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61" r:id="rId2"/>
    <p:sldId id="262" r:id="rId3"/>
    <p:sldId id="259" r:id="rId4"/>
    <p:sldId id="263" r:id="rId5"/>
    <p:sldId id="267" r:id="rId6"/>
    <p:sldId id="269" r:id="rId7"/>
    <p:sldId id="268" r:id="rId8"/>
    <p:sldId id="336" r:id="rId9"/>
    <p:sldId id="337" r:id="rId10"/>
    <p:sldId id="270" r:id="rId11"/>
    <p:sldId id="340" r:id="rId12"/>
    <p:sldId id="286" r:id="rId13"/>
    <p:sldId id="339" r:id="rId14"/>
    <p:sldId id="338" r:id="rId15"/>
    <p:sldId id="280" r:id="rId16"/>
    <p:sldId id="271" r:id="rId17"/>
    <p:sldId id="341" r:id="rId18"/>
    <p:sldId id="266" r:id="rId19"/>
    <p:sldId id="342" r:id="rId20"/>
    <p:sldId id="343" r:id="rId21"/>
    <p:sldId id="318" r:id="rId22"/>
    <p:sldId id="281" r:id="rId23"/>
    <p:sldId id="344" r:id="rId24"/>
    <p:sldId id="285" r:id="rId25"/>
    <p:sldId id="282" r:id="rId26"/>
    <p:sldId id="345" r:id="rId27"/>
    <p:sldId id="346" r:id="rId28"/>
    <p:sldId id="347" r:id="rId29"/>
    <p:sldId id="350" r:id="rId30"/>
    <p:sldId id="359" r:id="rId31"/>
    <p:sldId id="348" r:id="rId32"/>
    <p:sldId id="349" r:id="rId33"/>
    <p:sldId id="360" r:id="rId34"/>
    <p:sldId id="356" r:id="rId35"/>
    <p:sldId id="357" r:id="rId36"/>
    <p:sldId id="352" r:id="rId37"/>
    <p:sldId id="353" r:id="rId38"/>
    <p:sldId id="354" r:id="rId39"/>
    <p:sldId id="355" r:id="rId40"/>
    <p:sldId id="284" r:id="rId41"/>
    <p:sldId id="358" r:id="rId42"/>
    <p:sldId id="331" r:id="rId43"/>
    <p:sldId id="361" r:id="rId44"/>
    <p:sldId id="272" r:id="rId45"/>
    <p:sldId id="362" r:id="rId46"/>
    <p:sldId id="273" r:id="rId47"/>
    <p:sldId id="276" r:id="rId48"/>
    <p:sldId id="274" r:id="rId49"/>
    <p:sldId id="278" r:id="rId5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C89"/>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5" autoAdjust="0"/>
    <p:restoredTop sz="94660"/>
  </p:normalViewPr>
  <p:slideViewPr>
    <p:cSldViewPr showGuides="1">
      <p:cViewPr>
        <p:scale>
          <a:sx n="90" d="100"/>
          <a:sy n="90" d="100"/>
        </p:scale>
        <p:origin x="-522"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9BF114-F1C6-4D76-80B7-83FD1987025B}" type="datetimeFigureOut">
              <a:rPr lang="de-DE" smtClean="0"/>
              <a:t>06.09.2018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EC8BD6-0933-49C3-8B43-CC06468BDD88}" type="slidenum">
              <a:rPr lang="de-DE" smtClean="0"/>
              <a:t>‹Nr.›</a:t>
            </a:fld>
            <a:endParaRPr lang="de-DE"/>
          </a:p>
        </p:txBody>
      </p:sp>
    </p:spTree>
    <p:extLst>
      <p:ext uri="{BB962C8B-B14F-4D97-AF65-F5344CB8AC3E}">
        <p14:creationId xmlns:p14="http://schemas.microsoft.com/office/powerpoint/2010/main" val="3577011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8" Type="http://schemas.openxmlformats.org/officeDocument/2006/relationships/hyperlink" Target="https://en.wikipedia.org/wiki/Sovereignty" TargetMode="External"/><Relationship Id="rId13" Type="http://schemas.openxmlformats.org/officeDocument/2006/relationships/hyperlink" Target="https://en.wikipedia.org/wiki/Flag_of_Europe#cite_note-flagspot_page-17" TargetMode="External"/><Relationship Id="rId3" Type="http://schemas.openxmlformats.org/officeDocument/2006/relationships/hyperlink" Target="https://en.wikipedia.org/wiki/Maastricht_Treaty" TargetMode="External"/><Relationship Id="rId7" Type="http://schemas.openxmlformats.org/officeDocument/2006/relationships/hyperlink" Target="https://en.wikipedia.org/wiki/Saarland" TargetMode="External"/><Relationship Id="rId12" Type="http://schemas.openxmlformats.org/officeDocument/2006/relationships/hyperlink" Target="https://en.wikipedia.org/wiki/2004_enlargement_of_the_European_Union"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s://en.wikipedia.org/wiki/West_Germany" TargetMode="External"/><Relationship Id="rId11" Type="http://schemas.openxmlformats.org/officeDocument/2006/relationships/hyperlink" Target="https://en.wikipedia.org/wiki/12_(number)" TargetMode="External"/><Relationship Id="rId5" Type="http://schemas.openxmlformats.org/officeDocument/2006/relationships/hyperlink" Target="https://en.wikipedia.org/wiki/Flag_of_Europe#cite_note-Europa_history-15" TargetMode="External"/><Relationship Id="rId10" Type="http://schemas.openxmlformats.org/officeDocument/2006/relationships/hyperlink" Target="https://en.wikipedia.org/wiki/Wikipedia:NOTRS" TargetMode="External"/><Relationship Id="rId4" Type="http://schemas.openxmlformats.org/officeDocument/2006/relationships/hyperlink" Target="https://en.wikipedia.org/wiki/Council_of_Europe" TargetMode="External"/><Relationship Id="rId9" Type="http://schemas.openxmlformats.org/officeDocument/2006/relationships/hyperlink" Target="https://en.wikipedia.org/wiki/Flag_of_Europe#cite_note-Irish-16" TargetMode="External"/><Relationship Id="rId14" Type="http://schemas.openxmlformats.org/officeDocument/2006/relationships/hyperlink" Target="https://en.wikipedia.org/wiki/Flag_of_Europe#cite_note-flagboss_page-18" TargetMode="External"/></Relationships>
</file>

<file path=ppt/notesSlides/_rels/notesSlide13.xml.rels><?xml version="1.0" encoding="UTF-8" standalone="yes"?>
<Relationships xmlns="http://schemas.openxmlformats.org/package/2006/relationships"><Relationship Id="rId8" Type="http://schemas.openxmlformats.org/officeDocument/2006/relationships/hyperlink" Target="https://en.wikipedia.org/wiki/Sovereignty" TargetMode="External"/><Relationship Id="rId13" Type="http://schemas.openxmlformats.org/officeDocument/2006/relationships/hyperlink" Target="https://en.wikipedia.org/wiki/Flag_of_Europe#cite_note-flagspot_page-17" TargetMode="External"/><Relationship Id="rId3" Type="http://schemas.openxmlformats.org/officeDocument/2006/relationships/hyperlink" Target="https://en.wikipedia.org/wiki/Maastricht_Treaty" TargetMode="External"/><Relationship Id="rId7" Type="http://schemas.openxmlformats.org/officeDocument/2006/relationships/hyperlink" Target="https://en.wikipedia.org/wiki/Saarland" TargetMode="External"/><Relationship Id="rId12" Type="http://schemas.openxmlformats.org/officeDocument/2006/relationships/hyperlink" Target="https://en.wikipedia.org/wiki/2004_enlargement_of_the_European_Union"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s://en.wikipedia.org/wiki/West_Germany" TargetMode="External"/><Relationship Id="rId11" Type="http://schemas.openxmlformats.org/officeDocument/2006/relationships/hyperlink" Target="https://en.wikipedia.org/wiki/12_(number)" TargetMode="External"/><Relationship Id="rId5" Type="http://schemas.openxmlformats.org/officeDocument/2006/relationships/hyperlink" Target="https://en.wikipedia.org/wiki/Flag_of_Europe#cite_note-Europa_history-15" TargetMode="External"/><Relationship Id="rId10" Type="http://schemas.openxmlformats.org/officeDocument/2006/relationships/hyperlink" Target="https://en.wikipedia.org/wiki/Wikipedia:NOTRS" TargetMode="External"/><Relationship Id="rId4" Type="http://schemas.openxmlformats.org/officeDocument/2006/relationships/hyperlink" Target="https://en.wikipedia.org/wiki/Council_of_Europe" TargetMode="External"/><Relationship Id="rId9" Type="http://schemas.openxmlformats.org/officeDocument/2006/relationships/hyperlink" Target="https://en.wikipedia.org/wiki/Flag_of_Europe#cite_note-Irish-16" TargetMode="External"/><Relationship Id="rId14" Type="http://schemas.openxmlformats.org/officeDocument/2006/relationships/hyperlink" Target="https://en.wikipedia.org/wiki/Flag_of_Europe#cite_note-flagboss_page-18"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en.wikipedia.org/wiki/Friedrich_Schiller"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en.wikipedia.org/wiki/Symphony_No._9_(Beethoven)"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Testfrage! </a:t>
            </a:r>
          </a:p>
          <a:p>
            <a:r>
              <a:rPr lang="de-DE" dirty="0"/>
              <a:t>Source: https://play.google.com/store/apps/details?id=org.quiz.quiztime </a:t>
            </a:r>
          </a:p>
          <a:p>
            <a:endParaRPr lang="de-DE" dirty="0"/>
          </a:p>
        </p:txBody>
      </p:sp>
      <p:sp>
        <p:nvSpPr>
          <p:cNvPr id="4" name="Slide Number Placeholder 3"/>
          <p:cNvSpPr>
            <a:spLocks noGrp="1"/>
          </p:cNvSpPr>
          <p:nvPr>
            <p:ph type="sldNum" sz="quarter" idx="10"/>
          </p:nvPr>
        </p:nvSpPr>
        <p:spPr/>
        <p:txBody>
          <a:bodyPr/>
          <a:lstStyle/>
          <a:p>
            <a:fld id="{ADEC8BD6-0933-49C3-8B43-CC06468BDD88}" type="slidenum">
              <a:rPr lang="de-DE" smtClean="0"/>
              <a:t>7</a:t>
            </a:fld>
            <a:endParaRPr lang="de-DE"/>
          </a:p>
        </p:txBody>
      </p:sp>
    </p:spTree>
    <p:extLst>
      <p:ext uri="{BB962C8B-B14F-4D97-AF65-F5344CB8AC3E}">
        <p14:creationId xmlns:p14="http://schemas.microsoft.com/office/powerpoint/2010/main" val="576049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27</a:t>
            </a:fld>
            <a:endParaRPr lang="de-DE"/>
          </a:p>
        </p:txBody>
      </p:sp>
    </p:spTree>
    <p:extLst>
      <p:ext uri="{BB962C8B-B14F-4D97-AF65-F5344CB8AC3E}">
        <p14:creationId xmlns:p14="http://schemas.microsoft.com/office/powerpoint/2010/main" val="3214721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28</a:t>
            </a:fld>
            <a:endParaRPr lang="de-DE"/>
          </a:p>
        </p:txBody>
      </p:sp>
    </p:spTree>
    <p:extLst>
      <p:ext uri="{BB962C8B-B14F-4D97-AF65-F5344CB8AC3E}">
        <p14:creationId xmlns:p14="http://schemas.microsoft.com/office/powerpoint/2010/main" val="18048184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number of stars on the flag is fixed at 12, and is not related to the number of member states of the EU (although the EU did have 12 member states at the time of </a:t>
            </a:r>
            <a:r>
              <a:rPr lang="en-GB" sz="1200" b="0" i="0" u="none" strike="noStrike" kern="1200" dirty="0">
                <a:solidFill>
                  <a:schemeClr val="tx1"/>
                </a:solidFill>
                <a:effectLst/>
                <a:latin typeface="+mn-lt"/>
                <a:ea typeface="+mn-ea"/>
                <a:cs typeface="+mn-cs"/>
                <a:hlinkClick r:id="rId3" tooltip="Maastricht Treaty"/>
              </a:rPr>
              <a:t>Maastricht Treaty</a:t>
            </a:r>
            <a:r>
              <a:rPr lang="en-GB" sz="1200" b="0" i="0" kern="1200" dirty="0">
                <a:solidFill>
                  <a:schemeClr val="tx1"/>
                </a:solidFill>
                <a:effectLst/>
                <a:latin typeface="+mn-lt"/>
                <a:ea typeface="+mn-ea"/>
                <a:cs typeface="+mn-cs"/>
              </a:rPr>
              <a:t>). This is because it originally was the flag of the </a:t>
            </a:r>
            <a:r>
              <a:rPr lang="en-GB" sz="1200" b="0" i="0" u="none" strike="noStrike" kern="1200" dirty="0">
                <a:solidFill>
                  <a:schemeClr val="tx1"/>
                </a:solidFill>
                <a:effectLst/>
                <a:latin typeface="+mn-lt"/>
                <a:ea typeface="+mn-ea"/>
                <a:cs typeface="+mn-cs"/>
                <a:hlinkClick r:id="rId4" tooltip="Council of Europe"/>
              </a:rPr>
              <a:t>Council of Europe</a:t>
            </a:r>
            <a:r>
              <a:rPr lang="en-GB" sz="1200" b="0" i="0" kern="1200" dirty="0">
                <a:solidFill>
                  <a:schemeClr val="tx1"/>
                </a:solidFill>
                <a:effectLst/>
                <a:latin typeface="+mn-lt"/>
                <a:ea typeface="+mn-ea"/>
                <a:cs typeface="+mn-cs"/>
              </a:rPr>
              <a:t>.</a:t>
            </a:r>
            <a:r>
              <a:rPr lang="en-GB" sz="1200" b="0" i="0" u="none" strike="noStrike" kern="1200" baseline="30000" dirty="0">
                <a:solidFill>
                  <a:schemeClr val="tx1"/>
                </a:solidFill>
                <a:effectLst/>
                <a:latin typeface="+mn-lt"/>
                <a:ea typeface="+mn-ea"/>
                <a:cs typeface="+mn-cs"/>
                <a:hlinkClick r:id="rId5"/>
              </a:rPr>
              <a:t>[15]</a:t>
            </a:r>
            <a:r>
              <a:rPr lang="en-GB" sz="1200" b="0" i="0" kern="1200" dirty="0">
                <a:solidFill>
                  <a:schemeClr val="tx1"/>
                </a:solidFill>
                <a:effectLst/>
                <a:latin typeface="+mn-lt"/>
                <a:ea typeface="+mn-ea"/>
                <a:cs typeface="+mn-cs"/>
              </a:rPr>
              <a:t> In 1953, the Council of Europe had 15 members; it was proposed that the future flag should have one star for each member, and would not change based on future members. </a:t>
            </a:r>
            <a:r>
              <a:rPr lang="en-GB" sz="1200" b="0" i="0" u="none" strike="noStrike" kern="1200" dirty="0">
                <a:solidFill>
                  <a:schemeClr val="tx1"/>
                </a:solidFill>
                <a:effectLst/>
                <a:latin typeface="+mn-lt"/>
                <a:ea typeface="+mn-ea"/>
                <a:cs typeface="+mn-cs"/>
                <a:hlinkClick r:id="rId6" tooltip="West Germany"/>
              </a:rPr>
              <a:t>West Germany</a:t>
            </a:r>
            <a:r>
              <a:rPr lang="en-GB" sz="1200" b="0" i="0" kern="1200" dirty="0">
                <a:solidFill>
                  <a:schemeClr val="tx1"/>
                </a:solidFill>
                <a:effectLst/>
                <a:latin typeface="+mn-lt"/>
                <a:ea typeface="+mn-ea"/>
                <a:cs typeface="+mn-cs"/>
              </a:rPr>
              <a:t> objected to this as one of the members was the disputed area of </a:t>
            </a:r>
            <a:r>
              <a:rPr lang="en-GB" sz="1200" b="0" i="0" u="none" strike="noStrike" kern="1200" dirty="0">
                <a:solidFill>
                  <a:schemeClr val="tx1"/>
                </a:solidFill>
                <a:effectLst/>
                <a:latin typeface="+mn-lt"/>
                <a:ea typeface="+mn-ea"/>
                <a:cs typeface="+mn-cs"/>
                <a:hlinkClick r:id="rId7" tooltip="Saarland"/>
              </a:rPr>
              <a:t>Saarland</a:t>
            </a:r>
            <a:r>
              <a:rPr lang="en-GB" sz="1200" b="0" i="0" kern="1200" dirty="0">
                <a:solidFill>
                  <a:schemeClr val="tx1"/>
                </a:solidFill>
                <a:effectLst/>
                <a:latin typeface="+mn-lt"/>
                <a:ea typeface="+mn-ea"/>
                <a:cs typeface="+mn-cs"/>
              </a:rPr>
              <a:t>, and to have its own star would imply </a:t>
            </a:r>
            <a:r>
              <a:rPr lang="en-GB" sz="1200" b="0" i="0" u="none" strike="noStrike" kern="1200" dirty="0">
                <a:solidFill>
                  <a:schemeClr val="tx1"/>
                </a:solidFill>
                <a:effectLst/>
                <a:latin typeface="+mn-lt"/>
                <a:ea typeface="+mn-ea"/>
                <a:cs typeface="+mn-cs"/>
                <a:hlinkClick r:id="rId8" tooltip="Sovereignty"/>
              </a:rPr>
              <a:t>sovereignty</a:t>
            </a:r>
            <a:r>
              <a:rPr lang="en-GB" sz="1200" b="0" i="0" kern="1200" dirty="0">
                <a:solidFill>
                  <a:schemeClr val="tx1"/>
                </a:solidFill>
                <a:effectLst/>
                <a:latin typeface="+mn-lt"/>
                <a:ea typeface="+mn-ea"/>
                <a:cs typeface="+mn-cs"/>
              </a:rPr>
              <a:t> for the region.</a:t>
            </a:r>
            <a:r>
              <a:rPr lang="en-GB" sz="1200" b="0" i="0" u="none" strike="noStrike" kern="1200" baseline="30000" dirty="0">
                <a:solidFill>
                  <a:schemeClr val="tx1"/>
                </a:solidFill>
                <a:effectLst/>
                <a:latin typeface="+mn-lt"/>
                <a:ea typeface="+mn-ea"/>
                <a:cs typeface="+mn-cs"/>
                <a:hlinkClick r:id="rId9"/>
              </a:rPr>
              <a:t>[16]</a:t>
            </a:r>
            <a:r>
              <a:rPr lang="en-GB" sz="1200" b="0" i="0" kern="1200" baseline="30000" dirty="0">
                <a:solidFill>
                  <a:schemeClr val="tx1"/>
                </a:solidFill>
                <a:effectLst/>
                <a:latin typeface="+mn-lt"/>
                <a:ea typeface="+mn-ea"/>
                <a:cs typeface="+mn-cs"/>
              </a:rPr>
              <a:t>[</a:t>
            </a:r>
            <a:r>
              <a:rPr lang="en-GB" sz="1200" b="0" i="1" u="none" strike="noStrike" kern="1200" baseline="30000" dirty="0">
                <a:solidFill>
                  <a:schemeClr val="tx1"/>
                </a:solidFill>
                <a:effectLst/>
                <a:latin typeface="+mn-lt"/>
                <a:ea typeface="+mn-ea"/>
                <a:cs typeface="+mn-cs"/>
                <a:hlinkClick r:id="rId10" tooltip="Wikipedia:NOTRS"/>
              </a:rPr>
              <a:t>better source needed</a:t>
            </a:r>
            <a:r>
              <a:rPr lang="en-GB" sz="1200" b="0" i="0" kern="1200" baseline="30000" dirty="0">
                <a:solidFill>
                  <a:schemeClr val="tx1"/>
                </a:solidFill>
                <a:effectLst/>
                <a:latin typeface="+mn-lt"/>
                <a:ea typeface="+mn-ea"/>
                <a:cs typeface="+mn-cs"/>
              </a:rPr>
              <a:t>]</a:t>
            </a:r>
            <a:r>
              <a:rPr lang="en-GB" sz="1200" b="0" i="0"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1" tooltip="12 (number)"/>
              </a:rPr>
              <a:t>Twelve</a:t>
            </a:r>
            <a:r>
              <a:rPr lang="en-GB" sz="1200" b="0" i="0" kern="1200" dirty="0">
                <a:solidFill>
                  <a:schemeClr val="tx1"/>
                </a:solidFill>
                <a:effectLst/>
                <a:latin typeface="+mn-lt"/>
                <a:ea typeface="+mn-ea"/>
                <a:cs typeface="+mn-cs"/>
              </a:rPr>
              <a:t> was eventually adopted as a number with no political connotations and as a symbol of unity.</a:t>
            </a:r>
            <a:r>
              <a:rPr lang="en-GB" sz="1200" b="0" i="0" u="none" strike="noStrike" kern="1200" baseline="30000" dirty="0">
                <a:solidFill>
                  <a:schemeClr val="tx1"/>
                </a:solidFill>
                <a:effectLst/>
                <a:latin typeface="+mn-lt"/>
                <a:ea typeface="+mn-ea"/>
                <a:cs typeface="+mn-cs"/>
                <a:hlinkClick r:id="rId5"/>
              </a:rPr>
              <a:t>[15]</a:t>
            </a:r>
            <a:r>
              <a:rPr lang="en-GB" sz="1200" b="0" i="0" kern="1200" dirty="0">
                <a:solidFill>
                  <a:schemeClr val="tx1"/>
                </a:solidFill>
                <a:effectLst/>
                <a:latin typeface="+mn-lt"/>
                <a:ea typeface="+mn-ea"/>
                <a:cs typeface="+mn-cs"/>
              </a:rPr>
              <a:t> While 12 is the correct number of stars, sometimes flags or emblems can be found that incorrectly show 15 (as of the rejected proposal) or 25 (as suggested by some after the </a:t>
            </a:r>
            <a:r>
              <a:rPr lang="en-GB" sz="1200" b="0" i="0" u="none" strike="noStrike" kern="1200" dirty="0">
                <a:solidFill>
                  <a:schemeClr val="tx1"/>
                </a:solidFill>
                <a:effectLst/>
                <a:latin typeface="+mn-lt"/>
                <a:ea typeface="+mn-ea"/>
                <a:cs typeface="+mn-cs"/>
                <a:hlinkClick r:id="rId12" tooltip="2004 enlargement of the European Union"/>
              </a:rPr>
              <a:t>expansion of the EU to 25 member states in 2004</a:t>
            </a:r>
            <a:r>
              <a:rPr lang="en-GB" sz="1200" b="0" i="0" kern="1200" dirty="0">
                <a:solidFill>
                  <a:schemeClr val="tx1"/>
                </a:solidFill>
                <a:effectLst/>
                <a:latin typeface="+mn-lt"/>
                <a:ea typeface="+mn-ea"/>
                <a:cs typeface="+mn-cs"/>
              </a:rPr>
              <a:t>).</a:t>
            </a:r>
            <a:r>
              <a:rPr lang="en-GB" sz="1200" b="0" i="0" u="none" strike="noStrike" kern="1200" baseline="30000" dirty="0">
                <a:solidFill>
                  <a:schemeClr val="tx1"/>
                </a:solidFill>
                <a:effectLst/>
                <a:latin typeface="+mn-lt"/>
                <a:ea typeface="+mn-ea"/>
                <a:cs typeface="+mn-cs"/>
                <a:hlinkClick r:id="rId13"/>
              </a:rPr>
              <a:t>[17]</a:t>
            </a:r>
            <a:r>
              <a:rPr lang="en-GB" sz="1200" b="0" i="0" u="none" strike="noStrike" kern="1200" baseline="30000" dirty="0">
                <a:solidFill>
                  <a:schemeClr val="tx1"/>
                </a:solidFill>
                <a:effectLst/>
                <a:latin typeface="+mn-lt"/>
                <a:ea typeface="+mn-ea"/>
                <a:cs typeface="+mn-cs"/>
                <a:hlinkClick r:id="rId14"/>
              </a:rPr>
              <a:t>[18]</a:t>
            </a:r>
            <a:r>
              <a:rPr lang="en-GB" sz="1200" b="0" i="0" kern="1200" dirty="0">
                <a:solidFill>
                  <a:schemeClr val="tx1"/>
                </a:solidFill>
                <a:effectLst/>
                <a:latin typeface="+mn-lt"/>
                <a:ea typeface="+mn-ea"/>
                <a:cs typeface="+mn-cs"/>
              </a:rPr>
              <a:t> However, the flag also remains that of the Council of Europe, which now has 47 member states.</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29</a:t>
            </a:fld>
            <a:endParaRPr lang="de-DE"/>
          </a:p>
        </p:txBody>
      </p:sp>
    </p:spTree>
    <p:extLst>
      <p:ext uri="{BB962C8B-B14F-4D97-AF65-F5344CB8AC3E}">
        <p14:creationId xmlns:p14="http://schemas.microsoft.com/office/powerpoint/2010/main" val="934929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The number of stars on the flag is fixed at 12, and is not related to the number of member states of the EU (although the EU did have 12 member states at the time of </a:t>
            </a:r>
            <a:r>
              <a:rPr lang="en-GB" sz="1200" b="0" i="0" u="none" strike="noStrike" kern="1200" dirty="0">
                <a:solidFill>
                  <a:schemeClr val="tx1"/>
                </a:solidFill>
                <a:effectLst/>
                <a:latin typeface="+mn-lt"/>
                <a:ea typeface="+mn-ea"/>
                <a:cs typeface="+mn-cs"/>
                <a:hlinkClick r:id="rId3" tooltip="Maastricht Treaty"/>
              </a:rPr>
              <a:t>Maastricht Treaty</a:t>
            </a:r>
            <a:r>
              <a:rPr lang="en-GB" sz="1200" b="0" i="0" kern="1200" dirty="0">
                <a:solidFill>
                  <a:schemeClr val="tx1"/>
                </a:solidFill>
                <a:effectLst/>
                <a:latin typeface="+mn-lt"/>
                <a:ea typeface="+mn-ea"/>
                <a:cs typeface="+mn-cs"/>
              </a:rPr>
              <a:t>). This is because it originally was the flag of the </a:t>
            </a:r>
            <a:r>
              <a:rPr lang="en-GB" sz="1200" b="0" i="0" u="none" strike="noStrike" kern="1200" dirty="0">
                <a:solidFill>
                  <a:schemeClr val="tx1"/>
                </a:solidFill>
                <a:effectLst/>
                <a:latin typeface="+mn-lt"/>
                <a:ea typeface="+mn-ea"/>
                <a:cs typeface="+mn-cs"/>
                <a:hlinkClick r:id="rId4" tooltip="Council of Europe"/>
              </a:rPr>
              <a:t>Council of Europe</a:t>
            </a:r>
            <a:r>
              <a:rPr lang="en-GB" sz="1200" b="0" i="0" kern="1200" dirty="0">
                <a:solidFill>
                  <a:schemeClr val="tx1"/>
                </a:solidFill>
                <a:effectLst/>
                <a:latin typeface="+mn-lt"/>
                <a:ea typeface="+mn-ea"/>
                <a:cs typeface="+mn-cs"/>
              </a:rPr>
              <a:t>.</a:t>
            </a:r>
            <a:r>
              <a:rPr lang="en-GB" sz="1200" b="0" i="0" u="none" strike="noStrike" kern="1200" baseline="30000" dirty="0">
                <a:solidFill>
                  <a:schemeClr val="tx1"/>
                </a:solidFill>
                <a:effectLst/>
                <a:latin typeface="+mn-lt"/>
                <a:ea typeface="+mn-ea"/>
                <a:cs typeface="+mn-cs"/>
                <a:hlinkClick r:id="rId5"/>
              </a:rPr>
              <a:t>[15]</a:t>
            </a:r>
            <a:r>
              <a:rPr lang="en-GB" sz="1200" b="0" i="0" kern="1200" dirty="0">
                <a:solidFill>
                  <a:schemeClr val="tx1"/>
                </a:solidFill>
                <a:effectLst/>
                <a:latin typeface="+mn-lt"/>
                <a:ea typeface="+mn-ea"/>
                <a:cs typeface="+mn-cs"/>
              </a:rPr>
              <a:t> In 1953, the Council of Europe had 15 members; it was proposed that the future flag should have one star for each member, and would not change based on future members. </a:t>
            </a:r>
            <a:r>
              <a:rPr lang="en-GB" sz="1200" b="0" i="0" u="none" strike="noStrike" kern="1200" dirty="0">
                <a:solidFill>
                  <a:schemeClr val="tx1"/>
                </a:solidFill>
                <a:effectLst/>
                <a:latin typeface="+mn-lt"/>
                <a:ea typeface="+mn-ea"/>
                <a:cs typeface="+mn-cs"/>
                <a:hlinkClick r:id="rId6" tooltip="West Germany"/>
              </a:rPr>
              <a:t>West Germany</a:t>
            </a:r>
            <a:r>
              <a:rPr lang="en-GB" sz="1200" b="0" i="0" kern="1200" dirty="0">
                <a:solidFill>
                  <a:schemeClr val="tx1"/>
                </a:solidFill>
                <a:effectLst/>
                <a:latin typeface="+mn-lt"/>
                <a:ea typeface="+mn-ea"/>
                <a:cs typeface="+mn-cs"/>
              </a:rPr>
              <a:t> objected to this as one of the members was the disputed area of </a:t>
            </a:r>
            <a:r>
              <a:rPr lang="en-GB" sz="1200" b="0" i="0" u="none" strike="noStrike" kern="1200" dirty="0">
                <a:solidFill>
                  <a:schemeClr val="tx1"/>
                </a:solidFill>
                <a:effectLst/>
                <a:latin typeface="+mn-lt"/>
                <a:ea typeface="+mn-ea"/>
                <a:cs typeface="+mn-cs"/>
                <a:hlinkClick r:id="rId7" tooltip="Saarland"/>
              </a:rPr>
              <a:t>Saarland</a:t>
            </a:r>
            <a:r>
              <a:rPr lang="en-GB" sz="1200" b="0" i="0" kern="1200" dirty="0">
                <a:solidFill>
                  <a:schemeClr val="tx1"/>
                </a:solidFill>
                <a:effectLst/>
                <a:latin typeface="+mn-lt"/>
                <a:ea typeface="+mn-ea"/>
                <a:cs typeface="+mn-cs"/>
              </a:rPr>
              <a:t>, and to have its own star would imply </a:t>
            </a:r>
            <a:r>
              <a:rPr lang="en-GB" sz="1200" b="0" i="0" u="none" strike="noStrike" kern="1200" dirty="0">
                <a:solidFill>
                  <a:schemeClr val="tx1"/>
                </a:solidFill>
                <a:effectLst/>
                <a:latin typeface="+mn-lt"/>
                <a:ea typeface="+mn-ea"/>
                <a:cs typeface="+mn-cs"/>
                <a:hlinkClick r:id="rId8" tooltip="Sovereignty"/>
              </a:rPr>
              <a:t>sovereignty</a:t>
            </a:r>
            <a:r>
              <a:rPr lang="en-GB" sz="1200" b="0" i="0" kern="1200" dirty="0">
                <a:solidFill>
                  <a:schemeClr val="tx1"/>
                </a:solidFill>
                <a:effectLst/>
                <a:latin typeface="+mn-lt"/>
                <a:ea typeface="+mn-ea"/>
                <a:cs typeface="+mn-cs"/>
              </a:rPr>
              <a:t> for the region.</a:t>
            </a:r>
            <a:r>
              <a:rPr lang="en-GB" sz="1200" b="0" i="0" u="none" strike="noStrike" kern="1200" baseline="30000" dirty="0">
                <a:solidFill>
                  <a:schemeClr val="tx1"/>
                </a:solidFill>
                <a:effectLst/>
                <a:latin typeface="+mn-lt"/>
                <a:ea typeface="+mn-ea"/>
                <a:cs typeface="+mn-cs"/>
                <a:hlinkClick r:id="rId9"/>
              </a:rPr>
              <a:t>[16]</a:t>
            </a:r>
            <a:r>
              <a:rPr lang="en-GB" sz="1200" b="0" i="0" kern="1200" baseline="30000" dirty="0">
                <a:solidFill>
                  <a:schemeClr val="tx1"/>
                </a:solidFill>
                <a:effectLst/>
                <a:latin typeface="+mn-lt"/>
                <a:ea typeface="+mn-ea"/>
                <a:cs typeface="+mn-cs"/>
              </a:rPr>
              <a:t>[</a:t>
            </a:r>
            <a:r>
              <a:rPr lang="en-GB" sz="1200" b="0" i="1" u="none" strike="noStrike" kern="1200" baseline="30000" dirty="0">
                <a:solidFill>
                  <a:schemeClr val="tx1"/>
                </a:solidFill>
                <a:effectLst/>
                <a:latin typeface="+mn-lt"/>
                <a:ea typeface="+mn-ea"/>
                <a:cs typeface="+mn-cs"/>
                <a:hlinkClick r:id="rId10" tooltip="Wikipedia:NOTRS"/>
              </a:rPr>
              <a:t>better source needed</a:t>
            </a:r>
            <a:r>
              <a:rPr lang="en-GB" sz="1200" b="0" i="0" kern="1200" baseline="30000" dirty="0">
                <a:solidFill>
                  <a:schemeClr val="tx1"/>
                </a:solidFill>
                <a:effectLst/>
                <a:latin typeface="+mn-lt"/>
                <a:ea typeface="+mn-ea"/>
                <a:cs typeface="+mn-cs"/>
              </a:rPr>
              <a:t>]</a:t>
            </a:r>
            <a:r>
              <a:rPr lang="en-GB" sz="1200" b="0" i="0"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11" tooltip="12 (number)"/>
              </a:rPr>
              <a:t>Twelve</a:t>
            </a:r>
            <a:r>
              <a:rPr lang="en-GB" sz="1200" b="0" i="0" kern="1200" dirty="0">
                <a:solidFill>
                  <a:schemeClr val="tx1"/>
                </a:solidFill>
                <a:effectLst/>
                <a:latin typeface="+mn-lt"/>
                <a:ea typeface="+mn-ea"/>
                <a:cs typeface="+mn-cs"/>
              </a:rPr>
              <a:t> was eventually adopted as a number with no political connotations and as a symbol of unity.</a:t>
            </a:r>
            <a:r>
              <a:rPr lang="en-GB" sz="1200" b="0" i="0" u="none" strike="noStrike" kern="1200" baseline="30000" dirty="0">
                <a:solidFill>
                  <a:schemeClr val="tx1"/>
                </a:solidFill>
                <a:effectLst/>
                <a:latin typeface="+mn-lt"/>
                <a:ea typeface="+mn-ea"/>
                <a:cs typeface="+mn-cs"/>
                <a:hlinkClick r:id="rId5"/>
              </a:rPr>
              <a:t>[15]</a:t>
            </a:r>
            <a:r>
              <a:rPr lang="en-GB" sz="1200" b="0" i="0" kern="1200" dirty="0">
                <a:solidFill>
                  <a:schemeClr val="tx1"/>
                </a:solidFill>
                <a:effectLst/>
                <a:latin typeface="+mn-lt"/>
                <a:ea typeface="+mn-ea"/>
                <a:cs typeface="+mn-cs"/>
              </a:rPr>
              <a:t> While 12 is the correct number of stars, sometimes flags or emblems can be found that incorrectly show 15 (as of the rejected proposal) or 25 (as suggested by some after the </a:t>
            </a:r>
            <a:r>
              <a:rPr lang="en-GB" sz="1200" b="0" i="0" u="none" strike="noStrike" kern="1200" dirty="0">
                <a:solidFill>
                  <a:schemeClr val="tx1"/>
                </a:solidFill>
                <a:effectLst/>
                <a:latin typeface="+mn-lt"/>
                <a:ea typeface="+mn-ea"/>
                <a:cs typeface="+mn-cs"/>
                <a:hlinkClick r:id="rId12" tooltip="2004 enlargement of the European Union"/>
              </a:rPr>
              <a:t>expansion of the EU to 25 member states in 2004</a:t>
            </a:r>
            <a:r>
              <a:rPr lang="en-GB" sz="1200" b="0" i="0" kern="1200" dirty="0">
                <a:solidFill>
                  <a:schemeClr val="tx1"/>
                </a:solidFill>
                <a:effectLst/>
                <a:latin typeface="+mn-lt"/>
                <a:ea typeface="+mn-ea"/>
                <a:cs typeface="+mn-cs"/>
              </a:rPr>
              <a:t>).</a:t>
            </a:r>
            <a:r>
              <a:rPr lang="en-GB" sz="1200" b="0" i="0" u="none" strike="noStrike" kern="1200" baseline="30000" dirty="0">
                <a:solidFill>
                  <a:schemeClr val="tx1"/>
                </a:solidFill>
                <a:effectLst/>
                <a:latin typeface="+mn-lt"/>
                <a:ea typeface="+mn-ea"/>
                <a:cs typeface="+mn-cs"/>
                <a:hlinkClick r:id="rId13"/>
              </a:rPr>
              <a:t>[17]</a:t>
            </a:r>
            <a:r>
              <a:rPr lang="en-GB" sz="1200" b="0" i="0" u="none" strike="noStrike" kern="1200" baseline="30000" dirty="0">
                <a:solidFill>
                  <a:schemeClr val="tx1"/>
                </a:solidFill>
                <a:effectLst/>
                <a:latin typeface="+mn-lt"/>
                <a:ea typeface="+mn-ea"/>
                <a:cs typeface="+mn-cs"/>
                <a:hlinkClick r:id="rId14"/>
              </a:rPr>
              <a:t>[18]</a:t>
            </a:r>
            <a:r>
              <a:rPr lang="en-GB" sz="1200" b="0" i="0" kern="1200" dirty="0">
                <a:solidFill>
                  <a:schemeClr val="tx1"/>
                </a:solidFill>
                <a:effectLst/>
                <a:latin typeface="+mn-lt"/>
                <a:ea typeface="+mn-ea"/>
                <a:cs typeface="+mn-cs"/>
              </a:rPr>
              <a:t> However, the flag also remains that of the Council of Europe, which now has 47 member states.</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30</a:t>
            </a:fld>
            <a:endParaRPr lang="de-DE"/>
          </a:p>
        </p:txBody>
      </p:sp>
    </p:spTree>
    <p:extLst>
      <p:ext uri="{BB962C8B-B14F-4D97-AF65-F5344CB8AC3E}">
        <p14:creationId xmlns:p14="http://schemas.microsoft.com/office/powerpoint/2010/main" val="2481731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31</a:t>
            </a:fld>
            <a:endParaRPr lang="de-DE"/>
          </a:p>
        </p:txBody>
      </p:sp>
    </p:spTree>
    <p:extLst>
      <p:ext uri="{BB962C8B-B14F-4D97-AF65-F5344CB8AC3E}">
        <p14:creationId xmlns:p14="http://schemas.microsoft.com/office/powerpoint/2010/main" val="143844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Due to the large number of languages used in the European Union, the anthem is purely instrumental, and the German lyrics that </a:t>
            </a:r>
            <a:r>
              <a:rPr lang="en-GB" sz="1200" b="0" i="0" u="none" strike="noStrike" kern="1200" dirty="0">
                <a:solidFill>
                  <a:schemeClr val="tx1"/>
                </a:solidFill>
                <a:effectLst/>
                <a:latin typeface="+mn-lt"/>
                <a:ea typeface="+mn-ea"/>
                <a:cs typeface="+mn-cs"/>
                <a:hlinkClick r:id="rId3" tooltip="Friedrich Schiller"/>
              </a:rPr>
              <a:t>Friedrich Schiller</a:t>
            </a:r>
            <a:r>
              <a:rPr lang="en-GB" sz="1200" b="0" i="0" kern="1200" dirty="0">
                <a:solidFill>
                  <a:schemeClr val="tx1"/>
                </a:solidFill>
                <a:effectLst/>
                <a:latin typeface="+mn-lt"/>
                <a:ea typeface="+mn-ea"/>
                <a:cs typeface="+mn-cs"/>
              </a:rPr>
              <a:t> wrote and on which Beethoven based </a:t>
            </a:r>
            <a:r>
              <a:rPr lang="en-GB" sz="1200" b="0" i="0" u="none" strike="noStrike" kern="1200" dirty="0">
                <a:solidFill>
                  <a:schemeClr val="tx1"/>
                </a:solidFill>
                <a:effectLst/>
                <a:latin typeface="+mn-lt"/>
                <a:ea typeface="+mn-ea"/>
                <a:cs typeface="+mn-cs"/>
                <a:hlinkClick r:id="rId4" tooltip="Symphony No. 9 (Beethoven)"/>
              </a:rPr>
              <a:t>the melody</a:t>
            </a:r>
            <a:r>
              <a:rPr lang="en-GB" sz="1200" b="0" i="0" kern="1200" dirty="0">
                <a:solidFill>
                  <a:schemeClr val="tx1"/>
                </a:solidFill>
                <a:effectLst/>
                <a:latin typeface="+mn-lt"/>
                <a:ea typeface="+mn-ea"/>
                <a:cs typeface="+mn-cs"/>
              </a:rPr>
              <a:t> have no official status. Despite this, the German lyrics are often sung by choirs or ordinary people when the anthem is played:</a:t>
            </a:r>
            <a:endParaRPr lang="en-GB" dirty="0"/>
          </a:p>
          <a:p>
            <a:r>
              <a:rPr lang="en-GB" dirty="0"/>
              <a:t>https://www.youtube.com/watch?v=kbJcQYVtZMo </a:t>
            </a:r>
          </a:p>
          <a:p>
            <a:r>
              <a:rPr lang="de-DE" dirty="0"/>
              <a:t>M</a:t>
            </a:r>
            <a:r>
              <a:rPr lang="en-GB" dirty="0"/>
              <a:t>in 4:15</a:t>
            </a:r>
          </a:p>
          <a:p>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32</a:t>
            </a:fld>
            <a:endParaRPr lang="de-DE"/>
          </a:p>
        </p:txBody>
      </p:sp>
    </p:spTree>
    <p:extLst>
      <p:ext uri="{BB962C8B-B14F-4D97-AF65-F5344CB8AC3E}">
        <p14:creationId xmlns:p14="http://schemas.microsoft.com/office/powerpoint/2010/main" val="1074339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https://www.youtube.com/watch?v=kbJcQYVtZMo</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33</a:t>
            </a:fld>
            <a:endParaRPr lang="de-DE"/>
          </a:p>
        </p:txBody>
      </p:sp>
    </p:spTree>
    <p:extLst>
      <p:ext uri="{BB962C8B-B14F-4D97-AF65-F5344CB8AC3E}">
        <p14:creationId xmlns:p14="http://schemas.microsoft.com/office/powerpoint/2010/main" val="3518423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34</a:t>
            </a:fld>
            <a:endParaRPr lang="de-DE"/>
          </a:p>
        </p:txBody>
      </p:sp>
    </p:spTree>
    <p:extLst>
      <p:ext uri="{BB962C8B-B14F-4D97-AF65-F5344CB8AC3E}">
        <p14:creationId xmlns:p14="http://schemas.microsoft.com/office/powerpoint/2010/main" val="775447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35</a:t>
            </a:fld>
            <a:endParaRPr lang="de-DE"/>
          </a:p>
        </p:txBody>
      </p:sp>
    </p:spTree>
    <p:extLst>
      <p:ext uri="{BB962C8B-B14F-4D97-AF65-F5344CB8AC3E}">
        <p14:creationId xmlns:p14="http://schemas.microsoft.com/office/powerpoint/2010/main" val="2903613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36</a:t>
            </a:fld>
            <a:endParaRPr lang="de-DE"/>
          </a:p>
        </p:txBody>
      </p:sp>
    </p:spTree>
    <p:extLst>
      <p:ext uri="{BB962C8B-B14F-4D97-AF65-F5344CB8AC3E}">
        <p14:creationId xmlns:p14="http://schemas.microsoft.com/office/powerpoint/2010/main" val="3673509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Testfrage! </a:t>
            </a:r>
          </a:p>
          <a:p>
            <a:r>
              <a:rPr lang="de-DE" dirty="0"/>
              <a:t>Source: https://play.google.com/store/apps/details?id=org.quiz.quiztime </a:t>
            </a:r>
          </a:p>
          <a:p>
            <a:endParaRPr lang="de-DE" dirty="0"/>
          </a:p>
        </p:txBody>
      </p:sp>
      <p:sp>
        <p:nvSpPr>
          <p:cNvPr id="4" name="Slide Number Placeholder 3"/>
          <p:cNvSpPr>
            <a:spLocks noGrp="1"/>
          </p:cNvSpPr>
          <p:nvPr>
            <p:ph type="sldNum" sz="quarter" idx="10"/>
          </p:nvPr>
        </p:nvSpPr>
        <p:spPr/>
        <p:txBody>
          <a:bodyPr/>
          <a:lstStyle/>
          <a:p>
            <a:fld id="{ADEC8BD6-0933-49C3-8B43-CC06468BDD88}" type="slidenum">
              <a:rPr lang="de-DE" smtClean="0"/>
              <a:t>8</a:t>
            </a:fld>
            <a:endParaRPr lang="de-DE"/>
          </a:p>
        </p:txBody>
      </p:sp>
    </p:spTree>
    <p:extLst>
      <p:ext uri="{BB962C8B-B14F-4D97-AF65-F5344CB8AC3E}">
        <p14:creationId xmlns:p14="http://schemas.microsoft.com/office/powerpoint/2010/main" val="15017833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Germany just </a:t>
            </a:r>
            <a:r>
              <a:rPr lang="de-DE" dirty="0" err="1"/>
              <a:t>recently</a:t>
            </a:r>
            <a:r>
              <a:rPr lang="de-DE" dirty="0"/>
              <a:t> </a:t>
            </a:r>
            <a:r>
              <a:rPr lang="de-DE" dirty="0" err="1"/>
              <a:t>introduced</a:t>
            </a:r>
            <a:r>
              <a:rPr lang="de-DE" dirty="0"/>
              <a:t> </a:t>
            </a:r>
            <a:r>
              <a:rPr lang="de-DE" dirty="0" err="1"/>
              <a:t>it!</a:t>
            </a:r>
            <a:r>
              <a:rPr lang="de-DE" dirty="0"/>
              <a:t> </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37</a:t>
            </a:fld>
            <a:endParaRPr lang="de-DE"/>
          </a:p>
        </p:txBody>
      </p:sp>
    </p:spTree>
    <p:extLst>
      <p:ext uri="{BB962C8B-B14F-4D97-AF65-F5344CB8AC3E}">
        <p14:creationId xmlns:p14="http://schemas.microsoft.com/office/powerpoint/2010/main" val="244307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38</a:t>
            </a:fld>
            <a:endParaRPr lang="de-DE"/>
          </a:p>
        </p:txBody>
      </p:sp>
    </p:spTree>
    <p:extLst>
      <p:ext uri="{BB962C8B-B14F-4D97-AF65-F5344CB8AC3E}">
        <p14:creationId xmlns:p14="http://schemas.microsoft.com/office/powerpoint/2010/main" val="3734967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https://www.youtube.com/watch?v=kbJcQYVtZMo </a:t>
            </a:r>
          </a:p>
          <a:p>
            <a:r>
              <a:rPr lang="de-DE" dirty="0"/>
              <a:t>M</a:t>
            </a:r>
            <a:r>
              <a:rPr lang="en-GB" dirty="0"/>
              <a:t>in 4:15</a:t>
            </a:r>
          </a:p>
        </p:txBody>
      </p:sp>
      <p:sp>
        <p:nvSpPr>
          <p:cNvPr id="4" name="Slide Number Placeholder 3"/>
          <p:cNvSpPr>
            <a:spLocks noGrp="1"/>
          </p:cNvSpPr>
          <p:nvPr>
            <p:ph type="sldNum" sz="quarter" idx="10"/>
          </p:nvPr>
        </p:nvSpPr>
        <p:spPr/>
        <p:txBody>
          <a:bodyPr/>
          <a:lstStyle/>
          <a:p>
            <a:fld id="{ADEC8BD6-0933-49C3-8B43-CC06468BDD88}" type="slidenum">
              <a:rPr lang="de-DE" smtClean="0"/>
              <a:t>39</a:t>
            </a:fld>
            <a:endParaRPr lang="de-DE"/>
          </a:p>
        </p:txBody>
      </p:sp>
    </p:spTree>
    <p:extLst>
      <p:ext uri="{BB962C8B-B14F-4D97-AF65-F5344CB8AC3E}">
        <p14:creationId xmlns:p14="http://schemas.microsoft.com/office/powerpoint/2010/main" val="394817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Find </a:t>
            </a:r>
            <a:r>
              <a:rPr lang="de-DE" dirty="0" err="1"/>
              <a:t>your</a:t>
            </a:r>
            <a:r>
              <a:rPr lang="de-DE" dirty="0"/>
              <a:t> </a:t>
            </a:r>
            <a:r>
              <a:rPr lang="de-DE" dirty="0" err="1"/>
              <a:t>place</a:t>
            </a:r>
            <a:r>
              <a:rPr lang="de-DE" dirty="0"/>
              <a:t> on </a:t>
            </a:r>
            <a:r>
              <a:rPr lang="de-DE" dirty="0" err="1"/>
              <a:t>the</a:t>
            </a:r>
            <a:r>
              <a:rPr lang="de-DE" dirty="0"/>
              <a:t> </a:t>
            </a:r>
            <a:r>
              <a:rPr lang="de-DE" dirty="0" err="1"/>
              <a:t>scale</a:t>
            </a:r>
            <a:r>
              <a:rPr lang="de-DE" dirty="0"/>
              <a:t>!</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46</a:t>
            </a:fld>
            <a:endParaRPr lang="de-DE"/>
          </a:p>
        </p:txBody>
      </p:sp>
    </p:spTree>
    <p:extLst>
      <p:ext uri="{BB962C8B-B14F-4D97-AF65-F5344CB8AC3E}">
        <p14:creationId xmlns:p14="http://schemas.microsoft.com/office/powerpoint/2010/main" val="13305158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Appear</a:t>
            </a:r>
            <a:r>
              <a:rPr lang="de-DE" dirty="0"/>
              <a:t> </a:t>
            </a:r>
            <a:r>
              <a:rPr lang="de-DE" dirty="0" err="1"/>
              <a:t>one</a:t>
            </a:r>
            <a:r>
              <a:rPr lang="de-DE" dirty="0"/>
              <a:t> </a:t>
            </a:r>
            <a:r>
              <a:rPr lang="de-DE" dirty="0" err="1"/>
              <a:t>by</a:t>
            </a:r>
            <a:r>
              <a:rPr lang="de-DE" dirty="0"/>
              <a:t> </a:t>
            </a:r>
            <a:r>
              <a:rPr lang="de-DE" dirty="0" err="1"/>
              <a:t>one</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47</a:t>
            </a:fld>
            <a:endParaRPr lang="de-DE"/>
          </a:p>
        </p:txBody>
      </p:sp>
    </p:spTree>
    <p:extLst>
      <p:ext uri="{BB962C8B-B14F-4D97-AF65-F5344CB8AC3E}">
        <p14:creationId xmlns:p14="http://schemas.microsoft.com/office/powerpoint/2010/main" val="720854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https://upload.wikimedia.org/wikipedia/commons/4/4d/Enlargement_of_the_European_Union_SMIL.svg</a:t>
            </a:r>
          </a:p>
          <a:p>
            <a:r>
              <a:rPr lang="en-GB" dirty="0"/>
              <a:t>https://europa.eu/european-union/about-eu/countries_de</a:t>
            </a:r>
          </a:p>
        </p:txBody>
      </p:sp>
      <p:sp>
        <p:nvSpPr>
          <p:cNvPr id="4" name="Slide Number Placeholder 3"/>
          <p:cNvSpPr>
            <a:spLocks noGrp="1"/>
          </p:cNvSpPr>
          <p:nvPr>
            <p:ph type="sldNum" sz="quarter" idx="10"/>
          </p:nvPr>
        </p:nvSpPr>
        <p:spPr/>
        <p:txBody>
          <a:bodyPr/>
          <a:lstStyle/>
          <a:p>
            <a:fld id="{ADEC8BD6-0933-49C3-8B43-CC06468BDD88}" type="slidenum">
              <a:rPr lang="de-DE" smtClean="0"/>
              <a:t>9</a:t>
            </a:fld>
            <a:endParaRPr lang="de-DE"/>
          </a:p>
        </p:txBody>
      </p:sp>
    </p:spTree>
    <p:extLst>
      <p:ext uri="{BB962C8B-B14F-4D97-AF65-F5344CB8AC3E}">
        <p14:creationId xmlns:p14="http://schemas.microsoft.com/office/powerpoint/2010/main" val="3832275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 xmlns:a16="http://schemas.microsoft.com/office/drawing/2014/main" id="{807F587E-7DA4-4830-8DC2-6FAB815D11D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a:extLst>
              <a:ext uri="{FF2B5EF4-FFF2-40B4-BE49-F238E27FC236}">
                <a16:creationId xmlns="" xmlns:a16="http://schemas.microsoft.com/office/drawing/2014/main" id="{9B9BB0B6-BD9A-431C-86C6-4F81FFE574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87044" name="Slide Number Placeholder 3">
            <a:extLst>
              <a:ext uri="{FF2B5EF4-FFF2-40B4-BE49-F238E27FC236}">
                <a16:creationId xmlns="" xmlns:a16="http://schemas.microsoft.com/office/drawing/2014/main" id="{7A93DCDE-62E0-4DD3-AEC5-5AD21415643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66286D96-E325-43FC-83A8-B9A4927D11FD}" type="slidenum">
              <a:rPr lang="en-GB" altLang="en-US"/>
              <a:pPr/>
              <a:t>12</a:t>
            </a:fld>
            <a:endParaRPr lang="en-GB" altLang="en-US"/>
          </a:p>
        </p:txBody>
      </p:sp>
    </p:spTree>
    <p:extLst>
      <p:ext uri="{BB962C8B-B14F-4D97-AF65-F5344CB8AC3E}">
        <p14:creationId xmlns:p14="http://schemas.microsoft.com/office/powerpoint/2010/main" val="2796582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9D394F32-FF16-4D6D-B1E2-53B5ACBAF86A}" type="slidenum">
              <a:rPr lang="en-GB" altLang="en-US"/>
              <a:pPr/>
              <a:t>15</a:t>
            </a:fld>
            <a:endParaRPr lang="en-GB" altLang="en-US"/>
          </a:p>
        </p:txBody>
      </p:sp>
    </p:spTree>
    <p:extLst>
      <p:ext uri="{BB962C8B-B14F-4D97-AF65-F5344CB8AC3E}">
        <p14:creationId xmlns:p14="http://schemas.microsoft.com/office/powerpoint/2010/main" val="1857034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eaLnBrk="0" fontAlgn="base" hangingPunct="0">
              <a:spcBef>
                <a:spcPct val="0"/>
              </a:spcBef>
              <a:spcAft>
                <a:spcPct val="0"/>
              </a:spcAft>
              <a:defRPr>
                <a:solidFill>
                  <a:schemeClr val="tx1"/>
                </a:solidFill>
                <a:latin typeface="Calibri" pitchFamily="34" charset="0"/>
              </a:defRPr>
            </a:lvl6pPr>
            <a:lvl7pPr marL="2971800" indent="-228600" eaLnBrk="0" fontAlgn="base" hangingPunct="0">
              <a:spcBef>
                <a:spcPct val="0"/>
              </a:spcBef>
              <a:spcAft>
                <a:spcPct val="0"/>
              </a:spcAft>
              <a:defRPr>
                <a:solidFill>
                  <a:schemeClr val="tx1"/>
                </a:solidFill>
                <a:latin typeface="Calibri" pitchFamily="34" charset="0"/>
              </a:defRPr>
            </a:lvl7pPr>
            <a:lvl8pPr marL="3429000" indent="-228600" eaLnBrk="0" fontAlgn="base" hangingPunct="0">
              <a:spcBef>
                <a:spcPct val="0"/>
              </a:spcBef>
              <a:spcAft>
                <a:spcPct val="0"/>
              </a:spcAft>
              <a:defRPr>
                <a:solidFill>
                  <a:schemeClr val="tx1"/>
                </a:solidFill>
                <a:latin typeface="Calibri" pitchFamily="34" charset="0"/>
              </a:defRPr>
            </a:lvl8pPr>
            <a:lvl9pPr marL="3886200" indent="-228600" eaLnBrk="0" fontAlgn="base" hangingPunct="0">
              <a:spcBef>
                <a:spcPct val="0"/>
              </a:spcBef>
              <a:spcAft>
                <a:spcPct val="0"/>
              </a:spcAft>
              <a:defRPr>
                <a:solidFill>
                  <a:schemeClr val="tx1"/>
                </a:solidFill>
                <a:latin typeface="Calibri" pitchFamily="34" charset="0"/>
              </a:defRPr>
            </a:lvl9pPr>
          </a:lstStyle>
          <a:p>
            <a:fld id="{57C43258-942F-4182-ABC6-3519E5B54AC1}" type="slidenum">
              <a:rPr lang="en-GB" altLang="en-US"/>
              <a:pPr/>
              <a:t>18</a:t>
            </a:fld>
            <a:endParaRPr lang="en-GB" altLang="en-US"/>
          </a:p>
        </p:txBody>
      </p:sp>
    </p:spTree>
    <p:extLst>
      <p:ext uri="{BB962C8B-B14F-4D97-AF65-F5344CB8AC3E}">
        <p14:creationId xmlns:p14="http://schemas.microsoft.com/office/powerpoint/2010/main" val="1434861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a:extLst>
              <a:ext uri="{FF2B5EF4-FFF2-40B4-BE49-F238E27FC236}">
                <a16:creationId xmlns="" xmlns:a16="http://schemas.microsoft.com/office/drawing/2014/main" id="{DB7A91D9-4802-40FD-B1F5-8818494AA3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a:extLst>
              <a:ext uri="{FF2B5EF4-FFF2-40B4-BE49-F238E27FC236}">
                <a16:creationId xmlns="" xmlns:a16="http://schemas.microsoft.com/office/drawing/2014/main" id="{085051A3-92BE-4A87-9599-2CB138054B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a:p>
        </p:txBody>
      </p:sp>
      <p:sp>
        <p:nvSpPr>
          <p:cNvPr id="88068" name="Slide Number Placeholder 3">
            <a:extLst>
              <a:ext uri="{FF2B5EF4-FFF2-40B4-BE49-F238E27FC236}">
                <a16:creationId xmlns="" xmlns:a16="http://schemas.microsoft.com/office/drawing/2014/main" id="{268A6D38-0B2C-4706-A942-B6F5897098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920320E6-4926-41FE-8916-2DFF6C80C032}" type="slidenum">
              <a:rPr lang="en-GB" altLang="en-US"/>
              <a:pPr/>
              <a:t>21</a:t>
            </a:fld>
            <a:endParaRPr lang="en-GB" altLang="en-US"/>
          </a:p>
        </p:txBody>
      </p:sp>
    </p:spTree>
    <p:extLst>
      <p:ext uri="{BB962C8B-B14F-4D97-AF65-F5344CB8AC3E}">
        <p14:creationId xmlns:p14="http://schemas.microsoft.com/office/powerpoint/2010/main" val="1662577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a:extLst>
              <a:ext uri="{FF2B5EF4-FFF2-40B4-BE49-F238E27FC236}">
                <a16:creationId xmlns="" xmlns:a16="http://schemas.microsoft.com/office/drawing/2014/main" id="{6EE4812C-4C5F-4FE2-B5BF-21E79931718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0C9CB27-77DD-4D47-BDAC-17892E901FF1}" type="slidenum">
              <a:rPr lang="fr-FR" altLang="en-US">
                <a:solidFill>
                  <a:srgbClr val="000000"/>
                </a:solidFill>
                <a:latin typeface="Arial" panose="020B0604020202020204" pitchFamily="34" charset="0"/>
              </a:rPr>
              <a:pPr/>
              <a:t>24</a:t>
            </a:fld>
            <a:endParaRPr lang="fr-FR" altLang="en-US">
              <a:solidFill>
                <a:srgbClr val="000000"/>
              </a:solidFill>
              <a:latin typeface="Arial" panose="020B0604020202020204" pitchFamily="34" charset="0"/>
            </a:endParaRPr>
          </a:p>
        </p:txBody>
      </p:sp>
      <p:sp>
        <p:nvSpPr>
          <p:cNvPr id="79875" name="Rectangle 2">
            <a:extLst>
              <a:ext uri="{FF2B5EF4-FFF2-40B4-BE49-F238E27FC236}">
                <a16:creationId xmlns="" xmlns:a16="http://schemas.microsoft.com/office/drawing/2014/main" id="{2FD391F4-426F-47F7-8C77-CEBF46C8EB5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6" name="Rectangle 3">
            <a:extLst>
              <a:ext uri="{FF2B5EF4-FFF2-40B4-BE49-F238E27FC236}">
                <a16:creationId xmlns="" xmlns:a16="http://schemas.microsoft.com/office/drawing/2014/main" id="{55BBDBDF-27B7-480B-A65A-C52B0AC3071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en-US"/>
          </a:p>
        </p:txBody>
      </p:sp>
    </p:spTree>
    <p:extLst>
      <p:ext uri="{BB962C8B-B14F-4D97-AF65-F5344CB8AC3E}">
        <p14:creationId xmlns:p14="http://schemas.microsoft.com/office/powerpoint/2010/main" val="1305188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Trump, French </a:t>
            </a:r>
            <a:r>
              <a:rPr lang="de-DE" dirty="0" err="1"/>
              <a:t>revolution</a:t>
            </a:r>
            <a:r>
              <a:rPr lang="de-DE" dirty="0"/>
              <a:t>, </a:t>
            </a:r>
            <a:r>
              <a:rPr lang="de-DE" dirty="0" err="1"/>
              <a:t>inspired</a:t>
            </a:r>
            <a:r>
              <a:rPr lang="de-DE" dirty="0"/>
              <a:t> </a:t>
            </a:r>
            <a:r>
              <a:rPr lang="de-DE" dirty="0" err="1"/>
              <a:t>by</a:t>
            </a:r>
            <a:r>
              <a:rPr lang="de-DE" dirty="0"/>
              <a:t> African Union</a:t>
            </a:r>
            <a:endParaRPr lang="en-GB" dirty="0"/>
          </a:p>
        </p:txBody>
      </p:sp>
      <p:sp>
        <p:nvSpPr>
          <p:cNvPr id="4" name="Slide Number Placeholder 3"/>
          <p:cNvSpPr>
            <a:spLocks noGrp="1"/>
          </p:cNvSpPr>
          <p:nvPr>
            <p:ph type="sldNum" sz="quarter" idx="10"/>
          </p:nvPr>
        </p:nvSpPr>
        <p:spPr/>
        <p:txBody>
          <a:bodyPr/>
          <a:lstStyle/>
          <a:p>
            <a:fld id="{ADEC8BD6-0933-49C3-8B43-CC06468BDD88}" type="slidenum">
              <a:rPr lang="de-DE" smtClean="0"/>
              <a:t>26</a:t>
            </a:fld>
            <a:endParaRPr lang="de-DE"/>
          </a:p>
        </p:txBody>
      </p:sp>
    </p:spTree>
    <p:extLst>
      <p:ext uri="{BB962C8B-B14F-4D97-AF65-F5344CB8AC3E}">
        <p14:creationId xmlns:p14="http://schemas.microsoft.com/office/powerpoint/2010/main" val="3146310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86627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53867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823750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423213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9963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61664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90287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95752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2727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32289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06/09/2018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722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Gerade Verbindung 6"/>
          <p:cNvCxnSpPr/>
          <p:nvPr/>
        </p:nvCxnSpPr>
        <p:spPr bwMode="gray">
          <a:xfrm>
            <a:off x="-4708" y="660443"/>
            <a:ext cx="9144000" cy="0"/>
          </a:xfrm>
          <a:prstGeom prst="line">
            <a:avLst/>
          </a:prstGeom>
          <a:ln w="25400">
            <a:solidFill>
              <a:srgbClr val="4E7C89"/>
            </a:solidFill>
            <a:bevel/>
          </a:ln>
        </p:spPr>
        <p:style>
          <a:lnRef idx="1">
            <a:schemeClr val="accent1"/>
          </a:lnRef>
          <a:fillRef idx="0">
            <a:schemeClr val="accent1"/>
          </a:fillRef>
          <a:effectRef idx="0">
            <a:schemeClr val="accent1"/>
          </a:effectRef>
          <a:fontRef idx="minor">
            <a:schemeClr val="tx1"/>
          </a:fontRef>
        </p:style>
      </p:cxnSp>
      <p:pic>
        <p:nvPicPr>
          <p:cNvPr id="8" name="Grafik 7" descr="EU flag-Erasmus+_vect_POS.png"/>
          <p:cNvPicPr>
            <a:picLocks noChangeAspect="1"/>
          </p:cNvPicPr>
          <p:nvPr/>
        </p:nvPicPr>
        <p:blipFill>
          <a:blip r:embed="rId13" cstate="print"/>
          <a:stretch>
            <a:fillRect/>
          </a:stretch>
        </p:blipFill>
        <p:spPr>
          <a:xfrm>
            <a:off x="7164288" y="428517"/>
            <a:ext cx="1962324" cy="559772"/>
          </a:xfrm>
          <a:prstGeom prst="rect">
            <a:avLst/>
          </a:prstGeom>
        </p:spPr>
      </p:pic>
      <p:sp>
        <p:nvSpPr>
          <p:cNvPr id="9" name="Fußzeilenplatzhalter 4"/>
          <p:cNvSpPr txBox="1">
            <a:spLocks/>
          </p:cNvSpPr>
          <p:nvPr/>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E7C89"/>
                </a:solidFill>
                <a:effectLst/>
                <a:uLnTx/>
                <a:uFillTx/>
                <a:latin typeface="Arial"/>
                <a:ea typeface="+mn-ea"/>
                <a:cs typeface="+mn-cs"/>
              </a:rPr>
              <a:t>Connect – Intercultural Learning Network • Mentors’ Training</a:t>
            </a:r>
            <a:endParaRPr kumimoji="0" lang="de-DE" sz="1000" b="0" i="0" u="none" strike="noStrike" kern="1200" cap="none" spc="0" normalizeH="0" baseline="0" noProof="0" dirty="0">
              <a:ln>
                <a:noFill/>
              </a:ln>
              <a:solidFill>
                <a:srgbClr val="4E7C89"/>
              </a:solidFill>
              <a:effectLst/>
              <a:uLnTx/>
              <a:uFillTx/>
              <a:latin typeface="Arial"/>
              <a:ea typeface="+mn-ea"/>
              <a:cs typeface="+mn-cs"/>
            </a:endParaRPr>
          </a:p>
        </p:txBody>
      </p:sp>
      <p:pic>
        <p:nvPicPr>
          <p:cNvPr id="10" name="Grafik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56176" y="72196"/>
            <a:ext cx="1040002" cy="892630"/>
          </a:xfrm>
          <a:prstGeom prst="rect">
            <a:avLst/>
          </a:prstGeom>
        </p:spPr>
      </p:pic>
      <p:sp>
        <p:nvSpPr>
          <p:cNvPr id="11" name="Fußzeilenplatzhalter 11"/>
          <p:cNvSpPr txBox="1">
            <a:spLocks/>
          </p:cNvSpPr>
          <p:nvPr/>
        </p:nvSpPr>
        <p:spPr bwMode="gray">
          <a:xfrm>
            <a:off x="6012160" y="6525344"/>
            <a:ext cx="3019627"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4E7C89"/>
                </a:solidFill>
                <a:effectLst/>
                <a:uLnTx/>
                <a:uFillTx/>
                <a:latin typeface="+mn-lt"/>
                <a:ea typeface="+mn-ea"/>
                <a:cs typeface="+mn-cs"/>
              </a:rPr>
              <a:t>www.weconnecteurope.eu </a:t>
            </a:r>
            <a:r>
              <a:rPr kumimoji="0" lang="en-US" sz="1000" b="0" i="0" u="none" strike="noStrike" kern="1200" cap="none" spc="0" normalizeH="0" baseline="0" noProof="0" dirty="0">
                <a:ln>
                  <a:noFill/>
                </a:ln>
                <a:solidFill>
                  <a:srgbClr val="4E7C89"/>
                </a:solidFill>
                <a:effectLst/>
                <a:uLnTx/>
                <a:uFillTx/>
                <a:latin typeface="+mn-lt"/>
                <a:ea typeface="+mn-ea"/>
                <a:cs typeface="+mn-cs"/>
              </a:rPr>
              <a:t>•  </a:t>
            </a:r>
            <a:r>
              <a:rPr kumimoji="0" lang="de-DE" sz="1000" b="0" i="0" u="none" strike="noStrike" kern="1200" cap="none" spc="0" normalizeH="0" baseline="0" noProof="0" dirty="0">
                <a:ln>
                  <a:noFill/>
                </a:ln>
                <a:solidFill>
                  <a:srgbClr val="4E7C89"/>
                </a:solidFill>
                <a:effectLst/>
                <a:uLnTx/>
                <a:uFillTx/>
                <a:latin typeface="+mn-lt"/>
                <a:ea typeface="+mn-ea"/>
                <a:cs typeface="+mn-cs"/>
              </a:rPr>
              <a:t>www.experience-map.org</a:t>
            </a:r>
          </a:p>
        </p:txBody>
      </p:sp>
    </p:spTree>
    <p:extLst>
      <p:ext uri="{BB962C8B-B14F-4D97-AF65-F5344CB8AC3E}">
        <p14:creationId xmlns:p14="http://schemas.microsoft.com/office/powerpoint/2010/main" val="14735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freevectormaps.com/?ref=atr" TargetMode="External"/><Relationship Id="rId2" Type="http://schemas.openxmlformats.org/officeDocument/2006/relationships/hyperlink" Target="http://www.freevectormaps.com/world-maps/europe/WRLD-EU-PPT-02-0002?ref=atr"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ideo" Target="https://www.youtube.com/embed/kbJcQYVtZMo" TargetMode="External"/><Relationship Id="rId4" Type="http://schemas.openxmlformats.org/officeDocument/2006/relationships/image" Target="../media/image13.jpe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pixabay.com/en/fist-rebellion-rebel-arm-arms-424500/" TargetMode="External"/><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niekverlaan-80788/"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pixabay.com/en/list-note-office-business-suit-2503617/"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geralt-9301/"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creativecommons.org/publicdomain/zero/1.0/" TargetMode="External"/><Relationship Id="rId5" Type="http://schemas.openxmlformats.org/officeDocument/2006/relationships/hyperlink" Target="https://pixabay.com/en/users/mohamed_hassan-5229782/" TargetMode="External"/><Relationship Id="rId4" Type="http://schemas.openxmlformats.org/officeDocument/2006/relationships/hyperlink" Target="https://pixabay.com/en/silhouette-woman-balancing-walking-3336176/"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pixabay.com/en/users/OpenClipart-Vectors-30363/" TargetMode="External"/><Relationship Id="rId2" Type="http://schemas.openxmlformats.org/officeDocument/2006/relationships/hyperlink" Target="https://pixabay.com/en/anthropomorphic-cookie-decoration-1297309/" TargetMode="Externa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hyperlink" Target="https://creativecommons.org/publicdomain/zero/1.0/"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en/no-phone-no-cell-phone-phone-sign-2533390/" TargetMode="External"/><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commons.wikimedia.org/wiki/User:Tintazu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creativecommons.org/licenses/by-sa/2.5/deed.en" TargetMode="External"/><Relationship Id="rId5" Type="http://schemas.openxmlformats.org/officeDocument/2006/relationships/hyperlink" Target="https://commons.wikimedia.org/wiki/User:Tintazul" TargetMode="External"/><Relationship Id="rId4" Type="http://schemas.openxmlformats.org/officeDocument/2006/relationships/hyperlink" Target="https://en.wikipedia.org/wiki/File:Enlargement_of_the_European_Union_SMIL.sv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F84695-4A3C-4A6B-8BE4-7EFB7BC8AA88}"/>
              </a:ext>
            </a:extLst>
          </p:cNvPr>
          <p:cNvSpPr>
            <a:spLocks noGrp="1"/>
          </p:cNvSpPr>
          <p:nvPr>
            <p:ph type="ctrTitle"/>
          </p:nvPr>
        </p:nvSpPr>
        <p:spPr/>
        <p:txBody>
          <a:bodyPr/>
          <a:lstStyle/>
          <a:p>
            <a:r>
              <a:rPr lang="de-DE" dirty="0"/>
              <a:t>Experience </a:t>
            </a:r>
            <a:r>
              <a:rPr lang="de-DE" dirty="0" err="1"/>
              <a:t>exchange</a:t>
            </a:r>
            <a:r>
              <a:rPr lang="de-DE" dirty="0"/>
              <a:t> and Identity</a:t>
            </a:r>
            <a:endParaRPr lang="en-GB" dirty="0"/>
          </a:p>
        </p:txBody>
      </p:sp>
      <p:sp>
        <p:nvSpPr>
          <p:cNvPr id="3" name="Subtitle 2">
            <a:extLst>
              <a:ext uri="{FF2B5EF4-FFF2-40B4-BE49-F238E27FC236}">
                <a16:creationId xmlns="" xmlns:a16="http://schemas.microsoft.com/office/drawing/2014/main" id="{1F587CF4-77F4-44DA-8235-A1A59079F2CD}"/>
              </a:ext>
            </a:extLst>
          </p:cNvPr>
          <p:cNvSpPr>
            <a:spLocks noGrp="1"/>
          </p:cNvSpPr>
          <p:nvPr>
            <p:ph type="subTitle" idx="1"/>
          </p:nvPr>
        </p:nvSpPr>
        <p:spPr/>
        <p:txBody>
          <a:bodyPr/>
          <a:lstStyle/>
          <a:p>
            <a:r>
              <a:rPr lang="de-DE" dirty="0"/>
              <a:t>Day 2 – Morning </a:t>
            </a:r>
            <a:r>
              <a:rPr lang="de-DE" dirty="0" err="1"/>
              <a:t>session</a:t>
            </a:r>
            <a:endParaRPr lang="en-GB" dirty="0"/>
          </a:p>
        </p:txBody>
      </p:sp>
    </p:spTree>
    <p:extLst>
      <p:ext uri="{BB962C8B-B14F-4D97-AF65-F5344CB8AC3E}">
        <p14:creationId xmlns:p14="http://schemas.microsoft.com/office/powerpoint/2010/main" val="2187803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Which</a:t>
            </a:r>
            <a:r>
              <a:rPr lang="de-DE" dirty="0"/>
              <a:t> EU </a:t>
            </a:r>
            <a:r>
              <a:rPr lang="de-DE" dirty="0" err="1"/>
              <a:t>country</a:t>
            </a:r>
            <a:r>
              <a:rPr lang="de-DE" dirty="0"/>
              <a:t> </a:t>
            </a:r>
            <a:r>
              <a:rPr lang="de-DE" dirty="0" err="1"/>
              <a:t>has</a:t>
            </a:r>
            <a:r>
              <a:rPr lang="de-DE" dirty="0"/>
              <a:t> </a:t>
            </a:r>
            <a:r>
              <a:rPr lang="de-DE" dirty="0" err="1"/>
              <a:t>the</a:t>
            </a:r>
            <a:r>
              <a:rPr lang="de-DE" dirty="0"/>
              <a:t> </a:t>
            </a:r>
            <a:r>
              <a:rPr lang="de-DE" dirty="0" err="1"/>
              <a:t>largest</a:t>
            </a:r>
            <a:r>
              <a:rPr lang="de-DE" dirty="0"/>
              <a:t> </a:t>
            </a:r>
            <a:r>
              <a:rPr lang="de-DE" dirty="0" err="1"/>
              <a:t>surface</a:t>
            </a:r>
            <a:r>
              <a:rPr lang="de-DE" dirty="0"/>
              <a:t> </a:t>
            </a:r>
            <a:r>
              <a:rPr lang="de-DE" dirty="0" err="1"/>
              <a:t>area</a:t>
            </a:r>
            <a:r>
              <a:rPr lang="de-DE" dirty="0"/>
              <a:t>?</a:t>
            </a:r>
          </a:p>
          <a:p>
            <a:pPr marL="0" indent="0">
              <a:buNone/>
            </a:pPr>
            <a:r>
              <a:rPr lang="de-DE" dirty="0"/>
              <a:t>a) </a:t>
            </a:r>
            <a:r>
              <a:rPr lang="de-DE" dirty="0" err="1"/>
              <a:t>Sweden</a:t>
            </a:r>
            <a:endParaRPr lang="de-DE" dirty="0"/>
          </a:p>
          <a:p>
            <a:pPr marL="0" indent="0">
              <a:buNone/>
            </a:pPr>
            <a:r>
              <a:rPr lang="de-DE" dirty="0"/>
              <a:t>b) France</a:t>
            </a:r>
          </a:p>
          <a:p>
            <a:pPr marL="0" indent="0">
              <a:buNone/>
            </a:pPr>
            <a:r>
              <a:rPr lang="de-DE" dirty="0"/>
              <a:t>c) </a:t>
            </a:r>
            <a:r>
              <a:rPr lang="de-DE" dirty="0" err="1"/>
              <a:t>Norway</a:t>
            </a:r>
            <a:endParaRPr lang="de-DE" dirty="0"/>
          </a:p>
          <a:p>
            <a:pPr marL="0" indent="0">
              <a:buNone/>
            </a:pPr>
            <a:r>
              <a:rPr lang="de-DE" dirty="0"/>
              <a:t>d) </a:t>
            </a:r>
            <a:r>
              <a:rPr lang="de-DE" dirty="0" err="1"/>
              <a:t>Poland</a:t>
            </a:r>
            <a:endParaRPr lang="de-DE"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798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Which</a:t>
            </a:r>
            <a:r>
              <a:rPr lang="de-DE" dirty="0"/>
              <a:t> EU </a:t>
            </a:r>
            <a:r>
              <a:rPr lang="de-DE" dirty="0" err="1"/>
              <a:t>country</a:t>
            </a:r>
            <a:r>
              <a:rPr lang="de-DE" dirty="0"/>
              <a:t> </a:t>
            </a:r>
            <a:r>
              <a:rPr lang="de-DE" dirty="0" err="1"/>
              <a:t>has</a:t>
            </a:r>
            <a:r>
              <a:rPr lang="de-DE" dirty="0"/>
              <a:t> </a:t>
            </a:r>
            <a:r>
              <a:rPr lang="de-DE" dirty="0" err="1"/>
              <a:t>the</a:t>
            </a:r>
            <a:r>
              <a:rPr lang="de-DE" dirty="0"/>
              <a:t> </a:t>
            </a:r>
            <a:r>
              <a:rPr lang="de-DE" dirty="0" err="1"/>
              <a:t>largest</a:t>
            </a:r>
            <a:r>
              <a:rPr lang="de-DE" dirty="0"/>
              <a:t> </a:t>
            </a:r>
            <a:r>
              <a:rPr lang="de-DE" dirty="0" err="1"/>
              <a:t>surface</a:t>
            </a:r>
            <a:r>
              <a:rPr lang="de-DE" dirty="0"/>
              <a:t> </a:t>
            </a:r>
            <a:r>
              <a:rPr lang="de-DE" dirty="0" err="1"/>
              <a:t>area</a:t>
            </a:r>
            <a:r>
              <a:rPr lang="de-DE" dirty="0"/>
              <a:t>?</a:t>
            </a:r>
          </a:p>
          <a:p>
            <a:pPr marL="0" indent="0">
              <a:buNone/>
            </a:pPr>
            <a:r>
              <a:rPr lang="de-DE" dirty="0"/>
              <a:t>a) </a:t>
            </a:r>
            <a:r>
              <a:rPr lang="de-DE" dirty="0" err="1"/>
              <a:t>Sweden</a:t>
            </a:r>
            <a:endParaRPr lang="de-DE" dirty="0"/>
          </a:p>
          <a:p>
            <a:pPr marL="0" indent="0">
              <a:buNone/>
            </a:pPr>
            <a:r>
              <a:rPr lang="de-DE" b="1" dirty="0">
                <a:solidFill>
                  <a:srgbClr val="00B050"/>
                </a:solidFill>
              </a:rPr>
              <a:t>b) France</a:t>
            </a:r>
          </a:p>
          <a:p>
            <a:pPr marL="0" indent="0">
              <a:buNone/>
            </a:pPr>
            <a:r>
              <a:rPr lang="de-DE" dirty="0"/>
              <a:t>c) </a:t>
            </a:r>
            <a:r>
              <a:rPr lang="de-DE" dirty="0" err="1"/>
              <a:t>Norway</a:t>
            </a:r>
            <a:endParaRPr lang="de-DE" dirty="0"/>
          </a:p>
          <a:p>
            <a:pPr marL="0" indent="0">
              <a:buNone/>
            </a:pPr>
            <a:r>
              <a:rPr lang="de-DE" dirty="0"/>
              <a:t>d) </a:t>
            </a:r>
            <a:r>
              <a:rPr lang="de-DE" dirty="0" err="1"/>
              <a:t>Poland</a:t>
            </a:r>
            <a:endParaRPr lang="de-DE"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631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3">
            <a:extLst>
              <a:ext uri="{FF2B5EF4-FFF2-40B4-BE49-F238E27FC236}">
                <a16:creationId xmlns="" xmlns:a16="http://schemas.microsoft.com/office/drawing/2014/main" id="{D339A1A0-35F4-4C23-8CD5-71C20C41755B}"/>
              </a:ext>
            </a:extLst>
          </p:cNvPr>
          <p:cNvSpPr>
            <a:spLocks noGrp="1"/>
          </p:cNvSpPr>
          <p:nvPr>
            <p:ph type="title"/>
          </p:nvPr>
        </p:nvSpPr>
        <p:spPr>
          <a:xfrm>
            <a:off x="628650" y="0"/>
            <a:ext cx="7886700" cy="723900"/>
          </a:xfrm>
        </p:spPr>
        <p:txBody>
          <a:bodyPr/>
          <a:lstStyle/>
          <a:p>
            <a:pPr eaLnBrk="1" hangingPunct="1"/>
            <a:r>
              <a:rPr lang="fr-BE" altLang="en-US" sz="2000">
                <a:solidFill>
                  <a:schemeClr val="bg1"/>
                </a:solidFill>
                <a:latin typeface="Verdana" panose="020B0604030504040204" pitchFamily="34" charset="0"/>
                <a:ea typeface="Verdana" panose="020B0604030504040204" pitchFamily="34" charset="0"/>
                <a:cs typeface="Verdana" panose="020B0604030504040204" pitchFamily="34" charset="0"/>
              </a:rPr>
              <a:t>How big are the EU countries?</a:t>
            </a:r>
            <a:endParaRPr lang="nl-BE" altLang="nl-BE" sz="200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1747" name="Text Box 6">
            <a:extLst>
              <a:ext uri="{FF2B5EF4-FFF2-40B4-BE49-F238E27FC236}">
                <a16:creationId xmlns="" xmlns:a16="http://schemas.microsoft.com/office/drawing/2014/main" id="{51570EBF-4DE3-48DA-822C-42DCDA737265}"/>
              </a:ext>
            </a:extLst>
          </p:cNvPr>
          <p:cNvSpPr txBox="1">
            <a:spLocks noChangeArrowheads="1"/>
          </p:cNvSpPr>
          <p:nvPr/>
        </p:nvSpPr>
        <p:spPr bwMode="auto">
          <a:xfrm>
            <a:off x="2665413" y="1243013"/>
            <a:ext cx="4194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en-US" altLang="en-US" sz="1800">
                <a:solidFill>
                  <a:srgbClr val="359AC2"/>
                </a:solidFill>
                <a:latin typeface="Verdana" panose="020B0604030504040204" pitchFamily="34" charset="0"/>
              </a:rPr>
              <a:t>Surface area (x 1000 km²)</a:t>
            </a:r>
          </a:p>
        </p:txBody>
      </p:sp>
      <p:pic>
        <p:nvPicPr>
          <p:cNvPr id="31748" name="Picture 1">
            <a:extLst>
              <a:ext uri="{FF2B5EF4-FFF2-40B4-BE49-F238E27FC236}">
                <a16:creationId xmlns="" xmlns:a16="http://schemas.microsoft.com/office/drawing/2014/main" id="{8DC8876A-93F7-48A0-A0B2-68316E25578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9275" y="1612900"/>
            <a:ext cx="82423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7433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3</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surface</a:t>
            </a:r>
            <a:r>
              <a:rPr lang="de-DE" dirty="0"/>
              <a:t> </a:t>
            </a:r>
            <a:r>
              <a:rPr lang="de-DE" dirty="0" err="1"/>
              <a:t>area</a:t>
            </a:r>
            <a:r>
              <a:rPr lang="de-DE" dirty="0"/>
              <a:t> </a:t>
            </a:r>
            <a:r>
              <a:rPr lang="de-DE" dirty="0" err="1"/>
              <a:t>of</a:t>
            </a:r>
            <a:r>
              <a:rPr lang="de-DE" dirty="0"/>
              <a:t> </a:t>
            </a:r>
            <a:r>
              <a:rPr lang="de-DE" dirty="0" err="1"/>
              <a:t>the</a:t>
            </a:r>
            <a:r>
              <a:rPr lang="de-DE" dirty="0"/>
              <a:t> EU?</a:t>
            </a:r>
          </a:p>
          <a:p>
            <a:pPr marL="0" indent="0">
              <a:buNone/>
            </a:pPr>
            <a:r>
              <a:rPr lang="de-DE" dirty="0"/>
              <a:t>a) 378.000 km²</a:t>
            </a:r>
          </a:p>
          <a:p>
            <a:pPr marL="0" indent="0">
              <a:buNone/>
            </a:pPr>
            <a:r>
              <a:rPr lang="de-DE" dirty="0"/>
              <a:t>b) 3.287.000 km²</a:t>
            </a:r>
          </a:p>
          <a:p>
            <a:pPr marL="0" indent="0">
              <a:buNone/>
            </a:pPr>
            <a:r>
              <a:rPr lang="de-DE" dirty="0"/>
              <a:t>c) 4.272.000 km²</a:t>
            </a:r>
          </a:p>
          <a:p>
            <a:pPr marL="0" indent="0">
              <a:buNone/>
            </a:pPr>
            <a:r>
              <a:rPr lang="de-DE" dirty="0"/>
              <a:t>d) 9.600.000 km²</a:t>
            </a:r>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381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3</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surface</a:t>
            </a:r>
            <a:r>
              <a:rPr lang="de-DE" dirty="0"/>
              <a:t> </a:t>
            </a:r>
            <a:r>
              <a:rPr lang="de-DE" dirty="0" err="1"/>
              <a:t>area</a:t>
            </a:r>
            <a:r>
              <a:rPr lang="de-DE" dirty="0"/>
              <a:t> </a:t>
            </a:r>
            <a:r>
              <a:rPr lang="de-DE" dirty="0" err="1"/>
              <a:t>of</a:t>
            </a:r>
            <a:r>
              <a:rPr lang="de-DE" dirty="0"/>
              <a:t> </a:t>
            </a:r>
            <a:r>
              <a:rPr lang="de-DE" dirty="0" err="1"/>
              <a:t>the</a:t>
            </a:r>
            <a:r>
              <a:rPr lang="de-DE" dirty="0"/>
              <a:t> EU?</a:t>
            </a:r>
          </a:p>
          <a:p>
            <a:pPr marL="0" indent="0">
              <a:buNone/>
            </a:pPr>
            <a:r>
              <a:rPr lang="de-DE" dirty="0"/>
              <a:t>a) 378.000 km²</a:t>
            </a:r>
          </a:p>
          <a:p>
            <a:pPr marL="0" indent="0">
              <a:buNone/>
            </a:pPr>
            <a:r>
              <a:rPr lang="de-DE" dirty="0"/>
              <a:t>b) 3.287.000 km²</a:t>
            </a:r>
          </a:p>
          <a:p>
            <a:pPr marL="0" indent="0">
              <a:buNone/>
            </a:pPr>
            <a:r>
              <a:rPr lang="de-DE" b="1" dirty="0">
                <a:solidFill>
                  <a:srgbClr val="00B050"/>
                </a:solidFill>
              </a:rPr>
              <a:t>c) 4.272.000 km²</a:t>
            </a:r>
          </a:p>
          <a:p>
            <a:pPr marL="0" indent="0">
              <a:buNone/>
            </a:pPr>
            <a:r>
              <a:rPr lang="de-DE" dirty="0"/>
              <a:t>d) 9.600.000 km²</a:t>
            </a:r>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660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138634" y="1366073"/>
            <a:ext cx="7886700" cy="585139"/>
          </a:xfrm>
        </p:spPr>
        <p:txBody>
          <a:bodyPr/>
          <a:lstStyle/>
          <a:p>
            <a:pPr algn="l" eaLnBrk="1" hangingPunct="1"/>
            <a:r>
              <a:rPr lang="en-GB" altLang="en-US" sz="2500" b="1" dirty="0">
                <a:ea typeface="Verdana" pitchFamily="34" charset="0"/>
                <a:cs typeface="Verdana" pitchFamily="34" charset="0"/>
              </a:rPr>
              <a:t>EU surface area compared to the rest of the world</a:t>
            </a:r>
            <a:endParaRPr lang="nl-BE" altLang="en-US" sz="2500" b="1" dirty="0">
              <a:ea typeface="Verdana" pitchFamily="34" charset="0"/>
              <a:cs typeface="Verdana" pitchFamily="34" charset="0"/>
            </a:endParaRPr>
          </a:p>
        </p:txBody>
      </p:sp>
      <p:sp>
        <p:nvSpPr>
          <p:cNvPr id="40963" name="Rectangle 13"/>
          <p:cNvSpPr>
            <a:spLocks noChangeArrowheads="1"/>
          </p:cNvSpPr>
          <p:nvPr/>
        </p:nvSpPr>
        <p:spPr bwMode="auto">
          <a:xfrm>
            <a:off x="2211388" y="1951211"/>
            <a:ext cx="4464050" cy="431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193" tIns="44596" rIns="89193" bIns="44596" anchor="ctr"/>
          <a:lstStyle>
            <a:lvl1pPr>
              <a:lnSpc>
                <a:spcPct val="90000"/>
              </a:lnSpc>
              <a:spcBef>
                <a:spcPts val="1000"/>
              </a:spcBef>
              <a:buFont typeface="Arial" charset="0"/>
              <a:buChar char="•"/>
              <a:defRPr sz="2800">
                <a:solidFill>
                  <a:schemeClr val="tx1"/>
                </a:solidFill>
                <a:latin typeface="Calibri" pitchFamily="34" charset="0"/>
              </a:defRPr>
            </a:lvl1pPr>
            <a:lvl2pPr marL="742950" indent="-285750">
              <a:lnSpc>
                <a:spcPct val="90000"/>
              </a:lnSpc>
              <a:spcBef>
                <a:spcPts val="500"/>
              </a:spcBef>
              <a:buFont typeface="Arial" charset="0"/>
              <a:buChar char="•"/>
              <a:defRPr sz="2400">
                <a:solidFill>
                  <a:schemeClr val="tx1"/>
                </a:solidFill>
                <a:latin typeface="Calibri" pitchFamily="34" charset="0"/>
              </a:defRPr>
            </a:lvl2pPr>
            <a:lvl3pPr marL="1143000" indent="-228600">
              <a:lnSpc>
                <a:spcPct val="90000"/>
              </a:lnSpc>
              <a:spcBef>
                <a:spcPts val="500"/>
              </a:spcBef>
              <a:buFont typeface="Arial" charset="0"/>
              <a:buChar char="•"/>
              <a:defRPr sz="2000">
                <a:solidFill>
                  <a:schemeClr val="tx1"/>
                </a:solidFill>
                <a:latin typeface="Calibri" pitchFamily="34" charset="0"/>
              </a:defRPr>
            </a:lvl3pPr>
            <a:lvl4pPr marL="1600200" indent="-228600">
              <a:lnSpc>
                <a:spcPct val="90000"/>
              </a:lnSpc>
              <a:spcBef>
                <a:spcPts val="500"/>
              </a:spcBef>
              <a:buFont typeface="Arial" charset="0"/>
              <a:buChar char="•"/>
              <a:defRPr>
                <a:solidFill>
                  <a:schemeClr val="tx1"/>
                </a:solidFill>
                <a:latin typeface="Calibri" pitchFamily="34" charset="0"/>
              </a:defRPr>
            </a:lvl4pPr>
            <a:lvl5pPr marL="2057400" indent="-228600">
              <a:lnSpc>
                <a:spcPct val="90000"/>
              </a:lnSpc>
              <a:spcBef>
                <a:spcPts val="500"/>
              </a:spcBef>
              <a:buFont typeface="Arial"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9pPr>
          </a:lstStyle>
          <a:p>
            <a:pPr algn="ctr" eaLnBrk="1" hangingPunct="1">
              <a:lnSpc>
                <a:spcPct val="100000"/>
              </a:lnSpc>
              <a:spcBef>
                <a:spcPct val="0"/>
              </a:spcBef>
              <a:buFontTx/>
              <a:buNone/>
            </a:pPr>
            <a:r>
              <a:rPr lang="en-US" altLang="en-US" sz="1796" dirty="0">
                <a:solidFill>
                  <a:srgbClr val="359AC2"/>
                </a:solidFill>
                <a:latin typeface="+mj-lt"/>
              </a:rPr>
              <a:t>Surface area (x 1000 km²)</a:t>
            </a:r>
          </a:p>
        </p:txBody>
      </p:sp>
      <p:pic>
        <p:nvPicPr>
          <p:cNvPr id="40964"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2283399"/>
            <a:ext cx="6265863" cy="4097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0824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4</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large </a:t>
            </a:r>
            <a:r>
              <a:rPr lang="de-DE" dirty="0" err="1"/>
              <a:t>is</a:t>
            </a:r>
            <a:r>
              <a:rPr lang="de-DE" dirty="0"/>
              <a:t> </a:t>
            </a:r>
            <a:r>
              <a:rPr lang="de-DE" dirty="0" err="1"/>
              <a:t>the</a:t>
            </a:r>
            <a:r>
              <a:rPr lang="de-DE" dirty="0"/>
              <a:t> </a:t>
            </a:r>
            <a:r>
              <a:rPr lang="de-DE" dirty="0" err="1"/>
              <a:t>population</a:t>
            </a:r>
            <a:r>
              <a:rPr lang="de-DE" dirty="0"/>
              <a:t> </a:t>
            </a:r>
            <a:r>
              <a:rPr lang="de-DE" dirty="0" err="1"/>
              <a:t>of</a:t>
            </a:r>
            <a:r>
              <a:rPr lang="de-DE" dirty="0"/>
              <a:t> </a:t>
            </a:r>
            <a:r>
              <a:rPr lang="de-DE" dirty="0" err="1"/>
              <a:t>the</a:t>
            </a:r>
            <a:r>
              <a:rPr lang="de-DE" dirty="0"/>
              <a:t> EU?</a:t>
            </a:r>
          </a:p>
          <a:p>
            <a:pPr marL="0" indent="0">
              <a:buNone/>
            </a:pPr>
            <a:r>
              <a:rPr lang="de-DE" dirty="0"/>
              <a:t>a) 428.000.000</a:t>
            </a:r>
          </a:p>
          <a:p>
            <a:pPr marL="0" indent="0">
              <a:buNone/>
            </a:pPr>
            <a:r>
              <a:rPr lang="de-DE" dirty="0"/>
              <a:t>b) 508.000.000</a:t>
            </a:r>
          </a:p>
          <a:p>
            <a:pPr marL="0" indent="0">
              <a:buNone/>
            </a:pPr>
            <a:r>
              <a:rPr lang="de-DE" dirty="0"/>
              <a:t>c) 760.000.000</a:t>
            </a:r>
          </a:p>
          <a:p>
            <a:pPr marL="0" indent="0">
              <a:buNone/>
            </a:pPr>
            <a:r>
              <a:rPr lang="de-DE" dirty="0"/>
              <a:t>d) 1.252.000.000</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3144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4</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large </a:t>
            </a:r>
            <a:r>
              <a:rPr lang="de-DE" dirty="0" err="1"/>
              <a:t>is</a:t>
            </a:r>
            <a:r>
              <a:rPr lang="de-DE" dirty="0"/>
              <a:t> </a:t>
            </a:r>
            <a:r>
              <a:rPr lang="de-DE" dirty="0" err="1"/>
              <a:t>the</a:t>
            </a:r>
            <a:r>
              <a:rPr lang="de-DE" dirty="0"/>
              <a:t> </a:t>
            </a:r>
            <a:r>
              <a:rPr lang="de-DE" dirty="0" err="1"/>
              <a:t>population</a:t>
            </a:r>
            <a:r>
              <a:rPr lang="de-DE" dirty="0"/>
              <a:t> </a:t>
            </a:r>
            <a:r>
              <a:rPr lang="de-DE" dirty="0" err="1"/>
              <a:t>of</a:t>
            </a:r>
            <a:r>
              <a:rPr lang="de-DE" dirty="0"/>
              <a:t> </a:t>
            </a:r>
            <a:r>
              <a:rPr lang="de-DE" dirty="0" err="1"/>
              <a:t>the</a:t>
            </a:r>
            <a:r>
              <a:rPr lang="de-DE" dirty="0"/>
              <a:t> EU?</a:t>
            </a:r>
          </a:p>
          <a:p>
            <a:pPr marL="0" indent="0">
              <a:buNone/>
            </a:pPr>
            <a:r>
              <a:rPr lang="de-DE" dirty="0"/>
              <a:t>a) 428.000.000</a:t>
            </a:r>
          </a:p>
          <a:p>
            <a:pPr marL="0" indent="0">
              <a:buNone/>
            </a:pPr>
            <a:r>
              <a:rPr lang="de-DE" b="1" dirty="0">
                <a:solidFill>
                  <a:srgbClr val="00B050"/>
                </a:solidFill>
              </a:rPr>
              <a:t>b) 508.000.000</a:t>
            </a:r>
          </a:p>
          <a:p>
            <a:pPr marL="0" indent="0">
              <a:buNone/>
            </a:pPr>
            <a:r>
              <a:rPr lang="de-DE" dirty="0"/>
              <a:t>c) 760.000.000</a:t>
            </a:r>
          </a:p>
          <a:p>
            <a:pPr marL="0" indent="0">
              <a:buNone/>
            </a:pPr>
            <a:r>
              <a:rPr lang="de-DE" dirty="0"/>
              <a:t>d) 1.252.000.000</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082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p:cNvSpPr>
            <a:spLocks noGrp="1"/>
          </p:cNvSpPr>
          <p:nvPr>
            <p:ph type="title"/>
          </p:nvPr>
        </p:nvSpPr>
        <p:spPr>
          <a:xfrm>
            <a:off x="138633" y="1273892"/>
            <a:ext cx="7728920" cy="682489"/>
          </a:xfrm>
        </p:spPr>
        <p:txBody>
          <a:bodyPr/>
          <a:lstStyle/>
          <a:p>
            <a:pPr algn="l" eaLnBrk="1" hangingPunct="1"/>
            <a:r>
              <a:rPr lang="en-GB" altLang="en-US" sz="1967" b="1" dirty="0">
                <a:latin typeface="Verdana" pitchFamily="34" charset="0"/>
                <a:ea typeface="Verdana" pitchFamily="34" charset="0"/>
                <a:cs typeface="Verdana" pitchFamily="34" charset="0"/>
              </a:rPr>
              <a:t>EU population compared to the rest of the world</a:t>
            </a:r>
            <a:endParaRPr lang="nl-BE" altLang="en-US" sz="1967" b="1" dirty="0">
              <a:latin typeface="Verdana" pitchFamily="34" charset="0"/>
              <a:ea typeface="Verdana" pitchFamily="34" charset="0"/>
              <a:cs typeface="Verdana" pitchFamily="34" charset="0"/>
            </a:endParaRPr>
          </a:p>
        </p:txBody>
      </p:sp>
      <p:sp>
        <p:nvSpPr>
          <p:cNvPr id="38915" name="Rectangle 5"/>
          <p:cNvSpPr>
            <a:spLocks noChangeArrowheads="1"/>
          </p:cNvSpPr>
          <p:nvPr/>
        </p:nvSpPr>
        <p:spPr bwMode="auto">
          <a:xfrm>
            <a:off x="2375247" y="2350759"/>
            <a:ext cx="4021138" cy="34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193" tIns="44596" rIns="89193" bIns="44596" anchor="ctr"/>
          <a:lstStyle>
            <a:lvl1pPr>
              <a:lnSpc>
                <a:spcPct val="90000"/>
              </a:lnSpc>
              <a:spcBef>
                <a:spcPts val="1000"/>
              </a:spcBef>
              <a:buFont typeface="Arial" charset="0"/>
              <a:buChar char="•"/>
              <a:defRPr sz="2800">
                <a:solidFill>
                  <a:schemeClr val="tx1"/>
                </a:solidFill>
                <a:latin typeface="Calibri" pitchFamily="34" charset="0"/>
              </a:defRPr>
            </a:lvl1pPr>
            <a:lvl2pPr marL="742950" indent="-285750">
              <a:lnSpc>
                <a:spcPct val="90000"/>
              </a:lnSpc>
              <a:spcBef>
                <a:spcPts val="500"/>
              </a:spcBef>
              <a:buFont typeface="Arial" charset="0"/>
              <a:buChar char="•"/>
              <a:defRPr sz="2400">
                <a:solidFill>
                  <a:schemeClr val="tx1"/>
                </a:solidFill>
                <a:latin typeface="Calibri" pitchFamily="34" charset="0"/>
              </a:defRPr>
            </a:lvl2pPr>
            <a:lvl3pPr marL="1143000" indent="-228600">
              <a:lnSpc>
                <a:spcPct val="90000"/>
              </a:lnSpc>
              <a:spcBef>
                <a:spcPts val="500"/>
              </a:spcBef>
              <a:buFont typeface="Arial" charset="0"/>
              <a:buChar char="•"/>
              <a:defRPr sz="2000">
                <a:solidFill>
                  <a:schemeClr val="tx1"/>
                </a:solidFill>
                <a:latin typeface="Calibri" pitchFamily="34" charset="0"/>
              </a:defRPr>
            </a:lvl3pPr>
            <a:lvl4pPr marL="1600200" indent="-228600">
              <a:lnSpc>
                <a:spcPct val="90000"/>
              </a:lnSpc>
              <a:spcBef>
                <a:spcPts val="500"/>
              </a:spcBef>
              <a:buFont typeface="Arial" charset="0"/>
              <a:buChar char="•"/>
              <a:defRPr>
                <a:solidFill>
                  <a:schemeClr val="tx1"/>
                </a:solidFill>
                <a:latin typeface="Calibri" pitchFamily="34" charset="0"/>
              </a:defRPr>
            </a:lvl4pPr>
            <a:lvl5pPr marL="2057400" indent="-228600">
              <a:lnSpc>
                <a:spcPct val="90000"/>
              </a:lnSpc>
              <a:spcBef>
                <a:spcPts val="500"/>
              </a:spcBef>
              <a:buFont typeface="Arial" charset="0"/>
              <a:buChar char="•"/>
              <a:defRPr>
                <a:solidFill>
                  <a:schemeClr val="tx1"/>
                </a:solidFill>
                <a:latin typeface="Calibri" pitchFamily="34"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defRPr>
            </a:lvl9pPr>
          </a:lstStyle>
          <a:p>
            <a:pPr algn="ctr" eaLnBrk="1" hangingPunct="1">
              <a:lnSpc>
                <a:spcPct val="100000"/>
              </a:lnSpc>
              <a:spcBef>
                <a:spcPct val="0"/>
              </a:spcBef>
              <a:buFontTx/>
              <a:buNone/>
            </a:pPr>
            <a:r>
              <a:rPr lang="en-US" altLang="en-US" sz="1796" dirty="0">
                <a:solidFill>
                  <a:srgbClr val="359AC2"/>
                </a:solidFill>
                <a:latin typeface="Verdana" pitchFamily="34" charset="0"/>
              </a:rPr>
              <a:t>Population in millions (2015)</a:t>
            </a:r>
          </a:p>
        </p:txBody>
      </p:sp>
      <p:pic>
        <p:nvPicPr>
          <p:cNvPr id="3891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6423" y="2751680"/>
            <a:ext cx="5538788" cy="348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9341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5</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Which</a:t>
            </a:r>
            <a:r>
              <a:rPr lang="de-DE" dirty="0"/>
              <a:t> EU </a:t>
            </a:r>
            <a:r>
              <a:rPr lang="de-DE" dirty="0" err="1"/>
              <a:t>country</a:t>
            </a:r>
            <a:r>
              <a:rPr lang="de-DE" dirty="0"/>
              <a:t> </a:t>
            </a:r>
            <a:r>
              <a:rPr lang="de-DE" dirty="0" err="1"/>
              <a:t>has</a:t>
            </a:r>
            <a:r>
              <a:rPr lang="de-DE" dirty="0"/>
              <a:t> </a:t>
            </a:r>
            <a:r>
              <a:rPr lang="de-DE" dirty="0" err="1"/>
              <a:t>the</a:t>
            </a:r>
            <a:r>
              <a:rPr lang="de-DE" dirty="0"/>
              <a:t> </a:t>
            </a:r>
            <a:r>
              <a:rPr lang="de-DE" dirty="0" err="1"/>
              <a:t>largest</a:t>
            </a:r>
            <a:r>
              <a:rPr lang="de-DE" dirty="0"/>
              <a:t> </a:t>
            </a:r>
            <a:r>
              <a:rPr lang="de-DE" dirty="0" err="1"/>
              <a:t>population</a:t>
            </a:r>
            <a:r>
              <a:rPr lang="de-DE" dirty="0"/>
              <a:t>?</a:t>
            </a:r>
          </a:p>
          <a:p>
            <a:pPr marL="0" indent="0">
              <a:buNone/>
            </a:pPr>
            <a:r>
              <a:rPr lang="de-DE" dirty="0"/>
              <a:t>a) Spain</a:t>
            </a:r>
          </a:p>
          <a:p>
            <a:pPr marL="0" indent="0">
              <a:buNone/>
            </a:pPr>
            <a:r>
              <a:rPr lang="de-DE" dirty="0"/>
              <a:t>b) </a:t>
            </a:r>
            <a:r>
              <a:rPr lang="de-DE" dirty="0" err="1"/>
              <a:t>Finland</a:t>
            </a:r>
            <a:endParaRPr lang="de-DE" dirty="0"/>
          </a:p>
          <a:p>
            <a:pPr marL="0" indent="0">
              <a:buNone/>
            </a:pPr>
            <a:r>
              <a:rPr lang="de-DE" dirty="0"/>
              <a:t>c) France</a:t>
            </a:r>
          </a:p>
          <a:p>
            <a:pPr marL="0" indent="0">
              <a:buNone/>
            </a:pPr>
            <a:r>
              <a:rPr lang="de-DE" dirty="0"/>
              <a:t>d) Germany</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613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D711B200-789B-4EFD-A41B-4789BC50B9DE}"/>
              </a:ext>
            </a:extLst>
          </p:cNvPr>
          <p:cNvSpPr>
            <a:spLocks noGrp="1"/>
          </p:cNvSpPr>
          <p:nvPr>
            <p:ph idx="1"/>
          </p:nvPr>
        </p:nvSpPr>
        <p:spPr>
          <a:xfrm>
            <a:off x="457200" y="1268760"/>
            <a:ext cx="8229600" cy="4525963"/>
          </a:xfrm>
        </p:spPr>
        <p:txBody>
          <a:bodyPr/>
          <a:lstStyle/>
          <a:p>
            <a:pPr marL="0" indent="0">
              <a:buNone/>
            </a:pPr>
            <a:r>
              <a:rPr lang="de-DE" dirty="0"/>
              <a:t>Try </a:t>
            </a:r>
            <a:r>
              <a:rPr lang="de-DE" dirty="0" err="1"/>
              <a:t>to</a:t>
            </a:r>
            <a:r>
              <a:rPr lang="de-DE" dirty="0"/>
              <a:t> </a:t>
            </a:r>
            <a:r>
              <a:rPr lang="de-DE" dirty="0" err="1"/>
              <a:t>fill</a:t>
            </a:r>
            <a:r>
              <a:rPr lang="de-DE" dirty="0"/>
              <a:t> out </a:t>
            </a:r>
            <a:r>
              <a:rPr lang="de-DE" dirty="0" err="1"/>
              <a:t>the</a:t>
            </a:r>
            <a:r>
              <a:rPr lang="de-DE" dirty="0"/>
              <a:t> </a:t>
            </a:r>
            <a:r>
              <a:rPr lang="de-DE" dirty="0" err="1"/>
              <a:t>map</a:t>
            </a:r>
            <a:r>
              <a:rPr lang="de-DE" dirty="0"/>
              <a:t> </a:t>
            </a:r>
            <a:r>
              <a:rPr lang="de-DE" dirty="0" err="1"/>
              <a:t>of</a:t>
            </a:r>
            <a:r>
              <a:rPr lang="de-DE" dirty="0"/>
              <a:t> Europe!</a:t>
            </a:r>
          </a:p>
          <a:p>
            <a:pPr marL="0" indent="0">
              <a:buNone/>
            </a:pPr>
            <a:r>
              <a:rPr lang="de-DE" dirty="0" err="1"/>
              <a:t>You</a:t>
            </a:r>
            <a:r>
              <a:rPr lang="de-DE" dirty="0"/>
              <a:t> </a:t>
            </a:r>
            <a:r>
              <a:rPr lang="de-DE" dirty="0" err="1"/>
              <a:t>have</a:t>
            </a:r>
            <a:r>
              <a:rPr lang="de-DE" dirty="0"/>
              <a:t> 5 </a:t>
            </a:r>
            <a:r>
              <a:rPr lang="de-DE" dirty="0" err="1"/>
              <a:t>minutes</a:t>
            </a:r>
            <a:r>
              <a:rPr lang="de-DE" dirty="0"/>
              <a:t> </a:t>
            </a:r>
            <a:r>
              <a:rPr lang="de-DE" dirty="0">
                <a:sym typeface="Wingdings" panose="05000000000000000000" pitchFamily="2" charset="2"/>
              </a:rPr>
              <a:t></a:t>
            </a:r>
          </a:p>
          <a:p>
            <a:pPr marL="0" indent="0">
              <a:buNone/>
            </a:pPr>
            <a:endParaRPr lang="de-DE" dirty="0">
              <a:sym typeface="Wingdings" panose="05000000000000000000" pitchFamily="2" charset="2"/>
            </a:endParaRPr>
          </a:p>
          <a:p>
            <a:pPr marL="0" indent="0">
              <a:buNone/>
            </a:pPr>
            <a:endParaRPr lang="de-DE" dirty="0">
              <a:sym typeface="Wingdings" panose="05000000000000000000" pitchFamily="2" charset="2"/>
            </a:endParaRPr>
          </a:p>
          <a:p>
            <a:pPr marL="0" indent="0">
              <a:buNone/>
            </a:pPr>
            <a:endParaRPr lang="de-DE" dirty="0">
              <a:sym typeface="Wingdings" panose="05000000000000000000" pitchFamily="2" charset="2"/>
            </a:endParaRPr>
          </a:p>
        </p:txBody>
      </p:sp>
      <p:sp>
        <p:nvSpPr>
          <p:cNvPr id="5" name="TextBox 4">
            <a:extLst>
              <a:ext uri="{FF2B5EF4-FFF2-40B4-BE49-F238E27FC236}">
                <a16:creationId xmlns="" xmlns:a16="http://schemas.microsoft.com/office/drawing/2014/main" id="{7D20070E-5551-403C-BA0D-272655A1AC72}"/>
              </a:ext>
            </a:extLst>
          </p:cNvPr>
          <p:cNvSpPr txBox="1"/>
          <p:nvPr/>
        </p:nvSpPr>
        <p:spPr>
          <a:xfrm>
            <a:off x="4860032" y="6093296"/>
            <a:ext cx="4392488" cy="253916"/>
          </a:xfrm>
          <a:prstGeom prst="rect">
            <a:avLst/>
          </a:prstGeom>
          <a:noFill/>
        </p:spPr>
        <p:txBody>
          <a:bodyPr wrap="square" rtlCol="0">
            <a:spAutoFit/>
          </a:bodyPr>
          <a:lstStyle/>
          <a:p>
            <a:pPr>
              <a:spcBef>
                <a:spcPct val="20000"/>
              </a:spcBef>
            </a:pPr>
            <a:r>
              <a:rPr lang="de-DE" sz="1050" dirty="0">
                <a:solidFill>
                  <a:prstClr val="black"/>
                </a:solidFill>
                <a:sym typeface="Wingdings" panose="05000000000000000000" pitchFamily="2" charset="2"/>
              </a:rPr>
              <a:t>Source: </a:t>
            </a:r>
            <a:r>
              <a:rPr lang="en-US" sz="1050" dirty="0"/>
              <a:t>http://</a:t>
            </a:r>
            <a:r>
              <a:rPr lang="en-US" sz="1050" dirty="0" smtClean="0"/>
              <a:t>www.freeworldmaps.net/europe/blank_map.html</a:t>
            </a:r>
            <a:endParaRPr lang="de-DE" sz="1050" dirty="0"/>
          </a:p>
        </p:txBody>
      </p:sp>
      <p:pic>
        <p:nvPicPr>
          <p:cNvPr id="7170" name="Picture 2" descr="M:\Abteilg\Intercultur\Projekte\Erasmus+\Working Groups\Mentors program\Manual\Att. EU Identity - Europe Ma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9613" y="1988840"/>
            <a:ext cx="3584701"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604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5</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Which</a:t>
            </a:r>
            <a:r>
              <a:rPr lang="de-DE" dirty="0"/>
              <a:t> EU </a:t>
            </a:r>
            <a:r>
              <a:rPr lang="de-DE" dirty="0" err="1"/>
              <a:t>country</a:t>
            </a:r>
            <a:r>
              <a:rPr lang="de-DE" dirty="0"/>
              <a:t> </a:t>
            </a:r>
            <a:r>
              <a:rPr lang="de-DE" dirty="0" err="1"/>
              <a:t>has</a:t>
            </a:r>
            <a:r>
              <a:rPr lang="de-DE" dirty="0"/>
              <a:t> </a:t>
            </a:r>
            <a:r>
              <a:rPr lang="de-DE" dirty="0" err="1"/>
              <a:t>the</a:t>
            </a:r>
            <a:r>
              <a:rPr lang="de-DE" dirty="0"/>
              <a:t> </a:t>
            </a:r>
            <a:r>
              <a:rPr lang="de-DE" dirty="0" err="1"/>
              <a:t>largest</a:t>
            </a:r>
            <a:r>
              <a:rPr lang="de-DE" dirty="0"/>
              <a:t> </a:t>
            </a:r>
            <a:r>
              <a:rPr lang="de-DE" dirty="0" err="1"/>
              <a:t>population</a:t>
            </a:r>
            <a:r>
              <a:rPr lang="de-DE" dirty="0"/>
              <a:t>?</a:t>
            </a:r>
          </a:p>
          <a:p>
            <a:pPr marL="0" indent="0">
              <a:buNone/>
            </a:pPr>
            <a:r>
              <a:rPr lang="de-DE" dirty="0"/>
              <a:t>a) Spain</a:t>
            </a:r>
          </a:p>
          <a:p>
            <a:pPr marL="0" indent="0">
              <a:buNone/>
            </a:pPr>
            <a:r>
              <a:rPr lang="de-DE" dirty="0"/>
              <a:t>b) </a:t>
            </a:r>
            <a:r>
              <a:rPr lang="de-DE" dirty="0" err="1"/>
              <a:t>Finland</a:t>
            </a:r>
            <a:endParaRPr lang="de-DE" dirty="0"/>
          </a:p>
          <a:p>
            <a:pPr marL="0" indent="0">
              <a:buNone/>
            </a:pPr>
            <a:r>
              <a:rPr lang="de-DE" dirty="0"/>
              <a:t>c) France</a:t>
            </a:r>
          </a:p>
          <a:p>
            <a:pPr marL="0" indent="0">
              <a:buNone/>
            </a:pPr>
            <a:r>
              <a:rPr lang="de-DE" b="1" dirty="0">
                <a:solidFill>
                  <a:srgbClr val="00B050"/>
                </a:solidFill>
              </a:rPr>
              <a:t>d) Germany</a:t>
            </a:r>
            <a:endParaRPr lang="en-GB" b="1" dirty="0">
              <a:solidFill>
                <a:srgbClr val="00B050"/>
              </a:solidFill>
            </a:endParaRPr>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330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3">
            <a:extLst>
              <a:ext uri="{FF2B5EF4-FFF2-40B4-BE49-F238E27FC236}">
                <a16:creationId xmlns="" xmlns:a16="http://schemas.microsoft.com/office/drawing/2014/main" id="{89E41026-9ADA-4248-88C4-F4B1222AC633}"/>
              </a:ext>
            </a:extLst>
          </p:cNvPr>
          <p:cNvSpPr>
            <a:spLocks noGrp="1"/>
          </p:cNvSpPr>
          <p:nvPr>
            <p:ph type="title"/>
          </p:nvPr>
        </p:nvSpPr>
        <p:spPr>
          <a:xfrm>
            <a:off x="628650" y="0"/>
            <a:ext cx="7886700" cy="723900"/>
          </a:xfrm>
        </p:spPr>
        <p:txBody>
          <a:bodyPr/>
          <a:lstStyle/>
          <a:p>
            <a:pPr eaLnBrk="1" hangingPunct="1"/>
            <a:r>
              <a:rPr lang="en-GB" altLang="en-US" sz="2000">
                <a:solidFill>
                  <a:schemeClr val="bg1"/>
                </a:solidFill>
                <a:latin typeface="Verdana" panose="020B0604030504040204" pitchFamily="34" charset="0"/>
                <a:ea typeface="Verdana" panose="020B0604030504040204" pitchFamily="34" charset="0"/>
                <a:cs typeface="Verdana" panose="020B0604030504040204" pitchFamily="34" charset="0"/>
              </a:rPr>
              <a:t>How many people live in the EU?</a:t>
            </a:r>
            <a:r>
              <a:rPr lang="en-US" altLang="en-US" sz="2000">
                <a:solidFill>
                  <a:schemeClr val="bg1"/>
                </a:solidFill>
                <a:latin typeface="Verdana" panose="020B0604030504040204" pitchFamily="34" charset="0"/>
                <a:ea typeface="Verdana" panose="020B0604030504040204" pitchFamily="34" charset="0"/>
                <a:cs typeface="Verdana" panose="020B0604030504040204" pitchFamily="34" charset="0"/>
              </a:rPr>
              <a:t> </a:t>
            </a:r>
            <a:endParaRPr lang="nl-BE" altLang="nl-BE" sz="200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2771" name="Text Box 7">
            <a:extLst>
              <a:ext uri="{FF2B5EF4-FFF2-40B4-BE49-F238E27FC236}">
                <a16:creationId xmlns="" xmlns:a16="http://schemas.microsoft.com/office/drawing/2014/main" id="{6CC6BD58-3834-4DA3-B3AB-03EE1702EA63}"/>
              </a:ext>
            </a:extLst>
          </p:cNvPr>
          <p:cNvSpPr txBox="1">
            <a:spLocks noChangeArrowheads="1"/>
          </p:cNvSpPr>
          <p:nvPr/>
        </p:nvSpPr>
        <p:spPr bwMode="auto">
          <a:xfrm>
            <a:off x="2706688" y="1035050"/>
            <a:ext cx="39719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50000"/>
              </a:spcBef>
              <a:buFontTx/>
              <a:buNone/>
            </a:pPr>
            <a:r>
              <a:rPr lang="en-US" altLang="en-US" sz="1800">
                <a:solidFill>
                  <a:srgbClr val="359AC2"/>
                </a:solidFill>
                <a:latin typeface="Verdana" panose="020B0604030504040204" pitchFamily="34" charset="0"/>
              </a:rPr>
              <a:t>Population in millions (2015)</a:t>
            </a:r>
          </a:p>
          <a:p>
            <a:pPr algn="ctr" eaLnBrk="1" hangingPunct="1">
              <a:lnSpc>
                <a:spcPct val="100000"/>
              </a:lnSpc>
              <a:spcBef>
                <a:spcPct val="50000"/>
              </a:spcBef>
              <a:buFontTx/>
              <a:buNone/>
            </a:pPr>
            <a:r>
              <a:rPr lang="en-US" altLang="en-US" sz="1800">
                <a:solidFill>
                  <a:srgbClr val="359AC2"/>
                </a:solidFill>
                <a:latin typeface="Verdana" panose="020B0604030504040204" pitchFamily="34" charset="0"/>
              </a:rPr>
              <a:t>508 million in total</a:t>
            </a:r>
          </a:p>
        </p:txBody>
      </p:sp>
      <p:pic>
        <p:nvPicPr>
          <p:cNvPr id="32772" name="Picture 1">
            <a:extLst>
              <a:ext uri="{FF2B5EF4-FFF2-40B4-BE49-F238E27FC236}">
                <a16:creationId xmlns="" xmlns:a16="http://schemas.microsoft.com/office/drawing/2014/main" id="{19F743FA-B281-419B-9994-5B3E473E7BB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4675" y="2039938"/>
            <a:ext cx="7994650" cy="444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70426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6</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official</a:t>
            </a:r>
            <a:r>
              <a:rPr lang="de-DE" dirty="0"/>
              <a:t> </a:t>
            </a:r>
            <a:r>
              <a:rPr lang="de-DE" dirty="0" err="1"/>
              <a:t>languages</a:t>
            </a:r>
            <a:r>
              <a:rPr lang="de-DE" dirty="0"/>
              <a:t> </a:t>
            </a:r>
            <a:r>
              <a:rPr lang="de-DE" dirty="0" err="1"/>
              <a:t>does</a:t>
            </a:r>
            <a:r>
              <a:rPr lang="de-DE" dirty="0"/>
              <a:t> </a:t>
            </a:r>
            <a:r>
              <a:rPr lang="de-DE" dirty="0" err="1"/>
              <a:t>the</a:t>
            </a:r>
            <a:r>
              <a:rPr lang="de-DE" dirty="0"/>
              <a:t> EU </a:t>
            </a:r>
            <a:r>
              <a:rPr lang="de-DE" dirty="0" err="1"/>
              <a:t>have</a:t>
            </a:r>
            <a:r>
              <a:rPr lang="de-DE" dirty="0"/>
              <a:t>?</a:t>
            </a:r>
          </a:p>
          <a:p>
            <a:pPr marL="0" indent="0">
              <a:buNone/>
            </a:pPr>
            <a:r>
              <a:rPr lang="de-DE" dirty="0"/>
              <a:t>a) 3</a:t>
            </a:r>
          </a:p>
          <a:p>
            <a:pPr marL="0" indent="0">
              <a:buNone/>
            </a:pPr>
            <a:r>
              <a:rPr lang="de-DE" dirty="0"/>
              <a:t>b) 15</a:t>
            </a:r>
          </a:p>
          <a:p>
            <a:pPr marL="0" indent="0">
              <a:buNone/>
            </a:pPr>
            <a:r>
              <a:rPr lang="de-DE" dirty="0"/>
              <a:t>c) 24</a:t>
            </a:r>
          </a:p>
          <a:p>
            <a:pPr marL="0" indent="0">
              <a:buNone/>
            </a:pPr>
            <a:r>
              <a:rPr lang="de-DE" dirty="0"/>
              <a:t>d) 28</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028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6</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official</a:t>
            </a:r>
            <a:r>
              <a:rPr lang="de-DE" dirty="0"/>
              <a:t> </a:t>
            </a:r>
            <a:r>
              <a:rPr lang="de-DE" dirty="0" err="1"/>
              <a:t>languages</a:t>
            </a:r>
            <a:r>
              <a:rPr lang="de-DE" dirty="0"/>
              <a:t> </a:t>
            </a:r>
            <a:r>
              <a:rPr lang="de-DE" dirty="0" err="1"/>
              <a:t>does</a:t>
            </a:r>
            <a:r>
              <a:rPr lang="de-DE" dirty="0"/>
              <a:t> </a:t>
            </a:r>
            <a:r>
              <a:rPr lang="de-DE" dirty="0" err="1"/>
              <a:t>the</a:t>
            </a:r>
            <a:r>
              <a:rPr lang="de-DE" dirty="0"/>
              <a:t> EU </a:t>
            </a:r>
            <a:r>
              <a:rPr lang="de-DE" dirty="0" err="1"/>
              <a:t>have</a:t>
            </a:r>
            <a:r>
              <a:rPr lang="de-DE" dirty="0"/>
              <a:t>?</a:t>
            </a:r>
          </a:p>
          <a:p>
            <a:pPr marL="0" indent="0">
              <a:buNone/>
            </a:pPr>
            <a:r>
              <a:rPr lang="de-DE" dirty="0"/>
              <a:t>a) 3</a:t>
            </a:r>
          </a:p>
          <a:p>
            <a:pPr marL="0" indent="0">
              <a:buNone/>
            </a:pPr>
            <a:r>
              <a:rPr lang="de-DE" dirty="0"/>
              <a:t>b) 15</a:t>
            </a:r>
          </a:p>
          <a:p>
            <a:pPr marL="0" indent="0">
              <a:buNone/>
            </a:pPr>
            <a:r>
              <a:rPr lang="de-DE" b="1" dirty="0">
                <a:solidFill>
                  <a:srgbClr val="00B050"/>
                </a:solidFill>
              </a:rPr>
              <a:t>c) 24</a:t>
            </a:r>
          </a:p>
          <a:p>
            <a:pPr marL="0" indent="0">
              <a:buNone/>
            </a:pPr>
            <a:r>
              <a:rPr lang="de-DE" dirty="0"/>
              <a:t>d) 28</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80728"/>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7849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 xmlns:a16="http://schemas.microsoft.com/office/drawing/2014/main" id="{0853BEA9-8C34-4EB9-AD02-4EF398652BEA}"/>
              </a:ext>
            </a:extLst>
          </p:cNvPr>
          <p:cNvSpPr>
            <a:spLocks noGrp="1" noChangeArrowheads="1"/>
          </p:cNvSpPr>
          <p:nvPr>
            <p:ph type="title"/>
          </p:nvPr>
        </p:nvSpPr>
        <p:spPr>
          <a:xfrm>
            <a:off x="250825" y="1052537"/>
            <a:ext cx="7634288" cy="576263"/>
          </a:xfrm>
        </p:spPr>
        <p:txBody>
          <a:bodyPr/>
          <a:lstStyle/>
          <a:p>
            <a:pPr eaLnBrk="1" hangingPunct="1"/>
            <a:r>
              <a:rPr lang="en-GB" altLang="en-US" b="0" dirty="0"/>
              <a:t>24 official languages</a:t>
            </a:r>
            <a:endParaRPr lang="en-US" altLang="en-US" b="0" dirty="0"/>
          </a:p>
        </p:txBody>
      </p:sp>
      <p:sp>
        <p:nvSpPr>
          <p:cNvPr id="22532" name="TextBox 7">
            <a:extLst>
              <a:ext uri="{FF2B5EF4-FFF2-40B4-BE49-F238E27FC236}">
                <a16:creationId xmlns="" xmlns:a16="http://schemas.microsoft.com/office/drawing/2014/main" id="{A6FA63A1-0B87-41D0-8450-4D326642EAF6}"/>
              </a:ext>
            </a:extLst>
          </p:cNvPr>
          <p:cNvSpPr txBox="1">
            <a:spLocks noChangeArrowheads="1"/>
          </p:cNvSpPr>
          <p:nvPr/>
        </p:nvSpPr>
        <p:spPr bwMode="auto">
          <a:xfrm>
            <a:off x="1343025" y="2708920"/>
            <a:ext cx="14954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1200" b="1">
                <a:solidFill>
                  <a:schemeClr val="tx1"/>
                </a:solidFill>
                <a:latin typeface="Verdana" panose="020B0604030504040204" pitchFamily="34" charset="0"/>
              </a:defRPr>
            </a:lvl1pPr>
            <a:lvl2pPr marL="742950" indent="-285750">
              <a:spcBef>
                <a:spcPct val="20000"/>
              </a:spcBef>
              <a:buChar char="–"/>
              <a:defRPr sz="11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50000"/>
              </a:lnSpc>
              <a:spcBef>
                <a:spcPct val="0"/>
              </a:spcBef>
              <a:buFontTx/>
              <a:buNone/>
            </a:pPr>
            <a:r>
              <a:rPr lang="az-Cyrl-AZ" altLang="en-US" dirty="0">
                <a:solidFill>
                  <a:srgbClr val="595959"/>
                </a:solidFill>
              </a:rPr>
              <a:t>Български</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Čeština</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d</a:t>
            </a:r>
            <a:r>
              <a:rPr lang="lt-LT" altLang="en-US" dirty="0">
                <a:solidFill>
                  <a:srgbClr val="595959"/>
                </a:solidFill>
              </a:rPr>
              <a:t>ansk</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Deutsch</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eesti keel</a:t>
            </a:r>
            <a:endParaRPr lang="fr-BE" altLang="en-US" dirty="0">
              <a:solidFill>
                <a:srgbClr val="595959"/>
              </a:solidFill>
            </a:endParaRPr>
          </a:p>
          <a:p>
            <a:pPr eaLnBrk="1" hangingPunct="1">
              <a:lnSpc>
                <a:spcPct val="150000"/>
              </a:lnSpc>
              <a:spcBef>
                <a:spcPct val="0"/>
              </a:spcBef>
              <a:buFontTx/>
              <a:buNone/>
            </a:pPr>
            <a:r>
              <a:rPr lang="el-GR" altLang="en-US" dirty="0">
                <a:solidFill>
                  <a:srgbClr val="595959"/>
                </a:solidFill>
              </a:rPr>
              <a:t>Ελληνικά</a:t>
            </a:r>
            <a:endParaRPr lang="fr-BE"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p:txBody>
      </p:sp>
      <p:sp>
        <p:nvSpPr>
          <p:cNvPr id="22533" name="TextBox 18">
            <a:extLst>
              <a:ext uri="{FF2B5EF4-FFF2-40B4-BE49-F238E27FC236}">
                <a16:creationId xmlns="" xmlns:a16="http://schemas.microsoft.com/office/drawing/2014/main" id="{563C3F3C-5D9B-4B20-A8A4-95C4F91C6532}"/>
              </a:ext>
            </a:extLst>
          </p:cNvPr>
          <p:cNvSpPr txBox="1">
            <a:spLocks noChangeArrowheads="1"/>
          </p:cNvSpPr>
          <p:nvPr/>
        </p:nvSpPr>
        <p:spPr bwMode="auto">
          <a:xfrm>
            <a:off x="2962275" y="2739082"/>
            <a:ext cx="165258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1200" b="1">
                <a:solidFill>
                  <a:schemeClr val="tx1"/>
                </a:solidFill>
                <a:latin typeface="Verdana" panose="020B0604030504040204" pitchFamily="34" charset="0"/>
              </a:defRPr>
            </a:lvl1pPr>
            <a:lvl2pPr marL="742950" indent="-285750">
              <a:spcBef>
                <a:spcPct val="20000"/>
              </a:spcBef>
              <a:buChar char="–"/>
              <a:defRPr sz="11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50000"/>
              </a:lnSpc>
              <a:spcBef>
                <a:spcPct val="0"/>
              </a:spcBef>
              <a:buFontTx/>
              <a:buNone/>
            </a:pPr>
            <a:r>
              <a:rPr lang="lt-LT" altLang="en-US" dirty="0">
                <a:solidFill>
                  <a:srgbClr val="595959"/>
                </a:solidFill>
              </a:rPr>
              <a:t>English</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e</a:t>
            </a:r>
            <a:r>
              <a:rPr lang="lt-LT" altLang="en-US" dirty="0">
                <a:solidFill>
                  <a:srgbClr val="595959"/>
                </a:solidFill>
              </a:rPr>
              <a:t>spañol</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f</a:t>
            </a:r>
            <a:r>
              <a:rPr lang="lt-LT" altLang="en-US" dirty="0">
                <a:solidFill>
                  <a:srgbClr val="595959"/>
                </a:solidFill>
              </a:rPr>
              <a:t>rançais</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Gaeilge</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h</a:t>
            </a:r>
            <a:r>
              <a:rPr lang="lt-LT" altLang="en-US" dirty="0">
                <a:solidFill>
                  <a:srgbClr val="595959"/>
                </a:solidFill>
              </a:rPr>
              <a:t>rvatski</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I</a:t>
            </a:r>
            <a:r>
              <a:rPr lang="lt-LT" altLang="en-US" dirty="0">
                <a:solidFill>
                  <a:srgbClr val="595959"/>
                </a:solidFill>
              </a:rPr>
              <a:t>taliano</a:t>
            </a:r>
            <a:endParaRPr lang="fr-BE"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p:txBody>
      </p:sp>
      <p:sp>
        <p:nvSpPr>
          <p:cNvPr id="22534" name="TextBox 20">
            <a:extLst>
              <a:ext uri="{FF2B5EF4-FFF2-40B4-BE49-F238E27FC236}">
                <a16:creationId xmlns="" xmlns:a16="http://schemas.microsoft.com/office/drawing/2014/main" id="{E917872E-BB8E-457F-B35E-48F0F64C148A}"/>
              </a:ext>
            </a:extLst>
          </p:cNvPr>
          <p:cNvSpPr txBox="1">
            <a:spLocks noChangeArrowheads="1"/>
          </p:cNvSpPr>
          <p:nvPr/>
        </p:nvSpPr>
        <p:spPr bwMode="auto">
          <a:xfrm>
            <a:off x="4552950" y="2739082"/>
            <a:ext cx="16319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1200" b="1">
                <a:solidFill>
                  <a:schemeClr val="tx1"/>
                </a:solidFill>
                <a:latin typeface="Verdana" panose="020B0604030504040204" pitchFamily="34" charset="0"/>
              </a:defRPr>
            </a:lvl1pPr>
            <a:lvl2pPr marL="742950" indent="-285750">
              <a:spcBef>
                <a:spcPct val="20000"/>
              </a:spcBef>
              <a:buChar char="–"/>
              <a:defRPr sz="11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50000"/>
              </a:lnSpc>
              <a:spcBef>
                <a:spcPct val="0"/>
              </a:spcBef>
              <a:buFontTx/>
              <a:buNone/>
            </a:pPr>
            <a:r>
              <a:rPr lang="lt-LT" altLang="en-US" dirty="0">
                <a:solidFill>
                  <a:srgbClr val="595959"/>
                </a:solidFill>
              </a:rPr>
              <a:t>latviešu valoda</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lietuvių kalba</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m</a:t>
            </a:r>
            <a:r>
              <a:rPr lang="lt-LT" altLang="en-US" dirty="0">
                <a:solidFill>
                  <a:srgbClr val="595959"/>
                </a:solidFill>
              </a:rPr>
              <a:t>agyar</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Malti</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Nederlands</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p</a:t>
            </a:r>
            <a:r>
              <a:rPr lang="lt-LT" altLang="en-US" dirty="0">
                <a:solidFill>
                  <a:srgbClr val="595959"/>
                </a:solidFill>
              </a:rPr>
              <a:t>olski</a:t>
            </a:r>
            <a:endParaRPr lang="fr-BE"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p:txBody>
      </p:sp>
      <p:sp>
        <p:nvSpPr>
          <p:cNvPr id="22535" name="TextBox 20">
            <a:extLst>
              <a:ext uri="{FF2B5EF4-FFF2-40B4-BE49-F238E27FC236}">
                <a16:creationId xmlns="" xmlns:a16="http://schemas.microsoft.com/office/drawing/2014/main" id="{6A0619A0-822B-4C64-B104-144F09EA399C}"/>
              </a:ext>
            </a:extLst>
          </p:cNvPr>
          <p:cNvSpPr txBox="1">
            <a:spLocks noChangeArrowheads="1"/>
          </p:cNvSpPr>
          <p:nvPr/>
        </p:nvSpPr>
        <p:spPr bwMode="auto">
          <a:xfrm>
            <a:off x="6416675" y="2729557"/>
            <a:ext cx="16319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1200" b="1">
                <a:solidFill>
                  <a:schemeClr val="tx1"/>
                </a:solidFill>
                <a:latin typeface="Verdana" panose="020B0604030504040204" pitchFamily="34" charset="0"/>
              </a:defRPr>
            </a:lvl1pPr>
            <a:lvl2pPr marL="742950" indent="-285750">
              <a:spcBef>
                <a:spcPct val="20000"/>
              </a:spcBef>
              <a:buChar char="–"/>
              <a:defRPr sz="1100">
                <a:solidFill>
                  <a:schemeClr val="tx1"/>
                </a:solidFill>
                <a:latin typeface="Verdana" panose="020B060403050404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50000"/>
              </a:lnSpc>
              <a:spcBef>
                <a:spcPct val="0"/>
              </a:spcBef>
              <a:buFontTx/>
              <a:buNone/>
            </a:pPr>
            <a:r>
              <a:rPr lang="fr-BE" altLang="en-US" dirty="0">
                <a:solidFill>
                  <a:srgbClr val="595959"/>
                </a:solidFill>
              </a:rPr>
              <a:t>p</a:t>
            </a:r>
            <a:r>
              <a:rPr lang="lt-LT" altLang="en-US" dirty="0">
                <a:solidFill>
                  <a:srgbClr val="595959"/>
                </a:solidFill>
              </a:rPr>
              <a:t>ortuguês</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R</a:t>
            </a:r>
            <a:r>
              <a:rPr lang="lt-LT" altLang="en-US" dirty="0">
                <a:solidFill>
                  <a:srgbClr val="595959"/>
                </a:solidFill>
              </a:rPr>
              <a:t>omână</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s</a:t>
            </a:r>
            <a:r>
              <a:rPr lang="lt-LT" altLang="en-US" dirty="0">
                <a:solidFill>
                  <a:srgbClr val="595959"/>
                </a:solidFill>
              </a:rPr>
              <a:t>lovenčina</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s</a:t>
            </a:r>
            <a:r>
              <a:rPr lang="lt-LT" altLang="en-US" dirty="0">
                <a:solidFill>
                  <a:srgbClr val="595959"/>
                </a:solidFill>
              </a:rPr>
              <a:t>lovenščina</a:t>
            </a:r>
            <a:endParaRPr lang="fr-BE" altLang="en-US" dirty="0">
              <a:solidFill>
                <a:srgbClr val="595959"/>
              </a:solidFill>
            </a:endParaRPr>
          </a:p>
          <a:p>
            <a:pPr eaLnBrk="1" hangingPunct="1">
              <a:lnSpc>
                <a:spcPct val="150000"/>
              </a:lnSpc>
              <a:spcBef>
                <a:spcPct val="0"/>
              </a:spcBef>
              <a:buFontTx/>
              <a:buNone/>
            </a:pPr>
            <a:r>
              <a:rPr lang="fr-BE" altLang="en-US" dirty="0">
                <a:solidFill>
                  <a:srgbClr val="595959"/>
                </a:solidFill>
              </a:rPr>
              <a:t>s</a:t>
            </a:r>
            <a:r>
              <a:rPr lang="lt-LT" altLang="en-US" dirty="0">
                <a:solidFill>
                  <a:srgbClr val="595959"/>
                </a:solidFill>
              </a:rPr>
              <a:t>uomi</a:t>
            </a:r>
            <a:endParaRPr lang="fr-BE" altLang="en-US" dirty="0">
              <a:solidFill>
                <a:srgbClr val="595959"/>
              </a:solidFill>
            </a:endParaRPr>
          </a:p>
          <a:p>
            <a:pPr eaLnBrk="1" hangingPunct="1">
              <a:lnSpc>
                <a:spcPct val="150000"/>
              </a:lnSpc>
              <a:spcBef>
                <a:spcPct val="0"/>
              </a:spcBef>
              <a:buFontTx/>
              <a:buNone/>
            </a:pPr>
            <a:r>
              <a:rPr lang="lt-LT" altLang="en-US" dirty="0">
                <a:solidFill>
                  <a:srgbClr val="595959"/>
                </a:solidFill>
              </a:rPr>
              <a:t>svenska</a:t>
            </a:r>
            <a:endParaRPr lang="en-US" altLang="en-US" dirty="0">
              <a:solidFill>
                <a:srgbClr val="595959"/>
              </a:solidFill>
            </a:endParaRPr>
          </a:p>
          <a:p>
            <a:pPr eaLnBrk="1" hangingPunct="1">
              <a:lnSpc>
                <a:spcPct val="150000"/>
              </a:lnSpc>
              <a:spcBef>
                <a:spcPct val="0"/>
              </a:spcBef>
              <a:buFontTx/>
              <a:buNone/>
            </a:pPr>
            <a:endParaRPr lang="fr-BE" altLang="en-US" dirty="0">
              <a:solidFill>
                <a:srgbClr val="595959"/>
              </a:solidFill>
            </a:endParaRPr>
          </a:p>
        </p:txBody>
      </p:sp>
    </p:spTree>
    <p:extLst>
      <p:ext uri="{BB962C8B-B14F-4D97-AF65-F5344CB8AC3E}">
        <p14:creationId xmlns:p14="http://schemas.microsoft.com/office/powerpoint/2010/main" val="22987826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7</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motto</a:t>
            </a:r>
            <a:r>
              <a:rPr lang="de-DE" dirty="0"/>
              <a:t> </a:t>
            </a:r>
            <a:r>
              <a:rPr lang="de-DE" dirty="0" err="1"/>
              <a:t>of</a:t>
            </a:r>
            <a:r>
              <a:rPr lang="de-DE" dirty="0"/>
              <a:t> </a:t>
            </a:r>
            <a:r>
              <a:rPr lang="de-DE" dirty="0" err="1"/>
              <a:t>the</a:t>
            </a:r>
            <a:r>
              <a:rPr lang="de-DE" dirty="0"/>
              <a:t> EU?</a:t>
            </a:r>
          </a:p>
          <a:p>
            <a:pPr marL="0" indent="0">
              <a:buNone/>
            </a:pPr>
            <a:r>
              <a:rPr lang="de-DE" dirty="0"/>
              <a:t>a) United in </a:t>
            </a:r>
            <a:r>
              <a:rPr lang="de-DE" dirty="0" err="1"/>
              <a:t>diversity</a:t>
            </a:r>
            <a:endParaRPr lang="de-DE" dirty="0"/>
          </a:p>
          <a:p>
            <a:pPr marL="0" indent="0">
              <a:buNone/>
            </a:pPr>
            <a:r>
              <a:rPr lang="de-DE" dirty="0"/>
              <a:t>b) EU </a:t>
            </a:r>
            <a:r>
              <a:rPr lang="de-DE" dirty="0" err="1"/>
              <a:t>first</a:t>
            </a:r>
            <a:endParaRPr lang="de-DE" dirty="0"/>
          </a:p>
          <a:p>
            <a:pPr marL="0" indent="0">
              <a:buNone/>
            </a:pPr>
            <a:r>
              <a:rPr lang="de-DE" dirty="0"/>
              <a:t>c) </a:t>
            </a:r>
            <a:r>
              <a:rPr lang="en-GB" dirty="0"/>
              <a:t>Liberty, Equality, Fraternity</a:t>
            </a:r>
            <a:endParaRPr lang="de-DE" dirty="0"/>
          </a:p>
          <a:p>
            <a:pPr marL="0" indent="0">
              <a:buNone/>
            </a:pPr>
            <a:r>
              <a:rPr lang="de-DE" dirty="0"/>
              <a:t>d) Unity and </a:t>
            </a:r>
            <a:r>
              <a:rPr lang="de-DE" dirty="0" err="1"/>
              <a:t>solidarity</a:t>
            </a:r>
            <a:r>
              <a:rPr lang="de-DE" dirty="0"/>
              <a:t> </a:t>
            </a:r>
            <a:r>
              <a:rPr lang="de-DE" dirty="0" err="1"/>
              <a:t>between</a:t>
            </a:r>
            <a:r>
              <a:rPr lang="de-DE" dirty="0"/>
              <a:t> </a:t>
            </a:r>
            <a:r>
              <a:rPr lang="de-DE" dirty="0" err="1"/>
              <a:t>countriesand</a:t>
            </a:r>
            <a:r>
              <a:rPr lang="de-DE" dirty="0"/>
              <a:t/>
            </a:r>
            <a:br>
              <a:rPr lang="de-DE" dirty="0"/>
            </a:br>
            <a:r>
              <a:rPr lang="de-DE" dirty="0"/>
              <a:t>    </a:t>
            </a:r>
            <a:r>
              <a:rPr lang="de-DE" dirty="0" err="1"/>
              <a:t>peoples</a:t>
            </a:r>
            <a:endParaRPr lang="de-DE"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2185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7</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motto</a:t>
            </a:r>
            <a:r>
              <a:rPr lang="de-DE" dirty="0"/>
              <a:t> </a:t>
            </a:r>
            <a:r>
              <a:rPr lang="de-DE" dirty="0" err="1"/>
              <a:t>of</a:t>
            </a:r>
            <a:r>
              <a:rPr lang="de-DE" dirty="0"/>
              <a:t> </a:t>
            </a:r>
            <a:r>
              <a:rPr lang="de-DE" dirty="0" err="1"/>
              <a:t>the</a:t>
            </a:r>
            <a:r>
              <a:rPr lang="de-DE" dirty="0"/>
              <a:t> EU?</a:t>
            </a:r>
          </a:p>
          <a:p>
            <a:pPr marL="0" indent="0">
              <a:buNone/>
            </a:pPr>
            <a:r>
              <a:rPr lang="de-DE" b="1" dirty="0">
                <a:solidFill>
                  <a:srgbClr val="00B050"/>
                </a:solidFill>
              </a:rPr>
              <a:t>a) United in </a:t>
            </a:r>
            <a:r>
              <a:rPr lang="de-DE" b="1" dirty="0" err="1">
                <a:solidFill>
                  <a:srgbClr val="00B050"/>
                </a:solidFill>
              </a:rPr>
              <a:t>diversity</a:t>
            </a:r>
            <a:endParaRPr lang="de-DE" b="1" dirty="0">
              <a:solidFill>
                <a:srgbClr val="00B050"/>
              </a:solidFill>
            </a:endParaRPr>
          </a:p>
          <a:p>
            <a:pPr marL="0" indent="0">
              <a:buNone/>
            </a:pPr>
            <a:r>
              <a:rPr lang="de-DE" dirty="0"/>
              <a:t>b) EU </a:t>
            </a:r>
            <a:r>
              <a:rPr lang="de-DE" dirty="0" err="1"/>
              <a:t>first</a:t>
            </a:r>
            <a:endParaRPr lang="de-DE" dirty="0"/>
          </a:p>
          <a:p>
            <a:pPr marL="0" indent="0">
              <a:buNone/>
            </a:pPr>
            <a:r>
              <a:rPr lang="de-DE" dirty="0"/>
              <a:t>c) </a:t>
            </a:r>
            <a:r>
              <a:rPr lang="en-GB" dirty="0"/>
              <a:t>Liberty, Equality, Fraternity</a:t>
            </a:r>
            <a:endParaRPr lang="de-DE" dirty="0"/>
          </a:p>
          <a:p>
            <a:pPr marL="0" indent="0">
              <a:buNone/>
            </a:pPr>
            <a:r>
              <a:rPr lang="de-DE" dirty="0"/>
              <a:t>d) Unity and </a:t>
            </a:r>
            <a:r>
              <a:rPr lang="de-DE" dirty="0" err="1"/>
              <a:t>solidarity</a:t>
            </a:r>
            <a:r>
              <a:rPr lang="de-DE" dirty="0"/>
              <a:t> </a:t>
            </a:r>
            <a:r>
              <a:rPr lang="de-DE" dirty="0" err="1"/>
              <a:t>between</a:t>
            </a:r>
            <a:r>
              <a:rPr lang="de-DE" dirty="0"/>
              <a:t> </a:t>
            </a:r>
            <a:r>
              <a:rPr lang="de-DE" dirty="0" err="1"/>
              <a:t>countriesand</a:t>
            </a:r>
            <a:r>
              <a:rPr lang="de-DE" dirty="0"/>
              <a:t/>
            </a:r>
            <a:br>
              <a:rPr lang="de-DE" dirty="0"/>
            </a:br>
            <a:r>
              <a:rPr lang="de-DE" dirty="0"/>
              <a:t>    </a:t>
            </a:r>
            <a:r>
              <a:rPr lang="de-DE" dirty="0" err="1"/>
              <a:t>peoples</a:t>
            </a:r>
            <a:endParaRPr lang="de-DE"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1734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8</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stars</a:t>
            </a:r>
            <a:r>
              <a:rPr lang="de-DE" dirty="0"/>
              <a:t> </a:t>
            </a:r>
            <a:r>
              <a:rPr lang="de-DE" dirty="0" err="1"/>
              <a:t>are</a:t>
            </a:r>
            <a:r>
              <a:rPr lang="de-DE" dirty="0"/>
              <a:t> </a:t>
            </a:r>
            <a:r>
              <a:rPr lang="de-DE" dirty="0" err="1"/>
              <a:t>the</a:t>
            </a:r>
            <a:r>
              <a:rPr lang="de-DE" dirty="0"/>
              <a:t> on </a:t>
            </a:r>
            <a:r>
              <a:rPr lang="de-DE" dirty="0" err="1"/>
              <a:t>the</a:t>
            </a:r>
            <a:r>
              <a:rPr lang="de-DE" dirty="0"/>
              <a:t> EU </a:t>
            </a:r>
            <a:r>
              <a:rPr lang="de-DE" dirty="0" err="1"/>
              <a:t>Flag</a:t>
            </a:r>
            <a:r>
              <a:rPr lang="de-DE" dirty="0"/>
              <a:t>?</a:t>
            </a:r>
          </a:p>
          <a:p>
            <a:pPr marL="0" indent="0">
              <a:buNone/>
            </a:pPr>
            <a:r>
              <a:rPr lang="de-DE" dirty="0"/>
              <a:t>a) 9</a:t>
            </a:r>
          </a:p>
          <a:p>
            <a:pPr marL="0" indent="0">
              <a:buNone/>
            </a:pPr>
            <a:r>
              <a:rPr lang="de-DE" dirty="0"/>
              <a:t>b) 15</a:t>
            </a:r>
          </a:p>
          <a:p>
            <a:pPr marL="0" indent="0">
              <a:buNone/>
            </a:pPr>
            <a:r>
              <a:rPr lang="de-DE" dirty="0"/>
              <a:t>c) 12</a:t>
            </a:r>
          </a:p>
          <a:p>
            <a:pPr marL="0" indent="0">
              <a:buNone/>
            </a:pPr>
            <a:r>
              <a:rPr lang="de-DE" dirty="0"/>
              <a:t>d) 28</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6464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8</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stars</a:t>
            </a:r>
            <a:r>
              <a:rPr lang="de-DE" dirty="0"/>
              <a:t> </a:t>
            </a:r>
            <a:r>
              <a:rPr lang="de-DE" dirty="0" err="1"/>
              <a:t>are</a:t>
            </a:r>
            <a:r>
              <a:rPr lang="de-DE" dirty="0"/>
              <a:t> </a:t>
            </a:r>
            <a:r>
              <a:rPr lang="de-DE" dirty="0" err="1"/>
              <a:t>the</a:t>
            </a:r>
            <a:r>
              <a:rPr lang="de-DE" dirty="0"/>
              <a:t> on </a:t>
            </a:r>
            <a:r>
              <a:rPr lang="de-DE" dirty="0" err="1"/>
              <a:t>the</a:t>
            </a:r>
            <a:r>
              <a:rPr lang="de-DE" dirty="0"/>
              <a:t> EU </a:t>
            </a:r>
            <a:r>
              <a:rPr lang="de-DE" dirty="0" err="1"/>
              <a:t>Flag</a:t>
            </a:r>
            <a:r>
              <a:rPr lang="de-DE" dirty="0"/>
              <a:t>?</a:t>
            </a:r>
          </a:p>
          <a:p>
            <a:pPr marL="0" indent="0">
              <a:buNone/>
            </a:pPr>
            <a:r>
              <a:rPr lang="de-DE" dirty="0"/>
              <a:t>a) 9</a:t>
            </a:r>
          </a:p>
          <a:p>
            <a:pPr marL="0" indent="0">
              <a:buNone/>
            </a:pPr>
            <a:r>
              <a:rPr lang="de-DE" dirty="0"/>
              <a:t>b) 15</a:t>
            </a:r>
          </a:p>
          <a:p>
            <a:pPr marL="0" indent="0">
              <a:buNone/>
            </a:pPr>
            <a:r>
              <a:rPr lang="de-DE" b="1" dirty="0">
                <a:solidFill>
                  <a:srgbClr val="00B050"/>
                </a:solidFill>
              </a:rPr>
              <a:t>c) 12</a:t>
            </a:r>
          </a:p>
          <a:p>
            <a:pPr marL="0" indent="0">
              <a:buNone/>
            </a:pPr>
            <a:r>
              <a:rPr lang="de-DE" dirty="0"/>
              <a:t>d) 28</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5974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8</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0" y="2964085"/>
            <a:ext cx="9144000" cy="3201219"/>
          </a:xfrm>
        </p:spPr>
        <p:txBody>
          <a:bodyPr/>
          <a:lstStyle/>
          <a:p>
            <a:pPr marL="0" indent="0">
              <a:buNone/>
            </a:pPr>
            <a:r>
              <a:rPr lang="de-DE" sz="2500" dirty="0" err="1"/>
              <a:t>What</a:t>
            </a:r>
            <a:r>
              <a:rPr lang="de-DE" sz="2500" dirty="0"/>
              <a:t> do </a:t>
            </a:r>
            <a:r>
              <a:rPr lang="de-DE" sz="2500" dirty="0" err="1"/>
              <a:t>the</a:t>
            </a:r>
            <a:r>
              <a:rPr lang="de-DE" sz="2500" dirty="0"/>
              <a:t> 12 </a:t>
            </a:r>
            <a:r>
              <a:rPr lang="de-DE" sz="2500" dirty="0" err="1"/>
              <a:t>stars</a:t>
            </a:r>
            <a:r>
              <a:rPr lang="de-DE" sz="2500" dirty="0"/>
              <a:t>  on </a:t>
            </a:r>
            <a:r>
              <a:rPr lang="de-DE" sz="2500" dirty="0" err="1"/>
              <a:t>the</a:t>
            </a:r>
            <a:r>
              <a:rPr lang="de-DE" sz="2500" dirty="0"/>
              <a:t> EU </a:t>
            </a:r>
            <a:r>
              <a:rPr lang="de-DE" sz="2500" dirty="0" err="1"/>
              <a:t>flag</a:t>
            </a:r>
            <a:r>
              <a:rPr lang="de-DE" sz="2500" dirty="0"/>
              <a:t> stand </a:t>
            </a:r>
            <a:r>
              <a:rPr lang="de-DE" sz="2500" dirty="0" err="1"/>
              <a:t>for</a:t>
            </a:r>
            <a:r>
              <a:rPr lang="de-DE" sz="2500" dirty="0"/>
              <a:t>?</a:t>
            </a:r>
          </a:p>
          <a:p>
            <a:pPr marL="0" indent="0">
              <a:buNone/>
            </a:pPr>
            <a:endParaRPr lang="de-DE" sz="2500" dirty="0"/>
          </a:p>
          <a:p>
            <a:pPr marL="0" indent="0">
              <a:buNone/>
            </a:pPr>
            <a:r>
              <a:rPr lang="de-DE" sz="2000" dirty="0"/>
              <a:t>a) The </a:t>
            </a:r>
            <a:r>
              <a:rPr lang="de-DE" sz="2000" dirty="0" err="1"/>
              <a:t>stars</a:t>
            </a:r>
            <a:r>
              <a:rPr lang="de-DE" sz="2000" dirty="0"/>
              <a:t> </a:t>
            </a:r>
            <a:r>
              <a:rPr lang="de-DE" sz="2000" dirty="0" err="1"/>
              <a:t>symbolise</a:t>
            </a:r>
            <a:r>
              <a:rPr lang="de-DE" sz="2000" dirty="0"/>
              <a:t> </a:t>
            </a:r>
            <a:r>
              <a:rPr lang="de-DE" sz="2000" dirty="0" err="1"/>
              <a:t>the</a:t>
            </a:r>
            <a:r>
              <a:rPr lang="de-DE" sz="2000" dirty="0"/>
              <a:t> </a:t>
            </a:r>
            <a:r>
              <a:rPr lang="de-DE" sz="2000" dirty="0" err="1"/>
              <a:t>ideals</a:t>
            </a:r>
            <a:r>
              <a:rPr lang="de-DE" sz="2000" dirty="0"/>
              <a:t> </a:t>
            </a:r>
            <a:r>
              <a:rPr lang="de-DE" sz="2000" dirty="0" err="1"/>
              <a:t>of</a:t>
            </a:r>
            <a:r>
              <a:rPr lang="de-DE" sz="2000" dirty="0"/>
              <a:t> </a:t>
            </a:r>
            <a:r>
              <a:rPr lang="de-DE" sz="2000" dirty="0" err="1"/>
              <a:t>unity</a:t>
            </a:r>
            <a:r>
              <a:rPr lang="de-DE" sz="2000" dirty="0"/>
              <a:t>, </a:t>
            </a:r>
            <a:r>
              <a:rPr lang="de-DE" sz="2000" dirty="0" err="1"/>
              <a:t>solidarity</a:t>
            </a:r>
            <a:r>
              <a:rPr lang="de-DE" sz="2000" dirty="0"/>
              <a:t> and </a:t>
            </a:r>
            <a:r>
              <a:rPr lang="de-DE" sz="2000" dirty="0" err="1"/>
              <a:t>harmony</a:t>
            </a:r>
            <a:r>
              <a:rPr lang="de-DE" sz="2000" dirty="0"/>
              <a:t> </a:t>
            </a:r>
            <a:r>
              <a:rPr lang="de-DE" sz="2000" dirty="0" err="1"/>
              <a:t>among</a:t>
            </a:r>
            <a:r>
              <a:rPr lang="de-DE" sz="2000" dirty="0"/>
              <a:t> </a:t>
            </a:r>
            <a:r>
              <a:rPr lang="de-DE" sz="2000" dirty="0" err="1"/>
              <a:t>the</a:t>
            </a:r>
            <a:r>
              <a:rPr lang="de-DE" sz="2000" dirty="0"/>
              <a:t/>
            </a:r>
            <a:br>
              <a:rPr lang="de-DE" sz="2000" dirty="0"/>
            </a:br>
            <a:r>
              <a:rPr lang="de-DE" sz="2000" dirty="0"/>
              <a:t>    </a:t>
            </a:r>
            <a:r>
              <a:rPr lang="de-DE" sz="2000" dirty="0" err="1"/>
              <a:t>peoples</a:t>
            </a:r>
            <a:r>
              <a:rPr lang="de-DE" sz="2000" dirty="0"/>
              <a:t> </a:t>
            </a:r>
            <a:r>
              <a:rPr lang="de-DE" sz="2000" dirty="0" err="1"/>
              <a:t>of</a:t>
            </a:r>
            <a:r>
              <a:rPr lang="de-DE" sz="2000" dirty="0"/>
              <a:t> Europe.</a:t>
            </a:r>
          </a:p>
          <a:p>
            <a:pPr marL="0" indent="0">
              <a:buNone/>
            </a:pPr>
            <a:r>
              <a:rPr lang="de-DE" sz="2000" dirty="0"/>
              <a:t>b) The </a:t>
            </a:r>
            <a:r>
              <a:rPr lang="de-DE" sz="2000" dirty="0" err="1"/>
              <a:t>stars</a:t>
            </a:r>
            <a:r>
              <a:rPr lang="de-DE" sz="2000" dirty="0"/>
              <a:t> </a:t>
            </a:r>
            <a:r>
              <a:rPr lang="de-DE" sz="2000" dirty="0" err="1"/>
              <a:t>represent</a:t>
            </a:r>
            <a:r>
              <a:rPr lang="de-DE" sz="2000" dirty="0"/>
              <a:t> </a:t>
            </a:r>
            <a:r>
              <a:rPr lang="de-DE" sz="2000" dirty="0" err="1"/>
              <a:t>the</a:t>
            </a:r>
            <a:r>
              <a:rPr lang="de-DE" sz="2000" dirty="0"/>
              <a:t> </a:t>
            </a:r>
            <a:r>
              <a:rPr lang="de-DE" sz="2000" dirty="0" err="1"/>
              <a:t>first</a:t>
            </a:r>
            <a:r>
              <a:rPr lang="de-DE" sz="2000" dirty="0"/>
              <a:t> 12 </a:t>
            </a:r>
            <a:r>
              <a:rPr lang="de-DE" sz="2000" dirty="0" err="1"/>
              <a:t>members</a:t>
            </a:r>
            <a:r>
              <a:rPr lang="de-DE" sz="2000" dirty="0"/>
              <a:t> </a:t>
            </a:r>
            <a:r>
              <a:rPr lang="de-DE" sz="2000" dirty="0" err="1"/>
              <a:t>of</a:t>
            </a:r>
            <a:r>
              <a:rPr lang="de-DE" sz="2000" dirty="0"/>
              <a:t> </a:t>
            </a:r>
            <a:r>
              <a:rPr lang="de-DE" sz="2000" dirty="0" err="1"/>
              <a:t>the</a:t>
            </a:r>
            <a:r>
              <a:rPr lang="de-DE" sz="2000" dirty="0"/>
              <a:t> EU.</a:t>
            </a:r>
          </a:p>
          <a:p>
            <a:pPr marL="0" indent="0">
              <a:buNone/>
            </a:pPr>
            <a:r>
              <a:rPr lang="de-DE" sz="2000" dirty="0"/>
              <a:t>c) The </a:t>
            </a:r>
            <a:r>
              <a:rPr lang="de-DE" sz="2000" dirty="0" err="1"/>
              <a:t>stars</a:t>
            </a:r>
            <a:r>
              <a:rPr lang="de-DE" sz="2000" dirty="0"/>
              <a:t> </a:t>
            </a:r>
            <a:r>
              <a:rPr lang="de-DE" sz="2000" dirty="0" err="1"/>
              <a:t>represent</a:t>
            </a:r>
            <a:r>
              <a:rPr lang="de-DE" sz="2000" dirty="0"/>
              <a:t> </a:t>
            </a:r>
            <a:r>
              <a:rPr lang="de-DE" sz="2000" dirty="0" err="1"/>
              <a:t>the</a:t>
            </a:r>
            <a:r>
              <a:rPr lang="de-DE" sz="2000" dirty="0"/>
              <a:t> 12 </a:t>
            </a:r>
            <a:r>
              <a:rPr lang="de-DE" sz="2000" dirty="0" err="1"/>
              <a:t>institutions</a:t>
            </a:r>
            <a:r>
              <a:rPr lang="de-DE" sz="2000" dirty="0"/>
              <a:t> </a:t>
            </a:r>
            <a:r>
              <a:rPr lang="de-DE" sz="2000" dirty="0" err="1"/>
              <a:t>that</a:t>
            </a:r>
            <a:r>
              <a:rPr lang="de-DE" sz="2000" dirty="0"/>
              <a:t> </a:t>
            </a:r>
            <a:r>
              <a:rPr lang="de-DE" sz="2000" dirty="0" err="1"/>
              <a:t>make</a:t>
            </a:r>
            <a:r>
              <a:rPr lang="de-DE" sz="2000" dirty="0"/>
              <a:t> </a:t>
            </a:r>
            <a:r>
              <a:rPr lang="de-DE" sz="2000" dirty="0" err="1"/>
              <a:t>up</a:t>
            </a:r>
            <a:r>
              <a:rPr lang="de-DE" sz="2000" dirty="0"/>
              <a:t> </a:t>
            </a:r>
            <a:r>
              <a:rPr lang="de-DE" sz="2000" dirty="0" err="1"/>
              <a:t>the</a:t>
            </a:r>
            <a:r>
              <a:rPr lang="de-DE" sz="2000" dirty="0"/>
              <a:t> EU.</a:t>
            </a:r>
          </a:p>
          <a:p>
            <a:pPr marL="0" indent="0">
              <a:buNone/>
            </a:pPr>
            <a:r>
              <a:rPr lang="de-DE" sz="2000" dirty="0"/>
              <a:t>d) The </a:t>
            </a:r>
            <a:r>
              <a:rPr lang="de-DE" sz="2000" dirty="0" err="1"/>
              <a:t>stars</a:t>
            </a:r>
            <a:r>
              <a:rPr lang="de-DE" sz="2000" dirty="0"/>
              <a:t> </a:t>
            </a:r>
            <a:r>
              <a:rPr lang="de-DE" sz="2000" dirty="0" err="1"/>
              <a:t>represent</a:t>
            </a:r>
            <a:r>
              <a:rPr lang="de-DE" sz="2000" dirty="0"/>
              <a:t> </a:t>
            </a:r>
            <a:r>
              <a:rPr lang="de-DE" sz="2000" dirty="0" err="1"/>
              <a:t>the</a:t>
            </a:r>
            <a:r>
              <a:rPr lang="de-DE" sz="2000" dirty="0"/>
              <a:t> 12 </a:t>
            </a:r>
            <a:r>
              <a:rPr lang="de-DE" sz="2000" dirty="0" err="1"/>
              <a:t>pillars</a:t>
            </a:r>
            <a:r>
              <a:rPr lang="de-DE" sz="2000" dirty="0"/>
              <a:t> </a:t>
            </a:r>
            <a:r>
              <a:rPr lang="de-DE" sz="2000" dirty="0" err="1"/>
              <a:t>of</a:t>
            </a:r>
            <a:r>
              <a:rPr lang="de-DE" sz="2000" dirty="0"/>
              <a:t> </a:t>
            </a:r>
            <a:r>
              <a:rPr lang="de-DE" sz="2000" dirty="0" err="1"/>
              <a:t>the</a:t>
            </a:r>
            <a:r>
              <a:rPr lang="de-DE" sz="2000" dirty="0"/>
              <a:t> EU (</a:t>
            </a:r>
            <a:r>
              <a:rPr lang="de-DE" sz="2000" dirty="0" err="1"/>
              <a:t>trust</a:t>
            </a:r>
            <a:r>
              <a:rPr lang="de-DE" sz="2000" dirty="0"/>
              <a:t>, </a:t>
            </a:r>
            <a:r>
              <a:rPr lang="de-DE" sz="2000" dirty="0" err="1"/>
              <a:t>fraternity</a:t>
            </a:r>
            <a:r>
              <a:rPr lang="de-DE" sz="2000" dirty="0"/>
              <a:t>, </a:t>
            </a:r>
            <a:r>
              <a:rPr lang="de-DE" sz="2000" dirty="0" err="1"/>
              <a:t>love</a:t>
            </a:r>
            <a:r>
              <a:rPr lang="de-DE" sz="2000" dirty="0"/>
              <a:t>, </a:t>
            </a:r>
            <a:r>
              <a:rPr lang="de-DE" sz="2000" dirty="0" err="1"/>
              <a:t>liberty</a:t>
            </a:r>
            <a:r>
              <a:rPr lang="de-DE" sz="2000" dirty="0"/>
              <a:t>,</a:t>
            </a:r>
            <a:br>
              <a:rPr lang="de-DE" sz="2000" dirty="0"/>
            </a:br>
            <a:r>
              <a:rPr lang="de-DE" sz="2000" dirty="0"/>
              <a:t>     </a:t>
            </a:r>
            <a:r>
              <a:rPr lang="de-DE" sz="2000" dirty="0" err="1"/>
              <a:t>justice</a:t>
            </a:r>
            <a:r>
              <a:rPr lang="de-DE" sz="2000" dirty="0"/>
              <a:t>, </a:t>
            </a:r>
            <a:r>
              <a:rPr lang="de-DE" sz="2000" dirty="0" err="1"/>
              <a:t>equality</a:t>
            </a:r>
            <a:r>
              <a:rPr lang="de-DE" sz="2000" dirty="0"/>
              <a:t>, </a:t>
            </a:r>
            <a:r>
              <a:rPr lang="de-DE" sz="2000" dirty="0" err="1"/>
              <a:t>peace</a:t>
            </a:r>
            <a:r>
              <a:rPr lang="de-DE" sz="2000" dirty="0"/>
              <a:t>, </a:t>
            </a:r>
            <a:r>
              <a:rPr lang="de-DE" sz="2000" dirty="0" err="1"/>
              <a:t>philantrophy</a:t>
            </a:r>
            <a:r>
              <a:rPr lang="de-DE" sz="2000" dirty="0"/>
              <a:t>, </a:t>
            </a:r>
            <a:r>
              <a:rPr lang="de-DE" sz="2000" dirty="0" err="1"/>
              <a:t>loyalty</a:t>
            </a:r>
            <a:r>
              <a:rPr lang="de-DE" sz="2000" dirty="0"/>
              <a:t>, </a:t>
            </a:r>
            <a:r>
              <a:rPr lang="de-DE" sz="2000" dirty="0" err="1"/>
              <a:t>integrity</a:t>
            </a:r>
            <a:r>
              <a:rPr lang="de-DE" sz="2000" dirty="0"/>
              <a:t>, </a:t>
            </a:r>
            <a:r>
              <a:rPr lang="de-DE" sz="2000" dirty="0" err="1"/>
              <a:t>honesty</a:t>
            </a:r>
            <a:r>
              <a:rPr lang="de-DE" sz="2000" dirty="0"/>
              <a:t>, </a:t>
            </a:r>
            <a:r>
              <a:rPr lang="de-DE" sz="2000" dirty="0" err="1"/>
              <a:t>strength</a:t>
            </a:r>
            <a:r>
              <a:rPr lang="de-DE" sz="2000" dirty="0"/>
              <a:t>,</a:t>
            </a:r>
            <a:br>
              <a:rPr lang="de-DE" sz="2000" dirty="0"/>
            </a:br>
            <a:r>
              <a:rPr lang="de-DE" sz="2000" dirty="0"/>
              <a:t>     </a:t>
            </a:r>
            <a:r>
              <a:rPr lang="de-DE" sz="2000" dirty="0" err="1"/>
              <a:t>innovation</a:t>
            </a:r>
            <a:r>
              <a:rPr lang="de-DE" sz="2000" dirty="0"/>
              <a:t>, </a:t>
            </a:r>
            <a:r>
              <a:rPr lang="de-DE" sz="2000" dirty="0" err="1"/>
              <a:t>tolerance</a:t>
            </a:r>
            <a:r>
              <a:rPr lang="de-DE" sz="2000" dirty="0"/>
              <a:t>).</a:t>
            </a:r>
            <a:endParaRPr lang="en-GB" sz="2000" dirty="0"/>
          </a:p>
          <a:p>
            <a:pPr marL="0" indent="0">
              <a:buNone/>
            </a:pPr>
            <a:endParaRPr lang="en-GB" sz="2400"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9361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p:cNvGrpSpPr/>
          <p:nvPr/>
        </p:nvGrpSpPr>
        <p:grpSpPr>
          <a:xfrm>
            <a:off x="-84532" y="-99392"/>
            <a:ext cx="9275548" cy="6957392"/>
            <a:chOff x="-5389" y="-4763"/>
            <a:chExt cx="9149389" cy="6862763"/>
          </a:xfrm>
        </p:grpSpPr>
        <p:sp>
          <p:nvSpPr>
            <p:cNvPr id="5" name="Freeform 1"/>
            <p:cNvSpPr>
              <a:spLocks noChangeArrowheads="1"/>
            </p:cNvSpPr>
            <p:nvPr/>
          </p:nvSpPr>
          <p:spPr bwMode="auto">
            <a:xfrm>
              <a:off x="-5389" y="-4763"/>
              <a:ext cx="9149389" cy="6862763"/>
            </a:xfrm>
            <a:custGeom>
              <a:avLst/>
              <a:gdLst/>
              <a:ahLst/>
              <a:cxnLst>
                <a:cxn ang="0">
                  <a:pos x="27999" y="21003"/>
                </a:cxn>
                <a:cxn ang="0">
                  <a:pos x="0" y="21003"/>
                </a:cxn>
                <a:cxn ang="0">
                  <a:pos x="0" y="0"/>
                </a:cxn>
                <a:cxn ang="0">
                  <a:pos x="27999" y="0"/>
                </a:cxn>
                <a:cxn ang="0">
                  <a:pos x="27999" y="21003"/>
                </a:cxn>
              </a:cxnLst>
              <a:rect l="0" t="0" r="r" b="b"/>
              <a:pathLst>
                <a:path w="28000" h="21004">
                  <a:moveTo>
                    <a:pt x="27999" y="21003"/>
                  </a:moveTo>
                  <a:lnTo>
                    <a:pt x="0" y="21003"/>
                  </a:lnTo>
                  <a:lnTo>
                    <a:pt x="0" y="0"/>
                  </a:lnTo>
                  <a:lnTo>
                    <a:pt x="27999" y="0"/>
                  </a:lnTo>
                  <a:lnTo>
                    <a:pt x="27999" y="21003"/>
                  </a:lnTo>
                </a:path>
              </a:pathLst>
            </a:custGeom>
            <a:solidFill>
              <a:schemeClr val="accent1">
                <a:lumMod val="20000"/>
                <a:lumOff val="80000"/>
              </a:schemeClr>
            </a:solidFill>
            <a:ln w="6350" cap="flat" cmpd="sng" algn="ctr">
              <a:solidFill>
                <a:schemeClr val="accent1">
                  <a:lumMod val="40000"/>
                  <a:lumOff val="60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6" name="Freeform 3"/>
            <p:cNvSpPr>
              <a:spLocks noChangeArrowheads="1"/>
            </p:cNvSpPr>
            <p:nvPr/>
          </p:nvSpPr>
          <p:spPr bwMode="auto">
            <a:xfrm>
              <a:off x="618499" y="-4763"/>
              <a:ext cx="8525501" cy="6862763"/>
            </a:xfrm>
            <a:custGeom>
              <a:avLst/>
              <a:gdLst/>
              <a:ahLst/>
              <a:cxnLst>
                <a:cxn ang="0">
                  <a:pos x="21681" y="18726"/>
                </a:cxn>
                <a:cxn ang="0">
                  <a:pos x="7344" y="164"/>
                </a:cxn>
                <a:cxn ang="0">
                  <a:pos x="3364" y="1395"/>
                </a:cxn>
                <a:cxn ang="0">
                  <a:pos x="3795" y="1497"/>
                </a:cxn>
                <a:cxn ang="0">
                  <a:pos x="4184" y="1395"/>
                </a:cxn>
                <a:cxn ang="0">
                  <a:pos x="4698" y="1026"/>
                </a:cxn>
                <a:cxn ang="0">
                  <a:pos x="5128" y="1026"/>
                </a:cxn>
                <a:cxn ang="0">
                  <a:pos x="5785" y="1067"/>
                </a:cxn>
                <a:cxn ang="0">
                  <a:pos x="6523" y="820"/>
                </a:cxn>
                <a:cxn ang="0">
                  <a:pos x="6667" y="328"/>
                </a:cxn>
                <a:cxn ang="0">
                  <a:pos x="533" y="20"/>
                </a:cxn>
                <a:cxn ang="0">
                  <a:pos x="513" y="287"/>
                </a:cxn>
                <a:cxn ang="0">
                  <a:pos x="718" y="287"/>
                </a:cxn>
                <a:cxn ang="0">
                  <a:pos x="677" y="656"/>
                </a:cxn>
                <a:cxn ang="0">
                  <a:pos x="307" y="698"/>
                </a:cxn>
                <a:cxn ang="0">
                  <a:pos x="143" y="1087"/>
                </a:cxn>
                <a:cxn ang="0">
                  <a:pos x="102" y="1415"/>
                </a:cxn>
                <a:cxn ang="0">
                  <a:pos x="205" y="1805"/>
                </a:cxn>
                <a:cxn ang="0">
                  <a:pos x="21" y="2072"/>
                </a:cxn>
                <a:cxn ang="0">
                  <a:pos x="82" y="2359"/>
                </a:cxn>
                <a:cxn ang="0">
                  <a:pos x="410" y="2543"/>
                </a:cxn>
                <a:cxn ang="0">
                  <a:pos x="595" y="2687"/>
                </a:cxn>
                <a:cxn ang="0">
                  <a:pos x="451" y="2872"/>
                </a:cxn>
                <a:cxn ang="0">
                  <a:pos x="574" y="3077"/>
                </a:cxn>
                <a:cxn ang="0">
                  <a:pos x="882" y="3302"/>
                </a:cxn>
                <a:cxn ang="0">
                  <a:pos x="1046" y="3056"/>
                </a:cxn>
                <a:cxn ang="0">
                  <a:pos x="1374" y="2810"/>
                </a:cxn>
                <a:cxn ang="0">
                  <a:pos x="1580" y="2359"/>
                </a:cxn>
                <a:cxn ang="0">
                  <a:pos x="1866" y="2175"/>
                </a:cxn>
                <a:cxn ang="0">
                  <a:pos x="2113" y="2031"/>
                </a:cxn>
                <a:cxn ang="0">
                  <a:pos x="2482" y="1641"/>
                </a:cxn>
                <a:cxn ang="0">
                  <a:pos x="2892" y="1354"/>
                </a:cxn>
                <a:cxn ang="0">
                  <a:pos x="3220" y="1457"/>
                </a:cxn>
                <a:cxn ang="0">
                  <a:pos x="25661" y="11096"/>
                </a:cxn>
                <a:cxn ang="0">
                  <a:pos x="26051" y="7774"/>
                </a:cxn>
                <a:cxn ang="0">
                  <a:pos x="24820" y="8205"/>
                </a:cxn>
                <a:cxn ang="0">
                  <a:pos x="23753" y="9231"/>
                </a:cxn>
                <a:cxn ang="0">
                  <a:pos x="24902" y="10604"/>
                </a:cxn>
                <a:cxn ang="0">
                  <a:pos x="25825" y="10010"/>
                </a:cxn>
                <a:cxn ang="0">
                  <a:pos x="25969" y="12963"/>
                </a:cxn>
                <a:cxn ang="0">
                  <a:pos x="24225" y="12696"/>
                </a:cxn>
                <a:cxn ang="0">
                  <a:pos x="23323" y="13353"/>
                </a:cxn>
                <a:cxn ang="0">
                  <a:pos x="24532" y="13947"/>
                </a:cxn>
                <a:cxn ang="0">
                  <a:pos x="24902" y="15076"/>
                </a:cxn>
                <a:cxn ang="0">
                  <a:pos x="22358" y="16204"/>
                </a:cxn>
                <a:cxn ang="0">
                  <a:pos x="22276" y="17353"/>
                </a:cxn>
                <a:cxn ang="0">
                  <a:pos x="21660" y="18768"/>
                </a:cxn>
                <a:cxn ang="0">
                  <a:pos x="21210" y="18788"/>
                </a:cxn>
                <a:cxn ang="0">
                  <a:pos x="20779" y="18850"/>
                </a:cxn>
                <a:cxn ang="0">
                  <a:pos x="19445" y="19076"/>
                </a:cxn>
                <a:cxn ang="0">
                  <a:pos x="16389" y="19937"/>
                </a:cxn>
                <a:cxn ang="0">
                  <a:pos x="13209" y="18337"/>
                </a:cxn>
                <a:cxn ang="0">
                  <a:pos x="13189" y="17147"/>
                </a:cxn>
                <a:cxn ang="0">
                  <a:pos x="11795" y="17188"/>
                </a:cxn>
                <a:cxn ang="0">
                  <a:pos x="9559" y="17557"/>
                </a:cxn>
                <a:cxn ang="0">
                  <a:pos x="8082" y="17639"/>
                </a:cxn>
                <a:cxn ang="0">
                  <a:pos x="5703" y="19055"/>
                </a:cxn>
                <a:cxn ang="0">
                  <a:pos x="22481" y="20449"/>
                </a:cxn>
                <a:cxn ang="0">
                  <a:pos x="21640" y="19280"/>
                </a:cxn>
                <a:cxn ang="0">
                  <a:pos x="22502" y="20080"/>
                </a:cxn>
                <a:cxn ang="0">
                  <a:pos x="22584" y="19444"/>
                </a:cxn>
                <a:cxn ang="0">
                  <a:pos x="22912" y="19937"/>
                </a:cxn>
                <a:cxn ang="0">
                  <a:pos x="26030" y="13332"/>
                </a:cxn>
              </a:cxnLst>
              <a:rect l="0" t="0" r="r" b="b"/>
              <a:pathLst>
                <a:path w="26092" h="21004">
                  <a:moveTo>
                    <a:pt x="23609" y="20634"/>
                  </a:moveTo>
                  <a:lnTo>
                    <a:pt x="23609" y="20634"/>
                  </a:lnTo>
                  <a:lnTo>
                    <a:pt x="23609" y="20634"/>
                  </a:lnTo>
                  <a:lnTo>
                    <a:pt x="23609" y="20655"/>
                  </a:lnTo>
                  <a:lnTo>
                    <a:pt x="23609" y="20675"/>
                  </a:lnTo>
                  <a:lnTo>
                    <a:pt x="23609" y="20695"/>
                  </a:lnTo>
                  <a:lnTo>
                    <a:pt x="23609" y="20695"/>
                  </a:lnTo>
                  <a:lnTo>
                    <a:pt x="23609" y="20695"/>
                  </a:lnTo>
                  <a:lnTo>
                    <a:pt x="23609" y="20695"/>
                  </a:lnTo>
                  <a:lnTo>
                    <a:pt x="23630" y="20695"/>
                  </a:lnTo>
                  <a:lnTo>
                    <a:pt x="23630" y="20717"/>
                  </a:lnTo>
                  <a:lnTo>
                    <a:pt x="23630" y="20717"/>
                  </a:lnTo>
                  <a:lnTo>
                    <a:pt x="23630" y="20695"/>
                  </a:lnTo>
                  <a:lnTo>
                    <a:pt x="23630" y="20695"/>
                  </a:lnTo>
                  <a:lnTo>
                    <a:pt x="23630" y="20695"/>
                  </a:lnTo>
                  <a:lnTo>
                    <a:pt x="23630" y="20695"/>
                  </a:lnTo>
                  <a:lnTo>
                    <a:pt x="23630" y="20695"/>
                  </a:lnTo>
                  <a:lnTo>
                    <a:pt x="23630" y="20695"/>
                  </a:lnTo>
                  <a:lnTo>
                    <a:pt x="23630" y="20695"/>
                  </a:lnTo>
                  <a:lnTo>
                    <a:pt x="23630" y="20695"/>
                  </a:lnTo>
                  <a:lnTo>
                    <a:pt x="23630" y="20675"/>
                  </a:lnTo>
                  <a:lnTo>
                    <a:pt x="23630" y="20675"/>
                  </a:lnTo>
                  <a:lnTo>
                    <a:pt x="23630" y="20675"/>
                  </a:lnTo>
                  <a:lnTo>
                    <a:pt x="23630" y="20675"/>
                  </a:lnTo>
                  <a:lnTo>
                    <a:pt x="23609" y="20675"/>
                  </a:lnTo>
                  <a:lnTo>
                    <a:pt x="23609" y="20675"/>
                  </a:lnTo>
                  <a:lnTo>
                    <a:pt x="23609" y="20655"/>
                  </a:lnTo>
                  <a:lnTo>
                    <a:pt x="23609" y="20655"/>
                  </a:lnTo>
                  <a:lnTo>
                    <a:pt x="23609" y="20634"/>
                  </a:lnTo>
                  <a:close/>
                  <a:moveTo>
                    <a:pt x="23753" y="20757"/>
                  </a:moveTo>
                  <a:lnTo>
                    <a:pt x="23753" y="20737"/>
                  </a:lnTo>
                  <a:lnTo>
                    <a:pt x="23753" y="20737"/>
                  </a:lnTo>
                  <a:lnTo>
                    <a:pt x="23753" y="20737"/>
                  </a:lnTo>
                  <a:lnTo>
                    <a:pt x="23753" y="20737"/>
                  </a:lnTo>
                  <a:lnTo>
                    <a:pt x="23753" y="20737"/>
                  </a:lnTo>
                  <a:lnTo>
                    <a:pt x="23733" y="20737"/>
                  </a:lnTo>
                  <a:lnTo>
                    <a:pt x="23733" y="20737"/>
                  </a:lnTo>
                  <a:lnTo>
                    <a:pt x="23753" y="20757"/>
                  </a:lnTo>
                  <a:close/>
                  <a:moveTo>
                    <a:pt x="23733" y="20778"/>
                  </a:moveTo>
                  <a:lnTo>
                    <a:pt x="23733" y="20778"/>
                  </a:lnTo>
                  <a:lnTo>
                    <a:pt x="23733" y="20778"/>
                  </a:lnTo>
                  <a:lnTo>
                    <a:pt x="23753" y="20778"/>
                  </a:lnTo>
                  <a:lnTo>
                    <a:pt x="23753" y="20778"/>
                  </a:lnTo>
                  <a:lnTo>
                    <a:pt x="23753" y="20778"/>
                  </a:lnTo>
                  <a:lnTo>
                    <a:pt x="23753" y="20778"/>
                  </a:lnTo>
                  <a:lnTo>
                    <a:pt x="23753" y="20778"/>
                  </a:lnTo>
                  <a:lnTo>
                    <a:pt x="23774" y="20778"/>
                  </a:lnTo>
                  <a:lnTo>
                    <a:pt x="23774" y="20778"/>
                  </a:lnTo>
                  <a:lnTo>
                    <a:pt x="23774" y="20778"/>
                  </a:lnTo>
                  <a:lnTo>
                    <a:pt x="23774" y="20778"/>
                  </a:lnTo>
                  <a:lnTo>
                    <a:pt x="23774" y="20778"/>
                  </a:lnTo>
                  <a:lnTo>
                    <a:pt x="23774" y="20778"/>
                  </a:lnTo>
                  <a:lnTo>
                    <a:pt x="23774" y="20778"/>
                  </a:lnTo>
                  <a:lnTo>
                    <a:pt x="23753" y="20778"/>
                  </a:lnTo>
                  <a:lnTo>
                    <a:pt x="23753" y="20757"/>
                  </a:lnTo>
                  <a:lnTo>
                    <a:pt x="23733" y="20757"/>
                  </a:lnTo>
                  <a:lnTo>
                    <a:pt x="23733" y="20757"/>
                  </a:lnTo>
                  <a:lnTo>
                    <a:pt x="23733" y="20757"/>
                  </a:lnTo>
                  <a:lnTo>
                    <a:pt x="23733" y="20757"/>
                  </a:lnTo>
                  <a:lnTo>
                    <a:pt x="23691" y="20757"/>
                  </a:lnTo>
                  <a:lnTo>
                    <a:pt x="23691" y="20757"/>
                  </a:lnTo>
                  <a:lnTo>
                    <a:pt x="23691" y="20757"/>
                  </a:lnTo>
                  <a:lnTo>
                    <a:pt x="23691" y="20757"/>
                  </a:lnTo>
                  <a:lnTo>
                    <a:pt x="23691" y="20757"/>
                  </a:lnTo>
                  <a:lnTo>
                    <a:pt x="23691" y="20757"/>
                  </a:lnTo>
                  <a:lnTo>
                    <a:pt x="23691" y="20757"/>
                  </a:lnTo>
                  <a:lnTo>
                    <a:pt x="23691" y="20757"/>
                  </a:lnTo>
                  <a:lnTo>
                    <a:pt x="23691" y="20757"/>
                  </a:lnTo>
                  <a:lnTo>
                    <a:pt x="23712" y="20757"/>
                  </a:lnTo>
                  <a:lnTo>
                    <a:pt x="23712" y="20757"/>
                  </a:lnTo>
                  <a:lnTo>
                    <a:pt x="23712" y="20757"/>
                  </a:lnTo>
                  <a:lnTo>
                    <a:pt x="23712" y="20757"/>
                  </a:lnTo>
                  <a:lnTo>
                    <a:pt x="23712" y="20757"/>
                  </a:lnTo>
                  <a:lnTo>
                    <a:pt x="23712" y="20757"/>
                  </a:lnTo>
                  <a:lnTo>
                    <a:pt x="23712" y="20757"/>
                  </a:lnTo>
                  <a:lnTo>
                    <a:pt x="23712" y="20757"/>
                  </a:lnTo>
                  <a:lnTo>
                    <a:pt x="23733" y="20778"/>
                  </a:lnTo>
                  <a:close/>
                  <a:moveTo>
                    <a:pt x="23774" y="20717"/>
                  </a:moveTo>
                  <a:lnTo>
                    <a:pt x="23774" y="20717"/>
                  </a:lnTo>
                  <a:lnTo>
                    <a:pt x="23774" y="20717"/>
                  </a:lnTo>
                  <a:lnTo>
                    <a:pt x="23774" y="20717"/>
                  </a:lnTo>
                  <a:lnTo>
                    <a:pt x="23774" y="20717"/>
                  </a:lnTo>
                  <a:lnTo>
                    <a:pt x="23774" y="20717"/>
                  </a:lnTo>
                  <a:lnTo>
                    <a:pt x="23774" y="20717"/>
                  </a:lnTo>
                  <a:lnTo>
                    <a:pt x="23774" y="20717"/>
                  </a:lnTo>
                  <a:lnTo>
                    <a:pt x="23774" y="20717"/>
                  </a:lnTo>
                  <a:lnTo>
                    <a:pt x="23774" y="20717"/>
                  </a:lnTo>
                  <a:lnTo>
                    <a:pt x="23774" y="20737"/>
                  </a:lnTo>
                  <a:lnTo>
                    <a:pt x="23774" y="20737"/>
                  </a:lnTo>
                  <a:lnTo>
                    <a:pt x="23774" y="20737"/>
                  </a:lnTo>
                  <a:lnTo>
                    <a:pt x="23774" y="20737"/>
                  </a:lnTo>
                  <a:lnTo>
                    <a:pt x="23774" y="20737"/>
                  </a:lnTo>
                  <a:lnTo>
                    <a:pt x="23774" y="20737"/>
                  </a:lnTo>
                  <a:lnTo>
                    <a:pt x="23774" y="20737"/>
                  </a:lnTo>
                  <a:lnTo>
                    <a:pt x="23774" y="20737"/>
                  </a:lnTo>
                  <a:lnTo>
                    <a:pt x="23774" y="20717"/>
                  </a:lnTo>
                  <a:close/>
                  <a:moveTo>
                    <a:pt x="23835" y="20778"/>
                  </a:moveTo>
                  <a:lnTo>
                    <a:pt x="23835" y="20757"/>
                  </a:lnTo>
                  <a:lnTo>
                    <a:pt x="23835" y="20757"/>
                  </a:lnTo>
                  <a:lnTo>
                    <a:pt x="23835" y="20757"/>
                  </a:lnTo>
                  <a:lnTo>
                    <a:pt x="23815" y="20757"/>
                  </a:lnTo>
                  <a:lnTo>
                    <a:pt x="23815" y="20757"/>
                  </a:lnTo>
                  <a:lnTo>
                    <a:pt x="23815" y="20757"/>
                  </a:lnTo>
                  <a:lnTo>
                    <a:pt x="23815" y="20757"/>
                  </a:lnTo>
                  <a:lnTo>
                    <a:pt x="23794" y="20757"/>
                  </a:lnTo>
                  <a:lnTo>
                    <a:pt x="23794" y="20757"/>
                  </a:lnTo>
                  <a:lnTo>
                    <a:pt x="23794" y="20778"/>
                  </a:lnTo>
                  <a:lnTo>
                    <a:pt x="23794" y="20778"/>
                  </a:lnTo>
                  <a:lnTo>
                    <a:pt x="23794" y="20778"/>
                  </a:lnTo>
                  <a:lnTo>
                    <a:pt x="23815" y="20778"/>
                  </a:lnTo>
                  <a:lnTo>
                    <a:pt x="23815" y="20778"/>
                  </a:lnTo>
                  <a:lnTo>
                    <a:pt x="23815" y="20778"/>
                  </a:lnTo>
                  <a:lnTo>
                    <a:pt x="23815" y="20778"/>
                  </a:lnTo>
                  <a:lnTo>
                    <a:pt x="23815" y="20778"/>
                  </a:lnTo>
                  <a:lnTo>
                    <a:pt x="23815" y="20778"/>
                  </a:lnTo>
                  <a:lnTo>
                    <a:pt x="23835" y="20778"/>
                  </a:lnTo>
                  <a:close/>
                  <a:moveTo>
                    <a:pt x="23794" y="20778"/>
                  </a:moveTo>
                  <a:lnTo>
                    <a:pt x="23794" y="20799"/>
                  </a:lnTo>
                  <a:lnTo>
                    <a:pt x="23794" y="20799"/>
                  </a:lnTo>
                  <a:lnTo>
                    <a:pt x="23794" y="20799"/>
                  </a:lnTo>
                  <a:lnTo>
                    <a:pt x="23794" y="20799"/>
                  </a:lnTo>
                  <a:lnTo>
                    <a:pt x="23794" y="20799"/>
                  </a:lnTo>
                  <a:lnTo>
                    <a:pt x="23794" y="20799"/>
                  </a:lnTo>
                  <a:lnTo>
                    <a:pt x="23794" y="20778"/>
                  </a:lnTo>
                  <a:lnTo>
                    <a:pt x="23794" y="20778"/>
                  </a:lnTo>
                  <a:lnTo>
                    <a:pt x="23774" y="20778"/>
                  </a:lnTo>
                  <a:lnTo>
                    <a:pt x="23774" y="20778"/>
                  </a:lnTo>
                  <a:lnTo>
                    <a:pt x="23753" y="20778"/>
                  </a:lnTo>
                  <a:lnTo>
                    <a:pt x="23753" y="20778"/>
                  </a:lnTo>
                  <a:lnTo>
                    <a:pt x="23753" y="20778"/>
                  </a:lnTo>
                  <a:lnTo>
                    <a:pt x="23733" y="20778"/>
                  </a:lnTo>
                  <a:lnTo>
                    <a:pt x="23733" y="20778"/>
                  </a:lnTo>
                  <a:lnTo>
                    <a:pt x="23733" y="20778"/>
                  </a:lnTo>
                  <a:lnTo>
                    <a:pt x="23733" y="20778"/>
                  </a:lnTo>
                  <a:lnTo>
                    <a:pt x="23733" y="20778"/>
                  </a:lnTo>
                  <a:lnTo>
                    <a:pt x="23733" y="20778"/>
                  </a:lnTo>
                  <a:lnTo>
                    <a:pt x="23733" y="20778"/>
                  </a:lnTo>
                  <a:lnTo>
                    <a:pt x="23733" y="20778"/>
                  </a:lnTo>
                  <a:lnTo>
                    <a:pt x="23733" y="20778"/>
                  </a:lnTo>
                  <a:lnTo>
                    <a:pt x="23733" y="20799"/>
                  </a:lnTo>
                  <a:lnTo>
                    <a:pt x="23753" y="20799"/>
                  </a:lnTo>
                  <a:lnTo>
                    <a:pt x="23753" y="20799"/>
                  </a:lnTo>
                  <a:lnTo>
                    <a:pt x="23774" y="20799"/>
                  </a:lnTo>
                  <a:lnTo>
                    <a:pt x="23774" y="20799"/>
                  </a:lnTo>
                  <a:lnTo>
                    <a:pt x="23774" y="20819"/>
                  </a:lnTo>
                  <a:lnTo>
                    <a:pt x="23794" y="20819"/>
                  </a:lnTo>
                  <a:lnTo>
                    <a:pt x="23794" y="20819"/>
                  </a:lnTo>
                  <a:lnTo>
                    <a:pt x="23794" y="20799"/>
                  </a:lnTo>
                  <a:lnTo>
                    <a:pt x="23794" y="20799"/>
                  </a:lnTo>
                  <a:lnTo>
                    <a:pt x="23794" y="20799"/>
                  </a:lnTo>
                  <a:lnTo>
                    <a:pt x="23815" y="20778"/>
                  </a:lnTo>
                  <a:lnTo>
                    <a:pt x="23815" y="20778"/>
                  </a:lnTo>
                  <a:lnTo>
                    <a:pt x="23794" y="20778"/>
                  </a:lnTo>
                  <a:close/>
                  <a:moveTo>
                    <a:pt x="23671" y="20757"/>
                  </a:moveTo>
                  <a:lnTo>
                    <a:pt x="23671" y="20757"/>
                  </a:lnTo>
                  <a:lnTo>
                    <a:pt x="23671" y="20757"/>
                  </a:lnTo>
                  <a:lnTo>
                    <a:pt x="23671" y="20757"/>
                  </a:lnTo>
                  <a:lnTo>
                    <a:pt x="23671" y="20757"/>
                  </a:lnTo>
                  <a:lnTo>
                    <a:pt x="23671" y="20757"/>
                  </a:lnTo>
                  <a:lnTo>
                    <a:pt x="23671" y="20757"/>
                  </a:lnTo>
                  <a:lnTo>
                    <a:pt x="23671" y="20757"/>
                  </a:lnTo>
                  <a:lnTo>
                    <a:pt x="23671" y="20757"/>
                  </a:lnTo>
                  <a:lnTo>
                    <a:pt x="23671" y="20757"/>
                  </a:lnTo>
                  <a:lnTo>
                    <a:pt x="23651" y="20757"/>
                  </a:lnTo>
                  <a:lnTo>
                    <a:pt x="23651" y="20757"/>
                  </a:lnTo>
                  <a:lnTo>
                    <a:pt x="23651" y="20757"/>
                  </a:lnTo>
                  <a:lnTo>
                    <a:pt x="23651" y="20757"/>
                  </a:lnTo>
                  <a:lnTo>
                    <a:pt x="23630" y="20737"/>
                  </a:lnTo>
                  <a:lnTo>
                    <a:pt x="23630" y="20737"/>
                  </a:lnTo>
                  <a:lnTo>
                    <a:pt x="23630" y="20737"/>
                  </a:lnTo>
                  <a:lnTo>
                    <a:pt x="23630" y="20737"/>
                  </a:lnTo>
                  <a:lnTo>
                    <a:pt x="23630" y="20737"/>
                  </a:lnTo>
                  <a:lnTo>
                    <a:pt x="23609" y="20737"/>
                  </a:lnTo>
                  <a:lnTo>
                    <a:pt x="23609" y="20737"/>
                  </a:lnTo>
                  <a:lnTo>
                    <a:pt x="23609" y="20737"/>
                  </a:lnTo>
                  <a:lnTo>
                    <a:pt x="23609" y="20737"/>
                  </a:lnTo>
                  <a:lnTo>
                    <a:pt x="23609" y="20717"/>
                  </a:lnTo>
                  <a:lnTo>
                    <a:pt x="23609" y="20717"/>
                  </a:lnTo>
                  <a:lnTo>
                    <a:pt x="23609" y="20717"/>
                  </a:lnTo>
                  <a:lnTo>
                    <a:pt x="23609" y="20717"/>
                  </a:lnTo>
                  <a:lnTo>
                    <a:pt x="23609" y="20717"/>
                  </a:lnTo>
                  <a:lnTo>
                    <a:pt x="23609" y="20737"/>
                  </a:lnTo>
                  <a:lnTo>
                    <a:pt x="23609" y="20737"/>
                  </a:lnTo>
                  <a:lnTo>
                    <a:pt x="23609" y="20757"/>
                  </a:lnTo>
                  <a:lnTo>
                    <a:pt x="23609" y="20757"/>
                  </a:lnTo>
                  <a:lnTo>
                    <a:pt x="23630" y="20757"/>
                  </a:lnTo>
                  <a:lnTo>
                    <a:pt x="23630" y="20757"/>
                  </a:lnTo>
                  <a:lnTo>
                    <a:pt x="23630" y="20757"/>
                  </a:lnTo>
                  <a:lnTo>
                    <a:pt x="23630" y="20757"/>
                  </a:lnTo>
                  <a:lnTo>
                    <a:pt x="23671" y="20757"/>
                  </a:lnTo>
                  <a:lnTo>
                    <a:pt x="23671" y="20757"/>
                  </a:lnTo>
                  <a:lnTo>
                    <a:pt x="23671" y="20757"/>
                  </a:lnTo>
                  <a:lnTo>
                    <a:pt x="23691" y="20757"/>
                  </a:lnTo>
                  <a:lnTo>
                    <a:pt x="23691" y="20757"/>
                  </a:lnTo>
                  <a:lnTo>
                    <a:pt x="23691" y="20757"/>
                  </a:lnTo>
                  <a:lnTo>
                    <a:pt x="23671" y="20757"/>
                  </a:lnTo>
                  <a:close/>
                  <a:moveTo>
                    <a:pt x="21702" y="18706"/>
                  </a:moveTo>
                  <a:lnTo>
                    <a:pt x="21702" y="18706"/>
                  </a:lnTo>
                  <a:lnTo>
                    <a:pt x="21722" y="18706"/>
                  </a:lnTo>
                  <a:lnTo>
                    <a:pt x="21722" y="18686"/>
                  </a:lnTo>
                  <a:lnTo>
                    <a:pt x="21743" y="18686"/>
                  </a:lnTo>
                  <a:lnTo>
                    <a:pt x="21743" y="18686"/>
                  </a:lnTo>
                  <a:lnTo>
                    <a:pt x="21764" y="18686"/>
                  </a:lnTo>
                  <a:lnTo>
                    <a:pt x="21764" y="18686"/>
                  </a:lnTo>
                  <a:lnTo>
                    <a:pt x="21764" y="18686"/>
                  </a:lnTo>
                  <a:lnTo>
                    <a:pt x="21702" y="18686"/>
                  </a:lnTo>
                  <a:lnTo>
                    <a:pt x="21702" y="18706"/>
                  </a:lnTo>
                  <a:lnTo>
                    <a:pt x="21702" y="18706"/>
                  </a:lnTo>
                  <a:lnTo>
                    <a:pt x="21681" y="18726"/>
                  </a:lnTo>
                  <a:lnTo>
                    <a:pt x="21681" y="18726"/>
                  </a:lnTo>
                  <a:lnTo>
                    <a:pt x="21681" y="18726"/>
                  </a:lnTo>
                  <a:lnTo>
                    <a:pt x="21660" y="18726"/>
                  </a:lnTo>
                  <a:lnTo>
                    <a:pt x="21660" y="18747"/>
                  </a:lnTo>
                  <a:lnTo>
                    <a:pt x="21660" y="18747"/>
                  </a:lnTo>
                  <a:lnTo>
                    <a:pt x="21660" y="18747"/>
                  </a:lnTo>
                  <a:lnTo>
                    <a:pt x="21702" y="18706"/>
                  </a:lnTo>
                  <a:close/>
                  <a:moveTo>
                    <a:pt x="21846" y="18706"/>
                  </a:moveTo>
                  <a:lnTo>
                    <a:pt x="21846" y="18706"/>
                  </a:lnTo>
                  <a:lnTo>
                    <a:pt x="21846" y="18686"/>
                  </a:lnTo>
                  <a:lnTo>
                    <a:pt x="21825" y="18686"/>
                  </a:lnTo>
                  <a:lnTo>
                    <a:pt x="21804" y="18686"/>
                  </a:lnTo>
                  <a:lnTo>
                    <a:pt x="21804" y="18686"/>
                  </a:lnTo>
                  <a:lnTo>
                    <a:pt x="21784" y="18686"/>
                  </a:lnTo>
                  <a:lnTo>
                    <a:pt x="21764" y="18686"/>
                  </a:lnTo>
                  <a:lnTo>
                    <a:pt x="21784" y="18686"/>
                  </a:lnTo>
                  <a:lnTo>
                    <a:pt x="21846" y="18706"/>
                  </a:lnTo>
                  <a:close/>
                  <a:moveTo>
                    <a:pt x="7713" y="17188"/>
                  </a:moveTo>
                  <a:lnTo>
                    <a:pt x="7713" y="17167"/>
                  </a:lnTo>
                  <a:lnTo>
                    <a:pt x="7713" y="17167"/>
                  </a:lnTo>
                  <a:lnTo>
                    <a:pt x="7713" y="17167"/>
                  </a:lnTo>
                  <a:lnTo>
                    <a:pt x="7713" y="17167"/>
                  </a:lnTo>
                  <a:lnTo>
                    <a:pt x="7713" y="17188"/>
                  </a:lnTo>
                  <a:close/>
                  <a:moveTo>
                    <a:pt x="6892" y="205"/>
                  </a:moveTo>
                  <a:lnTo>
                    <a:pt x="6892" y="226"/>
                  </a:lnTo>
                  <a:lnTo>
                    <a:pt x="6913" y="266"/>
                  </a:lnTo>
                  <a:lnTo>
                    <a:pt x="6913" y="266"/>
                  </a:lnTo>
                  <a:lnTo>
                    <a:pt x="6933" y="287"/>
                  </a:lnTo>
                  <a:lnTo>
                    <a:pt x="6974" y="370"/>
                  </a:lnTo>
                  <a:lnTo>
                    <a:pt x="7015" y="390"/>
                  </a:lnTo>
                  <a:lnTo>
                    <a:pt x="7015" y="390"/>
                  </a:lnTo>
                  <a:lnTo>
                    <a:pt x="7077" y="410"/>
                  </a:lnTo>
                  <a:lnTo>
                    <a:pt x="7097" y="410"/>
                  </a:lnTo>
                  <a:lnTo>
                    <a:pt x="7097" y="390"/>
                  </a:lnTo>
                  <a:lnTo>
                    <a:pt x="7097" y="390"/>
                  </a:lnTo>
                  <a:lnTo>
                    <a:pt x="7118" y="370"/>
                  </a:lnTo>
                  <a:lnTo>
                    <a:pt x="7118" y="370"/>
                  </a:lnTo>
                  <a:lnTo>
                    <a:pt x="7118" y="349"/>
                  </a:lnTo>
                  <a:lnTo>
                    <a:pt x="7118" y="349"/>
                  </a:lnTo>
                  <a:lnTo>
                    <a:pt x="7118" y="349"/>
                  </a:lnTo>
                  <a:lnTo>
                    <a:pt x="7118" y="349"/>
                  </a:lnTo>
                  <a:lnTo>
                    <a:pt x="7138" y="328"/>
                  </a:lnTo>
                  <a:lnTo>
                    <a:pt x="7138" y="328"/>
                  </a:lnTo>
                  <a:lnTo>
                    <a:pt x="7138" y="308"/>
                  </a:lnTo>
                  <a:lnTo>
                    <a:pt x="7138" y="308"/>
                  </a:lnTo>
                  <a:lnTo>
                    <a:pt x="7138" y="308"/>
                  </a:lnTo>
                  <a:lnTo>
                    <a:pt x="7118" y="287"/>
                  </a:lnTo>
                  <a:lnTo>
                    <a:pt x="7138" y="287"/>
                  </a:lnTo>
                  <a:lnTo>
                    <a:pt x="7138" y="287"/>
                  </a:lnTo>
                  <a:lnTo>
                    <a:pt x="7138" y="287"/>
                  </a:lnTo>
                  <a:lnTo>
                    <a:pt x="7138" y="266"/>
                  </a:lnTo>
                  <a:lnTo>
                    <a:pt x="7138" y="266"/>
                  </a:lnTo>
                  <a:lnTo>
                    <a:pt x="7138" y="266"/>
                  </a:lnTo>
                  <a:lnTo>
                    <a:pt x="7138" y="266"/>
                  </a:lnTo>
                  <a:lnTo>
                    <a:pt x="7138" y="266"/>
                  </a:lnTo>
                  <a:lnTo>
                    <a:pt x="7138" y="266"/>
                  </a:lnTo>
                  <a:lnTo>
                    <a:pt x="7138" y="246"/>
                  </a:lnTo>
                  <a:lnTo>
                    <a:pt x="7159" y="246"/>
                  </a:lnTo>
                  <a:lnTo>
                    <a:pt x="7159" y="246"/>
                  </a:lnTo>
                  <a:lnTo>
                    <a:pt x="7159" y="246"/>
                  </a:lnTo>
                  <a:lnTo>
                    <a:pt x="7159" y="226"/>
                  </a:lnTo>
                  <a:lnTo>
                    <a:pt x="7159" y="226"/>
                  </a:lnTo>
                  <a:lnTo>
                    <a:pt x="7159" y="226"/>
                  </a:lnTo>
                  <a:lnTo>
                    <a:pt x="7159" y="205"/>
                  </a:lnTo>
                  <a:lnTo>
                    <a:pt x="7180" y="205"/>
                  </a:lnTo>
                  <a:lnTo>
                    <a:pt x="7180" y="205"/>
                  </a:lnTo>
                  <a:lnTo>
                    <a:pt x="7180" y="205"/>
                  </a:lnTo>
                  <a:lnTo>
                    <a:pt x="7180" y="184"/>
                  </a:lnTo>
                  <a:lnTo>
                    <a:pt x="7200" y="184"/>
                  </a:lnTo>
                  <a:lnTo>
                    <a:pt x="7200" y="205"/>
                  </a:lnTo>
                  <a:lnTo>
                    <a:pt x="7200" y="205"/>
                  </a:lnTo>
                  <a:lnTo>
                    <a:pt x="7200" y="205"/>
                  </a:lnTo>
                  <a:lnTo>
                    <a:pt x="7200" y="226"/>
                  </a:lnTo>
                  <a:lnTo>
                    <a:pt x="7200" y="226"/>
                  </a:lnTo>
                  <a:lnTo>
                    <a:pt x="7180" y="226"/>
                  </a:lnTo>
                  <a:lnTo>
                    <a:pt x="7180" y="246"/>
                  </a:lnTo>
                  <a:lnTo>
                    <a:pt x="7180" y="266"/>
                  </a:lnTo>
                  <a:lnTo>
                    <a:pt x="7159" y="287"/>
                  </a:lnTo>
                  <a:lnTo>
                    <a:pt x="7159" y="287"/>
                  </a:lnTo>
                  <a:lnTo>
                    <a:pt x="7159" y="287"/>
                  </a:lnTo>
                  <a:lnTo>
                    <a:pt x="7159" y="308"/>
                  </a:lnTo>
                  <a:lnTo>
                    <a:pt x="7159" y="308"/>
                  </a:lnTo>
                  <a:lnTo>
                    <a:pt x="7159" y="308"/>
                  </a:lnTo>
                  <a:lnTo>
                    <a:pt x="7159" y="349"/>
                  </a:lnTo>
                  <a:lnTo>
                    <a:pt x="7159" y="349"/>
                  </a:lnTo>
                  <a:lnTo>
                    <a:pt x="7159" y="349"/>
                  </a:lnTo>
                  <a:lnTo>
                    <a:pt x="7138" y="370"/>
                  </a:lnTo>
                  <a:lnTo>
                    <a:pt x="7138" y="390"/>
                  </a:lnTo>
                  <a:lnTo>
                    <a:pt x="7138" y="410"/>
                  </a:lnTo>
                  <a:lnTo>
                    <a:pt x="7138" y="410"/>
                  </a:lnTo>
                  <a:lnTo>
                    <a:pt x="7138" y="431"/>
                  </a:lnTo>
                  <a:lnTo>
                    <a:pt x="7159" y="431"/>
                  </a:lnTo>
                  <a:lnTo>
                    <a:pt x="7200" y="410"/>
                  </a:lnTo>
                  <a:lnTo>
                    <a:pt x="7200" y="410"/>
                  </a:lnTo>
                  <a:lnTo>
                    <a:pt x="7200" y="410"/>
                  </a:lnTo>
                  <a:lnTo>
                    <a:pt x="7220" y="431"/>
                  </a:lnTo>
                  <a:lnTo>
                    <a:pt x="7220" y="431"/>
                  </a:lnTo>
                  <a:lnTo>
                    <a:pt x="7220" y="431"/>
                  </a:lnTo>
                  <a:lnTo>
                    <a:pt x="7220" y="452"/>
                  </a:lnTo>
                  <a:lnTo>
                    <a:pt x="7200" y="452"/>
                  </a:lnTo>
                  <a:lnTo>
                    <a:pt x="7200" y="452"/>
                  </a:lnTo>
                  <a:lnTo>
                    <a:pt x="7200" y="472"/>
                  </a:lnTo>
                  <a:lnTo>
                    <a:pt x="7200" y="472"/>
                  </a:lnTo>
                  <a:lnTo>
                    <a:pt x="7220" y="452"/>
                  </a:lnTo>
                  <a:lnTo>
                    <a:pt x="7241" y="452"/>
                  </a:lnTo>
                  <a:lnTo>
                    <a:pt x="7241" y="452"/>
                  </a:lnTo>
                  <a:lnTo>
                    <a:pt x="7241" y="472"/>
                  </a:lnTo>
                  <a:lnTo>
                    <a:pt x="7241" y="472"/>
                  </a:lnTo>
                  <a:lnTo>
                    <a:pt x="7262" y="472"/>
                  </a:lnTo>
                  <a:lnTo>
                    <a:pt x="7262" y="472"/>
                  </a:lnTo>
                  <a:lnTo>
                    <a:pt x="7262" y="472"/>
                  </a:lnTo>
                  <a:lnTo>
                    <a:pt x="7282" y="452"/>
                  </a:lnTo>
                  <a:lnTo>
                    <a:pt x="7282" y="452"/>
                  </a:lnTo>
                  <a:lnTo>
                    <a:pt x="7302" y="452"/>
                  </a:lnTo>
                  <a:lnTo>
                    <a:pt x="7323" y="410"/>
                  </a:lnTo>
                  <a:lnTo>
                    <a:pt x="7323" y="410"/>
                  </a:lnTo>
                  <a:lnTo>
                    <a:pt x="7302" y="410"/>
                  </a:lnTo>
                  <a:lnTo>
                    <a:pt x="7302" y="410"/>
                  </a:lnTo>
                  <a:lnTo>
                    <a:pt x="7302" y="410"/>
                  </a:lnTo>
                  <a:lnTo>
                    <a:pt x="7302" y="410"/>
                  </a:lnTo>
                  <a:lnTo>
                    <a:pt x="7302" y="410"/>
                  </a:lnTo>
                  <a:lnTo>
                    <a:pt x="7282" y="390"/>
                  </a:lnTo>
                  <a:lnTo>
                    <a:pt x="7282" y="390"/>
                  </a:lnTo>
                  <a:lnTo>
                    <a:pt x="7302" y="390"/>
                  </a:lnTo>
                  <a:lnTo>
                    <a:pt x="7302" y="390"/>
                  </a:lnTo>
                  <a:lnTo>
                    <a:pt x="7302" y="390"/>
                  </a:lnTo>
                  <a:lnTo>
                    <a:pt x="7282" y="390"/>
                  </a:lnTo>
                  <a:lnTo>
                    <a:pt x="7282" y="390"/>
                  </a:lnTo>
                  <a:lnTo>
                    <a:pt x="7262" y="390"/>
                  </a:lnTo>
                  <a:lnTo>
                    <a:pt x="7262" y="370"/>
                  </a:lnTo>
                  <a:lnTo>
                    <a:pt x="7282" y="370"/>
                  </a:lnTo>
                  <a:lnTo>
                    <a:pt x="7282" y="370"/>
                  </a:lnTo>
                  <a:lnTo>
                    <a:pt x="7282" y="370"/>
                  </a:lnTo>
                  <a:lnTo>
                    <a:pt x="7282" y="349"/>
                  </a:lnTo>
                  <a:lnTo>
                    <a:pt x="7282" y="349"/>
                  </a:lnTo>
                  <a:lnTo>
                    <a:pt x="7302" y="370"/>
                  </a:lnTo>
                  <a:lnTo>
                    <a:pt x="7302" y="370"/>
                  </a:lnTo>
                  <a:lnTo>
                    <a:pt x="7302" y="349"/>
                  </a:lnTo>
                  <a:lnTo>
                    <a:pt x="7302" y="349"/>
                  </a:lnTo>
                  <a:lnTo>
                    <a:pt x="7302" y="349"/>
                  </a:lnTo>
                  <a:lnTo>
                    <a:pt x="7302" y="349"/>
                  </a:lnTo>
                  <a:lnTo>
                    <a:pt x="7323" y="349"/>
                  </a:lnTo>
                  <a:lnTo>
                    <a:pt x="7323" y="349"/>
                  </a:lnTo>
                  <a:lnTo>
                    <a:pt x="7323" y="328"/>
                  </a:lnTo>
                  <a:lnTo>
                    <a:pt x="7323" y="328"/>
                  </a:lnTo>
                  <a:lnTo>
                    <a:pt x="7302" y="328"/>
                  </a:lnTo>
                  <a:lnTo>
                    <a:pt x="7282" y="328"/>
                  </a:lnTo>
                  <a:lnTo>
                    <a:pt x="7302" y="308"/>
                  </a:lnTo>
                  <a:lnTo>
                    <a:pt x="7323" y="328"/>
                  </a:lnTo>
                  <a:lnTo>
                    <a:pt x="7323" y="308"/>
                  </a:lnTo>
                  <a:lnTo>
                    <a:pt x="7323" y="308"/>
                  </a:lnTo>
                  <a:lnTo>
                    <a:pt x="7323" y="308"/>
                  </a:lnTo>
                  <a:lnTo>
                    <a:pt x="7302" y="308"/>
                  </a:lnTo>
                  <a:lnTo>
                    <a:pt x="7302" y="308"/>
                  </a:lnTo>
                  <a:lnTo>
                    <a:pt x="7302" y="308"/>
                  </a:lnTo>
                  <a:lnTo>
                    <a:pt x="7302" y="308"/>
                  </a:lnTo>
                  <a:lnTo>
                    <a:pt x="7302" y="308"/>
                  </a:lnTo>
                  <a:lnTo>
                    <a:pt x="7302" y="287"/>
                  </a:lnTo>
                  <a:lnTo>
                    <a:pt x="7302" y="287"/>
                  </a:lnTo>
                  <a:lnTo>
                    <a:pt x="7302" y="287"/>
                  </a:lnTo>
                  <a:lnTo>
                    <a:pt x="7302" y="287"/>
                  </a:lnTo>
                  <a:lnTo>
                    <a:pt x="7323" y="287"/>
                  </a:lnTo>
                  <a:lnTo>
                    <a:pt x="7323" y="287"/>
                  </a:lnTo>
                  <a:lnTo>
                    <a:pt x="7323" y="287"/>
                  </a:lnTo>
                  <a:lnTo>
                    <a:pt x="7323" y="287"/>
                  </a:lnTo>
                  <a:lnTo>
                    <a:pt x="7323" y="266"/>
                  </a:lnTo>
                  <a:lnTo>
                    <a:pt x="7323" y="266"/>
                  </a:lnTo>
                  <a:lnTo>
                    <a:pt x="7323" y="266"/>
                  </a:lnTo>
                  <a:lnTo>
                    <a:pt x="7302" y="287"/>
                  </a:lnTo>
                  <a:lnTo>
                    <a:pt x="7302" y="266"/>
                  </a:lnTo>
                  <a:lnTo>
                    <a:pt x="7282" y="266"/>
                  </a:lnTo>
                  <a:lnTo>
                    <a:pt x="7282" y="266"/>
                  </a:lnTo>
                  <a:lnTo>
                    <a:pt x="7282" y="266"/>
                  </a:lnTo>
                  <a:lnTo>
                    <a:pt x="7282" y="246"/>
                  </a:lnTo>
                  <a:lnTo>
                    <a:pt x="7282" y="246"/>
                  </a:lnTo>
                  <a:lnTo>
                    <a:pt x="7282" y="246"/>
                  </a:lnTo>
                  <a:lnTo>
                    <a:pt x="7282" y="246"/>
                  </a:lnTo>
                  <a:lnTo>
                    <a:pt x="7282" y="246"/>
                  </a:lnTo>
                  <a:lnTo>
                    <a:pt x="7302" y="266"/>
                  </a:lnTo>
                  <a:lnTo>
                    <a:pt x="7302" y="266"/>
                  </a:lnTo>
                  <a:lnTo>
                    <a:pt x="7323" y="266"/>
                  </a:lnTo>
                  <a:lnTo>
                    <a:pt x="7323" y="266"/>
                  </a:lnTo>
                  <a:lnTo>
                    <a:pt x="7323" y="266"/>
                  </a:lnTo>
                  <a:lnTo>
                    <a:pt x="7323" y="246"/>
                  </a:lnTo>
                  <a:lnTo>
                    <a:pt x="7323" y="246"/>
                  </a:lnTo>
                  <a:lnTo>
                    <a:pt x="7323" y="246"/>
                  </a:lnTo>
                  <a:lnTo>
                    <a:pt x="7323" y="246"/>
                  </a:lnTo>
                  <a:lnTo>
                    <a:pt x="7323" y="246"/>
                  </a:lnTo>
                  <a:lnTo>
                    <a:pt x="7323" y="226"/>
                  </a:lnTo>
                  <a:lnTo>
                    <a:pt x="7344" y="226"/>
                  </a:lnTo>
                  <a:lnTo>
                    <a:pt x="7364" y="205"/>
                  </a:lnTo>
                  <a:lnTo>
                    <a:pt x="7364" y="184"/>
                  </a:lnTo>
                  <a:lnTo>
                    <a:pt x="7364" y="184"/>
                  </a:lnTo>
                  <a:lnTo>
                    <a:pt x="7344" y="205"/>
                  </a:lnTo>
                  <a:lnTo>
                    <a:pt x="7344" y="184"/>
                  </a:lnTo>
                  <a:lnTo>
                    <a:pt x="7364" y="184"/>
                  </a:lnTo>
                  <a:lnTo>
                    <a:pt x="7344" y="184"/>
                  </a:lnTo>
                  <a:lnTo>
                    <a:pt x="7344" y="184"/>
                  </a:lnTo>
                  <a:lnTo>
                    <a:pt x="7323" y="205"/>
                  </a:lnTo>
                  <a:lnTo>
                    <a:pt x="7323" y="184"/>
                  </a:lnTo>
                  <a:lnTo>
                    <a:pt x="7344" y="184"/>
                  </a:lnTo>
                  <a:lnTo>
                    <a:pt x="7364" y="164"/>
                  </a:lnTo>
                  <a:lnTo>
                    <a:pt x="7344" y="164"/>
                  </a:lnTo>
                  <a:lnTo>
                    <a:pt x="7302" y="164"/>
                  </a:lnTo>
                  <a:lnTo>
                    <a:pt x="7302" y="164"/>
                  </a:lnTo>
                  <a:lnTo>
                    <a:pt x="7302" y="164"/>
                  </a:lnTo>
                  <a:lnTo>
                    <a:pt x="7323" y="164"/>
                  </a:lnTo>
                  <a:lnTo>
                    <a:pt x="7323" y="164"/>
                  </a:lnTo>
                  <a:lnTo>
                    <a:pt x="7344" y="164"/>
                  </a:lnTo>
                  <a:lnTo>
                    <a:pt x="7344" y="164"/>
                  </a:lnTo>
                  <a:lnTo>
                    <a:pt x="7364" y="164"/>
                  </a:lnTo>
                  <a:lnTo>
                    <a:pt x="7364" y="144"/>
                  </a:lnTo>
                  <a:lnTo>
                    <a:pt x="7364" y="144"/>
                  </a:lnTo>
                  <a:lnTo>
                    <a:pt x="7364" y="144"/>
                  </a:lnTo>
                  <a:lnTo>
                    <a:pt x="7364" y="144"/>
                  </a:lnTo>
                  <a:lnTo>
                    <a:pt x="7364" y="123"/>
                  </a:lnTo>
                  <a:lnTo>
                    <a:pt x="7364" y="123"/>
                  </a:lnTo>
                  <a:lnTo>
                    <a:pt x="7364" y="123"/>
                  </a:lnTo>
                  <a:lnTo>
                    <a:pt x="7364" y="102"/>
                  </a:lnTo>
                  <a:lnTo>
                    <a:pt x="7344" y="102"/>
                  </a:lnTo>
                  <a:lnTo>
                    <a:pt x="7344" y="123"/>
                  </a:lnTo>
                  <a:lnTo>
                    <a:pt x="7344" y="123"/>
                  </a:lnTo>
                  <a:lnTo>
                    <a:pt x="7344" y="123"/>
                  </a:lnTo>
                  <a:lnTo>
                    <a:pt x="7344" y="123"/>
                  </a:lnTo>
                  <a:lnTo>
                    <a:pt x="7323" y="102"/>
                  </a:lnTo>
                  <a:lnTo>
                    <a:pt x="7262" y="102"/>
                  </a:lnTo>
                  <a:lnTo>
                    <a:pt x="7262" y="102"/>
                  </a:lnTo>
                  <a:lnTo>
                    <a:pt x="7282" y="102"/>
                  </a:lnTo>
                  <a:lnTo>
                    <a:pt x="7302" y="102"/>
                  </a:lnTo>
                  <a:lnTo>
                    <a:pt x="7364" y="102"/>
                  </a:lnTo>
                  <a:lnTo>
                    <a:pt x="7384" y="102"/>
                  </a:lnTo>
                  <a:lnTo>
                    <a:pt x="7364" y="82"/>
                  </a:lnTo>
                  <a:lnTo>
                    <a:pt x="7364" y="82"/>
                  </a:lnTo>
                  <a:lnTo>
                    <a:pt x="7364" y="82"/>
                  </a:lnTo>
                  <a:lnTo>
                    <a:pt x="7364" y="62"/>
                  </a:lnTo>
                  <a:lnTo>
                    <a:pt x="7364" y="62"/>
                  </a:lnTo>
                  <a:lnTo>
                    <a:pt x="7364" y="41"/>
                  </a:lnTo>
                  <a:lnTo>
                    <a:pt x="7364" y="62"/>
                  </a:lnTo>
                  <a:lnTo>
                    <a:pt x="7384" y="62"/>
                  </a:lnTo>
                  <a:lnTo>
                    <a:pt x="7384" y="82"/>
                  </a:lnTo>
                  <a:lnTo>
                    <a:pt x="7384" y="82"/>
                  </a:lnTo>
                  <a:lnTo>
                    <a:pt x="7384" y="82"/>
                  </a:lnTo>
                  <a:lnTo>
                    <a:pt x="7384" y="62"/>
                  </a:lnTo>
                  <a:lnTo>
                    <a:pt x="7405" y="62"/>
                  </a:lnTo>
                  <a:lnTo>
                    <a:pt x="7405" y="41"/>
                  </a:lnTo>
                  <a:lnTo>
                    <a:pt x="7384" y="41"/>
                  </a:lnTo>
                  <a:lnTo>
                    <a:pt x="7384" y="41"/>
                  </a:lnTo>
                  <a:lnTo>
                    <a:pt x="7384" y="41"/>
                  </a:lnTo>
                  <a:lnTo>
                    <a:pt x="7384" y="41"/>
                  </a:lnTo>
                  <a:lnTo>
                    <a:pt x="7405" y="41"/>
                  </a:lnTo>
                  <a:lnTo>
                    <a:pt x="7405" y="20"/>
                  </a:lnTo>
                  <a:lnTo>
                    <a:pt x="7384" y="20"/>
                  </a:lnTo>
                  <a:lnTo>
                    <a:pt x="7384" y="20"/>
                  </a:lnTo>
                  <a:lnTo>
                    <a:pt x="7384" y="20"/>
                  </a:lnTo>
                  <a:lnTo>
                    <a:pt x="7384" y="20"/>
                  </a:lnTo>
                  <a:lnTo>
                    <a:pt x="7364" y="20"/>
                  </a:lnTo>
                  <a:lnTo>
                    <a:pt x="7364" y="20"/>
                  </a:lnTo>
                  <a:lnTo>
                    <a:pt x="7364" y="20"/>
                  </a:lnTo>
                  <a:lnTo>
                    <a:pt x="7364" y="20"/>
                  </a:lnTo>
                  <a:lnTo>
                    <a:pt x="7364" y="20"/>
                  </a:lnTo>
                  <a:lnTo>
                    <a:pt x="7364" y="20"/>
                  </a:lnTo>
                  <a:lnTo>
                    <a:pt x="7364" y="20"/>
                  </a:lnTo>
                  <a:lnTo>
                    <a:pt x="7364" y="0"/>
                  </a:lnTo>
                  <a:lnTo>
                    <a:pt x="7364" y="0"/>
                  </a:lnTo>
                  <a:lnTo>
                    <a:pt x="7384" y="0"/>
                  </a:lnTo>
                  <a:lnTo>
                    <a:pt x="6933" y="0"/>
                  </a:lnTo>
                  <a:lnTo>
                    <a:pt x="6933" y="0"/>
                  </a:lnTo>
                  <a:lnTo>
                    <a:pt x="6913" y="20"/>
                  </a:lnTo>
                  <a:lnTo>
                    <a:pt x="6913" y="41"/>
                  </a:lnTo>
                  <a:lnTo>
                    <a:pt x="6913" y="41"/>
                  </a:lnTo>
                  <a:lnTo>
                    <a:pt x="6892" y="62"/>
                  </a:lnTo>
                  <a:lnTo>
                    <a:pt x="6892" y="62"/>
                  </a:lnTo>
                  <a:lnTo>
                    <a:pt x="6892" y="82"/>
                  </a:lnTo>
                  <a:lnTo>
                    <a:pt x="6892" y="123"/>
                  </a:lnTo>
                  <a:lnTo>
                    <a:pt x="6892" y="123"/>
                  </a:lnTo>
                  <a:lnTo>
                    <a:pt x="6892" y="144"/>
                  </a:lnTo>
                  <a:lnTo>
                    <a:pt x="6892" y="164"/>
                  </a:lnTo>
                  <a:lnTo>
                    <a:pt x="6892" y="164"/>
                  </a:lnTo>
                  <a:lnTo>
                    <a:pt x="6892" y="164"/>
                  </a:lnTo>
                  <a:lnTo>
                    <a:pt x="6892" y="164"/>
                  </a:lnTo>
                  <a:lnTo>
                    <a:pt x="6892" y="164"/>
                  </a:lnTo>
                  <a:lnTo>
                    <a:pt x="6892" y="184"/>
                  </a:lnTo>
                  <a:lnTo>
                    <a:pt x="6892" y="205"/>
                  </a:lnTo>
                  <a:close/>
                  <a:moveTo>
                    <a:pt x="3303" y="1395"/>
                  </a:moveTo>
                  <a:lnTo>
                    <a:pt x="3323" y="1395"/>
                  </a:lnTo>
                  <a:lnTo>
                    <a:pt x="3323" y="1374"/>
                  </a:lnTo>
                  <a:lnTo>
                    <a:pt x="3323" y="1374"/>
                  </a:lnTo>
                  <a:lnTo>
                    <a:pt x="3323" y="1354"/>
                  </a:lnTo>
                  <a:lnTo>
                    <a:pt x="3323" y="1354"/>
                  </a:lnTo>
                  <a:lnTo>
                    <a:pt x="3323" y="1333"/>
                  </a:lnTo>
                  <a:lnTo>
                    <a:pt x="3343" y="1333"/>
                  </a:lnTo>
                  <a:lnTo>
                    <a:pt x="3343" y="1333"/>
                  </a:lnTo>
                  <a:lnTo>
                    <a:pt x="3343" y="1333"/>
                  </a:lnTo>
                  <a:lnTo>
                    <a:pt x="3343" y="1333"/>
                  </a:lnTo>
                  <a:lnTo>
                    <a:pt x="3343" y="1333"/>
                  </a:lnTo>
                  <a:lnTo>
                    <a:pt x="3343" y="1313"/>
                  </a:lnTo>
                  <a:lnTo>
                    <a:pt x="3343" y="1313"/>
                  </a:lnTo>
                  <a:lnTo>
                    <a:pt x="3323" y="1313"/>
                  </a:lnTo>
                  <a:lnTo>
                    <a:pt x="3323" y="1313"/>
                  </a:lnTo>
                  <a:lnTo>
                    <a:pt x="3323" y="1313"/>
                  </a:lnTo>
                  <a:lnTo>
                    <a:pt x="3323" y="1313"/>
                  </a:lnTo>
                  <a:lnTo>
                    <a:pt x="3323" y="1292"/>
                  </a:lnTo>
                  <a:lnTo>
                    <a:pt x="3343" y="1292"/>
                  </a:lnTo>
                  <a:lnTo>
                    <a:pt x="3343" y="1292"/>
                  </a:lnTo>
                  <a:lnTo>
                    <a:pt x="3343" y="1313"/>
                  </a:lnTo>
                  <a:lnTo>
                    <a:pt x="3343" y="1313"/>
                  </a:lnTo>
                  <a:lnTo>
                    <a:pt x="3343" y="1313"/>
                  </a:lnTo>
                  <a:lnTo>
                    <a:pt x="3343" y="1313"/>
                  </a:lnTo>
                  <a:lnTo>
                    <a:pt x="3343" y="1313"/>
                  </a:lnTo>
                  <a:lnTo>
                    <a:pt x="3343" y="1313"/>
                  </a:lnTo>
                  <a:lnTo>
                    <a:pt x="3343" y="1313"/>
                  </a:lnTo>
                  <a:lnTo>
                    <a:pt x="3364" y="1313"/>
                  </a:lnTo>
                  <a:lnTo>
                    <a:pt x="3364" y="1313"/>
                  </a:lnTo>
                  <a:lnTo>
                    <a:pt x="3364" y="1292"/>
                  </a:lnTo>
                  <a:lnTo>
                    <a:pt x="3385" y="1292"/>
                  </a:lnTo>
                  <a:lnTo>
                    <a:pt x="3385" y="1292"/>
                  </a:lnTo>
                  <a:lnTo>
                    <a:pt x="3385" y="1292"/>
                  </a:lnTo>
                  <a:lnTo>
                    <a:pt x="3385" y="1292"/>
                  </a:lnTo>
                  <a:lnTo>
                    <a:pt x="3385" y="1292"/>
                  </a:lnTo>
                  <a:lnTo>
                    <a:pt x="3385" y="1292"/>
                  </a:lnTo>
                  <a:lnTo>
                    <a:pt x="3385" y="1292"/>
                  </a:lnTo>
                  <a:lnTo>
                    <a:pt x="3385" y="1292"/>
                  </a:lnTo>
                  <a:lnTo>
                    <a:pt x="3405" y="1292"/>
                  </a:lnTo>
                  <a:lnTo>
                    <a:pt x="3405" y="1272"/>
                  </a:lnTo>
                  <a:lnTo>
                    <a:pt x="3385" y="1272"/>
                  </a:lnTo>
                  <a:lnTo>
                    <a:pt x="3385" y="1272"/>
                  </a:lnTo>
                  <a:lnTo>
                    <a:pt x="3385" y="1251"/>
                  </a:lnTo>
                  <a:lnTo>
                    <a:pt x="3385" y="1251"/>
                  </a:lnTo>
                  <a:lnTo>
                    <a:pt x="3385" y="1251"/>
                  </a:lnTo>
                  <a:lnTo>
                    <a:pt x="3405" y="1251"/>
                  </a:lnTo>
                  <a:lnTo>
                    <a:pt x="3405" y="1251"/>
                  </a:lnTo>
                  <a:lnTo>
                    <a:pt x="3425" y="1272"/>
                  </a:lnTo>
                  <a:lnTo>
                    <a:pt x="3425" y="1272"/>
                  </a:lnTo>
                  <a:lnTo>
                    <a:pt x="3425" y="1272"/>
                  </a:lnTo>
                  <a:lnTo>
                    <a:pt x="3405" y="1272"/>
                  </a:lnTo>
                  <a:lnTo>
                    <a:pt x="3425" y="1272"/>
                  </a:lnTo>
                  <a:lnTo>
                    <a:pt x="3425" y="1292"/>
                  </a:lnTo>
                  <a:lnTo>
                    <a:pt x="3425" y="1292"/>
                  </a:lnTo>
                  <a:lnTo>
                    <a:pt x="3446" y="1272"/>
                  </a:lnTo>
                  <a:lnTo>
                    <a:pt x="3446" y="1272"/>
                  </a:lnTo>
                  <a:lnTo>
                    <a:pt x="3446" y="1272"/>
                  </a:lnTo>
                  <a:lnTo>
                    <a:pt x="3446" y="1251"/>
                  </a:lnTo>
                  <a:lnTo>
                    <a:pt x="3446" y="1251"/>
                  </a:lnTo>
                  <a:lnTo>
                    <a:pt x="3385" y="1190"/>
                  </a:lnTo>
                  <a:lnTo>
                    <a:pt x="3385" y="1190"/>
                  </a:lnTo>
                  <a:lnTo>
                    <a:pt x="3385" y="1169"/>
                  </a:lnTo>
                  <a:lnTo>
                    <a:pt x="3385" y="1169"/>
                  </a:lnTo>
                  <a:lnTo>
                    <a:pt x="3405" y="1169"/>
                  </a:lnTo>
                  <a:lnTo>
                    <a:pt x="3425" y="1190"/>
                  </a:lnTo>
                  <a:lnTo>
                    <a:pt x="3425" y="1190"/>
                  </a:lnTo>
                  <a:lnTo>
                    <a:pt x="3425" y="1190"/>
                  </a:lnTo>
                  <a:lnTo>
                    <a:pt x="3425" y="1190"/>
                  </a:lnTo>
                  <a:lnTo>
                    <a:pt x="3425" y="1190"/>
                  </a:lnTo>
                  <a:lnTo>
                    <a:pt x="3425" y="1190"/>
                  </a:lnTo>
                  <a:lnTo>
                    <a:pt x="3425" y="1190"/>
                  </a:lnTo>
                  <a:lnTo>
                    <a:pt x="3425" y="1190"/>
                  </a:lnTo>
                  <a:lnTo>
                    <a:pt x="3425" y="1210"/>
                  </a:lnTo>
                  <a:lnTo>
                    <a:pt x="3446" y="1210"/>
                  </a:lnTo>
                  <a:lnTo>
                    <a:pt x="3446" y="1190"/>
                  </a:lnTo>
                  <a:lnTo>
                    <a:pt x="3446" y="1190"/>
                  </a:lnTo>
                  <a:lnTo>
                    <a:pt x="3446" y="1190"/>
                  </a:lnTo>
                  <a:lnTo>
                    <a:pt x="3446" y="1190"/>
                  </a:lnTo>
                  <a:lnTo>
                    <a:pt x="3446" y="1169"/>
                  </a:lnTo>
                  <a:lnTo>
                    <a:pt x="3467" y="1169"/>
                  </a:lnTo>
                  <a:lnTo>
                    <a:pt x="3467" y="1169"/>
                  </a:lnTo>
                  <a:lnTo>
                    <a:pt x="3467" y="1169"/>
                  </a:lnTo>
                  <a:lnTo>
                    <a:pt x="3446" y="1190"/>
                  </a:lnTo>
                  <a:lnTo>
                    <a:pt x="3446" y="1190"/>
                  </a:lnTo>
                  <a:lnTo>
                    <a:pt x="3446" y="1210"/>
                  </a:lnTo>
                  <a:lnTo>
                    <a:pt x="3446" y="1210"/>
                  </a:lnTo>
                  <a:lnTo>
                    <a:pt x="3467" y="1231"/>
                  </a:lnTo>
                  <a:lnTo>
                    <a:pt x="3467" y="1231"/>
                  </a:lnTo>
                  <a:lnTo>
                    <a:pt x="3467" y="1251"/>
                  </a:lnTo>
                  <a:lnTo>
                    <a:pt x="3487" y="1251"/>
                  </a:lnTo>
                  <a:lnTo>
                    <a:pt x="3487" y="1251"/>
                  </a:lnTo>
                  <a:lnTo>
                    <a:pt x="3507" y="1251"/>
                  </a:lnTo>
                  <a:lnTo>
                    <a:pt x="3507" y="1251"/>
                  </a:lnTo>
                  <a:lnTo>
                    <a:pt x="3507" y="1251"/>
                  </a:lnTo>
                  <a:lnTo>
                    <a:pt x="3507" y="1272"/>
                  </a:lnTo>
                  <a:lnTo>
                    <a:pt x="3507" y="1272"/>
                  </a:lnTo>
                  <a:lnTo>
                    <a:pt x="3549" y="1272"/>
                  </a:lnTo>
                  <a:lnTo>
                    <a:pt x="3549" y="1292"/>
                  </a:lnTo>
                  <a:lnTo>
                    <a:pt x="3549" y="1292"/>
                  </a:lnTo>
                  <a:lnTo>
                    <a:pt x="3549" y="1292"/>
                  </a:lnTo>
                  <a:lnTo>
                    <a:pt x="3549" y="1292"/>
                  </a:lnTo>
                  <a:lnTo>
                    <a:pt x="3549" y="1292"/>
                  </a:lnTo>
                  <a:lnTo>
                    <a:pt x="3528" y="1292"/>
                  </a:lnTo>
                  <a:lnTo>
                    <a:pt x="3528" y="1292"/>
                  </a:lnTo>
                  <a:lnTo>
                    <a:pt x="3528" y="1292"/>
                  </a:lnTo>
                  <a:lnTo>
                    <a:pt x="3487" y="1313"/>
                  </a:lnTo>
                  <a:lnTo>
                    <a:pt x="3467" y="1313"/>
                  </a:lnTo>
                  <a:lnTo>
                    <a:pt x="3467" y="1313"/>
                  </a:lnTo>
                  <a:lnTo>
                    <a:pt x="3446" y="1333"/>
                  </a:lnTo>
                  <a:lnTo>
                    <a:pt x="3446" y="1333"/>
                  </a:lnTo>
                  <a:lnTo>
                    <a:pt x="3446" y="1333"/>
                  </a:lnTo>
                  <a:lnTo>
                    <a:pt x="3446" y="1333"/>
                  </a:lnTo>
                  <a:lnTo>
                    <a:pt x="3446" y="1333"/>
                  </a:lnTo>
                  <a:lnTo>
                    <a:pt x="3446" y="1333"/>
                  </a:lnTo>
                  <a:lnTo>
                    <a:pt x="3446" y="1354"/>
                  </a:lnTo>
                  <a:lnTo>
                    <a:pt x="3446" y="1354"/>
                  </a:lnTo>
                  <a:lnTo>
                    <a:pt x="3446" y="1354"/>
                  </a:lnTo>
                  <a:lnTo>
                    <a:pt x="3446" y="1354"/>
                  </a:lnTo>
                  <a:lnTo>
                    <a:pt x="3425" y="1354"/>
                  </a:lnTo>
                  <a:lnTo>
                    <a:pt x="3425" y="1354"/>
                  </a:lnTo>
                  <a:lnTo>
                    <a:pt x="3425" y="1354"/>
                  </a:lnTo>
                  <a:lnTo>
                    <a:pt x="3425" y="1354"/>
                  </a:lnTo>
                  <a:lnTo>
                    <a:pt x="3405" y="1354"/>
                  </a:lnTo>
                  <a:lnTo>
                    <a:pt x="3405" y="1374"/>
                  </a:lnTo>
                  <a:lnTo>
                    <a:pt x="3385" y="1354"/>
                  </a:lnTo>
                  <a:lnTo>
                    <a:pt x="3385" y="1354"/>
                  </a:lnTo>
                  <a:lnTo>
                    <a:pt x="3364" y="1354"/>
                  </a:lnTo>
                  <a:lnTo>
                    <a:pt x="3364" y="1354"/>
                  </a:lnTo>
                  <a:lnTo>
                    <a:pt x="3364" y="1374"/>
                  </a:lnTo>
                  <a:lnTo>
                    <a:pt x="3364" y="1374"/>
                  </a:lnTo>
                  <a:lnTo>
                    <a:pt x="3364" y="1374"/>
                  </a:lnTo>
                  <a:lnTo>
                    <a:pt x="3364" y="1374"/>
                  </a:lnTo>
                  <a:lnTo>
                    <a:pt x="3364" y="1374"/>
                  </a:lnTo>
                  <a:lnTo>
                    <a:pt x="3364" y="1395"/>
                  </a:lnTo>
                  <a:lnTo>
                    <a:pt x="3364" y="1395"/>
                  </a:lnTo>
                  <a:lnTo>
                    <a:pt x="3364" y="1395"/>
                  </a:lnTo>
                  <a:lnTo>
                    <a:pt x="3364" y="1415"/>
                  </a:lnTo>
                  <a:lnTo>
                    <a:pt x="3364" y="1415"/>
                  </a:lnTo>
                  <a:lnTo>
                    <a:pt x="3343" y="1415"/>
                  </a:lnTo>
                  <a:lnTo>
                    <a:pt x="3343" y="1415"/>
                  </a:lnTo>
                  <a:lnTo>
                    <a:pt x="3343" y="1415"/>
                  </a:lnTo>
                  <a:lnTo>
                    <a:pt x="3343" y="1415"/>
                  </a:lnTo>
                  <a:lnTo>
                    <a:pt x="3343" y="1415"/>
                  </a:lnTo>
                  <a:lnTo>
                    <a:pt x="3323" y="1436"/>
                  </a:lnTo>
                  <a:lnTo>
                    <a:pt x="3323" y="1436"/>
                  </a:lnTo>
                  <a:lnTo>
                    <a:pt x="3323" y="1436"/>
                  </a:lnTo>
                  <a:lnTo>
                    <a:pt x="3323" y="1436"/>
                  </a:lnTo>
                  <a:lnTo>
                    <a:pt x="3323" y="1436"/>
                  </a:lnTo>
                  <a:lnTo>
                    <a:pt x="3343" y="1436"/>
                  </a:lnTo>
                  <a:lnTo>
                    <a:pt x="3343" y="1436"/>
                  </a:lnTo>
                  <a:lnTo>
                    <a:pt x="3343" y="1436"/>
                  </a:lnTo>
                  <a:lnTo>
                    <a:pt x="3364" y="1436"/>
                  </a:lnTo>
                  <a:lnTo>
                    <a:pt x="3364" y="1436"/>
                  </a:lnTo>
                  <a:lnTo>
                    <a:pt x="3364" y="1436"/>
                  </a:lnTo>
                  <a:lnTo>
                    <a:pt x="3364" y="1415"/>
                  </a:lnTo>
                  <a:lnTo>
                    <a:pt x="3364" y="1415"/>
                  </a:lnTo>
                  <a:lnTo>
                    <a:pt x="3364" y="1415"/>
                  </a:lnTo>
                  <a:lnTo>
                    <a:pt x="3364" y="1436"/>
                  </a:lnTo>
                  <a:lnTo>
                    <a:pt x="3385" y="1436"/>
                  </a:lnTo>
                  <a:lnTo>
                    <a:pt x="3385" y="1457"/>
                  </a:lnTo>
                  <a:lnTo>
                    <a:pt x="3385" y="1477"/>
                  </a:lnTo>
                  <a:lnTo>
                    <a:pt x="3425" y="1539"/>
                  </a:lnTo>
                  <a:lnTo>
                    <a:pt x="3425" y="1539"/>
                  </a:lnTo>
                  <a:lnTo>
                    <a:pt x="3425" y="1539"/>
                  </a:lnTo>
                  <a:lnTo>
                    <a:pt x="3425" y="1539"/>
                  </a:lnTo>
                  <a:lnTo>
                    <a:pt x="3425" y="1539"/>
                  </a:lnTo>
                  <a:lnTo>
                    <a:pt x="3425" y="1539"/>
                  </a:lnTo>
                  <a:lnTo>
                    <a:pt x="3425" y="1518"/>
                  </a:lnTo>
                  <a:lnTo>
                    <a:pt x="3425" y="1518"/>
                  </a:lnTo>
                  <a:lnTo>
                    <a:pt x="3425" y="1518"/>
                  </a:lnTo>
                  <a:lnTo>
                    <a:pt x="3425" y="1518"/>
                  </a:lnTo>
                  <a:lnTo>
                    <a:pt x="3425" y="1539"/>
                  </a:lnTo>
                  <a:lnTo>
                    <a:pt x="3425" y="1539"/>
                  </a:lnTo>
                  <a:lnTo>
                    <a:pt x="3446" y="1539"/>
                  </a:lnTo>
                  <a:lnTo>
                    <a:pt x="3446" y="1539"/>
                  </a:lnTo>
                  <a:lnTo>
                    <a:pt x="3446" y="1518"/>
                  </a:lnTo>
                  <a:lnTo>
                    <a:pt x="3467" y="1518"/>
                  </a:lnTo>
                  <a:lnTo>
                    <a:pt x="3446" y="1518"/>
                  </a:lnTo>
                  <a:lnTo>
                    <a:pt x="3446" y="1477"/>
                  </a:lnTo>
                  <a:lnTo>
                    <a:pt x="3446" y="1477"/>
                  </a:lnTo>
                  <a:lnTo>
                    <a:pt x="3467" y="1497"/>
                  </a:lnTo>
                  <a:lnTo>
                    <a:pt x="3467" y="1497"/>
                  </a:lnTo>
                  <a:lnTo>
                    <a:pt x="3467" y="1477"/>
                  </a:lnTo>
                  <a:lnTo>
                    <a:pt x="3467" y="1477"/>
                  </a:lnTo>
                  <a:lnTo>
                    <a:pt x="3467" y="1477"/>
                  </a:lnTo>
                  <a:lnTo>
                    <a:pt x="3467" y="1477"/>
                  </a:lnTo>
                  <a:lnTo>
                    <a:pt x="3487" y="1457"/>
                  </a:lnTo>
                  <a:lnTo>
                    <a:pt x="3487" y="1457"/>
                  </a:lnTo>
                  <a:lnTo>
                    <a:pt x="3487" y="1436"/>
                  </a:lnTo>
                  <a:lnTo>
                    <a:pt x="3487" y="1436"/>
                  </a:lnTo>
                  <a:lnTo>
                    <a:pt x="3487" y="1436"/>
                  </a:lnTo>
                  <a:lnTo>
                    <a:pt x="3487" y="1457"/>
                  </a:lnTo>
                  <a:lnTo>
                    <a:pt x="3487" y="1457"/>
                  </a:lnTo>
                  <a:lnTo>
                    <a:pt x="3487" y="1457"/>
                  </a:lnTo>
                  <a:lnTo>
                    <a:pt x="3487" y="1436"/>
                  </a:lnTo>
                  <a:lnTo>
                    <a:pt x="3507" y="1436"/>
                  </a:lnTo>
                  <a:lnTo>
                    <a:pt x="3507" y="1436"/>
                  </a:lnTo>
                  <a:lnTo>
                    <a:pt x="3507" y="1415"/>
                  </a:lnTo>
                  <a:lnTo>
                    <a:pt x="3507" y="1415"/>
                  </a:lnTo>
                  <a:lnTo>
                    <a:pt x="3507" y="1436"/>
                  </a:lnTo>
                  <a:lnTo>
                    <a:pt x="3528" y="1436"/>
                  </a:lnTo>
                  <a:lnTo>
                    <a:pt x="3528" y="1436"/>
                  </a:lnTo>
                  <a:lnTo>
                    <a:pt x="3507" y="1436"/>
                  </a:lnTo>
                  <a:lnTo>
                    <a:pt x="3507" y="1457"/>
                  </a:lnTo>
                  <a:lnTo>
                    <a:pt x="3507" y="1457"/>
                  </a:lnTo>
                  <a:lnTo>
                    <a:pt x="3507" y="1457"/>
                  </a:lnTo>
                  <a:lnTo>
                    <a:pt x="3487" y="1457"/>
                  </a:lnTo>
                  <a:lnTo>
                    <a:pt x="3487" y="1477"/>
                  </a:lnTo>
                  <a:lnTo>
                    <a:pt x="3487" y="1477"/>
                  </a:lnTo>
                  <a:lnTo>
                    <a:pt x="3487" y="1477"/>
                  </a:lnTo>
                  <a:lnTo>
                    <a:pt x="3487" y="1477"/>
                  </a:lnTo>
                  <a:lnTo>
                    <a:pt x="3487" y="1477"/>
                  </a:lnTo>
                  <a:lnTo>
                    <a:pt x="3487" y="1497"/>
                  </a:lnTo>
                  <a:lnTo>
                    <a:pt x="3487" y="1497"/>
                  </a:lnTo>
                  <a:lnTo>
                    <a:pt x="3487" y="1497"/>
                  </a:lnTo>
                  <a:lnTo>
                    <a:pt x="3487" y="1497"/>
                  </a:lnTo>
                  <a:lnTo>
                    <a:pt x="3487" y="1497"/>
                  </a:lnTo>
                  <a:lnTo>
                    <a:pt x="3487" y="1518"/>
                  </a:lnTo>
                  <a:lnTo>
                    <a:pt x="3487" y="1518"/>
                  </a:lnTo>
                  <a:lnTo>
                    <a:pt x="3467" y="1518"/>
                  </a:lnTo>
                  <a:lnTo>
                    <a:pt x="3467" y="1518"/>
                  </a:lnTo>
                  <a:lnTo>
                    <a:pt x="3467" y="1518"/>
                  </a:lnTo>
                  <a:lnTo>
                    <a:pt x="3467" y="1539"/>
                  </a:lnTo>
                  <a:lnTo>
                    <a:pt x="3467" y="1539"/>
                  </a:lnTo>
                  <a:lnTo>
                    <a:pt x="3467" y="1539"/>
                  </a:lnTo>
                  <a:lnTo>
                    <a:pt x="3507" y="1539"/>
                  </a:lnTo>
                  <a:lnTo>
                    <a:pt x="3507" y="1539"/>
                  </a:lnTo>
                  <a:lnTo>
                    <a:pt x="3507" y="1539"/>
                  </a:lnTo>
                  <a:lnTo>
                    <a:pt x="3528" y="1518"/>
                  </a:lnTo>
                  <a:lnTo>
                    <a:pt x="3528" y="1518"/>
                  </a:lnTo>
                  <a:lnTo>
                    <a:pt x="3507" y="1518"/>
                  </a:lnTo>
                  <a:lnTo>
                    <a:pt x="3507" y="1518"/>
                  </a:lnTo>
                  <a:lnTo>
                    <a:pt x="3507" y="1497"/>
                  </a:lnTo>
                  <a:lnTo>
                    <a:pt x="3549" y="1518"/>
                  </a:lnTo>
                  <a:lnTo>
                    <a:pt x="3549" y="1518"/>
                  </a:lnTo>
                  <a:lnTo>
                    <a:pt x="3569" y="1518"/>
                  </a:lnTo>
                  <a:lnTo>
                    <a:pt x="3590" y="1518"/>
                  </a:lnTo>
                  <a:lnTo>
                    <a:pt x="3590" y="1518"/>
                  </a:lnTo>
                  <a:lnTo>
                    <a:pt x="3610" y="1497"/>
                  </a:lnTo>
                  <a:lnTo>
                    <a:pt x="3610" y="1497"/>
                  </a:lnTo>
                  <a:lnTo>
                    <a:pt x="3610" y="1497"/>
                  </a:lnTo>
                  <a:lnTo>
                    <a:pt x="3631" y="1497"/>
                  </a:lnTo>
                  <a:lnTo>
                    <a:pt x="3631" y="1477"/>
                  </a:lnTo>
                  <a:lnTo>
                    <a:pt x="3610" y="1477"/>
                  </a:lnTo>
                  <a:lnTo>
                    <a:pt x="3610" y="1477"/>
                  </a:lnTo>
                  <a:lnTo>
                    <a:pt x="3610" y="1477"/>
                  </a:lnTo>
                  <a:lnTo>
                    <a:pt x="3610" y="1477"/>
                  </a:lnTo>
                  <a:lnTo>
                    <a:pt x="3610" y="1477"/>
                  </a:lnTo>
                  <a:lnTo>
                    <a:pt x="3610" y="1477"/>
                  </a:lnTo>
                  <a:lnTo>
                    <a:pt x="3610" y="1477"/>
                  </a:lnTo>
                  <a:lnTo>
                    <a:pt x="3610" y="1457"/>
                  </a:lnTo>
                  <a:lnTo>
                    <a:pt x="3631" y="1477"/>
                  </a:lnTo>
                  <a:lnTo>
                    <a:pt x="3631" y="1477"/>
                  </a:lnTo>
                  <a:lnTo>
                    <a:pt x="3651" y="1477"/>
                  </a:lnTo>
                  <a:lnTo>
                    <a:pt x="3651" y="1477"/>
                  </a:lnTo>
                  <a:lnTo>
                    <a:pt x="3651" y="1497"/>
                  </a:lnTo>
                  <a:lnTo>
                    <a:pt x="3651" y="1497"/>
                  </a:lnTo>
                  <a:lnTo>
                    <a:pt x="3631" y="1497"/>
                  </a:lnTo>
                  <a:lnTo>
                    <a:pt x="3631" y="1518"/>
                  </a:lnTo>
                  <a:lnTo>
                    <a:pt x="3610" y="1539"/>
                  </a:lnTo>
                  <a:lnTo>
                    <a:pt x="3610" y="1559"/>
                  </a:lnTo>
                  <a:lnTo>
                    <a:pt x="3610" y="1559"/>
                  </a:lnTo>
                  <a:lnTo>
                    <a:pt x="3610" y="1559"/>
                  </a:lnTo>
                  <a:lnTo>
                    <a:pt x="3610" y="1559"/>
                  </a:lnTo>
                  <a:lnTo>
                    <a:pt x="3610" y="1559"/>
                  </a:lnTo>
                  <a:lnTo>
                    <a:pt x="3631" y="1559"/>
                  </a:lnTo>
                  <a:lnTo>
                    <a:pt x="3631" y="1539"/>
                  </a:lnTo>
                  <a:lnTo>
                    <a:pt x="3631" y="1539"/>
                  </a:lnTo>
                  <a:lnTo>
                    <a:pt x="3631" y="1539"/>
                  </a:lnTo>
                  <a:lnTo>
                    <a:pt x="3631" y="1539"/>
                  </a:lnTo>
                  <a:lnTo>
                    <a:pt x="3631" y="1539"/>
                  </a:lnTo>
                  <a:lnTo>
                    <a:pt x="3631" y="1539"/>
                  </a:lnTo>
                  <a:lnTo>
                    <a:pt x="3631" y="1539"/>
                  </a:lnTo>
                  <a:lnTo>
                    <a:pt x="3651" y="1539"/>
                  </a:lnTo>
                  <a:lnTo>
                    <a:pt x="3651" y="1539"/>
                  </a:lnTo>
                  <a:lnTo>
                    <a:pt x="3651" y="1539"/>
                  </a:lnTo>
                  <a:lnTo>
                    <a:pt x="3651" y="1539"/>
                  </a:lnTo>
                  <a:lnTo>
                    <a:pt x="3651" y="1539"/>
                  </a:lnTo>
                  <a:lnTo>
                    <a:pt x="3651" y="1539"/>
                  </a:lnTo>
                  <a:lnTo>
                    <a:pt x="3631" y="1559"/>
                  </a:lnTo>
                  <a:lnTo>
                    <a:pt x="3631" y="1559"/>
                  </a:lnTo>
                  <a:lnTo>
                    <a:pt x="3651" y="1559"/>
                  </a:lnTo>
                  <a:lnTo>
                    <a:pt x="3651" y="1539"/>
                  </a:lnTo>
                  <a:lnTo>
                    <a:pt x="3651" y="1559"/>
                  </a:lnTo>
                  <a:lnTo>
                    <a:pt x="3651" y="1559"/>
                  </a:lnTo>
                  <a:lnTo>
                    <a:pt x="3651" y="1559"/>
                  </a:lnTo>
                  <a:lnTo>
                    <a:pt x="3651" y="1579"/>
                  </a:lnTo>
                  <a:lnTo>
                    <a:pt x="3651" y="1579"/>
                  </a:lnTo>
                  <a:lnTo>
                    <a:pt x="3651" y="1579"/>
                  </a:lnTo>
                  <a:lnTo>
                    <a:pt x="3672" y="1579"/>
                  </a:lnTo>
                  <a:lnTo>
                    <a:pt x="3672" y="1579"/>
                  </a:lnTo>
                  <a:lnTo>
                    <a:pt x="3672" y="1579"/>
                  </a:lnTo>
                  <a:lnTo>
                    <a:pt x="3672" y="1579"/>
                  </a:lnTo>
                  <a:lnTo>
                    <a:pt x="3692" y="1579"/>
                  </a:lnTo>
                  <a:lnTo>
                    <a:pt x="3692" y="1579"/>
                  </a:lnTo>
                  <a:lnTo>
                    <a:pt x="3692" y="1579"/>
                  </a:lnTo>
                  <a:lnTo>
                    <a:pt x="3692" y="1559"/>
                  </a:lnTo>
                  <a:lnTo>
                    <a:pt x="3692" y="1559"/>
                  </a:lnTo>
                  <a:lnTo>
                    <a:pt x="3733" y="1559"/>
                  </a:lnTo>
                  <a:lnTo>
                    <a:pt x="3733" y="1559"/>
                  </a:lnTo>
                  <a:lnTo>
                    <a:pt x="3733" y="1559"/>
                  </a:lnTo>
                  <a:lnTo>
                    <a:pt x="3733" y="1559"/>
                  </a:lnTo>
                  <a:lnTo>
                    <a:pt x="3733" y="155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18"/>
                  </a:lnTo>
                  <a:lnTo>
                    <a:pt x="3733" y="1518"/>
                  </a:lnTo>
                  <a:lnTo>
                    <a:pt x="3754" y="1539"/>
                  </a:lnTo>
                  <a:lnTo>
                    <a:pt x="3774" y="1539"/>
                  </a:lnTo>
                  <a:lnTo>
                    <a:pt x="3774" y="1539"/>
                  </a:lnTo>
                  <a:lnTo>
                    <a:pt x="3774" y="1539"/>
                  </a:lnTo>
                  <a:lnTo>
                    <a:pt x="3754" y="1518"/>
                  </a:lnTo>
                  <a:lnTo>
                    <a:pt x="3754" y="1518"/>
                  </a:lnTo>
                  <a:lnTo>
                    <a:pt x="3733" y="1518"/>
                  </a:lnTo>
                  <a:lnTo>
                    <a:pt x="3733" y="1518"/>
                  </a:lnTo>
                  <a:lnTo>
                    <a:pt x="3754" y="1497"/>
                  </a:lnTo>
                  <a:lnTo>
                    <a:pt x="3754" y="1497"/>
                  </a:lnTo>
                  <a:lnTo>
                    <a:pt x="3754" y="1497"/>
                  </a:lnTo>
                  <a:lnTo>
                    <a:pt x="3774" y="1518"/>
                  </a:lnTo>
                  <a:lnTo>
                    <a:pt x="3774" y="1518"/>
                  </a:lnTo>
                  <a:lnTo>
                    <a:pt x="3774" y="1539"/>
                  </a:lnTo>
                  <a:lnTo>
                    <a:pt x="3795" y="1518"/>
                  </a:lnTo>
                  <a:lnTo>
                    <a:pt x="3795" y="1518"/>
                  </a:lnTo>
                  <a:lnTo>
                    <a:pt x="3795" y="1497"/>
                  </a:lnTo>
                  <a:lnTo>
                    <a:pt x="3795" y="1497"/>
                  </a:lnTo>
                  <a:lnTo>
                    <a:pt x="3795" y="1497"/>
                  </a:lnTo>
                  <a:lnTo>
                    <a:pt x="3795" y="1497"/>
                  </a:lnTo>
                  <a:lnTo>
                    <a:pt x="3795" y="1497"/>
                  </a:lnTo>
                  <a:lnTo>
                    <a:pt x="3795" y="1497"/>
                  </a:lnTo>
                  <a:lnTo>
                    <a:pt x="3795" y="1497"/>
                  </a:lnTo>
                  <a:lnTo>
                    <a:pt x="3795" y="1497"/>
                  </a:lnTo>
                  <a:lnTo>
                    <a:pt x="3795" y="1497"/>
                  </a:lnTo>
                  <a:lnTo>
                    <a:pt x="3795" y="1518"/>
                  </a:lnTo>
                  <a:lnTo>
                    <a:pt x="3795" y="1518"/>
                  </a:lnTo>
                  <a:lnTo>
                    <a:pt x="3795" y="1518"/>
                  </a:lnTo>
                  <a:lnTo>
                    <a:pt x="3795" y="1518"/>
                  </a:lnTo>
                  <a:lnTo>
                    <a:pt x="3795" y="1518"/>
                  </a:lnTo>
                  <a:lnTo>
                    <a:pt x="3795" y="1539"/>
                  </a:lnTo>
                  <a:lnTo>
                    <a:pt x="3795" y="1539"/>
                  </a:lnTo>
                  <a:lnTo>
                    <a:pt x="3795" y="1539"/>
                  </a:lnTo>
                  <a:lnTo>
                    <a:pt x="3795" y="1539"/>
                  </a:lnTo>
                  <a:lnTo>
                    <a:pt x="3815" y="1539"/>
                  </a:lnTo>
                  <a:lnTo>
                    <a:pt x="3815" y="1539"/>
                  </a:lnTo>
                  <a:lnTo>
                    <a:pt x="3815" y="1539"/>
                  </a:lnTo>
                  <a:lnTo>
                    <a:pt x="3815" y="1518"/>
                  </a:lnTo>
                  <a:lnTo>
                    <a:pt x="3815" y="1518"/>
                  </a:lnTo>
                  <a:lnTo>
                    <a:pt x="3815" y="1518"/>
                  </a:lnTo>
                  <a:lnTo>
                    <a:pt x="3815" y="1497"/>
                  </a:lnTo>
                  <a:lnTo>
                    <a:pt x="3815" y="1497"/>
                  </a:lnTo>
                  <a:lnTo>
                    <a:pt x="3815" y="1497"/>
                  </a:lnTo>
                  <a:lnTo>
                    <a:pt x="3815" y="1497"/>
                  </a:lnTo>
                  <a:lnTo>
                    <a:pt x="3795" y="1497"/>
                  </a:lnTo>
                  <a:lnTo>
                    <a:pt x="3815" y="1477"/>
                  </a:lnTo>
                  <a:lnTo>
                    <a:pt x="3836" y="1497"/>
                  </a:lnTo>
                  <a:lnTo>
                    <a:pt x="3836" y="1497"/>
                  </a:lnTo>
                  <a:lnTo>
                    <a:pt x="3836" y="1477"/>
                  </a:lnTo>
                  <a:lnTo>
                    <a:pt x="3836" y="1477"/>
                  </a:lnTo>
                  <a:lnTo>
                    <a:pt x="3836" y="1477"/>
                  </a:lnTo>
                  <a:lnTo>
                    <a:pt x="3836" y="1477"/>
                  </a:lnTo>
                  <a:lnTo>
                    <a:pt x="3836" y="1457"/>
                  </a:lnTo>
                  <a:lnTo>
                    <a:pt x="3836" y="1457"/>
                  </a:lnTo>
                  <a:lnTo>
                    <a:pt x="3836" y="1457"/>
                  </a:lnTo>
                  <a:lnTo>
                    <a:pt x="3815" y="1457"/>
                  </a:lnTo>
                  <a:lnTo>
                    <a:pt x="3815" y="1457"/>
                  </a:lnTo>
                  <a:lnTo>
                    <a:pt x="3815" y="1457"/>
                  </a:lnTo>
                  <a:lnTo>
                    <a:pt x="3836" y="1457"/>
                  </a:lnTo>
                  <a:lnTo>
                    <a:pt x="3836" y="1436"/>
                  </a:lnTo>
                  <a:lnTo>
                    <a:pt x="3836" y="1436"/>
                  </a:lnTo>
                  <a:lnTo>
                    <a:pt x="3836" y="1436"/>
                  </a:lnTo>
                  <a:lnTo>
                    <a:pt x="3836" y="1436"/>
                  </a:lnTo>
                  <a:lnTo>
                    <a:pt x="3836" y="1436"/>
                  </a:lnTo>
                  <a:lnTo>
                    <a:pt x="3836" y="1436"/>
                  </a:lnTo>
                  <a:lnTo>
                    <a:pt x="3836" y="1415"/>
                  </a:lnTo>
                  <a:lnTo>
                    <a:pt x="3836" y="1415"/>
                  </a:lnTo>
                  <a:lnTo>
                    <a:pt x="3836" y="1415"/>
                  </a:lnTo>
                  <a:lnTo>
                    <a:pt x="3836" y="1415"/>
                  </a:lnTo>
                  <a:lnTo>
                    <a:pt x="3836" y="1415"/>
                  </a:lnTo>
                  <a:lnTo>
                    <a:pt x="3836" y="1395"/>
                  </a:lnTo>
                  <a:lnTo>
                    <a:pt x="3836" y="1395"/>
                  </a:lnTo>
                  <a:lnTo>
                    <a:pt x="3815" y="1395"/>
                  </a:lnTo>
                  <a:lnTo>
                    <a:pt x="3815" y="1374"/>
                  </a:lnTo>
                  <a:lnTo>
                    <a:pt x="3815" y="1374"/>
                  </a:lnTo>
                  <a:lnTo>
                    <a:pt x="3815" y="1374"/>
                  </a:lnTo>
                  <a:lnTo>
                    <a:pt x="3815" y="1374"/>
                  </a:lnTo>
                  <a:lnTo>
                    <a:pt x="3836" y="1374"/>
                  </a:lnTo>
                  <a:lnTo>
                    <a:pt x="3836" y="1374"/>
                  </a:lnTo>
                  <a:lnTo>
                    <a:pt x="3836" y="1374"/>
                  </a:lnTo>
                  <a:lnTo>
                    <a:pt x="3856" y="1374"/>
                  </a:lnTo>
                  <a:lnTo>
                    <a:pt x="3856" y="1374"/>
                  </a:lnTo>
                  <a:lnTo>
                    <a:pt x="3836" y="1374"/>
                  </a:lnTo>
                  <a:lnTo>
                    <a:pt x="3836" y="1374"/>
                  </a:lnTo>
                  <a:lnTo>
                    <a:pt x="3836" y="1374"/>
                  </a:lnTo>
                  <a:lnTo>
                    <a:pt x="3836" y="1395"/>
                  </a:lnTo>
                  <a:lnTo>
                    <a:pt x="3836" y="1395"/>
                  </a:lnTo>
                  <a:lnTo>
                    <a:pt x="3836" y="1395"/>
                  </a:lnTo>
                  <a:lnTo>
                    <a:pt x="3836" y="1395"/>
                  </a:lnTo>
                  <a:lnTo>
                    <a:pt x="3836" y="1415"/>
                  </a:lnTo>
                  <a:lnTo>
                    <a:pt x="3836" y="1436"/>
                  </a:lnTo>
                  <a:lnTo>
                    <a:pt x="3836" y="1436"/>
                  </a:lnTo>
                  <a:lnTo>
                    <a:pt x="3856" y="1436"/>
                  </a:lnTo>
                  <a:lnTo>
                    <a:pt x="3836" y="1457"/>
                  </a:lnTo>
                  <a:lnTo>
                    <a:pt x="3836" y="1457"/>
                  </a:lnTo>
                  <a:lnTo>
                    <a:pt x="3856" y="1477"/>
                  </a:lnTo>
                  <a:lnTo>
                    <a:pt x="3856" y="1457"/>
                  </a:lnTo>
                  <a:lnTo>
                    <a:pt x="3856" y="1457"/>
                  </a:lnTo>
                  <a:lnTo>
                    <a:pt x="3877" y="1457"/>
                  </a:lnTo>
                  <a:lnTo>
                    <a:pt x="3877" y="1457"/>
                  </a:lnTo>
                  <a:lnTo>
                    <a:pt x="3877" y="1457"/>
                  </a:lnTo>
                  <a:lnTo>
                    <a:pt x="3877" y="1457"/>
                  </a:lnTo>
                  <a:lnTo>
                    <a:pt x="3877" y="1457"/>
                  </a:lnTo>
                  <a:lnTo>
                    <a:pt x="3877" y="1477"/>
                  </a:lnTo>
                  <a:lnTo>
                    <a:pt x="3877" y="1477"/>
                  </a:lnTo>
                  <a:lnTo>
                    <a:pt x="3877" y="1477"/>
                  </a:lnTo>
                  <a:lnTo>
                    <a:pt x="3877" y="1477"/>
                  </a:lnTo>
                  <a:lnTo>
                    <a:pt x="3877" y="1477"/>
                  </a:lnTo>
                  <a:lnTo>
                    <a:pt x="3897" y="1497"/>
                  </a:lnTo>
                  <a:lnTo>
                    <a:pt x="3897" y="1518"/>
                  </a:lnTo>
                  <a:lnTo>
                    <a:pt x="3918" y="1539"/>
                  </a:lnTo>
                  <a:lnTo>
                    <a:pt x="3938" y="1539"/>
                  </a:lnTo>
                  <a:lnTo>
                    <a:pt x="3938" y="1518"/>
                  </a:lnTo>
                  <a:lnTo>
                    <a:pt x="3938" y="1518"/>
                  </a:lnTo>
                  <a:lnTo>
                    <a:pt x="3938" y="1497"/>
                  </a:lnTo>
                  <a:lnTo>
                    <a:pt x="3918" y="1497"/>
                  </a:lnTo>
                  <a:lnTo>
                    <a:pt x="3918" y="1497"/>
                  </a:lnTo>
                  <a:lnTo>
                    <a:pt x="3918" y="1497"/>
                  </a:lnTo>
                  <a:lnTo>
                    <a:pt x="3918" y="1477"/>
                  </a:lnTo>
                  <a:lnTo>
                    <a:pt x="3918" y="1477"/>
                  </a:lnTo>
                  <a:lnTo>
                    <a:pt x="3918" y="1477"/>
                  </a:lnTo>
                  <a:lnTo>
                    <a:pt x="3918" y="1477"/>
                  </a:lnTo>
                  <a:lnTo>
                    <a:pt x="3938" y="1457"/>
                  </a:lnTo>
                  <a:lnTo>
                    <a:pt x="3938" y="1457"/>
                  </a:lnTo>
                  <a:lnTo>
                    <a:pt x="3938" y="1457"/>
                  </a:lnTo>
                  <a:lnTo>
                    <a:pt x="3938" y="1457"/>
                  </a:lnTo>
                  <a:lnTo>
                    <a:pt x="3938" y="1457"/>
                  </a:lnTo>
                  <a:lnTo>
                    <a:pt x="3938" y="1457"/>
                  </a:lnTo>
                  <a:lnTo>
                    <a:pt x="3959" y="1457"/>
                  </a:lnTo>
                  <a:lnTo>
                    <a:pt x="3959" y="1457"/>
                  </a:lnTo>
                  <a:lnTo>
                    <a:pt x="3959" y="1457"/>
                  </a:lnTo>
                  <a:lnTo>
                    <a:pt x="3959" y="1436"/>
                  </a:lnTo>
                  <a:lnTo>
                    <a:pt x="3959" y="1457"/>
                  </a:lnTo>
                  <a:lnTo>
                    <a:pt x="3959" y="1457"/>
                  </a:lnTo>
                  <a:lnTo>
                    <a:pt x="3959" y="1477"/>
                  </a:lnTo>
                  <a:lnTo>
                    <a:pt x="3959" y="1477"/>
                  </a:lnTo>
                  <a:lnTo>
                    <a:pt x="3938" y="1477"/>
                  </a:lnTo>
                  <a:lnTo>
                    <a:pt x="3938" y="1477"/>
                  </a:lnTo>
                  <a:lnTo>
                    <a:pt x="3959" y="1518"/>
                  </a:lnTo>
                  <a:lnTo>
                    <a:pt x="3959" y="1518"/>
                  </a:lnTo>
                  <a:lnTo>
                    <a:pt x="3979" y="1518"/>
                  </a:lnTo>
                  <a:lnTo>
                    <a:pt x="3979" y="1518"/>
                  </a:lnTo>
                  <a:lnTo>
                    <a:pt x="3979" y="1518"/>
                  </a:lnTo>
                  <a:lnTo>
                    <a:pt x="3979" y="1497"/>
                  </a:lnTo>
                  <a:lnTo>
                    <a:pt x="3979" y="1497"/>
                  </a:lnTo>
                  <a:lnTo>
                    <a:pt x="3979" y="1497"/>
                  </a:lnTo>
                  <a:lnTo>
                    <a:pt x="3979" y="1497"/>
                  </a:lnTo>
                  <a:lnTo>
                    <a:pt x="3979" y="1497"/>
                  </a:lnTo>
                  <a:lnTo>
                    <a:pt x="4000" y="1497"/>
                  </a:lnTo>
                  <a:lnTo>
                    <a:pt x="4000" y="1497"/>
                  </a:lnTo>
                  <a:lnTo>
                    <a:pt x="4000" y="1497"/>
                  </a:lnTo>
                  <a:lnTo>
                    <a:pt x="4000" y="1497"/>
                  </a:lnTo>
                  <a:lnTo>
                    <a:pt x="4000" y="1497"/>
                  </a:lnTo>
                  <a:lnTo>
                    <a:pt x="4000" y="1518"/>
                  </a:lnTo>
                  <a:lnTo>
                    <a:pt x="4000" y="1518"/>
                  </a:lnTo>
                  <a:lnTo>
                    <a:pt x="4000" y="1518"/>
                  </a:lnTo>
                  <a:lnTo>
                    <a:pt x="4000" y="1518"/>
                  </a:lnTo>
                  <a:lnTo>
                    <a:pt x="4000" y="1518"/>
                  </a:lnTo>
                  <a:lnTo>
                    <a:pt x="4000" y="1518"/>
                  </a:lnTo>
                  <a:lnTo>
                    <a:pt x="4000" y="1518"/>
                  </a:lnTo>
                  <a:lnTo>
                    <a:pt x="4000" y="1518"/>
                  </a:lnTo>
                  <a:lnTo>
                    <a:pt x="4000" y="1518"/>
                  </a:lnTo>
                  <a:lnTo>
                    <a:pt x="4000" y="1518"/>
                  </a:lnTo>
                  <a:lnTo>
                    <a:pt x="4020" y="1518"/>
                  </a:lnTo>
                  <a:lnTo>
                    <a:pt x="4020" y="1518"/>
                  </a:lnTo>
                  <a:lnTo>
                    <a:pt x="4020" y="1518"/>
                  </a:lnTo>
                  <a:lnTo>
                    <a:pt x="4020" y="1518"/>
                  </a:lnTo>
                  <a:lnTo>
                    <a:pt x="4020" y="1518"/>
                  </a:lnTo>
                  <a:lnTo>
                    <a:pt x="4020" y="1497"/>
                  </a:lnTo>
                  <a:lnTo>
                    <a:pt x="4020" y="1497"/>
                  </a:lnTo>
                  <a:lnTo>
                    <a:pt x="4041" y="1497"/>
                  </a:lnTo>
                  <a:lnTo>
                    <a:pt x="4041" y="1497"/>
                  </a:lnTo>
                  <a:lnTo>
                    <a:pt x="4041" y="1497"/>
                  </a:lnTo>
                  <a:lnTo>
                    <a:pt x="4041" y="1497"/>
                  </a:lnTo>
                  <a:lnTo>
                    <a:pt x="4041" y="1518"/>
                  </a:lnTo>
                  <a:lnTo>
                    <a:pt x="4041" y="1518"/>
                  </a:lnTo>
                  <a:lnTo>
                    <a:pt x="4041" y="1518"/>
                  </a:lnTo>
                  <a:lnTo>
                    <a:pt x="4041" y="1497"/>
                  </a:lnTo>
                  <a:lnTo>
                    <a:pt x="4062" y="1497"/>
                  </a:lnTo>
                  <a:lnTo>
                    <a:pt x="4062" y="1497"/>
                  </a:lnTo>
                  <a:lnTo>
                    <a:pt x="4062" y="1497"/>
                  </a:lnTo>
                  <a:lnTo>
                    <a:pt x="4062" y="1477"/>
                  </a:lnTo>
                  <a:lnTo>
                    <a:pt x="4062" y="1477"/>
                  </a:lnTo>
                  <a:lnTo>
                    <a:pt x="4041" y="1477"/>
                  </a:lnTo>
                  <a:lnTo>
                    <a:pt x="4041" y="1497"/>
                  </a:lnTo>
                  <a:lnTo>
                    <a:pt x="4041" y="1497"/>
                  </a:lnTo>
                  <a:lnTo>
                    <a:pt x="4041" y="1497"/>
                  </a:lnTo>
                  <a:lnTo>
                    <a:pt x="4041" y="1477"/>
                  </a:lnTo>
                  <a:lnTo>
                    <a:pt x="4062" y="1477"/>
                  </a:lnTo>
                  <a:lnTo>
                    <a:pt x="4062" y="1477"/>
                  </a:lnTo>
                  <a:lnTo>
                    <a:pt x="4062" y="1477"/>
                  </a:lnTo>
                  <a:lnTo>
                    <a:pt x="4062" y="1477"/>
                  </a:lnTo>
                  <a:lnTo>
                    <a:pt x="4062" y="1477"/>
                  </a:lnTo>
                  <a:lnTo>
                    <a:pt x="4082" y="1477"/>
                  </a:lnTo>
                  <a:lnTo>
                    <a:pt x="4082" y="1477"/>
                  </a:lnTo>
                  <a:lnTo>
                    <a:pt x="4082" y="1477"/>
                  </a:lnTo>
                  <a:lnTo>
                    <a:pt x="4082" y="1477"/>
                  </a:lnTo>
                  <a:lnTo>
                    <a:pt x="4102" y="1457"/>
                  </a:lnTo>
                  <a:lnTo>
                    <a:pt x="4102" y="1457"/>
                  </a:lnTo>
                  <a:lnTo>
                    <a:pt x="4102" y="1457"/>
                  </a:lnTo>
                  <a:lnTo>
                    <a:pt x="4102" y="1457"/>
                  </a:lnTo>
                  <a:lnTo>
                    <a:pt x="4123" y="1457"/>
                  </a:lnTo>
                  <a:lnTo>
                    <a:pt x="4123" y="1457"/>
                  </a:lnTo>
                  <a:lnTo>
                    <a:pt x="4123" y="1436"/>
                  </a:lnTo>
                  <a:lnTo>
                    <a:pt x="4123" y="1436"/>
                  </a:lnTo>
                  <a:lnTo>
                    <a:pt x="4123" y="1415"/>
                  </a:lnTo>
                  <a:lnTo>
                    <a:pt x="4123" y="1415"/>
                  </a:lnTo>
                  <a:lnTo>
                    <a:pt x="4123" y="1415"/>
                  </a:lnTo>
                  <a:lnTo>
                    <a:pt x="4144" y="1415"/>
                  </a:lnTo>
                  <a:lnTo>
                    <a:pt x="4144" y="1415"/>
                  </a:lnTo>
                  <a:lnTo>
                    <a:pt x="4123" y="1395"/>
                  </a:lnTo>
                  <a:lnTo>
                    <a:pt x="4123" y="1395"/>
                  </a:lnTo>
                  <a:lnTo>
                    <a:pt x="4123" y="1395"/>
                  </a:lnTo>
                  <a:lnTo>
                    <a:pt x="4144" y="1395"/>
                  </a:lnTo>
                  <a:lnTo>
                    <a:pt x="4144" y="1395"/>
                  </a:lnTo>
                  <a:lnTo>
                    <a:pt x="4164" y="1374"/>
                  </a:lnTo>
                  <a:lnTo>
                    <a:pt x="4164" y="1374"/>
                  </a:lnTo>
                  <a:lnTo>
                    <a:pt x="4164" y="1374"/>
                  </a:lnTo>
                  <a:lnTo>
                    <a:pt x="4164" y="1354"/>
                  </a:lnTo>
                  <a:lnTo>
                    <a:pt x="4164" y="1354"/>
                  </a:lnTo>
                  <a:lnTo>
                    <a:pt x="4164" y="1374"/>
                  </a:lnTo>
                  <a:lnTo>
                    <a:pt x="4164" y="1374"/>
                  </a:lnTo>
                  <a:lnTo>
                    <a:pt x="4164" y="1395"/>
                  </a:lnTo>
                  <a:lnTo>
                    <a:pt x="4164" y="1395"/>
                  </a:lnTo>
                  <a:lnTo>
                    <a:pt x="4144" y="1415"/>
                  </a:lnTo>
                  <a:lnTo>
                    <a:pt x="4144" y="1415"/>
                  </a:lnTo>
                  <a:lnTo>
                    <a:pt x="4144" y="1415"/>
                  </a:lnTo>
                  <a:lnTo>
                    <a:pt x="4144" y="1436"/>
                  </a:lnTo>
                  <a:lnTo>
                    <a:pt x="4144" y="1436"/>
                  </a:lnTo>
                  <a:lnTo>
                    <a:pt x="4164" y="1415"/>
                  </a:lnTo>
                  <a:lnTo>
                    <a:pt x="4164" y="1415"/>
                  </a:lnTo>
                  <a:lnTo>
                    <a:pt x="4184" y="1395"/>
                  </a:lnTo>
                  <a:lnTo>
                    <a:pt x="4184" y="1395"/>
                  </a:lnTo>
                  <a:lnTo>
                    <a:pt x="4184" y="1395"/>
                  </a:lnTo>
                  <a:lnTo>
                    <a:pt x="4184" y="1415"/>
                  </a:lnTo>
                  <a:lnTo>
                    <a:pt x="4184" y="1415"/>
                  </a:lnTo>
                  <a:lnTo>
                    <a:pt x="4184" y="1415"/>
                  </a:lnTo>
                  <a:lnTo>
                    <a:pt x="4164" y="1436"/>
                  </a:lnTo>
                  <a:lnTo>
                    <a:pt x="4164" y="1436"/>
                  </a:lnTo>
                  <a:lnTo>
                    <a:pt x="4164" y="1457"/>
                  </a:lnTo>
                  <a:lnTo>
                    <a:pt x="4164" y="1457"/>
                  </a:lnTo>
                  <a:lnTo>
                    <a:pt x="4164" y="1457"/>
                  </a:lnTo>
                  <a:lnTo>
                    <a:pt x="4164" y="1457"/>
                  </a:lnTo>
                  <a:lnTo>
                    <a:pt x="4184" y="1436"/>
                  </a:lnTo>
                  <a:lnTo>
                    <a:pt x="4184" y="1436"/>
                  </a:lnTo>
                  <a:lnTo>
                    <a:pt x="4184" y="1436"/>
                  </a:lnTo>
                  <a:lnTo>
                    <a:pt x="4184" y="1415"/>
                  </a:lnTo>
                  <a:lnTo>
                    <a:pt x="4205" y="1415"/>
                  </a:lnTo>
                  <a:lnTo>
                    <a:pt x="4205" y="1415"/>
                  </a:lnTo>
                  <a:lnTo>
                    <a:pt x="4205" y="1415"/>
                  </a:lnTo>
                  <a:lnTo>
                    <a:pt x="4205" y="1395"/>
                  </a:lnTo>
                  <a:lnTo>
                    <a:pt x="4205" y="1395"/>
                  </a:lnTo>
                  <a:lnTo>
                    <a:pt x="4205" y="1395"/>
                  </a:lnTo>
                  <a:lnTo>
                    <a:pt x="4205" y="1395"/>
                  </a:lnTo>
                  <a:lnTo>
                    <a:pt x="4205" y="1395"/>
                  </a:lnTo>
                  <a:lnTo>
                    <a:pt x="4226" y="1395"/>
                  </a:lnTo>
                  <a:lnTo>
                    <a:pt x="4226" y="1395"/>
                  </a:lnTo>
                  <a:lnTo>
                    <a:pt x="4226" y="1374"/>
                  </a:lnTo>
                  <a:lnTo>
                    <a:pt x="4246" y="1374"/>
                  </a:lnTo>
                  <a:lnTo>
                    <a:pt x="4246" y="1374"/>
                  </a:lnTo>
                  <a:lnTo>
                    <a:pt x="4246" y="1395"/>
                  </a:lnTo>
                  <a:lnTo>
                    <a:pt x="4246" y="1395"/>
                  </a:lnTo>
                  <a:lnTo>
                    <a:pt x="4246" y="1395"/>
                  </a:lnTo>
                  <a:lnTo>
                    <a:pt x="4246" y="1395"/>
                  </a:lnTo>
                  <a:lnTo>
                    <a:pt x="4246" y="1395"/>
                  </a:lnTo>
                  <a:lnTo>
                    <a:pt x="4246" y="1374"/>
                  </a:lnTo>
                  <a:lnTo>
                    <a:pt x="4246" y="1354"/>
                  </a:lnTo>
                  <a:lnTo>
                    <a:pt x="4246" y="1354"/>
                  </a:lnTo>
                  <a:lnTo>
                    <a:pt x="4246" y="1354"/>
                  </a:lnTo>
                  <a:lnTo>
                    <a:pt x="4246" y="1354"/>
                  </a:lnTo>
                  <a:lnTo>
                    <a:pt x="4246" y="1374"/>
                  </a:lnTo>
                  <a:lnTo>
                    <a:pt x="4246" y="1374"/>
                  </a:lnTo>
                  <a:lnTo>
                    <a:pt x="4246" y="1374"/>
                  </a:lnTo>
                  <a:lnTo>
                    <a:pt x="4266" y="1395"/>
                  </a:lnTo>
                  <a:lnTo>
                    <a:pt x="4246" y="1395"/>
                  </a:lnTo>
                  <a:lnTo>
                    <a:pt x="4246" y="1395"/>
                  </a:lnTo>
                  <a:lnTo>
                    <a:pt x="4266" y="1395"/>
                  </a:lnTo>
                  <a:lnTo>
                    <a:pt x="4266" y="1395"/>
                  </a:lnTo>
                  <a:lnTo>
                    <a:pt x="4266" y="1374"/>
                  </a:lnTo>
                  <a:lnTo>
                    <a:pt x="4266" y="1374"/>
                  </a:lnTo>
                  <a:lnTo>
                    <a:pt x="4266" y="1374"/>
                  </a:lnTo>
                  <a:lnTo>
                    <a:pt x="4266" y="1374"/>
                  </a:lnTo>
                  <a:lnTo>
                    <a:pt x="4266" y="1374"/>
                  </a:lnTo>
                  <a:lnTo>
                    <a:pt x="4266" y="1374"/>
                  </a:lnTo>
                  <a:lnTo>
                    <a:pt x="4266" y="1374"/>
                  </a:lnTo>
                  <a:lnTo>
                    <a:pt x="4266" y="1354"/>
                  </a:lnTo>
                  <a:lnTo>
                    <a:pt x="4266" y="1354"/>
                  </a:lnTo>
                  <a:lnTo>
                    <a:pt x="4266" y="1333"/>
                  </a:lnTo>
                  <a:lnTo>
                    <a:pt x="4287" y="1333"/>
                  </a:lnTo>
                  <a:lnTo>
                    <a:pt x="4287" y="1333"/>
                  </a:lnTo>
                  <a:lnTo>
                    <a:pt x="4308" y="1313"/>
                  </a:lnTo>
                  <a:lnTo>
                    <a:pt x="4308" y="1313"/>
                  </a:lnTo>
                  <a:lnTo>
                    <a:pt x="4308" y="1313"/>
                  </a:lnTo>
                  <a:lnTo>
                    <a:pt x="4287" y="1292"/>
                  </a:lnTo>
                  <a:lnTo>
                    <a:pt x="4308" y="1292"/>
                  </a:lnTo>
                  <a:lnTo>
                    <a:pt x="4308" y="1292"/>
                  </a:lnTo>
                  <a:lnTo>
                    <a:pt x="4308" y="1292"/>
                  </a:lnTo>
                  <a:lnTo>
                    <a:pt x="4308" y="1313"/>
                  </a:lnTo>
                  <a:lnTo>
                    <a:pt x="4308" y="1313"/>
                  </a:lnTo>
                  <a:lnTo>
                    <a:pt x="4328" y="1313"/>
                  </a:lnTo>
                  <a:lnTo>
                    <a:pt x="4328" y="1313"/>
                  </a:lnTo>
                  <a:lnTo>
                    <a:pt x="4328" y="1292"/>
                  </a:lnTo>
                  <a:lnTo>
                    <a:pt x="4328" y="1292"/>
                  </a:lnTo>
                  <a:lnTo>
                    <a:pt x="4308" y="1292"/>
                  </a:lnTo>
                  <a:lnTo>
                    <a:pt x="4308" y="1272"/>
                  </a:lnTo>
                  <a:lnTo>
                    <a:pt x="4348" y="1313"/>
                  </a:lnTo>
                  <a:lnTo>
                    <a:pt x="4348" y="1292"/>
                  </a:lnTo>
                  <a:lnTo>
                    <a:pt x="4348" y="1292"/>
                  </a:lnTo>
                  <a:lnTo>
                    <a:pt x="4369" y="1292"/>
                  </a:lnTo>
                  <a:lnTo>
                    <a:pt x="4348" y="1292"/>
                  </a:lnTo>
                  <a:lnTo>
                    <a:pt x="4348" y="1292"/>
                  </a:lnTo>
                  <a:lnTo>
                    <a:pt x="4348" y="1292"/>
                  </a:lnTo>
                  <a:lnTo>
                    <a:pt x="4328" y="1272"/>
                  </a:lnTo>
                  <a:lnTo>
                    <a:pt x="4348" y="1272"/>
                  </a:lnTo>
                  <a:lnTo>
                    <a:pt x="4348" y="1272"/>
                  </a:lnTo>
                  <a:lnTo>
                    <a:pt x="4369" y="1272"/>
                  </a:lnTo>
                  <a:lnTo>
                    <a:pt x="4369" y="1272"/>
                  </a:lnTo>
                  <a:lnTo>
                    <a:pt x="4390" y="1272"/>
                  </a:lnTo>
                  <a:lnTo>
                    <a:pt x="4390" y="1272"/>
                  </a:lnTo>
                  <a:lnTo>
                    <a:pt x="4390" y="1251"/>
                  </a:lnTo>
                  <a:lnTo>
                    <a:pt x="4390" y="1251"/>
                  </a:lnTo>
                  <a:lnTo>
                    <a:pt x="4390" y="1251"/>
                  </a:lnTo>
                  <a:lnTo>
                    <a:pt x="4390" y="1251"/>
                  </a:lnTo>
                  <a:lnTo>
                    <a:pt x="4410" y="1272"/>
                  </a:lnTo>
                  <a:lnTo>
                    <a:pt x="4410" y="1272"/>
                  </a:lnTo>
                  <a:lnTo>
                    <a:pt x="4410" y="1272"/>
                  </a:lnTo>
                  <a:lnTo>
                    <a:pt x="4410" y="1272"/>
                  </a:lnTo>
                  <a:lnTo>
                    <a:pt x="4410" y="1272"/>
                  </a:lnTo>
                  <a:lnTo>
                    <a:pt x="4410" y="1272"/>
                  </a:lnTo>
                  <a:lnTo>
                    <a:pt x="4410" y="1272"/>
                  </a:lnTo>
                  <a:lnTo>
                    <a:pt x="4410" y="1272"/>
                  </a:lnTo>
                  <a:lnTo>
                    <a:pt x="4430" y="1251"/>
                  </a:lnTo>
                  <a:lnTo>
                    <a:pt x="4430" y="1251"/>
                  </a:lnTo>
                  <a:lnTo>
                    <a:pt x="4430" y="1251"/>
                  </a:lnTo>
                  <a:lnTo>
                    <a:pt x="4430" y="1231"/>
                  </a:lnTo>
                  <a:lnTo>
                    <a:pt x="4430" y="1231"/>
                  </a:lnTo>
                  <a:lnTo>
                    <a:pt x="4430" y="1231"/>
                  </a:lnTo>
                  <a:lnTo>
                    <a:pt x="4451" y="1231"/>
                  </a:lnTo>
                  <a:lnTo>
                    <a:pt x="4430" y="1210"/>
                  </a:lnTo>
                  <a:lnTo>
                    <a:pt x="4430" y="1210"/>
                  </a:lnTo>
                  <a:lnTo>
                    <a:pt x="4430" y="1210"/>
                  </a:lnTo>
                  <a:lnTo>
                    <a:pt x="4410" y="1210"/>
                  </a:lnTo>
                  <a:lnTo>
                    <a:pt x="4430" y="1190"/>
                  </a:lnTo>
                  <a:lnTo>
                    <a:pt x="4430" y="1190"/>
                  </a:lnTo>
                  <a:lnTo>
                    <a:pt x="4451" y="1190"/>
                  </a:lnTo>
                  <a:lnTo>
                    <a:pt x="4451" y="1190"/>
                  </a:lnTo>
                  <a:lnTo>
                    <a:pt x="4451" y="1190"/>
                  </a:lnTo>
                  <a:lnTo>
                    <a:pt x="4451" y="1190"/>
                  </a:lnTo>
                  <a:lnTo>
                    <a:pt x="4451" y="1210"/>
                  </a:lnTo>
                  <a:lnTo>
                    <a:pt x="4451" y="1210"/>
                  </a:lnTo>
                  <a:lnTo>
                    <a:pt x="4451" y="1210"/>
                  </a:lnTo>
                  <a:lnTo>
                    <a:pt x="4492" y="1210"/>
                  </a:lnTo>
                  <a:lnTo>
                    <a:pt x="4492" y="1210"/>
                  </a:lnTo>
                  <a:lnTo>
                    <a:pt x="4472" y="1190"/>
                  </a:lnTo>
                  <a:lnTo>
                    <a:pt x="4472" y="1190"/>
                  </a:lnTo>
                  <a:lnTo>
                    <a:pt x="4492" y="1190"/>
                  </a:lnTo>
                  <a:lnTo>
                    <a:pt x="4492" y="1169"/>
                  </a:lnTo>
                  <a:lnTo>
                    <a:pt x="4472" y="1169"/>
                  </a:lnTo>
                  <a:lnTo>
                    <a:pt x="4472" y="1169"/>
                  </a:lnTo>
                  <a:lnTo>
                    <a:pt x="4472" y="1169"/>
                  </a:lnTo>
                  <a:lnTo>
                    <a:pt x="4492" y="1169"/>
                  </a:lnTo>
                  <a:lnTo>
                    <a:pt x="4492" y="1169"/>
                  </a:lnTo>
                  <a:lnTo>
                    <a:pt x="4492" y="1169"/>
                  </a:lnTo>
                  <a:lnTo>
                    <a:pt x="4472" y="1149"/>
                  </a:lnTo>
                  <a:lnTo>
                    <a:pt x="4472" y="1149"/>
                  </a:lnTo>
                  <a:lnTo>
                    <a:pt x="4472" y="1149"/>
                  </a:lnTo>
                  <a:lnTo>
                    <a:pt x="4472" y="1149"/>
                  </a:lnTo>
                  <a:lnTo>
                    <a:pt x="4472" y="1149"/>
                  </a:lnTo>
                  <a:lnTo>
                    <a:pt x="4472" y="1149"/>
                  </a:lnTo>
                  <a:lnTo>
                    <a:pt x="4472" y="1128"/>
                  </a:lnTo>
                  <a:lnTo>
                    <a:pt x="4472" y="1128"/>
                  </a:lnTo>
                  <a:lnTo>
                    <a:pt x="4472" y="1128"/>
                  </a:lnTo>
                  <a:lnTo>
                    <a:pt x="4472" y="1149"/>
                  </a:lnTo>
                  <a:lnTo>
                    <a:pt x="4492" y="1149"/>
                  </a:lnTo>
                  <a:lnTo>
                    <a:pt x="4492" y="1149"/>
                  </a:lnTo>
                  <a:lnTo>
                    <a:pt x="4492" y="1128"/>
                  </a:lnTo>
                  <a:lnTo>
                    <a:pt x="4492" y="1128"/>
                  </a:lnTo>
                  <a:lnTo>
                    <a:pt x="4492" y="1128"/>
                  </a:lnTo>
                  <a:lnTo>
                    <a:pt x="4492" y="1149"/>
                  </a:lnTo>
                  <a:lnTo>
                    <a:pt x="4492" y="1149"/>
                  </a:lnTo>
                  <a:lnTo>
                    <a:pt x="4512" y="1128"/>
                  </a:lnTo>
                  <a:lnTo>
                    <a:pt x="4512" y="1149"/>
                  </a:lnTo>
                  <a:lnTo>
                    <a:pt x="4512" y="1149"/>
                  </a:lnTo>
                  <a:lnTo>
                    <a:pt x="4492" y="1149"/>
                  </a:lnTo>
                  <a:lnTo>
                    <a:pt x="4492" y="1149"/>
                  </a:lnTo>
                  <a:lnTo>
                    <a:pt x="4492" y="1149"/>
                  </a:lnTo>
                  <a:lnTo>
                    <a:pt x="4512" y="1169"/>
                  </a:lnTo>
                  <a:lnTo>
                    <a:pt x="4512" y="1169"/>
                  </a:lnTo>
                  <a:lnTo>
                    <a:pt x="4512" y="1149"/>
                  </a:lnTo>
                  <a:lnTo>
                    <a:pt x="4533" y="1149"/>
                  </a:lnTo>
                  <a:lnTo>
                    <a:pt x="4533" y="1149"/>
                  </a:lnTo>
                  <a:lnTo>
                    <a:pt x="4533" y="1149"/>
                  </a:lnTo>
                  <a:lnTo>
                    <a:pt x="4533" y="1149"/>
                  </a:lnTo>
                  <a:lnTo>
                    <a:pt x="4533" y="1149"/>
                  </a:lnTo>
                  <a:lnTo>
                    <a:pt x="4533" y="1149"/>
                  </a:lnTo>
                  <a:lnTo>
                    <a:pt x="4533" y="1128"/>
                  </a:lnTo>
                  <a:lnTo>
                    <a:pt x="4533" y="1128"/>
                  </a:lnTo>
                  <a:lnTo>
                    <a:pt x="4533" y="1128"/>
                  </a:lnTo>
                  <a:lnTo>
                    <a:pt x="4554" y="1108"/>
                  </a:lnTo>
                  <a:lnTo>
                    <a:pt x="4554" y="1108"/>
                  </a:lnTo>
                  <a:lnTo>
                    <a:pt x="4554" y="1108"/>
                  </a:lnTo>
                  <a:lnTo>
                    <a:pt x="4554" y="1108"/>
                  </a:lnTo>
                  <a:lnTo>
                    <a:pt x="4533" y="1108"/>
                  </a:lnTo>
                  <a:lnTo>
                    <a:pt x="4554" y="1087"/>
                  </a:lnTo>
                  <a:lnTo>
                    <a:pt x="4554" y="1087"/>
                  </a:lnTo>
                  <a:lnTo>
                    <a:pt x="4554" y="1067"/>
                  </a:lnTo>
                  <a:lnTo>
                    <a:pt x="4554" y="1067"/>
                  </a:lnTo>
                  <a:lnTo>
                    <a:pt x="4554" y="1067"/>
                  </a:lnTo>
                  <a:lnTo>
                    <a:pt x="4554" y="1067"/>
                  </a:lnTo>
                  <a:lnTo>
                    <a:pt x="4574" y="1087"/>
                  </a:lnTo>
                  <a:lnTo>
                    <a:pt x="4574" y="1087"/>
                  </a:lnTo>
                  <a:lnTo>
                    <a:pt x="4574" y="1087"/>
                  </a:lnTo>
                  <a:lnTo>
                    <a:pt x="4574" y="1087"/>
                  </a:lnTo>
                  <a:lnTo>
                    <a:pt x="4595" y="1087"/>
                  </a:lnTo>
                  <a:lnTo>
                    <a:pt x="4595" y="1067"/>
                  </a:lnTo>
                  <a:lnTo>
                    <a:pt x="4595" y="1067"/>
                  </a:lnTo>
                  <a:lnTo>
                    <a:pt x="4616" y="1067"/>
                  </a:lnTo>
                  <a:lnTo>
                    <a:pt x="4616" y="1067"/>
                  </a:lnTo>
                  <a:lnTo>
                    <a:pt x="4616" y="1067"/>
                  </a:lnTo>
                  <a:lnTo>
                    <a:pt x="4616" y="1067"/>
                  </a:lnTo>
                  <a:lnTo>
                    <a:pt x="4616" y="1046"/>
                  </a:lnTo>
                  <a:lnTo>
                    <a:pt x="4636" y="1046"/>
                  </a:lnTo>
                  <a:lnTo>
                    <a:pt x="4636" y="1046"/>
                  </a:lnTo>
                  <a:lnTo>
                    <a:pt x="4616" y="1046"/>
                  </a:lnTo>
                  <a:lnTo>
                    <a:pt x="4616" y="1046"/>
                  </a:lnTo>
                  <a:lnTo>
                    <a:pt x="4616" y="1026"/>
                  </a:lnTo>
                  <a:lnTo>
                    <a:pt x="4616" y="1026"/>
                  </a:lnTo>
                  <a:lnTo>
                    <a:pt x="4616" y="1026"/>
                  </a:lnTo>
                  <a:lnTo>
                    <a:pt x="4616" y="1005"/>
                  </a:lnTo>
                  <a:lnTo>
                    <a:pt x="4616" y="1005"/>
                  </a:lnTo>
                  <a:lnTo>
                    <a:pt x="4616" y="1005"/>
                  </a:lnTo>
                  <a:lnTo>
                    <a:pt x="4636" y="1005"/>
                  </a:lnTo>
                  <a:lnTo>
                    <a:pt x="4636" y="1026"/>
                  </a:lnTo>
                  <a:lnTo>
                    <a:pt x="4656" y="1046"/>
                  </a:lnTo>
                  <a:lnTo>
                    <a:pt x="4677" y="1026"/>
                  </a:lnTo>
                  <a:lnTo>
                    <a:pt x="4677" y="1046"/>
                  </a:lnTo>
                  <a:lnTo>
                    <a:pt x="4698" y="1026"/>
                  </a:lnTo>
                  <a:lnTo>
                    <a:pt x="4698" y="1026"/>
                  </a:lnTo>
                  <a:lnTo>
                    <a:pt x="4698" y="1026"/>
                  </a:lnTo>
                  <a:lnTo>
                    <a:pt x="4698" y="1026"/>
                  </a:lnTo>
                  <a:lnTo>
                    <a:pt x="4698" y="1026"/>
                  </a:lnTo>
                  <a:lnTo>
                    <a:pt x="4718" y="1026"/>
                  </a:lnTo>
                  <a:lnTo>
                    <a:pt x="4738" y="1026"/>
                  </a:lnTo>
                  <a:lnTo>
                    <a:pt x="4738" y="1026"/>
                  </a:lnTo>
                  <a:lnTo>
                    <a:pt x="4738" y="1005"/>
                  </a:lnTo>
                  <a:lnTo>
                    <a:pt x="4738" y="1005"/>
                  </a:lnTo>
                  <a:lnTo>
                    <a:pt x="4759" y="1005"/>
                  </a:lnTo>
                  <a:lnTo>
                    <a:pt x="4780" y="1005"/>
                  </a:lnTo>
                  <a:lnTo>
                    <a:pt x="4780" y="1005"/>
                  </a:lnTo>
                  <a:lnTo>
                    <a:pt x="4780" y="985"/>
                  </a:lnTo>
                  <a:lnTo>
                    <a:pt x="4780" y="985"/>
                  </a:lnTo>
                  <a:lnTo>
                    <a:pt x="4780" y="985"/>
                  </a:lnTo>
                  <a:lnTo>
                    <a:pt x="4800" y="985"/>
                  </a:lnTo>
                  <a:lnTo>
                    <a:pt x="4820" y="985"/>
                  </a:lnTo>
                  <a:lnTo>
                    <a:pt x="4820" y="1005"/>
                  </a:lnTo>
                  <a:lnTo>
                    <a:pt x="4820" y="1005"/>
                  </a:lnTo>
                  <a:lnTo>
                    <a:pt x="4841" y="1026"/>
                  </a:lnTo>
                  <a:lnTo>
                    <a:pt x="4841" y="1026"/>
                  </a:lnTo>
                  <a:lnTo>
                    <a:pt x="4841" y="1005"/>
                  </a:lnTo>
                  <a:lnTo>
                    <a:pt x="4841" y="1005"/>
                  </a:lnTo>
                  <a:lnTo>
                    <a:pt x="4841" y="1005"/>
                  </a:lnTo>
                  <a:lnTo>
                    <a:pt x="4862" y="985"/>
                  </a:lnTo>
                  <a:lnTo>
                    <a:pt x="4862" y="985"/>
                  </a:lnTo>
                  <a:lnTo>
                    <a:pt x="4862" y="1005"/>
                  </a:lnTo>
                  <a:lnTo>
                    <a:pt x="4862" y="1005"/>
                  </a:lnTo>
                  <a:lnTo>
                    <a:pt x="4862" y="1005"/>
                  </a:lnTo>
                  <a:lnTo>
                    <a:pt x="4862" y="985"/>
                  </a:lnTo>
                  <a:lnTo>
                    <a:pt x="4862" y="985"/>
                  </a:lnTo>
                  <a:lnTo>
                    <a:pt x="4882" y="1005"/>
                  </a:lnTo>
                  <a:lnTo>
                    <a:pt x="4882" y="1005"/>
                  </a:lnTo>
                  <a:lnTo>
                    <a:pt x="4882" y="985"/>
                  </a:lnTo>
                  <a:lnTo>
                    <a:pt x="4882" y="985"/>
                  </a:lnTo>
                  <a:lnTo>
                    <a:pt x="4882" y="985"/>
                  </a:lnTo>
                  <a:lnTo>
                    <a:pt x="4882" y="964"/>
                  </a:lnTo>
                  <a:lnTo>
                    <a:pt x="4882" y="964"/>
                  </a:lnTo>
                  <a:lnTo>
                    <a:pt x="4882" y="964"/>
                  </a:lnTo>
                  <a:lnTo>
                    <a:pt x="4882" y="964"/>
                  </a:lnTo>
                  <a:lnTo>
                    <a:pt x="4882" y="964"/>
                  </a:lnTo>
                  <a:lnTo>
                    <a:pt x="4882" y="964"/>
                  </a:lnTo>
                  <a:lnTo>
                    <a:pt x="4882" y="964"/>
                  </a:lnTo>
                  <a:lnTo>
                    <a:pt x="4882" y="944"/>
                  </a:lnTo>
                  <a:lnTo>
                    <a:pt x="4902" y="944"/>
                  </a:lnTo>
                  <a:lnTo>
                    <a:pt x="4882" y="944"/>
                  </a:lnTo>
                  <a:lnTo>
                    <a:pt x="4882" y="944"/>
                  </a:lnTo>
                  <a:lnTo>
                    <a:pt x="4882" y="923"/>
                  </a:lnTo>
                  <a:lnTo>
                    <a:pt x="4902" y="923"/>
                  </a:lnTo>
                  <a:lnTo>
                    <a:pt x="4902" y="923"/>
                  </a:lnTo>
                  <a:lnTo>
                    <a:pt x="4902" y="923"/>
                  </a:lnTo>
                  <a:lnTo>
                    <a:pt x="4902" y="944"/>
                  </a:lnTo>
                  <a:lnTo>
                    <a:pt x="4923" y="944"/>
                  </a:lnTo>
                  <a:lnTo>
                    <a:pt x="4923" y="944"/>
                  </a:lnTo>
                  <a:lnTo>
                    <a:pt x="4923" y="923"/>
                  </a:lnTo>
                  <a:lnTo>
                    <a:pt x="4923" y="923"/>
                  </a:lnTo>
                  <a:lnTo>
                    <a:pt x="4923" y="923"/>
                  </a:lnTo>
                  <a:lnTo>
                    <a:pt x="4923" y="923"/>
                  </a:lnTo>
                  <a:lnTo>
                    <a:pt x="4923" y="903"/>
                  </a:lnTo>
                  <a:lnTo>
                    <a:pt x="4923" y="903"/>
                  </a:lnTo>
                  <a:lnTo>
                    <a:pt x="4923" y="882"/>
                  </a:lnTo>
                  <a:lnTo>
                    <a:pt x="4923" y="882"/>
                  </a:lnTo>
                  <a:lnTo>
                    <a:pt x="4902" y="882"/>
                  </a:lnTo>
                  <a:lnTo>
                    <a:pt x="4902" y="862"/>
                  </a:lnTo>
                  <a:lnTo>
                    <a:pt x="4902" y="862"/>
                  </a:lnTo>
                  <a:lnTo>
                    <a:pt x="4902" y="841"/>
                  </a:lnTo>
                  <a:lnTo>
                    <a:pt x="4882" y="841"/>
                  </a:lnTo>
                  <a:lnTo>
                    <a:pt x="4882" y="841"/>
                  </a:lnTo>
                  <a:lnTo>
                    <a:pt x="4882" y="841"/>
                  </a:lnTo>
                  <a:lnTo>
                    <a:pt x="4862" y="841"/>
                  </a:lnTo>
                  <a:lnTo>
                    <a:pt x="4862" y="841"/>
                  </a:lnTo>
                  <a:lnTo>
                    <a:pt x="4862" y="820"/>
                  </a:lnTo>
                  <a:lnTo>
                    <a:pt x="4862" y="820"/>
                  </a:lnTo>
                  <a:lnTo>
                    <a:pt x="4882" y="820"/>
                  </a:lnTo>
                  <a:lnTo>
                    <a:pt x="4882" y="820"/>
                  </a:lnTo>
                  <a:lnTo>
                    <a:pt x="4882" y="820"/>
                  </a:lnTo>
                  <a:lnTo>
                    <a:pt x="4882" y="820"/>
                  </a:lnTo>
                  <a:lnTo>
                    <a:pt x="4923" y="841"/>
                  </a:lnTo>
                  <a:lnTo>
                    <a:pt x="4923" y="862"/>
                  </a:lnTo>
                  <a:lnTo>
                    <a:pt x="4923" y="862"/>
                  </a:lnTo>
                  <a:lnTo>
                    <a:pt x="4923" y="862"/>
                  </a:lnTo>
                  <a:lnTo>
                    <a:pt x="4944" y="862"/>
                  </a:lnTo>
                  <a:lnTo>
                    <a:pt x="4944" y="820"/>
                  </a:lnTo>
                  <a:lnTo>
                    <a:pt x="4944" y="800"/>
                  </a:lnTo>
                  <a:lnTo>
                    <a:pt x="4944" y="800"/>
                  </a:lnTo>
                  <a:lnTo>
                    <a:pt x="4944" y="780"/>
                  </a:lnTo>
                  <a:lnTo>
                    <a:pt x="4944" y="780"/>
                  </a:lnTo>
                  <a:lnTo>
                    <a:pt x="4944" y="780"/>
                  </a:lnTo>
                  <a:lnTo>
                    <a:pt x="4923" y="759"/>
                  </a:lnTo>
                  <a:lnTo>
                    <a:pt x="4923" y="738"/>
                  </a:lnTo>
                  <a:lnTo>
                    <a:pt x="4902" y="738"/>
                  </a:lnTo>
                  <a:lnTo>
                    <a:pt x="4902" y="718"/>
                  </a:lnTo>
                  <a:lnTo>
                    <a:pt x="4923" y="677"/>
                  </a:lnTo>
                  <a:lnTo>
                    <a:pt x="4923" y="677"/>
                  </a:lnTo>
                  <a:lnTo>
                    <a:pt x="4944" y="677"/>
                  </a:lnTo>
                  <a:lnTo>
                    <a:pt x="4944" y="677"/>
                  </a:lnTo>
                  <a:lnTo>
                    <a:pt x="4944" y="677"/>
                  </a:lnTo>
                  <a:lnTo>
                    <a:pt x="4964" y="677"/>
                  </a:lnTo>
                  <a:lnTo>
                    <a:pt x="4944" y="656"/>
                  </a:lnTo>
                  <a:lnTo>
                    <a:pt x="4944" y="656"/>
                  </a:lnTo>
                  <a:lnTo>
                    <a:pt x="4944" y="656"/>
                  </a:lnTo>
                  <a:lnTo>
                    <a:pt x="4944" y="636"/>
                  </a:lnTo>
                  <a:lnTo>
                    <a:pt x="4944" y="636"/>
                  </a:lnTo>
                  <a:lnTo>
                    <a:pt x="4964" y="616"/>
                  </a:lnTo>
                  <a:lnTo>
                    <a:pt x="4964" y="616"/>
                  </a:lnTo>
                  <a:lnTo>
                    <a:pt x="4964" y="616"/>
                  </a:lnTo>
                  <a:lnTo>
                    <a:pt x="4964" y="636"/>
                  </a:lnTo>
                  <a:lnTo>
                    <a:pt x="4964" y="656"/>
                  </a:lnTo>
                  <a:lnTo>
                    <a:pt x="4964" y="656"/>
                  </a:lnTo>
                  <a:lnTo>
                    <a:pt x="4964" y="656"/>
                  </a:lnTo>
                  <a:lnTo>
                    <a:pt x="4964" y="677"/>
                  </a:lnTo>
                  <a:lnTo>
                    <a:pt x="4964" y="677"/>
                  </a:lnTo>
                  <a:lnTo>
                    <a:pt x="4964" y="677"/>
                  </a:lnTo>
                  <a:lnTo>
                    <a:pt x="4964" y="698"/>
                  </a:lnTo>
                  <a:lnTo>
                    <a:pt x="4944" y="718"/>
                  </a:lnTo>
                  <a:lnTo>
                    <a:pt x="4944" y="718"/>
                  </a:lnTo>
                  <a:lnTo>
                    <a:pt x="4944" y="718"/>
                  </a:lnTo>
                  <a:lnTo>
                    <a:pt x="4944" y="738"/>
                  </a:lnTo>
                  <a:lnTo>
                    <a:pt x="4964" y="738"/>
                  </a:lnTo>
                  <a:lnTo>
                    <a:pt x="4964" y="738"/>
                  </a:lnTo>
                  <a:lnTo>
                    <a:pt x="4984" y="718"/>
                  </a:lnTo>
                  <a:lnTo>
                    <a:pt x="4984" y="718"/>
                  </a:lnTo>
                  <a:lnTo>
                    <a:pt x="4984" y="718"/>
                  </a:lnTo>
                  <a:lnTo>
                    <a:pt x="4984" y="718"/>
                  </a:lnTo>
                  <a:lnTo>
                    <a:pt x="4984" y="738"/>
                  </a:lnTo>
                  <a:lnTo>
                    <a:pt x="4964" y="738"/>
                  </a:lnTo>
                  <a:lnTo>
                    <a:pt x="4964" y="738"/>
                  </a:lnTo>
                  <a:lnTo>
                    <a:pt x="4964" y="759"/>
                  </a:lnTo>
                  <a:lnTo>
                    <a:pt x="4964" y="759"/>
                  </a:lnTo>
                  <a:lnTo>
                    <a:pt x="4964" y="780"/>
                  </a:lnTo>
                  <a:lnTo>
                    <a:pt x="4964" y="780"/>
                  </a:lnTo>
                  <a:lnTo>
                    <a:pt x="4964" y="780"/>
                  </a:lnTo>
                  <a:lnTo>
                    <a:pt x="4964" y="800"/>
                  </a:lnTo>
                  <a:lnTo>
                    <a:pt x="4964" y="800"/>
                  </a:lnTo>
                  <a:lnTo>
                    <a:pt x="4964" y="800"/>
                  </a:lnTo>
                  <a:lnTo>
                    <a:pt x="4964" y="820"/>
                  </a:lnTo>
                  <a:lnTo>
                    <a:pt x="4964" y="820"/>
                  </a:lnTo>
                  <a:lnTo>
                    <a:pt x="4964" y="841"/>
                  </a:lnTo>
                  <a:lnTo>
                    <a:pt x="4964" y="841"/>
                  </a:lnTo>
                  <a:lnTo>
                    <a:pt x="4964" y="841"/>
                  </a:lnTo>
                  <a:lnTo>
                    <a:pt x="4964" y="841"/>
                  </a:lnTo>
                  <a:lnTo>
                    <a:pt x="4964" y="841"/>
                  </a:lnTo>
                  <a:lnTo>
                    <a:pt x="4984" y="841"/>
                  </a:lnTo>
                  <a:lnTo>
                    <a:pt x="4984" y="841"/>
                  </a:lnTo>
                  <a:lnTo>
                    <a:pt x="5026" y="882"/>
                  </a:lnTo>
                  <a:lnTo>
                    <a:pt x="5046" y="882"/>
                  </a:lnTo>
                  <a:lnTo>
                    <a:pt x="5046" y="882"/>
                  </a:lnTo>
                  <a:lnTo>
                    <a:pt x="5046" y="882"/>
                  </a:lnTo>
                  <a:lnTo>
                    <a:pt x="5046" y="903"/>
                  </a:lnTo>
                  <a:lnTo>
                    <a:pt x="5026" y="882"/>
                  </a:lnTo>
                  <a:lnTo>
                    <a:pt x="5026" y="882"/>
                  </a:lnTo>
                  <a:lnTo>
                    <a:pt x="5026" y="882"/>
                  </a:lnTo>
                  <a:lnTo>
                    <a:pt x="5005" y="882"/>
                  </a:lnTo>
                  <a:lnTo>
                    <a:pt x="5005" y="882"/>
                  </a:lnTo>
                  <a:lnTo>
                    <a:pt x="5005" y="882"/>
                  </a:lnTo>
                  <a:lnTo>
                    <a:pt x="5005" y="882"/>
                  </a:lnTo>
                  <a:lnTo>
                    <a:pt x="5005" y="882"/>
                  </a:lnTo>
                  <a:lnTo>
                    <a:pt x="5005" y="882"/>
                  </a:lnTo>
                  <a:lnTo>
                    <a:pt x="5005" y="882"/>
                  </a:lnTo>
                  <a:lnTo>
                    <a:pt x="5005" y="882"/>
                  </a:lnTo>
                  <a:lnTo>
                    <a:pt x="5005" y="903"/>
                  </a:lnTo>
                  <a:lnTo>
                    <a:pt x="5005" y="903"/>
                  </a:lnTo>
                  <a:lnTo>
                    <a:pt x="5005" y="903"/>
                  </a:lnTo>
                  <a:lnTo>
                    <a:pt x="5005" y="903"/>
                  </a:lnTo>
                  <a:lnTo>
                    <a:pt x="5005" y="903"/>
                  </a:lnTo>
                  <a:lnTo>
                    <a:pt x="5005" y="903"/>
                  </a:lnTo>
                  <a:lnTo>
                    <a:pt x="4984" y="923"/>
                  </a:lnTo>
                  <a:lnTo>
                    <a:pt x="4984" y="923"/>
                  </a:lnTo>
                  <a:lnTo>
                    <a:pt x="4984" y="923"/>
                  </a:lnTo>
                  <a:lnTo>
                    <a:pt x="4984" y="923"/>
                  </a:lnTo>
                  <a:lnTo>
                    <a:pt x="4984" y="944"/>
                  </a:lnTo>
                  <a:lnTo>
                    <a:pt x="4984" y="944"/>
                  </a:lnTo>
                  <a:lnTo>
                    <a:pt x="4984" y="944"/>
                  </a:lnTo>
                  <a:lnTo>
                    <a:pt x="4984" y="944"/>
                  </a:lnTo>
                  <a:lnTo>
                    <a:pt x="5005" y="944"/>
                  </a:lnTo>
                  <a:lnTo>
                    <a:pt x="5005" y="944"/>
                  </a:lnTo>
                  <a:lnTo>
                    <a:pt x="5005" y="944"/>
                  </a:lnTo>
                  <a:lnTo>
                    <a:pt x="4984" y="944"/>
                  </a:lnTo>
                  <a:lnTo>
                    <a:pt x="5005" y="964"/>
                  </a:lnTo>
                  <a:lnTo>
                    <a:pt x="5005" y="964"/>
                  </a:lnTo>
                  <a:lnTo>
                    <a:pt x="5026" y="964"/>
                  </a:lnTo>
                  <a:lnTo>
                    <a:pt x="5026" y="964"/>
                  </a:lnTo>
                  <a:lnTo>
                    <a:pt x="5026" y="964"/>
                  </a:lnTo>
                  <a:lnTo>
                    <a:pt x="5026" y="964"/>
                  </a:lnTo>
                  <a:lnTo>
                    <a:pt x="5026" y="964"/>
                  </a:lnTo>
                  <a:lnTo>
                    <a:pt x="5026" y="944"/>
                  </a:lnTo>
                  <a:lnTo>
                    <a:pt x="5026" y="944"/>
                  </a:lnTo>
                  <a:lnTo>
                    <a:pt x="5026" y="944"/>
                  </a:lnTo>
                  <a:lnTo>
                    <a:pt x="5026" y="944"/>
                  </a:lnTo>
                  <a:lnTo>
                    <a:pt x="5026" y="944"/>
                  </a:lnTo>
                  <a:lnTo>
                    <a:pt x="5046" y="944"/>
                  </a:lnTo>
                  <a:lnTo>
                    <a:pt x="5046" y="944"/>
                  </a:lnTo>
                  <a:lnTo>
                    <a:pt x="5046" y="944"/>
                  </a:lnTo>
                  <a:lnTo>
                    <a:pt x="5066" y="944"/>
                  </a:lnTo>
                  <a:lnTo>
                    <a:pt x="5046" y="944"/>
                  </a:lnTo>
                  <a:lnTo>
                    <a:pt x="5046" y="944"/>
                  </a:lnTo>
                  <a:lnTo>
                    <a:pt x="5026" y="944"/>
                  </a:lnTo>
                  <a:lnTo>
                    <a:pt x="5046" y="964"/>
                  </a:lnTo>
                  <a:lnTo>
                    <a:pt x="5066" y="1005"/>
                  </a:lnTo>
                  <a:lnTo>
                    <a:pt x="5066" y="1005"/>
                  </a:lnTo>
                  <a:lnTo>
                    <a:pt x="5087" y="1005"/>
                  </a:lnTo>
                  <a:lnTo>
                    <a:pt x="5087" y="1026"/>
                  </a:lnTo>
                  <a:lnTo>
                    <a:pt x="5087" y="1026"/>
                  </a:lnTo>
                  <a:lnTo>
                    <a:pt x="5087" y="1005"/>
                  </a:lnTo>
                  <a:lnTo>
                    <a:pt x="5087" y="1005"/>
                  </a:lnTo>
                  <a:lnTo>
                    <a:pt x="5087" y="1005"/>
                  </a:lnTo>
                  <a:lnTo>
                    <a:pt x="5087" y="1005"/>
                  </a:lnTo>
                  <a:lnTo>
                    <a:pt x="5087" y="1026"/>
                  </a:lnTo>
                  <a:lnTo>
                    <a:pt x="5087" y="1026"/>
                  </a:lnTo>
                  <a:lnTo>
                    <a:pt x="5087" y="1026"/>
                  </a:lnTo>
                  <a:lnTo>
                    <a:pt x="5108" y="1026"/>
                  </a:lnTo>
                  <a:lnTo>
                    <a:pt x="5108" y="1026"/>
                  </a:lnTo>
                  <a:lnTo>
                    <a:pt x="5128" y="1026"/>
                  </a:lnTo>
                  <a:lnTo>
                    <a:pt x="5128" y="1026"/>
                  </a:lnTo>
                  <a:lnTo>
                    <a:pt x="5128" y="1026"/>
                  </a:lnTo>
                  <a:lnTo>
                    <a:pt x="5128" y="1026"/>
                  </a:lnTo>
                  <a:lnTo>
                    <a:pt x="5128" y="1026"/>
                  </a:lnTo>
                  <a:lnTo>
                    <a:pt x="5128" y="1026"/>
                  </a:lnTo>
                  <a:lnTo>
                    <a:pt x="5149" y="1026"/>
                  </a:lnTo>
                  <a:lnTo>
                    <a:pt x="5149" y="1026"/>
                  </a:lnTo>
                  <a:lnTo>
                    <a:pt x="5149" y="1026"/>
                  </a:lnTo>
                  <a:lnTo>
                    <a:pt x="5149" y="1026"/>
                  </a:lnTo>
                  <a:lnTo>
                    <a:pt x="5149" y="1026"/>
                  </a:lnTo>
                  <a:lnTo>
                    <a:pt x="5149" y="1046"/>
                  </a:lnTo>
                  <a:lnTo>
                    <a:pt x="5169" y="1046"/>
                  </a:lnTo>
                  <a:lnTo>
                    <a:pt x="5169" y="1046"/>
                  </a:lnTo>
                  <a:lnTo>
                    <a:pt x="5169" y="1046"/>
                  </a:lnTo>
                  <a:lnTo>
                    <a:pt x="5190" y="1046"/>
                  </a:lnTo>
                  <a:lnTo>
                    <a:pt x="5190" y="1046"/>
                  </a:lnTo>
                  <a:lnTo>
                    <a:pt x="5190" y="1046"/>
                  </a:lnTo>
                  <a:lnTo>
                    <a:pt x="5190" y="1046"/>
                  </a:lnTo>
                  <a:lnTo>
                    <a:pt x="5190" y="1046"/>
                  </a:lnTo>
                  <a:lnTo>
                    <a:pt x="5190" y="1046"/>
                  </a:lnTo>
                  <a:lnTo>
                    <a:pt x="5190" y="1067"/>
                  </a:lnTo>
                  <a:lnTo>
                    <a:pt x="5210" y="1067"/>
                  </a:lnTo>
                  <a:lnTo>
                    <a:pt x="5210" y="1067"/>
                  </a:lnTo>
                  <a:lnTo>
                    <a:pt x="5210" y="1067"/>
                  </a:lnTo>
                  <a:lnTo>
                    <a:pt x="5210" y="1046"/>
                  </a:lnTo>
                  <a:lnTo>
                    <a:pt x="5210" y="1046"/>
                  </a:lnTo>
                  <a:lnTo>
                    <a:pt x="5210" y="1046"/>
                  </a:lnTo>
                  <a:lnTo>
                    <a:pt x="5210" y="1026"/>
                  </a:lnTo>
                  <a:lnTo>
                    <a:pt x="5231" y="1005"/>
                  </a:lnTo>
                  <a:lnTo>
                    <a:pt x="5231" y="1005"/>
                  </a:lnTo>
                  <a:lnTo>
                    <a:pt x="5169" y="944"/>
                  </a:lnTo>
                  <a:lnTo>
                    <a:pt x="5169" y="944"/>
                  </a:lnTo>
                  <a:lnTo>
                    <a:pt x="5210" y="944"/>
                  </a:lnTo>
                  <a:lnTo>
                    <a:pt x="5231" y="985"/>
                  </a:lnTo>
                  <a:lnTo>
                    <a:pt x="5251" y="985"/>
                  </a:lnTo>
                  <a:lnTo>
                    <a:pt x="5251" y="985"/>
                  </a:lnTo>
                  <a:lnTo>
                    <a:pt x="5251" y="1005"/>
                  </a:lnTo>
                  <a:lnTo>
                    <a:pt x="5231" y="1005"/>
                  </a:lnTo>
                  <a:lnTo>
                    <a:pt x="5231" y="1026"/>
                  </a:lnTo>
                  <a:lnTo>
                    <a:pt x="5231" y="1026"/>
                  </a:lnTo>
                  <a:lnTo>
                    <a:pt x="5231" y="1046"/>
                  </a:lnTo>
                  <a:lnTo>
                    <a:pt x="5231" y="1046"/>
                  </a:lnTo>
                  <a:lnTo>
                    <a:pt x="5231" y="1046"/>
                  </a:lnTo>
                  <a:lnTo>
                    <a:pt x="5251" y="1067"/>
                  </a:lnTo>
                  <a:lnTo>
                    <a:pt x="5251" y="1067"/>
                  </a:lnTo>
                  <a:lnTo>
                    <a:pt x="5251" y="1067"/>
                  </a:lnTo>
                  <a:lnTo>
                    <a:pt x="5251" y="1067"/>
                  </a:lnTo>
                  <a:lnTo>
                    <a:pt x="5271" y="1067"/>
                  </a:lnTo>
                  <a:lnTo>
                    <a:pt x="5271" y="1067"/>
                  </a:lnTo>
                  <a:lnTo>
                    <a:pt x="5271" y="1067"/>
                  </a:lnTo>
                  <a:lnTo>
                    <a:pt x="5271" y="1067"/>
                  </a:lnTo>
                  <a:lnTo>
                    <a:pt x="5271" y="1067"/>
                  </a:lnTo>
                  <a:lnTo>
                    <a:pt x="5271" y="1067"/>
                  </a:lnTo>
                  <a:lnTo>
                    <a:pt x="5271" y="1067"/>
                  </a:lnTo>
                  <a:lnTo>
                    <a:pt x="5292" y="1067"/>
                  </a:lnTo>
                  <a:lnTo>
                    <a:pt x="5292" y="1067"/>
                  </a:lnTo>
                  <a:lnTo>
                    <a:pt x="5292" y="1067"/>
                  </a:lnTo>
                  <a:lnTo>
                    <a:pt x="5292" y="1046"/>
                  </a:lnTo>
                  <a:lnTo>
                    <a:pt x="5292" y="1046"/>
                  </a:lnTo>
                  <a:lnTo>
                    <a:pt x="5292" y="1046"/>
                  </a:lnTo>
                  <a:lnTo>
                    <a:pt x="5292" y="1026"/>
                  </a:lnTo>
                  <a:lnTo>
                    <a:pt x="5292" y="1026"/>
                  </a:lnTo>
                  <a:lnTo>
                    <a:pt x="5292" y="1026"/>
                  </a:lnTo>
                  <a:lnTo>
                    <a:pt x="5292" y="1026"/>
                  </a:lnTo>
                  <a:lnTo>
                    <a:pt x="5292" y="1026"/>
                  </a:lnTo>
                  <a:lnTo>
                    <a:pt x="5292" y="1005"/>
                  </a:lnTo>
                  <a:lnTo>
                    <a:pt x="5292" y="1005"/>
                  </a:lnTo>
                  <a:lnTo>
                    <a:pt x="5292" y="1005"/>
                  </a:lnTo>
                  <a:lnTo>
                    <a:pt x="5292" y="985"/>
                  </a:lnTo>
                  <a:lnTo>
                    <a:pt x="5271" y="985"/>
                  </a:lnTo>
                  <a:lnTo>
                    <a:pt x="5271" y="985"/>
                  </a:lnTo>
                  <a:lnTo>
                    <a:pt x="5271" y="985"/>
                  </a:lnTo>
                  <a:lnTo>
                    <a:pt x="5271" y="985"/>
                  </a:lnTo>
                  <a:lnTo>
                    <a:pt x="5292" y="985"/>
                  </a:lnTo>
                  <a:lnTo>
                    <a:pt x="5292" y="985"/>
                  </a:lnTo>
                  <a:lnTo>
                    <a:pt x="5313" y="985"/>
                  </a:lnTo>
                  <a:lnTo>
                    <a:pt x="5313" y="1005"/>
                  </a:lnTo>
                  <a:lnTo>
                    <a:pt x="5313" y="1005"/>
                  </a:lnTo>
                  <a:lnTo>
                    <a:pt x="5313" y="1005"/>
                  </a:lnTo>
                  <a:lnTo>
                    <a:pt x="5313" y="1005"/>
                  </a:lnTo>
                  <a:lnTo>
                    <a:pt x="5333" y="1005"/>
                  </a:lnTo>
                  <a:lnTo>
                    <a:pt x="5333" y="1005"/>
                  </a:lnTo>
                  <a:lnTo>
                    <a:pt x="5333" y="1005"/>
                  </a:lnTo>
                  <a:lnTo>
                    <a:pt x="5333" y="985"/>
                  </a:lnTo>
                  <a:lnTo>
                    <a:pt x="5333" y="985"/>
                  </a:lnTo>
                  <a:lnTo>
                    <a:pt x="5333" y="964"/>
                  </a:lnTo>
                  <a:lnTo>
                    <a:pt x="5333" y="964"/>
                  </a:lnTo>
                  <a:lnTo>
                    <a:pt x="5333" y="964"/>
                  </a:lnTo>
                  <a:lnTo>
                    <a:pt x="5354" y="964"/>
                  </a:lnTo>
                  <a:lnTo>
                    <a:pt x="5354" y="944"/>
                  </a:lnTo>
                  <a:lnTo>
                    <a:pt x="5354" y="944"/>
                  </a:lnTo>
                  <a:lnTo>
                    <a:pt x="5354" y="944"/>
                  </a:lnTo>
                  <a:lnTo>
                    <a:pt x="5374" y="944"/>
                  </a:lnTo>
                  <a:lnTo>
                    <a:pt x="5374" y="944"/>
                  </a:lnTo>
                  <a:lnTo>
                    <a:pt x="5374" y="944"/>
                  </a:lnTo>
                  <a:lnTo>
                    <a:pt x="5374" y="944"/>
                  </a:lnTo>
                  <a:lnTo>
                    <a:pt x="5395" y="944"/>
                  </a:lnTo>
                  <a:lnTo>
                    <a:pt x="5395" y="944"/>
                  </a:lnTo>
                  <a:lnTo>
                    <a:pt x="5395" y="944"/>
                  </a:lnTo>
                  <a:lnTo>
                    <a:pt x="5395" y="964"/>
                  </a:lnTo>
                  <a:lnTo>
                    <a:pt x="5395" y="964"/>
                  </a:lnTo>
                  <a:lnTo>
                    <a:pt x="5395" y="964"/>
                  </a:lnTo>
                  <a:lnTo>
                    <a:pt x="5395" y="964"/>
                  </a:lnTo>
                  <a:lnTo>
                    <a:pt x="5395" y="985"/>
                  </a:lnTo>
                  <a:lnTo>
                    <a:pt x="5374" y="985"/>
                  </a:lnTo>
                  <a:lnTo>
                    <a:pt x="5374" y="985"/>
                  </a:lnTo>
                  <a:lnTo>
                    <a:pt x="5374" y="1005"/>
                  </a:lnTo>
                  <a:lnTo>
                    <a:pt x="5395" y="1005"/>
                  </a:lnTo>
                  <a:lnTo>
                    <a:pt x="5395" y="1005"/>
                  </a:lnTo>
                  <a:lnTo>
                    <a:pt x="5395" y="1005"/>
                  </a:lnTo>
                  <a:lnTo>
                    <a:pt x="5415" y="1005"/>
                  </a:lnTo>
                  <a:lnTo>
                    <a:pt x="5395" y="1026"/>
                  </a:lnTo>
                  <a:lnTo>
                    <a:pt x="5395" y="1026"/>
                  </a:lnTo>
                  <a:lnTo>
                    <a:pt x="5395" y="1026"/>
                  </a:lnTo>
                  <a:lnTo>
                    <a:pt x="5395" y="1046"/>
                  </a:lnTo>
                  <a:lnTo>
                    <a:pt x="5395" y="1046"/>
                  </a:lnTo>
                  <a:lnTo>
                    <a:pt x="5415" y="1067"/>
                  </a:lnTo>
                  <a:lnTo>
                    <a:pt x="5415" y="1067"/>
                  </a:lnTo>
                  <a:lnTo>
                    <a:pt x="5415" y="1067"/>
                  </a:lnTo>
                  <a:lnTo>
                    <a:pt x="5436" y="1067"/>
                  </a:lnTo>
                  <a:lnTo>
                    <a:pt x="5436" y="1087"/>
                  </a:lnTo>
                  <a:lnTo>
                    <a:pt x="5436" y="1087"/>
                  </a:lnTo>
                  <a:lnTo>
                    <a:pt x="5436" y="1067"/>
                  </a:lnTo>
                  <a:lnTo>
                    <a:pt x="5415" y="1046"/>
                  </a:lnTo>
                  <a:lnTo>
                    <a:pt x="5415" y="1046"/>
                  </a:lnTo>
                  <a:lnTo>
                    <a:pt x="5436" y="1046"/>
                  </a:lnTo>
                  <a:lnTo>
                    <a:pt x="5436" y="1067"/>
                  </a:lnTo>
                  <a:lnTo>
                    <a:pt x="5436" y="1067"/>
                  </a:lnTo>
                  <a:lnTo>
                    <a:pt x="5456" y="1046"/>
                  </a:lnTo>
                  <a:lnTo>
                    <a:pt x="5456" y="1046"/>
                  </a:lnTo>
                  <a:lnTo>
                    <a:pt x="5456" y="1026"/>
                  </a:lnTo>
                  <a:lnTo>
                    <a:pt x="5456" y="1026"/>
                  </a:lnTo>
                  <a:lnTo>
                    <a:pt x="5477" y="1026"/>
                  </a:lnTo>
                  <a:lnTo>
                    <a:pt x="5477" y="1026"/>
                  </a:lnTo>
                  <a:lnTo>
                    <a:pt x="5477" y="1026"/>
                  </a:lnTo>
                  <a:lnTo>
                    <a:pt x="5477" y="1067"/>
                  </a:lnTo>
                  <a:lnTo>
                    <a:pt x="5477" y="1067"/>
                  </a:lnTo>
                  <a:lnTo>
                    <a:pt x="5477" y="1067"/>
                  </a:lnTo>
                  <a:lnTo>
                    <a:pt x="5497" y="1067"/>
                  </a:lnTo>
                  <a:lnTo>
                    <a:pt x="5497" y="1046"/>
                  </a:lnTo>
                  <a:lnTo>
                    <a:pt x="5497" y="1046"/>
                  </a:lnTo>
                  <a:lnTo>
                    <a:pt x="5497" y="1026"/>
                  </a:lnTo>
                  <a:lnTo>
                    <a:pt x="5497" y="1026"/>
                  </a:lnTo>
                  <a:lnTo>
                    <a:pt x="5497" y="1026"/>
                  </a:lnTo>
                  <a:lnTo>
                    <a:pt x="5497" y="1005"/>
                  </a:lnTo>
                  <a:lnTo>
                    <a:pt x="5497" y="1005"/>
                  </a:lnTo>
                  <a:lnTo>
                    <a:pt x="5497" y="1005"/>
                  </a:lnTo>
                  <a:lnTo>
                    <a:pt x="5518" y="1005"/>
                  </a:lnTo>
                  <a:lnTo>
                    <a:pt x="5518" y="1005"/>
                  </a:lnTo>
                  <a:lnTo>
                    <a:pt x="5518" y="1005"/>
                  </a:lnTo>
                  <a:lnTo>
                    <a:pt x="5518" y="1005"/>
                  </a:lnTo>
                  <a:lnTo>
                    <a:pt x="5538" y="1046"/>
                  </a:lnTo>
                  <a:lnTo>
                    <a:pt x="5538" y="1046"/>
                  </a:lnTo>
                  <a:lnTo>
                    <a:pt x="5538" y="1026"/>
                  </a:lnTo>
                  <a:lnTo>
                    <a:pt x="5538" y="1026"/>
                  </a:lnTo>
                  <a:lnTo>
                    <a:pt x="5559" y="1067"/>
                  </a:lnTo>
                  <a:lnTo>
                    <a:pt x="5559" y="1046"/>
                  </a:lnTo>
                  <a:lnTo>
                    <a:pt x="5559" y="1046"/>
                  </a:lnTo>
                  <a:lnTo>
                    <a:pt x="5579" y="1026"/>
                  </a:lnTo>
                  <a:lnTo>
                    <a:pt x="5579" y="1046"/>
                  </a:lnTo>
                  <a:lnTo>
                    <a:pt x="5600" y="1067"/>
                  </a:lnTo>
                  <a:lnTo>
                    <a:pt x="5600" y="1067"/>
                  </a:lnTo>
                  <a:lnTo>
                    <a:pt x="5600" y="1046"/>
                  </a:lnTo>
                  <a:lnTo>
                    <a:pt x="5600" y="1046"/>
                  </a:lnTo>
                  <a:lnTo>
                    <a:pt x="5600" y="1046"/>
                  </a:lnTo>
                  <a:lnTo>
                    <a:pt x="5600" y="1046"/>
                  </a:lnTo>
                  <a:lnTo>
                    <a:pt x="5600" y="1046"/>
                  </a:lnTo>
                  <a:lnTo>
                    <a:pt x="5621" y="1046"/>
                  </a:lnTo>
                  <a:lnTo>
                    <a:pt x="5621" y="1046"/>
                  </a:lnTo>
                  <a:lnTo>
                    <a:pt x="5621" y="1046"/>
                  </a:lnTo>
                  <a:lnTo>
                    <a:pt x="5621" y="1046"/>
                  </a:lnTo>
                  <a:lnTo>
                    <a:pt x="5621" y="1046"/>
                  </a:lnTo>
                  <a:lnTo>
                    <a:pt x="5641" y="1046"/>
                  </a:lnTo>
                  <a:lnTo>
                    <a:pt x="5641" y="1046"/>
                  </a:lnTo>
                  <a:lnTo>
                    <a:pt x="5641" y="1026"/>
                  </a:lnTo>
                  <a:lnTo>
                    <a:pt x="5661" y="1026"/>
                  </a:lnTo>
                  <a:lnTo>
                    <a:pt x="5682" y="1046"/>
                  </a:lnTo>
                  <a:lnTo>
                    <a:pt x="5682" y="1046"/>
                  </a:lnTo>
                  <a:lnTo>
                    <a:pt x="5682" y="1046"/>
                  </a:lnTo>
                  <a:lnTo>
                    <a:pt x="5682" y="1026"/>
                  </a:lnTo>
                  <a:lnTo>
                    <a:pt x="5682" y="1026"/>
                  </a:lnTo>
                  <a:lnTo>
                    <a:pt x="5682" y="1026"/>
                  </a:lnTo>
                  <a:lnTo>
                    <a:pt x="5682" y="1005"/>
                  </a:lnTo>
                  <a:lnTo>
                    <a:pt x="5682" y="1005"/>
                  </a:lnTo>
                  <a:lnTo>
                    <a:pt x="5703" y="1026"/>
                  </a:lnTo>
                  <a:lnTo>
                    <a:pt x="5703" y="1026"/>
                  </a:lnTo>
                  <a:lnTo>
                    <a:pt x="5703" y="1046"/>
                  </a:lnTo>
                  <a:lnTo>
                    <a:pt x="5703" y="1046"/>
                  </a:lnTo>
                  <a:lnTo>
                    <a:pt x="5703" y="1067"/>
                  </a:lnTo>
                  <a:lnTo>
                    <a:pt x="5723" y="1067"/>
                  </a:lnTo>
                  <a:lnTo>
                    <a:pt x="5723" y="1046"/>
                  </a:lnTo>
                  <a:lnTo>
                    <a:pt x="5723" y="1046"/>
                  </a:lnTo>
                  <a:lnTo>
                    <a:pt x="5723" y="1046"/>
                  </a:lnTo>
                  <a:lnTo>
                    <a:pt x="5723" y="1046"/>
                  </a:lnTo>
                  <a:lnTo>
                    <a:pt x="5723" y="1067"/>
                  </a:lnTo>
                  <a:lnTo>
                    <a:pt x="5743" y="1067"/>
                  </a:lnTo>
                  <a:lnTo>
                    <a:pt x="5743" y="1046"/>
                  </a:lnTo>
                  <a:lnTo>
                    <a:pt x="5743" y="1046"/>
                  </a:lnTo>
                  <a:lnTo>
                    <a:pt x="5743" y="1026"/>
                  </a:lnTo>
                  <a:lnTo>
                    <a:pt x="5743" y="1026"/>
                  </a:lnTo>
                  <a:lnTo>
                    <a:pt x="5743" y="1005"/>
                  </a:lnTo>
                  <a:lnTo>
                    <a:pt x="5743" y="1005"/>
                  </a:lnTo>
                  <a:lnTo>
                    <a:pt x="5764" y="1005"/>
                  </a:lnTo>
                  <a:lnTo>
                    <a:pt x="5764" y="1005"/>
                  </a:lnTo>
                  <a:lnTo>
                    <a:pt x="5764" y="1005"/>
                  </a:lnTo>
                  <a:lnTo>
                    <a:pt x="5764" y="1026"/>
                  </a:lnTo>
                  <a:lnTo>
                    <a:pt x="5764" y="1046"/>
                  </a:lnTo>
                  <a:lnTo>
                    <a:pt x="5764" y="1046"/>
                  </a:lnTo>
                  <a:lnTo>
                    <a:pt x="5785" y="1067"/>
                  </a:lnTo>
                  <a:lnTo>
                    <a:pt x="5785" y="1067"/>
                  </a:lnTo>
                  <a:lnTo>
                    <a:pt x="5785" y="1067"/>
                  </a:lnTo>
                  <a:lnTo>
                    <a:pt x="5805" y="1067"/>
                  </a:lnTo>
                  <a:lnTo>
                    <a:pt x="5825" y="1067"/>
                  </a:lnTo>
                  <a:lnTo>
                    <a:pt x="5785" y="1046"/>
                  </a:lnTo>
                  <a:lnTo>
                    <a:pt x="5805" y="1046"/>
                  </a:lnTo>
                  <a:lnTo>
                    <a:pt x="5805" y="1046"/>
                  </a:lnTo>
                  <a:lnTo>
                    <a:pt x="5805" y="1046"/>
                  </a:lnTo>
                  <a:lnTo>
                    <a:pt x="5825" y="1046"/>
                  </a:lnTo>
                  <a:lnTo>
                    <a:pt x="5825" y="1026"/>
                  </a:lnTo>
                  <a:lnTo>
                    <a:pt x="5846" y="1026"/>
                  </a:lnTo>
                  <a:lnTo>
                    <a:pt x="5846" y="1046"/>
                  </a:lnTo>
                  <a:lnTo>
                    <a:pt x="5846" y="1046"/>
                  </a:lnTo>
                  <a:lnTo>
                    <a:pt x="5846" y="1046"/>
                  </a:lnTo>
                  <a:lnTo>
                    <a:pt x="5846" y="1046"/>
                  </a:lnTo>
                  <a:lnTo>
                    <a:pt x="5846" y="1046"/>
                  </a:lnTo>
                  <a:lnTo>
                    <a:pt x="5846" y="1067"/>
                  </a:lnTo>
                  <a:lnTo>
                    <a:pt x="5887" y="1067"/>
                  </a:lnTo>
                  <a:lnTo>
                    <a:pt x="5887" y="1067"/>
                  </a:lnTo>
                  <a:lnTo>
                    <a:pt x="5887" y="1067"/>
                  </a:lnTo>
                  <a:lnTo>
                    <a:pt x="5907" y="1067"/>
                  </a:lnTo>
                  <a:lnTo>
                    <a:pt x="5907" y="1067"/>
                  </a:lnTo>
                  <a:lnTo>
                    <a:pt x="5887" y="1067"/>
                  </a:lnTo>
                  <a:lnTo>
                    <a:pt x="5887" y="1046"/>
                  </a:lnTo>
                  <a:lnTo>
                    <a:pt x="5887" y="1046"/>
                  </a:lnTo>
                  <a:lnTo>
                    <a:pt x="5887" y="1026"/>
                  </a:lnTo>
                  <a:lnTo>
                    <a:pt x="5887" y="1026"/>
                  </a:lnTo>
                  <a:lnTo>
                    <a:pt x="5907" y="1046"/>
                  </a:lnTo>
                  <a:lnTo>
                    <a:pt x="5907" y="1046"/>
                  </a:lnTo>
                  <a:lnTo>
                    <a:pt x="5928" y="1046"/>
                  </a:lnTo>
                  <a:lnTo>
                    <a:pt x="5928" y="1046"/>
                  </a:lnTo>
                  <a:lnTo>
                    <a:pt x="5928" y="1067"/>
                  </a:lnTo>
                  <a:lnTo>
                    <a:pt x="5928" y="1067"/>
                  </a:lnTo>
                  <a:lnTo>
                    <a:pt x="5949" y="1067"/>
                  </a:lnTo>
                  <a:lnTo>
                    <a:pt x="5949" y="1067"/>
                  </a:lnTo>
                  <a:lnTo>
                    <a:pt x="5949" y="1067"/>
                  </a:lnTo>
                  <a:lnTo>
                    <a:pt x="5949" y="1046"/>
                  </a:lnTo>
                  <a:lnTo>
                    <a:pt x="5949" y="1046"/>
                  </a:lnTo>
                  <a:lnTo>
                    <a:pt x="5949" y="1046"/>
                  </a:lnTo>
                  <a:lnTo>
                    <a:pt x="5969" y="1046"/>
                  </a:lnTo>
                  <a:lnTo>
                    <a:pt x="5969" y="1046"/>
                  </a:lnTo>
                  <a:lnTo>
                    <a:pt x="5989" y="1046"/>
                  </a:lnTo>
                  <a:lnTo>
                    <a:pt x="6010" y="1026"/>
                  </a:lnTo>
                  <a:lnTo>
                    <a:pt x="6031" y="1026"/>
                  </a:lnTo>
                  <a:lnTo>
                    <a:pt x="6010" y="1046"/>
                  </a:lnTo>
                  <a:lnTo>
                    <a:pt x="6010" y="1046"/>
                  </a:lnTo>
                  <a:lnTo>
                    <a:pt x="6010" y="1067"/>
                  </a:lnTo>
                  <a:lnTo>
                    <a:pt x="6031" y="1067"/>
                  </a:lnTo>
                  <a:lnTo>
                    <a:pt x="6031" y="1067"/>
                  </a:lnTo>
                  <a:lnTo>
                    <a:pt x="6051" y="1046"/>
                  </a:lnTo>
                  <a:lnTo>
                    <a:pt x="6051" y="1067"/>
                  </a:lnTo>
                  <a:lnTo>
                    <a:pt x="6051" y="1067"/>
                  </a:lnTo>
                  <a:lnTo>
                    <a:pt x="6051" y="1067"/>
                  </a:lnTo>
                  <a:lnTo>
                    <a:pt x="6051" y="1067"/>
                  </a:lnTo>
                  <a:lnTo>
                    <a:pt x="6051" y="1067"/>
                  </a:lnTo>
                  <a:lnTo>
                    <a:pt x="6071" y="1067"/>
                  </a:lnTo>
                  <a:lnTo>
                    <a:pt x="6092" y="1067"/>
                  </a:lnTo>
                  <a:lnTo>
                    <a:pt x="6092" y="1067"/>
                  </a:lnTo>
                  <a:lnTo>
                    <a:pt x="6113" y="1067"/>
                  </a:lnTo>
                  <a:lnTo>
                    <a:pt x="6113" y="1046"/>
                  </a:lnTo>
                  <a:lnTo>
                    <a:pt x="6113" y="1046"/>
                  </a:lnTo>
                  <a:lnTo>
                    <a:pt x="6113" y="1046"/>
                  </a:lnTo>
                  <a:lnTo>
                    <a:pt x="6113" y="1046"/>
                  </a:lnTo>
                  <a:lnTo>
                    <a:pt x="6113" y="1046"/>
                  </a:lnTo>
                  <a:lnTo>
                    <a:pt x="6113" y="1046"/>
                  </a:lnTo>
                  <a:lnTo>
                    <a:pt x="6113" y="1046"/>
                  </a:lnTo>
                  <a:lnTo>
                    <a:pt x="6113" y="1046"/>
                  </a:lnTo>
                  <a:lnTo>
                    <a:pt x="6113" y="1046"/>
                  </a:lnTo>
                  <a:lnTo>
                    <a:pt x="6113" y="1046"/>
                  </a:lnTo>
                  <a:lnTo>
                    <a:pt x="6113" y="1046"/>
                  </a:lnTo>
                  <a:lnTo>
                    <a:pt x="6113" y="1026"/>
                  </a:lnTo>
                  <a:lnTo>
                    <a:pt x="6113" y="1026"/>
                  </a:lnTo>
                  <a:lnTo>
                    <a:pt x="6113" y="1026"/>
                  </a:lnTo>
                  <a:lnTo>
                    <a:pt x="6113" y="1026"/>
                  </a:lnTo>
                  <a:lnTo>
                    <a:pt x="6113" y="1026"/>
                  </a:lnTo>
                  <a:lnTo>
                    <a:pt x="6133" y="1026"/>
                  </a:lnTo>
                  <a:lnTo>
                    <a:pt x="6133" y="1026"/>
                  </a:lnTo>
                  <a:lnTo>
                    <a:pt x="6133" y="1026"/>
                  </a:lnTo>
                  <a:lnTo>
                    <a:pt x="6133" y="1026"/>
                  </a:lnTo>
                  <a:lnTo>
                    <a:pt x="6133" y="1026"/>
                  </a:lnTo>
                  <a:lnTo>
                    <a:pt x="6154" y="1026"/>
                  </a:lnTo>
                  <a:lnTo>
                    <a:pt x="6154" y="1026"/>
                  </a:lnTo>
                  <a:lnTo>
                    <a:pt x="6154" y="1046"/>
                  </a:lnTo>
                  <a:lnTo>
                    <a:pt x="6174" y="1046"/>
                  </a:lnTo>
                  <a:lnTo>
                    <a:pt x="6215" y="1026"/>
                  </a:lnTo>
                  <a:lnTo>
                    <a:pt x="6215" y="1026"/>
                  </a:lnTo>
                  <a:lnTo>
                    <a:pt x="6215" y="1026"/>
                  </a:lnTo>
                  <a:lnTo>
                    <a:pt x="6215" y="1026"/>
                  </a:lnTo>
                  <a:lnTo>
                    <a:pt x="6215" y="1026"/>
                  </a:lnTo>
                  <a:lnTo>
                    <a:pt x="6215" y="1026"/>
                  </a:lnTo>
                  <a:lnTo>
                    <a:pt x="6215" y="1026"/>
                  </a:lnTo>
                  <a:lnTo>
                    <a:pt x="6215" y="1026"/>
                  </a:lnTo>
                  <a:lnTo>
                    <a:pt x="6215" y="1026"/>
                  </a:lnTo>
                  <a:lnTo>
                    <a:pt x="6215" y="1005"/>
                  </a:lnTo>
                  <a:lnTo>
                    <a:pt x="6236" y="1005"/>
                  </a:lnTo>
                  <a:lnTo>
                    <a:pt x="6257" y="1026"/>
                  </a:lnTo>
                  <a:lnTo>
                    <a:pt x="6257" y="1026"/>
                  </a:lnTo>
                  <a:lnTo>
                    <a:pt x="6277" y="1005"/>
                  </a:lnTo>
                  <a:lnTo>
                    <a:pt x="6277" y="1005"/>
                  </a:lnTo>
                  <a:lnTo>
                    <a:pt x="6277" y="1005"/>
                  </a:lnTo>
                  <a:lnTo>
                    <a:pt x="6257" y="985"/>
                  </a:lnTo>
                  <a:lnTo>
                    <a:pt x="6257" y="985"/>
                  </a:lnTo>
                  <a:lnTo>
                    <a:pt x="6257" y="985"/>
                  </a:lnTo>
                  <a:lnTo>
                    <a:pt x="6257" y="964"/>
                  </a:lnTo>
                  <a:lnTo>
                    <a:pt x="6257" y="964"/>
                  </a:lnTo>
                  <a:lnTo>
                    <a:pt x="6277" y="964"/>
                  </a:lnTo>
                  <a:lnTo>
                    <a:pt x="6297" y="985"/>
                  </a:lnTo>
                  <a:lnTo>
                    <a:pt x="6297" y="985"/>
                  </a:lnTo>
                  <a:lnTo>
                    <a:pt x="6318" y="985"/>
                  </a:lnTo>
                  <a:lnTo>
                    <a:pt x="6318" y="964"/>
                  </a:lnTo>
                  <a:lnTo>
                    <a:pt x="6297" y="964"/>
                  </a:lnTo>
                  <a:lnTo>
                    <a:pt x="6277" y="964"/>
                  </a:lnTo>
                  <a:lnTo>
                    <a:pt x="6277" y="944"/>
                  </a:lnTo>
                  <a:lnTo>
                    <a:pt x="6297" y="944"/>
                  </a:lnTo>
                  <a:lnTo>
                    <a:pt x="6297" y="944"/>
                  </a:lnTo>
                  <a:lnTo>
                    <a:pt x="6297" y="944"/>
                  </a:lnTo>
                  <a:lnTo>
                    <a:pt x="6297" y="903"/>
                  </a:lnTo>
                  <a:lnTo>
                    <a:pt x="6297" y="903"/>
                  </a:lnTo>
                  <a:lnTo>
                    <a:pt x="6297" y="903"/>
                  </a:lnTo>
                  <a:lnTo>
                    <a:pt x="6318" y="944"/>
                  </a:lnTo>
                  <a:lnTo>
                    <a:pt x="6339" y="944"/>
                  </a:lnTo>
                  <a:lnTo>
                    <a:pt x="6339" y="944"/>
                  </a:lnTo>
                  <a:lnTo>
                    <a:pt x="6339" y="964"/>
                  </a:lnTo>
                  <a:lnTo>
                    <a:pt x="6339" y="964"/>
                  </a:lnTo>
                  <a:lnTo>
                    <a:pt x="6339" y="964"/>
                  </a:lnTo>
                  <a:lnTo>
                    <a:pt x="6339" y="964"/>
                  </a:lnTo>
                  <a:lnTo>
                    <a:pt x="6339" y="964"/>
                  </a:lnTo>
                  <a:lnTo>
                    <a:pt x="6339" y="964"/>
                  </a:lnTo>
                  <a:lnTo>
                    <a:pt x="6359" y="964"/>
                  </a:lnTo>
                  <a:lnTo>
                    <a:pt x="6359" y="964"/>
                  </a:lnTo>
                  <a:lnTo>
                    <a:pt x="6359" y="944"/>
                  </a:lnTo>
                  <a:lnTo>
                    <a:pt x="6359" y="944"/>
                  </a:lnTo>
                  <a:lnTo>
                    <a:pt x="6359" y="923"/>
                  </a:lnTo>
                  <a:lnTo>
                    <a:pt x="6359" y="903"/>
                  </a:lnTo>
                  <a:lnTo>
                    <a:pt x="6379" y="903"/>
                  </a:lnTo>
                  <a:lnTo>
                    <a:pt x="6379" y="903"/>
                  </a:lnTo>
                  <a:lnTo>
                    <a:pt x="6379" y="903"/>
                  </a:lnTo>
                  <a:lnTo>
                    <a:pt x="6379" y="903"/>
                  </a:lnTo>
                  <a:lnTo>
                    <a:pt x="6379" y="923"/>
                  </a:lnTo>
                  <a:lnTo>
                    <a:pt x="6379" y="944"/>
                  </a:lnTo>
                  <a:lnTo>
                    <a:pt x="6400" y="944"/>
                  </a:lnTo>
                  <a:lnTo>
                    <a:pt x="6421" y="923"/>
                  </a:lnTo>
                  <a:lnTo>
                    <a:pt x="6400" y="923"/>
                  </a:lnTo>
                  <a:lnTo>
                    <a:pt x="6400" y="923"/>
                  </a:lnTo>
                  <a:lnTo>
                    <a:pt x="6400" y="923"/>
                  </a:lnTo>
                  <a:lnTo>
                    <a:pt x="6400" y="923"/>
                  </a:lnTo>
                  <a:lnTo>
                    <a:pt x="6400" y="923"/>
                  </a:lnTo>
                  <a:lnTo>
                    <a:pt x="6421" y="923"/>
                  </a:lnTo>
                  <a:lnTo>
                    <a:pt x="6421" y="923"/>
                  </a:lnTo>
                  <a:lnTo>
                    <a:pt x="6421" y="903"/>
                  </a:lnTo>
                  <a:lnTo>
                    <a:pt x="6421" y="903"/>
                  </a:lnTo>
                  <a:lnTo>
                    <a:pt x="6441" y="903"/>
                  </a:lnTo>
                  <a:lnTo>
                    <a:pt x="6441" y="903"/>
                  </a:lnTo>
                  <a:lnTo>
                    <a:pt x="6441" y="882"/>
                  </a:lnTo>
                  <a:lnTo>
                    <a:pt x="6441" y="882"/>
                  </a:lnTo>
                  <a:lnTo>
                    <a:pt x="6421" y="882"/>
                  </a:lnTo>
                  <a:lnTo>
                    <a:pt x="6421" y="882"/>
                  </a:lnTo>
                  <a:lnTo>
                    <a:pt x="6400" y="862"/>
                  </a:lnTo>
                  <a:lnTo>
                    <a:pt x="6379" y="862"/>
                  </a:lnTo>
                  <a:lnTo>
                    <a:pt x="6400" y="862"/>
                  </a:lnTo>
                  <a:lnTo>
                    <a:pt x="6400" y="862"/>
                  </a:lnTo>
                  <a:lnTo>
                    <a:pt x="6400" y="862"/>
                  </a:lnTo>
                  <a:lnTo>
                    <a:pt x="6400" y="862"/>
                  </a:lnTo>
                  <a:lnTo>
                    <a:pt x="6400" y="841"/>
                  </a:lnTo>
                  <a:lnTo>
                    <a:pt x="6400" y="841"/>
                  </a:lnTo>
                  <a:lnTo>
                    <a:pt x="6421" y="841"/>
                  </a:lnTo>
                  <a:lnTo>
                    <a:pt x="6421" y="841"/>
                  </a:lnTo>
                  <a:lnTo>
                    <a:pt x="6441" y="841"/>
                  </a:lnTo>
                  <a:lnTo>
                    <a:pt x="6441" y="841"/>
                  </a:lnTo>
                  <a:lnTo>
                    <a:pt x="6441" y="841"/>
                  </a:lnTo>
                  <a:lnTo>
                    <a:pt x="6461" y="862"/>
                  </a:lnTo>
                  <a:lnTo>
                    <a:pt x="6461" y="862"/>
                  </a:lnTo>
                  <a:lnTo>
                    <a:pt x="6482" y="882"/>
                  </a:lnTo>
                  <a:lnTo>
                    <a:pt x="6482" y="882"/>
                  </a:lnTo>
                  <a:lnTo>
                    <a:pt x="6482" y="882"/>
                  </a:lnTo>
                  <a:lnTo>
                    <a:pt x="6482" y="882"/>
                  </a:lnTo>
                  <a:lnTo>
                    <a:pt x="6482" y="882"/>
                  </a:lnTo>
                  <a:lnTo>
                    <a:pt x="6482" y="882"/>
                  </a:lnTo>
                  <a:lnTo>
                    <a:pt x="6482" y="882"/>
                  </a:lnTo>
                  <a:lnTo>
                    <a:pt x="6482" y="882"/>
                  </a:lnTo>
                  <a:lnTo>
                    <a:pt x="6503" y="903"/>
                  </a:lnTo>
                  <a:lnTo>
                    <a:pt x="6503" y="903"/>
                  </a:lnTo>
                  <a:lnTo>
                    <a:pt x="6523" y="882"/>
                  </a:lnTo>
                  <a:lnTo>
                    <a:pt x="6523" y="882"/>
                  </a:lnTo>
                  <a:lnTo>
                    <a:pt x="6523" y="882"/>
                  </a:lnTo>
                  <a:lnTo>
                    <a:pt x="6523" y="882"/>
                  </a:lnTo>
                  <a:lnTo>
                    <a:pt x="6503" y="882"/>
                  </a:lnTo>
                  <a:lnTo>
                    <a:pt x="6503" y="862"/>
                  </a:lnTo>
                  <a:lnTo>
                    <a:pt x="6503" y="862"/>
                  </a:lnTo>
                  <a:lnTo>
                    <a:pt x="6503" y="862"/>
                  </a:lnTo>
                  <a:lnTo>
                    <a:pt x="6503" y="862"/>
                  </a:lnTo>
                  <a:lnTo>
                    <a:pt x="6523" y="862"/>
                  </a:lnTo>
                  <a:lnTo>
                    <a:pt x="6523" y="862"/>
                  </a:lnTo>
                  <a:lnTo>
                    <a:pt x="6523" y="862"/>
                  </a:lnTo>
                  <a:lnTo>
                    <a:pt x="6523" y="841"/>
                  </a:lnTo>
                  <a:lnTo>
                    <a:pt x="6523" y="841"/>
                  </a:lnTo>
                  <a:lnTo>
                    <a:pt x="6523" y="820"/>
                  </a:lnTo>
                  <a:lnTo>
                    <a:pt x="6523" y="820"/>
                  </a:lnTo>
                  <a:lnTo>
                    <a:pt x="6523" y="800"/>
                  </a:lnTo>
                  <a:lnTo>
                    <a:pt x="6523" y="800"/>
                  </a:lnTo>
                  <a:lnTo>
                    <a:pt x="6523" y="800"/>
                  </a:lnTo>
                  <a:lnTo>
                    <a:pt x="6523" y="800"/>
                  </a:lnTo>
                  <a:lnTo>
                    <a:pt x="6523" y="800"/>
                  </a:lnTo>
                  <a:lnTo>
                    <a:pt x="6523" y="800"/>
                  </a:lnTo>
                  <a:lnTo>
                    <a:pt x="6523" y="800"/>
                  </a:lnTo>
                  <a:lnTo>
                    <a:pt x="6523" y="800"/>
                  </a:lnTo>
                  <a:lnTo>
                    <a:pt x="6523" y="800"/>
                  </a:lnTo>
                  <a:lnTo>
                    <a:pt x="6523" y="800"/>
                  </a:lnTo>
                  <a:lnTo>
                    <a:pt x="6523" y="820"/>
                  </a:lnTo>
                  <a:lnTo>
                    <a:pt x="6523" y="820"/>
                  </a:lnTo>
                  <a:lnTo>
                    <a:pt x="6543" y="841"/>
                  </a:lnTo>
                  <a:lnTo>
                    <a:pt x="6564" y="841"/>
                  </a:lnTo>
                  <a:lnTo>
                    <a:pt x="6564" y="841"/>
                  </a:lnTo>
                  <a:lnTo>
                    <a:pt x="6564" y="841"/>
                  </a:lnTo>
                  <a:lnTo>
                    <a:pt x="6564" y="841"/>
                  </a:lnTo>
                  <a:lnTo>
                    <a:pt x="6564" y="841"/>
                  </a:lnTo>
                  <a:lnTo>
                    <a:pt x="6564" y="862"/>
                  </a:lnTo>
                  <a:lnTo>
                    <a:pt x="6564" y="841"/>
                  </a:lnTo>
                  <a:lnTo>
                    <a:pt x="6584" y="841"/>
                  </a:lnTo>
                  <a:lnTo>
                    <a:pt x="6584" y="820"/>
                  </a:lnTo>
                  <a:lnTo>
                    <a:pt x="6605" y="820"/>
                  </a:lnTo>
                  <a:lnTo>
                    <a:pt x="6605" y="820"/>
                  </a:lnTo>
                  <a:lnTo>
                    <a:pt x="6605" y="820"/>
                  </a:lnTo>
                  <a:lnTo>
                    <a:pt x="6605" y="820"/>
                  </a:lnTo>
                  <a:lnTo>
                    <a:pt x="6605" y="820"/>
                  </a:lnTo>
                  <a:lnTo>
                    <a:pt x="6625" y="841"/>
                  </a:lnTo>
                  <a:lnTo>
                    <a:pt x="6646" y="841"/>
                  </a:lnTo>
                  <a:lnTo>
                    <a:pt x="6646" y="841"/>
                  </a:lnTo>
                  <a:lnTo>
                    <a:pt x="6646" y="841"/>
                  </a:lnTo>
                  <a:lnTo>
                    <a:pt x="6625" y="841"/>
                  </a:lnTo>
                  <a:lnTo>
                    <a:pt x="6625" y="841"/>
                  </a:lnTo>
                  <a:lnTo>
                    <a:pt x="6625" y="820"/>
                  </a:lnTo>
                  <a:lnTo>
                    <a:pt x="6646" y="820"/>
                  </a:lnTo>
                  <a:lnTo>
                    <a:pt x="6646" y="820"/>
                  </a:lnTo>
                  <a:lnTo>
                    <a:pt x="6646" y="820"/>
                  </a:lnTo>
                  <a:lnTo>
                    <a:pt x="6646" y="820"/>
                  </a:lnTo>
                  <a:lnTo>
                    <a:pt x="6646" y="820"/>
                  </a:lnTo>
                  <a:lnTo>
                    <a:pt x="6646" y="820"/>
                  </a:lnTo>
                  <a:lnTo>
                    <a:pt x="6646" y="820"/>
                  </a:lnTo>
                  <a:lnTo>
                    <a:pt x="6667" y="800"/>
                  </a:lnTo>
                  <a:lnTo>
                    <a:pt x="6667" y="800"/>
                  </a:lnTo>
                  <a:lnTo>
                    <a:pt x="6667" y="780"/>
                  </a:lnTo>
                  <a:lnTo>
                    <a:pt x="6667" y="780"/>
                  </a:lnTo>
                  <a:lnTo>
                    <a:pt x="6646" y="780"/>
                  </a:lnTo>
                  <a:lnTo>
                    <a:pt x="6646" y="759"/>
                  </a:lnTo>
                  <a:lnTo>
                    <a:pt x="6625" y="738"/>
                  </a:lnTo>
                  <a:lnTo>
                    <a:pt x="6625" y="738"/>
                  </a:lnTo>
                  <a:lnTo>
                    <a:pt x="6625" y="738"/>
                  </a:lnTo>
                  <a:lnTo>
                    <a:pt x="6646" y="759"/>
                  </a:lnTo>
                  <a:lnTo>
                    <a:pt x="6667" y="780"/>
                  </a:lnTo>
                  <a:lnTo>
                    <a:pt x="6667" y="780"/>
                  </a:lnTo>
                  <a:lnTo>
                    <a:pt x="6687" y="780"/>
                  </a:lnTo>
                  <a:lnTo>
                    <a:pt x="6687" y="759"/>
                  </a:lnTo>
                  <a:lnTo>
                    <a:pt x="6687" y="759"/>
                  </a:lnTo>
                  <a:lnTo>
                    <a:pt x="6687" y="759"/>
                  </a:lnTo>
                  <a:lnTo>
                    <a:pt x="6687" y="780"/>
                  </a:lnTo>
                  <a:lnTo>
                    <a:pt x="6687" y="780"/>
                  </a:lnTo>
                  <a:lnTo>
                    <a:pt x="6687" y="780"/>
                  </a:lnTo>
                  <a:lnTo>
                    <a:pt x="6687" y="800"/>
                  </a:lnTo>
                  <a:lnTo>
                    <a:pt x="6708" y="820"/>
                  </a:lnTo>
                  <a:lnTo>
                    <a:pt x="6728" y="800"/>
                  </a:lnTo>
                  <a:lnTo>
                    <a:pt x="6749" y="800"/>
                  </a:lnTo>
                  <a:lnTo>
                    <a:pt x="6749" y="780"/>
                  </a:lnTo>
                  <a:lnTo>
                    <a:pt x="6749" y="780"/>
                  </a:lnTo>
                  <a:lnTo>
                    <a:pt x="6749" y="780"/>
                  </a:lnTo>
                  <a:lnTo>
                    <a:pt x="6749" y="780"/>
                  </a:lnTo>
                  <a:lnTo>
                    <a:pt x="6749" y="780"/>
                  </a:lnTo>
                  <a:lnTo>
                    <a:pt x="6769" y="780"/>
                  </a:lnTo>
                  <a:lnTo>
                    <a:pt x="6769" y="780"/>
                  </a:lnTo>
                  <a:lnTo>
                    <a:pt x="6769" y="759"/>
                  </a:lnTo>
                  <a:lnTo>
                    <a:pt x="6769" y="759"/>
                  </a:lnTo>
                  <a:lnTo>
                    <a:pt x="6769" y="759"/>
                  </a:lnTo>
                  <a:lnTo>
                    <a:pt x="6769" y="738"/>
                  </a:lnTo>
                  <a:lnTo>
                    <a:pt x="6769" y="738"/>
                  </a:lnTo>
                  <a:lnTo>
                    <a:pt x="6769" y="718"/>
                  </a:lnTo>
                  <a:lnTo>
                    <a:pt x="6769" y="718"/>
                  </a:lnTo>
                  <a:lnTo>
                    <a:pt x="6728" y="698"/>
                  </a:lnTo>
                  <a:lnTo>
                    <a:pt x="6728" y="677"/>
                  </a:lnTo>
                  <a:lnTo>
                    <a:pt x="6790" y="718"/>
                  </a:lnTo>
                  <a:lnTo>
                    <a:pt x="6831" y="718"/>
                  </a:lnTo>
                  <a:lnTo>
                    <a:pt x="6831" y="718"/>
                  </a:lnTo>
                  <a:lnTo>
                    <a:pt x="6851" y="738"/>
                  </a:lnTo>
                  <a:lnTo>
                    <a:pt x="6851" y="718"/>
                  </a:lnTo>
                  <a:lnTo>
                    <a:pt x="6851" y="718"/>
                  </a:lnTo>
                  <a:lnTo>
                    <a:pt x="6851" y="718"/>
                  </a:lnTo>
                  <a:lnTo>
                    <a:pt x="6851" y="698"/>
                  </a:lnTo>
                  <a:lnTo>
                    <a:pt x="6851" y="698"/>
                  </a:lnTo>
                  <a:lnTo>
                    <a:pt x="6851" y="677"/>
                  </a:lnTo>
                  <a:lnTo>
                    <a:pt x="6851" y="677"/>
                  </a:lnTo>
                  <a:lnTo>
                    <a:pt x="6851" y="677"/>
                  </a:lnTo>
                  <a:lnTo>
                    <a:pt x="6851" y="677"/>
                  </a:lnTo>
                  <a:lnTo>
                    <a:pt x="6851" y="677"/>
                  </a:lnTo>
                  <a:lnTo>
                    <a:pt x="6851" y="677"/>
                  </a:lnTo>
                  <a:lnTo>
                    <a:pt x="6851" y="656"/>
                  </a:lnTo>
                  <a:lnTo>
                    <a:pt x="6851" y="656"/>
                  </a:lnTo>
                  <a:lnTo>
                    <a:pt x="6872" y="677"/>
                  </a:lnTo>
                  <a:lnTo>
                    <a:pt x="6872" y="677"/>
                  </a:lnTo>
                  <a:lnTo>
                    <a:pt x="6872" y="698"/>
                  </a:lnTo>
                  <a:lnTo>
                    <a:pt x="6872" y="718"/>
                  </a:lnTo>
                  <a:lnTo>
                    <a:pt x="6892" y="718"/>
                  </a:lnTo>
                  <a:lnTo>
                    <a:pt x="6892" y="738"/>
                  </a:lnTo>
                  <a:lnTo>
                    <a:pt x="6892" y="738"/>
                  </a:lnTo>
                  <a:lnTo>
                    <a:pt x="6913" y="738"/>
                  </a:lnTo>
                  <a:lnTo>
                    <a:pt x="6913" y="718"/>
                  </a:lnTo>
                  <a:lnTo>
                    <a:pt x="6933" y="718"/>
                  </a:lnTo>
                  <a:lnTo>
                    <a:pt x="6933" y="718"/>
                  </a:lnTo>
                  <a:lnTo>
                    <a:pt x="6933" y="718"/>
                  </a:lnTo>
                  <a:lnTo>
                    <a:pt x="6913" y="698"/>
                  </a:lnTo>
                  <a:lnTo>
                    <a:pt x="6872" y="677"/>
                  </a:lnTo>
                  <a:lnTo>
                    <a:pt x="6872" y="677"/>
                  </a:lnTo>
                  <a:lnTo>
                    <a:pt x="6872" y="677"/>
                  </a:lnTo>
                  <a:lnTo>
                    <a:pt x="6872" y="656"/>
                  </a:lnTo>
                  <a:lnTo>
                    <a:pt x="6892" y="656"/>
                  </a:lnTo>
                  <a:lnTo>
                    <a:pt x="6913" y="677"/>
                  </a:lnTo>
                  <a:lnTo>
                    <a:pt x="6913" y="677"/>
                  </a:lnTo>
                  <a:lnTo>
                    <a:pt x="6913" y="677"/>
                  </a:lnTo>
                  <a:lnTo>
                    <a:pt x="6913" y="677"/>
                  </a:lnTo>
                  <a:lnTo>
                    <a:pt x="6913" y="656"/>
                  </a:lnTo>
                  <a:lnTo>
                    <a:pt x="6913" y="636"/>
                  </a:lnTo>
                  <a:lnTo>
                    <a:pt x="6933" y="636"/>
                  </a:lnTo>
                  <a:lnTo>
                    <a:pt x="6933" y="636"/>
                  </a:lnTo>
                  <a:lnTo>
                    <a:pt x="6933" y="656"/>
                  </a:lnTo>
                  <a:lnTo>
                    <a:pt x="6933" y="677"/>
                  </a:lnTo>
                  <a:lnTo>
                    <a:pt x="6933" y="677"/>
                  </a:lnTo>
                  <a:lnTo>
                    <a:pt x="6954" y="677"/>
                  </a:lnTo>
                  <a:lnTo>
                    <a:pt x="6954" y="698"/>
                  </a:lnTo>
                  <a:lnTo>
                    <a:pt x="6974" y="677"/>
                  </a:lnTo>
                  <a:lnTo>
                    <a:pt x="6974" y="677"/>
                  </a:lnTo>
                  <a:lnTo>
                    <a:pt x="6974" y="677"/>
                  </a:lnTo>
                  <a:lnTo>
                    <a:pt x="6954" y="677"/>
                  </a:lnTo>
                  <a:lnTo>
                    <a:pt x="6954" y="677"/>
                  </a:lnTo>
                  <a:lnTo>
                    <a:pt x="6954" y="656"/>
                  </a:lnTo>
                  <a:lnTo>
                    <a:pt x="6954" y="656"/>
                  </a:lnTo>
                  <a:lnTo>
                    <a:pt x="6954" y="656"/>
                  </a:lnTo>
                  <a:lnTo>
                    <a:pt x="6954" y="636"/>
                  </a:lnTo>
                  <a:lnTo>
                    <a:pt x="6954" y="636"/>
                  </a:lnTo>
                  <a:lnTo>
                    <a:pt x="6954" y="636"/>
                  </a:lnTo>
                  <a:lnTo>
                    <a:pt x="6954" y="636"/>
                  </a:lnTo>
                  <a:lnTo>
                    <a:pt x="6974" y="656"/>
                  </a:lnTo>
                  <a:lnTo>
                    <a:pt x="6974" y="656"/>
                  </a:lnTo>
                  <a:lnTo>
                    <a:pt x="6974" y="656"/>
                  </a:lnTo>
                  <a:lnTo>
                    <a:pt x="6974" y="656"/>
                  </a:lnTo>
                  <a:lnTo>
                    <a:pt x="6974" y="656"/>
                  </a:lnTo>
                  <a:lnTo>
                    <a:pt x="6974" y="656"/>
                  </a:lnTo>
                  <a:lnTo>
                    <a:pt x="6974" y="656"/>
                  </a:lnTo>
                  <a:lnTo>
                    <a:pt x="6974" y="656"/>
                  </a:lnTo>
                  <a:lnTo>
                    <a:pt x="6974" y="656"/>
                  </a:lnTo>
                  <a:lnTo>
                    <a:pt x="7015" y="677"/>
                  </a:lnTo>
                  <a:lnTo>
                    <a:pt x="7015" y="677"/>
                  </a:lnTo>
                  <a:lnTo>
                    <a:pt x="7015" y="656"/>
                  </a:lnTo>
                  <a:lnTo>
                    <a:pt x="7015" y="656"/>
                  </a:lnTo>
                  <a:lnTo>
                    <a:pt x="7036" y="656"/>
                  </a:lnTo>
                  <a:lnTo>
                    <a:pt x="7036" y="656"/>
                  </a:lnTo>
                  <a:lnTo>
                    <a:pt x="7036" y="656"/>
                  </a:lnTo>
                  <a:lnTo>
                    <a:pt x="7036" y="656"/>
                  </a:lnTo>
                  <a:lnTo>
                    <a:pt x="7036" y="656"/>
                  </a:lnTo>
                  <a:lnTo>
                    <a:pt x="7036" y="636"/>
                  </a:lnTo>
                  <a:lnTo>
                    <a:pt x="7036" y="636"/>
                  </a:lnTo>
                  <a:lnTo>
                    <a:pt x="7036" y="636"/>
                  </a:lnTo>
                  <a:lnTo>
                    <a:pt x="7056" y="656"/>
                  </a:lnTo>
                  <a:lnTo>
                    <a:pt x="7056" y="656"/>
                  </a:lnTo>
                  <a:lnTo>
                    <a:pt x="7056" y="656"/>
                  </a:lnTo>
                  <a:lnTo>
                    <a:pt x="7056" y="656"/>
                  </a:lnTo>
                  <a:lnTo>
                    <a:pt x="7056" y="677"/>
                  </a:lnTo>
                  <a:lnTo>
                    <a:pt x="7056" y="656"/>
                  </a:lnTo>
                  <a:lnTo>
                    <a:pt x="7077" y="656"/>
                  </a:lnTo>
                  <a:lnTo>
                    <a:pt x="7097" y="636"/>
                  </a:lnTo>
                  <a:lnTo>
                    <a:pt x="7118" y="636"/>
                  </a:lnTo>
                  <a:lnTo>
                    <a:pt x="7118" y="616"/>
                  </a:lnTo>
                  <a:lnTo>
                    <a:pt x="7118" y="616"/>
                  </a:lnTo>
                  <a:lnTo>
                    <a:pt x="7138" y="595"/>
                  </a:lnTo>
                  <a:lnTo>
                    <a:pt x="7138" y="595"/>
                  </a:lnTo>
                  <a:lnTo>
                    <a:pt x="7138" y="595"/>
                  </a:lnTo>
                  <a:lnTo>
                    <a:pt x="7138" y="595"/>
                  </a:lnTo>
                  <a:lnTo>
                    <a:pt x="7138" y="595"/>
                  </a:lnTo>
                  <a:lnTo>
                    <a:pt x="7118" y="595"/>
                  </a:lnTo>
                  <a:lnTo>
                    <a:pt x="7097" y="595"/>
                  </a:lnTo>
                  <a:lnTo>
                    <a:pt x="7077" y="595"/>
                  </a:lnTo>
                  <a:lnTo>
                    <a:pt x="7077" y="595"/>
                  </a:lnTo>
                  <a:lnTo>
                    <a:pt x="7015" y="574"/>
                  </a:lnTo>
                  <a:lnTo>
                    <a:pt x="6933" y="554"/>
                  </a:lnTo>
                  <a:lnTo>
                    <a:pt x="6872" y="513"/>
                  </a:lnTo>
                  <a:lnTo>
                    <a:pt x="6872" y="513"/>
                  </a:lnTo>
                  <a:lnTo>
                    <a:pt x="6851" y="513"/>
                  </a:lnTo>
                  <a:lnTo>
                    <a:pt x="6851" y="513"/>
                  </a:lnTo>
                  <a:lnTo>
                    <a:pt x="6831" y="492"/>
                  </a:lnTo>
                  <a:lnTo>
                    <a:pt x="6831" y="492"/>
                  </a:lnTo>
                  <a:lnTo>
                    <a:pt x="6831" y="492"/>
                  </a:lnTo>
                  <a:lnTo>
                    <a:pt x="6810" y="492"/>
                  </a:lnTo>
                  <a:lnTo>
                    <a:pt x="6810" y="492"/>
                  </a:lnTo>
                  <a:lnTo>
                    <a:pt x="6810" y="472"/>
                  </a:lnTo>
                  <a:lnTo>
                    <a:pt x="6810" y="472"/>
                  </a:lnTo>
                  <a:lnTo>
                    <a:pt x="6810" y="472"/>
                  </a:lnTo>
                  <a:lnTo>
                    <a:pt x="6790" y="472"/>
                  </a:lnTo>
                  <a:lnTo>
                    <a:pt x="6790" y="472"/>
                  </a:lnTo>
                  <a:lnTo>
                    <a:pt x="6790" y="452"/>
                  </a:lnTo>
                  <a:lnTo>
                    <a:pt x="6790" y="452"/>
                  </a:lnTo>
                  <a:lnTo>
                    <a:pt x="6769" y="431"/>
                  </a:lnTo>
                  <a:lnTo>
                    <a:pt x="6769" y="431"/>
                  </a:lnTo>
                  <a:lnTo>
                    <a:pt x="6728" y="410"/>
                  </a:lnTo>
                  <a:lnTo>
                    <a:pt x="6728" y="410"/>
                  </a:lnTo>
                  <a:lnTo>
                    <a:pt x="6728" y="410"/>
                  </a:lnTo>
                  <a:lnTo>
                    <a:pt x="6728" y="410"/>
                  </a:lnTo>
                  <a:lnTo>
                    <a:pt x="6728" y="390"/>
                  </a:lnTo>
                  <a:lnTo>
                    <a:pt x="6728" y="390"/>
                  </a:lnTo>
                  <a:lnTo>
                    <a:pt x="6728" y="390"/>
                  </a:lnTo>
                  <a:lnTo>
                    <a:pt x="6708" y="370"/>
                  </a:lnTo>
                  <a:lnTo>
                    <a:pt x="6708" y="370"/>
                  </a:lnTo>
                  <a:lnTo>
                    <a:pt x="6708" y="370"/>
                  </a:lnTo>
                  <a:lnTo>
                    <a:pt x="6708" y="349"/>
                  </a:lnTo>
                  <a:lnTo>
                    <a:pt x="6687" y="349"/>
                  </a:lnTo>
                  <a:lnTo>
                    <a:pt x="6687" y="328"/>
                  </a:lnTo>
                  <a:lnTo>
                    <a:pt x="6687" y="328"/>
                  </a:lnTo>
                  <a:lnTo>
                    <a:pt x="6667" y="328"/>
                  </a:lnTo>
                  <a:lnTo>
                    <a:pt x="6667" y="328"/>
                  </a:lnTo>
                  <a:lnTo>
                    <a:pt x="6667" y="328"/>
                  </a:lnTo>
                  <a:lnTo>
                    <a:pt x="6667" y="328"/>
                  </a:lnTo>
                  <a:lnTo>
                    <a:pt x="6667" y="328"/>
                  </a:lnTo>
                  <a:lnTo>
                    <a:pt x="6667" y="328"/>
                  </a:lnTo>
                  <a:lnTo>
                    <a:pt x="6667" y="328"/>
                  </a:lnTo>
                  <a:lnTo>
                    <a:pt x="6667" y="328"/>
                  </a:lnTo>
                  <a:lnTo>
                    <a:pt x="6667" y="328"/>
                  </a:lnTo>
                  <a:lnTo>
                    <a:pt x="6667" y="308"/>
                  </a:lnTo>
                  <a:lnTo>
                    <a:pt x="6667" y="308"/>
                  </a:lnTo>
                  <a:lnTo>
                    <a:pt x="6667" y="287"/>
                  </a:lnTo>
                  <a:lnTo>
                    <a:pt x="6646" y="287"/>
                  </a:lnTo>
                  <a:lnTo>
                    <a:pt x="6646" y="287"/>
                  </a:lnTo>
                  <a:lnTo>
                    <a:pt x="6625" y="308"/>
                  </a:lnTo>
                  <a:lnTo>
                    <a:pt x="6605" y="308"/>
                  </a:lnTo>
                  <a:lnTo>
                    <a:pt x="6605" y="308"/>
                  </a:lnTo>
                  <a:lnTo>
                    <a:pt x="6605" y="328"/>
                  </a:lnTo>
                  <a:lnTo>
                    <a:pt x="6605" y="328"/>
                  </a:lnTo>
                  <a:lnTo>
                    <a:pt x="6605" y="328"/>
                  </a:lnTo>
                  <a:lnTo>
                    <a:pt x="6584" y="328"/>
                  </a:lnTo>
                  <a:lnTo>
                    <a:pt x="6584" y="308"/>
                  </a:lnTo>
                  <a:lnTo>
                    <a:pt x="6584" y="308"/>
                  </a:lnTo>
                  <a:lnTo>
                    <a:pt x="6584" y="308"/>
                  </a:lnTo>
                  <a:lnTo>
                    <a:pt x="6584" y="308"/>
                  </a:lnTo>
                  <a:lnTo>
                    <a:pt x="6584" y="308"/>
                  </a:lnTo>
                  <a:lnTo>
                    <a:pt x="6584" y="287"/>
                  </a:lnTo>
                  <a:lnTo>
                    <a:pt x="6584" y="287"/>
                  </a:lnTo>
                  <a:lnTo>
                    <a:pt x="6605" y="287"/>
                  </a:lnTo>
                  <a:lnTo>
                    <a:pt x="6605" y="287"/>
                  </a:lnTo>
                  <a:lnTo>
                    <a:pt x="6605" y="287"/>
                  </a:lnTo>
                  <a:lnTo>
                    <a:pt x="6584" y="266"/>
                  </a:lnTo>
                  <a:lnTo>
                    <a:pt x="6605" y="266"/>
                  </a:lnTo>
                  <a:lnTo>
                    <a:pt x="6605" y="266"/>
                  </a:lnTo>
                  <a:lnTo>
                    <a:pt x="6625" y="266"/>
                  </a:lnTo>
                  <a:lnTo>
                    <a:pt x="6625" y="266"/>
                  </a:lnTo>
                  <a:lnTo>
                    <a:pt x="6625" y="266"/>
                  </a:lnTo>
                  <a:lnTo>
                    <a:pt x="6625" y="246"/>
                  </a:lnTo>
                  <a:lnTo>
                    <a:pt x="6605" y="246"/>
                  </a:lnTo>
                  <a:lnTo>
                    <a:pt x="6605" y="246"/>
                  </a:lnTo>
                  <a:lnTo>
                    <a:pt x="6584" y="246"/>
                  </a:lnTo>
                  <a:lnTo>
                    <a:pt x="6584" y="246"/>
                  </a:lnTo>
                  <a:lnTo>
                    <a:pt x="6482" y="266"/>
                  </a:lnTo>
                  <a:lnTo>
                    <a:pt x="6461" y="266"/>
                  </a:lnTo>
                  <a:lnTo>
                    <a:pt x="6421" y="287"/>
                  </a:lnTo>
                  <a:lnTo>
                    <a:pt x="6400" y="287"/>
                  </a:lnTo>
                  <a:lnTo>
                    <a:pt x="6400" y="287"/>
                  </a:lnTo>
                  <a:lnTo>
                    <a:pt x="6359" y="266"/>
                  </a:lnTo>
                  <a:lnTo>
                    <a:pt x="6359" y="246"/>
                  </a:lnTo>
                  <a:lnTo>
                    <a:pt x="6339" y="246"/>
                  </a:lnTo>
                  <a:lnTo>
                    <a:pt x="6318" y="226"/>
                  </a:lnTo>
                  <a:lnTo>
                    <a:pt x="6297" y="226"/>
                  </a:lnTo>
                  <a:lnTo>
                    <a:pt x="6297" y="226"/>
                  </a:lnTo>
                  <a:lnTo>
                    <a:pt x="6277" y="246"/>
                  </a:lnTo>
                  <a:lnTo>
                    <a:pt x="6277" y="246"/>
                  </a:lnTo>
                  <a:lnTo>
                    <a:pt x="6277" y="246"/>
                  </a:lnTo>
                  <a:lnTo>
                    <a:pt x="6257" y="226"/>
                  </a:lnTo>
                  <a:lnTo>
                    <a:pt x="6257" y="246"/>
                  </a:lnTo>
                  <a:lnTo>
                    <a:pt x="6236" y="246"/>
                  </a:lnTo>
                  <a:lnTo>
                    <a:pt x="6236" y="246"/>
                  </a:lnTo>
                  <a:lnTo>
                    <a:pt x="6236" y="266"/>
                  </a:lnTo>
                  <a:lnTo>
                    <a:pt x="6236" y="266"/>
                  </a:lnTo>
                  <a:lnTo>
                    <a:pt x="6215" y="266"/>
                  </a:lnTo>
                  <a:lnTo>
                    <a:pt x="6215" y="266"/>
                  </a:lnTo>
                  <a:lnTo>
                    <a:pt x="6215" y="287"/>
                  </a:lnTo>
                  <a:lnTo>
                    <a:pt x="6215" y="287"/>
                  </a:lnTo>
                  <a:lnTo>
                    <a:pt x="6215" y="287"/>
                  </a:lnTo>
                  <a:lnTo>
                    <a:pt x="6174" y="328"/>
                  </a:lnTo>
                  <a:lnTo>
                    <a:pt x="6174" y="328"/>
                  </a:lnTo>
                  <a:lnTo>
                    <a:pt x="6174" y="349"/>
                  </a:lnTo>
                  <a:lnTo>
                    <a:pt x="6133" y="328"/>
                  </a:lnTo>
                  <a:lnTo>
                    <a:pt x="6133" y="328"/>
                  </a:lnTo>
                  <a:lnTo>
                    <a:pt x="6133" y="328"/>
                  </a:lnTo>
                  <a:lnTo>
                    <a:pt x="6133" y="328"/>
                  </a:lnTo>
                  <a:lnTo>
                    <a:pt x="6133" y="308"/>
                  </a:lnTo>
                  <a:lnTo>
                    <a:pt x="6133" y="308"/>
                  </a:lnTo>
                  <a:lnTo>
                    <a:pt x="6154" y="308"/>
                  </a:lnTo>
                  <a:lnTo>
                    <a:pt x="6154" y="287"/>
                  </a:lnTo>
                  <a:lnTo>
                    <a:pt x="6154" y="287"/>
                  </a:lnTo>
                  <a:lnTo>
                    <a:pt x="6154" y="287"/>
                  </a:lnTo>
                  <a:lnTo>
                    <a:pt x="6133" y="266"/>
                  </a:lnTo>
                  <a:lnTo>
                    <a:pt x="6092" y="266"/>
                  </a:lnTo>
                  <a:lnTo>
                    <a:pt x="6092" y="266"/>
                  </a:lnTo>
                  <a:lnTo>
                    <a:pt x="6071" y="266"/>
                  </a:lnTo>
                  <a:lnTo>
                    <a:pt x="6071" y="266"/>
                  </a:lnTo>
                  <a:lnTo>
                    <a:pt x="6071" y="266"/>
                  </a:lnTo>
                  <a:lnTo>
                    <a:pt x="6071" y="266"/>
                  </a:lnTo>
                  <a:lnTo>
                    <a:pt x="6071" y="266"/>
                  </a:lnTo>
                  <a:lnTo>
                    <a:pt x="6051" y="266"/>
                  </a:lnTo>
                  <a:lnTo>
                    <a:pt x="6051" y="246"/>
                  </a:lnTo>
                  <a:lnTo>
                    <a:pt x="6051" y="226"/>
                  </a:lnTo>
                  <a:lnTo>
                    <a:pt x="6031" y="226"/>
                  </a:lnTo>
                  <a:lnTo>
                    <a:pt x="6010" y="226"/>
                  </a:lnTo>
                  <a:lnTo>
                    <a:pt x="5989" y="226"/>
                  </a:lnTo>
                  <a:lnTo>
                    <a:pt x="5969" y="226"/>
                  </a:lnTo>
                  <a:lnTo>
                    <a:pt x="5969" y="205"/>
                  </a:lnTo>
                  <a:lnTo>
                    <a:pt x="5969" y="205"/>
                  </a:lnTo>
                  <a:lnTo>
                    <a:pt x="5969" y="205"/>
                  </a:lnTo>
                  <a:lnTo>
                    <a:pt x="5969" y="184"/>
                  </a:lnTo>
                  <a:lnTo>
                    <a:pt x="5969" y="184"/>
                  </a:lnTo>
                  <a:lnTo>
                    <a:pt x="5989" y="205"/>
                  </a:lnTo>
                  <a:lnTo>
                    <a:pt x="6010" y="205"/>
                  </a:lnTo>
                  <a:lnTo>
                    <a:pt x="6031" y="184"/>
                  </a:lnTo>
                  <a:lnTo>
                    <a:pt x="6031" y="184"/>
                  </a:lnTo>
                  <a:lnTo>
                    <a:pt x="6051" y="184"/>
                  </a:lnTo>
                  <a:lnTo>
                    <a:pt x="6071" y="205"/>
                  </a:lnTo>
                  <a:lnTo>
                    <a:pt x="6092" y="246"/>
                  </a:lnTo>
                  <a:lnTo>
                    <a:pt x="6113" y="246"/>
                  </a:lnTo>
                  <a:lnTo>
                    <a:pt x="6113" y="246"/>
                  </a:lnTo>
                  <a:lnTo>
                    <a:pt x="6133" y="226"/>
                  </a:lnTo>
                  <a:lnTo>
                    <a:pt x="6195" y="226"/>
                  </a:lnTo>
                  <a:lnTo>
                    <a:pt x="6195" y="226"/>
                  </a:lnTo>
                  <a:lnTo>
                    <a:pt x="6195" y="226"/>
                  </a:lnTo>
                  <a:lnTo>
                    <a:pt x="6236" y="205"/>
                  </a:lnTo>
                  <a:lnTo>
                    <a:pt x="6236" y="205"/>
                  </a:lnTo>
                  <a:lnTo>
                    <a:pt x="6257" y="205"/>
                  </a:lnTo>
                  <a:lnTo>
                    <a:pt x="6257" y="205"/>
                  </a:lnTo>
                  <a:lnTo>
                    <a:pt x="6277" y="184"/>
                  </a:lnTo>
                  <a:lnTo>
                    <a:pt x="6297" y="184"/>
                  </a:lnTo>
                  <a:lnTo>
                    <a:pt x="6297" y="184"/>
                  </a:lnTo>
                  <a:lnTo>
                    <a:pt x="6318" y="184"/>
                  </a:lnTo>
                  <a:lnTo>
                    <a:pt x="6318" y="205"/>
                  </a:lnTo>
                  <a:lnTo>
                    <a:pt x="6339" y="226"/>
                  </a:lnTo>
                  <a:lnTo>
                    <a:pt x="6339" y="226"/>
                  </a:lnTo>
                  <a:lnTo>
                    <a:pt x="6400" y="205"/>
                  </a:lnTo>
                  <a:lnTo>
                    <a:pt x="6400" y="205"/>
                  </a:lnTo>
                  <a:lnTo>
                    <a:pt x="6400" y="205"/>
                  </a:lnTo>
                  <a:lnTo>
                    <a:pt x="6421" y="205"/>
                  </a:lnTo>
                  <a:lnTo>
                    <a:pt x="6421" y="205"/>
                  </a:lnTo>
                  <a:lnTo>
                    <a:pt x="6421" y="205"/>
                  </a:lnTo>
                  <a:lnTo>
                    <a:pt x="6421" y="205"/>
                  </a:lnTo>
                  <a:lnTo>
                    <a:pt x="6421" y="144"/>
                  </a:lnTo>
                  <a:lnTo>
                    <a:pt x="6421" y="144"/>
                  </a:lnTo>
                  <a:lnTo>
                    <a:pt x="6379" y="123"/>
                  </a:lnTo>
                  <a:lnTo>
                    <a:pt x="6359" y="123"/>
                  </a:lnTo>
                  <a:lnTo>
                    <a:pt x="6339" y="123"/>
                  </a:lnTo>
                  <a:lnTo>
                    <a:pt x="6318" y="123"/>
                  </a:lnTo>
                  <a:lnTo>
                    <a:pt x="6297" y="102"/>
                  </a:lnTo>
                  <a:lnTo>
                    <a:pt x="6215" y="82"/>
                  </a:lnTo>
                  <a:lnTo>
                    <a:pt x="6133" y="82"/>
                  </a:lnTo>
                  <a:lnTo>
                    <a:pt x="6113" y="62"/>
                  </a:lnTo>
                  <a:lnTo>
                    <a:pt x="6092" y="62"/>
                  </a:lnTo>
                  <a:lnTo>
                    <a:pt x="6092" y="62"/>
                  </a:lnTo>
                  <a:lnTo>
                    <a:pt x="6092" y="41"/>
                  </a:lnTo>
                  <a:lnTo>
                    <a:pt x="6092" y="41"/>
                  </a:lnTo>
                  <a:lnTo>
                    <a:pt x="6092" y="20"/>
                  </a:lnTo>
                  <a:lnTo>
                    <a:pt x="6092" y="20"/>
                  </a:lnTo>
                  <a:lnTo>
                    <a:pt x="6092" y="20"/>
                  </a:lnTo>
                  <a:lnTo>
                    <a:pt x="6113" y="20"/>
                  </a:lnTo>
                  <a:lnTo>
                    <a:pt x="6113" y="0"/>
                  </a:lnTo>
                  <a:lnTo>
                    <a:pt x="6113" y="0"/>
                  </a:lnTo>
                  <a:lnTo>
                    <a:pt x="6113" y="0"/>
                  </a:lnTo>
                  <a:lnTo>
                    <a:pt x="6113" y="0"/>
                  </a:lnTo>
                  <a:lnTo>
                    <a:pt x="923" y="0"/>
                  </a:lnTo>
                  <a:lnTo>
                    <a:pt x="923" y="0"/>
                  </a:lnTo>
                  <a:lnTo>
                    <a:pt x="943" y="0"/>
                  </a:lnTo>
                  <a:lnTo>
                    <a:pt x="943" y="20"/>
                  </a:lnTo>
                  <a:lnTo>
                    <a:pt x="943" y="20"/>
                  </a:lnTo>
                  <a:lnTo>
                    <a:pt x="943" y="41"/>
                  </a:lnTo>
                  <a:lnTo>
                    <a:pt x="943" y="20"/>
                  </a:lnTo>
                  <a:lnTo>
                    <a:pt x="964" y="41"/>
                  </a:lnTo>
                  <a:lnTo>
                    <a:pt x="964" y="41"/>
                  </a:lnTo>
                  <a:lnTo>
                    <a:pt x="964" y="41"/>
                  </a:lnTo>
                  <a:lnTo>
                    <a:pt x="964" y="41"/>
                  </a:lnTo>
                  <a:lnTo>
                    <a:pt x="964" y="41"/>
                  </a:lnTo>
                  <a:lnTo>
                    <a:pt x="964" y="62"/>
                  </a:lnTo>
                  <a:lnTo>
                    <a:pt x="964" y="62"/>
                  </a:lnTo>
                  <a:lnTo>
                    <a:pt x="964" y="62"/>
                  </a:lnTo>
                  <a:lnTo>
                    <a:pt x="964" y="62"/>
                  </a:lnTo>
                  <a:lnTo>
                    <a:pt x="943" y="41"/>
                  </a:lnTo>
                  <a:lnTo>
                    <a:pt x="943" y="41"/>
                  </a:lnTo>
                  <a:lnTo>
                    <a:pt x="943" y="62"/>
                  </a:lnTo>
                  <a:lnTo>
                    <a:pt x="943" y="62"/>
                  </a:lnTo>
                  <a:lnTo>
                    <a:pt x="943" y="62"/>
                  </a:lnTo>
                  <a:lnTo>
                    <a:pt x="984" y="82"/>
                  </a:lnTo>
                  <a:lnTo>
                    <a:pt x="984" y="82"/>
                  </a:lnTo>
                  <a:lnTo>
                    <a:pt x="984" y="82"/>
                  </a:lnTo>
                  <a:lnTo>
                    <a:pt x="984" y="82"/>
                  </a:lnTo>
                  <a:lnTo>
                    <a:pt x="984" y="82"/>
                  </a:lnTo>
                  <a:lnTo>
                    <a:pt x="943" y="82"/>
                  </a:lnTo>
                  <a:lnTo>
                    <a:pt x="943" y="62"/>
                  </a:lnTo>
                  <a:lnTo>
                    <a:pt x="923" y="62"/>
                  </a:lnTo>
                  <a:lnTo>
                    <a:pt x="923" y="20"/>
                  </a:lnTo>
                  <a:lnTo>
                    <a:pt x="923" y="20"/>
                  </a:lnTo>
                  <a:lnTo>
                    <a:pt x="923" y="0"/>
                  </a:lnTo>
                  <a:lnTo>
                    <a:pt x="923" y="0"/>
                  </a:lnTo>
                  <a:lnTo>
                    <a:pt x="513" y="0"/>
                  </a:lnTo>
                  <a:lnTo>
                    <a:pt x="513" y="0"/>
                  </a:lnTo>
                  <a:lnTo>
                    <a:pt x="513" y="0"/>
                  </a:lnTo>
                  <a:lnTo>
                    <a:pt x="513" y="0"/>
                  </a:lnTo>
                  <a:lnTo>
                    <a:pt x="513" y="0"/>
                  </a:lnTo>
                  <a:lnTo>
                    <a:pt x="513" y="0"/>
                  </a:lnTo>
                  <a:lnTo>
                    <a:pt x="513" y="20"/>
                  </a:lnTo>
                  <a:lnTo>
                    <a:pt x="513" y="20"/>
                  </a:lnTo>
                  <a:lnTo>
                    <a:pt x="513" y="20"/>
                  </a:lnTo>
                  <a:lnTo>
                    <a:pt x="513" y="20"/>
                  </a:lnTo>
                  <a:lnTo>
                    <a:pt x="513" y="20"/>
                  </a:lnTo>
                  <a:lnTo>
                    <a:pt x="513" y="20"/>
                  </a:lnTo>
                  <a:lnTo>
                    <a:pt x="513" y="20"/>
                  </a:lnTo>
                  <a:lnTo>
                    <a:pt x="513" y="20"/>
                  </a:lnTo>
                  <a:lnTo>
                    <a:pt x="513" y="20"/>
                  </a:lnTo>
                  <a:lnTo>
                    <a:pt x="513" y="20"/>
                  </a:lnTo>
                  <a:lnTo>
                    <a:pt x="513" y="20"/>
                  </a:lnTo>
                  <a:lnTo>
                    <a:pt x="492" y="41"/>
                  </a:lnTo>
                  <a:lnTo>
                    <a:pt x="492" y="41"/>
                  </a:lnTo>
                  <a:lnTo>
                    <a:pt x="472" y="41"/>
                  </a:lnTo>
                  <a:lnTo>
                    <a:pt x="472" y="41"/>
                  </a:lnTo>
                  <a:lnTo>
                    <a:pt x="472" y="41"/>
                  </a:lnTo>
                  <a:lnTo>
                    <a:pt x="492" y="41"/>
                  </a:lnTo>
                  <a:lnTo>
                    <a:pt x="492" y="41"/>
                  </a:lnTo>
                  <a:lnTo>
                    <a:pt x="492" y="41"/>
                  </a:lnTo>
                  <a:lnTo>
                    <a:pt x="492" y="41"/>
                  </a:lnTo>
                  <a:lnTo>
                    <a:pt x="513" y="41"/>
                  </a:lnTo>
                  <a:lnTo>
                    <a:pt x="533" y="20"/>
                  </a:lnTo>
                  <a:lnTo>
                    <a:pt x="533" y="20"/>
                  </a:lnTo>
                  <a:lnTo>
                    <a:pt x="533" y="20"/>
                  </a:lnTo>
                  <a:lnTo>
                    <a:pt x="554" y="20"/>
                  </a:lnTo>
                  <a:lnTo>
                    <a:pt x="554" y="0"/>
                  </a:lnTo>
                  <a:lnTo>
                    <a:pt x="554" y="20"/>
                  </a:lnTo>
                  <a:lnTo>
                    <a:pt x="554" y="20"/>
                  </a:lnTo>
                  <a:lnTo>
                    <a:pt x="533" y="20"/>
                  </a:lnTo>
                  <a:lnTo>
                    <a:pt x="533" y="41"/>
                  </a:lnTo>
                  <a:lnTo>
                    <a:pt x="554" y="41"/>
                  </a:lnTo>
                  <a:lnTo>
                    <a:pt x="554" y="41"/>
                  </a:lnTo>
                  <a:lnTo>
                    <a:pt x="554" y="41"/>
                  </a:lnTo>
                  <a:lnTo>
                    <a:pt x="574" y="20"/>
                  </a:lnTo>
                  <a:lnTo>
                    <a:pt x="574" y="20"/>
                  </a:lnTo>
                  <a:lnTo>
                    <a:pt x="574" y="20"/>
                  </a:lnTo>
                  <a:lnTo>
                    <a:pt x="574" y="41"/>
                  </a:lnTo>
                  <a:lnTo>
                    <a:pt x="574" y="41"/>
                  </a:lnTo>
                  <a:lnTo>
                    <a:pt x="554" y="41"/>
                  </a:lnTo>
                  <a:lnTo>
                    <a:pt x="554" y="41"/>
                  </a:lnTo>
                  <a:lnTo>
                    <a:pt x="554" y="62"/>
                  </a:lnTo>
                  <a:lnTo>
                    <a:pt x="533" y="62"/>
                  </a:lnTo>
                  <a:lnTo>
                    <a:pt x="533" y="62"/>
                  </a:lnTo>
                  <a:lnTo>
                    <a:pt x="513" y="62"/>
                  </a:lnTo>
                  <a:lnTo>
                    <a:pt x="513" y="62"/>
                  </a:lnTo>
                  <a:lnTo>
                    <a:pt x="513" y="82"/>
                  </a:lnTo>
                  <a:lnTo>
                    <a:pt x="513" y="82"/>
                  </a:lnTo>
                  <a:lnTo>
                    <a:pt x="533" y="82"/>
                  </a:lnTo>
                  <a:lnTo>
                    <a:pt x="533" y="82"/>
                  </a:lnTo>
                  <a:lnTo>
                    <a:pt x="533" y="82"/>
                  </a:lnTo>
                  <a:lnTo>
                    <a:pt x="533" y="82"/>
                  </a:lnTo>
                  <a:lnTo>
                    <a:pt x="554" y="82"/>
                  </a:lnTo>
                  <a:lnTo>
                    <a:pt x="574" y="82"/>
                  </a:lnTo>
                  <a:lnTo>
                    <a:pt x="574" y="62"/>
                  </a:lnTo>
                  <a:lnTo>
                    <a:pt x="595" y="62"/>
                  </a:lnTo>
                  <a:lnTo>
                    <a:pt x="595" y="62"/>
                  </a:lnTo>
                  <a:lnTo>
                    <a:pt x="595" y="62"/>
                  </a:lnTo>
                  <a:lnTo>
                    <a:pt x="574" y="62"/>
                  </a:lnTo>
                  <a:lnTo>
                    <a:pt x="533" y="82"/>
                  </a:lnTo>
                  <a:lnTo>
                    <a:pt x="533" y="102"/>
                  </a:lnTo>
                  <a:lnTo>
                    <a:pt x="533" y="102"/>
                  </a:lnTo>
                  <a:lnTo>
                    <a:pt x="533" y="102"/>
                  </a:lnTo>
                  <a:lnTo>
                    <a:pt x="513" y="102"/>
                  </a:lnTo>
                  <a:lnTo>
                    <a:pt x="513" y="102"/>
                  </a:lnTo>
                  <a:lnTo>
                    <a:pt x="513" y="102"/>
                  </a:lnTo>
                  <a:lnTo>
                    <a:pt x="513" y="123"/>
                  </a:lnTo>
                  <a:lnTo>
                    <a:pt x="513" y="123"/>
                  </a:lnTo>
                  <a:lnTo>
                    <a:pt x="513" y="123"/>
                  </a:lnTo>
                  <a:lnTo>
                    <a:pt x="513" y="123"/>
                  </a:lnTo>
                  <a:lnTo>
                    <a:pt x="533" y="123"/>
                  </a:lnTo>
                  <a:lnTo>
                    <a:pt x="533" y="123"/>
                  </a:lnTo>
                  <a:lnTo>
                    <a:pt x="533" y="123"/>
                  </a:lnTo>
                  <a:lnTo>
                    <a:pt x="513" y="123"/>
                  </a:lnTo>
                  <a:lnTo>
                    <a:pt x="513" y="123"/>
                  </a:lnTo>
                  <a:lnTo>
                    <a:pt x="513" y="123"/>
                  </a:lnTo>
                  <a:lnTo>
                    <a:pt x="513" y="123"/>
                  </a:lnTo>
                  <a:lnTo>
                    <a:pt x="513" y="123"/>
                  </a:lnTo>
                  <a:lnTo>
                    <a:pt x="513" y="123"/>
                  </a:lnTo>
                  <a:lnTo>
                    <a:pt x="513" y="123"/>
                  </a:lnTo>
                  <a:lnTo>
                    <a:pt x="513" y="123"/>
                  </a:lnTo>
                  <a:lnTo>
                    <a:pt x="492" y="123"/>
                  </a:lnTo>
                  <a:lnTo>
                    <a:pt x="492" y="123"/>
                  </a:lnTo>
                  <a:lnTo>
                    <a:pt x="492" y="123"/>
                  </a:lnTo>
                  <a:lnTo>
                    <a:pt x="492" y="144"/>
                  </a:lnTo>
                  <a:lnTo>
                    <a:pt x="492" y="144"/>
                  </a:lnTo>
                  <a:lnTo>
                    <a:pt x="492" y="164"/>
                  </a:lnTo>
                  <a:lnTo>
                    <a:pt x="492" y="164"/>
                  </a:lnTo>
                  <a:lnTo>
                    <a:pt x="492" y="164"/>
                  </a:lnTo>
                  <a:lnTo>
                    <a:pt x="492" y="164"/>
                  </a:lnTo>
                  <a:lnTo>
                    <a:pt x="472" y="164"/>
                  </a:lnTo>
                  <a:lnTo>
                    <a:pt x="492" y="164"/>
                  </a:lnTo>
                  <a:lnTo>
                    <a:pt x="492" y="164"/>
                  </a:lnTo>
                  <a:lnTo>
                    <a:pt x="492" y="184"/>
                  </a:lnTo>
                  <a:lnTo>
                    <a:pt x="492" y="184"/>
                  </a:lnTo>
                  <a:lnTo>
                    <a:pt x="492" y="184"/>
                  </a:lnTo>
                  <a:lnTo>
                    <a:pt x="492" y="184"/>
                  </a:lnTo>
                  <a:lnTo>
                    <a:pt x="492" y="205"/>
                  </a:lnTo>
                  <a:lnTo>
                    <a:pt x="492" y="205"/>
                  </a:lnTo>
                  <a:lnTo>
                    <a:pt x="492" y="205"/>
                  </a:lnTo>
                  <a:lnTo>
                    <a:pt x="492" y="205"/>
                  </a:lnTo>
                  <a:lnTo>
                    <a:pt x="472" y="205"/>
                  </a:lnTo>
                  <a:lnTo>
                    <a:pt x="472" y="205"/>
                  </a:lnTo>
                  <a:lnTo>
                    <a:pt x="472" y="205"/>
                  </a:lnTo>
                  <a:lnTo>
                    <a:pt x="472" y="205"/>
                  </a:lnTo>
                  <a:lnTo>
                    <a:pt x="451" y="205"/>
                  </a:lnTo>
                  <a:lnTo>
                    <a:pt x="451" y="205"/>
                  </a:lnTo>
                  <a:lnTo>
                    <a:pt x="451" y="205"/>
                  </a:lnTo>
                  <a:lnTo>
                    <a:pt x="430" y="205"/>
                  </a:lnTo>
                  <a:lnTo>
                    <a:pt x="430" y="205"/>
                  </a:lnTo>
                  <a:lnTo>
                    <a:pt x="430" y="226"/>
                  </a:lnTo>
                  <a:lnTo>
                    <a:pt x="430" y="246"/>
                  </a:lnTo>
                  <a:lnTo>
                    <a:pt x="410" y="226"/>
                  </a:lnTo>
                  <a:lnTo>
                    <a:pt x="410" y="246"/>
                  </a:lnTo>
                  <a:lnTo>
                    <a:pt x="410" y="246"/>
                  </a:lnTo>
                  <a:lnTo>
                    <a:pt x="410" y="246"/>
                  </a:lnTo>
                  <a:lnTo>
                    <a:pt x="410" y="246"/>
                  </a:lnTo>
                  <a:lnTo>
                    <a:pt x="451" y="246"/>
                  </a:lnTo>
                  <a:lnTo>
                    <a:pt x="472" y="246"/>
                  </a:lnTo>
                  <a:lnTo>
                    <a:pt x="472" y="226"/>
                  </a:lnTo>
                  <a:lnTo>
                    <a:pt x="472" y="226"/>
                  </a:lnTo>
                  <a:lnTo>
                    <a:pt x="472" y="226"/>
                  </a:lnTo>
                  <a:lnTo>
                    <a:pt x="472" y="226"/>
                  </a:lnTo>
                  <a:lnTo>
                    <a:pt x="472" y="226"/>
                  </a:lnTo>
                  <a:lnTo>
                    <a:pt x="472" y="246"/>
                  </a:lnTo>
                  <a:lnTo>
                    <a:pt x="472" y="246"/>
                  </a:lnTo>
                  <a:lnTo>
                    <a:pt x="472" y="246"/>
                  </a:lnTo>
                  <a:lnTo>
                    <a:pt x="472" y="266"/>
                  </a:lnTo>
                  <a:lnTo>
                    <a:pt x="472" y="266"/>
                  </a:lnTo>
                  <a:lnTo>
                    <a:pt x="451" y="266"/>
                  </a:lnTo>
                  <a:lnTo>
                    <a:pt x="451" y="266"/>
                  </a:lnTo>
                  <a:lnTo>
                    <a:pt x="451" y="266"/>
                  </a:lnTo>
                  <a:lnTo>
                    <a:pt x="430" y="266"/>
                  </a:lnTo>
                  <a:lnTo>
                    <a:pt x="430" y="266"/>
                  </a:lnTo>
                  <a:lnTo>
                    <a:pt x="430" y="266"/>
                  </a:lnTo>
                  <a:lnTo>
                    <a:pt x="430" y="266"/>
                  </a:lnTo>
                  <a:lnTo>
                    <a:pt x="451" y="266"/>
                  </a:lnTo>
                  <a:lnTo>
                    <a:pt x="451" y="287"/>
                  </a:lnTo>
                  <a:lnTo>
                    <a:pt x="451" y="287"/>
                  </a:lnTo>
                  <a:lnTo>
                    <a:pt x="472" y="287"/>
                  </a:lnTo>
                  <a:lnTo>
                    <a:pt x="472" y="287"/>
                  </a:lnTo>
                  <a:lnTo>
                    <a:pt x="492" y="266"/>
                  </a:lnTo>
                  <a:lnTo>
                    <a:pt x="492" y="266"/>
                  </a:lnTo>
                  <a:lnTo>
                    <a:pt x="492" y="266"/>
                  </a:lnTo>
                  <a:lnTo>
                    <a:pt x="492" y="266"/>
                  </a:lnTo>
                  <a:lnTo>
                    <a:pt x="492" y="266"/>
                  </a:lnTo>
                  <a:lnTo>
                    <a:pt x="513" y="266"/>
                  </a:lnTo>
                  <a:lnTo>
                    <a:pt x="513" y="266"/>
                  </a:lnTo>
                  <a:lnTo>
                    <a:pt x="513" y="266"/>
                  </a:lnTo>
                  <a:lnTo>
                    <a:pt x="492" y="266"/>
                  </a:lnTo>
                  <a:lnTo>
                    <a:pt x="492" y="287"/>
                  </a:lnTo>
                  <a:lnTo>
                    <a:pt x="492" y="287"/>
                  </a:lnTo>
                  <a:lnTo>
                    <a:pt x="513" y="287"/>
                  </a:lnTo>
                  <a:lnTo>
                    <a:pt x="513" y="287"/>
                  </a:lnTo>
                  <a:lnTo>
                    <a:pt x="513" y="266"/>
                  </a:lnTo>
                  <a:lnTo>
                    <a:pt x="513" y="266"/>
                  </a:lnTo>
                  <a:lnTo>
                    <a:pt x="513" y="266"/>
                  </a:lnTo>
                  <a:lnTo>
                    <a:pt x="513" y="266"/>
                  </a:lnTo>
                  <a:lnTo>
                    <a:pt x="513" y="246"/>
                  </a:lnTo>
                  <a:lnTo>
                    <a:pt x="513" y="246"/>
                  </a:lnTo>
                  <a:lnTo>
                    <a:pt x="513" y="246"/>
                  </a:lnTo>
                  <a:lnTo>
                    <a:pt x="513" y="246"/>
                  </a:lnTo>
                  <a:lnTo>
                    <a:pt x="533" y="246"/>
                  </a:lnTo>
                  <a:lnTo>
                    <a:pt x="533" y="246"/>
                  </a:lnTo>
                  <a:lnTo>
                    <a:pt x="533" y="246"/>
                  </a:lnTo>
                  <a:lnTo>
                    <a:pt x="554" y="246"/>
                  </a:lnTo>
                  <a:lnTo>
                    <a:pt x="554" y="246"/>
                  </a:lnTo>
                  <a:lnTo>
                    <a:pt x="554" y="226"/>
                  </a:lnTo>
                  <a:lnTo>
                    <a:pt x="554" y="226"/>
                  </a:lnTo>
                  <a:lnTo>
                    <a:pt x="554" y="226"/>
                  </a:lnTo>
                  <a:lnTo>
                    <a:pt x="574" y="226"/>
                  </a:lnTo>
                  <a:lnTo>
                    <a:pt x="574" y="226"/>
                  </a:lnTo>
                  <a:lnTo>
                    <a:pt x="574" y="226"/>
                  </a:lnTo>
                  <a:lnTo>
                    <a:pt x="574" y="226"/>
                  </a:lnTo>
                  <a:lnTo>
                    <a:pt x="574" y="246"/>
                  </a:lnTo>
                  <a:lnTo>
                    <a:pt x="595" y="246"/>
                  </a:lnTo>
                  <a:lnTo>
                    <a:pt x="574" y="266"/>
                  </a:lnTo>
                  <a:lnTo>
                    <a:pt x="574" y="266"/>
                  </a:lnTo>
                  <a:lnTo>
                    <a:pt x="574" y="266"/>
                  </a:lnTo>
                  <a:lnTo>
                    <a:pt x="574" y="246"/>
                  </a:lnTo>
                  <a:lnTo>
                    <a:pt x="554" y="246"/>
                  </a:lnTo>
                  <a:lnTo>
                    <a:pt x="554" y="246"/>
                  </a:lnTo>
                  <a:lnTo>
                    <a:pt x="554" y="266"/>
                  </a:lnTo>
                  <a:lnTo>
                    <a:pt x="554" y="266"/>
                  </a:lnTo>
                  <a:lnTo>
                    <a:pt x="533" y="266"/>
                  </a:lnTo>
                  <a:lnTo>
                    <a:pt x="533" y="266"/>
                  </a:lnTo>
                  <a:lnTo>
                    <a:pt x="533" y="266"/>
                  </a:lnTo>
                  <a:lnTo>
                    <a:pt x="533" y="266"/>
                  </a:lnTo>
                  <a:lnTo>
                    <a:pt x="533" y="266"/>
                  </a:lnTo>
                  <a:lnTo>
                    <a:pt x="533" y="287"/>
                  </a:lnTo>
                  <a:lnTo>
                    <a:pt x="533" y="287"/>
                  </a:lnTo>
                  <a:lnTo>
                    <a:pt x="533" y="287"/>
                  </a:lnTo>
                  <a:lnTo>
                    <a:pt x="554" y="287"/>
                  </a:lnTo>
                  <a:lnTo>
                    <a:pt x="574" y="287"/>
                  </a:lnTo>
                  <a:lnTo>
                    <a:pt x="595" y="287"/>
                  </a:lnTo>
                  <a:lnTo>
                    <a:pt x="595" y="266"/>
                  </a:lnTo>
                  <a:lnTo>
                    <a:pt x="615" y="287"/>
                  </a:lnTo>
                  <a:lnTo>
                    <a:pt x="615" y="266"/>
                  </a:lnTo>
                  <a:lnTo>
                    <a:pt x="615" y="266"/>
                  </a:lnTo>
                  <a:lnTo>
                    <a:pt x="615" y="266"/>
                  </a:lnTo>
                  <a:lnTo>
                    <a:pt x="615" y="266"/>
                  </a:lnTo>
                  <a:lnTo>
                    <a:pt x="615" y="287"/>
                  </a:lnTo>
                  <a:lnTo>
                    <a:pt x="636" y="287"/>
                  </a:lnTo>
                  <a:lnTo>
                    <a:pt x="636" y="266"/>
                  </a:lnTo>
                  <a:lnTo>
                    <a:pt x="656" y="266"/>
                  </a:lnTo>
                  <a:lnTo>
                    <a:pt x="656" y="287"/>
                  </a:lnTo>
                  <a:lnTo>
                    <a:pt x="636" y="287"/>
                  </a:lnTo>
                  <a:lnTo>
                    <a:pt x="636" y="287"/>
                  </a:lnTo>
                  <a:lnTo>
                    <a:pt x="615" y="287"/>
                  </a:lnTo>
                  <a:lnTo>
                    <a:pt x="615" y="287"/>
                  </a:lnTo>
                  <a:lnTo>
                    <a:pt x="615" y="287"/>
                  </a:lnTo>
                  <a:lnTo>
                    <a:pt x="595" y="287"/>
                  </a:lnTo>
                  <a:lnTo>
                    <a:pt x="595" y="287"/>
                  </a:lnTo>
                  <a:lnTo>
                    <a:pt x="595" y="287"/>
                  </a:lnTo>
                  <a:lnTo>
                    <a:pt x="574" y="308"/>
                  </a:lnTo>
                  <a:lnTo>
                    <a:pt x="554" y="308"/>
                  </a:lnTo>
                  <a:lnTo>
                    <a:pt x="554" y="308"/>
                  </a:lnTo>
                  <a:lnTo>
                    <a:pt x="554" y="308"/>
                  </a:lnTo>
                  <a:lnTo>
                    <a:pt x="554" y="308"/>
                  </a:lnTo>
                  <a:lnTo>
                    <a:pt x="533" y="308"/>
                  </a:lnTo>
                  <a:lnTo>
                    <a:pt x="533" y="308"/>
                  </a:lnTo>
                  <a:lnTo>
                    <a:pt x="554" y="287"/>
                  </a:lnTo>
                  <a:lnTo>
                    <a:pt x="554" y="287"/>
                  </a:lnTo>
                  <a:lnTo>
                    <a:pt x="533" y="287"/>
                  </a:lnTo>
                  <a:lnTo>
                    <a:pt x="533" y="287"/>
                  </a:lnTo>
                  <a:lnTo>
                    <a:pt x="533" y="287"/>
                  </a:lnTo>
                  <a:lnTo>
                    <a:pt x="533" y="287"/>
                  </a:lnTo>
                  <a:lnTo>
                    <a:pt x="533" y="287"/>
                  </a:lnTo>
                  <a:lnTo>
                    <a:pt x="513" y="287"/>
                  </a:lnTo>
                  <a:lnTo>
                    <a:pt x="513" y="287"/>
                  </a:lnTo>
                  <a:lnTo>
                    <a:pt x="513" y="287"/>
                  </a:lnTo>
                  <a:lnTo>
                    <a:pt x="513" y="287"/>
                  </a:lnTo>
                  <a:lnTo>
                    <a:pt x="472" y="287"/>
                  </a:lnTo>
                  <a:lnTo>
                    <a:pt x="472" y="287"/>
                  </a:lnTo>
                  <a:lnTo>
                    <a:pt x="472" y="287"/>
                  </a:lnTo>
                  <a:lnTo>
                    <a:pt x="472" y="287"/>
                  </a:lnTo>
                  <a:lnTo>
                    <a:pt x="472" y="287"/>
                  </a:lnTo>
                  <a:lnTo>
                    <a:pt x="451" y="287"/>
                  </a:lnTo>
                  <a:lnTo>
                    <a:pt x="451" y="287"/>
                  </a:lnTo>
                  <a:lnTo>
                    <a:pt x="451" y="287"/>
                  </a:lnTo>
                  <a:lnTo>
                    <a:pt x="451" y="287"/>
                  </a:lnTo>
                  <a:lnTo>
                    <a:pt x="451" y="287"/>
                  </a:lnTo>
                  <a:lnTo>
                    <a:pt x="430" y="308"/>
                  </a:lnTo>
                  <a:lnTo>
                    <a:pt x="430" y="308"/>
                  </a:lnTo>
                  <a:lnTo>
                    <a:pt x="430" y="308"/>
                  </a:lnTo>
                  <a:lnTo>
                    <a:pt x="430" y="308"/>
                  </a:lnTo>
                  <a:lnTo>
                    <a:pt x="410" y="287"/>
                  </a:lnTo>
                  <a:lnTo>
                    <a:pt x="410" y="287"/>
                  </a:lnTo>
                  <a:lnTo>
                    <a:pt x="389" y="287"/>
                  </a:lnTo>
                  <a:lnTo>
                    <a:pt x="389" y="308"/>
                  </a:lnTo>
                  <a:lnTo>
                    <a:pt x="389" y="308"/>
                  </a:lnTo>
                  <a:lnTo>
                    <a:pt x="389" y="308"/>
                  </a:lnTo>
                  <a:lnTo>
                    <a:pt x="389" y="308"/>
                  </a:lnTo>
                  <a:lnTo>
                    <a:pt x="389" y="328"/>
                  </a:lnTo>
                  <a:lnTo>
                    <a:pt x="369" y="328"/>
                  </a:lnTo>
                  <a:lnTo>
                    <a:pt x="369" y="328"/>
                  </a:lnTo>
                  <a:lnTo>
                    <a:pt x="389" y="349"/>
                  </a:lnTo>
                  <a:lnTo>
                    <a:pt x="389" y="349"/>
                  </a:lnTo>
                  <a:lnTo>
                    <a:pt x="389" y="349"/>
                  </a:lnTo>
                  <a:lnTo>
                    <a:pt x="369" y="349"/>
                  </a:lnTo>
                  <a:lnTo>
                    <a:pt x="369" y="328"/>
                  </a:lnTo>
                  <a:lnTo>
                    <a:pt x="369" y="328"/>
                  </a:lnTo>
                  <a:lnTo>
                    <a:pt x="369" y="328"/>
                  </a:lnTo>
                  <a:lnTo>
                    <a:pt x="349" y="349"/>
                  </a:lnTo>
                  <a:lnTo>
                    <a:pt x="349" y="349"/>
                  </a:lnTo>
                  <a:lnTo>
                    <a:pt x="349" y="349"/>
                  </a:lnTo>
                  <a:lnTo>
                    <a:pt x="369" y="349"/>
                  </a:lnTo>
                  <a:lnTo>
                    <a:pt x="369" y="349"/>
                  </a:lnTo>
                  <a:lnTo>
                    <a:pt x="389" y="349"/>
                  </a:lnTo>
                  <a:lnTo>
                    <a:pt x="389" y="349"/>
                  </a:lnTo>
                  <a:lnTo>
                    <a:pt x="389" y="349"/>
                  </a:lnTo>
                  <a:lnTo>
                    <a:pt x="389" y="349"/>
                  </a:lnTo>
                  <a:lnTo>
                    <a:pt x="369" y="370"/>
                  </a:lnTo>
                  <a:lnTo>
                    <a:pt x="369" y="370"/>
                  </a:lnTo>
                  <a:lnTo>
                    <a:pt x="369" y="370"/>
                  </a:lnTo>
                  <a:lnTo>
                    <a:pt x="369" y="370"/>
                  </a:lnTo>
                  <a:lnTo>
                    <a:pt x="349" y="370"/>
                  </a:lnTo>
                  <a:lnTo>
                    <a:pt x="349" y="370"/>
                  </a:lnTo>
                  <a:lnTo>
                    <a:pt x="349" y="370"/>
                  </a:lnTo>
                  <a:lnTo>
                    <a:pt x="349" y="370"/>
                  </a:lnTo>
                  <a:lnTo>
                    <a:pt x="349" y="370"/>
                  </a:lnTo>
                  <a:lnTo>
                    <a:pt x="349" y="390"/>
                  </a:lnTo>
                  <a:lnTo>
                    <a:pt x="328" y="390"/>
                  </a:lnTo>
                  <a:lnTo>
                    <a:pt x="349" y="390"/>
                  </a:lnTo>
                  <a:lnTo>
                    <a:pt x="349" y="390"/>
                  </a:lnTo>
                  <a:lnTo>
                    <a:pt x="349" y="390"/>
                  </a:lnTo>
                  <a:lnTo>
                    <a:pt x="349" y="390"/>
                  </a:lnTo>
                  <a:lnTo>
                    <a:pt x="349" y="390"/>
                  </a:lnTo>
                  <a:lnTo>
                    <a:pt x="328" y="390"/>
                  </a:lnTo>
                  <a:lnTo>
                    <a:pt x="328" y="390"/>
                  </a:lnTo>
                  <a:lnTo>
                    <a:pt x="328" y="410"/>
                  </a:lnTo>
                  <a:lnTo>
                    <a:pt x="328" y="390"/>
                  </a:lnTo>
                  <a:lnTo>
                    <a:pt x="328" y="390"/>
                  </a:lnTo>
                  <a:lnTo>
                    <a:pt x="307" y="390"/>
                  </a:lnTo>
                  <a:lnTo>
                    <a:pt x="307" y="390"/>
                  </a:lnTo>
                  <a:lnTo>
                    <a:pt x="307" y="410"/>
                  </a:lnTo>
                  <a:lnTo>
                    <a:pt x="307" y="410"/>
                  </a:lnTo>
                  <a:lnTo>
                    <a:pt x="307" y="410"/>
                  </a:lnTo>
                  <a:lnTo>
                    <a:pt x="307" y="431"/>
                  </a:lnTo>
                  <a:lnTo>
                    <a:pt x="307" y="431"/>
                  </a:lnTo>
                  <a:lnTo>
                    <a:pt x="287" y="431"/>
                  </a:lnTo>
                  <a:lnTo>
                    <a:pt x="287" y="431"/>
                  </a:lnTo>
                  <a:lnTo>
                    <a:pt x="287" y="452"/>
                  </a:lnTo>
                  <a:lnTo>
                    <a:pt x="287" y="452"/>
                  </a:lnTo>
                  <a:lnTo>
                    <a:pt x="287" y="452"/>
                  </a:lnTo>
                  <a:lnTo>
                    <a:pt x="287" y="472"/>
                  </a:lnTo>
                  <a:lnTo>
                    <a:pt x="267" y="472"/>
                  </a:lnTo>
                  <a:lnTo>
                    <a:pt x="267" y="472"/>
                  </a:lnTo>
                  <a:lnTo>
                    <a:pt x="246" y="472"/>
                  </a:lnTo>
                  <a:lnTo>
                    <a:pt x="246" y="492"/>
                  </a:lnTo>
                  <a:lnTo>
                    <a:pt x="246" y="492"/>
                  </a:lnTo>
                  <a:lnTo>
                    <a:pt x="246" y="492"/>
                  </a:lnTo>
                  <a:lnTo>
                    <a:pt x="267" y="492"/>
                  </a:lnTo>
                  <a:lnTo>
                    <a:pt x="267" y="492"/>
                  </a:lnTo>
                  <a:lnTo>
                    <a:pt x="267" y="513"/>
                  </a:lnTo>
                  <a:lnTo>
                    <a:pt x="246" y="513"/>
                  </a:lnTo>
                  <a:lnTo>
                    <a:pt x="246" y="513"/>
                  </a:lnTo>
                  <a:lnTo>
                    <a:pt x="246" y="513"/>
                  </a:lnTo>
                  <a:lnTo>
                    <a:pt x="267" y="513"/>
                  </a:lnTo>
                  <a:lnTo>
                    <a:pt x="267" y="513"/>
                  </a:lnTo>
                  <a:lnTo>
                    <a:pt x="267" y="534"/>
                  </a:lnTo>
                  <a:lnTo>
                    <a:pt x="287" y="534"/>
                  </a:lnTo>
                  <a:lnTo>
                    <a:pt x="287" y="534"/>
                  </a:lnTo>
                  <a:lnTo>
                    <a:pt x="287" y="534"/>
                  </a:lnTo>
                  <a:lnTo>
                    <a:pt x="287" y="513"/>
                  </a:lnTo>
                  <a:lnTo>
                    <a:pt x="287" y="513"/>
                  </a:lnTo>
                  <a:lnTo>
                    <a:pt x="287" y="534"/>
                  </a:lnTo>
                  <a:lnTo>
                    <a:pt x="307" y="534"/>
                  </a:lnTo>
                  <a:lnTo>
                    <a:pt x="307" y="534"/>
                  </a:lnTo>
                  <a:lnTo>
                    <a:pt x="307" y="534"/>
                  </a:lnTo>
                  <a:lnTo>
                    <a:pt x="328" y="534"/>
                  </a:lnTo>
                  <a:lnTo>
                    <a:pt x="328" y="534"/>
                  </a:lnTo>
                  <a:lnTo>
                    <a:pt x="328" y="534"/>
                  </a:lnTo>
                  <a:lnTo>
                    <a:pt x="349" y="513"/>
                  </a:lnTo>
                  <a:lnTo>
                    <a:pt x="349" y="513"/>
                  </a:lnTo>
                  <a:lnTo>
                    <a:pt x="349" y="534"/>
                  </a:lnTo>
                  <a:lnTo>
                    <a:pt x="349" y="513"/>
                  </a:lnTo>
                  <a:lnTo>
                    <a:pt x="369" y="513"/>
                  </a:lnTo>
                  <a:lnTo>
                    <a:pt x="369" y="513"/>
                  </a:lnTo>
                  <a:lnTo>
                    <a:pt x="369" y="513"/>
                  </a:lnTo>
                  <a:lnTo>
                    <a:pt x="369" y="492"/>
                  </a:lnTo>
                  <a:lnTo>
                    <a:pt x="369" y="492"/>
                  </a:lnTo>
                  <a:lnTo>
                    <a:pt x="369" y="492"/>
                  </a:lnTo>
                  <a:lnTo>
                    <a:pt x="369" y="492"/>
                  </a:lnTo>
                  <a:lnTo>
                    <a:pt x="369" y="492"/>
                  </a:lnTo>
                  <a:lnTo>
                    <a:pt x="389" y="492"/>
                  </a:lnTo>
                  <a:lnTo>
                    <a:pt x="389" y="492"/>
                  </a:lnTo>
                  <a:lnTo>
                    <a:pt x="410" y="472"/>
                  </a:lnTo>
                  <a:lnTo>
                    <a:pt x="430" y="472"/>
                  </a:lnTo>
                  <a:lnTo>
                    <a:pt x="430" y="472"/>
                  </a:lnTo>
                  <a:lnTo>
                    <a:pt x="451" y="472"/>
                  </a:lnTo>
                  <a:lnTo>
                    <a:pt x="451" y="472"/>
                  </a:lnTo>
                  <a:lnTo>
                    <a:pt x="451" y="472"/>
                  </a:lnTo>
                  <a:lnTo>
                    <a:pt x="451" y="472"/>
                  </a:lnTo>
                  <a:lnTo>
                    <a:pt x="472" y="452"/>
                  </a:lnTo>
                  <a:lnTo>
                    <a:pt x="472" y="452"/>
                  </a:lnTo>
                  <a:lnTo>
                    <a:pt x="472" y="452"/>
                  </a:lnTo>
                  <a:lnTo>
                    <a:pt x="492" y="431"/>
                  </a:lnTo>
                  <a:lnTo>
                    <a:pt x="492" y="431"/>
                  </a:lnTo>
                  <a:lnTo>
                    <a:pt x="513" y="410"/>
                  </a:lnTo>
                  <a:lnTo>
                    <a:pt x="513" y="410"/>
                  </a:lnTo>
                  <a:lnTo>
                    <a:pt x="513" y="431"/>
                  </a:lnTo>
                  <a:lnTo>
                    <a:pt x="513" y="431"/>
                  </a:lnTo>
                  <a:lnTo>
                    <a:pt x="533" y="431"/>
                  </a:lnTo>
                  <a:lnTo>
                    <a:pt x="533" y="410"/>
                  </a:lnTo>
                  <a:lnTo>
                    <a:pt x="533" y="410"/>
                  </a:lnTo>
                  <a:lnTo>
                    <a:pt x="554" y="390"/>
                  </a:lnTo>
                  <a:lnTo>
                    <a:pt x="554" y="390"/>
                  </a:lnTo>
                  <a:lnTo>
                    <a:pt x="574" y="390"/>
                  </a:lnTo>
                  <a:lnTo>
                    <a:pt x="595" y="390"/>
                  </a:lnTo>
                  <a:lnTo>
                    <a:pt x="595" y="390"/>
                  </a:lnTo>
                  <a:lnTo>
                    <a:pt x="615" y="410"/>
                  </a:lnTo>
                  <a:lnTo>
                    <a:pt x="615" y="410"/>
                  </a:lnTo>
                  <a:lnTo>
                    <a:pt x="615" y="410"/>
                  </a:lnTo>
                  <a:lnTo>
                    <a:pt x="615" y="410"/>
                  </a:lnTo>
                  <a:lnTo>
                    <a:pt x="595" y="410"/>
                  </a:lnTo>
                  <a:lnTo>
                    <a:pt x="615" y="410"/>
                  </a:lnTo>
                  <a:lnTo>
                    <a:pt x="615" y="410"/>
                  </a:lnTo>
                  <a:lnTo>
                    <a:pt x="595" y="410"/>
                  </a:lnTo>
                  <a:lnTo>
                    <a:pt x="595" y="410"/>
                  </a:lnTo>
                  <a:lnTo>
                    <a:pt x="595" y="410"/>
                  </a:lnTo>
                  <a:lnTo>
                    <a:pt x="595" y="410"/>
                  </a:lnTo>
                  <a:lnTo>
                    <a:pt x="574" y="410"/>
                  </a:lnTo>
                  <a:lnTo>
                    <a:pt x="574" y="410"/>
                  </a:lnTo>
                  <a:lnTo>
                    <a:pt x="574" y="431"/>
                  </a:lnTo>
                  <a:lnTo>
                    <a:pt x="554" y="431"/>
                  </a:lnTo>
                  <a:lnTo>
                    <a:pt x="533" y="452"/>
                  </a:lnTo>
                  <a:lnTo>
                    <a:pt x="533" y="452"/>
                  </a:lnTo>
                  <a:lnTo>
                    <a:pt x="533" y="472"/>
                  </a:lnTo>
                  <a:lnTo>
                    <a:pt x="574" y="472"/>
                  </a:lnTo>
                  <a:lnTo>
                    <a:pt x="574" y="472"/>
                  </a:lnTo>
                  <a:lnTo>
                    <a:pt x="574" y="472"/>
                  </a:lnTo>
                  <a:lnTo>
                    <a:pt x="574" y="472"/>
                  </a:lnTo>
                  <a:lnTo>
                    <a:pt x="574" y="472"/>
                  </a:lnTo>
                  <a:lnTo>
                    <a:pt x="574" y="452"/>
                  </a:lnTo>
                  <a:lnTo>
                    <a:pt x="574" y="452"/>
                  </a:lnTo>
                  <a:lnTo>
                    <a:pt x="574" y="452"/>
                  </a:lnTo>
                  <a:lnTo>
                    <a:pt x="615" y="472"/>
                  </a:lnTo>
                  <a:lnTo>
                    <a:pt x="615" y="472"/>
                  </a:lnTo>
                  <a:lnTo>
                    <a:pt x="656" y="452"/>
                  </a:lnTo>
                  <a:lnTo>
                    <a:pt x="656" y="452"/>
                  </a:lnTo>
                  <a:lnTo>
                    <a:pt x="677" y="452"/>
                  </a:lnTo>
                  <a:lnTo>
                    <a:pt x="656" y="452"/>
                  </a:lnTo>
                  <a:lnTo>
                    <a:pt x="656" y="472"/>
                  </a:lnTo>
                  <a:lnTo>
                    <a:pt x="656" y="472"/>
                  </a:lnTo>
                  <a:lnTo>
                    <a:pt x="677" y="472"/>
                  </a:lnTo>
                  <a:lnTo>
                    <a:pt x="677" y="472"/>
                  </a:lnTo>
                  <a:lnTo>
                    <a:pt x="677" y="472"/>
                  </a:lnTo>
                  <a:lnTo>
                    <a:pt x="677" y="452"/>
                  </a:lnTo>
                  <a:lnTo>
                    <a:pt x="677" y="452"/>
                  </a:lnTo>
                  <a:lnTo>
                    <a:pt x="677" y="452"/>
                  </a:lnTo>
                  <a:lnTo>
                    <a:pt x="677" y="452"/>
                  </a:lnTo>
                  <a:lnTo>
                    <a:pt x="677" y="431"/>
                  </a:lnTo>
                  <a:lnTo>
                    <a:pt x="697" y="452"/>
                  </a:lnTo>
                  <a:lnTo>
                    <a:pt x="697" y="431"/>
                  </a:lnTo>
                  <a:lnTo>
                    <a:pt x="697" y="431"/>
                  </a:lnTo>
                  <a:lnTo>
                    <a:pt x="697" y="431"/>
                  </a:lnTo>
                  <a:lnTo>
                    <a:pt x="697" y="410"/>
                  </a:lnTo>
                  <a:lnTo>
                    <a:pt x="697" y="410"/>
                  </a:lnTo>
                  <a:lnTo>
                    <a:pt x="677" y="410"/>
                  </a:lnTo>
                  <a:lnTo>
                    <a:pt x="697" y="410"/>
                  </a:lnTo>
                  <a:lnTo>
                    <a:pt x="718" y="410"/>
                  </a:lnTo>
                  <a:lnTo>
                    <a:pt x="718" y="390"/>
                  </a:lnTo>
                  <a:lnTo>
                    <a:pt x="718" y="390"/>
                  </a:lnTo>
                  <a:lnTo>
                    <a:pt x="718" y="390"/>
                  </a:lnTo>
                  <a:lnTo>
                    <a:pt x="718" y="390"/>
                  </a:lnTo>
                  <a:lnTo>
                    <a:pt x="718" y="390"/>
                  </a:lnTo>
                  <a:lnTo>
                    <a:pt x="718" y="370"/>
                  </a:lnTo>
                  <a:lnTo>
                    <a:pt x="738" y="370"/>
                  </a:lnTo>
                  <a:lnTo>
                    <a:pt x="718" y="349"/>
                  </a:lnTo>
                  <a:lnTo>
                    <a:pt x="718" y="349"/>
                  </a:lnTo>
                  <a:lnTo>
                    <a:pt x="697" y="349"/>
                  </a:lnTo>
                  <a:lnTo>
                    <a:pt x="697" y="349"/>
                  </a:lnTo>
                  <a:lnTo>
                    <a:pt x="697" y="349"/>
                  </a:lnTo>
                  <a:lnTo>
                    <a:pt x="697" y="328"/>
                  </a:lnTo>
                  <a:lnTo>
                    <a:pt x="718" y="328"/>
                  </a:lnTo>
                  <a:lnTo>
                    <a:pt x="718" y="328"/>
                  </a:lnTo>
                  <a:lnTo>
                    <a:pt x="718" y="308"/>
                  </a:lnTo>
                  <a:lnTo>
                    <a:pt x="718" y="308"/>
                  </a:lnTo>
                  <a:lnTo>
                    <a:pt x="718" y="308"/>
                  </a:lnTo>
                  <a:lnTo>
                    <a:pt x="718" y="287"/>
                  </a:lnTo>
                  <a:lnTo>
                    <a:pt x="718" y="287"/>
                  </a:lnTo>
                  <a:lnTo>
                    <a:pt x="738" y="287"/>
                  </a:lnTo>
                  <a:lnTo>
                    <a:pt x="738" y="287"/>
                  </a:lnTo>
                  <a:lnTo>
                    <a:pt x="738" y="287"/>
                  </a:lnTo>
                  <a:lnTo>
                    <a:pt x="738" y="287"/>
                  </a:lnTo>
                  <a:lnTo>
                    <a:pt x="738" y="266"/>
                  </a:lnTo>
                  <a:lnTo>
                    <a:pt x="738" y="266"/>
                  </a:lnTo>
                  <a:lnTo>
                    <a:pt x="738" y="246"/>
                  </a:lnTo>
                  <a:lnTo>
                    <a:pt x="738" y="246"/>
                  </a:lnTo>
                  <a:lnTo>
                    <a:pt x="738" y="246"/>
                  </a:lnTo>
                  <a:lnTo>
                    <a:pt x="738" y="246"/>
                  </a:lnTo>
                  <a:lnTo>
                    <a:pt x="738" y="246"/>
                  </a:lnTo>
                  <a:lnTo>
                    <a:pt x="738" y="246"/>
                  </a:lnTo>
                  <a:lnTo>
                    <a:pt x="738" y="246"/>
                  </a:lnTo>
                  <a:lnTo>
                    <a:pt x="759" y="246"/>
                  </a:lnTo>
                  <a:lnTo>
                    <a:pt x="759" y="226"/>
                  </a:lnTo>
                  <a:lnTo>
                    <a:pt x="759" y="226"/>
                  </a:lnTo>
                  <a:lnTo>
                    <a:pt x="759" y="226"/>
                  </a:lnTo>
                  <a:lnTo>
                    <a:pt x="759" y="246"/>
                  </a:lnTo>
                  <a:lnTo>
                    <a:pt x="759" y="246"/>
                  </a:lnTo>
                  <a:lnTo>
                    <a:pt x="759" y="246"/>
                  </a:lnTo>
                  <a:lnTo>
                    <a:pt x="759" y="266"/>
                  </a:lnTo>
                  <a:lnTo>
                    <a:pt x="759" y="266"/>
                  </a:lnTo>
                  <a:lnTo>
                    <a:pt x="759" y="266"/>
                  </a:lnTo>
                  <a:lnTo>
                    <a:pt x="759" y="266"/>
                  </a:lnTo>
                  <a:lnTo>
                    <a:pt x="759" y="266"/>
                  </a:lnTo>
                  <a:lnTo>
                    <a:pt x="759" y="266"/>
                  </a:lnTo>
                  <a:lnTo>
                    <a:pt x="759" y="266"/>
                  </a:lnTo>
                  <a:lnTo>
                    <a:pt x="779" y="266"/>
                  </a:lnTo>
                  <a:lnTo>
                    <a:pt x="800" y="266"/>
                  </a:lnTo>
                  <a:lnTo>
                    <a:pt x="800" y="266"/>
                  </a:lnTo>
                  <a:lnTo>
                    <a:pt x="800" y="266"/>
                  </a:lnTo>
                  <a:lnTo>
                    <a:pt x="800" y="266"/>
                  </a:lnTo>
                  <a:lnTo>
                    <a:pt x="800" y="287"/>
                  </a:lnTo>
                  <a:lnTo>
                    <a:pt x="779" y="287"/>
                  </a:lnTo>
                  <a:lnTo>
                    <a:pt x="759" y="287"/>
                  </a:lnTo>
                  <a:lnTo>
                    <a:pt x="759" y="287"/>
                  </a:lnTo>
                  <a:lnTo>
                    <a:pt x="759" y="287"/>
                  </a:lnTo>
                  <a:lnTo>
                    <a:pt x="738" y="308"/>
                  </a:lnTo>
                  <a:lnTo>
                    <a:pt x="738" y="308"/>
                  </a:lnTo>
                  <a:lnTo>
                    <a:pt x="738" y="328"/>
                  </a:lnTo>
                  <a:lnTo>
                    <a:pt x="738" y="328"/>
                  </a:lnTo>
                  <a:lnTo>
                    <a:pt x="738" y="328"/>
                  </a:lnTo>
                  <a:lnTo>
                    <a:pt x="738" y="349"/>
                  </a:lnTo>
                  <a:lnTo>
                    <a:pt x="738" y="349"/>
                  </a:lnTo>
                  <a:lnTo>
                    <a:pt x="738" y="349"/>
                  </a:lnTo>
                  <a:lnTo>
                    <a:pt x="738" y="349"/>
                  </a:lnTo>
                  <a:lnTo>
                    <a:pt x="738" y="370"/>
                  </a:lnTo>
                  <a:lnTo>
                    <a:pt x="738" y="370"/>
                  </a:lnTo>
                  <a:lnTo>
                    <a:pt x="738" y="370"/>
                  </a:lnTo>
                  <a:lnTo>
                    <a:pt x="718" y="370"/>
                  </a:lnTo>
                  <a:lnTo>
                    <a:pt x="718" y="370"/>
                  </a:lnTo>
                  <a:lnTo>
                    <a:pt x="718" y="390"/>
                  </a:lnTo>
                  <a:lnTo>
                    <a:pt x="718" y="390"/>
                  </a:lnTo>
                  <a:lnTo>
                    <a:pt x="718" y="390"/>
                  </a:lnTo>
                  <a:lnTo>
                    <a:pt x="718" y="390"/>
                  </a:lnTo>
                  <a:lnTo>
                    <a:pt x="718" y="390"/>
                  </a:lnTo>
                  <a:lnTo>
                    <a:pt x="718" y="410"/>
                  </a:lnTo>
                  <a:lnTo>
                    <a:pt x="718" y="410"/>
                  </a:lnTo>
                  <a:lnTo>
                    <a:pt x="718" y="431"/>
                  </a:lnTo>
                  <a:lnTo>
                    <a:pt x="718" y="431"/>
                  </a:lnTo>
                  <a:lnTo>
                    <a:pt x="697" y="431"/>
                  </a:lnTo>
                  <a:lnTo>
                    <a:pt x="697" y="452"/>
                  </a:lnTo>
                  <a:lnTo>
                    <a:pt x="697" y="472"/>
                  </a:lnTo>
                  <a:lnTo>
                    <a:pt x="697" y="472"/>
                  </a:lnTo>
                  <a:lnTo>
                    <a:pt x="697" y="472"/>
                  </a:lnTo>
                  <a:lnTo>
                    <a:pt x="718" y="492"/>
                  </a:lnTo>
                  <a:lnTo>
                    <a:pt x="718" y="492"/>
                  </a:lnTo>
                  <a:lnTo>
                    <a:pt x="738" y="492"/>
                  </a:lnTo>
                  <a:lnTo>
                    <a:pt x="738" y="492"/>
                  </a:lnTo>
                  <a:lnTo>
                    <a:pt x="738" y="513"/>
                  </a:lnTo>
                  <a:lnTo>
                    <a:pt x="738" y="513"/>
                  </a:lnTo>
                  <a:lnTo>
                    <a:pt x="738" y="513"/>
                  </a:lnTo>
                  <a:lnTo>
                    <a:pt x="738" y="513"/>
                  </a:lnTo>
                  <a:lnTo>
                    <a:pt x="738" y="513"/>
                  </a:lnTo>
                  <a:lnTo>
                    <a:pt x="738" y="513"/>
                  </a:lnTo>
                  <a:lnTo>
                    <a:pt x="759" y="513"/>
                  </a:lnTo>
                  <a:lnTo>
                    <a:pt x="759" y="513"/>
                  </a:lnTo>
                  <a:lnTo>
                    <a:pt x="759" y="492"/>
                  </a:lnTo>
                  <a:lnTo>
                    <a:pt x="779" y="492"/>
                  </a:lnTo>
                  <a:lnTo>
                    <a:pt x="779" y="492"/>
                  </a:lnTo>
                  <a:lnTo>
                    <a:pt x="800" y="492"/>
                  </a:lnTo>
                  <a:lnTo>
                    <a:pt x="800" y="492"/>
                  </a:lnTo>
                  <a:lnTo>
                    <a:pt x="820" y="492"/>
                  </a:lnTo>
                  <a:lnTo>
                    <a:pt x="820" y="492"/>
                  </a:lnTo>
                  <a:lnTo>
                    <a:pt x="820" y="513"/>
                  </a:lnTo>
                  <a:lnTo>
                    <a:pt x="779" y="513"/>
                  </a:lnTo>
                  <a:lnTo>
                    <a:pt x="779" y="513"/>
                  </a:lnTo>
                  <a:lnTo>
                    <a:pt x="779" y="513"/>
                  </a:lnTo>
                  <a:lnTo>
                    <a:pt x="779" y="534"/>
                  </a:lnTo>
                  <a:lnTo>
                    <a:pt x="759" y="534"/>
                  </a:lnTo>
                  <a:lnTo>
                    <a:pt x="759" y="534"/>
                  </a:lnTo>
                  <a:lnTo>
                    <a:pt x="759" y="534"/>
                  </a:lnTo>
                  <a:lnTo>
                    <a:pt x="759" y="534"/>
                  </a:lnTo>
                  <a:lnTo>
                    <a:pt x="759" y="534"/>
                  </a:lnTo>
                  <a:lnTo>
                    <a:pt x="738" y="534"/>
                  </a:lnTo>
                  <a:lnTo>
                    <a:pt x="738" y="554"/>
                  </a:lnTo>
                  <a:lnTo>
                    <a:pt x="738" y="554"/>
                  </a:lnTo>
                  <a:lnTo>
                    <a:pt x="738" y="554"/>
                  </a:lnTo>
                  <a:lnTo>
                    <a:pt x="738" y="554"/>
                  </a:lnTo>
                  <a:lnTo>
                    <a:pt x="759" y="554"/>
                  </a:lnTo>
                  <a:lnTo>
                    <a:pt x="759" y="554"/>
                  </a:lnTo>
                  <a:lnTo>
                    <a:pt x="779" y="574"/>
                  </a:lnTo>
                  <a:lnTo>
                    <a:pt x="779" y="574"/>
                  </a:lnTo>
                  <a:lnTo>
                    <a:pt x="779" y="574"/>
                  </a:lnTo>
                  <a:lnTo>
                    <a:pt x="759" y="574"/>
                  </a:lnTo>
                  <a:lnTo>
                    <a:pt x="738" y="574"/>
                  </a:lnTo>
                  <a:lnTo>
                    <a:pt x="738" y="574"/>
                  </a:lnTo>
                  <a:lnTo>
                    <a:pt x="738" y="574"/>
                  </a:lnTo>
                  <a:lnTo>
                    <a:pt x="738" y="595"/>
                  </a:lnTo>
                  <a:lnTo>
                    <a:pt x="738" y="595"/>
                  </a:lnTo>
                  <a:lnTo>
                    <a:pt x="718" y="595"/>
                  </a:lnTo>
                  <a:lnTo>
                    <a:pt x="718" y="595"/>
                  </a:lnTo>
                  <a:lnTo>
                    <a:pt x="718" y="616"/>
                  </a:lnTo>
                  <a:lnTo>
                    <a:pt x="718" y="616"/>
                  </a:lnTo>
                  <a:lnTo>
                    <a:pt x="718" y="636"/>
                  </a:lnTo>
                  <a:lnTo>
                    <a:pt x="718" y="636"/>
                  </a:lnTo>
                  <a:lnTo>
                    <a:pt x="718" y="636"/>
                  </a:lnTo>
                  <a:lnTo>
                    <a:pt x="718" y="656"/>
                  </a:lnTo>
                  <a:lnTo>
                    <a:pt x="718" y="677"/>
                  </a:lnTo>
                  <a:lnTo>
                    <a:pt x="718" y="677"/>
                  </a:lnTo>
                  <a:lnTo>
                    <a:pt x="718" y="677"/>
                  </a:lnTo>
                  <a:lnTo>
                    <a:pt x="738" y="698"/>
                  </a:lnTo>
                  <a:lnTo>
                    <a:pt x="738" y="698"/>
                  </a:lnTo>
                  <a:lnTo>
                    <a:pt x="738" y="718"/>
                  </a:lnTo>
                  <a:lnTo>
                    <a:pt x="738" y="738"/>
                  </a:lnTo>
                  <a:lnTo>
                    <a:pt x="738" y="738"/>
                  </a:lnTo>
                  <a:lnTo>
                    <a:pt x="738" y="738"/>
                  </a:lnTo>
                  <a:lnTo>
                    <a:pt x="738" y="759"/>
                  </a:lnTo>
                  <a:lnTo>
                    <a:pt x="738" y="759"/>
                  </a:lnTo>
                  <a:lnTo>
                    <a:pt x="738" y="759"/>
                  </a:lnTo>
                  <a:lnTo>
                    <a:pt x="738" y="780"/>
                  </a:lnTo>
                  <a:lnTo>
                    <a:pt x="738" y="780"/>
                  </a:lnTo>
                  <a:lnTo>
                    <a:pt x="718" y="780"/>
                  </a:lnTo>
                  <a:lnTo>
                    <a:pt x="718" y="759"/>
                  </a:lnTo>
                  <a:lnTo>
                    <a:pt x="718" y="718"/>
                  </a:lnTo>
                  <a:lnTo>
                    <a:pt x="718" y="718"/>
                  </a:lnTo>
                  <a:lnTo>
                    <a:pt x="697" y="718"/>
                  </a:lnTo>
                  <a:lnTo>
                    <a:pt x="697" y="698"/>
                  </a:lnTo>
                  <a:lnTo>
                    <a:pt x="697" y="698"/>
                  </a:lnTo>
                  <a:lnTo>
                    <a:pt x="697" y="677"/>
                  </a:lnTo>
                  <a:lnTo>
                    <a:pt x="677" y="636"/>
                  </a:lnTo>
                  <a:lnTo>
                    <a:pt x="677" y="636"/>
                  </a:lnTo>
                  <a:lnTo>
                    <a:pt x="697" y="595"/>
                  </a:lnTo>
                  <a:lnTo>
                    <a:pt x="697" y="595"/>
                  </a:lnTo>
                  <a:lnTo>
                    <a:pt x="697" y="574"/>
                  </a:lnTo>
                  <a:lnTo>
                    <a:pt x="718" y="554"/>
                  </a:lnTo>
                  <a:lnTo>
                    <a:pt x="718" y="554"/>
                  </a:lnTo>
                  <a:lnTo>
                    <a:pt x="697" y="534"/>
                  </a:lnTo>
                  <a:lnTo>
                    <a:pt x="697" y="534"/>
                  </a:lnTo>
                  <a:lnTo>
                    <a:pt x="697" y="513"/>
                  </a:lnTo>
                  <a:lnTo>
                    <a:pt x="697" y="513"/>
                  </a:lnTo>
                  <a:lnTo>
                    <a:pt x="697" y="513"/>
                  </a:lnTo>
                  <a:lnTo>
                    <a:pt x="656" y="492"/>
                  </a:lnTo>
                  <a:lnTo>
                    <a:pt x="656" y="492"/>
                  </a:lnTo>
                  <a:lnTo>
                    <a:pt x="656" y="513"/>
                  </a:lnTo>
                  <a:lnTo>
                    <a:pt x="656" y="513"/>
                  </a:lnTo>
                  <a:lnTo>
                    <a:pt x="677" y="513"/>
                  </a:lnTo>
                  <a:lnTo>
                    <a:pt x="677" y="534"/>
                  </a:lnTo>
                  <a:lnTo>
                    <a:pt x="677" y="534"/>
                  </a:lnTo>
                  <a:lnTo>
                    <a:pt x="677" y="534"/>
                  </a:lnTo>
                  <a:lnTo>
                    <a:pt x="677" y="534"/>
                  </a:lnTo>
                  <a:lnTo>
                    <a:pt x="677" y="534"/>
                  </a:lnTo>
                  <a:lnTo>
                    <a:pt x="677" y="534"/>
                  </a:lnTo>
                  <a:lnTo>
                    <a:pt x="677" y="534"/>
                  </a:lnTo>
                  <a:lnTo>
                    <a:pt x="656" y="534"/>
                  </a:lnTo>
                  <a:lnTo>
                    <a:pt x="656" y="534"/>
                  </a:lnTo>
                  <a:lnTo>
                    <a:pt x="656" y="534"/>
                  </a:lnTo>
                  <a:lnTo>
                    <a:pt x="636" y="534"/>
                  </a:lnTo>
                  <a:lnTo>
                    <a:pt x="636" y="513"/>
                  </a:lnTo>
                  <a:lnTo>
                    <a:pt x="615" y="492"/>
                  </a:lnTo>
                  <a:lnTo>
                    <a:pt x="615" y="492"/>
                  </a:lnTo>
                  <a:lnTo>
                    <a:pt x="615" y="492"/>
                  </a:lnTo>
                  <a:lnTo>
                    <a:pt x="595" y="492"/>
                  </a:lnTo>
                  <a:lnTo>
                    <a:pt x="574" y="492"/>
                  </a:lnTo>
                  <a:lnTo>
                    <a:pt x="574" y="513"/>
                  </a:lnTo>
                  <a:lnTo>
                    <a:pt x="595" y="513"/>
                  </a:lnTo>
                  <a:lnTo>
                    <a:pt x="615" y="513"/>
                  </a:lnTo>
                  <a:lnTo>
                    <a:pt x="615" y="534"/>
                  </a:lnTo>
                  <a:lnTo>
                    <a:pt x="615" y="534"/>
                  </a:lnTo>
                  <a:lnTo>
                    <a:pt x="615" y="534"/>
                  </a:lnTo>
                  <a:lnTo>
                    <a:pt x="636" y="534"/>
                  </a:lnTo>
                  <a:lnTo>
                    <a:pt x="615" y="554"/>
                  </a:lnTo>
                  <a:lnTo>
                    <a:pt x="615" y="554"/>
                  </a:lnTo>
                  <a:lnTo>
                    <a:pt x="615" y="554"/>
                  </a:lnTo>
                  <a:lnTo>
                    <a:pt x="595" y="554"/>
                  </a:lnTo>
                  <a:lnTo>
                    <a:pt x="595" y="554"/>
                  </a:lnTo>
                  <a:lnTo>
                    <a:pt x="615" y="574"/>
                  </a:lnTo>
                  <a:lnTo>
                    <a:pt x="615" y="574"/>
                  </a:lnTo>
                  <a:lnTo>
                    <a:pt x="636" y="574"/>
                  </a:lnTo>
                  <a:lnTo>
                    <a:pt x="656" y="574"/>
                  </a:lnTo>
                  <a:lnTo>
                    <a:pt x="636" y="574"/>
                  </a:lnTo>
                  <a:lnTo>
                    <a:pt x="636" y="595"/>
                  </a:lnTo>
                  <a:lnTo>
                    <a:pt x="615" y="574"/>
                  </a:lnTo>
                  <a:lnTo>
                    <a:pt x="595" y="574"/>
                  </a:lnTo>
                  <a:lnTo>
                    <a:pt x="595" y="574"/>
                  </a:lnTo>
                  <a:lnTo>
                    <a:pt x="595" y="574"/>
                  </a:lnTo>
                  <a:lnTo>
                    <a:pt x="595" y="595"/>
                  </a:lnTo>
                  <a:lnTo>
                    <a:pt x="615" y="636"/>
                  </a:lnTo>
                  <a:lnTo>
                    <a:pt x="615" y="636"/>
                  </a:lnTo>
                  <a:lnTo>
                    <a:pt x="615" y="636"/>
                  </a:lnTo>
                  <a:lnTo>
                    <a:pt x="636" y="636"/>
                  </a:lnTo>
                  <a:lnTo>
                    <a:pt x="636" y="636"/>
                  </a:lnTo>
                  <a:lnTo>
                    <a:pt x="656" y="636"/>
                  </a:lnTo>
                  <a:lnTo>
                    <a:pt x="656" y="636"/>
                  </a:lnTo>
                  <a:lnTo>
                    <a:pt x="677" y="636"/>
                  </a:lnTo>
                  <a:lnTo>
                    <a:pt x="677" y="636"/>
                  </a:lnTo>
                  <a:lnTo>
                    <a:pt x="677" y="636"/>
                  </a:lnTo>
                  <a:lnTo>
                    <a:pt x="677" y="656"/>
                  </a:lnTo>
                  <a:lnTo>
                    <a:pt x="677" y="656"/>
                  </a:lnTo>
                  <a:lnTo>
                    <a:pt x="677" y="656"/>
                  </a:lnTo>
                  <a:lnTo>
                    <a:pt x="677" y="656"/>
                  </a:lnTo>
                  <a:lnTo>
                    <a:pt x="677" y="656"/>
                  </a:lnTo>
                  <a:lnTo>
                    <a:pt x="656" y="656"/>
                  </a:lnTo>
                  <a:lnTo>
                    <a:pt x="656" y="656"/>
                  </a:lnTo>
                  <a:lnTo>
                    <a:pt x="656" y="656"/>
                  </a:lnTo>
                  <a:lnTo>
                    <a:pt x="656" y="656"/>
                  </a:lnTo>
                  <a:lnTo>
                    <a:pt x="656" y="656"/>
                  </a:lnTo>
                  <a:lnTo>
                    <a:pt x="656" y="656"/>
                  </a:lnTo>
                  <a:lnTo>
                    <a:pt x="656" y="656"/>
                  </a:lnTo>
                  <a:lnTo>
                    <a:pt x="656" y="656"/>
                  </a:lnTo>
                  <a:lnTo>
                    <a:pt x="636" y="656"/>
                  </a:lnTo>
                  <a:lnTo>
                    <a:pt x="636" y="656"/>
                  </a:lnTo>
                  <a:lnTo>
                    <a:pt x="636" y="656"/>
                  </a:lnTo>
                  <a:lnTo>
                    <a:pt x="636" y="656"/>
                  </a:lnTo>
                  <a:lnTo>
                    <a:pt x="636" y="656"/>
                  </a:lnTo>
                  <a:lnTo>
                    <a:pt x="636" y="656"/>
                  </a:lnTo>
                  <a:lnTo>
                    <a:pt x="615" y="656"/>
                  </a:lnTo>
                  <a:lnTo>
                    <a:pt x="615" y="656"/>
                  </a:lnTo>
                  <a:lnTo>
                    <a:pt x="615" y="656"/>
                  </a:lnTo>
                  <a:lnTo>
                    <a:pt x="615" y="656"/>
                  </a:lnTo>
                  <a:lnTo>
                    <a:pt x="595" y="636"/>
                  </a:lnTo>
                  <a:lnTo>
                    <a:pt x="595" y="636"/>
                  </a:lnTo>
                  <a:lnTo>
                    <a:pt x="595" y="636"/>
                  </a:lnTo>
                  <a:lnTo>
                    <a:pt x="595" y="636"/>
                  </a:lnTo>
                  <a:lnTo>
                    <a:pt x="595" y="636"/>
                  </a:lnTo>
                  <a:lnTo>
                    <a:pt x="574" y="595"/>
                  </a:lnTo>
                  <a:lnTo>
                    <a:pt x="574" y="595"/>
                  </a:lnTo>
                  <a:lnTo>
                    <a:pt x="574" y="595"/>
                  </a:lnTo>
                  <a:lnTo>
                    <a:pt x="574" y="595"/>
                  </a:lnTo>
                  <a:lnTo>
                    <a:pt x="554" y="616"/>
                  </a:lnTo>
                  <a:lnTo>
                    <a:pt x="574" y="616"/>
                  </a:lnTo>
                  <a:lnTo>
                    <a:pt x="574" y="616"/>
                  </a:lnTo>
                  <a:lnTo>
                    <a:pt x="574" y="636"/>
                  </a:lnTo>
                  <a:lnTo>
                    <a:pt x="574" y="636"/>
                  </a:lnTo>
                  <a:lnTo>
                    <a:pt x="574" y="636"/>
                  </a:lnTo>
                  <a:lnTo>
                    <a:pt x="554" y="616"/>
                  </a:lnTo>
                  <a:lnTo>
                    <a:pt x="554" y="595"/>
                  </a:lnTo>
                  <a:lnTo>
                    <a:pt x="554" y="595"/>
                  </a:lnTo>
                  <a:lnTo>
                    <a:pt x="554" y="595"/>
                  </a:lnTo>
                  <a:lnTo>
                    <a:pt x="533" y="574"/>
                  </a:lnTo>
                  <a:lnTo>
                    <a:pt x="533" y="574"/>
                  </a:lnTo>
                  <a:lnTo>
                    <a:pt x="513" y="595"/>
                  </a:lnTo>
                  <a:lnTo>
                    <a:pt x="513" y="595"/>
                  </a:lnTo>
                  <a:lnTo>
                    <a:pt x="513" y="595"/>
                  </a:lnTo>
                  <a:lnTo>
                    <a:pt x="492" y="595"/>
                  </a:lnTo>
                  <a:lnTo>
                    <a:pt x="492" y="595"/>
                  </a:lnTo>
                  <a:lnTo>
                    <a:pt x="492" y="595"/>
                  </a:lnTo>
                  <a:lnTo>
                    <a:pt x="492" y="595"/>
                  </a:lnTo>
                  <a:lnTo>
                    <a:pt x="492" y="595"/>
                  </a:lnTo>
                  <a:lnTo>
                    <a:pt x="492" y="595"/>
                  </a:lnTo>
                  <a:lnTo>
                    <a:pt x="492" y="595"/>
                  </a:lnTo>
                  <a:lnTo>
                    <a:pt x="492" y="616"/>
                  </a:lnTo>
                  <a:lnTo>
                    <a:pt x="492" y="616"/>
                  </a:lnTo>
                  <a:lnTo>
                    <a:pt x="492" y="616"/>
                  </a:lnTo>
                  <a:lnTo>
                    <a:pt x="492" y="616"/>
                  </a:lnTo>
                  <a:lnTo>
                    <a:pt x="472" y="616"/>
                  </a:lnTo>
                  <a:lnTo>
                    <a:pt x="472" y="616"/>
                  </a:lnTo>
                  <a:lnTo>
                    <a:pt x="472" y="616"/>
                  </a:lnTo>
                  <a:lnTo>
                    <a:pt x="451" y="616"/>
                  </a:lnTo>
                  <a:lnTo>
                    <a:pt x="472" y="636"/>
                  </a:lnTo>
                  <a:lnTo>
                    <a:pt x="492" y="636"/>
                  </a:lnTo>
                  <a:lnTo>
                    <a:pt x="492" y="656"/>
                  </a:lnTo>
                  <a:lnTo>
                    <a:pt x="492" y="656"/>
                  </a:lnTo>
                  <a:lnTo>
                    <a:pt x="472" y="656"/>
                  </a:lnTo>
                  <a:lnTo>
                    <a:pt x="472" y="656"/>
                  </a:lnTo>
                  <a:lnTo>
                    <a:pt x="472" y="656"/>
                  </a:lnTo>
                  <a:lnTo>
                    <a:pt x="451" y="656"/>
                  </a:lnTo>
                  <a:lnTo>
                    <a:pt x="451" y="656"/>
                  </a:lnTo>
                  <a:lnTo>
                    <a:pt x="451" y="656"/>
                  </a:lnTo>
                  <a:lnTo>
                    <a:pt x="451" y="636"/>
                  </a:lnTo>
                  <a:lnTo>
                    <a:pt x="451" y="636"/>
                  </a:lnTo>
                  <a:lnTo>
                    <a:pt x="451" y="636"/>
                  </a:lnTo>
                  <a:lnTo>
                    <a:pt x="430" y="636"/>
                  </a:lnTo>
                  <a:lnTo>
                    <a:pt x="430" y="636"/>
                  </a:lnTo>
                  <a:lnTo>
                    <a:pt x="430" y="636"/>
                  </a:lnTo>
                  <a:lnTo>
                    <a:pt x="389" y="636"/>
                  </a:lnTo>
                  <a:lnTo>
                    <a:pt x="389" y="616"/>
                  </a:lnTo>
                  <a:lnTo>
                    <a:pt x="369" y="616"/>
                  </a:lnTo>
                  <a:lnTo>
                    <a:pt x="369" y="616"/>
                  </a:lnTo>
                  <a:lnTo>
                    <a:pt x="369" y="595"/>
                  </a:lnTo>
                  <a:lnTo>
                    <a:pt x="369" y="595"/>
                  </a:lnTo>
                  <a:lnTo>
                    <a:pt x="328" y="554"/>
                  </a:lnTo>
                  <a:lnTo>
                    <a:pt x="307" y="554"/>
                  </a:lnTo>
                  <a:lnTo>
                    <a:pt x="307" y="554"/>
                  </a:lnTo>
                  <a:lnTo>
                    <a:pt x="307" y="574"/>
                  </a:lnTo>
                  <a:lnTo>
                    <a:pt x="307" y="574"/>
                  </a:lnTo>
                  <a:lnTo>
                    <a:pt x="307" y="574"/>
                  </a:lnTo>
                  <a:lnTo>
                    <a:pt x="307" y="574"/>
                  </a:lnTo>
                  <a:lnTo>
                    <a:pt x="307" y="595"/>
                  </a:lnTo>
                  <a:lnTo>
                    <a:pt x="328" y="595"/>
                  </a:lnTo>
                  <a:lnTo>
                    <a:pt x="349" y="595"/>
                  </a:lnTo>
                  <a:lnTo>
                    <a:pt x="349" y="595"/>
                  </a:lnTo>
                  <a:lnTo>
                    <a:pt x="349" y="595"/>
                  </a:lnTo>
                  <a:lnTo>
                    <a:pt x="369" y="595"/>
                  </a:lnTo>
                  <a:lnTo>
                    <a:pt x="369" y="616"/>
                  </a:lnTo>
                  <a:lnTo>
                    <a:pt x="369" y="636"/>
                  </a:lnTo>
                  <a:lnTo>
                    <a:pt x="369" y="616"/>
                  </a:lnTo>
                  <a:lnTo>
                    <a:pt x="349" y="616"/>
                  </a:lnTo>
                  <a:lnTo>
                    <a:pt x="349" y="595"/>
                  </a:lnTo>
                  <a:lnTo>
                    <a:pt x="328" y="595"/>
                  </a:lnTo>
                  <a:lnTo>
                    <a:pt x="328" y="595"/>
                  </a:lnTo>
                  <a:lnTo>
                    <a:pt x="307" y="595"/>
                  </a:lnTo>
                  <a:lnTo>
                    <a:pt x="307" y="595"/>
                  </a:lnTo>
                  <a:lnTo>
                    <a:pt x="307" y="616"/>
                  </a:lnTo>
                  <a:lnTo>
                    <a:pt x="307" y="616"/>
                  </a:lnTo>
                  <a:lnTo>
                    <a:pt x="307" y="616"/>
                  </a:lnTo>
                  <a:lnTo>
                    <a:pt x="307" y="616"/>
                  </a:lnTo>
                  <a:lnTo>
                    <a:pt x="307" y="616"/>
                  </a:lnTo>
                  <a:lnTo>
                    <a:pt x="328" y="636"/>
                  </a:lnTo>
                  <a:lnTo>
                    <a:pt x="328" y="636"/>
                  </a:lnTo>
                  <a:lnTo>
                    <a:pt x="328" y="636"/>
                  </a:lnTo>
                  <a:lnTo>
                    <a:pt x="328" y="636"/>
                  </a:lnTo>
                  <a:lnTo>
                    <a:pt x="410" y="656"/>
                  </a:lnTo>
                  <a:lnTo>
                    <a:pt x="472" y="698"/>
                  </a:lnTo>
                  <a:lnTo>
                    <a:pt x="492" y="677"/>
                  </a:lnTo>
                  <a:lnTo>
                    <a:pt x="492" y="677"/>
                  </a:lnTo>
                  <a:lnTo>
                    <a:pt x="492" y="677"/>
                  </a:lnTo>
                  <a:lnTo>
                    <a:pt x="513" y="698"/>
                  </a:lnTo>
                  <a:lnTo>
                    <a:pt x="513" y="698"/>
                  </a:lnTo>
                  <a:lnTo>
                    <a:pt x="513" y="698"/>
                  </a:lnTo>
                  <a:lnTo>
                    <a:pt x="533" y="698"/>
                  </a:lnTo>
                  <a:lnTo>
                    <a:pt x="533" y="698"/>
                  </a:lnTo>
                  <a:lnTo>
                    <a:pt x="533" y="677"/>
                  </a:lnTo>
                  <a:lnTo>
                    <a:pt x="533" y="677"/>
                  </a:lnTo>
                  <a:lnTo>
                    <a:pt x="533" y="677"/>
                  </a:lnTo>
                  <a:lnTo>
                    <a:pt x="554" y="677"/>
                  </a:lnTo>
                  <a:lnTo>
                    <a:pt x="574" y="677"/>
                  </a:lnTo>
                  <a:lnTo>
                    <a:pt x="595" y="677"/>
                  </a:lnTo>
                  <a:lnTo>
                    <a:pt x="595" y="677"/>
                  </a:lnTo>
                  <a:lnTo>
                    <a:pt x="615" y="677"/>
                  </a:lnTo>
                  <a:lnTo>
                    <a:pt x="615" y="677"/>
                  </a:lnTo>
                  <a:lnTo>
                    <a:pt x="595" y="677"/>
                  </a:lnTo>
                  <a:lnTo>
                    <a:pt x="574" y="677"/>
                  </a:lnTo>
                  <a:lnTo>
                    <a:pt x="574" y="698"/>
                  </a:lnTo>
                  <a:lnTo>
                    <a:pt x="574" y="698"/>
                  </a:lnTo>
                  <a:lnTo>
                    <a:pt x="554" y="698"/>
                  </a:lnTo>
                  <a:lnTo>
                    <a:pt x="533" y="718"/>
                  </a:lnTo>
                  <a:lnTo>
                    <a:pt x="533" y="718"/>
                  </a:lnTo>
                  <a:lnTo>
                    <a:pt x="513" y="718"/>
                  </a:lnTo>
                  <a:lnTo>
                    <a:pt x="533" y="718"/>
                  </a:lnTo>
                  <a:lnTo>
                    <a:pt x="554" y="738"/>
                  </a:lnTo>
                  <a:lnTo>
                    <a:pt x="615" y="738"/>
                  </a:lnTo>
                  <a:lnTo>
                    <a:pt x="615" y="759"/>
                  </a:lnTo>
                  <a:lnTo>
                    <a:pt x="615" y="759"/>
                  </a:lnTo>
                  <a:lnTo>
                    <a:pt x="615" y="759"/>
                  </a:lnTo>
                  <a:lnTo>
                    <a:pt x="615" y="759"/>
                  </a:lnTo>
                  <a:lnTo>
                    <a:pt x="615" y="759"/>
                  </a:lnTo>
                  <a:lnTo>
                    <a:pt x="615" y="759"/>
                  </a:lnTo>
                  <a:lnTo>
                    <a:pt x="615" y="780"/>
                  </a:lnTo>
                  <a:lnTo>
                    <a:pt x="615" y="780"/>
                  </a:lnTo>
                  <a:lnTo>
                    <a:pt x="615" y="780"/>
                  </a:lnTo>
                  <a:lnTo>
                    <a:pt x="615" y="780"/>
                  </a:lnTo>
                  <a:lnTo>
                    <a:pt x="595" y="780"/>
                  </a:lnTo>
                  <a:lnTo>
                    <a:pt x="595" y="800"/>
                  </a:lnTo>
                  <a:lnTo>
                    <a:pt x="595" y="800"/>
                  </a:lnTo>
                  <a:lnTo>
                    <a:pt x="595" y="800"/>
                  </a:lnTo>
                  <a:lnTo>
                    <a:pt x="595" y="820"/>
                  </a:lnTo>
                  <a:lnTo>
                    <a:pt x="574" y="820"/>
                  </a:lnTo>
                  <a:lnTo>
                    <a:pt x="574" y="820"/>
                  </a:lnTo>
                  <a:lnTo>
                    <a:pt x="595" y="820"/>
                  </a:lnTo>
                  <a:lnTo>
                    <a:pt x="595" y="800"/>
                  </a:lnTo>
                  <a:lnTo>
                    <a:pt x="595" y="800"/>
                  </a:lnTo>
                  <a:lnTo>
                    <a:pt x="595" y="800"/>
                  </a:lnTo>
                  <a:lnTo>
                    <a:pt x="595" y="800"/>
                  </a:lnTo>
                  <a:lnTo>
                    <a:pt x="595" y="800"/>
                  </a:lnTo>
                  <a:lnTo>
                    <a:pt x="595" y="780"/>
                  </a:lnTo>
                  <a:lnTo>
                    <a:pt x="595" y="780"/>
                  </a:lnTo>
                  <a:lnTo>
                    <a:pt x="595" y="759"/>
                  </a:lnTo>
                  <a:lnTo>
                    <a:pt x="595" y="759"/>
                  </a:lnTo>
                  <a:lnTo>
                    <a:pt x="574" y="759"/>
                  </a:lnTo>
                  <a:lnTo>
                    <a:pt x="554" y="759"/>
                  </a:lnTo>
                  <a:lnTo>
                    <a:pt x="554" y="759"/>
                  </a:lnTo>
                  <a:lnTo>
                    <a:pt x="554" y="738"/>
                  </a:lnTo>
                  <a:lnTo>
                    <a:pt x="533" y="738"/>
                  </a:lnTo>
                  <a:lnTo>
                    <a:pt x="533" y="759"/>
                  </a:lnTo>
                  <a:lnTo>
                    <a:pt x="533" y="759"/>
                  </a:lnTo>
                  <a:lnTo>
                    <a:pt x="533" y="759"/>
                  </a:lnTo>
                  <a:lnTo>
                    <a:pt x="533" y="759"/>
                  </a:lnTo>
                  <a:lnTo>
                    <a:pt x="533" y="738"/>
                  </a:lnTo>
                  <a:lnTo>
                    <a:pt x="533" y="738"/>
                  </a:lnTo>
                  <a:lnTo>
                    <a:pt x="513" y="738"/>
                  </a:lnTo>
                  <a:lnTo>
                    <a:pt x="513" y="718"/>
                  </a:lnTo>
                  <a:lnTo>
                    <a:pt x="513" y="718"/>
                  </a:lnTo>
                  <a:lnTo>
                    <a:pt x="492" y="718"/>
                  </a:lnTo>
                  <a:lnTo>
                    <a:pt x="492" y="698"/>
                  </a:lnTo>
                  <a:lnTo>
                    <a:pt x="451" y="718"/>
                  </a:lnTo>
                  <a:lnTo>
                    <a:pt x="430" y="718"/>
                  </a:lnTo>
                  <a:lnTo>
                    <a:pt x="410" y="698"/>
                  </a:lnTo>
                  <a:lnTo>
                    <a:pt x="410" y="698"/>
                  </a:lnTo>
                  <a:lnTo>
                    <a:pt x="389" y="698"/>
                  </a:lnTo>
                  <a:lnTo>
                    <a:pt x="389" y="677"/>
                  </a:lnTo>
                  <a:lnTo>
                    <a:pt x="349" y="656"/>
                  </a:lnTo>
                  <a:lnTo>
                    <a:pt x="328" y="656"/>
                  </a:lnTo>
                  <a:lnTo>
                    <a:pt x="328" y="698"/>
                  </a:lnTo>
                  <a:lnTo>
                    <a:pt x="328" y="698"/>
                  </a:lnTo>
                  <a:lnTo>
                    <a:pt x="328" y="677"/>
                  </a:lnTo>
                  <a:lnTo>
                    <a:pt x="328" y="677"/>
                  </a:lnTo>
                  <a:lnTo>
                    <a:pt x="307" y="656"/>
                  </a:lnTo>
                  <a:lnTo>
                    <a:pt x="287" y="636"/>
                  </a:lnTo>
                  <a:lnTo>
                    <a:pt x="287" y="636"/>
                  </a:lnTo>
                  <a:lnTo>
                    <a:pt x="267" y="636"/>
                  </a:lnTo>
                  <a:lnTo>
                    <a:pt x="267" y="656"/>
                  </a:lnTo>
                  <a:lnTo>
                    <a:pt x="287" y="677"/>
                  </a:lnTo>
                  <a:lnTo>
                    <a:pt x="287" y="677"/>
                  </a:lnTo>
                  <a:lnTo>
                    <a:pt x="287" y="677"/>
                  </a:lnTo>
                  <a:lnTo>
                    <a:pt x="307" y="677"/>
                  </a:lnTo>
                  <a:lnTo>
                    <a:pt x="307" y="698"/>
                  </a:lnTo>
                  <a:lnTo>
                    <a:pt x="307" y="698"/>
                  </a:lnTo>
                  <a:lnTo>
                    <a:pt x="307" y="698"/>
                  </a:lnTo>
                  <a:lnTo>
                    <a:pt x="307" y="698"/>
                  </a:lnTo>
                  <a:lnTo>
                    <a:pt x="307" y="698"/>
                  </a:lnTo>
                  <a:lnTo>
                    <a:pt x="287" y="698"/>
                  </a:lnTo>
                  <a:lnTo>
                    <a:pt x="287" y="698"/>
                  </a:lnTo>
                  <a:lnTo>
                    <a:pt x="287" y="698"/>
                  </a:lnTo>
                  <a:lnTo>
                    <a:pt x="287" y="718"/>
                  </a:lnTo>
                  <a:lnTo>
                    <a:pt x="287" y="718"/>
                  </a:lnTo>
                  <a:lnTo>
                    <a:pt x="287" y="718"/>
                  </a:lnTo>
                  <a:lnTo>
                    <a:pt x="287" y="738"/>
                  </a:lnTo>
                  <a:lnTo>
                    <a:pt x="287" y="738"/>
                  </a:lnTo>
                  <a:lnTo>
                    <a:pt x="287" y="738"/>
                  </a:lnTo>
                  <a:lnTo>
                    <a:pt x="267" y="738"/>
                  </a:lnTo>
                  <a:lnTo>
                    <a:pt x="267" y="738"/>
                  </a:lnTo>
                  <a:lnTo>
                    <a:pt x="267" y="738"/>
                  </a:lnTo>
                  <a:lnTo>
                    <a:pt x="267" y="738"/>
                  </a:lnTo>
                  <a:lnTo>
                    <a:pt x="267" y="738"/>
                  </a:lnTo>
                  <a:lnTo>
                    <a:pt x="267" y="738"/>
                  </a:lnTo>
                  <a:lnTo>
                    <a:pt x="246" y="738"/>
                  </a:lnTo>
                  <a:lnTo>
                    <a:pt x="246" y="759"/>
                  </a:lnTo>
                  <a:lnTo>
                    <a:pt x="267" y="759"/>
                  </a:lnTo>
                  <a:lnTo>
                    <a:pt x="267" y="759"/>
                  </a:lnTo>
                  <a:lnTo>
                    <a:pt x="287" y="759"/>
                  </a:lnTo>
                  <a:lnTo>
                    <a:pt x="328" y="759"/>
                  </a:lnTo>
                  <a:lnTo>
                    <a:pt x="349" y="759"/>
                  </a:lnTo>
                  <a:lnTo>
                    <a:pt x="369" y="780"/>
                  </a:lnTo>
                  <a:lnTo>
                    <a:pt x="389" y="780"/>
                  </a:lnTo>
                  <a:lnTo>
                    <a:pt x="369" y="780"/>
                  </a:lnTo>
                  <a:lnTo>
                    <a:pt x="369" y="780"/>
                  </a:lnTo>
                  <a:lnTo>
                    <a:pt x="328" y="780"/>
                  </a:lnTo>
                  <a:lnTo>
                    <a:pt x="287" y="780"/>
                  </a:lnTo>
                  <a:lnTo>
                    <a:pt x="287" y="780"/>
                  </a:lnTo>
                  <a:lnTo>
                    <a:pt x="287" y="780"/>
                  </a:lnTo>
                  <a:lnTo>
                    <a:pt x="225" y="759"/>
                  </a:lnTo>
                  <a:lnTo>
                    <a:pt x="225" y="759"/>
                  </a:lnTo>
                  <a:lnTo>
                    <a:pt x="205" y="780"/>
                  </a:lnTo>
                  <a:lnTo>
                    <a:pt x="205" y="780"/>
                  </a:lnTo>
                  <a:lnTo>
                    <a:pt x="205" y="780"/>
                  </a:lnTo>
                  <a:lnTo>
                    <a:pt x="205" y="780"/>
                  </a:lnTo>
                  <a:lnTo>
                    <a:pt x="205" y="780"/>
                  </a:lnTo>
                  <a:lnTo>
                    <a:pt x="205" y="780"/>
                  </a:lnTo>
                  <a:lnTo>
                    <a:pt x="225" y="780"/>
                  </a:lnTo>
                  <a:lnTo>
                    <a:pt x="225" y="800"/>
                  </a:lnTo>
                  <a:lnTo>
                    <a:pt x="246" y="800"/>
                  </a:lnTo>
                  <a:lnTo>
                    <a:pt x="246" y="800"/>
                  </a:lnTo>
                  <a:lnTo>
                    <a:pt x="205" y="800"/>
                  </a:lnTo>
                  <a:lnTo>
                    <a:pt x="205" y="800"/>
                  </a:lnTo>
                  <a:lnTo>
                    <a:pt x="185" y="800"/>
                  </a:lnTo>
                  <a:lnTo>
                    <a:pt x="205" y="841"/>
                  </a:lnTo>
                  <a:lnTo>
                    <a:pt x="205" y="841"/>
                  </a:lnTo>
                  <a:lnTo>
                    <a:pt x="205" y="841"/>
                  </a:lnTo>
                  <a:lnTo>
                    <a:pt x="225" y="841"/>
                  </a:lnTo>
                  <a:lnTo>
                    <a:pt x="205" y="862"/>
                  </a:lnTo>
                  <a:lnTo>
                    <a:pt x="185" y="862"/>
                  </a:lnTo>
                  <a:lnTo>
                    <a:pt x="185" y="862"/>
                  </a:lnTo>
                  <a:lnTo>
                    <a:pt x="185" y="862"/>
                  </a:lnTo>
                  <a:lnTo>
                    <a:pt x="185" y="862"/>
                  </a:lnTo>
                  <a:lnTo>
                    <a:pt x="185" y="862"/>
                  </a:lnTo>
                  <a:lnTo>
                    <a:pt x="185" y="862"/>
                  </a:lnTo>
                  <a:lnTo>
                    <a:pt x="185" y="862"/>
                  </a:lnTo>
                  <a:lnTo>
                    <a:pt x="164" y="862"/>
                  </a:lnTo>
                  <a:lnTo>
                    <a:pt x="185" y="882"/>
                  </a:lnTo>
                  <a:lnTo>
                    <a:pt x="185" y="882"/>
                  </a:lnTo>
                  <a:lnTo>
                    <a:pt x="185" y="882"/>
                  </a:lnTo>
                  <a:lnTo>
                    <a:pt x="185" y="882"/>
                  </a:lnTo>
                  <a:lnTo>
                    <a:pt x="185" y="862"/>
                  </a:lnTo>
                  <a:lnTo>
                    <a:pt x="185" y="862"/>
                  </a:lnTo>
                  <a:lnTo>
                    <a:pt x="185" y="862"/>
                  </a:lnTo>
                  <a:lnTo>
                    <a:pt x="205" y="882"/>
                  </a:lnTo>
                  <a:lnTo>
                    <a:pt x="205" y="903"/>
                  </a:lnTo>
                  <a:lnTo>
                    <a:pt x="205" y="903"/>
                  </a:lnTo>
                  <a:lnTo>
                    <a:pt x="205" y="903"/>
                  </a:lnTo>
                  <a:lnTo>
                    <a:pt x="205" y="923"/>
                  </a:lnTo>
                  <a:lnTo>
                    <a:pt x="205" y="923"/>
                  </a:lnTo>
                  <a:lnTo>
                    <a:pt x="225" y="923"/>
                  </a:lnTo>
                  <a:lnTo>
                    <a:pt x="225" y="923"/>
                  </a:lnTo>
                  <a:lnTo>
                    <a:pt x="225" y="882"/>
                  </a:lnTo>
                  <a:lnTo>
                    <a:pt x="246" y="882"/>
                  </a:lnTo>
                  <a:lnTo>
                    <a:pt x="246" y="862"/>
                  </a:lnTo>
                  <a:lnTo>
                    <a:pt x="246" y="862"/>
                  </a:lnTo>
                  <a:lnTo>
                    <a:pt x="267" y="862"/>
                  </a:lnTo>
                  <a:lnTo>
                    <a:pt x="267" y="862"/>
                  </a:lnTo>
                  <a:lnTo>
                    <a:pt x="287" y="862"/>
                  </a:lnTo>
                  <a:lnTo>
                    <a:pt x="287" y="903"/>
                  </a:lnTo>
                  <a:lnTo>
                    <a:pt x="287" y="903"/>
                  </a:lnTo>
                  <a:lnTo>
                    <a:pt x="369" y="923"/>
                  </a:lnTo>
                  <a:lnTo>
                    <a:pt x="369" y="944"/>
                  </a:lnTo>
                  <a:lnTo>
                    <a:pt x="369" y="944"/>
                  </a:lnTo>
                  <a:lnTo>
                    <a:pt x="369" y="944"/>
                  </a:lnTo>
                  <a:lnTo>
                    <a:pt x="349" y="944"/>
                  </a:lnTo>
                  <a:lnTo>
                    <a:pt x="349" y="944"/>
                  </a:lnTo>
                  <a:lnTo>
                    <a:pt x="349" y="944"/>
                  </a:lnTo>
                  <a:lnTo>
                    <a:pt x="349" y="944"/>
                  </a:lnTo>
                  <a:lnTo>
                    <a:pt x="349" y="944"/>
                  </a:lnTo>
                  <a:lnTo>
                    <a:pt x="287" y="903"/>
                  </a:lnTo>
                  <a:lnTo>
                    <a:pt x="287" y="903"/>
                  </a:lnTo>
                  <a:lnTo>
                    <a:pt x="287" y="903"/>
                  </a:lnTo>
                  <a:lnTo>
                    <a:pt x="287" y="903"/>
                  </a:lnTo>
                  <a:lnTo>
                    <a:pt x="287" y="903"/>
                  </a:lnTo>
                  <a:lnTo>
                    <a:pt x="287" y="903"/>
                  </a:lnTo>
                  <a:lnTo>
                    <a:pt x="287" y="903"/>
                  </a:lnTo>
                  <a:lnTo>
                    <a:pt x="287" y="882"/>
                  </a:lnTo>
                  <a:lnTo>
                    <a:pt x="267" y="882"/>
                  </a:lnTo>
                  <a:lnTo>
                    <a:pt x="267" y="882"/>
                  </a:lnTo>
                  <a:lnTo>
                    <a:pt x="267" y="882"/>
                  </a:lnTo>
                  <a:lnTo>
                    <a:pt x="267" y="882"/>
                  </a:lnTo>
                  <a:lnTo>
                    <a:pt x="246" y="882"/>
                  </a:lnTo>
                  <a:lnTo>
                    <a:pt x="246" y="882"/>
                  </a:lnTo>
                  <a:lnTo>
                    <a:pt x="246" y="882"/>
                  </a:lnTo>
                  <a:lnTo>
                    <a:pt x="246" y="882"/>
                  </a:lnTo>
                  <a:lnTo>
                    <a:pt x="225" y="903"/>
                  </a:lnTo>
                  <a:lnTo>
                    <a:pt x="225" y="903"/>
                  </a:lnTo>
                  <a:lnTo>
                    <a:pt x="225" y="923"/>
                  </a:lnTo>
                  <a:lnTo>
                    <a:pt x="225" y="923"/>
                  </a:lnTo>
                  <a:lnTo>
                    <a:pt x="225" y="923"/>
                  </a:lnTo>
                  <a:lnTo>
                    <a:pt x="225" y="923"/>
                  </a:lnTo>
                  <a:lnTo>
                    <a:pt x="287" y="944"/>
                  </a:lnTo>
                  <a:lnTo>
                    <a:pt x="307" y="944"/>
                  </a:lnTo>
                  <a:lnTo>
                    <a:pt x="287" y="964"/>
                  </a:lnTo>
                  <a:lnTo>
                    <a:pt x="287" y="964"/>
                  </a:lnTo>
                  <a:lnTo>
                    <a:pt x="225" y="944"/>
                  </a:lnTo>
                  <a:lnTo>
                    <a:pt x="225" y="944"/>
                  </a:lnTo>
                  <a:lnTo>
                    <a:pt x="225" y="944"/>
                  </a:lnTo>
                  <a:lnTo>
                    <a:pt x="225" y="944"/>
                  </a:lnTo>
                  <a:lnTo>
                    <a:pt x="205" y="923"/>
                  </a:lnTo>
                  <a:lnTo>
                    <a:pt x="205" y="923"/>
                  </a:lnTo>
                  <a:lnTo>
                    <a:pt x="205" y="923"/>
                  </a:lnTo>
                  <a:lnTo>
                    <a:pt x="185" y="923"/>
                  </a:lnTo>
                  <a:lnTo>
                    <a:pt x="185" y="944"/>
                  </a:lnTo>
                  <a:lnTo>
                    <a:pt x="185" y="944"/>
                  </a:lnTo>
                  <a:lnTo>
                    <a:pt x="185" y="944"/>
                  </a:lnTo>
                  <a:lnTo>
                    <a:pt x="185" y="944"/>
                  </a:lnTo>
                  <a:lnTo>
                    <a:pt x="185" y="964"/>
                  </a:lnTo>
                  <a:lnTo>
                    <a:pt x="185" y="964"/>
                  </a:lnTo>
                  <a:lnTo>
                    <a:pt x="164" y="964"/>
                  </a:lnTo>
                  <a:lnTo>
                    <a:pt x="185" y="985"/>
                  </a:lnTo>
                  <a:lnTo>
                    <a:pt x="185" y="964"/>
                  </a:lnTo>
                  <a:lnTo>
                    <a:pt x="185" y="964"/>
                  </a:lnTo>
                  <a:lnTo>
                    <a:pt x="205" y="964"/>
                  </a:lnTo>
                  <a:lnTo>
                    <a:pt x="205" y="964"/>
                  </a:lnTo>
                  <a:lnTo>
                    <a:pt x="205" y="944"/>
                  </a:lnTo>
                  <a:lnTo>
                    <a:pt x="225" y="944"/>
                  </a:lnTo>
                  <a:lnTo>
                    <a:pt x="225" y="944"/>
                  </a:lnTo>
                  <a:lnTo>
                    <a:pt x="225" y="944"/>
                  </a:lnTo>
                  <a:lnTo>
                    <a:pt x="225" y="964"/>
                  </a:lnTo>
                  <a:lnTo>
                    <a:pt x="205" y="964"/>
                  </a:lnTo>
                  <a:lnTo>
                    <a:pt x="205" y="985"/>
                  </a:lnTo>
                  <a:lnTo>
                    <a:pt x="185" y="985"/>
                  </a:lnTo>
                  <a:lnTo>
                    <a:pt x="185" y="985"/>
                  </a:lnTo>
                  <a:lnTo>
                    <a:pt x="205" y="985"/>
                  </a:lnTo>
                  <a:lnTo>
                    <a:pt x="205" y="1005"/>
                  </a:lnTo>
                  <a:lnTo>
                    <a:pt x="225" y="1005"/>
                  </a:lnTo>
                  <a:lnTo>
                    <a:pt x="225" y="1005"/>
                  </a:lnTo>
                  <a:lnTo>
                    <a:pt x="225" y="1005"/>
                  </a:lnTo>
                  <a:lnTo>
                    <a:pt x="225" y="1005"/>
                  </a:lnTo>
                  <a:lnTo>
                    <a:pt x="225" y="1005"/>
                  </a:lnTo>
                  <a:lnTo>
                    <a:pt x="225" y="1005"/>
                  </a:lnTo>
                  <a:lnTo>
                    <a:pt x="225" y="1005"/>
                  </a:lnTo>
                  <a:lnTo>
                    <a:pt x="246" y="1005"/>
                  </a:lnTo>
                  <a:lnTo>
                    <a:pt x="246" y="1005"/>
                  </a:lnTo>
                  <a:lnTo>
                    <a:pt x="246" y="1005"/>
                  </a:lnTo>
                  <a:lnTo>
                    <a:pt x="246" y="1026"/>
                  </a:lnTo>
                  <a:lnTo>
                    <a:pt x="246" y="1026"/>
                  </a:lnTo>
                  <a:lnTo>
                    <a:pt x="287" y="1046"/>
                  </a:lnTo>
                  <a:lnTo>
                    <a:pt x="307" y="1046"/>
                  </a:lnTo>
                  <a:lnTo>
                    <a:pt x="328" y="1046"/>
                  </a:lnTo>
                  <a:lnTo>
                    <a:pt x="328" y="1067"/>
                  </a:lnTo>
                  <a:lnTo>
                    <a:pt x="349" y="1067"/>
                  </a:lnTo>
                  <a:lnTo>
                    <a:pt x="307" y="1046"/>
                  </a:lnTo>
                  <a:lnTo>
                    <a:pt x="307" y="1046"/>
                  </a:lnTo>
                  <a:lnTo>
                    <a:pt x="307" y="1067"/>
                  </a:lnTo>
                  <a:lnTo>
                    <a:pt x="287" y="1067"/>
                  </a:lnTo>
                  <a:lnTo>
                    <a:pt x="287" y="1067"/>
                  </a:lnTo>
                  <a:lnTo>
                    <a:pt x="225" y="1026"/>
                  </a:lnTo>
                  <a:lnTo>
                    <a:pt x="225" y="1026"/>
                  </a:lnTo>
                  <a:lnTo>
                    <a:pt x="185" y="985"/>
                  </a:lnTo>
                  <a:lnTo>
                    <a:pt x="164" y="985"/>
                  </a:lnTo>
                  <a:lnTo>
                    <a:pt x="164" y="1005"/>
                  </a:lnTo>
                  <a:lnTo>
                    <a:pt x="164" y="1005"/>
                  </a:lnTo>
                  <a:lnTo>
                    <a:pt x="164" y="1005"/>
                  </a:lnTo>
                  <a:lnTo>
                    <a:pt x="164" y="1026"/>
                  </a:lnTo>
                  <a:lnTo>
                    <a:pt x="164" y="1026"/>
                  </a:lnTo>
                  <a:lnTo>
                    <a:pt x="164" y="1026"/>
                  </a:lnTo>
                  <a:lnTo>
                    <a:pt x="164" y="1026"/>
                  </a:lnTo>
                  <a:lnTo>
                    <a:pt x="164" y="1026"/>
                  </a:lnTo>
                  <a:lnTo>
                    <a:pt x="164" y="1026"/>
                  </a:lnTo>
                  <a:lnTo>
                    <a:pt x="143" y="1026"/>
                  </a:lnTo>
                  <a:lnTo>
                    <a:pt x="143"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43" y="1046"/>
                  </a:lnTo>
                  <a:lnTo>
                    <a:pt x="143" y="1046"/>
                  </a:lnTo>
                  <a:lnTo>
                    <a:pt x="143" y="1046"/>
                  </a:lnTo>
                  <a:lnTo>
                    <a:pt x="143" y="1067"/>
                  </a:lnTo>
                  <a:lnTo>
                    <a:pt x="143" y="1067"/>
                  </a:lnTo>
                  <a:lnTo>
                    <a:pt x="143" y="1067"/>
                  </a:lnTo>
                  <a:lnTo>
                    <a:pt x="143" y="1087"/>
                  </a:lnTo>
                  <a:lnTo>
                    <a:pt x="143" y="1087"/>
                  </a:lnTo>
                  <a:lnTo>
                    <a:pt x="143" y="1087"/>
                  </a:lnTo>
                  <a:lnTo>
                    <a:pt x="143" y="1087"/>
                  </a:lnTo>
                  <a:lnTo>
                    <a:pt x="164" y="1067"/>
                  </a:lnTo>
                  <a:lnTo>
                    <a:pt x="164" y="1067"/>
                  </a:lnTo>
                  <a:lnTo>
                    <a:pt x="185" y="1067"/>
                  </a:lnTo>
                  <a:lnTo>
                    <a:pt x="205" y="1067"/>
                  </a:lnTo>
                  <a:lnTo>
                    <a:pt x="205" y="1067"/>
                  </a:lnTo>
                  <a:lnTo>
                    <a:pt x="205" y="1067"/>
                  </a:lnTo>
                  <a:lnTo>
                    <a:pt x="185" y="1087"/>
                  </a:lnTo>
                  <a:lnTo>
                    <a:pt x="185" y="1087"/>
                  </a:lnTo>
                  <a:lnTo>
                    <a:pt x="164" y="1087"/>
                  </a:lnTo>
                  <a:lnTo>
                    <a:pt x="164" y="1087"/>
                  </a:lnTo>
                  <a:lnTo>
                    <a:pt x="143" y="1087"/>
                  </a:lnTo>
                  <a:lnTo>
                    <a:pt x="143" y="1087"/>
                  </a:lnTo>
                  <a:lnTo>
                    <a:pt x="143" y="1087"/>
                  </a:lnTo>
                  <a:lnTo>
                    <a:pt x="143" y="1108"/>
                  </a:lnTo>
                  <a:lnTo>
                    <a:pt x="164" y="1108"/>
                  </a:lnTo>
                  <a:lnTo>
                    <a:pt x="164" y="1108"/>
                  </a:lnTo>
                  <a:lnTo>
                    <a:pt x="185" y="1087"/>
                  </a:lnTo>
                  <a:lnTo>
                    <a:pt x="185" y="1087"/>
                  </a:lnTo>
                  <a:lnTo>
                    <a:pt x="185" y="1087"/>
                  </a:lnTo>
                  <a:lnTo>
                    <a:pt x="205" y="1108"/>
                  </a:lnTo>
                  <a:lnTo>
                    <a:pt x="205" y="1108"/>
                  </a:lnTo>
                  <a:lnTo>
                    <a:pt x="225" y="1108"/>
                  </a:lnTo>
                  <a:lnTo>
                    <a:pt x="225" y="1108"/>
                  </a:lnTo>
                  <a:lnTo>
                    <a:pt x="225" y="1108"/>
                  </a:lnTo>
                  <a:lnTo>
                    <a:pt x="246" y="1108"/>
                  </a:lnTo>
                  <a:lnTo>
                    <a:pt x="246" y="1128"/>
                  </a:lnTo>
                  <a:lnTo>
                    <a:pt x="246" y="1128"/>
                  </a:lnTo>
                  <a:lnTo>
                    <a:pt x="246" y="1128"/>
                  </a:lnTo>
                  <a:lnTo>
                    <a:pt x="225" y="1128"/>
                  </a:lnTo>
                  <a:lnTo>
                    <a:pt x="246" y="1128"/>
                  </a:lnTo>
                  <a:lnTo>
                    <a:pt x="246" y="1149"/>
                  </a:lnTo>
                  <a:lnTo>
                    <a:pt x="246" y="1149"/>
                  </a:lnTo>
                  <a:lnTo>
                    <a:pt x="267" y="1149"/>
                  </a:lnTo>
                  <a:lnTo>
                    <a:pt x="267" y="1128"/>
                  </a:lnTo>
                  <a:lnTo>
                    <a:pt x="287" y="1128"/>
                  </a:lnTo>
                  <a:lnTo>
                    <a:pt x="287" y="1128"/>
                  </a:lnTo>
                  <a:lnTo>
                    <a:pt x="287" y="1149"/>
                  </a:lnTo>
                  <a:lnTo>
                    <a:pt x="328" y="1169"/>
                  </a:lnTo>
                  <a:lnTo>
                    <a:pt x="328" y="1169"/>
                  </a:lnTo>
                  <a:lnTo>
                    <a:pt x="267" y="1149"/>
                  </a:lnTo>
                  <a:lnTo>
                    <a:pt x="246" y="1149"/>
                  </a:lnTo>
                  <a:lnTo>
                    <a:pt x="246" y="1149"/>
                  </a:lnTo>
                  <a:lnTo>
                    <a:pt x="246" y="1149"/>
                  </a:lnTo>
                  <a:lnTo>
                    <a:pt x="246" y="1169"/>
                  </a:lnTo>
                  <a:lnTo>
                    <a:pt x="246" y="1169"/>
                  </a:lnTo>
                  <a:lnTo>
                    <a:pt x="225" y="1169"/>
                  </a:lnTo>
                  <a:lnTo>
                    <a:pt x="225" y="1169"/>
                  </a:lnTo>
                  <a:lnTo>
                    <a:pt x="225" y="1169"/>
                  </a:lnTo>
                  <a:lnTo>
                    <a:pt x="205" y="1169"/>
                  </a:lnTo>
                  <a:lnTo>
                    <a:pt x="205" y="1169"/>
                  </a:lnTo>
                  <a:lnTo>
                    <a:pt x="205" y="1169"/>
                  </a:lnTo>
                  <a:lnTo>
                    <a:pt x="205" y="1169"/>
                  </a:lnTo>
                  <a:lnTo>
                    <a:pt x="205" y="1169"/>
                  </a:lnTo>
                  <a:lnTo>
                    <a:pt x="205" y="1169"/>
                  </a:lnTo>
                  <a:lnTo>
                    <a:pt x="185" y="1149"/>
                  </a:lnTo>
                  <a:lnTo>
                    <a:pt x="185" y="1169"/>
                  </a:lnTo>
                  <a:lnTo>
                    <a:pt x="185" y="1169"/>
                  </a:lnTo>
                  <a:lnTo>
                    <a:pt x="185" y="1169"/>
                  </a:lnTo>
                  <a:lnTo>
                    <a:pt x="185" y="1169"/>
                  </a:lnTo>
                  <a:lnTo>
                    <a:pt x="185" y="1169"/>
                  </a:lnTo>
                  <a:lnTo>
                    <a:pt x="164" y="1190"/>
                  </a:lnTo>
                  <a:lnTo>
                    <a:pt x="185" y="1190"/>
                  </a:lnTo>
                  <a:lnTo>
                    <a:pt x="185" y="1190"/>
                  </a:lnTo>
                  <a:lnTo>
                    <a:pt x="185" y="1190"/>
                  </a:lnTo>
                  <a:lnTo>
                    <a:pt x="185" y="1190"/>
                  </a:lnTo>
                  <a:lnTo>
                    <a:pt x="185" y="1190"/>
                  </a:lnTo>
                  <a:lnTo>
                    <a:pt x="185" y="1190"/>
                  </a:lnTo>
                  <a:lnTo>
                    <a:pt x="185" y="1190"/>
                  </a:lnTo>
                  <a:lnTo>
                    <a:pt x="205" y="1190"/>
                  </a:lnTo>
                  <a:lnTo>
                    <a:pt x="205" y="1190"/>
                  </a:lnTo>
                  <a:lnTo>
                    <a:pt x="185" y="1190"/>
                  </a:lnTo>
                  <a:lnTo>
                    <a:pt x="185" y="1190"/>
                  </a:lnTo>
                  <a:lnTo>
                    <a:pt x="185" y="1210"/>
                  </a:lnTo>
                  <a:lnTo>
                    <a:pt x="185" y="1210"/>
                  </a:lnTo>
                  <a:lnTo>
                    <a:pt x="185" y="1210"/>
                  </a:lnTo>
                  <a:lnTo>
                    <a:pt x="164" y="1210"/>
                  </a:lnTo>
                  <a:lnTo>
                    <a:pt x="164" y="1210"/>
                  </a:lnTo>
                  <a:lnTo>
                    <a:pt x="164" y="1210"/>
                  </a:lnTo>
                  <a:lnTo>
                    <a:pt x="164" y="1210"/>
                  </a:lnTo>
                  <a:lnTo>
                    <a:pt x="164" y="1210"/>
                  </a:lnTo>
                  <a:lnTo>
                    <a:pt x="164" y="1231"/>
                  </a:lnTo>
                  <a:lnTo>
                    <a:pt x="164" y="1231"/>
                  </a:lnTo>
                  <a:lnTo>
                    <a:pt x="164" y="1231"/>
                  </a:lnTo>
                  <a:lnTo>
                    <a:pt x="185" y="1210"/>
                  </a:lnTo>
                  <a:lnTo>
                    <a:pt x="185" y="1231"/>
                  </a:lnTo>
                  <a:lnTo>
                    <a:pt x="164" y="1231"/>
                  </a:lnTo>
                  <a:lnTo>
                    <a:pt x="185" y="1231"/>
                  </a:lnTo>
                  <a:lnTo>
                    <a:pt x="185" y="1251"/>
                  </a:lnTo>
                  <a:lnTo>
                    <a:pt x="185" y="1251"/>
                  </a:lnTo>
                  <a:lnTo>
                    <a:pt x="225" y="1251"/>
                  </a:lnTo>
                  <a:lnTo>
                    <a:pt x="225" y="1251"/>
                  </a:lnTo>
                  <a:lnTo>
                    <a:pt x="246" y="1231"/>
                  </a:lnTo>
                  <a:lnTo>
                    <a:pt x="246" y="1231"/>
                  </a:lnTo>
                  <a:lnTo>
                    <a:pt x="246" y="1231"/>
                  </a:lnTo>
                  <a:lnTo>
                    <a:pt x="246" y="1251"/>
                  </a:lnTo>
                  <a:lnTo>
                    <a:pt x="246" y="1251"/>
                  </a:lnTo>
                  <a:lnTo>
                    <a:pt x="246" y="1251"/>
                  </a:lnTo>
                  <a:lnTo>
                    <a:pt x="246" y="1251"/>
                  </a:lnTo>
                  <a:lnTo>
                    <a:pt x="225" y="1251"/>
                  </a:lnTo>
                  <a:lnTo>
                    <a:pt x="225" y="1251"/>
                  </a:lnTo>
                  <a:lnTo>
                    <a:pt x="225" y="1251"/>
                  </a:lnTo>
                  <a:lnTo>
                    <a:pt x="205" y="1251"/>
                  </a:lnTo>
                  <a:lnTo>
                    <a:pt x="205" y="1251"/>
                  </a:lnTo>
                  <a:lnTo>
                    <a:pt x="205" y="1272"/>
                  </a:lnTo>
                  <a:lnTo>
                    <a:pt x="205" y="1251"/>
                  </a:lnTo>
                  <a:lnTo>
                    <a:pt x="205" y="1272"/>
                  </a:lnTo>
                  <a:lnTo>
                    <a:pt x="185" y="1272"/>
                  </a:lnTo>
                  <a:lnTo>
                    <a:pt x="164" y="1272"/>
                  </a:lnTo>
                  <a:lnTo>
                    <a:pt x="164" y="1292"/>
                  </a:lnTo>
                  <a:lnTo>
                    <a:pt x="164" y="1292"/>
                  </a:lnTo>
                  <a:lnTo>
                    <a:pt x="164" y="1292"/>
                  </a:lnTo>
                  <a:lnTo>
                    <a:pt x="164" y="1292"/>
                  </a:lnTo>
                  <a:lnTo>
                    <a:pt x="164" y="1292"/>
                  </a:lnTo>
                  <a:lnTo>
                    <a:pt x="164" y="1292"/>
                  </a:lnTo>
                  <a:lnTo>
                    <a:pt x="164" y="1292"/>
                  </a:lnTo>
                  <a:lnTo>
                    <a:pt x="164" y="1313"/>
                  </a:lnTo>
                  <a:lnTo>
                    <a:pt x="164" y="1313"/>
                  </a:lnTo>
                  <a:lnTo>
                    <a:pt x="143" y="1313"/>
                  </a:lnTo>
                  <a:lnTo>
                    <a:pt x="143" y="1313"/>
                  </a:lnTo>
                  <a:lnTo>
                    <a:pt x="143" y="1313"/>
                  </a:lnTo>
                  <a:lnTo>
                    <a:pt x="143" y="1313"/>
                  </a:lnTo>
                  <a:lnTo>
                    <a:pt x="164" y="1313"/>
                  </a:lnTo>
                  <a:lnTo>
                    <a:pt x="164" y="1313"/>
                  </a:lnTo>
                  <a:lnTo>
                    <a:pt x="164" y="1292"/>
                  </a:lnTo>
                  <a:lnTo>
                    <a:pt x="185" y="1292"/>
                  </a:lnTo>
                  <a:lnTo>
                    <a:pt x="185" y="1313"/>
                  </a:lnTo>
                  <a:lnTo>
                    <a:pt x="185" y="1292"/>
                  </a:lnTo>
                  <a:lnTo>
                    <a:pt x="185" y="1292"/>
                  </a:lnTo>
                  <a:lnTo>
                    <a:pt x="185" y="1292"/>
                  </a:lnTo>
                  <a:lnTo>
                    <a:pt x="205" y="1292"/>
                  </a:lnTo>
                  <a:lnTo>
                    <a:pt x="205" y="1292"/>
                  </a:lnTo>
                  <a:lnTo>
                    <a:pt x="205" y="1292"/>
                  </a:lnTo>
                  <a:lnTo>
                    <a:pt x="225" y="1272"/>
                  </a:lnTo>
                  <a:lnTo>
                    <a:pt x="246" y="1272"/>
                  </a:lnTo>
                  <a:lnTo>
                    <a:pt x="267" y="1292"/>
                  </a:lnTo>
                  <a:lnTo>
                    <a:pt x="307" y="1292"/>
                  </a:lnTo>
                  <a:lnTo>
                    <a:pt x="328" y="1272"/>
                  </a:lnTo>
                  <a:lnTo>
                    <a:pt x="328" y="1272"/>
                  </a:lnTo>
                  <a:lnTo>
                    <a:pt x="328" y="1272"/>
                  </a:lnTo>
                  <a:lnTo>
                    <a:pt x="349" y="1292"/>
                  </a:lnTo>
                  <a:lnTo>
                    <a:pt x="328" y="1292"/>
                  </a:lnTo>
                  <a:lnTo>
                    <a:pt x="307" y="1292"/>
                  </a:lnTo>
                  <a:lnTo>
                    <a:pt x="225" y="1292"/>
                  </a:lnTo>
                  <a:lnTo>
                    <a:pt x="225" y="1292"/>
                  </a:lnTo>
                  <a:lnTo>
                    <a:pt x="225" y="1292"/>
                  </a:lnTo>
                  <a:lnTo>
                    <a:pt x="225" y="1292"/>
                  </a:lnTo>
                  <a:lnTo>
                    <a:pt x="225" y="1292"/>
                  </a:lnTo>
                  <a:lnTo>
                    <a:pt x="205" y="1292"/>
                  </a:lnTo>
                  <a:lnTo>
                    <a:pt x="185" y="1313"/>
                  </a:lnTo>
                  <a:lnTo>
                    <a:pt x="185" y="1313"/>
                  </a:lnTo>
                  <a:lnTo>
                    <a:pt x="185" y="1313"/>
                  </a:lnTo>
                  <a:lnTo>
                    <a:pt x="185" y="1313"/>
                  </a:lnTo>
                  <a:lnTo>
                    <a:pt x="185" y="1313"/>
                  </a:lnTo>
                  <a:lnTo>
                    <a:pt x="185" y="1313"/>
                  </a:lnTo>
                  <a:lnTo>
                    <a:pt x="164" y="1313"/>
                  </a:lnTo>
                  <a:lnTo>
                    <a:pt x="164" y="1333"/>
                  </a:lnTo>
                  <a:lnTo>
                    <a:pt x="164" y="1333"/>
                  </a:lnTo>
                  <a:lnTo>
                    <a:pt x="143" y="1333"/>
                  </a:lnTo>
                  <a:lnTo>
                    <a:pt x="143" y="1333"/>
                  </a:lnTo>
                  <a:lnTo>
                    <a:pt x="143" y="1354"/>
                  </a:lnTo>
                  <a:lnTo>
                    <a:pt x="143" y="1354"/>
                  </a:lnTo>
                  <a:lnTo>
                    <a:pt x="143" y="1354"/>
                  </a:lnTo>
                  <a:lnTo>
                    <a:pt x="143" y="1354"/>
                  </a:lnTo>
                  <a:lnTo>
                    <a:pt x="143" y="1354"/>
                  </a:lnTo>
                  <a:lnTo>
                    <a:pt x="143" y="1354"/>
                  </a:lnTo>
                  <a:lnTo>
                    <a:pt x="164" y="1354"/>
                  </a:lnTo>
                  <a:lnTo>
                    <a:pt x="185" y="1354"/>
                  </a:lnTo>
                  <a:lnTo>
                    <a:pt x="185" y="1354"/>
                  </a:lnTo>
                  <a:lnTo>
                    <a:pt x="185" y="1333"/>
                  </a:lnTo>
                  <a:lnTo>
                    <a:pt x="185" y="1333"/>
                  </a:lnTo>
                  <a:lnTo>
                    <a:pt x="185" y="1333"/>
                  </a:lnTo>
                  <a:lnTo>
                    <a:pt x="185" y="1333"/>
                  </a:lnTo>
                  <a:lnTo>
                    <a:pt x="185" y="1354"/>
                  </a:lnTo>
                  <a:lnTo>
                    <a:pt x="185" y="1354"/>
                  </a:lnTo>
                  <a:lnTo>
                    <a:pt x="205" y="1354"/>
                  </a:lnTo>
                  <a:lnTo>
                    <a:pt x="225" y="1354"/>
                  </a:lnTo>
                  <a:lnTo>
                    <a:pt x="246" y="1333"/>
                  </a:lnTo>
                  <a:lnTo>
                    <a:pt x="267" y="1333"/>
                  </a:lnTo>
                  <a:lnTo>
                    <a:pt x="267" y="1333"/>
                  </a:lnTo>
                  <a:lnTo>
                    <a:pt x="267" y="1333"/>
                  </a:lnTo>
                  <a:lnTo>
                    <a:pt x="267" y="1333"/>
                  </a:lnTo>
                  <a:lnTo>
                    <a:pt x="246" y="1333"/>
                  </a:lnTo>
                  <a:lnTo>
                    <a:pt x="246" y="1354"/>
                  </a:lnTo>
                  <a:lnTo>
                    <a:pt x="246" y="1354"/>
                  </a:lnTo>
                  <a:lnTo>
                    <a:pt x="246" y="1354"/>
                  </a:lnTo>
                  <a:lnTo>
                    <a:pt x="246" y="1354"/>
                  </a:lnTo>
                  <a:lnTo>
                    <a:pt x="246" y="1354"/>
                  </a:lnTo>
                  <a:lnTo>
                    <a:pt x="225" y="1354"/>
                  </a:lnTo>
                  <a:lnTo>
                    <a:pt x="225" y="1354"/>
                  </a:lnTo>
                  <a:lnTo>
                    <a:pt x="205" y="1354"/>
                  </a:lnTo>
                  <a:lnTo>
                    <a:pt x="205" y="1354"/>
                  </a:lnTo>
                  <a:lnTo>
                    <a:pt x="205" y="1354"/>
                  </a:lnTo>
                  <a:lnTo>
                    <a:pt x="185" y="1374"/>
                  </a:lnTo>
                  <a:lnTo>
                    <a:pt x="185" y="1374"/>
                  </a:lnTo>
                  <a:lnTo>
                    <a:pt x="185" y="1374"/>
                  </a:lnTo>
                  <a:lnTo>
                    <a:pt x="164" y="1374"/>
                  </a:lnTo>
                  <a:lnTo>
                    <a:pt x="164" y="1374"/>
                  </a:lnTo>
                  <a:lnTo>
                    <a:pt x="164" y="1374"/>
                  </a:lnTo>
                  <a:lnTo>
                    <a:pt x="164" y="1374"/>
                  </a:lnTo>
                  <a:lnTo>
                    <a:pt x="143" y="1374"/>
                  </a:lnTo>
                  <a:lnTo>
                    <a:pt x="143" y="1374"/>
                  </a:lnTo>
                  <a:lnTo>
                    <a:pt x="143" y="1395"/>
                  </a:lnTo>
                  <a:lnTo>
                    <a:pt x="123" y="1395"/>
                  </a:lnTo>
                  <a:lnTo>
                    <a:pt x="123" y="1395"/>
                  </a:lnTo>
                  <a:lnTo>
                    <a:pt x="123" y="1415"/>
                  </a:lnTo>
                  <a:lnTo>
                    <a:pt x="102" y="1415"/>
                  </a:lnTo>
                  <a:lnTo>
                    <a:pt x="102" y="1415"/>
                  </a:lnTo>
                  <a:lnTo>
                    <a:pt x="82" y="1436"/>
                  </a:lnTo>
                  <a:lnTo>
                    <a:pt x="82" y="1436"/>
                  </a:lnTo>
                  <a:lnTo>
                    <a:pt x="82" y="1436"/>
                  </a:lnTo>
                  <a:lnTo>
                    <a:pt x="61" y="1436"/>
                  </a:lnTo>
                  <a:lnTo>
                    <a:pt x="82" y="1457"/>
                  </a:lnTo>
                  <a:lnTo>
                    <a:pt x="82" y="1477"/>
                  </a:lnTo>
                  <a:lnTo>
                    <a:pt x="61" y="1477"/>
                  </a:lnTo>
                  <a:lnTo>
                    <a:pt x="61" y="1497"/>
                  </a:lnTo>
                  <a:lnTo>
                    <a:pt x="61" y="1497"/>
                  </a:lnTo>
                  <a:lnTo>
                    <a:pt x="61" y="1497"/>
                  </a:lnTo>
                  <a:lnTo>
                    <a:pt x="61" y="1497"/>
                  </a:lnTo>
                  <a:lnTo>
                    <a:pt x="82" y="1497"/>
                  </a:lnTo>
                  <a:lnTo>
                    <a:pt x="82" y="1497"/>
                  </a:lnTo>
                  <a:lnTo>
                    <a:pt x="82" y="1518"/>
                  </a:lnTo>
                  <a:lnTo>
                    <a:pt x="82" y="1518"/>
                  </a:lnTo>
                  <a:lnTo>
                    <a:pt x="82" y="1518"/>
                  </a:lnTo>
                  <a:lnTo>
                    <a:pt x="82" y="1518"/>
                  </a:lnTo>
                  <a:lnTo>
                    <a:pt x="82" y="1539"/>
                  </a:lnTo>
                  <a:lnTo>
                    <a:pt x="82" y="1539"/>
                  </a:lnTo>
                  <a:lnTo>
                    <a:pt x="82" y="1539"/>
                  </a:lnTo>
                  <a:lnTo>
                    <a:pt x="82" y="1539"/>
                  </a:lnTo>
                  <a:lnTo>
                    <a:pt x="82" y="1559"/>
                  </a:lnTo>
                  <a:lnTo>
                    <a:pt x="82" y="1559"/>
                  </a:lnTo>
                  <a:lnTo>
                    <a:pt x="82" y="1559"/>
                  </a:lnTo>
                  <a:lnTo>
                    <a:pt x="102" y="1559"/>
                  </a:lnTo>
                  <a:lnTo>
                    <a:pt x="102" y="1559"/>
                  </a:lnTo>
                  <a:lnTo>
                    <a:pt x="102" y="1559"/>
                  </a:lnTo>
                  <a:lnTo>
                    <a:pt x="102" y="1559"/>
                  </a:lnTo>
                  <a:lnTo>
                    <a:pt x="102" y="1559"/>
                  </a:lnTo>
                  <a:lnTo>
                    <a:pt x="102" y="1579"/>
                  </a:lnTo>
                  <a:lnTo>
                    <a:pt x="102" y="1579"/>
                  </a:lnTo>
                  <a:lnTo>
                    <a:pt x="102" y="1579"/>
                  </a:lnTo>
                  <a:lnTo>
                    <a:pt x="102" y="1579"/>
                  </a:lnTo>
                  <a:lnTo>
                    <a:pt x="102" y="1600"/>
                  </a:lnTo>
                  <a:lnTo>
                    <a:pt x="102" y="1579"/>
                  </a:lnTo>
                  <a:lnTo>
                    <a:pt x="123" y="1579"/>
                  </a:lnTo>
                  <a:lnTo>
                    <a:pt x="123" y="1579"/>
                  </a:lnTo>
                  <a:lnTo>
                    <a:pt x="123" y="1600"/>
                  </a:lnTo>
                  <a:lnTo>
                    <a:pt x="102" y="1600"/>
                  </a:lnTo>
                  <a:lnTo>
                    <a:pt x="102" y="1600"/>
                  </a:lnTo>
                  <a:lnTo>
                    <a:pt x="102" y="1600"/>
                  </a:lnTo>
                  <a:lnTo>
                    <a:pt x="102" y="1600"/>
                  </a:lnTo>
                  <a:lnTo>
                    <a:pt x="82" y="1600"/>
                  </a:lnTo>
                  <a:lnTo>
                    <a:pt x="82" y="1600"/>
                  </a:lnTo>
                  <a:lnTo>
                    <a:pt x="82" y="1600"/>
                  </a:lnTo>
                  <a:lnTo>
                    <a:pt x="82" y="1600"/>
                  </a:lnTo>
                  <a:lnTo>
                    <a:pt x="82" y="1600"/>
                  </a:lnTo>
                  <a:lnTo>
                    <a:pt x="82" y="1600"/>
                  </a:lnTo>
                  <a:lnTo>
                    <a:pt x="82" y="1621"/>
                  </a:lnTo>
                  <a:lnTo>
                    <a:pt x="102" y="1600"/>
                  </a:lnTo>
                  <a:lnTo>
                    <a:pt x="102" y="1600"/>
                  </a:lnTo>
                  <a:lnTo>
                    <a:pt x="102" y="1600"/>
                  </a:lnTo>
                  <a:lnTo>
                    <a:pt x="123" y="1621"/>
                  </a:lnTo>
                  <a:lnTo>
                    <a:pt x="123" y="1621"/>
                  </a:lnTo>
                  <a:lnTo>
                    <a:pt x="123" y="1621"/>
                  </a:lnTo>
                  <a:lnTo>
                    <a:pt x="123" y="1641"/>
                  </a:lnTo>
                  <a:lnTo>
                    <a:pt x="143" y="1641"/>
                  </a:lnTo>
                  <a:lnTo>
                    <a:pt x="143" y="1641"/>
                  </a:lnTo>
                  <a:lnTo>
                    <a:pt x="143" y="1641"/>
                  </a:lnTo>
                  <a:lnTo>
                    <a:pt x="143" y="1621"/>
                  </a:lnTo>
                  <a:lnTo>
                    <a:pt x="143" y="1621"/>
                  </a:lnTo>
                  <a:lnTo>
                    <a:pt x="143" y="1621"/>
                  </a:lnTo>
                  <a:lnTo>
                    <a:pt x="143" y="1621"/>
                  </a:lnTo>
                  <a:lnTo>
                    <a:pt x="164" y="1621"/>
                  </a:lnTo>
                  <a:lnTo>
                    <a:pt x="164" y="1621"/>
                  </a:lnTo>
                  <a:lnTo>
                    <a:pt x="164" y="1621"/>
                  </a:lnTo>
                  <a:lnTo>
                    <a:pt x="143" y="1641"/>
                  </a:lnTo>
                  <a:lnTo>
                    <a:pt x="143" y="1641"/>
                  </a:lnTo>
                  <a:lnTo>
                    <a:pt x="143" y="1641"/>
                  </a:lnTo>
                  <a:lnTo>
                    <a:pt x="164" y="1641"/>
                  </a:lnTo>
                  <a:lnTo>
                    <a:pt x="185" y="1661"/>
                  </a:lnTo>
                  <a:lnTo>
                    <a:pt x="185" y="1661"/>
                  </a:lnTo>
                  <a:lnTo>
                    <a:pt x="185" y="1661"/>
                  </a:lnTo>
                  <a:lnTo>
                    <a:pt x="205" y="1661"/>
                  </a:lnTo>
                  <a:lnTo>
                    <a:pt x="205" y="1661"/>
                  </a:lnTo>
                  <a:lnTo>
                    <a:pt x="205" y="1661"/>
                  </a:lnTo>
                  <a:lnTo>
                    <a:pt x="185" y="1682"/>
                  </a:lnTo>
                  <a:lnTo>
                    <a:pt x="185" y="1682"/>
                  </a:lnTo>
                  <a:lnTo>
                    <a:pt x="185" y="1682"/>
                  </a:lnTo>
                  <a:lnTo>
                    <a:pt x="164" y="1661"/>
                  </a:lnTo>
                  <a:lnTo>
                    <a:pt x="164" y="1661"/>
                  </a:lnTo>
                  <a:lnTo>
                    <a:pt x="164" y="1661"/>
                  </a:lnTo>
                  <a:lnTo>
                    <a:pt x="164" y="1661"/>
                  </a:lnTo>
                  <a:lnTo>
                    <a:pt x="143" y="1661"/>
                  </a:lnTo>
                  <a:lnTo>
                    <a:pt x="143" y="1641"/>
                  </a:lnTo>
                  <a:lnTo>
                    <a:pt x="123" y="1641"/>
                  </a:lnTo>
                  <a:lnTo>
                    <a:pt x="123" y="1661"/>
                  </a:lnTo>
                  <a:lnTo>
                    <a:pt x="123" y="1661"/>
                  </a:lnTo>
                  <a:lnTo>
                    <a:pt x="123" y="1661"/>
                  </a:lnTo>
                  <a:lnTo>
                    <a:pt x="123" y="1661"/>
                  </a:lnTo>
                  <a:lnTo>
                    <a:pt x="102" y="1661"/>
                  </a:lnTo>
                  <a:lnTo>
                    <a:pt x="102" y="1661"/>
                  </a:lnTo>
                  <a:lnTo>
                    <a:pt x="102" y="1661"/>
                  </a:lnTo>
                  <a:lnTo>
                    <a:pt x="82" y="1661"/>
                  </a:lnTo>
                  <a:lnTo>
                    <a:pt x="102" y="1661"/>
                  </a:lnTo>
                  <a:lnTo>
                    <a:pt x="102" y="1682"/>
                  </a:lnTo>
                  <a:lnTo>
                    <a:pt x="123" y="1682"/>
                  </a:lnTo>
                  <a:lnTo>
                    <a:pt x="123" y="1682"/>
                  </a:lnTo>
                  <a:lnTo>
                    <a:pt x="123" y="1703"/>
                  </a:lnTo>
                  <a:lnTo>
                    <a:pt x="143" y="1703"/>
                  </a:lnTo>
                  <a:lnTo>
                    <a:pt x="143" y="1703"/>
                  </a:lnTo>
                  <a:lnTo>
                    <a:pt x="143" y="1682"/>
                  </a:lnTo>
                  <a:lnTo>
                    <a:pt x="164" y="1682"/>
                  </a:lnTo>
                  <a:lnTo>
                    <a:pt x="164" y="1682"/>
                  </a:lnTo>
                  <a:lnTo>
                    <a:pt x="164" y="1682"/>
                  </a:lnTo>
                  <a:lnTo>
                    <a:pt x="164" y="1682"/>
                  </a:lnTo>
                  <a:lnTo>
                    <a:pt x="164" y="1682"/>
                  </a:lnTo>
                  <a:lnTo>
                    <a:pt x="164" y="1703"/>
                  </a:lnTo>
                  <a:lnTo>
                    <a:pt x="164" y="1703"/>
                  </a:lnTo>
                  <a:lnTo>
                    <a:pt x="164" y="1703"/>
                  </a:lnTo>
                  <a:lnTo>
                    <a:pt x="164" y="1703"/>
                  </a:lnTo>
                  <a:lnTo>
                    <a:pt x="164" y="1703"/>
                  </a:lnTo>
                  <a:lnTo>
                    <a:pt x="164" y="1703"/>
                  </a:lnTo>
                  <a:lnTo>
                    <a:pt x="185" y="1703"/>
                  </a:lnTo>
                  <a:lnTo>
                    <a:pt x="164" y="1703"/>
                  </a:lnTo>
                  <a:lnTo>
                    <a:pt x="164" y="1723"/>
                  </a:lnTo>
                  <a:lnTo>
                    <a:pt x="164" y="1723"/>
                  </a:lnTo>
                  <a:lnTo>
                    <a:pt x="164" y="1723"/>
                  </a:lnTo>
                  <a:lnTo>
                    <a:pt x="164" y="1723"/>
                  </a:lnTo>
                  <a:lnTo>
                    <a:pt x="164" y="1723"/>
                  </a:lnTo>
                  <a:lnTo>
                    <a:pt x="164" y="1723"/>
                  </a:lnTo>
                  <a:lnTo>
                    <a:pt x="164" y="1723"/>
                  </a:lnTo>
                  <a:lnTo>
                    <a:pt x="123" y="1723"/>
                  </a:lnTo>
                  <a:lnTo>
                    <a:pt x="143" y="1743"/>
                  </a:lnTo>
                  <a:lnTo>
                    <a:pt x="143" y="1743"/>
                  </a:lnTo>
                  <a:lnTo>
                    <a:pt x="102" y="1682"/>
                  </a:lnTo>
                  <a:lnTo>
                    <a:pt x="82" y="1682"/>
                  </a:lnTo>
                  <a:lnTo>
                    <a:pt x="82" y="1682"/>
                  </a:lnTo>
                  <a:lnTo>
                    <a:pt x="82" y="1682"/>
                  </a:lnTo>
                  <a:lnTo>
                    <a:pt x="82" y="1682"/>
                  </a:lnTo>
                  <a:lnTo>
                    <a:pt x="82" y="1703"/>
                  </a:lnTo>
                  <a:lnTo>
                    <a:pt x="82" y="1703"/>
                  </a:lnTo>
                  <a:lnTo>
                    <a:pt x="82" y="1703"/>
                  </a:lnTo>
                  <a:lnTo>
                    <a:pt x="82" y="1703"/>
                  </a:lnTo>
                  <a:lnTo>
                    <a:pt x="82" y="1703"/>
                  </a:lnTo>
                  <a:lnTo>
                    <a:pt x="102" y="1703"/>
                  </a:lnTo>
                  <a:lnTo>
                    <a:pt x="102" y="1703"/>
                  </a:lnTo>
                  <a:lnTo>
                    <a:pt x="102" y="1723"/>
                  </a:lnTo>
                  <a:lnTo>
                    <a:pt x="123" y="1723"/>
                  </a:lnTo>
                  <a:lnTo>
                    <a:pt x="102" y="1723"/>
                  </a:lnTo>
                  <a:lnTo>
                    <a:pt x="102" y="1723"/>
                  </a:lnTo>
                  <a:lnTo>
                    <a:pt x="102" y="1723"/>
                  </a:lnTo>
                  <a:lnTo>
                    <a:pt x="102" y="1723"/>
                  </a:lnTo>
                  <a:lnTo>
                    <a:pt x="82" y="1723"/>
                  </a:lnTo>
                  <a:lnTo>
                    <a:pt x="82" y="1703"/>
                  </a:lnTo>
                  <a:lnTo>
                    <a:pt x="82" y="1723"/>
                  </a:lnTo>
                  <a:lnTo>
                    <a:pt x="82" y="1743"/>
                  </a:lnTo>
                  <a:lnTo>
                    <a:pt x="82" y="1743"/>
                  </a:lnTo>
                  <a:lnTo>
                    <a:pt x="61" y="1723"/>
                  </a:lnTo>
                  <a:lnTo>
                    <a:pt x="61" y="1723"/>
                  </a:lnTo>
                  <a:lnTo>
                    <a:pt x="61" y="1723"/>
                  </a:lnTo>
                  <a:lnTo>
                    <a:pt x="41" y="1723"/>
                  </a:lnTo>
                  <a:lnTo>
                    <a:pt x="61" y="1743"/>
                  </a:lnTo>
                  <a:lnTo>
                    <a:pt x="61" y="1743"/>
                  </a:lnTo>
                  <a:lnTo>
                    <a:pt x="61" y="1743"/>
                  </a:lnTo>
                  <a:lnTo>
                    <a:pt x="82" y="1743"/>
                  </a:lnTo>
                  <a:lnTo>
                    <a:pt x="82" y="1743"/>
                  </a:lnTo>
                  <a:lnTo>
                    <a:pt x="102" y="1743"/>
                  </a:lnTo>
                  <a:lnTo>
                    <a:pt x="102" y="1743"/>
                  </a:lnTo>
                  <a:lnTo>
                    <a:pt x="102" y="1743"/>
                  </a:lnTo>
                  <a:lnTo>
                    <a:pt x="123" y="1743"/>
                  </a:lnTo>
                  <a:lnTo>
                    <a:pt x="123" y="1743"/>
                  </a:lnTo>
                  <a:lnTo>
                    <a:pt x="123" y="1743"/>
                  </a:lnTo>
                  <a:lnTo>
                    <a:pt x="123" y="1743"/>
                  </a:lnTo>
                  <a:lnTo>
                    <a:pt x="102" y="1743"/>
                  </a:lnTo>
                  <a:lnTo>
                    <a:pt x="102" y="1764"/>
                  </a:lnTo>
                  <a:lnTo>
                    <a:pt x="123" y="1764"/>
                  </a:lnTo>
                  <a:lnTo>
                    <a:pt x="123" y="1764"/>
                  </a:lnTo>
                  <a:lnTo>
                    <a:pt x="102" y="1764"/>
                  </a:lnTo>
                  <a:lnTo>
                    <a:pt x="102" y="1764"/>
                  </a:lnTo>
                  <a:lnTo>
                    <a:pt x="102" y="1764"/>
                  </a:lnTo>
                  <a:lnTo>
                    <a:pt x="102" y="1764"/>
                  </a:lnTo>
                  <a:lnTo>
                    <a:pt x="102" y="1785"/>
                  </a:lnTo>
                  <a:lnTo>
                    <a:pt x="123" y="1785"/>
                  </a:lnTo>
                  <a:lnTo>
                    <a:pt x="123" y="1785"/>
                  </a:lnTo>
                  <a:lnTo>
                    <a:pt x="143" y="1785"/>
                  </a:lnTo>
                  <a:lnTo>
                    <a:pt x="143" y="1785"/>
                  </a:lnTo>
                  <a:lnTo>
                    <a:pt x="143" y="1785"/>
                  </a:lnTo>
                  <a:lnTo>
                    <a:pt x="164" y="1785"/>
                  </a:lnTo>
                  <a:lnTo>
                    <a:pt x="164" y="1764"/>
                  </a:lnTo>
                  <a:lnTo>
                    <a:pt x="164" y="1764"/>
                  </a:lnTo>
                  <a:lnTo>
                    <a:pt x="185" y="1764"/>
                  </a:lnTo>
                  <a:lnTo>
                    <a:pt x="185" y="1764"/>
                  </a:lnTo>
                  <a:lnTo>
                    <a:pt x="205" y="1743"/>
                  </a:lnTo>
                  <a:lnTo>
                    <a:pt x="205" y="1723"/>
                  </a:lnTo>
                  <a:lnTo>
                    <a:pt x="225" y="1723"/>
                  </a:lnTo>
                  <a:lnTo>
                    <a:pt x="225" y="1723"/>
                  </a:lnTo>
                  <a:lnTo>
                    <a:pt x="246" y="1743"/>
                  </a:lnTo>
                  <a:lnTo>
                    <a:pt x="225" y="1743"/>
                  </a:lnTo>
                  <a:lnTo>
                    <a:pt x="205" y="1743"/>
                  </a:lnTo>
                  <a:lnTo>
                    <a:pt x="185" y="1764"/>
                  </a:lnTo>
                  <a:lnTo>
                    <a:pt x="185" y="1785"/>
                  </a:lnTo>
                  <a:lnTo>
                    <a:pt x="185" y="1785"/>
                  </a:lnTo>
                  <a:lnTo>
                    <a:pt x="205" y="1764"/>
                  </a:lnTo>
                  <a:lnTo>
                    <a:pt x="225" y="1764"/>
                  </a:lnTo>
                  <a:lnTo>
                    <a:pt x="225" y="1764"/>
                  </a:lnTo>
                  <a:lnTo>
                    <a:pt x="225" y="1764"/>
                  </a:lnTo>
                  <a:lnTo>
                    <a:pt x="205" y="1785"/>
                  </a:lnTo>
                  <a:lnTo>
                    <a:pt x="205" y="1785"/>
                  </a:lnTo>
                  <a:lnTo>
                    <a:pt x="205" y="1785"/>
                  </a:lnTo>
                  <a:lnTo>
                    <a:pt x="205" y="1805"/>
                  </a:lnTo>
                  <a:lnTo>
                    <a:pt x="225" y="1805"/>
                  </a:lnTo>
                  <a:lnTo>
                    <a:pt x="225" y="1805"/>
                  </a:lnTo>
                  <a:lnTo>
                    <a:pt x="225" y="1805"/>
                  </a:lnTo>
                  <a:lnTo>
                    <a:pt x="225" y="1805"/>
                  </a:lnTo>
                  <a:lnTo>
                    <a:pt x="205" y="1805"/>
                  </a:lnTo>
                  <a:lnTo>
                    <a:pt x="205" y="1805"/>
                  </a:lnTo>
                  <a:lnTo>
                    <a:pt x="205" y="1805"/>
                  </a:lnTo>
                  <a:lnTo>
                    <a:pt x="205" y="1805"/>
                  </a:lnTo>
                  <a:lnTo>
                    <a:pt x="205" y="1805"/>
                  </a:lnTo>
                  <a:lnTo>
                    <a:pt x="164" y="1805"/>
                  </a:lnTo>
                  <a:lnTo>
                    <a:pt x="164" y="1805"/>
                  </a:lnTo>
                  <a:lnTo>
                    <a:pt x="143" y="1805"/>
                  </a:lnTo>
                  <a:lnTo>
                    <a:pt x="143" y="1805"/>
                  </a:lnTo>
                  <a:lnTo>
                    <a:pt x="123" y="1785"/>
                  </a:lnTo>
                  <a:lnTo>
                    <a:pt x="123" y="1785"/>
                  </a:lnTo>
                  <a:lnTo>
                    <a:pt x="102" y="1785"/>
                  </a:lnTo>
                  <a:lnTo>
                    <a:pt x="102" y="1785"/>
                  </a:lnTo>
                  <a:lnTo>
                    <a:pt x="82" y="1785"/>
                  </a:lnTo>
                  <a:lnTo>
                    <a:pt x="82" y="1785"/>
                  </a:lnTo>
                  <a:lnTo>
                    <a:pt x="82" y="1785"/>
                  </a:lnTo>
                  <a:lnTo>
                    <a:pt x="102" y="1805"/>
                  </a:lnTo>
                  <a:lnTo>
                    <a:pt x="102" y="1805"/>
                  </a:lnTo>
                  <a:lnTo>
                    <a:pt x="102" y="1805"/>
                  </a:lnTo>
                  <a:lnTo>
                    <a:pt x="82" y="1805"/>
                  </a:lnTo>
                  <a:lnTo>
                    <a:pt x="82" y="1805"/>
                  </a:lnTo>
                  <a:lnTo>
                    <a:pt x="82" y="1805"/>
                  </a:lnTo>
                  <a:lnTo>
                    <a:pt x="82" y="1805"/>
                  </a:lnTo>
                  <a:lnTo>
                    <a:pt x="82" y="1805"/>
                  </a:lnTo>
                  <a:lnTo>
                    <a:pt x="61" y="1805"/>
                  </a:lnTo>
                  <a:lnTo>
                    <a:pt x="61" y="1805"/>
                  </a:lnTo>
                  <a:lnTo>
                    <a:pt x="61" y="1805"/>
                  </a:lnTo>
                  <a:lnTo>
                    <a:pt x="61" y="1805"/>
                  </a:lnTo>
                  <a:lnTo>
                    <a:pt x="82" y="1825"/>
                  </a:lnTo>
                  <a:lnTo>
                    <a:pt x="61" y="1825"/>
                  </a:lnTo>
                  <a:lnTo>
                    <a:pt x="61" y="1825"/>
                  </a:lnTo>
                  <a:lnTo>
                    <a:pt x="61" y="1825"/>
                  </a:lnTo>
                  <a:lnTo>
                    <a:pt x="41" y="1825"/>
                  </a:lnTo>
                  <a:lnTo>
                    <a:pt x="41" y="1846"/>
                  </a:lnTo>
                  <a:lnTo>
                    <a:pt x="61" y="1846"/>
                  </a:lnTo>
                  <a:lnTo>
                    <a:pt x="61" y="1846"/>
                  </a:lnTo>
                  <a:lnTo>
                    <a:pt x="61" y="1846"/>
                  </a:lnTo>
                  <a:lnTo>
                    <a:pt x="82" y="1846"/>
                  </a:lnTo>
                  <a:lnTo>
                    <a:pt x="82" y="1846"/>
                  </a:lnTo>
                  <a:lnTo>
                    <a:pt x="82" y="1846"/>
                  </a:lnTo>
                  <a:lnTo>
                    <a:pt x="82" y="1846"/>
                  </a:lnTo>
                  <a:lnTo>
                    <a:pt x="82" y="1825"/>
                  </a:lnTo>
                  <a:lnTo>
                    <a:pt x="82" y="1825"/>
                  </a:lnTo>
                  <a:lnTo>
                    <a:pt x="102" y="1825"/>
                  </a:lnTo>
                  <a:lnTo>
                    <a:pt x="102" y="1825"/>
                  </a:lnTo>
                  <a:lnTo>
                    <a:pt x="102" y="1825"/>
                  </a:lnTo>
                  <a:lnTo>
                    <a:pt x="123" y="1825"/>
                  </a:lnTo>
                  <a:lnTo>
                    <a:pt x="123" y="1825"/>
                  </a:lnTo>
                  <a:lnTo>
                    <a:pt x="123" y="1846"/>
                  </a:lnTo>
                  <a:lnTo>
                    <a:pt x="123" y="1846"/>
                  </a:lnTo>
                  <a:lnTo>
                    <a:pt x="102" y="1846"/>
                  </a:lnTo>
                  <a:lnTo>
                    <a:pt x="102" y="1846"/>
                  </a:lnTo>
                  <a:lnTo>
                    <a:pt x="41" y="1867"/>
                  </a:lnTo>
                  <a:lnTo>
                    <a:pt x="41" y="1887"/>
                  </a:lnTo>
                  <a:lnTo>
                    <a:pt x="61" y="1887"/>
                  </a:lnTo>
                  <a:lnTo>
                    <a:pt x="61" y="1887"/>
                  </a:lnTo>
                  <a:lnTo>
                    <a:pt x="61" y="1887"/>
                  </a:lnTo>
                  <a:lnTo>
                    <a:pt x="61" y="1907"/>
                  </a:lnTo>
                  <a:lnTo>
                    <a:pt x="61" y="1907"/>
                  </a:lnTo>
                  <a:lnTo>
                    <a:pt x="61" y="1907"/>
                  </a:lnTo>
                  <a:lnTo>
                    <a:pt x="82" y="1887"/>
                  </a:lnTo>
                  <a:lnTo>
                    <a:pt x="82" y="1887"/>
                  </a:lnTo>
                  <a:lnTo>
                    <a:pt x="82" y="1887"/>
                  </a:lnTo>
                  <a:lnTo>
                    <a:pt x="82" y="1887"/>
                  </a:lnTo>
                  <a:lnTo>
                    <a:pt x="82" y="1887"/>
                  </a:lnTo>
                  <a:lnTo>
                    <a:pt x="82" y="1867"/>
                  </a:lnTo>
                  <a:lnTo>
                    <a:pt x="102" y="1867"/>
                  </a:lnTo>
                  <a:lnTo>
                    <a:pt x="102" y="1846"/>
                  </a:lnTo>
                  <a:lnTo>
                    <a:pt x="164" y="1825"/>
                  </a:lnTo>
                  <a:lnTo>
                    <a:pt x="185" y="1825"/>
                  </a:lnTo>
                  <a:lnTo>
                    <a:pt x="185" y="1846"/>
                  </a:lnTo>
                  <a:lnTo>
                    <a:pt x="205" y="1846"/>
                  </a:lnTo>
                  <a:lnTo>
                    <a:pt x="225" y="1846"/>
                  </a:lnTo>
                  <a:lnTo>
                    <a:pt x="225" y="1867"/>
                  </a:lnTo>
                  <a:lnTo>
                    <a:pt x="225" y="1867"/>
                  </a:lnTo>
                  <a:lnTo>
                    <a:pt x="225" y="1867"/>
                  </a:lnTo>
                  <a:lnTo>
                    <a:pt x="225" y="1867"/>
                  </a:lnTo>
                  <a:lnTo>
                    <a:pt x="225" y="1867"/>
                  </a:lnTo>
                  <a:lnTo>
                    <a:pt x="205" y="1867"/>
                  </a:lnTo>
                  <a:lnTo>
                    <a:pt x="185" y="1846"/>
                  </a:lnTo>
                  <a:lnTo>
                    <a:pt x="185" y="1846"/>
                  </a:lnTo>
                  <a:lnTo>
                    <a:pt x="185" y="1846"/>
                  </a:lnTo>
                  <a:lnTo>
                    <a:pt x="185" y="1846"/>
                  </a:lnTo>
                  <a:lnTo>
                    <a:pt x="185" y="1846"/>
                  </a:lnTo>
                  <a:lnTo>
                    <a:pt x="185" y="1867"/>
                  </a:lnTo>
                  <a:lnTo>
                    <a:pt x="164" y="1867"/>
                  </a:lnTo>
                  <a:lnTo>
                    <a:pt x="164" y="1867"/>
                  </a:lnTo>
                  <a:lnTo>
                    <a:pt x="164" y="1867"/>
                  </a:lnTo>
                  <a:lnTo>
                    <a:pt x="143" y="1867"/>
                  </a:lnTo>
                  <a:lnTo>
                    <a:pt x="143" y="1867"/>
                  </a:lnTo>
                  <a:lnTo>
                    <a:pt x="143" y="1867"/>
                  </a:lnTo>
                  <a:lnTo>
                    <a:pt x="143" y="1887"/>
                  </a:lnTo>
                  <a:lnTo>
                    <a:pt x="123" y="1887"/>
                  </a:lnTo>
                  <a:lnTo>
                    <a:pt x="123" y="1867"/>
                  </a:lnTo>
                  <a:lnTo>
                    <a:pt x="123" y="1867"/>
                  </a:lnTo>
                  <a:lnTo>
                    <a:pt x="102" y="1867"/>
                  </a:lnTo>
                  <a:lnTo>
                    <a:pt x="102" y="1887"/>
                  </a:lnTo>
                  <a:lnTo>
                    <a:pt x="102" y="1887"/>
                  </a:lnTo>
                  <a:lnTo>
                    <a:pt x="102" y="1887"/>
                  </a:lnTo>
                  <a:lnTo>
                    <a:pt x="102" y="1907"/>
                  </a:lnTo>
                  <a:lnTo>
                    <a:pt x="82" y="1907"/>
                  </a:lnTo>
                  <a:lnTo>
                    <a:pt x="82" y="1907"/>
                  </a:lnTo>
                  <a:lnTo>
                    <a:pt x="82" y="1907"/>
                  </a:lnTo>
                  <a:lnTo>
                    <a:pt x="82" y="1907"/>
                  </a:lnTo>
                  <a:lnTo>
                    <a:pt x="82" y="1907"/>
                  </a:lnTo>
                  <a:lnTo>
                    <a:pt x="82" y="1928"/>
                  </a:lnTo>
                  <a:lnTo>
                    <a:pt x="102" y="1928"/>
                  </a:lnTo>
                  <a:lnTo>
                    <a:pt x="102" y="1928"/>
                  </a:lnTo>
                  <a:lnTo>
                    <a:pt x="123" y="1928"/>
                  </a:lnTo>
                  <a:lnTo>
                    <a:pt x="143" y="1928"/>
                  </a:lnTo>
                  <a:lnTo>
                    <a:pt x="143" y="1928"/>
                  </a:lnTo>
                  <a:lnTo>
                    <a:pt x="143" y="1928"/>
                  </a:lnTo>
                  <a:lnTo>
                    <a:pt x="123" y="1928"/>
                  </a:lnTo>
                  <a:lnTo>
                    <a:pt x="123" y="1928"/>
                  </a:lnTo>
                  <a:lnTo>
                    <a:pt x="123" y="1949"/>
                  </a:lnTo>
                  <a:lnTo>
                    <a:pt x="123" y="1928"/>
                  </a:lnTo>
                  <a:lnTo>
                    <a:pt x="123" y="1928"/>
                  </a:lnTo>
                  <a:lnTo>
                    <a:pt x="102" y="1928"/>
                  </a:lnTo>
                  <a:lnTo>
                    <a:pt x="82" y="1928"/>
                  </a:lnTo>
                  <a:lnTo>
                    <a:pt x="82" y="1928"/>
                  </a:lnTo>
                  <a:lnTo>
                    <a:pt x="82" y="1928"/>
                  </a:lnTo>
                  <a:lnTo>
                    <a:pt x="82" y="1928"/>
                  </a:lnTo>
                  <a:lnTo>
                    <a:pt x="82" y="1928"/>
                  </a:lnTo>
                  <a:lnTo>
                    <a:pt x="82" y="1949"/>
                  </a:lnTo>
                  <a:lnTo>
                    <a:pt x="82" y="1949"/>
                  </a:lnTo>
                  <a:lnTo>
                    <a:pt x="61" y="1949"/>
                  </a:lnTo>
                  <a:lnTo>
                    <a:pt x="61" y="1949"/>
                  </a:lnTo>
                  <a:lnTo>
                    <a:pt x="61" y="1969"/>
                  </a:lnTo>
                  <a:lnTo>
                    <a:pt x="61" y="1969"/>
                  </a:lnTo>
                  <a:lnTo>
                    <a:pt x="61" y="1969"/>
                  </a:lnTo>
                  <a:lnTo>
                    <a:pt x="61" y="1969"/>
                  </a:lnTo>
                  <a:lnTo>
                    <a:pt x="61" y="1969"/>
                  </a:lnTo>
                  <a:lnTo>
                    <a:pt x="61" y="1969"/>
                  </a:lnTo>
                  <a:lnTo>
                    <a:pt x="82" y="1969"/>
                  </a:lnTo>
                  <a:lnTo>
                    <a:pt x="82" y="1969"/>
                  </a:lnTo>
                  <a:lnTo>
                    <a:pt x="82" y="1969"/>
                  </a:lnTo>
                  <a:lnTo>
                    <a:pt x="82" y="1969"/>
                  </a:lnTo>
                  <a:lnTo>
                    <a:pt x="82" y="1969"/>
                  </a:lnTo>
                  <a:lnTo>
                    <a:pt x="82" y="1969"/>
                  </a:lnTo>
                  <a:lnTo>
                    <a:pt x="82" y="1990"/>
                  </a:lnTo>
                  <a:lnTo>
                    <a:pt x="82" y="1969"/>
                  </a:lnTo>
                  <a:lnTo>
                    <a:pt x="82" y="1969"/>
                  </a:lnTo>
                  <a:lnTo>
                    <a:pt x="82" y="1990"/>
                  </a:lnTo>
                  <a:lnTo>
                    <a:pt x="123" y="2011"/>
                  </a:lnTo>
                  <a:lnTo>
                    <a:pt x="143" y="2011"/>
                  </a:lnTo>
                  <a:lnTo>
                    <a:pt x="143" y="2011"/>
                  </a:lnTo>
                  <a:lnTo>
                    <a:pt x="164" y="2011"/>
                  </a:lnTo>
                  <a:lnTo>
                    <a:pt x="164" y="2031"/>
                  </a:lnTo>
                  <a:lnTo>
                    <a:pt x="143" y="2011"/>
                  </a:lnTo>
                  <a:lnTo>
                    <a:pt x="123" y="2011"/>
                  </a:lnTo>
                  <a:lnTo>
                    <a:pt x="82" y="1990"/>
                  </a:lnTo>
                  <a:lnTo>
                    <a:pt x="21" y="1949"/>
                  </a:lnTo>
                  <a:lnTo>
                    <a:pt x="21" y="1949"/>
                  </a:lnTo>
                  <a:lnTo>
                    <a:pt x="21" y="1949"/>
                  </a:lnTo>
                  <a:lnTo>
                    <a:pt x="21" y="1949"/>
                  </a:lnTo>
                  <a:lnTo>
                    <a:pt x="21" y="1949"/>
                  </a:lnTo>
                  <a:lnTo>
                    <a:pt x="21" y="1949"/>
                  </a:lnTo>
                  <a:lnTo>
                    <a:pt x="0" y="1949"/>
                  </a:lnTo>
                  <a:lnTo>
                    <a:pt x="0" y="1949"/>
                  </a:lnTo>
                  <a:lnTo>
                    <a:pt x="21" y="1990"/>
                  </a:lnTo>
                  <a:lnTo>
                    <a:pt x="21" y="1990"/>
                  </a:lnTo>
                  <a:lnTo>
                    <a:pt x="41" y="1990"/>
                  </a:lnTo>
                  <a:lnTo>
                    <a:pt x="41" y="1990"/>
                  </a:lnTo>
                  <a:lnTo>
                    <a:pt x="41" y="1990"/>
                  </a:lnTo>
                  <a:lnTo>
                    <a:pt x="41" y="2011"/>
                  </a:lnTo>
                  <a:lnTo>
                    <a:pt x="21" y="1990"/>
                  </a:lnTo>
                  <a:lnTo>
                    <a:pt x="21" y="1990"/>
                  </a:lnTo>
                  <a:lnTo>
                    <a:pt x="21" y="2011"/>
                  </a:lnTo>
                  <a:lnTo>
                    <a:pt x="21" y="2011"/>
                  </a:lnTo>
                  <a:lnTo>
                    <a:pt x="21" y="2011"/>
                  </a:lnTo>
                  <a:lnTo>
                    <a:pt x="21" y="2011"/>
                  </a:lnTo>
                  <a:lnTo>
                    <a:pt x="21" y="2011"/>
                  </a:lnTo>
                  <a:lnTo>
                    <a:pt x="41" y="2031"/>
                  </a:lnTo>
                  <a:lnTo>
                    <a:pt x="41" y="2031"/>
                  </a:lnTo>
                  <a:lnTo>
                    <a:pt x="41" y="2031"/>
                  </a:lnTo>
                  <a:lnTo>
                    <a:pt x="41" y="2031"/>
                  </a:lnTo>
                  <a:lnTo>
                    <a:pt x="21" y="2031"/>
                  </a:lnTo>
                  <a:lnTo>
                    <a:pt x="21" y="2031"/>
                  </a:lnTo>
                  <a:lnTo>
                    <a:pt x="21" y="2031"/>
                  </a:lnTo>
                  <a:lnTo>
                    <a:pt x="41" y="2051"/>
                  </a:lnTo>
                  <a:lnTo>
                    <a:pt x="61" y="2051"/>
                  </a:lnTo>
                  <a:lnTo>
                    <a:pt x="61" y="2051"/>
                  </a:lnTo>
                  <a:lnTo>
                    <a:pt x="82" y="2051"/>
                  </a:lnTo>
                  <a:lnTo>
                    <a:pt x="82" y="2051"/>
                  </a:lnTo>
                  <a:lnTo>
                    <a:pt x="102" y="2051"/>
                  </a:lnTo>
                  <a:lnTo>
                    <a:pt x="143" y="2072"/>
                  </a:lnTo>
                  <a:lnTo>
                    <a:pt x="185" y="2072"/>
                  </a:lnTo>
                  <a:lnTo>
                    <a:pt x="205" y="2072"/>
                  </a:lnTo>
                  <a:lnTo>
                    <a:pt x="205" y="2072"/>
                  </a:lnTo>
                  <a:lnTo>
                    <a:pt x="185" y="2072"/>
                  </a:lnTo>
                  <a:lnTo>
                    <a:pt x="185" y="2093"/>
                  </a:lnTo>
                  <a:lnTo>
                    <a:pt x="185" y="2093"/>
                  </a:lnTo>
                  <a:lnTo>
                    <a:pt x="164" y="2072"/>
                  </a:lnTo>
                  <a:lnTo>
                    <a:pt x="143" y="2072"/>
                  </a:lnTo>
                  <a:lnTo>
                    <a:pt x="205" y="2113"/>
                  </a:lnTo>
                  <a:lnTo>
                    <a:pt x="185" y="2113"/>
                  </a:lnTo>
                  <a:lnTo>
                    <a:pt x="143" y="2093"/>
                  </a:lnTo>
                  <a:lnTo>
                    <a:pt x="102" y="2072"/>
                  </a:lnTo>
                  <a:lnTo>
                    <a:pt x="82" y="2072"/>
                  </a:lnTo>
                  <a:lnTo>
                    <a:pt x="82" y="2072"/>
                  </a:lnTo>
                  <a:lnTo>
                    <a:pt x="61" y="2051"/>
                  </a:lnTo>
                  <a:lnTo>
                    <a:pt x="61" y="2051"/>
                  </a:lnTo>
                  <a:lnTo>
                    <a:pt x="41" y="2051"/>
                  </a:lnTo>
                  <a:lnTo>
                    <a:pt x="21" y="2051"/>
                  </a:lnTo>
                  <a:lnTo>
                    <a:pt x="21" y="2051"/>
                  </a:lnTo>
                  <a:lnTo>
                    <a:pt x="21" y="2051"/>
                  </a:lnTo>
                  <a:lnTo>
                    <a:pt x="0" y="2051"/>
                  </a:lnTo>
                  <a:lnTo>
                    <a:pt x="0" y="2051"/>
                  </a:lnTo>
                  <a:lnTo>
                    <a:pt x="0" y="2051"/>
                  </a:lnTo>
                  <a:lnTo>
                    <a:pt x="0" y="2051"/>
                  </a:lnTo>
                  <a:lnTo>
                    <a:pt x="21" y="2072"/>
                  </a:lnTo>
                  <a:lnTo>
                    <a:pt x="21" y="2072"/>
                  </a:lnTo>
                  <a:lnTo>
                    <a:pt x="21" y="2072"/>
                  </a:lnTo>
                  <a:lnTo>
                    <a:pt x="21" y="2072"/>
                  </a:lnTo>
                  <a:lnTo>
                    <a:pt x="0" y="2072"/>
                  </a:lnTo>
                  <a:lnTo>
                    <a:pt x="0" y="2072"/>
                  </a:lnTo>
                  <a:lnTo>
                    <a:pt x="0" y="2072"/>
                  </a:lnTo>
                  <a:lnTo>
                    <a:pt x="21" y="2093"/>
                  </a:lnTo>
                  <a:lnTo>
                    <a:pt x="21" y="2072"/>
                  </a:lnTo>
                  <a:lnTo>
                    <a:pt x="21" y="2072"/>
                  </a:lnTo>
                  <a:lnTo>
                    <a:pt x="21" y="2072"/>
                  </a:lnTo>
                  <a:lnTo>
                    <a:pt x="41" y="2072"/>
                  </a:lnTo>
                  <a:lnTo>
                    <a:pt x="41" y="2072"/>
                  </a:lnTo>
                  <a:lnTo>
                    <a:pt x="41" y="2072"/>
                  </a:lnTo>
                  <a:lnTo>
                    <a:pt x="41" y="2093"/>
                  </a:lnTo>
                  <a:lnTo>
                    <a:pt x="41" y="2093"/>
                  </a:lnTo>
                  <a:lnTo>
                    <a:pt x="61" y="2093"/>
                  </a:lnTo>
                  <a:lnTo>
                    <a:pt x="82" y="2093"/>
                  </a:lnTo>
                  <a:lnTo>
                    <a:pt x="82" y="2093"/>
                  </a:lnTo>
                  <a:lnTo>
                    <a:pt x="82" y="2093"/>
                  </a:lnTo>
                  <a:lnTo>
                    <a:pt x="82" y="2093"/>
                  </a:lnTo>
                  <a:lnTo>
                    <a:pt x="82" y="2113"/>
                  </a:lnTo>
                  <a:lnTo>
                    <a:pt x="82" y="2113"/>
                  </a:lnTo>
                  <a:lnTo>
                    <a:pt x="82" y="2113"/>
                  </a:lnTo>
                  <a:lnTo>
                    <a:pt x="82" y="2113"/>
                  </a:lnTo>
                  <a:lnTo>
                    <a:pt x="82" y="2113"/>
                  </a:lnTo>
                  <a:lnTo>
                    <a:pt x="102" y="2113"/>
                  </a:lnTo>
                  <a:lnTo>
                    <a:pt x="102" y="2113"/>
                  </a:lnTo>
                  <a:lnTo>
                    <a:pt x="82" y="2133"/>
                  </a:lnTo>
                  <a:lnTo>
                    <a:pt x="102" y="2133"/>
                  </a:lnTo>
                  <a:lnTo>
                    <a:pt x="123" y="2154"/>
                  </a:lnTo>
                  <a:lnTo>
                    <a:pt x="123" y="2154"/>
                  </a:lnTo>
                  <a:lnTo>
                    <a:pt x="123" y="2154"/>
                  </a:lnTo>
                  <a:lnTo>
                    <a:pt x="123" y="2154"/>
                  </a:lnTo>
                  <a:lnTo>
                    <a:pt x="123" y="2175"/>
                  </a:lnTo>
                  <a:lnTo>
                    <a:pt x="123" y="2175"/>
                  </a:lnTo>
                  <a:lnTo>
                    <a:pt x="123" y="2175"/>
                  </a:lnTo>
                  <a:lnTo>
                    <a:pt x="123" y="2154"/>
                  </a:lnTo>
                  <a:lnTo>
                    <a:pt x="102" y="2154"/>
                  </a:lnTo>
                  <a:lnTo>
                    <a:pt x="102" y="2154"/>
                  </a:lnTo>
                  <a:lnTo>
                    <a:pt x="102" y="2154"/>
                  </a:lnTo>
                  <a:lnTo>
                    <a:pt x="102" y="2154"/>
                  </a:lnTo>
                  <a:lnTo>
                    <a:pt x="82" y="2175"/>
                  </a:lnTo>
                  <a:lnTo>
                    <a:pt x="82" y="2175"/>
                  </a:lnTo>
                  <a:lnTo>
                    <a:pt x="102" y="2175"/>
                  </a:lnTo>
                  <a:lnTo>
                    <a:pt x="102" y="2175"/>
                  </a:lnTo>
                  <a:lnTo>
                    <a:pt x="102" y="2175"/>
                  </a:lnTo>
                  <a:lnTo>
                    <a:pt x="82" y="2175"/>
                  </a:lnTo>
                  <a:lnTo>
                    <a:pt x="61" y="2175"/>
                  </a:lnTo>
                  <a:lnTo>
                    <a:pt x="61" y="2175"/>
                  </a:lnTo>
                  <a:lnTo>
                    <a:pt x="41" y="2175"/>
                  </a:lnTo>
                  <a:lnTo>
                    <a:pt x="41" y="2175"/>
                  </a:lnTo>
                  <a:lnTo>
                    <a:pt x="41" y="2175"/>
                  </a:lnTo>
                  <a:lnTo>
                    <a:pt x="21" y="2195"/>
                  </a:lnTo>
                  <a:lnTo>
                    <a:pt x="21" y="2195"/>
                  </a:lnTo>
                  <a:lnTo>
                    <a:pt x="41" y="2195"/>
                  </a:lnTo>
                  <a:lnTo>
                    <a:pt x="41" y="2195"/>
                  </a:lnTo>
                  <a:lnTo>
                    <a:pt x="41" y="2175"/>
                  </a:lnTo>
                  <a:lnTo>
                    <a:pt x="61" y="2175"/>
                  </a:lnTo>
                  <a:lnTo>
                    <a:pt x="61" y="2175"/>
                  </a:lnTo>
                  <a:lnTo>
                    <a:pt x="82" y="2175"/>
                  </a:lnTo>
                  <a:lnTo>
                    <a:pt x="61" y="2195"/>
                  </a:lnTo>
                  <a:lnTo>
                    <a:pt x="61" y="2195"/>
                  </a:lnTo>
                  <a:lnTo>
                    <a:pt x="61" y="2175"/>
                  </a:lnTo>
                  <a:lnTo>
                    <a:pt x="61" y="2195"/>
                  </a:lnTo>
                  <a:lnTo>
                    <a:pt x="41" y="2195"/>
                  </a:lnTo>
                  <a:lnTo>
                    <a:pt x="41" y="2195"/>
                  </a:lnTo>
                  <a:lnTo>
                    <a:pt x="61" y="2195"/>
                  </a:lnTo>
                  <a:lnTo>
                    <a:pt x="61" y="2195"/>
                  </a:lnTo>
                  <a:lnTo>
                    <a:pt x="61" y="2195"/>
                  </a:lnTo>
                  <a:lnTo>
                    <a:pt x="61" y="2195"/>
                  </a:lnTo>
                  <a:lnTo>
                    <a:pt x="41" y="2215"/>
                  </a:lnTo>
                  <a:lnTo>
                    <a:pt x="41" y="2215"/>
                  </a:lnTo>
                  <a:lnTo>
                    <a:pt x="41" y="2215"/>
                  </a:lnTo>
                  <a:lnTo>
                    <a:pt x="61" y="2215"/>
                  </a:lnTo>
                  <a:lnTo>
                    <a:pt x="61" y="2215"/>
                  </a:lnTo>
                  <a:lnTo>
                    <a:pt x="41" y="2215"/>
                  </a:lnTo>
                  <a:lnTo>
                    <a:pt x="61" y="2215"/>
                  </a:lnTo>
                  <a:lnTo>
                    <a:pt x="82" y="2215"/>
                  </a:lnTo>
                  <a:lnTo>
                    <a:pt x="82" y="2215"/>
                  </a:lnTo>
                  <a:lnTo>
                    <a:pt x="82" y="2236"/>
                  </a:lnTo>
                  <a:lnTo>
                    <a:pt x="82" y="2236"/>
                  </a:lnTo>
                  <a:lnTo>
                    <a:pt x="102" y="2236"/>
                  </a:lnTo>
                  <a:lnTo>
                    <a:pt x="102" y="2236"/>
                  </a:lnTo>
                  <a:lnTo>
                    <a:pt x="102" y="2236"/>
                  </a:lnTo>
                  <a:lnTo>
                    <a:pt x="102" y="2236"/>
                  </a:lnTo>
                  <a:lnTo>
                    <a:pt x="102" y="2236"/>
                  </a:lnTo>
                  <a:lnTo>
                    <a:pt x="82" y="2236"/>
                  </a:lnTo>
                  <a:lnTo>
                    <a:pt x="82" y="2236"/>
                  </a:lnTo>
                  <a:lnTo>
                    <a:pt x="82" y="2236"/>
                  </a:lnTo>
                  <a:lnTo>
                    <a:pt x="61" y="2236"/>
                  </a:lnTo>
                  <a:lnTo>
                    <a:pt x="61" y="2236"/>
                  </a:lnTo>
                  <a:lnTo>
                    <a:pt x="61" y="2236"/>
                  </a:lnTo>
                  <a:lnTo>
                    <a:pt x="61" y="2236"/>
                  </a:lnTo>
                  <a:lnTo>
                    <a:pt x="61" y="2236"/>
                  </a:lnTo>
                  <a:lnTo>
                    <a:pt x="41" y="2236"/>
                  </a:lnTo>
                  <a:lnTo>
                    <a:pt x="61" y="2257"/>
                  </a:lnTo>
                  <a:lnTo>
                    <a:pt x="82" y="2277"/>
                  </a:lnTo>
                  <a:lnTo>
                    <a:pt x="82" y="2277"/>
                  </a:lnTo>
                  <a:lnTo>
                    <a:pt x="102" y="2277"/>
                  </a:lnTo>
                  <a:lnTo>
                    <a:pt x="82" y="2257"/>
                  </a:lnTo>
                  <a:lnTo>
                    <a:pt x="82" y="2257"/>
                  </a:lnTo>
                  <a:lnTo>
                    <a:pt x="102" y="2236"/>
                  </a:lnTo>
                  <a:lnTo>
                    <a:pt x="102" y="2236"/>
                  </a:lnTo>
                  <a:lnTo>
                    <a:pt x="102" y="2236"/>
                  </a:lnTo>
                  <a:lnTo>
                    <a:pt x="123" y="2236"/>
                  </a:lnTo>
                  <a:lnTo>
                    <a:pt x="123" y="2236"/>
                  </a:lnTo>
                  <a:lnTo>
                    <a:pt x="123" y="2236"/>
                  </a:lnTo>
                  <a:lnTo>
                    <a:pt x="123" y="2236"/>
                  </a:lnTo>
                  <a:lnTo>
                    <a:pt x="143" y="2215"/>
                  </a:lnTo>
                  <a:lnTo>
                    <a:pt x="143" y="2215"/>
                  </a:lnTo>
                  <a:lnTo>
                    <a:pt x="143" y="2215"/>
                  </a:lnTo>
                  <a:lnTo>
                    <a:pt x="164" y="2215"/>
                  </a:lnTo>
                  <a:lnTo>
                    <a:pt x="164" y="2215"/>
                  </a:lnTo>
                  <a:lnTo>
                    <a:pt x="164" y="2215"/>
                  </a:lnTo>
                  <a:lnTo>
                    <a:pt x="185" y="2215"/>
                  </a:lnTo>
                  <a:lnTo>
                    <a:pt x="205" y="2215"/>
                  </a:lnTo>
                  <a:lnTo>
                    <a:pt x="205" y="2236"/>
                  </a:lnTo>
                  <a:lnTo>
                    <a:pt x="205" y="2236"/>
                  </a:lnTo>
                  <a:lnTo>
                    <a:pt x="185" y="2236"/>
                  </a:lnTo>
                  <a:lnTo>
                    <a:pt x="164" y="2236"/>
                  </a:lnTo>
                  <a:lnTo>
                    <a:pt x="164" y="2215"/>
                  </a:lnTo>
                  <a:lnTo>
                    <a:pt x="164" y="2215"/>
                  </a:lnTo>
                  <a:lnTo>
                    <a:pt x="143" y="2236"/>
                  </a:lnTo>
                  <a:lnTo>
                    <a:pt x="143" y="2236"/>
                  </a:lnTo>
                  <a:lnTo>
                    <a:pt x="143" y="2236"/>
                  </a:lnTo>
                  <a:lnTo>
                    <a:pt x="143" y="2236"/>
                  </a:lnTo>
                  <a:lnTo>
                    <a:pt x="143" y="2236"/>
                  </a:lnTo>
                  <a:lnTo>
                    <a:pt x="143" y="2236"/>
                  </a:lnTo>
                  <a:lnTo>
                    <a:pt x="143" y="2236"/>
                  </a:lnTo>
                  <a:lnTo>
                    <a:pt x="143" y="2236"/>
                  </a:lnTo>
                  <a:lnTo>
                    <a:pt x="143" y="2236"/>
                  </a:lnTo>
                  <a:lnTo>
                    <a:pt x="143" y="2257"/>
                  </a:lnTo>
                  <a:lnTo>
                    <a:pt x="123" y="2236"/>
                  </a:lnTo>
                  <a:lnTo>
                    <a:pt x="102" y="2257"/>
                  </a:lnTo>
                  <a:lnTo>
                    <a:pt x="102" y="2257"/>
                  </a:lnTo>
                  <a:lnTo>
                    <a:pt x="102" y="2257"/>
                  </a:lnTo>
                  <a:lnTo>
                    <a:pt x="102" y="2257"/>
                  </a:lnTo>
                  <a:lnTo>
                    <a:pt x="102" y="2257"/>
                  </a:lnTo>
                  <a:lnTo>
                    <a:pt x="102" y="2277"/>
                  </a:lnTo>
                  <a:lnTo>
                    <a:pt x="102" y="2277"/>
                  </a:lnTo>
                  <a:lnTo>
                    <a:pt x="102" y="2277"/>
                  </a:lnTo>
                  <a:lnTo>
                    <a:pt x="102" y="2277"/>
                  </a:lnTo>
                  <a:lnTo>
                    <a:pt x="123" y="2277"/>
                  </a:lnTo>
                  <a:lnTo>
                    <a:pt x="123" y="2277"/>
                  </a:lnTo>
                  <a:lnTo>
                    <a:pt x="143" y="2277"/>
                  </a:lnTo>
                  <a:lnTo>
                    <a:pt x="123" y="2277"/>
                  </a:lnTo>
                  <a:lnTo>
                    <a:pt x="123" y="2297"/>
                  </a:lnTo>
                  <a:lnTo>
                    <a:pt x="102" y="2297"/>
                  </a:lnTo>
                  <a:lnTo>
                    <a:pt x="102" y="2297"/>
                  </a:lnTo>
                  <a:lnTo>
                    <a:pt x="102" y="2297"/>
                  </a:lnTo>
                  <a:lnTo>
                    <a:pt x="102" y="2318"/>
                  </a:lnTo>
                  <a:lnTo>
                    <a:pt x="102" y="2318"/>
                  </a:lnTo>
                  <a:lnTo>
                    <a:pt x="123" y="2318"/>
                  </a:lnTo>
                  <a:lnTo>
                    <a:pt x="123" y="2318"/>
                  </a:lnTo>
                  <a:lnTo>
                    <a:pt x="123" y="2318"/>
                  </a:lnTo>
                  <a:lnTo>
                    <a:pt x="143" y="2318"/>
                  </a:lnTo>
                  <a:lnTo>
                    <a:pt x="164" y="2318"/>
                  </a:lnTo>
                  <a:lnTo>
                    <a:pt x="164" y="2318"/>
                  </a:lnTo>
                  <a:lnTo>
                    <a:pt x="164" y="2318"/>
                  </a:lnTo>
                  <a:lnTo>
                    <a:pt x="164" y="2318"/>
                  </a:lnTo>
                  <a:lnTo>
                    <a:pt x="164" y="2318"/>
                  </a:lnTo>
                  <a:lnTo>
                    <a:pt x="185" y="2318"/>
                  </a:lnTo>
                  <a:lnTo>
                    <a:pt x="185" y="2318"/>
                  </a:lnTo>
                  <a:lnTo>
                    <a:pt x="185" y="2318"/>
                  </a:lnTo>
                  <a:lnTo>
                    <a:pt x="164" y="2318"/>
                  </a:lnTo>
                  <a:lnTo>
                    <a:pt x="164" y="2318"/>
                  </a:lnTo>
                  <a:lnTo>
                    <a:pt x="143" y="2339"/>
                  </a:lnTo>
                  <a:lnTo>
                    <a:pt x="143" y="2339"/>
                  </a:lnTo>
                  <a:lnTo>
                    <a:pt x="123" y="2339"/>
                  </a:lnTo>
                  <a:lnTo>
                    <a:pt x="123" y="2339"/>
                  </a:lnTo>
                  <a:lnTo>
                    <a:pt x="143" y="2339"/>
                  </a:lnTo>
                  <a:lnTo>
                    <a:pt x="143" y="2339"/>
                  </a:lnTo>
                  <a:lnTo>
                    <a:pt x="143" y="2339"/>
                  </a:lnTo>
                  <a:lnTo>
                    <a:pt x="143" y="2339"/>
                  </a:lnTo>
                  <a:lnTo>
                    <a:pt x="143" y="2359"/>
                  </a:lnTo>
                  <a:lnTo>
                    <a:pt x="143" y="2359"/>
                  </a:lnTo>
                  <a:lnTo>
                    <a:pt x="143" y="2359"/>
                  </a:lnTo>
                  <a:lnTo>
                    <a:pt x="143" y="2359"/>
                  </a:lnTo>
                  <a:lnTo>
                    <a:pt x="143" y="2359"/>
                  </a:lnTo>
                  <a:lnTo>
                    <a:pt x="123" y="2359"/>
                  </a:lnTo>
                  <a:lnTo>
                    <a:pt x="102" y="2339"/>
                  </a:lnTo>
                  <a:lnTo>
                    <a:pt x="102" y="2339"/>
                  </a:lnTo>
                  <a:lnTo>
                    <a:pt x="102" y="2339"/>
                  </a:lnTo>
                  <a:lnTo>
                    <a:pt x="82" y="2339"/>
                  </a:lnTo>
                  <a:lnTo>
                    <a:pt x="82" y="2339"/>
                  </a:lnTo>
                  <a:lnTo>
                    <a:pt x="82" y="2339"/>
                  </a:lnTo>
                  <a:lnTo>
                    <a:pt x="82" y="2339"/>
                  </a:lnTo>
                  <a:lnTo>
                    <a:pt x="61" y="2339"/>
                  </a:lnTo>
                  <a:lnTo>
                    <a:pt x="61" y="2339"/>
                  </a:lnTo>
                  <a:lnTo>
                    <a:pt x="61" y="2318"/>
                  </a:lnTo>
                  <a:lnTo>
                    <a:pt x="61" y="2318"/>
                  </a:lnTo>
                  <a:lnTo>
                    <a:pt x="21" y="2297"/>
                  </a:lnTo>
                  <a:lnTo>
                    <a:pt x="21" y="2297"/>
                  </a:lnTo>
                  <a:lnTo>
                    <a:pt x="21" y="2318"/>
                  </a:lnTo>
                  <a:lnTo>
                    <a:pt x="21" y="2318"/>
                  </a:lnTo>
                  <a:lnTo>
                    <a:pt x="21" y="2318"/>
                  </a:lnTo>
                  <a:lnTo>
                    <a:pt x="41" y="2318"/>
                  </a:lnTo>
                  <a:lnTo>
                    <a:pt x="41" y="2318"/>
                  </a:lnTo>
                  <a:lnTo>
                    <a:pt x="61" y="2339"/>
                  </a:lnTo>
                  <a:lnTo>
                    <a:pt x="61" y="2339"/>
                  </a:lnTo>
                  <a:lnTo>
                    <a:pt x="61" y="2339"/>
                  </a:lnTo>
                  <a:lnTo>
                    <a:pt x="61" y="2339"/>
                  </a:lnTo>
                  <a:lnTo>
                    <a:pt x="61" y="2339"/>
                  </a:lnTo>
                  <a:lnTo>
                    <a:pt x="61" y="2359"/>
                  </a:lnTo>
                  <a:lnTo>
                    <a:pt x="61" y="2359"/>
                  </a:lnTo>
                  <a:lnTo>
                    <a:pt x="61" y="2359"/>
                  </a:lnTo>
                  <a:lnTo>
                    <a:pt x="61" y="2359"/>
                  </a:lnTo>
                  <a:lnTo>
                    <a:pt x="82" y="2359"/>
                  </a:lnTo>
                  <a:lnTo>
                    <a:pt x="82" y="2359"/>
                  </a:lnTo>
                  <a:lnTo>
                    <a:pt x="82" y="2359"/>
                  </a:lnTo>
                  <a:lnTo>
                    <a:pt x="82" y="2359"/>
                  </a:lnTo>
                  <a:lnTo>
                    <a:pt x="82" y="2359"/>
                  </a:lnTo>
                  <a:lnTo>
                    <a:pt x="82" y="2359"/>
                  </a:lnTo>
                  <a:lnTo>
                    <a:pt x="82" y="2359"/>
                  </a:lnTo>
                  <a:lnTo>
                    <a:pt x="82" y="2359"/>
                  </a:lnTo>
                  <a:lnTo>
                    <a:pt x="82" y="2359"/>
                  </a:lnTo>
                  <a:lnTo>
                    <a:pt x="82" y="2359"/>
                  </a:lnTo>
                  <a:lnTo>
                    <a:pt x="82" y="2359"/>
                  </a:lnTo>
                  <a:lnTo>
                    <a:pt x="102" y="2359"/>
                  </a:lnTo>
                  <a:lnTo>
                    <a:pt x="102" y="2359"/>
                  </a:lnTo>
                  <a:lnTo>
                    <a:pt x="102" y="2359"/>
                  </a:lnTo>
                  <a:lnTo>
                    <a:pt x="102" y="2359"/>
                  </a:lnTo>
                  <a:lnTo>
                    <a:pt x="102" y="2359"/>
                  </a:lnTo>
                  <a:lnTo>
                    <a:pt x="102" y="2359"/>
                  </a:lnTo>
                  <a:lnTo>
                    <a:pt x="102" y="2359"/>
                  </a:lnTo>
                  <a:lnTo>
                    <a:pt x="123" y="2359"/>
                  </a:lnTo>
                  <a:lnTo>
                    <a:pt x="123" y="2359"/>
                  </a:lnTo>
                  <a:lnTo>
                    <a:pt x="123" y="2359"/>
                  </a:lnTo>
                  <a:lnTo>
                    <a:pt x="123" y="2359"/>
                  </a:lnTo>
                  <a:lnTo>
                    <a:pt x="123" y="2359"/>
                  </a:lnTo>
                  <a:lnTo>
                    <a:pt x="123" y="2379"/>
                  </a:lnTo>
                  <a:lnTo>
                    <a:pt x="123" y="2379"/>
                  </a:lnTo>
                  <a:lnTo>
                    <a:pt x="123" y="2379"/>
                  </a:lnTo>
                  <a:lnTo>
                    <a:pt x="143" y="2379"/>
                  </a:lnTo>
                  <a:lnTo>
                    <a:pt x="164" y="2379"/>
                  </a:lnTo>
                  <a:lnTo>
                    <a:pt x="164" y="2400"/>
                  </a:lnTo>
                  <a:lnTo>
                    <a:pt x="164" y="2400"/>
                  </a:lnTo>
                  <a:lnTo>
                    <a:pt x="164" y="2400"/>
                  </a:lnTo>
                  <a:lnTo>
                    <a:pt x="143" y="2400"/>
                  </a:lnTo>
                  <a:lnTo>
                    <a:pt x="143" y="2400"/>
                  </a:lnTo>
                  <a:lnTo>
                    <a:pt x="143" y="2400"/>
                  </a:lnTo>
                  <a:lnTo>
                    <a:pt x="102" y="2400"/>
                  </a:lnTo>
                  <a:lnTo>
                    <a:pt x="102" y="2400"/>
                  </a:lnTo>
                  <a:lnTo>
                    <a:pt x="102" y="2400"/>
                  </a:lnTo>
                  <a:lnTo>
                    <a:pt x="82" y="2400"/>
                  </a:lnTo>
                  <a:lnTo>
                    <a:pt x="82" y="2400"/>
                  </a:lnTo>
                  <a:lnTo>
                    <a:pt x="61" y="2400"/>
                  </a:lnTo>
                  <a:lnTo>
                    <a:pt x="61" y="2400"/>
                  </a:lnTo>
                  <a:lnTo>
                    <a:pt x="61" y="2400"/>
                  </a:lnTo>
                  <a:lnTo>
                    <a:pt x="61" y="2379"/>
                  </a:lnTo>
                  <a:lnTo>
                    <a:pt x="61" y="2379"/>
                  </a:lnTo>
                  <a:lnTo>
                    <a:pt x="41" y="2400"/>
                  </a:lnTo>
                  <a:lnTo>
                    <a:pt x="21" y="2379"/>
                  </a:lnTo>
                  <a:lnTo>
                    <a:pt x="21" y="2400"/>
                  </a:lnTo>
                  <a:lnTo>
                    <a:pt x="0" y="2400"/>
                  </a:lnTo>
                  <a:lnTo>
                    <a:pt x="0" y="2400"/>
                  </a:lnTo>
                  <a:lnTo>
                    <a:pt x="0" y="2400"/>
                  </a:lnTo>
                  <a:lnTo>
                    <a:pt x="0" y="2400"/>
                  </a:lnTo>
                  <a:lnTo>
                    <a:pt x="0" y="2400"/>
                  </a:lnTo>
                  <a:lnTo>
                    <a:pt x="0" y="2400"/>
                  </a:lnTo>
                  <a:lnTo>
                    <a:pt x="0" y="2400"/>
                  </a:lnTo>
                  <a:lnTo>
                    <a:pt x="21" y="2421"/>
                  </a:lnTo>
                  <a:lnTo>
                    <a:pt x="21" y="2421"/>
                  </a:lnTo>
                  <a:lnTo>
                    <a:pt x="21" y="2421"/>
                  </a:lnTo>
                  <a:lnTo>
                    <a:pt x="41" y="2421"/>
                  </a:lnTo>
                  <a:lnTo>
                    <a:pt x="41" y="2421"/>
                  </a:lnTo>
                  <a:lnTo>
                    <a:pt x="41" y="2421"/>
                  </a:lnTo>
                  <a:lnTo>
                    <a:pt x="61" y="2421"/>
                  </a:lnTo>
                  <a:lnTo>
                    <a:pt x="61" y="2421"/>
                  </a:lnTo>
                  <a:lnTo>
                    <a:pt x="82" y="2421"/>
                  </a:lnTo>
                  <a:lnTo>
                    <a:pt x="82" y="2421"/>
                  </a:lnTo>
                  <a:lnTo>
                    <a:pt x="61" y="2421"/>
                  </a:lnTo>
                  <a:lnTo>
                    <a:pt x="61" y="2441"/>
                  </a:lnTo>
                  <a:lnTo>
                    <a:pt x="82" y="2441"/>
                  </a:lnTo>
                  <a:lnTo>
                    <a:pt x="82" y="2461"/>
                  </a:lnTo>
                  <a:lnTo>
                    <a:pt x="123" y="2482"/>
                  </a:lnTo>
                  <a:lnTo>
                    <a:pt x="143" y="2482"/>
                  </a:lnTo>
                  <a:lnTo>
                    <a:pt x="164" y="2503"/>
                  </a:lnTo>
                  <a:lnTo>
                    <a:pt x="185" y="2503"/>
                  </a:lnTo>
                  <a:lnTo>
                    <a:pt x="185" y="2503"/>
                  </a:lnTo>
                  <a:lnTo>
                    <a:pt x="205" y="2503"/>
                  </a:lnTo>
                  <a:lnTo>
                    <a:pt x="185" y="2482"/>
                  </a:lnTo>
                  <a:lnTo>
                    <a:pt x="164" y="2461"/>
                  </a:lnTo>
                  <a:lnTo>
                    <a:pt x="164" y="2461"/>
                  </a:lnTo>
                  <a:lnTo>
                    <a:pt x="164" y="2461"/>
                  </a:lnTo>
                  <a:lnTo>
                    <a:pt x="164" y="2461"/>
                  </a:lnTo>
                  <a:lnTo>
                    <a:pt x="123" y="2461"/>
                  </a:lnTo>
                  <a:lnTo>
                    <a:pt x="123" y="2461"/>
                  </a:lnTo>
                  <a:lnTo>
                    <a:pt x="102" y="2461"/>
                  </a:lnTo>
                  <a:lnTo>
                    <a:pt x="102" y="2461"/>
                  </a:lnTo>
                  <a:lnTo>
                    <a:pt x="102" y="2441"/>
                  </a:lnTo>
                  <a:lnTo>
                    <a:pt x="123" y="2441"/>
                  </a:lnTo>
                  <a:lnTo>
                    <a:pt x="123" y="2441"/>
                  </a:lnTo>
                  <a:lnTo>
                    <a:pt x="102" y="2441"/>
                  </a:lnTo>
                  <a:lnTo>
                    <a:pt x="82" y="2421"/>
                  </a:lnTo>
                  <a:lnTo>
                    <a:pt x="102" y="2421"/>
                  </a:lnTo>
                  <a:lnTo>
                    <a:pt x="102" y="2421"/>
                  </a:lnTo>
                  <a:lnTo>
                    <a:pt x="123" y="2421"/>
                  </a:lnTo>
                  <a:lnTo>
                    <a:pt x="123" y="2421"/>
                  </a:lnTo>
                  <a:lnTo>
                    <a:pt x="123" y="2441"/>
                  </a:lnTo>
                  <a:lnTo>
                    <a:pt x="123" y="2441"/>
                  </a:lnTo>
                  <a:lnTo>
                    <a:pt x="123" y="2441"/>
                  </a:lnTo>
                  <a:lnTo>
                    <a:pt x="123" y="2441"/>
                  </a:lnTo>
                  <a:lnTo>
                    <a:pt x="143" y="2441"/>
                  </a:lnTo>
                  <a:lnTo>
                    <a:pt x="164" y="2461"/>
                  </a:lnTo>
                  <a:lnTo>
                    <a:pt x="164" y="2461"/>
                  </a:lnTo>
                  <a:lnTo>
                    <a:pt x="164" y="2461"/>
                  </a:lnTo>
                  <a:lnTo>
                    <a:pt x="164" y="2461"/>
                  </a:lnTo>
                  <a:lnTo>
                    <a:pt x="164" y="2461"/>
                  </a:lnTo>
                  <a:lnTo>
                    <a:pt x="164" y="2461"/>
                  </a:lnTo>
                  <a:lnTo>
                    <a:pt x="164" y="2461"/>
                  </a:lnTo>
                  <a:lnTo>
                    <a:pt x="164" y="2461"/>
                  </a:lnTo>
                  <a:lnTo>
                    <a:pt x="164" y="2461"/>
                  </a:lnTo>
                  <a:lnTo>
                    <a:pt x="185" y="2461"/>
                  </a:lnTo>
                  <a:lnTo>
                    <a:pt x="185" y="2461"/>
                  </a:lnTo>
                  <a:lnTo>
                    <a:pt x="185" y="2461"/>
                  </a:lnTo>
                  <a:lnTo>
                    <a:pt x="185" y="2461"/>
                  </a:lnTo>
                  <a:lnTo>
                    <a:pt x="185" y="2461"/>
                  </a:lnTo>
                  <a:lnTo>
                    <a:pt x="185" y="2461"/>
                  </a:lnTo>
                  <a:lnTo>
                    <a:pt x="205" y="2461"/>
                  </a:lnTo>
                  <a:lnTo>
                    <a:pt x="205" y="2461"/>
                  </a:lnTo>
                  <a:lnTo>
                    <a:pt x="205" y="2461"/>
                  </a:lnTo>
                  <a:lnTo>
                    <a:pt x="225" y="2461"/>
                  </a:lnTo>
                  <a:lnTo>
                    <a:pt x="225" y="2461"/>
                  </a:lnTo>
                  <a:lnTo>
                    <a:pt x="225" y="2482"/>
                  </a:lnTo>
                  <a:lnTo>
                    <a:pt x="225" y="2482"/>
                  </a:lnTo>
                  <a:lnTo>
                    <a:pt x="225" y="2482"/>
                  </a:lnTo>
                  <a:lnTo>
                    <a:pt x="225" y="2503"/>
                  </a:lnTo>
                  <a:lnTo>
                    <a:pt x="205" y="2503"/>
                  </a:lnTo>
                  <a:lnTo>
                    <a:pt x="205" y="2503"/>
                  </a:lnTo>
                  <a:lnTo>
                    <a:pt x="225" y="2503"/>
                  </a:lnTo>
                  <a:lnTo>
                    <a:pt x="225" y="2503"/>
                  </a:lnTo>
                  <a:lnTo>
                    <a:pt x="225" y="2503"/>
                  </a:lnTo>
                  <a:lnTo>
                    <a:pt x="246" y="2503"/>
                  </a:lnTo>
                  <a:lnTo>
                    <a:pt x="267" y="2503"/>
                  </a:lnTo>
                  <a:lnTo>
                    <a:pt x="287" y="2503"/>
                  </a:lnTo>
                  <a:lnTo>
                    <a:pt x="287" y="2503"/>
                  </a:lnTo>
                  <a:lnTo>
                    <a:pt x="287" y="2503"/>
                  </a:lnTo>
                  <a:lnTo>
                    <a:pt x="267" y="2503"/>
                  </a:lnTo>
                  <a:lnTo>
                    <a:pt x="267" y="2503"/>
                  </a:lnTo>
                  <a:lnTo>
                    <a:pt x="267" y="2503"/>
                  </a:lnTo>
                  <a:lnTo>
                    <a:pt x="287" y="2503"/>
                  </a:lnTo>
                  <a:lnTo>
                    <a:pt x="287" y="2523"/>
                  </a:lnTo>
                  <a:lnTo>
                    <a:pt x="287" y="2523"/>
                  </a:lnTo>
                  <a:lnTo>
                    <a:pt x="287" y="2523"/>
                  </a:lnTo>
                  <a:lnTo>
                    <a:pt x="267" y="2523"/>
                  </a:lnTo>
                  <a:lnTo>
                    <a:pt x="267" y="2523"/>
                  </a:lnTo>
                  <a:lnTo>
                    <a:pt x="246" y="2543"/>
                  </a:lnTo>
                  <a:lnTo>
                    <a:pt x="246" y="2543"/>
                  </a:lnTo>
                  <a:lnTo>
                    <a:pt x="246" y="2543"/>
                  </a:lnTo>
                  <a:lnTo>
                    <a:pt x="246" y="2543"/>
                  </a:lnTo>
                  <a:lnTo>
                    <a:pt x="246" y="2543"/>
                  </a:lnTo>
                  <a:lnTo>
                    <a:pt x="246" y="2543"/>
                  </a:lnTo>
                  <a:lnTo>
                    <a:pt x="246" y="2543"/>
                  </a:lnTo>
                  <a:lnTo>
                    <a:pt x="246" y="2564"/>
                  </a:lnTo>
                  <a:lnTo>
                    <a:pt x="246" y="2564"/>
                  </a:lnTo>
                  <a:lnTo>
                    <a:pt x="267" y="2543"/>
                  </a:lnTo>
                  <a:lnTo>
                    <a:pt x="267" y="2543"/>
                  </a:lnTo>
                  <a:lnTo>
                    <a:pt x="267" y="2543"/>
                  </a:lnTo>
                  <a:lnTo>
                    <a:pt x="267" y="2564"/>
                  </a:lnTo>
                  <a:lnTo>
                    <a:pt x="287" y="2564"/>
                  </a:lnTo>
                  <a:lnTo>
                    <a:pt x="287" y="2564"/>
                  </a:lnTo>
                  <a:lnTo>
                    <a:pt x="287" y="2564"/>
                  </a:lnTo>
                  <a:lnTo>
                    <a:pt x="246" y="2564"/>
                  </a:lnTo>
                  <a:lnTo>
                    <a:pt x="246" y="2564"/>
                  </a:lnTo>
                  <a:lnTo>
                    <a:pt x="246" y="2564"/>
                  </a:lnTo>
                  <a:lnTo>
                    <a:pt x="267" y="2564"/>
                  </a:lnTo>
                  <a:lnTo>
                    <a:pt x="267" y="2585"/>
                  </a:lnTo>
                  <a:lnTo>
                    <a:pt x="267" y="2585"/>
                  </a:lnTo>
                  <a:lnTo>
                    <a:pt x="246" y="2585"/>
                  </a:lnTo>
                  <a:lnTo>
                    <a:pt x="246" y="2585"/>
                  </a:lnTo>
                  <a:lnTo>
                    <a:pt x="267" y="2585"/>
                  </a:lnTo>
                  <a:lnTo>
                    <a:pt x="267" y="2585"/>
                  </a:lnTo>
                  <a:lnTo>
                    <a:pt x="287" y="2585"/>
                  </a:lnTo>
                  <a:lnTo>
                    <a:pt x="287" y="2585"/>
                  </a:lnTo>
                  <a:lnTo>
                    <a:pt x="307" y="2585"/>
                  </a:lnTo>
                  <a:lnTo>
                    <a:pt x="307" y="2585"/>
                  </a:lnTo>
                  <a:lnTo>
                    <a:pt x="307" y="2585"/>
                  </a:lnTo>
                  <a:lnTo>
                    <a:pt x="328" y="2585"/>
                  </a:lnTo>
                  <a:lnTo>
                    <a:pt x="328" y="2564"/>
                  </a:lnTo>
                  <a:lnTo>
                    <a:pt x="307" y="2564"/>
                  </a:lnTo>
                  <a:lnTo>
                    <a:pt x="307" y="2564"/>
                  </a:lnTo>
                  <a:lnTo>
                    <a:pt x="307" y="2543"/>
                  </a:lnTo>
                  <a:lnTo>
                    <a:pt x="307" y="2543"/>
                  </a:lnTo>
                  <a:lnTo>
                    <a:pt x="307" y="2523"/>
                  </a:lnTo>
                  <a:lnTo>
                    <a:pt x="307" y="2543"/>
                  </a:lnTo>
                  <a:lnTo>
                    <a:pt x="328" y="2543"/>
                  </a:lnTo>
                  <a:lnTo>
                    <a:pt x="328" y="2564"/>
                  </a:lnTo>
                  <a:lnTo>
                    <a:pt x="328" y="2564"/>
                  </a:lnTo>
                  <a:lnTo>
                    <a:pt x="328" y="2564"/>
                  </a:lnTo>
                  <a:lnTo>
                    <a:pt x="328" y="2564"/>
                  </a:lnTo>
                  <a:lnTo>
                    <a:pt x="328" y="2564"/>
                  </a:lnTo>
                  <a:lnTo>
                    <a:pt x="328" y="2543"/>
                  </a:lnTo>
                  <a:lnTo>
                    <a:pt x="328" y="2543"/>
                  </a:lnTo>
                  <a:lnTo>
                    <a:pt x="328" y="2543"/>
                  </a:lnTo>
                  <a:lnTo>
                    <a:pt x="328" y="2564"/>
                  </a:lnTo>
                  <a:lnTo>
                    <a:pt x="328" y="2564"/>
                  </a:lnTo>
                  <a:lnTo>
                    <a:pt x="328" y="2585"/>
                  </a:lnTo>
                  <a:lnTo>
                    <a:pt x="349" y="2564"/>
                  </a:lnTo>
                  <a:lnTo>
                    <a:pt x="349" y="2564"/>
                  </a:lnTo>
                  <a:lnTo>
                    <a:pt x="349" y="2564"/>
                  </a:lnTo>
                  <a:lnTo>
                    <a:pt x="349" y="2564"/>
                  </a:lnTo>
                  <a:lnTo>
                    <a:pt x="349" y="2585"/>
                  </a:lnTo>
                  <a:lnTo>
                    <a:pt x="349" y="2585"/>
                  </a:lnTo>
                  <a:lnTo>
                    <a:pt x="349" y="2564"/>
                  </a:lnTo>
                  <a:lnTo>
                    <a:pt x="369" y="2543"/>
                  </a:lnTo>
                  <a:lnTo>
                    <a:pt x="369" y="2543"/>
                  </a:lnTo>
                  <a:lnTo>
                    <a:pt x="369" y="2543"/>
                  </a:lnTo>
                  <a:lnTo>
                    <a:pt x="369" y="2543"/>
                  </a:lnTo>
                  <a:lnTo>
                    <a:pt x="369" y="2543"/>
                  </a:lnTo>
                  <a:lnTo>
                    <a:pt x="369" y="2564"/>
                  </a:lnTo>
                  <a:lnTo>
                    <a:pt x="369" y="2564"/>
                  </a:lnTo>
                  <a:lnTo>
                    <a:pt x="369" y="2564"/>
                  </a:lnTo>
                  <a:lnTo>
                    <a:pt x="389" y="2564"/>
                  </a:lnTo>
                  <a:lnTo>
                    <a:pt x="389" y="2543"/>
                  </a:lnTo>
                  <a:lnTo>
                    <a:pt x="389" y="2543"/>
                  </a:lnTo>
                  <a:lnTo>
                    <a:pt x="389" y="2543"/>
                  </a:lnTo>
                  <a:lnTo>
                    <a:pt x="389" y="2543"/>
                  </a:lnTo>
                  <a:lnTo>
                    <a:pt x="389" y="2543"/>
                  </a:lnTo>
                  <a:lnTo>
                    <a:pt x="410" y="2543"/>
                  </a:lnTo>
                  <a:lnTo>
                    <a:pt x="410" y="2564"/>
                  </a:lnTo>
                  <a:lnTo>
                    <a:pt x="410" y="2564"/>
                  </a:lnTo>
                  <a:lnTo>
                    <a:pt x="410" y="2564"/>
                  </a:lnTo>
                  <a:lnTo>
                    <a:pt x="410" y="2564"/>
                  </a:lnTo>
                  <a:lnTo>
                    <a:pt x="410" y="2543"/>
                  </a:lnTo>
                  <a:lnTo>
                    <a:pt x="410" y="2543"/>
                  </a:lnTo>
                  <a:lnTo>
                    <a:pt x="410" y="2543"/>
                  </a:lnTo>
                  <a:lnTo>
                    <a:pt x="410" y="2543"/>
                  </a:lnTo>
                  <a:lnTo>
                    <a:pt x="410" y="2543"/>
                  </a:lnTo>
                  <a:lnTo>
                    <a:pt x="430" y="2543"/>
                  </a:lnTo>
                  <a:lnTo>
                    <a:pt x="430" y="2543"/>
                  </a:lnTo>
                  <a:lnTo>
                    <a:pt x="430" y="2543"/>
                  </a:lnTo>
                  <a:lnTo>
                    <a:pt x="430" y="2543"/>
                  </a:lnTo>
                  <a:lnTo>
                    <a:pt x="430" y="2543"/>
                  </a:lnTo>
                  <a:lnTo>
                    <a:pt x="430" y="2523"/>
                  </a:lnTo>
                  <a:lnTo>
                    <a:pt x="451" y="2543"/>
                  </a:lnTo>
                  <a:lnTo>
                    <a:pt x="451" y="2543"/>
                  </a:lnTo>
                  <a:lnTo>
                    <a:pt x="451" y="2543"/>
                  </a:lnTo>
                  <a:lnTo>
                    <a:pt x="451" y="2564"/>
                  </a:lnTo>
                  <a:lnTo>
                    <a:pt x="451" y="2564"/>
                  </a:lnTo>
                  <a:lnTo>
                    <a:pt x="451" y="2564"/>
                  </a:lnTo>
                  <a:lnTo>
                    <a:pt x="451" y="2564"/>
                  </a:lnTo>
                  <a:lnTo>
                    <a:pt x="451" y="2564"/>
                  </a:lnTo>
                  <a:lnTo>
                    <a:pt x="451" y="2564"/>
                  </a:lnTo>
                  <a:lnTo>
                    <a:pt x="451" y="2585"/>
                  </a:lnTo>
                  <a:lnTo>
                    <a:pt x="451" y="2585"/>
                  </a:lnTo>
                  <a:lnTo>
                    <a:pt x="451" y="2585"/>
                  </a:lnTo>
                  <a:lnTo>
                    <a:pt x="430" y="2585"/>
                  </a:lnTo>
                  <a:lnTo>
                    <a:pt x="430" y="2585"/>
                  </a:lnTo>
                  <a:lnTo>
                    <a:pt x="430" y="2605"/>
                  </a:lnTo>
                  <a:lnTo>
                    <a:pt x="430" y="2605"/>
                  </a:lnTo>
                  <a:lnTo>
                    <a:pt x="451" y="2605"/>
                  </a:lnTo>
                  <a:lnTo>
                    <a:pt x="451" y="2605"/>
                  </a:lnTo>
                  <a:lnTo>
                    <a:pt x="472" y="2605"/>
                  </a:lnTo>
                  <a:lnTo>
                    <a:pt x="472" y="2605"/>
                  </a:lnTo>
                  <a:lnTo>
                    <a:pt x="472" y="2605"/>
                  </a:lnTo>
                  <a:lnTo>
                    <a:pt x="472" y="2605"/>
                  </a:lnTo>
                  <a:lnTo>
                    <a:pt x="472" y="2585"/>
                  </a:lnTo>
                  <a:lnTo>
                    <a:pt x="472" y="2585"/>
                  </a:lnTo>
                  <a:lnTo>
                    <a:pt x="472" y="2585"/>
                  </a:lnTo>
                  <a:lnTo>
                    <a:pt x="472" y="2564"/>
                  </a:lnTo>
                  <a:lnTo>
                    <a:pt x="472" y="2564"/>
                  </a:lnTo>
                  <a:lnTo>
                    <a:pt x="451" y="2564"/>
                  </a:lnTo>
                  <a:lnTo>
                    <a:pt x="451" y="2543"/>
                  </a:lnTo>
                  <a:lnTo>
                    <a:pt x="451" y="2543"/>
                  </a:lnTo>
                  <a:lnTo>
                    <a:pt x="472" y="2543"/>
                  </a:lnTo>
                  <a:lnTo>
                    <a:pt x="472" y="2564"/>
                  </a:lnTo>
                  <a:lnTo>
                    <a:pt x="492" y="2564"/>
                  </a:lnTo>
                  <a:lnTo>
                    <a:pt x="472" y="2564"/>
                  </a:lnTo>
                  <a:lnTo>
                    <a:pt x="472" y="2585"/>
                  </a:lnTo>
                  <a:lnTo>
                    <a:pt x="492" y="2585"/>
                  </a:lnTo>
                  <a:lnTo>
                    <a:pt x="492" y="2585"/>
                  </a:lnTo>
                  <a:lnTo>
                    <a:pt x="513" y="2605"/>
                  </a:lnTo>
                  <a:lnTo>
                    <a:pt x="533" y="2585"/>
                  </a:lnTo>
                  <a:lnTo>
                    <a:pt x="533" y="2585"/>
                  </a:lnTo>
                  <a:lnTo>
                    <a:pt x="533" y="2585"/>
                  </a:lnTo>
                  <a:lnTo>
                    <a:pt x="533" y="2585"/>
                  </a:lnTo>
                  <a:lnTo>
                    <a:pt x="533" y="2585"/>
                  </a:lnTo>
                  <a:lnTo>
                    <a:pt x="533" y="2564"/>
                  </a:lnTo>
                  <a:lnTo>
                    <a:pt x="554" y="2585"/>
                  </a:lnTo>
                  <a:lnTo>
                    <a:pt x="554" y="2585"/>
                  </a:lnTo>
                  <a:lnTo>
                    <a:pt x="554" y="2585"/>
                  </a:lnTo>
                  <a:lnTo>
                    <a:pt x="574" y="2585"/>
                  </a:lnTo>
                  <a:lnTo>
                    <a:pt x="574" y="2564"/>
                  </a:lnTo>
                  <a:lnTo>
                    <a:pt x="574" y="2564"/>
                  </a:lnTo>
                  <a:lnTo>
                    <a:pt x="574" y="2564"/>
                  </a:lnTo>
                  <a:lnTo>
                    <a:pt x="554" y="2543"/>
                  </a:lnTo>
                  <a:lnTo>
                    <a:pt x="554" y="2543"/>
                  </a:lnTo>
                  <a:lnTo>
                    <a:pt x="554" y="2543"/>
                  </a:lnTo>
                  <a:lnTo>
                    <a:pt x="554" y="2543"/>
                  </a:lnTo>
                  <a:lnTo>
                    <a:pt x="554" y="2523"/>
                  </a:lnTo>
                  <a:lnTo>
                    <a:pt x="554" y="2523"/>
                  </a:lnTo>
                  <a:lnTo>
                    <a:pt x="533" y="2503"/>
                  </a:lnTo>
                  <a:lnTo>
                    <a:pt x="533" y="2503"/>
                  </a:lnTo>
                  <a:lnTo>
                    <a:pt x="533" y="2503"/>
                  </a:lnTo>
                  <a:lnTo>
                    <a:pt x="554" y="2503"/>
                  </a:lnTo>
                  <a:lnTo>
                    <a:pt x="554" y="2503"/>
                  </a:lnTo>
                  <a:lnTo>
                    <a:pt x="554" y="2503"/>
                  </a:lnTo>
                  <a:lnTo>
                    <a:pt x="554" y="2523"/>
                  </a:lnTo>
                  <a:lnTo>
                    <a:pt x="574" y="2523"/>
                  </a:lnTo>
                  <a:lnTo>
                    <a:pt x="574" y="2523"/>
                  </a:lnTo>
                  <a:lnTo>
                    <a:pt x="574" y="2523"/>
                  </a:lnTo>
                  <a:lnTo>
                    <a:pt x="595" y="2523"/>
                  </a:lnTo>
                  <a:lnTo>
                    <a:pt x="595" y="2523"/>
                  </a:lnTo>
                  <a:lnTo>
                    <a:pt x="595" y="2503"/>
                  </a:lnTo>
                  <a:lnTo>
                    <a:pt x="615" y="2503"/>
                  </a:lnTo>
                  <a:lnTo>
                    <a:pt x="615" y="2503"/>
                  </a:lnTo>
                  <a:lnTo>
                    <a:pt x="636" y="2503"/>
                  </a:lnTo>
                  <a:lnTo>
                    <a:pt x="636" y="2523"/>
                  </a:lnTo>
                  <a:lnTo>
                    <a:pt x="636" y="2523"/>
                  </a:lnTo>
                  <a:lnTo>
                    <a:pt x="636" y="2523"/>
                  </a:lnTo>
                  <a:lnTo>
                    <a:pt x="615" y="2523"/>
                  </a:lnTo>
                  <a:lnTo>
                    <a:pt x="615" y="2523"/>
                  </a:lnTo>
                  <a:lnTo>
                    <a:pt x="595" y="2543"/>
                  </a:lnTo>
                  <a:lnTo>
                    <a:pt x="595" y="2543"/>
                  </a:lnTo>
                  <a:lnTo>
                    <a:pt x="574" y="2543"/>
                  </a:lnTo>
                  <a:lnTo>
                    <a:pt x="574" y="2543"/>
                  </a:lnTo>
                  <a:lnTo>
                    <a:pt x="574" y="2543"/>
                  </a:lnTo>
                  <a:lnTo>
                    <a:pt x="574" y="2564"/>
                  </a:lnTo>
                  <a:lnTo>
                    <a:pt x="595" y="2564"/>
                  </a:lnTo>
                  <a:lnTo>
                    <a:pt x="595" y="2585"/>
                  </a:lnTo>
                  <a:lnTo>
                    <a:pt x="574" y="2585"/>
                  </a:lnTo>
                  <a:lnTo>
                    <a:pt x="574" y="2585"/>
                  </a:lnTo>
                  <a:lnTo>
                    <a:pt x="574" y="2585"/>
                  </a:lnTo>
                  <a:lnTo>
                    <a:pt x="574" y="2585"/>
                  </a:lnTo>
                  <a:lnTo>
                    <a:pt x="574" y="2585"/>
                  </a:lnTo>
                  <a:lnTo>
                    <a:pt x="595" y="2585"/>
                  </a:lnTo>
                  <a:lnTo>
                    <a:pt x="595" y="2585"/>
                  </a:lnTo>
                  <a:lnTo>
                    <a:pt x="595" y="2585"/>
                  </a:lnTo>
                  <a:lnTo>
                    <a:pt x="615" y="2605"/>
                  </a:lnTo>
                  <a:lnTo>
                    <a:pt x="615" y="2605"/>
                  </a:lnTo>
                  <a:lnTo>
                    <a:pt x="615" y="2605"/>
                  </a:lnTo>
                  <a:lnTo>
                    <a:pt x="615" y="2605"/>
                  </a:lnTo>
                  <a:lnTo>
                    <a:pt x="595" y="2605"/>
                  </a:lnTo>
                  <a:lnTo>
                    <a:pt x="595" y="2605"/>
                  </a:lnTo>
                  <a:lnTo>
                    <a:pt x="595" y="2605"/>
                  </a:lnTo>
                  <a:lnTo>
                    <a:pt x="595" y="2605"/>
                  </a:lnTo>
                  <a:lnTo>
                    <a:pt x="595" y="2605"/>
                  </a:lnTo>
                  <a:lnTo>
                    <a:pt x="574" y="2605"/>
                  </a:lnTo>
                  <a:lnTo>
                    <a:pt x="574" y="2605"/>
                  </a:lnTo>
                  <a:lnTo>
                    <a:pt x="574" y="2605"/>
                  </a:lnTo>
                  <a:lnTo>
                    <a:pt x="595" y="2605"/>
                  </a:lnTo>
                  <a:lnTo>
                    <a:pt x="574" y="2605"/>
                  </a:lnTo>
                  <a:lnTo>
                    <a:pt x="574" y="2605"/>
                  </a:lnTo>
                  <a:lnTo>
                    <a:pt x="574" y="2605"/>
                  </a:lnTo>
                  <a:lnTo>
                    <a:pt x="574" y="2626"/>
                  </a:lnTo>
                  <a:lnTo>
                    <a:pt x="574" y="2626"/>
                  </a:lnTo>
                  <a:lnTo>
                    <a:pt x="574" y="2626"/>
                  </a:lnTo>
                  <a:lnTo>
                    <a:pt x="554" y="2626"/>
                  </a:lnTo>
                  <a:lnTo>
                    <a:pt x="554" y="2626"/>
                  </a:lnTo>
                  <a:lnTo>
                    <a:pt x="513" y="2605"/>
                  </a:lnTo>
                  <a:lnTo>
                    <a:pt x="492" y="2626"/>
                  </a:lnTo>
                  <a:lnTo>
                    <a:pt x="472" y="2626"/>
                  </a:lnTo>
                  <a:lnTo>
                    <a:pt x="472" y="2626"/>
                  </a:lnTo>
                  <a:lnTo>
                    <a:pt x="472" y="2626"/>
                  </a:lnTo>
                  <a:lnTo>
                    <a:pt x="472" y="2626"/>
                  </a:lnTo>
                  <a:lnTo>
                    <a:pt x="472" y="2626"/>
                  </a:lnTo>
                  <a:lnTo>
                    <a:pt x="472" y="2626"/>
                  </a:lnTo>
                  <a:lnTo>
                    <a:pt x="472" y="2626"/>
                  </a:lnTo>
                  <a:lnTo>
                    <a:pt x="472" y="2646"/>
                  </a:lnTo>
                  <a:lnTo>
                    <a:pt x="472" y="2646"/>
                  </a:lnTo>
                  <a:lnTo>
                    <a:pt x="472" y="2646"/>
                  </a:lnTo>
                  <a:lnTo>
                    <a:pt x="472" y="2646"/>
                  </a:lnTo>
                  <a:lnTo>
                    <a:pt x="472" y="2646"/>
                  </a:lnTo>
                  <a:lnTo>
                    <a:pt x="513" y="2646"/>
                  </a:lnTo>
                  <a:lnTo>
                    <a:pt x="513" y="2646"/>
                  </a:lnTo>
                  <a:lnTo>
                    <a:pt x="513" y="2667"/>
                  </a:lnTo>
                  <a:lnTo>
                    <a:pt x="533" y="2667"/>
                  </a:lnTo>
                  <a:lnTo>
                    <a:pt x="533" y="2667"/>
                  </a:lnTo>
                  <a:lnTo>
                    <a:pt x="574" y="2667"/>
                  </a:lnTo>
                  <a:lnTo>
                    <a:pt x="574" y="2667"/>
                  </a:lnTo>
                  <a:lnTo>
                    <a:pt x="615" y="2646"/>
                  </a:lnTo>
                  <a:lnTo>
                    <a:pt x="615" y="2646"/>
                  </a:lnTo>
                  <a:lnTo>
                    <a:pt x="615" y="2646"/>
                  </a:lnTo>
                  <a:lnTo>
                    <a:pt x="615" y="2646"/>
                  </a:lnTo>
                  <a:lnTo>
                    <a:pt x="636" y="2646"/>
                  </a:lnTo>
                  <a:lnTo>
                    <a:pt x="636" y="2646"/>
                  </a:lnTo>
                  <a:lnTo>
                    <a:pt x="636" y="2646"/>
                  </a:lnTo>
                  <a:lnTo>
                    <a:pt x="636" y="2626"/>
                  </a:lnTo>
                  <a:lnTo>
                    <a:pt x="636" y="2626"/>
                  </a:lnTo>
                  <a:lnTo>
                    <a:pt x="636" y="2605"/>
                  </a:lnTo>
                  <a:lnTo>
                    <a:pt x="636" y="2605"/>
                  </a:lnTo>
                  <a:lnTo>
                    <a:pt x="656" y="2605"/>
                  </a:lnTo>
                  <a:lnTo>
                    <a:pt x="656" y="2605"/>
                  </a:lnTo>
                  <a:lnTo>
                    <a:pt x="656" y="2585"/>
                  </a:lnTo>
                  <a:lnTo>
                    <a:pt x="656" y="2585"/>
                  </a:lnTo>
                  <a:lnTo>
                    <a:pt x="656" y="2585"/>
                  </a:lnTo>
                  <a:lnTo>
                    <a:pt x="656" y="2585"/>
                  </a:lnTo>
                  <a:lnTo>
                    <a:pt x="656" y="2605"/>
                  </a:lnTo>
                  <a:lnTo>
                    <a:pt x="656" y="2605"/>
                  </a:lnTo>
                  <a:lnTo>
                    <a:pt x="656" y="2605"/>
                  </a:lnTo>
                  <a:lnTo>
                    <a:pt x="656" y="2626"/>
                  </a:lnTo>
                  <a:lnTo>
                    <a:pt x="656" y="2626"/>
                  </a:lnTo>
                  <a:lnTo>
                    <a:pt x="656" y="2626"/>
                  </a:lnTo>
                  <a:lnTo>
                    <a:pt x="656" y="2626"/>
                  </a:lnTo>
                  <a:lnTo>
                    <a:pt x="656" y="2626"/>
                  </a:lnTo>
                  <a:lnTo>
                    <a:pt x="656" y="2626"/>
                  </a:lnTo>
                  <a:lnTo>
                    <a:pt x="656" y="2626"/>
                  </a:lnTo>
                  <a:lnTo>
                    <a:pt x="656" y="2626"/>
                  </a:lnTo>
                  <a:lnTo>
                    <a:pt x="636" y="2646"/>
                  </a:lnTo>
                  <a:lnTo>
                    <a:pt x="636" y="2646"/>
                  </a:lnTo>
                  <a:lnTo>
                    <a:pt x="636" y="2667"/>
                  </a:lnTo>
                  <a:lnTo>
                    <a:pt x="636" y="2667"/>
                  </a:lnTo>
                  <a:lnTo>
                    <a:pt x="656" y="2667"/>
                  </a:lnTo>
                  <a:lnTo>
                    <a:pt x="677" y="2646"/>
                  </a:lnTo>
                  <a:lnTo>
                    <a:pt x="677" y="2646"/>
                  </a:lnTo>
                  <a:lnTo>
                    <a:pt x="677" y="2646"/>
                  </a:lnTo>
                  <a:lnTo>
                    <a:pt x="697" y="2646"/>
                  </a:lnTo>
                  <a:lnTo>
                    <a:pt x="697" y="2626"/>
                  </a:lnTo>
                  <a:lnTo>
                    <a:pt x="697" y="2646"/>
                  </a:lnTo>
                  <a:lnTo>
                    <a:pt x="697" y="2646"/>
                  </a:lnTo>
                  <a:lnTo>
                    <a:pt x="697" y="2646"/>
                  </a:lnTo>
                  <a:lnTo>
                    <a:pt x="677" y="2646"/>
                  </a:lnTo>
                  <a:lnTo>
                    <a:pt x="677" y="2667"/>
                  </a:lnTo>
                  <a:lnTo>
                    <a:pt x="677" y="2667"/>
                  </a:lnTo>
                  <a:lnTo>
                    <a:pt x="677" y="2667"/>
                  </a:lnTo>
                  <a:lnTo>
                    <a:pt x="677" y="2667"/>
                  </a:lnTo>
                  <a:lnTo>
                    <a:pt x="677" y="2667"/>
                  </a:lnTo>
                  <a:lnTo>
                    <a:pt x="656" y="2667"/>
                  </a:lnTo>
                  <a:lnTo>
                    <a:pt x="656" y="2667"/>
                  </a:lnTo>
                  <a:lnTo>
                    <a:pt x="656" y="2667"/>
                  </a:lnTo>
                  <a:lnTo>
                    <a:pt x="636" y="2667"/>
                  </a:lnTo>
                  <a:lnTo>
                    <a:pt x="636" y="2667"/>
                  </a:lnTo>
                  <a:lnTo>
                    <a:pt x="615" y="2667"/>
                  </a:lnTo>
                  <a:lnTo>
                    <a:pt x="615" y="2667"/>
                  </a:lnTo>
                  <a:lnTo>
                    <a:pt x="615" y="2667"/>
                  </a:lnTo>
                  <a:lnTo>
                    <a:pt x="615" y="2667"/>
                  </a:lnTo>
                  <a:lnTo>
                    <a:pt x="615" y="2687"/>
                  </a:lnTo>
                  <a:lnTo>
                    <a:pt x="595" y="2687"/>
                  </a:lnTo>
                  <a:lnTo>
                    <a:pt x="595" y="2687"/>
                  </a:lnTo>
                  <a:lnTo>
                    <a:pt x="595" y="2687"/>
                  </a:lnTo>
                  <a:lnTo>
                    <a:pt x="492" y="2667"/>
                  </a:lnTo>
                  <a:lnTo>
                    <a:pt x="410" y="2667"/>
                  </a:lnTo>
                  <a:lnTo>
                    <a:pt x="410" y="2667"/>
                  </a:lnTo>
                  <a:lnTo>
                    <a:pt x="410" y="2667"/>
                  </a:lnTo>
                  <a:lnTo>
                    <a:pt x="410" y="2667"/>
                  </a:lnTo>
                  <a:lnTo>
                    <a:pt x="410" y="2667"/>
                  </a:lnTo>
                  <a:lnTo>
                    <a:pt x="410" y="2667"/>
                  </a:lnTo>
                  <a:lnTo>
                    <a:pt x="410" y="2687"/>
                  </a:lnTo>
                  <a:lnTo>
                    <a:pt x="410" y="2687"/>
                  </a:lnTo>
                  <a:lnTo>
                    <a:pt x="430" y="2687"/>
                  </a:lnTo>
                  <a:lnTo>
                    <a:pt x="430" y="2687"/>
                  </a:lnTo>
                  <a:lnTo>
                    <a:pt x="430" y="2687"/>
                  </a:lnTo>
                  <a:lnTo>
                    <a:pt x="430" y="2687"/>
                  </a:lnTo>
                  <a:lnTo>
                    <a:pt x="451" y="2667"/>
                  </a:lnTo>
                  <a:lnTo>
                    <a:pt x="451" y="2667"/>
                  </a:lnTo>
                  <a:lnTo>
                    <a:pt x="451" y="2667"/>
                  </a:lnTo>
                  <a:lnTo>
                    <a:pt x="472" y="2667"/>
                  </a:lnTo>
                  <a:lnTo>
                    <a:pt x="472" y="2667"/>
                  </a:lnTo>
                  <a:lnTo>
                    <a:pt x="472" y="2667"/>
                  </a:lnTo>
                  <a:lnTo>
                    <a:pt x="472" y="2667"/>
                  </a:lnTo>
                  <a:lnTo>
                    <a:pt x="472" y="2667"/>
                  </a:lnTo>
                  <a:lnTo>
                    <a:pt x="472" y="2667"/>
                  </a:lnTo>
                  <a:lnTo>
                    <a:pt x="472" y="2687"/>
                  </a:lnTo>
                  <a:lnTo>
                    <a:pt x="472" y="2687"/>
                  </a:lnTo>
                  <a:lnTo>
                    <a:pt x="492" y="2687"/>
                  </a:lnTo>
                  <a:lnTo>
                    <a:pt x="492" y="2687"/>
                  </a:lnTo>
                  <a:lnTo>
                    <a:pt x="492" y="2687"/>
                  </a:lnTo>
                  <a:lnTo>
                    <a:pt x="492" y="2687"/>
                  </a:lnTo>
                  <a:lnTo>
                    <a:pt x="451" y="2687"/>
                  </a:lnTo>
                  <a:lnTo>
                    <a:pt x="430" y="2687"/>
                  </a:lnTo>
                  <a:lnTo>
                    <a:pt x="410" y="2687"/>
                  </a:lnTo>
                  <a:lnTo>
                    <a:pt x="389" y="2687"/>
                  </a:lnTo>
                  <a:lnTo>
                    <a:pt x="389" y="2687"/>
                  </a:lnTo>
                  <a:lnTo>
                    <a:pt x="389" y="2708"/>
                  </a:lnTo>
                  <a:lnTo>
                    <a:pt x="389" y="2708"/>
                  </a:lnTo>
                  <a:lnTo>
                    <a:pt x="389" y="2708"/>
                  </a:lnTo>
                  <a:lnTo>
                    <a:pt x="410" y="2728"/>
                  </a:lnTo>
                  <a:lnTo>
                    <a:pt x="410" y="2728"/>
                  </a:lnTo>
                  <a:lnTo>
                    <a:pt x="410" y="2728"/>
                  </a:lnTo>
                  <a:lnTo>
                    <a:pt x="410" y="2728"/>
                  </a:lnTo>
                  <a:lnTo>
                    <a:pt x="430" y="2728"/>
                  </a:lnTo>
                  <a:lnTo>
                    <a:pt x="430" y="2708"/>
                  </a:lnTo>
                  <a:lnTo>
                    <a:pt x="451" y="2708"/>
                  </a:lnTo>
                  <a:lnTo>
                    <a:pt x="451" y="2687"/>
                  </a:lnTo>
                  <a:lnTo>
                    <a:pt x="451" y="2687"/>
                  </a:lnTo>
                  <a:lnTo>
                    <a:pt x="472" y="2687"/>
                  </a:lnTo>
                  <a:lnTo>
                    <a:pt x="472" y="2687"/>
                  </a:lnTo>
                  <a:lnTo>
                    <a:pt x="472" y="2687"/>
                  </a:lnTo>
                  <a:lnTo>
                    <a:pt x="472" y="2708"/>
                  </a:lnTo>
                  <a:lnTo>
                    <a:pt x="472" y="2708"/>
                  </a:lnTo>
                  <a:lnTo>
                    <a:pt x="472" y="2708"/>
                  </a:lnTo>
                  <a:lnTo>
                    <a:pt x="472" y="2708"/>
                  </a:lnTo>
                  <a:lnTo>
                    <a:pt x="472" y="2708"/>
                  </a:lnTo>
                  <a:lnTo>
                    <a:pt x="492" y="2708"/>
                  </a:lnTo>
                  <a:lnTo>
                    <a:pt x="492" y="2708"/>
                  </a:lnTo>
                  <a:lnTo>
                    <a:pt x="492" y="2728"/>
                  </a:lnTo>
                  <a:lnTo>
                    <a:pt x="492" y="2728"/>
                  </a:lnTo>
                  <a:lnTo>
                    <a:pt x="492" y="2728"/>
                  </a:lnTo>
                  <a:lnTo>
                    <a:pt x="472" y="2728"/>
                  </a:lnTo>
                  <a:lnTo>
                    <a:pt x="451" y="2728"/>
                  </a:lnTo>
                  <a:lnTo>
                    <a:pt x="451" y="2728"/>
                  </a:lnTo>
                  <a:lnTo>
                    <a:pt x="451" y="2728"/>
                  </a:lnTo>
                  <a:lnTo>
                    <a:pt x="451" y="2749"/>
                  </a:lnTo>
                  <a:lnTo>
                    <a:pt x="472" y="2749"/>
                  </a:lnTo>
                  <a:lnTo>
                    <a:pt x="472" y="2749"/>
                  </a:lnTo>
                  <a:lnTo>
                    <a:pt x="492" y="2749"/>
                  </a:lnTo>
                  <a:lnTo>
                    <a:pt x="492" y="2749"/>
                  </a:lnTo>
                  <a:lnTo>
                    <a:pt x="492" y="2749"/>
                  </a:lnTo>
                  <a:lnTo>
                    <a:pt x="513" y="2749"/>
                  </a:lnTo>
                  <a:lnTo>
                    <a:pt x="554" y="2728"/>
                  </a:lnTo>
                  <a:lnTo>
                    <a:pt x="574" y="2728"/>
                  </a:lnTo>
                  <a:lnTo>
                    <a:pt x="574" y="2728"/>
                  </a:lnTo>
                  <a:lnTo>
                    <a:pt x="574" y="2728"/>
                  </a:lnTo>
                  <a:lnTo>
                    <a:pt x="595" y="2728"/>
                  </a:lnTo>
                  <a:lnTo>
                    <a:pt x="595" y="2708"/>
                  </a:lnTo>
                  <a:lnTo>
                    <a:pt x="595" y="2708"/>
                  </a:lnTo>
                  <a:lnTo>
                    <a:pt x="595" y="2708"/>
                  </a:lnTo>
                  <a:lnTo>
                    <a:pt x="615" y="2708"/>
                  </a:lnTo>
                  <a:lnTo>
                    <a:pt x="615" y="2708"/>
                  </a:lnTo>
                  <a:lnTo>
                    <a:pt x="615" y="2708"/>
                  </a:lnTo>
                  <a:lnTo>
                    <a:pt x="615" y="2708"/>
                  </a:lnTo>
                  <a:lnTo>
                    <a:pt x="615" y="2687"/>
                  </a:lnTo>
                  <a:lnTo>
                    <a:pt x="615" y="2687"/>
                  </a:lnTo>
                  <a:lnTo>
                    <a:pt x="615" y="2708"/>
                  </a:lnTo>
                  <a:lnTo>
                    <a:pt x="615" y="2708"/>
                  </a:lnTo>
                  <a:lnTo>
                    <a:pt x="615" y="2708"/>
                  </a:lnTo>
                  <a:lnTo>
                    <a:pt x="615" y="2708"/>
                  </a:lnTo>
                  <a:lnTo>
                    <a:pt x="615" y="2728"/>
                  </a:lnTo>
                  <a:lnTo>
                    <a:pt x="615" y="2728"/>
                  </a:lnTo>
                  <a:lnTo>
                    <a:pt x="615" y="2728"/>
                  </a:lnTo>
                  <a:lnTo>
                    <a:pt x="615" y="2728"/>
                  </a:lnTo>
                  <a:lnTo>
                    <a:pt x="595" y="2728"/>
                  </a:lnTo>
                  <a:lnTo>
                    <a:pt x="595" y="2728"/>
                  </a:lnTo>
                  <a:lnTo>
                    <a:pt x="615" y="2728"/>
                  </a:lnTo>
                  <a:lnTo>
                    <a:pt x="615" y="2728"/>
                  </a:lnTo>
                  <a:lnTo>
                    <a:pt x="615" y="2728"/>
                  </a:lnTo>
                  <a:lnTo>
                    <a:pt x="615" y="2749"/>
                  </a:lnTo>
                  <a:lnTo>
                    <a:pt x="615" y="2749"/>
                  </a:lnTo>
                  <a:lnTo>
                    <a:pt x="615" y="2749"/>
                  </a:lnTo>
                  <a:lnTo>
                    <a:pt x="615" y="2749"/>
                  </a:lnTo>
                  <a:lnTo>
                    <a:pt x="615" y="2749"/>
                  </a:lnTo>
                  <a:lnTo>
                    <a:pt x="595" y="2749"/>
                  </a:lnTo>
                  <a:lnTo>
                    <a:pt x="595" y="2749"/>
                  </a:lnTo>
                  <a:lnTo>
                    <a:pt x="595" y="2749"/>
                  </a:lnTo>
                  <a:lnTo>
                    <a:pt x="574" y="2749"/>
                  </a:lnTo>
                  <a:lnTo>
                    <a:pt x="574" y="2749"/>
                  </a:lnTo>
                  <a:lnTo>
                    <a:pt x="574" y="2749"/>
                  </a:lnTo>
                  <a:lnTo>
                    <a:pt x="554" y="2749"/>
                  </a:lnTo>
                  <a:lnTo>
                    <a:pt x="554" y="2749"/>
                  </a:lnTo>
                  <a:lnTo>
                    <a:pt x="554" y="2749"/>
                  </a:lnTo>
                  <a:lnTo>
                    <a:pt x="554" y="2749"/>
                  </a:lnTo>
                  <a:lnTo>
                    <a:pt x="533" y="2749"/>
                  </a:lnTo>
                  <a:lnTo>
                    <a:pt x="533" y="2749"/>
                  </a:lnTo>
                  <a:lnTo>
                    <a:pt x="533" y="2749"/>
                  </a:lnTo>
                  <a:lnTo>
                    <a:pt x="533" y="2749"/>
                  </a:lnTo>
                  <a:lnTo>
                    <a:pt x="513" y="2749"/>
                  </a:lnTo>
                  <a:lnTo>
                    <a:pt x="513" y="2749"/>
                  </a:lnTo>
                  <a:lnTo>
                    <a:pt x="513" y="2769"/>
                  </a:lnTo>
                  <a:lnTo>
                    <a:pt x="513" y="2769"/>
                  </a:lnTo>
                  <a:lnTo>
                    <a:pt x="513" y="2769"/>
                  </a:lnTo>
                  <a:lnTo>
                    <a:pt x="513" y="2769"/>
                  </a:lnTo>
                  <a:lnTo>
                    <a:pt x="513" y="2769"/>
                  </a:lnTo>
                  <a:lnTo>
                    <a:pt x="472" y="2769"/>
                  </a:lnTo>
                  <a:lnTo>
                    <a:pt x="472" y="2769"/>
                  </a:lnTo>
                  <a:lnTo>
                    <a:pt x="472" y="2769"/>
                  </a:lnTo>
                  <a:lnTo>
                    <a:pt x="451" y="2769"/>
                  </a:lnTo>
                  <a:lnTo>
                    <a:pt x="451" y="2769"/>
                  </a:lnTo>
                  <a:lnTo>
                    <a:pt x="451" y="2769"/>
                  </a:lnTo>
                  <a:lnTo>
                    <a:pt x="451" y="2769"/>
                  </a:lnTo>
                  <a:lnTo>
                    <a:pt x="451" y="2769"/>
                  </a:lnTo>
                  <a:lnTo>
                    <a:pt x="451" y="2790"/>
                  </a:lnTo>
                  <a:lnTo>
                    <a:pt x="472" y="2790"/>
                  </a:lnTo>
                  <a:lnTo>
                    <a:pt x="472" y="2790"/>
                  </a:lnTo>
                  <a:lnTo>
                    <a:pt x="492" y="2790"/>
                  </a:lnTo>
                  <a:lnTo>
                    <a:pt x="492" y="2790"/>
                  </a:lnTo>
                  <a:lnTo>
                    <a:pt x="492" y="2790"/>
                  </a:lnTo>
                  <a:lnTo>
                    <a:pt x="492" y="2790"/>
                  </a:lnTo>
                  <a:lnTo>
                    <a:pt x="472" y="2790"/>
                  </a:lnTo>
                  <a:lnTo>
                    <a:pt x="472" y="2790"/>
                  </a:lnTo>
                  <a:lnTo>
                    <a:pt x="451" y="2790"/>
                  </a:lnTo>
                  <a:lnTo>
                    <a:pt x="451" y="2790"/>
                  </a:lnTo>
                  <a:lnTo>
                    <a:pt x="430" y="2790"/>
                  </a:lnTo>
                  <a:lnTo>
                    <a:pt x="430" y="2790"/>
                  </a:lnTo>
                  <a:lnTo>
                    <a:pt x="410" y="2790"/>
                  </a:lnTo>
                  <a:lnTo>
                    <a:pt x="410" y="2790"/>
                  </a:lnTo>
                  <a:lnTo>
                    <a:pt x="410" y="2790"/>
                  </a:lnTo>
                  <a:lnTo>
                    <a:pt x="389" y="2790"/>
                  </a:lnTo>
                  <a:lnTo>
                    <a:pt x="389" y="2790"/>
                  </a:lnTo>
                  <a:lnTo>
                    <a:pt x="389" y="2810"/>
                  </a:lnTo>
                  <a:lnTo>
                    <a:pt x="389" y="2810"/>
                  </a:lnTo>
                  <a:lnTo>
                    <a:pt x="389" y="2810"/>
                  </a:lnTo>
                  <a:lnTo>
                    <a:pt x="389" y="2831"/>
                  </a:lnTo>
                  <a:lnTo>
                    <a:pt x="389" y="2831"/>
                  </a:lnTo>
                  <a:lnTo>
                    <a:pt x="389" y="2831"/>
                  </a:lnTo>
                  <a:lnTo>
                    <a:pt x="389" y="2831"/>
                  </a:lnTo>
                  <a:lnTo>
                    <a:pt x="389" y="2831"/>
                  </a:lnTo>
                  <a:lnTo>
                    <a:pt x="389" y="2831"/>
                  </a:lnTo>
                  <a:lnTo>
                    <a:pt x="410" y="2831"/>
                  </a:lnTo>
                  <a:lnTo>
                    <a:pt x="410" y="2831"/>
                  </a:lnTo>
                  <a:lnTo>
                    <a:pt x="410" y="2810"/>
                  </a:lnTo>
                  <a:lnTo>
                    <a:pt x="410" y="2810"/>
                  </a:lnTo>
                  <a:lnTo>
                    <a:pt x="410" y="2810"/>
                  </a:lnTo>
                  <a:lnTo>
                    <a:pt x="410" y="2831"/>
                  </a:lnTo>
                  <a:lnTo>
                    <a:pt x="410" y="2831"/>
                  </a:lnTo>
                  <a:lnTo>
                    <a:pt x="410" y="2831"/>
                  </a:lnTo>
                  <a:lnTo>
                    <a:pt x="410" y="2831"/>
                  </a:lnTo>
                  <a:lnTo>
                    <a:pt x="430" y="2810"/>
                  </a:lnTo>
                  <a:lnTo>
                    <a:pt x="430" y="2810"/>
                  </a:lnTo>
                  <a:lnTo>
                    <a:pt x="430" y="2810"/>
                  </a:lnTo>
                  <a:lnTo>
                    <a:pt x="430" y="2810"/>
                  </a:lnTo>
                  <a:lnTo>
                    <a:pt x="430" y="2810"/>
                  </a:lnTo>
                  <a:lnTo>
                    <a:pt x="451" y="2810"/>
                  </a:lnTo>
                  <a:lnTo>
                    <a:pt x="451" y="2810"/>
                  </a:lnTo>
                  <a:lnTo>
                    <a:pt x="451" y="2810"/>
                  </a:lnTo>
                  <a:lnTo>
                    <a:pt x="472" y="2810"/>
                  </a:lnTo>
                  <a:lnTo>
                    <a:pt x="472" y="2810"/>
                  </a:lnTo>
                  <a:lnTo>
                    <a:pt x="472" y="2810"/>
                  </a:lnTo>
                  <a:lnTo>
                    <a:pt x="472" y="2810"/>
                  </a:lnTo>
                  <a:lnTo>
                    <a:pt x="472" y="2810"/>
                  </a:lnTo>
                  <a:lnTo>
                    <a:pt x="451" y="2810"/>
                  </a:lnTo>
                  <a:lnTo>
                    <a:pt x="430" y="2831"/>
                  </a:lnTo>
                  <a:lnTo>
                    <a:pt x="430" y="2831"/>
                  </a:lnTo>
                  <a:lnTo>
                    <a:pt x="430" y="2831"/>
                  </a:lnTo>
                  <a:lnTo>
                    <a:pt x="430" y="2831"/>
                  </a:lnTo>
                  <a:lnTo>
                    <a:pt x="430" y="2831"/>
                  </a:lnTo>
                  <a:lnTo>
                    <a:pt x="430" y="2831"/>
                  </a:lnTo>
                  <a:lnTo>
                    <a:pt x="451" y="2851"/>
                  </a:lnTo>
                  <a:lnTo>
                    <a:pt x="451" y="2851"/>
                  </a:lnTo>
                  <a:lnTo>
                    <a:pt x="451" y="2831"/>
                  </a:lnTo>
                  <a:lnTo>
                    <a:pt x="472" y="2831"/>
                  </a:lnTo>
                  <a:lnTo>
                    <a:pt x="472" y="2831"/>
                  </a:lnTo>
                  <a:lnTo>
                    <a:pt x="472" y="2831"/>
                  </a:lnTo>
                  <a:lnTo>
                    <a:pt x="472" y="2851"/>
                  </a:lnTo>
                  <a:lnTo>
                    <a:pt x="472" y="2851"/>
                  </a:lnTo>
                  <a:lnTo>
                    <a:pt x="451" y="2851"/>
                  </a:lnTo>
                  <a:lnTo>
                    <a:pt x="451" y="2851"/>
                  </a:lnTo>
                  <a:lnTo>
                    <a:pt x="451" y="2851"/>
                  </a:lnTo>
                  <a:lnTo>
                    <a:pt x="430" y="2851"/>
                  </a:lnTo>
                  <a:lnTo>
                    <a:pt x="430" y="2851"/>
                  </a:lnTo>
                  <a:lnTo>
                    <a:pt x="430" y="2851"/>
                  </a:lnTo>
                  <a:lnTo>
                    <a:pt x="430" y="2851"/>
                  </a:lnTo>
                  <a:lnTo>
                    <a:pt x="451" y="2851"/>
                  </a:lnTo>
                  <a:lnTo>
                    <a:pt x="451" y="2872"/>
                  </a:lnTo>
                  <a:lnTo>
                    <a:pt x="451" y="2872"/>
                  </a:lnTo>
                  <a:lnTo>
                    <a:pt x="451" y="2872"/>
                  </a:lnTo>
                  <a:lnTo>
                    <a:pt x="451" y="2872"/>
                  </a:lnTo>
                  <a:lnTo>
                    <a:pt x="451" y="2872"/>
                  </a:lnTo>
                  <a:lnTo>
                    <a:pt x="451" y="2872"/>
                  </a:lnTo>
                  <a:lnTo>
                    <a:pt x="451" y="2872"/>
                  </a:lnTo>
                  <a:lnTo>
                    <a:pt x="430" y="2892"/>
                  </a:lnTo>
                  <a:lnTo>
                    <a:pt x="430" y="2892"/>
                  </a:lnTo>
                  <a:lnTo>
                    <a:pt x="430" y="2892"/>
                  </a:lnTo>
                  <a:lnTo>
                    <a:pt x="451" y="2892"/>
                  </a:lnTo>
                  <a:lnTo>
                    <a:pt x="451" y="2892"/>
                  </a:lnTo>
                  <a:lnTo>
                    <a:pt x="451" y="2892"/>
                  </a:lnTo>
                  <a:lnTo>
                    <a:pt x="451" y="2872"/>
                  </a:lnTo>
                  <a:lnTo>
                    <a:pt x="451" y="2872"/>
                  </a:lnTo>
                  <a:lnTo>
                    <a:pt x="451" y="2872"/>
                  </a:lnTo>
                  <a:lnTo>
                    <a:pt x="472" y="2872"/>
                  </a:lnTo>
                  <a:lnTo>
                    <a:pt x="472" y="2872"/>
                  </a:lnTo>
                  <a:lnTo>
                    <a:pt x="472" y="2872"/>
                  </a:lnTo>
                  <a:lnTo>
                    <a:pt x="472" y="2872"/>
                  </a:lnTo>
                  <a:lnTo>
                    <a:pt x="472" y="2872"/>
                  </a:lnTo>
                  <a:lnTo>
                    <a:pt x="472" y="2851"/>
                  </a:lnTo>
                  <a:lnTo>
                    <a:pt x="492" y="2851"/>
                  </a:lnTo>
                  <a:lnTo>
                    <a:pt x="492" y="2851"/>
                  </a:lnTo>
                  <a:lnTo>
                    <a:pt x="492" y="2851"/>
                  </a:lnTo>
                  <a:lnTo>
                    <a:pt x="492" y="2851"/>
                  </a:lnTo>
                  <a:lnTo>
                    <a:pt x="492" y="2872"/>
                  </a:lnTo>
                  <a:lnTo>
                    <a:pt x="492" y="2872"/>
                  </a:lnTo>
                  <a:lnTo>
                    <a:pt x="492" y="2872"/>
                  </a:lnTo>
                  <a:lnTo>
                    <a:pt x="492" y="2851"/>
                  </a:lnTo>
                  <a:lnTo>
                    <a:pt x="492" y="2851"/>
                  </a:lnTo>
                  <a:lnTo>
                    <a:pt x="513" y="2851"/>
                  </a:lnTo>
                  <a:lnTo>
                    <a:pt x="513" y="2851"/>
                  </a:lnTo>
                  <a:lnTo>
                    <a:pt x="513" y="2851"/>
                  </a:lnTo>
                  <a:lnTo>
                    <a:pt x="533" y="2851"/>
                  </a:lnTo>
                  <a:lnTo>
                    <a:pt x="533" y="2831"/>
                  </a:lnTo>
                  <a:lnTo>
                    <a:pt x="533" y="2831"/>
                  </a:lnTo>
                  <a:lnTo>
                    <a:pt x="533" y="2831"/>
                  </a:lnTo>
                  <a:lnTo>
                    <a:pt x="554" y="2810"/>
                  </a:lnTo>
                  <a:lnTo>
                    <a:pt x="554" y="2831"/>
                  </a:lnTo>
                  <a:lnTo>
                    <a:pt x="554" y="2831"/>
                  </a:lnTo>
                  <a:lnTo>
                    <a:pt x="554" y="2831"/>
                  </a:lnTo>
                  <a:lnTo>
                    <a:pt x="554" y="2851"/>
                  </a:lnTo>
                  <a:lnTo>
                    <a:pt x="554" y="2851"/>
                  </a:lnTo>
                  <a:lnTo>
                    <a:pt x="574" y="2851"/>
                  </a:lnTo>
                  <a:lnTo>
                    <a:pt x="595" y="2851"/>
                  </a:lnTo>
                  <a:lnTo>
                    <a:pt x="595" y="2851"/>
                  </a:lnTo>
                  <a:lnTo>
                    <a:pt x="595" y="2851"/>
                  </a:lnTo>
                  <a:lnTo>
                    <a:pt x="595" y="2851"/>
                  </a:lnTo>
                  <a:lnTo>
                    <a:pt x="574" y="2851"/>
                  </a:lnTo>
                  <a:lnTo>
                    <a:pt x="533" y="2851"/>
                  </a:lnTo>
                  <a:lnTo>
                    <a:pt x="513" y="2872"/>
                  </a:lnTo>
                  <a:lnTo>
                    <a:pt x="513" y="2872"/>
                  </a:lnTo>
                  <a:lnTo>
                    <a:pt x="513" y="2872"/>
                  </a:lnTo>
                  <a:lnTo>
                    <a:pt x="492" y="2892"/>
                  </a:lnTo>
                  <a:lnTo>
                    <a:pt x="492" y="2892"/>
                  </a:lnTo>
                  <a:lnTo>
                    <a:pt x="492" y="2892"/>
                  </a:lnTo>
                  <a:lnTo>
                    <a:pt x="472" y="2892"/>
                  </a:lnTo>
                  <a:lnTo>
                    <a:pt x="472" y="2892"/>
                  </a:lnTo>
                  <a:lnTo>
                    <a:pt x="451" y="2892"/>
                  </a:lnTo>
                  <a:lnTo>
                    <a:pt x="472" y="2892"/>
                  </a:lnTo>
                  <a:lnTo>
                    <a:pt x="492" y="2892"/>
                  </a:lnTo>
                  <a:lnTo>
                    <a:pt x="492" y="2892"/>
                  </a:lnTo>
                  <a:lnTo>
                    <a:pt x="513" y="2892"/>
                  </a:lnTo>
                  <a:lnTo>
                    <a:pt x="513" y="2892"/>
                  </a:lnTo>
                  <a:lnTo>
                    <a:pt x="513" y="2892"/>
                  </a:lnTo>
                  <a:lnTo>
                    <a:pt x="533" y="2892"/>
                  </a:lnTo>
                  <a:lnTo>
                    <a:pt x="533" y="2892"/>
                  </a:lnTo>
                  <a:lnTo>
                    <a:pt x="533" y="2892"/>
                  </a:lnTo>
                  <a:lnTo>
                    <a:pt x="533" y="2892"/>
                  </a:lnTo>
                  <a:lnTo>
                    <a:pt x="533" y="2892"/>
                  </a:lnTo>
                  <a:lnTo>
                    <a:pt x="533" y="2892"/>
                  </a:lnTo>
                  <a:lnTo>
                    <a:pt x="533" y="2892"/>
                  </a:lnTo>
                  <a:lnTo>
                    <a:pt x="533" y="2892"/>
                  </a:lnTo>
                  <a:lnTo>
                    <a:pt x="533" y="2892"/>
                  </a:lnTo>
                  <a:lnTo>
                    <a:pt x="554" y="2892"/>
                  </a:lnTo>
                  <a:lnTo>
                    <a:pt x="554" y="2872"/>
                  </a:lnTo>
                  <a:lnTo>
                    <a:pt x="554" y="2872"/>
                  </a:lnTo>
                  <a:lnTo>
                    <a:pt x="554" y="2872"/>
                  </a:lnTo>
                  <a:lnTo>
                    <a:pt x="554" y="2872"/>
                  </a:lnTo>
                  <a:lnTo>
                    <a:pt x="554" y="2872"/>
                  </a:lnTo>
                  <a:lnTo>
                    <a:pt x="554" y="2872"/>
                  </a:lnTo>
                  <a:lnTo>
                    <a:pt x="554" y="2892"/>
                  </a:lnTo>
                  <a:lnTo>
                    <a:pt x="595" y="2872"/>
                  </a:lnTo>
                  <a:lnTo>
                    <a:pt x="595" y="2872"/>
                  </a:lnTo>
                  <a:lnTo>
                    <a:pt x="574" y="2892"/>
                  </a:lnTo>
                  <a:lnTo>
                    <a:pt x="554" y="2892"/>
                  </a:lnTo>
                  <a:lnTo>
                    <a:pt x="554" y="2892"/>
                  </a:lnTo>
                  <a:lnTo>
                    <a:pt x="533" y="2892"/>
                  </a:lnTo>
                  <a:lnTo>
                    <a:pt x="533" y="2913"/>
                  </a:lnTo>
                  <a:lnTo>
                    <a:pt x="533" y="2913"/>
                  </a:lnTo>
                  <a:lnTo>
                    <a:pt x="513" y="2913"/>
                  </a:lnTo>
                  <a:lnTo>
                    <a:pt x="513" y="2913"/>
                  </a:lnTo>
                  <a:lnTo>
                    <a:pt x="513" y="2913"/>
                  </a:lnTo>
                  <a:lnTo>
                    <a:pt x="513" y="2913"/>
                  </a:lnTo>
                  <a:lnTo>
                    <a:pt x="513" y="2933"/>
                  </a:lnTo>
                  <a:lnTo>
                    <a:pt x="513" y="2933"/>
                  </a:lnTo>
                  <a:lnTo>
                    <a:pt x="492" y="2933"/>
                  </a:lnTo>
                  <a:lnTo>
                    <a:pt x="492" y="2933"/>
                  </a:lnTo>
                  <a:lnTo>
                    <a:pt x="492" y="2933"/>
                  </a:lnTo>
                  <a:lnTo>
                    <a:pt x="492" y="2954"/>
                  </a:lnTo>
                  <a:lnTo>
                    <a:pt x="513" y="2954"/>
                  </a:lnTo>
                  <a:lnTo>
                    <a:pt x="513" y="2954"/>
                  </a:lnTo>
                  <a:lnTo>
                    <a:pt x="533" y="2954"/>
                  </a:lnTo>
                  <a:lnTo>
                    <a:pt x="554" y="2954"/>
                  </a:lnTo>
                  <a:lnTo>
                    <a:pt x="554" y="2954"/>
                  </a:lnTo>
                  <a:lnTo>
                    <a:pt x="615" y="2933"/>
                  </a:lnTo>
                  <a:lnTo>
                    <a:pt x="615" y="2933"/>
                  </a:lnTo>
                  <a:lnTo>
                    <a:pt x="615" y="2933"/>
                  </a:lnTo>
                  <a:lnTo>
                    <a:pt x="636" y="2913"/>
                  </a:lnTo>
                  <a:lnTo>
                    <a:pt x="636" y="2913"/>
                  </a:lnTo>
                  <a:lnTo>
                    <a:pt x="656" y="2913"/>
                  </a:lnTo>
                  <a:lnTo>
                    <a:pt x="677" y="2913"/>
                  </a:lnTo>
                  <a:lnTo>
                    <a:pt x="677" y="2892"/>
                  </a:lnTo>
                  <a:lnTo>
                    <a:pt x="677" y="2892"/>
                  </a:lnTo>
                  <a:lnTo>
                    <a:pt x="697" y="2892"/>
                  </a:lnTo>
                  <a:lnTo>
                    <a:pt x="697" y="2913"/>
                  </a:lnTo>
                  <a:lnTo>
                    <a:pt x="697" y="2913"/>
                  </a:lnTo>
                  <a:lnTo>
                    <a:pt x="697" y="2913"/>
                  </a:lnTo>
                  <a:lnTo>
                    <a:pt x="697" y="2913"/>
                  </a:lnTo>
                  <a:lnTo>
                    <a:pt x="697" y="2913"/>
                  </a:lnTo>
                  <a:lnTo>
                    <a:pt x="677" y="2913"/>
                  </a:lnTo>
                  <a:lnTo>
                    <a:pt x="656" y="2913"/>
                  </a:lnTo>
                  <a:lnTo>
                    <a:pt x="636" y="2933"/>
                  </a:lnTo>
                  <a:lnTo>
                    <a:pt x="636" y="2933"/>
                  </a:lnTo>
                  <a:lnTo>
                    <a:pt x="636" y="2954"/>
                  </a:lnTo>
                  <a:lnTo>
                    <a:pt x="636" y="2954"/>
                  </a:lnTo>
                  <a:lnTo>
                    <a:pt x="615" y="2954"/>
                  </a:lnTo>
                  <a:lnTo>
                    <a:pt x="615" y="2954"/>
                  </a:lnTo>
                  <a:lnTo>
                    <a:pt x="615" y="2954"/>
                  </a:lnTo>
                  <a:lnTo>
                    <a:pt x="615" y="2954"/>
                  </a:lnTo>
                  <a:lnTo>
                    <a:pt x="574" y="2974"/>
                  </a:lnTo>
                  <a:lnTo>
                    <a:pt x="574" y="2974"/>
                  </a:lnTo>
                  <a:lnTo>
                    <a:pt x="574" y="2974"/>
                  </a:lnTo>
                  <a:lnTo>
                    <a:pt x="574" y="2974"/>
                  </a:lnTo>
                  <a:lnTo>
                    <a:pt x="595" y="2974"/>
                  </a:lnTo>
                  <a:lnTo>
                    <a:pt x="595" y="2995"/>
                  </a:lnTo>
                  <a:lnTo>
                    <a:pt x="574" y="2995"/>
                  </a:lnTo>
                  <a:lnTo>
                    <a:pt x="574" y="2995"/>
                  </a:lnTo>
                  <a:lnTo>
                    <a:pt x="574" y="2995"/>
                  </a:lnTo>
                  <a:lnTo>
                    <a:pt x="574" y="2995"/>
                  </a:lnTo>
                  <a:lnTo>
                    <a:pt x="554" y="3015"/>
                  </a:lnTo>
                  <a:lnTo>
                    <a:pt x="554" y="3015"/>
                  </a:lnTo>
                  <a:lnTo>
                    <a:pt x="554" y="3015"/>
                  </a:lnTo>
                  <a:lnTo>
                    <a:pt x="533" y="3015"/>
                  </a:lnTo>
                  <a:lnTo>
                    <a:pt x="533" y="3036"/>
                  </a:lnTo>
                  <a:lnTo>
                    <a:pt x="533" y="3036"/>
                  </a:lnTo>
                  <a:lnTo>
                    <a:pt x="533" y="3036"/>
                  </a:lnTo>
                  <a:lnTo>
                    <a:pt x="513" y="3036"/>
                  </a:lnTo>
                  <a:lnTo>
                    <a:pt x="492" y="3036"/>
                  </a:lnTo>
                  <a:lnTo>
                    <a:pt x="492" y="3036"/>
                  </a:lnTo>
                  <a:lnTo>
                    <a:pt x="492" y="3036"/>
                  </a:lnTo>
                  <a:lnTo>
                    <a:pt x="472" y="3036"/>
                  </a:lnTo>
                  <a:lnTo>
                    <a:pt x="472" y="3036"/>
                  </a:lnTo>
                  <a:lnTo>
                    <a:pt x="472" y="3036"/>
                  </a:lnTo>
                  <a:lnTo>
                    <a:pt x="451" y="3056"/>
                  </a:lnTo>
                  <a:lnTo>
                    <a:pt x="451" y="3056"/>
                  </a:lnTo>
                  <a:lnTo>
                    <a:pt x="430" y="3056"/>
                  </a:lnTo>
                  <a:lnTo>
                    <a:pt x="430" y="3056"/>
                  </a:lnTo>
                  <a:lnTo>
                    <a:pt x="451" y="3056"/>
                  </a:lnTo>
                  <a:lnTo>
                    <a:pt x="451" y="3056"/>
                  </a:lnTo>
                  <a:lnTo>
                    <a:pt x="451" y="3077"/>
                  </a:lnTo>
                  <a:lnTo>
                    <a:pt x="430" y="3077"/>
                  </a:lnTo>
                  <a:lnTo>
                    <a:pt x="430" y="3077"/>
                  </a:lnTo>
                  <a:lnTo>
                    <a:pt x="430" y="3077"/>
                  </a:lnTo>
                  <a:lnTo>
                    <a:pt x="451" y="3077"/>
                  </a:lnTo>
                  <a:lnTo>
                    <a:pt x="451" y="3077"/>
                  </a:lnTo>
                  <a:lnTo>
                    <a:pt x="472" y="3077"/>
                  </a:lnTo>
                  <a:lnTo>
                    <a:pt x="472" y="3077"/>
                  </a:lnTo>
                  <a:lnTo>
                    <a:pt x="492" y="3077"/>
                  </a:lnTo>
                  <a:lnTo>
                    <a:pt x="492" y="3077"/>
                  </a:lnTo>
                  <a:lnTo>
                    <a:pt x="513" y="3077"/>
                  </a:lnTo>
                  <a:lnTo>
                    <a:pt x="513" y="3077"/>
                  </a:lnTo>
                  <a:lnTo>
                    <a:pt x="513" y="3077"/>
                  </a:lnTo>
                  <a:lnTo>
                    <a:pt x="533" y="3077"/>
                  </a:lnTo>
                  <a:lnTo>
                    <a:pt x="533" y="3056"/>
                  </a:lnTo>
                  <a:lnTo>
                    <a:pt x="533" y="3056"/>
                  </a:lnTo>
                  <a:lnTo>
                    <a:pt x="554" y="3056"/>
                  </a:lnTo>
                  <a:lnTo>
                    <a:pt x="554" y="3056"/>
                  </a:lnTo>
                  <a:lnTo>
                    <a:pt x="574" y="3056"/>
                  </a:lnTo>
                  <a:lnTo>
                    <a:pt x="574" y="3056"/>
                  </a:lnTo>
                  <a:lnTo>
                    <a:pt x="574" y="3036"/>
                  </a:lnTo>
                  <a:lnTo>
                    <a:pt x="595" y="3036"/>
                  </a:lnTo>
                  <a:lnTo>
                    <a:pt x="595" y="3036"/>
                  </a:lnTo>
                  <a:lnTo>
                    <a:pt x="595" y="3036"/>
                  </a:lnTo>
                  <a:lnTo>
                    <a:pt x="615" y="3036"/>
                  </a:lnTo>
                  <a:lnTo>
                    <a:pt x="636" y="3036"/>
                  </a:lnTo>
                  <a:lnTo>
                    <a:pt x="636" y="3015"/>
                  </a:lnTo>
                  <a:lnTo>
                    <a:pt x="656" y="3015"/>
                  </a:lnTo>
                  <a:lnTo>
                    <a:pt x="656" y="3015"/>
                  </a:lnTo>
                  <a:lnTo>
                    <a:pt x="697" y="2995"/>
                  </a:lnTo>
                  <a:lnTo>
                    <a:pt x="677" y="2995"/>
                  </a:lnTo>
                  <a:lnTo>
                    <a:pt x="677" y="2995"/>
                  </a:lnTo>
                  <a:lnTo>
                    <a:pt x="677" y="3015"/>
                  </a:lnTo>
                  <a:lnTo>
                    <a:pt x="677" y="3015"/>
                  </a:lnTo>
                  <a:lnTo>
                    <a:pt x="677" y="3015"/>
                  </a:lnTo>
                  <a:lnTo>
                    <a:pt x="656" y="3015"/>
                  </a:lnTo>
                  <a:lnTo>
                    <a:pt x="656" y="3036"/>
                  </a:lnTo>
                  <a:lnTo>
                    <a:pt x="656" y="3036"/>
                  </a:lnTo>
                  <a:lnTo>
                    <a:pt x="656" y="3036"/>
                  </a:lnTo>
                  <a:lnTo>
                    <a:pt x="656" y="3036"/>
                  </a:lnTo>
                  <a:lnTo>
                    <a:pt x="656" y="3036"/>
                  </a:lnTo>
                  <a:lnTo>
                    <a:pt x="656" y="3036"/>
                  </a:lnTo>
                  <a:lnTo>
                    <a:pt x="656" y="3036"/>
                  </a:lnTo>
                  <a:lnTo>
                    <a:pt x="636" y="3036"/>
                  </a:lnTo>
                  <a:lnTo>
                    <a:pt x="636" y="3036"/>
                  </a:lnTo>
                  <a:lnTo>
                    <a:pt x="615" y="3036"/>
                  </a:lnTo>
                  <a:lnTo>
                    <a:pt x="615" y="3056"/>
                  </a:lnTo>
                  <a:lnTo>
                    <a:pt x="615" y="3056"/>
                  </a:lnTo>
                  <a:lnTo>
                    <a:pt x="595" y="3056"/>
                  </a:lnTo>
                  <a:lnTo>
                    <a:pt x="574" y="3056"/>
                  </a:lnTo>
                  <a:lnTo>
                    <a:pt x="574" y="3056"/>
                  </a:lnTo>
                  <a:lnTo>
                    <a:pt x="574" y="3056"/>
                  </a:lnTo>
                  <a:lnTo>
                    <a:pt x="574" y="3077"/>
                  </a:lnTo>
                  <a:lnTo>
                    <a:pt x="554" y="3077"/>
                  </a:lnTo>
                  <a:lnTo>
                    <a:pt x="554" y="3077"/>
                  </a:lnTo>
                  <a:lnTo>
                    <a:pt x="533" y="3077"/>
                  </a:lnTo>
                  <a:lnTo>
                    <a:pt x="533" y="3097"/>
                  </a:lnTo>
                  <a:lnTo>
                    <a:pt x="533" y="3097"/>
                  </a:lnTo>
                  <a:lnTo>
                    <a:pt x="513" y="3097"/>
                  </a:lnTo>
                  <a:lnTo>
                    <a:pt x="513" y="3097"/>
                  </a:lnTo>
                  <a:lnTo>
                    <a:pt x="533" y="3097"/>
                  </a:lnTo>
                  <a:lnTo>
                    <a:pt x="533" y="3097"/>
                  </a:lnTo>
                  <a:lnTo>
                    <a:pt x="533" y="3097"/>
                  </a:lnTo>
                  <a:lnTo>
                    <a:pt x="533" y="3097"/>
                  </a:lnTo>
                  <a:lnTo>
                    <a:pt x="533" y="3097"/>
                  </a:lnTo>
                  <a:lnTo>
                    <a:pt x="533" y="3118"/>
                  </a:lnTo>
                  <a:lnTo>
                    <a:pt x="492" y="3097"/>
                  </a:lnTo>
                  <a:lnTo>
                    <a:pt x="492" y="3097"/>
                  </a:lnTo>
                  <a:lnTo>
                    <a:pt x="472" y="3077"/>
                  </a:lnTo>
                  <a:lnTo>
                    <a:pt x="451" y="3077"/>
                  </a:lnTo>
                  <a:lnTo>
                    <a:pt x="451" y="3097"/>
                  </a:lnTo>
                  <a:lnTo>
                    <a:pt x="451" y="3097"/>
                  </a:lnTo>
                  <a:lnTo>
                    <a:pt x="430" y="3097"/>
                  </a:lnTo>
                  <a:lnTo>
                    <a:pt x="430" y="3097"/>
                  </a:lnTo>
                  <a:lnTo>
                    <a:pt x="430" y="3118"/>
                  </a:lnTo>
                  <a:lnTo>
                    <a:pt x="430" y="3118"/>
                  </a:lnTo>
                  <a:lnTo>
                    <a:pt x="430" y="3118"/>
                  </a:lnTo>
                  <a:lnTo>
                    <a:pt x="430" y="3118"/>
                  </a:lnTo>
                  <a:lnTo>
                    <a:pt x="430" y="3097"/>
                  </a:lnTo>
                  <a:lnTo>
                    <a:pt x="430" y="3097"/>
                  </a:lnTo>
                  <a:lnTo>
                    <a:pt x="430" y="3097"/>
                  </a:lnTo>
                  <a:lnTo>
                    <a:pt x="451" y="3097"/>
                  </a:lnTo>
                  <a:lnTo>
                    <a:pt x="451" y="3118"/>
                  </a:lnTo>
                  <a:lnTo>
                    <a:pt x="451" y="3118"/>
                  </a:lnTo>
                  <a:lnTo>
                    <a:pt x="451" y="3118"/>
                  </a:lnTo>
                  <a:lnTo>
                    <a:pt x="451" y="3118"/>
                  </a:lnTo>
                  <a:lnTo>
                    <a:pt x="451" y="3118"/>
                  </a:lnTo>
                  <a:lnTo>
                    <a:pt x="451" y="3118"/>
                  </a:lnTo>
                  <a:lnTo>
                    <a:pt x="451" y="3118"/>
                  </a:lnTo>
                  <a:lnTo>
                    <a:pt x="472" y="3118"/>
                  </a:lnTo>
                  <a:lnTo>
                    <a:pt x="472" y="3138"/>
                  </a:lnTo>
                  <a:lnTo>
                    <a:pt x="472" y="3138"/>
                  </a:lnTo>
                  <a:lnTo>
                    <a:pt x="451" y="3138"/>
                  </a:lnTo>
                  <a:lnTo>
                    <a:pt x="451" y="3138"/>
                  </a:lnTo>
                  <a:lnTo>
                    <a:pt x="451" y="3138"/>
                  </a:lnTo>
                  <a:lnTo>
                    <a:pt x="451" y="3138"/>
                  </a:lnTo>
                  <a:lnTo>
                    <a:pt x="451" y="3138"/>
                  </a:lnTo>
                  <a:lnTo>
                    <a:pt x="451" y="3138"/>
                  </a:lnTo>
                  <a:lnTo>
                    <a:pt x="451" y="3138"/>
                  </a:lnTo>
                  <a:lnTo>
                    <a:pt x="451" y="3159"/>
                  </a:lnTo>
                  <a:lnTo>
                    <a:pt x="472" y="3159"/>
                  </a:lnTo>
                  <a:lnTo>
                    <a:pt x="472" y="3180"/>
                  </a:lnTo>
                  <a:lnTo>
                    <a:pt x="472" y="3159"/>
                  </a:lnTo>
                  <a:lnTo>
                    <a:pt x="472" y="3138"/>
                  </a:lnTo>
                  <a:lnTo>
                    <a:pt x="472" y="3118"/>
                  </a:lnTo>
                  <a:lnTo>
                    <a:pt x="492" y="3118"/>
                  </a:lnTo>
                  <a:lnTo>
                    <a:pt x="492" y="3118"/>
                  </a:lnTo>
                  <a:lnTo>
                    <a:pt x="492" y="3118"/>
                  </a:lnTo>
                  <a:lnTo>
                    <a:pt x="513" y="3118"/>
                  </a:lnTo>
                  <a:lnTo>
                    <a:pt x="492" y="3118"/>
                  </a:lnTo>
                  <a:lnTo>
                    <a:pt x="492" y="3138"/>
                  </a:lnTo>
                  <a:lnTo>
                    <a:pt x="492" y="3138"/>
                  </a:lnTo>
                  <a:lnTo>
                    <a:pt x="492" y="3138"/>
                  </a:lnTo>
                  <a:lnTo>
                    <a:pt x="492" y="3159"/>
                  </a:lnTo>
                  <a:lnTo>
                    <a:pt x="472" y="3180"/>
                  </a:lnTo>
                  <a:lnTo>
                    <a:pt x="472" y="3180"/>
                  </a:lnTo>
                  <a:lnTo>
                    <a:pt x="472" y="3180"/>
                  </a:lnTo>
                  <a:lnTo>
                    <a:pt x="492" y="3200"/>
                  </a:lnTo>
                  <a:lnTo>
                    <a:pt x="492" y="3200"/>
                  </a:lnTo>
                  <a:lnTo>
                    <a:pt x="492" y="3200"/>
                  </a:lnTo>
                  <a:lnTo>
                    <a:pt x="492" y="3180"/>
                  </a:lnTo>
                  <a:lnTo>
                    <a:pt x="513" y="3180"/>
                  </a:lnTo>
                  <a:lnTo>
                    <a:pt x="513" y="3159"/>
                  </a:lnTo>
                  <a:lnTo>
                    <a:pt x="513" y="3159"/>
                  </a:lnTo>
                  <a:lnTo>
                    <a:pt x="533" y="3159"/>
                  </a:lnTo>
                  <a:lnTo>
                    <a:pt x="533" y="3159"/>
                  </a:lnTo>
                  <a:lnTo>
                    <a:pt x="533" y="3159"/>
                  </a:lnTo>
                  <a:lnTo>
                    <a:pt x="513" y="3180"/>
                  </a:lnTo>
                  <a:lnTo>
                    <a:pt x="513" y="3200"/>
                  </a:lnTo>
                  <a:lnTo>
                    <a:pt x="513" y="3200"/>
                  </a:lnTo>
                  <a:lnTo>
                    <a:pt x="513" y="3220"/>
                  </a:lnTo>
                  <a:lnTo>
                    <a:pt x="513" y="3220"/>
                  </a:lnTo>
                  <a:lnTo>
                    <a:pt x="533" y="3220"/>
                  </a:lnTo>
                  <a:lnTo>
                    <a:pt x="533" y="3200"/>
                  </a:lnTo>
                  <a:lnTo>
                    <a:pt x="554" y="3200"/>
                  </a:lnTo>
                  <a:lnTo>
                    <a:pt x="554" y="3180"/>
                  </a:lnTo>
                  <a:lnTo>
                    <a:pt x="574" y="3180"/>
                  </a:lnTo>
                  <a:lnTo>
                    <a:pt x="574" y="3180"/>
                  </a:lnTo>
                  <a:lnTo>
                    <a:pt x="595" y="3180"/>
                  </a:lnTo>
                  <a:lnTo>
                    <a:pt x="595" y="3180"/>
                  </a:lnTo>
                  <a:lnTo>
                    <a:pt x="615" y="3180"/>
                  </a:lnTo>
                  <a:lnTo>
                    <a:pt x="615" y="3180"/>
                  </a:lnTo>
                  <a:lnTo>
                    <a:pt x="615" y="3180"/>
                  </a:lnTo>
                  <a:lnTo>
                    <a:pt x="615" y="3180"/>
                  </a:lnTo>
                  <a:lnTo>
                    <a:pt x="636" y="3180"/>
                  </a:lnTo>
                  <a:lnTo>
                    <a:pt x="636" y="3180"/>
                  </a:lnTo>
                  <a:lnTo>
                    <a:pt x="636" y="3159"/>
                  </a:lnTo>
                  <a:lnTo>
                    <a:pt x="636" y="3159"/>
                  </a:lnTo>
                  <a:lnTo>
                    <a:pt x="636" y="3159"/>
                  </a:lnTo>
                  <a:lnTo>
                    <a:pt x="636" y="3159"/>
                  </a:lnTo>
                  <a:lnTo>
                    <a:pt x="656" y="3159"/>
                  </a:lnTo>
                  <a:lnTo>
                    <a:pt x="656" y="3159"/>
                  </a:lnTo>
                  <a:lnTo>
                    <a:pt x="656" y="3159"/>
                  </a:lnTo>
                  <a:lnTo>
                    <a:pt x="656" y="3159"/>
                  </a:lnTo>
                  <a:lnTo>
                    <a:pt x="656" y="3138"/>
                  </a:lnTo>
                  <a:lnTo>
                    <a:pt x="656" y="3118"/>
                  </a:lnTo>
                  <a:lnTo>
                    <a:pt x="677" y="3118"/>
                  </a:lnTo>
                  <a:lnTo>
                    <a:pt x="677" y="3118"/>
                  </a:lnTo>
                  <a:lnTo>
                    <a:pt x="677" y="3138"/>
                  </a:lnTo>
                  <a:lnTo>
                    <a:pt x="677" y="3159"/>
                  </a:lnTo>
                  <a:lnTo>
                    <a:pt x="677" y="3159"/>
                  </a:lnTo>
                  <a:lnTo>
                    <a:pt x="677" y="3159"/>
                  </a:lnTo>
                  <a:lnTo>
                    <a:pt x="677" y="3159"/>
                  </a:lnTo>
                  <a:lnTo>
                    <a:pt x="677" y="3159"/>
                  </a:lnTo>
                  <a:lnTo>
                    <a:pt x="697" y="3159"/>
                  </a:lnTo>
                  <a:lnTo>
                    <a:pt x="697" y="3159"/>
                  </a:lnTo>
                  <a:lnTo>
                    <a:pt x="697" y="3159"/>
                  </a:lnTo>
                  <a:lnTo>
                    <a:pt x="697" y="3159"/>
                  </a:lnTo>
                  <a:lnTo>
                    <a:pt x="697" y="3159"/>
                  </a:lnTo>
                  <a:lnTo>
                    <a:pt x="697" y="3138"/>
                  </a:lnTo>
                  <a:lnTo>
                    <a:pt x="697" y="3138"/>
                  </a:lnTo>
                  <a:lnTo>
                    <a:pt x="697" y="3138"/>
                  </a:lnTo>
                  <a:lnTo>
                    <a:pt x="718" y="3138"/>
                  </a:lnTo>
                  <a:lnTo>
                    <a:pt x="718" y="3138"/>
                  </a:lnTo>
                  <a:lnTo>
                    <a:pt x="718" y="3118"/>
                  </a:lnTo>
                  <a:lnTo>
                    <a:pt x="718" y="3118"/>
                  </a:lnTo>
                  <a:lnTo>
                    <a:pt x="718" y="3118"/>
                  </a:lnTo>
                  <a:lnTo>
                    <a:pt x="718" y="3118"/>
                  </a:lnTo>
                  <a:lnTo>
                    <a:pt x="718" y="3118"/>
                  </a:lnTo>
                  <a:lnTo>
                    <a:pt x="718" y="3138"/>
                  </a:lnTo>
                  <a:lnTo>
                    <a:pt x="718" y="3138"/>
                  </a:lnTo>
                  <a:lnTo>
                    <a:pt x="718" y="3138"/>
                  </a:lnTo>
                  <a:lnTo>
                    <a:pt x="718" y="3138"/>
                  </a:lnTo>
                  <a:lnTo>
                    <a:pt x="718" y="3159"/>
                  </a:lnTo>
                  <a:lnTo>
                    <a:pt x="718" y="3159"/>
                  </a:lnTo>
                  <a:lnTo>
                    <a:pt x="718" y="3159"/>
                  </a:lnTo>
                  <a:lnTo>
                    <a:pt x="718" y="3159"/>
                  </a:lnTo>
                  <a:lnTo>
                    <a:pt x="677" y="3180"/>
                  </a:lnTo>
                  <a:lnTo>
                    <a:pt x="656" y="3180"/>
                  </a:lnTo>
                  <a:lnTo>
                    <a:pt x="656" y="3180"/>
                  </a:lnTo>
                  <a:lnTo>
                    <a:pt x="656" y="3180"/>
                  </a:lnTo>
                  <a:lnTo>
                    <a:pt x="656" y="3200"/>
                  </a:lnTo>
                  <a:lnTo>
                    <a:pt x="656" y="3200"/>
                  </a:lnTo>
                  <a:lnTo>
                    <a:pt x="656" y="3200"/>
                  </a:lnTo>
                  <a:lnTo>
                    <a:pt x="656" y="3200"/>
                  </a:lnTo>
                  <a:lnTo>
                    <a:pt x="697" y="3220"/>
                  </a:lnTo>
                  <a:lnTo>
                    <a:pt x="697" y="3220"/>
                  </a:lnTo>
                  <a:lnTo>
                    <a:pt x="718" y="3241"/>
                  </a:lnTo>
                  <a:lnTo>
                    <a:pt x="718" y="3241"/>
                  </a:lnTo>
                  <a:lnTo>
                    <a:pt x="738" y="3241"/>
                  </a:lnTo>
                  <a:lnTo>
                    <a:pt x="738" y="3262"/>
                  </a:lnTo>
                  <a:lnTo>
                    <a:pt x="759" y="3262"/>
                  </a:lnTo>
                  <a:lnTo>
                    <a:pt x="759" y="3262"/>
                  </a:lnTo>
                  <a:lnTo>
                    <a:pt x="759" y="3262"/>
                  </a:lnTo>
                  <a:lnTo>
                    <a:pt x="759" y="3262"/>
                  </a:lnTo>
                  <a:lnTo>
                    <a:pt x="759" y="3262"/>
                  </a:lnTo>
                  <a:lnTo>
                    <a:pt x="759" y="3262"/>
                  </a:lnTo>
                  <a:lnTo>
                    <a:pt x="759" y="3262"/>
                  </a:lnTo>
                  <a:lnTo>
                    <a:pt x="759" y="3282"/>
                  </a:lnTo>
                  <a:lnTo>
                    <a:pt x="759" y="3282"/>
                  </a:lnTo>
                  <a:lnTo>
                    <a:pt x="759" y="3282"/>
                  </a:lnTo>
                  <a:lnTo>
                    <a:pt x="759" y="3282"/>
                  </a:lnTo>
                  <a:lnTo>
                    <a:pt x="779" y="3302"/>
                  </a:lnTo>
                  <a:lnTo>
                    <a:pt x="800" y="3323"/>
                  </a:lnTo>
                  <a:lnTo>
                    <a:pt x="800" y="3323"/>
                  </a:lnTo>
                  <a:lnTo>
                    <a:pt x="800" y="3323"/>
                  </a:lnTo>
                  <a:lnTo>
                    <a:pt x="800" y="3344"/>
                  </a:lnTo>
                  <a:lnTo>
                    <a:pt x="820" y="3344"/>
                  </a:lnTo>
                  <a:lnTo>
                    <a:pt x="841" y="3364"/>
                  </a:lnTo>
                  <a:lnTo>
                    <a:pt x="841" y="3364"/>
                  </a:lnTo>
                  <a:lnTo>
                    <a:pt x="841" y="3364"/>
                  </a:lnTo>
                  <a:lnTo>
                    <a:pt x="841" y="3364"/>
                  </a:lnTo>
                  <a:lnTo>
                    <a:pt x="841" y="3364"/>
                  </a:lnTo>
                  <a:lnTo>
                    <a:pt x="861" y="3364"/>
                  </a:lnTo>
                  <a:lnTo>
                    <a:pt x="861" y="3364"/>
                  </a:lnTo>
                  <a:lnTo>
                    <a:pt x="861" y="3344"/>
                  </a:lnTo>
                  <a:lnTo>
                    <a:pt x="861" y="3344"/>
                  </a:lnTo>
                  <a:lnTo>
                    <a:pt x="861" y="3344"/>
                  </a:lnTo>
                  <a:lnTo>
                    <a:pt x="841" y="3344"/>
                  </a:lnTo>
                  <a:lnTo>
                    <a:pt x="841" y="3344"/>
                  </a:lnTo>
                  <a:lnTo>
                    <a:pt x="841" y="3344"/>
                  </a:lnTo>
                  <a:lnTo>
                    <a:pt x="841" y="3344"/>
                  </a:lnTo>
                  <a:lnTo>
                    <a:pt x="841" y="3344"/>
                  </a:lnTo>
                  <a:lnTo>
                    <a:pt x="841" y="3323"/>
                  </a:lnTo>
                  <a:lnTo>
                    <a:pt x="841" y="3323"/>
                  </a:lnTo>
                  <a:lnTo>
                    <a:pt x="841" y="3323"/>
                  </a:lnTo>
                  <a:lnTo>
                    <a:pt x="841" y="3323"/>
                  </a:lnTo>
                  <a:lnTo>
                    <a:pt x="841" y="3323"/>
                  </a:lnTo>
                  <a:lnTo>
                    <a:pt x="841" y="3323"/>
                  </a:lnTo>
                  <a:lnTo>
                    <a:pt x="841" y="3323"/>
                  </a:lnTo>
                  <a:lnTo>
                    <a:pt x="861" y="3323"/>
                  </a:lnTo>
                  <a:lnTo>
                    <a:pt x="861" y="3344"/>
                  </a:lnTo>
                  <a:lnTo>
                    <a:pt x="861" y="3344"/>
                  </a:lnTo>
                  <a:lnTo>
                    <a:pt x="861" y="3323"/>
                  </a:lnTo>
                  <a:lnTo>
                    <a:pt x="861" y="3323"/>
                  </a:lnTo>
                  <a:lnTo>
                    <a:pt x="861" y="3323"/>
                  </a:lnTo>
                  <a:lnTo>
                    <a:pt x="861" y="3323"/>
                  </a:lnTo>
                  <a:lnTo>
                    <a:pt x="861" y="3323"/>
                  </a:lnTo>
                  <a:lnTo>
                    <a:pt x="861" y="3323"/>
                  </a:lnTo>
                  <a:lnTo>
                    <a:pt x="861" y="3323"/>
                  </a:lnTo>
                  <a:lnTo>
                    <a:pt x="861" y="3323"/>
                  </a:lnTo>
                  <a:lnTo>
                    <a:pt x="861" y="3323"/>
                  </a:lnTo>
                  <a:lnTo>
                    <a:pt x="861" y="3323"/>
                  </a:lnTo>
                  <a:lnTo>
                    <a:pt x="861" y="3302"/>
                  </a:lnTo>
                  <a:lnTo>
                    <a:pt x="841" y="3282"/>
                  </a:lnTo>
                  <a:lnTo>
                    <a:pt x="841" y="3282"/>
                  </a:lnTo>
                  <a:lnTo>
                    <a:pt x="841" y="3282"/>
                  </a:lnTo>
                  <a:lnTo>
                    <a:pt x="861" y="3282"/>
                  </a:lnTo>
                  <a:lnTo>
                    <a:pt x="861" y="3282"/>
                  </a:lnTo>
                  <a:lnTo>
                    <a:pt x="861" y="3282"/>
                  </a:lnTo>
                  <a:lnTo>
                    <a:pt x="882" y="3302"/>
                  </a:lnTo>
                  <a:lnTo>
                    <a:pt x="882" y="3302"/>
                  </a:lnTo>
                  <a:lnTo>
                    <a:pt x="902" y="3302"/>
                  </a:lnTo>
                  <a:lnTo>
                    <a:pt x="882" y="3282"/>
                  </a:lnTo>
                  <a:lnTo>
                    <a:pt x="882" y="3282"/>
                  </a:lnTo>
                  <a:lnTo>
                    <a:pt x="882" y="3282"/>
                  </a:lnTo>
                  <a:lnTo>
                    <a:pt x="882" y="3282"/>
                  </a:lnTo>
                  <a:lnTo>
                    <a:pt x="902" y="3282"/>
                  </a:lnTo>
                  <a:lnTo>
                    <a:pt x="902" y="3282"/>
                  </a:lnTo>
                  <a:lnTo>
                    <a:pt x="902" y="3262"/>
                  </a:lnTo>
                  <a:lnTo>
                    <a:pt x="902" y="3262"/>
                  </a:lnTo>
                  <a:lnTo>
                    <a:pt x="882" y="3262"/>
                  </a:lnTo>
                  <a:lnTo>
                    <a:pt x="882" y="3241"/>
                  </a:lnTo>
                  <a:lnTo>
                    <a:pt x="882" y="3241"/>
                  </a:lnTo>
                  <a:lnTo>
                    <a:pt x="882" y="3241"/>
                  </a:lnTo>
                  <a:lnTo>
                    <a:pt x="861" y="3241"/>
                  </a:lnTo>
                  <a:lnTo>
                    <a:pt x="861" y="3220"/>
                  </a:lnTo>
                  <a:lnTo>
                    <a:pt x="861" y="3220"/>
                  </a:lnTo>
                  <a:lnTo>
                    <a:pt x="882" y="3220"/>
                  </a:lnTo>
                  <a:lnTo>
                    <a:pt x="902" y="3241"/>
                  </a:lnTo>
                  <a:lnTo>
                    <a:pt x="902" y="3241"/>
                  </a:lnTo>
                  <a:lnTo>
                    <a:pt x="902" y="3241"/>
                  </a:lnTo>
                  <a:lnTo>
                    <a:pt x="902" y="3241"/>
                  </a:lnTo>
                  <a:lnTo>
                    <a:pt x="902" y="3241"/>
                  </a:lnTo>
                  <a:lnTo>
                    <a:pt x="902" y="3241"/>
                  </a:lnTo>
                  <a:lnTo>
                    <a:pt x="902" y="3220"/>
                  </a:lnTo>
                  <a:lnTo>
                    <a:pt x="902" y="3220"/>
                  </a:lnTo>
                  <a:lnTo>
                    <a:pt x="902" y="3220"/>
                  </a:lnTo>
                  <a:lnTo>
                    <a:pt x="902" y="3220"/>
                  </a:lnTo>
                  <a:lnTo>
                    <a:pt x="882" y="3200"/>
                  </a:lnTo>
                  <a:lnTo>
                    <a:pt x="861" y="3200"/>
                  </a:lnTo>
                  <a:lnTo>
                    <a:pt x="861" y="3200"/>
                  </a:lnTo>
                  <a:lnTo>
                    <a:pt x="861" y="3200"/>
                  </a:lnTo>
                  <a:lnTo>
                    <a:pt x="861" y="3220"/>
                  </a:lnTo>
                  <a:lnTo>
                    <a:pt x="861" y="3220"/>
                  </a:lnTo>
                  <a:lnTo>
                    <a:pt x="861" y="3220"/>
                  </a:lnTo>
                  <a:lnTo>
                    <a:pt x="861" y="3220"/>
                  </a:lnTo>
                  <a:lnTo>
                    <a:pt x="861" y="3241"/>
                  </a:lnTo>
                  <a:lnTo>
                    <a:pt x="861" y="3220"/>
                  </a:lnTo>
                  <a:lnTo>
                    <a:pt x="841" y="3220"/>
                  </a:lnTo>
                  <a:lnTo>
                    <a:pt x="841" y="3220"/>
                  </a:lnTo>
                  <a:lnTo>
                    <a:pt x="820" y="3220"/>
                  </a:lnTo>
                  <a:lnTo>
                    <a:pt x="820" y="3220"/>
                  </a:lnTo>
                  <a:lnTo>
                    <a:pt x="800" y="3220"/>
                  </a:lnTo>
                  <a:lnTo>
                    <a:pt x="800" y="3220"/>
                  </a:lnTo>
                  <a:lnTo>
                    <a:pt x="800" y="3220"/>
                  </a:lnTo>
                  <a:lnTo>
                    <a:pt x="800" y="3220"/>
                  </a:lnTo>
                  <a:lnTo>
                    <a:pt x="800" y="3200"/>
                  </a:lnTo>
                  <a:lnTo>
                    <a:pt x="800" y="3200"/>
                  </a:lnTo>
                  <a:lnTo>
                    <a:pt x="820" y="3200"/>
                  </a:lnTo>
                  <a:lnTo>
                    <a:pt x="820" y="3200"/>
                  </a:lnTo>
                  <a:lnTo>
                    <a:pt x="841" y="3200"/>
                  </a:lnTo>
                  <a:lnTo>
                    <a:pt x="841" y="3200"/>
                  </a:lnTo>
                  <a:lnTo>
                    <a:pt x="841" y="3200"/>
                  </a:lnTo>
                  <a:lnTo>
                    <a:pt x="841" y="3200"/>
                  </a:lnTo>
                  <a:lnTo>
                    <a:pt x="841" y="3200"/>
                  </a:lnTo>
                  <a:lnTo>
                    <a:pt x="882" y="3200"/>
                  </a:lnTo>
                  <a:lnTo>
                    <a:pt x="882" y="3200"/>
                  </a:lnTo>
                  <a:lnTo>
                    <a:pt x="882" y="3200"/>
                  </a:lnTo>
                  <a:lnTo>
                    <a:pt x="902" y="3200"/>
                  </a:lnTo>
                  <a:lnTo>
                    <a:pt x="902" y="3180"/>
                  </a:lnTo>
                  <a:lnTo>
                    <a:pt x="902" y="3180"/>
                  </a:lnTo>
                  <a:lnTo>
                    <a:pt x="882" y="3159"/>
                  </a:lnTo>
                  <a:lnTo>
                    <a:pt x="820" y="3097"/>
                  </a:lnTo>
                  <a:lnTo>
                    <a:pt x="820" y="3097"/>
                  </a:lnTo>
                  <a:lnTo>
                    <a:pt x="800" y="3118"/>
                  </a:lnTo>
                  <a:lnTo>
                    <a:pt x="800" y="3118"/>
                  </a:lnTo>
                  <a:lnTo>
                    <a:pt x="800" y="3138"/>
                  </a:lnTo>
                  <a:lnTo>
                    <a:pt x="800" y="3138"/>
                  </a:lnTo>
                  <a:lnTo>
                    <a:pt x="779" y="3118"/>
                  </a:lnTo>
                  <a:lnTo>
                    <a:pt x="800" y="3118"/>
                  </a:lnTo>
                  <a:lnTo>
                    <a:pt x="800" y="3118"/>
                  </a:lnTo>
                  <a:lnTo>
                    <a:pt x="800" y="3118"/>
                  </a:lnTo>
                  <a:lnTo>
                    <a:pt x="800" y="3118"/>
                  </a:lnTo>
                  <a:lnTo>
                    <a:pt x="800" y="3097"/>
                  </a:lnTo>
                  <a:lnTo>
                    <a:pt x="800" y="3097"/>
                  </a:lnTo>
                  <a:lnTo>
                    <a:pt x="800" y="3077"/>
                  </a:lnTo>
                  <a:lnTo>
                    <a:pt x="800" y="3077"/>
                  </a:lnTo>
                  <a:lnTo>
                    <a:pt x="800" y="3077"/>
                  </a:lnTo>
                  <a:lnTo>
                    <a:pt x="779" y="3056"/>
                  </a:lnTo>
                  <a:lnTo>
                    <a:pt x="779" y="3056"/>
                  </a:lnTo>
                  <a:lnTo>
                    <a:pt x="759" y="3036"/>
                  </a:lnTo>
                  <a:lnTo>
                    <a:pt x="759" y="3015"/>
                  </a:lnTo>
                  <a:lnTo>
                    <a:pt x="759" y="3015"/>
                  </a:lnTo>
                  <a:lnTo>
                    <a:pt x="759" y="3015"/>
                  </a:lnTo>
                  <a:lnTo>
                    <a:pt x="759" y="3015"/>
                  </a:lnTo>
                  <a:lnTo>
                    <a:pt x="759" y="2995"/>
                  </a:lnTo>
                  <a:lnTo>
                    <a:pt x="779" y="2995"/>
                  </a:lnTo>
                  <a:lnTo>
                    <a:pt x="779" y="3015"/>
                  </a:lnTo>
                  <a:lnTo>
                    <a:pt x="779" y="3015"/>
                  </a:lnTo>
                  <a:lnTo>
                    <a:pt x="779" y="3036"/>
                  </a:lnTo>
                  <a:lnTo>
                    <a:pt x="841" y="3097"/>
                  </a:lnTo>
                  <a:lnTo>
                    <a:pt x="841" y="3097"/>
                  </a:lnTo>
                  <a:lnTo>
                    <a:pt x="841" y="3097"/>
                  </a:lnTo>
                  <a:lnTo>
                    <a:pt x="861" y="3097"/>
                  </a:lnTo>
                  <a:lnTo>
                    <a:pt x="861" y="3097"/>
                  </a:lnTo>
                  <a:lnTo>
                    <a:pt x="861" y="3056"/>
                  </a:lnTo>
                  <a:lnTo>
                    <a:pt x="882" y="3056"/>
                  </a:lnTo>
                  <a:lnTo>
                    <a:pt x="882" y="3036"/>
                  </a:lnTo>
                  <a:lnTo>
                    <a:pt x="882" y="3036"/>
                  </a:lnTo>
                  <a:lnTo>
                    <a:pt x="882" y="3036"/>
                  </a:lnTo>
                  <a:lnTo>
                    <a:pt x="882" y="3036"/>
                  </a:lnTo>
                  <a:lnTo>
                    <a:pt x="882" y="3036"/>
                  </a:lnTo>
                  <a:lnTo>
                    <a:pt x="882" y="3056"/>
                  </a:lnTo>
                  <a:lnTo>
                    <a:pt x="882" y="3056"/>
                  </a:lnTo>
                  <a:lnTo>
                    <a:pt x="882" y="3077"/>
                  </a:lnTo>
                  <a:lnTo>
                    <a:pt x="861" y="3118"/>
                  </a:lnTo>
                  <a:lnTo>
                    <a:pt x="882" y="3118"/>
                  </a:lnTo>
                  <a:lnTo>
                    <a:pt x="882" y="3138"/>
                  </a:lnTo>
                  <a:lnTo>
                    <a:pt x="923" y="3200"/>
                  </a:lnTo>
                  <a:lnTo>
                    <a:pt x="943" y="3200"/>
                  </a:lnTo>
                  <a:lnTo>
                    <a:pt x="943" y="3180"/>
                  </a:lnTo>
                  <a:lnTo>
                    <a:pt x="923" y="3159"/>
                  </a:lnTo>
                  <a:lnTo>
                    <a:pt x="923" y="3159"/>
                  </a:lnTo>
                  <a:lnTo>
                    <a:pt x="923" y="3138"/>
                  </a:lnTo>
                  <a:lnTo>
                    <a:pt x="923" y="3159"/>
                  </a:lnTo>
                  <a:lnTo>
                    <a:pt x="943" y="3159"/>
                  </a:lnTo>
                  <a:lnTo>
                    <a:pt x="943" y="3159"/>
                  </a:lnTo>
                  <a:lnTo>
                    <a:pt x="943" y="3159"/>
                  </a:lnTo>
                  <a:lnTo>
                    <a:pt x="943" y="3159"/>
                  </a:lnTo>
                  <a:lnTo>
                    <a:pt x="943" y="3159"/>
                  </a:lnTo>
                  <a:lnTo>
                    <a:pt x="943" y="3180"/>
                  </a:lnTo>
                  <a:lnTo>
                    <a:pt x="943" y="3200"/>
                  </a:lnTo>
                  <a:lnTo>
                    <a:pt x="964" y="3200"/>
                  </a:lnTo>
                  <a:lnTo>
                    <a:pt x="964" y="3200"/>
                  </a:lnTo>
                  <a:lnTo>
                    <a:pt x="964" y="3200"/>
                  </a:lnTo>
                  <a:lnTo>
                    <a:pt x="964" y="3180"/>
                  </a:lnTo>
                  <a:lnTo>
                    <a:pt x="964" y="3180"/>
                  </a:lnTo>
                  <a:lnTo>
                    <a:pt x="964" y="3180"/>
                  </a:lnTo>
                  <a:lnTo>
                    <a:pt x="984" y="3200"/>
                  </a:lnTo>
                  <a:lnTo>
                    <a:pt x="984" y="3200"/>
                  </a:lnTo>
                  <a:lnTo>
                    <a:pt x="1005" y="3180"/>
                  </a:lnTo>
                  <a:lnTo>
                    <a:pt x="1005" y="3180"/>
                  </a:lnTo>
                  <a:lnTo>
                    <a:pt x="1005" y="3200"/>
                  </a:lnTo>
                  <a:lnTo>
                    <a:pt x="1026" y="3200"/>
                  </a:lnTo>
                  <a:lnTo>
                    <a:pt x="1026" y="3200"/>
                  </a:lnTo>
                  <a:lnTo>
                    <a:pt x="1026" y="3200"/>
                  </a:lnTo>
                  <a:lnTo>
                    <a:pt x="1026" y="3200"/>
                  </a:lnTo>
                  <a:lnTo>
                    <a:pt x="1005" y="3180"/>
                  </a:lnTo>
                  <a:lnTo>
                    <a:pt x="964" y="3159"/>
                  </a:lnTo>
                  <a:lnTo>
                    <a:pt x="964" y="3138"/>
                  </a:lnTo>
                  <a:lnTo>
                    <a:pt x="964" y="3138"/>
                  </a:lnTo>
                  <a:lnTo>
                    <a:pt x="1026" y="3180"/>
                  </a:lnTo>
                  <a:lnTo>
                    <a:pt x="1046" y="3180"/>
                  </a:lnTo>
                  <a:lnTo>
                    <a:pt x="1046" y="3180"/>
                  </a:lnTo>
                  <a:lnTo>
                    <a:pt x="1046" y="3180"/>
                  </a:lnTo>
                  <a:lnTo>
                    <a:pt x="1046" y="3159"/>
                  </a:lnTo>
                  <a:lnTo>
                    <a:pt x="1066" y="3159"/>
                  </a:lnTo>
                  <a:lnTo>
                    <a:pt x="1066" y="3159"/>
                  </a:lnTo>
                  <a:lnTo>
                    <a:pt x="1066" y="3159"/>
                  </a:lnTo>
                  <a:lnTo>
                    <a:pt x="1066" y="3159"/>
                  </a:lnTo>
                  <a:lnTo>
                    <a:pt x="1046" y="3159"/>
                  </a:lnTo>
                  <a:lnTo>
                    <a:pt x="1046" y="3159"/>
                  </a:lnTo>
                  <a:lnTo>
                    <a:pt x="1026" y="3159"/>
                  </a:lnTo>
                  <a:lnTo>
                    <a:pt x="1026" y="3159"/>
                  </a:lnTo>
                  <a:lnTo>
                    <a:pt x="1026" y="3159"/>
                  </a:lnTo>
                  <a:lnTo>
                    <a:pt x="1026" y="3159"/>
                  </a:lnTo>
                  <a:lnTo>
                    <a:pt x="1026" y="3159"/>
                  </a:lnTo>
                  <a:lnTo>
                    <a:pt x="964" y="3118"/>
                  </a:lnTo>
                  <a:lnTo>
                    <a:pt x="964" y="3118"/>
                  </a:lnTo>
                  <a:lnTo>
                    <a:pt x="964" y="3118"/>
                  </a:lnTo>
                  <a:lnTo>
                    <a:pt x="964" y="3097"/>
                  </a:lnTo>
                  <a:lnTo>
                    <a:pt x="1005" y="3138"/>
                  </a:lnTo>
                  <a:lnTo>
                    <a:pt x="1005" y="3138"/>
                  </a:lnTo>
                  <a:lnTo>
                    <a:pt x="1026" y="3159"/>
                  </a:lnTo>
                  <a:lnTo>
                    <a:pt x="1046" y="3159"/>
                  </a:lnTo>
                  <a:lnTo>
                    <a:pt x="1046" y="3159"/>
                  </a:lnTo>
                  <a:lnTo>
                    <a:pt x="1066" y="3138"/>
                  </a:lnTo>
                  <a:lnTo>
                    <a:pt x="1087" y="3138"/>
                  </a:lnTo>
                  <a:lnTo>
                    <a:pt x="1087" y="3138"/>
                  </a:lnTo>
                  <a:lnTo>
                    <a:pt x="1087" y="3138"/>
                  </a:lnTo>
                  <a:lnTo>
                    <a:pt x="1066" y="3138"/>
                  </a:lnTo>
                  <a:lnTo>
                    <a:pt x="1066" y="3118"/>
                  </a:lnTo>
                  <a:lnTo>
                    <a:pt x="1066" y="3118"/>
                  </a:lnTo>
                  <a:lnTo>
                    <a:pt x="1046" y="3097"/>
                  </a:lnTo>
                  <a:lnTo>
                    <a:pt x="1046" y="3097"/>
                  </a:lnTo>
                  <a:lnTo>
                    <a:pt x="1046" y="3097"/>
                  </a:lnTo>
                  <a:lnTo>
                    <a:pt x="1026" y="3077"/>
                  </a:lnTo>
                  <a:lnTo>
                    <a:pt x="1005" y="3056"/>
                  </a:lnTo>
                  <a:lnTo>
                    <a:pt x="1005" y="3056"/>
                  </a:lnTo>
                  <a:lnTo>
                    <a:pt x="1005" y="3056"/>
                  </a:lnTo>
                  <a:lnTo>
                    <a:pt x="984" y="3056"/>
                  </a:lnTo>
                  <a:lnTo>
                    <a:pt x="984" y="3056"/>
                  </a:lnTo>
                  <a:lnTo>
                    <a:pt x="984" y="3056"/>
                  </a:lnTo>
                  <a:lnTo>
                    <a:pt x="984" y="3056"/>
                  </a:lnTo>
                  <a:lnTo>
                    <a:pt x="984" y="3056"/>
                  </a:lnTo>
                  <a:lnTo>
                    <a:pt x="984" y="3056"/>
                  </a:lnTo>
                  <a:lnTo>
                    <a:pt x="984" y="3036"/>
                  </a:lnTo>
                  <a:lnTo>
                    <a:pt x="984" y="3036"/>
                  </a:lnTo>
                  <a:lnTo>
                    <a:pt x="984" y="3036"/>
                  </a:lnTo>
                  <a:lnTo>
                    <a:pt x="984" y="3036"/>
                  </a:lnTo>
                  <a:lnTo>
                    <a:pt x="964" y="3015"/>
                  </a:lnTo>
                  <a:lnTo>
                    <a:pt x="964" y="3015"/>
                  </a:lnTo>
                  <a:lnTo>
                    <a:pt x="943" y="3015"/>
                  </a:lnTo>
                  <a:lnTo>
                    <a:pt x="943" y="2995"/>
                  </a:lnTo>
                  <a:lnTo>
                    <a:pt x="943" y="2995"/>
                  </a:lnTo>
                  <a:lnTo>
                    <a:pt x="964" y="2995"/>
                  </a:lnTo>
                  <a:lnTo>
                    <a:pt x="1026" y="3056"/>
                  </a:lnTo>
                  <a:lnTo>
                    <a:pt x="1066" y="3097"/>
                  </a:lnTo>
                  <a:lnTo>
                    <a:pt x="1087" y="3097"/>
                  </a:lnTo>
                  <a:lnTo>
                    <a:pt x="1087" y="3097"/>
                  </a:lnTo>
                  <a:lnTo>
                    <a:pt x="1087" y="3097"/>
                  </a:lnTo>
                  <a:lnTo>
                    <a:pt x="1108" y="3097"/>
                  </a:lnTo>
                  <a:lnTo>
                    <a:pt x="1087" y="3097"/>
                  </a:lnTo>
                  <a:lnTo>
                    <a:pt x="1087" y="3097"/>
                  </a:lnTo>
                  <a:lnTo>
                    <a:pt x="1087" y="3097"/>
                  </a:lnTo>
                  <a:lnTo>
                    <a:pt x="1087" y="3097"/>
                  </a:lnTo>
                  <a:lnTo>
                    <a:pt x="1087" y="3097"/>
                  </a:lnTo>
                  <a:lnTo>
                    <a:pt x="1087" y="3077"/>
                  </a:lnTo>
                  <a:lnTo>
                    <a:pt x="1087" y="3077"/>
                  </a:lnTo>
                  <a:lnTo>
                    <a:pt x="1046" y="3056"/>
                  </a:lnTo>
                  <a:lnTo>
                    <a:pt x="1046" y="3056"/>
                  </a:lnTo>
                  <a:lnTo>
                    <a:pt x="1026" y="3056"/>
                  </a:lnTo>
                  <a:lnTo>
                    <a:pt x="1046" y="3036"/>
                  </a:lnTo>
                  <a:lnTo>
                    <a:pt x="1046" y="3036"/>
                  </a:lnTo>
                  <a:lnTo>
                    <a:pt x="1046" y="3036"/>
                  </a:lnTo>
                  <a:lnTo>
                    <a:pt x="1046" y="3036"/>
                  </a:lnTo>
                  <a:lnTo>
                    <a:pt x="1046" y="3036"/>
                  </a:lnTo>
                  <a:lnTo>
                    <a:pt x="984" y="2974"/>
                  </a:lnTo>
                  <a:lnTo>
                    <a:pt x="984" y="2974"/>
                  </a:lnTo>
                  <a:lnTo>
                    <a:pt x="984" y="2974"/>
                  </a:lnTo>
                  <a:lnTo>
                    <a:pt x="984" y="2974"/>
                  </a:lnTo>
                  <a:lnTo>
                    <a:pt x="984" y="2974"/>
                  </a:lnTo>
                  <a:lnTo>
                    <a:pt x="984" y="2954"/>
                  </a:lnTo>
                  <a:lnTo>
                    <a:pt x="984" y="2954"/>
                  </a:lnTo>
                  <a:lnTo>
                    <a:pt x="984" y="2954"/>
                  </a:lnTo>
                  <a:lnTo>
                    <a:pt x="1005" y="2974"/>
                  </a:lnTo>
                  <a:lnTo>
                    <a:pt x="1026" y="2995"/>
                  </a:lnTo>
                  <a:lnTo>
                    <a:pt x="1026" y="3015"/>
                  </a:lnTo>
                  <a:lnTo>
                    <a:pt x="1066" y="3036"/>
                  </a:lnTo>
                  <a:lnTo>
                    <a:pt x="1066" y="3056"/>
                  </a:lnTo>
                  <a:lnTo>
                    <a:pt x="1066" y="3036"/>
                  </a:lnTo>
                  <a:lnTo>
                    <a:pt x="1128" y="3056"/>
                  </a:lnTo>
                  <a:lnTo>
                    <a:pt x="1128" y="3036"/>
                  </a:lnTo>
                  <a:lnTo>
                    <a:pt x="1128" y="3036"/>
                  </a:lnTo>
                  <a:lnTo>
                    <a:pt x="1128" y="3036"/>
                  </a:lnTo>
                  <a:lnTo>
                    <a:pt x="1128" y="3036"/>
                  </a:lnTo>
                  <a:lnTo>
                    <a:pt x="1128" y="3036"/>
                  </a:lnTo>
                  <a:lnTo>
                    <a:pt x="1148" y="3036"/>
                  </a:lnTo>
                  <a:lnTo>
                    <a:pt x="1148" y="3015"/>
                  </a:lnTo>
                  <a:lnTo>
                    <a:pt x="1148" y="3015"/>
                  </a:lnTo>
                  <a:lnTo>
                    <a:pt x="1148" y="3015"/>
                  </a:lnTo>
                  <a:lnTo>
                    <a:pt x="1148" y="3015"/>
                  </a:lnTo>
                  <a:lnTo>
                    <a:pt x="1148" y="3015"/>
                  </a:lnTo>
                  <a:lnTo>
                    <a:pt x="1148" y="3036"/>
                  </a:lnTo>
                  <a:lnTo>
                    <a:pt x="1148" y="3036"/>
                  </a:lnTo>
                  <a:lnTo>
                    <a:pt x="1169" y="3036"/>
                  </a:lnTo>
                  <a:lnTo>
                    <a:pt x="1169" y="3036"/>
                  </a:lnTo>
                  <a:lnTo>
                    <a:pt x="1169" y="3036"/>
                  </a:lnTo>
                  <a:lnTo>
                    <a:pt x="1169" y="3036"/>
                  </a:lnTo>
                  <a:lnTo>
                    <a:pt x="1169" y="3036"/>
                  </a:lnTo>
                  <a:lnTo>
                    <a:pt x="1169" y="3036"/>
                  </a:lnTo>
                  <a:lnTo>
                    <a:pt x="1169" y="3036"/>
                  </a:lnTo>
                  <a:lnTo>
                    <a:pt x="1169" y="3015"/>
                  </a:lnTo>
                  <a:lnTo>
                    <a:pt x="1169" y="3015"/>
                  </a:lnTo>
                  <a:lnTo>
                    <a:pt x="1169" y="3015"/>
                  </a:lnTo>
                  <a:lnTo>
                    <a:pt x="1148" y="3015"/>
                  </a:lnTo>
                  <a:lnTo>
                    <a:pt x="1169" y="3015"/>
                  </a:lnTo>
                  <a:lnTo>
                    <a:pt x="1169" y="3015"/>
                  </a:lnTo>
                  <a:lnTo>
                    <a:pt x="1169" y="3015"/>
                  </a:lnTo>
                  <a:lnTo>
                    <a:pt x="1169" y="3015"/>
                  </a:lnTo>
                  <a:lnTo>
                    <a:pt x="1169" y="2995"/>
                  </a:lnTo>
                  <a:lnTo>
                    <a:pt x="1169" y="2995"/>
                  </a:lnTo>
                  <a:lnTo>
                    <a:pt x="1148" y="2995"/>
                  </a:lnTo>
                  <a:lnTo>
                    <a:pt x="1148" y="2995"/>
                  </a:lnTo>
                  <a:lnTo>
                    <a:pt x="1148" y="2995"/>
                  </a:lnTo>
                  <a:lnTo>
                    <a:pt x="1148" y="2995"/>
                  </a:lnTo>
                  <a:lnTo>
                    <a:pt x="1128" y="2974"/>
                  </a:lnTo>
                  <a:lnTo>
                    <a:pt x="1128" y="2974"/>
                  </a:lnTo>
                  <a:lnTo>
                    <a:pt x="1108" y="2974"/>
                  </a:lnTo>
                  <a:lnTo>
                    <a:pt x="1108" y="2974"/>
                  </a:lnTo>
                  <a:lnTo>
                    <a:pt x="1108" y="2974"/>
                  </a:lnTo>
                  <a:lnTo>
                    <a:pt x="1108" y="2974"/>
                  </a:lnTo>
                  <a:lnTo>
                    <a:pt x="1128" y="2974"/>
                  </a:lnTo>
                  <a:lnTo>
                    <a:pt x="1128" y="2954"/>
                  </a:lnTo>
                  <a:lnTo>
                    <a:pt x="1108" y="2954"/>
                  </a:lnTo>
                  <a:lnTo>
                    <a:pt x="1108" y="2933"/>
                  </a:lnTo>
                  <a:lnTo>
                    <a:pt x="1108" y="2954"/>
                  </a:lnTo>
                  <a:lnTo>
                    <a:pt x="1087" y="2933"/>
                  </a:lnTo>
                  <a:lnTo>
                    <a:pt x="1087" y="2933"/>
                  </a:lnTo>
                  <a:lnTo>
                    <a:pt x="1087" y="2933"/>
                  </a:lnTo>
                  <a:lnTo>
                    <a:pt x="1087" y="2933"/>
                  </a:lnTo>
                  <a:lnTo>
                    <a:pt x="1087" y="2933"/>
                  </a:lnTo>
                  <a:lnTo>
                    <a:pt x="1046" y="2913"/>
                  </a:lnTo>
                  <a:lnTo>
                    <a:pt x="1046" y="2913"/>
                  </a:lnTo>
                  <a:lnTo>
                    <a:pt x="1046" y="2892"/>
                  </a:lnTo>
                  <a:lnTo>
                    <a:pt x="1046" y="2892"/>
                  </a:lnTo>
                  <a:lnTo>
                    <a:pt x="1026" y="2892"/>
                  </a:lnTo>
                  <a:lnTo>
                    <a:pt x="1026" y="2892"/>
                  </a:lnTo>
                  <a:lnTo>
                    <a:pt x="1005" y="2872"/>
                  </a:lnTo>
                  <a:lnTo>
                    <a:pt x="1005" y="2872"/>
                  </a:lnTo>
                  <a:lnTo>
                    <a:pt x="1026" y="2872"/>
                  </a:lnTo>
                  <a:lnTo>
                    <a:pt x="1026" y="2872"/>
                  </a:lnTo>
                  <a:lnTo>
                    <a:pt x="1066" y="2913"/>
                  </a:lnTo>
                  <a:lnTo>
                    <a:pt x="1087" y="2913"/>
                  </a:lnTo>
                  <a:lnTo>
                    <a:pt x="1087" y="2913"/>
                  </a:lnTo>
                  <a:lnTo>
                    <a:pt x="1108" y="2913"/>
                  </a:lnTo>
                  <a:lnTo>
                    <a:pt x="1148" y="2954"/>
                  </a:lnTo>
                  <a:lnTo>
                    <a:pt x="1148" y="2954"/>
                  </a:lnTo>
                  <a:lnTo>
                    <a:pt x="1148" y="2954"/>
                  </a:lnTo>
                  <a:lnTo>
                    <a:pt x="1169" y="2974"/>
                  </a:lnTo>
                  <a:lnTo>
                    <a:pt x="1169" y="2974"/>
                  </a:lnTo>
                  <a:lnTo>
                    <a:pt x="1210" y="2995"/>
                  </a:lnTo>
                  <a:lnTo>
                    <a:pt x="1210" y="2995"/>
                  </a:lnTo>
                  <a:lnTo>
                    <a:pt x="1190" y="2974"/>
                  </a:lnTo>
                  <a:lnTo>
                    <a:pt x="1190" y="2974"/>
                  </a:lnTo>
                  <a:lnTo>
                    <a:pt x="1190" y="2974"/>
                  </a:lnTo>
                  <a:lnTo>
                    <a:pt x="1190" y="2974"/>
                  </a:lnTo>
                  <a:lnTo>
                    <a:pt x="1190" y="2974"/>
                  </a:lnTo>
                  <a:lnTo>
                    <a:pt x="1190" y="2974"/>
                  </a:lnTo>
                  <a:lnTo>
                    <a:pt x="1190" y="2974"/>
                  </a:lnTo>
                  <a:lnTo>
                    <a:pt x="1190" y="2974"/>
                  </a:lnTo>
                  <a:lnTo>
                    <a:pt x="1190" y="2974"/>
                  </a:lnTo>
                  <a:lnTo>
                    <a:pt x="1169" y="2954"/>
                  </a:lnTo>
                  <a:lnTo>
                    <a:pt x="1169" y="2933"/>
                  </a:lnTo>
                  <a:lnTo>
                    <a:pt x="1128" y="2892"/>
                  </a:lnTo>
                  <a:lnTo>
                    <a:pt x="1108" y="2892"/>
                  </a:lnTo>
                  <a:lnTo>
                    <a:pt x="1128" y="2892"/>
                  </a:lnTo>
                  <a:lnTo>
                    <a:pt x="1169" y="2913"/>
                  </a:lnTo>
                  <a:lnTo>
                    <a:pt x="1169" y="2913"/>
                  </a:lnTo>
                  <a:lnTo>
                    <a:pt x="1169" y="2913"/>
                  </a:lnTo>
                  <a:lnTo>
                    <a:pt x="1169" y="2913"/>
                  </a:lnTo>
                  <a:lnTo>
                    <a:pt x="1190" y="2933"/>
                  </a:lnTo>
                  <a:lnTo>
                    <a:pt x="1190" y="2933"/>
                  </a:lnTo>
                  <a:lnTo>
                    <a:pt x="1190" y="2933"/>
                  </a:lnTo>
                  <a:lnTo>
                    <a:pt x="1190" y="2954"/>
                  </a:lnTo>
                  <a:lnTo>
                    <a:pt x="1190" y="2954"/>
                  </a:lnTo>
                  <a:lnTo>
                    <a:pt x="1190" y="2954"/>
                  </a:lnTo>
                  <a:lnTo>
                    <a:pt x="1190" y="2954"/>
                  </a:lnTo>
                  <a:lnTo>
                    <a:pt x="1210" y="2954"/>
                  </a:lnTo>
                  <a:lnTo>
                    <a:pt x="1210" y="2954"/>
                  </a:lnTo>
                  <a:lnTo>
                    <a:pt x="1230" y="2974"/>
                  </a:lnTo>
                  <a:lnTo>
                    <a:pt x="1230" y="2954"/>
                  </a:lnTo>
                  <a:lnTo>
                    <a:pt x="1230" y="2954"/>
                  </a:lnTo>
                  <a:lnTo>
                    <a:pt x="1230" y="2954"/>
                  </a:lnTo>
                  <a:lnTo>
                    <a:pt x="1230" y="2954"/>
                  </a:lnTo>
                  <a:lnTo>
                    <a:pt x="1230" y="2954"/>
                  </a:lnTo>
                  <a:lnTo>
                    <a:pt x="1230" y="2933"/>
                  </a:lnTo>
                  <a:lnTo>
                    <a:pt x="1230" y="2933"/>
                  </a:lnTo>
                  <a:lnTo>
                    <a:pt x="1230" y="2933"/>
                  </a:lnTo>
                  <a:lnTo>
                    <a:pt x="1230" y="2933"/>
                  </a:lnTo>
                  <a:lnTo>
                    <a:pt x="1230" y="2933"/>
                  </a:lnTo>
                  <a:lnTo>
                    <a:pt x="1230" y="2933"/>
                  </a:lnTo>
                  <a:lnTo>
                    <a:pt x="1230" y="2913"/>
                  </a:lnTo>
                  <a:lnTo>
                    <a:pt x="1210" y="2913"/>
                  </a:lnTo>
                  <a:lnTo>
                    <a:pt x="1210" y="2913"/>
                  </a:lnTo>
                  <a:lnTo>
                    <a:pt x="1210" y="2913"/>
                  </a:lnTo>
                  <a:lnTo>
                    <a:pt x="1190" y="2913"/>
                  </a:lnTo>
                  <a:lnTo>
                    <a:pt x="1190" y="2892"/>
                  </a:lnTo>
                  <a:lnTo>
                    <a:pt x="1190" y="2913"/>
                  </a:lnTo>
                  <a:lnTo>
                    <a:pt x="1210" y="2913"/>
                  </a:lnTo>
                  <a:lnTo>
                    <a:pt x="1210" y="2913"/>
                  </a:lnTo>
                  <a:lnTo>
                    <a:pt x="1210" y="2913"/>
                  </a:lnTo>
                  <a:lnTo>
                    <a:pt x="1210" y="2872"/>
                  </a:lnTo>
                  <a:lnTo>
                    <a:pt x="1148" y="2831"/>
                  </a:lnTo>
                  <a:lnTo>
                    <a:pt x="1128" y="2831"/>
                  </a:lnTo>
                  <a:lnTo>
                    <a:pt x="1148" y="2831"/>
                  </a:lnTo>
                  <a:lnTo>
                    <a:pt x="1190" y="2851"/>
                  </a:lnTo>
                  <a:lnTo>
                    <a:pt x="1190" y="2872"/>
                  </a:lnTo>
                  <a:lnTo>
                    <a:pt x="1210" y="2872"/>
                  </a:lnTo>
                  <a:lnTo>
                    <a:pt x="1230" y="2913"/>
                  </a:lnTo>
                  <a:lnTo>
                    <a:pt x="1251" y="2913"/>
                  </a:lnTo>
                  <a:lnTo>
                    <a:pt x="1251" y="2913"/>
                  </a:lnTo>
                  <a:lnTo>
                    <a:pt x="1251" y="2913"/>
                  </a:lnTo>
                  <a:lnTo>
                    <a:pt x="1251" y="2913"/>
                  </a:lnTo>
                  <a:lnTo>
                    <a:pt x="1251" y="2913"/>
                  </a:lnTo>
                  <a:lnTo>
                    <a:pt x="1251" y="2913"/>
                  </a:lnTo>
                  <a:lnTo>
                    <a:pt x="1251" y="2913"/>
                  </a:lnTo>
                  <a:lnTo>
                    <a:pt x="1251" y="2913"/>
                  </a:lnTo>
                  <a:lnTo>
                    <a:pt x="1272" y="2913"/>
                  </a:lnTo>
                  <a:lnTo>
                    <a:pt x="1272" y="2913"/>
                  </a:lnTo>
                  <a:lnTo>
                    <a:pt x="1272" y="2913"/>
                  </a:lnTo>
                  <a:lnTo>
                    <a:pt x="1272" y="2913"/>
                  </a:lnTo>
                  <a:lnTo>
                    <a:pt x="1272" y="2892"/>
                  </a:lnTo>
                  <a:lnTo>
                    <a:pt x="1272" y="2892"/>
                  </a:lnTo>
                  <a:lnTo>
                    <a:pt x="1272" y="2892"/>
                  </a:lnTo>
                  <a:lnTo>
                    <a:pt x="1292" y="2913"/>
                  </a:lnTo>
                  <a:lnTo>
                    <a:pt x="1292" y="2913"/>
                  </a:lnTo>
                  <a:lnTo>
                    <a:pt x="1292" y="2913"/>
                  </a:lnTo>
                  <a:lnTo>
                    <a:pt x="1292" y="2892"/>
                  </a:lnTo>
                  <a:lnTo>
                    <a:pt x="1292" y="2892"/>
                  </a:lnTo>
                  <a:lnTo>
                    <a:pt x="1292" y="2892"/>
                  </a:lnTo>
                  <a:lnTo>
                    <a:pt x="1292" y="2892"/>
                  </a:lnTo>
                  <a:lnTo>
                    <a:pt x="1312" y="2892"/>
                  </a:lnTo>
                  <a:lnTo>
                    <a:pt x="1312" y="2892"/>
                  </a:lnTo>
                  <a:lnTo>
                    <a:pt x="1312" y="2892"/>
                  </a:lnTo>
                  <a:lnTo>
                    <a:pt x="1312" y="2892"/>
                  </a:lnTo>
                  <a:lnTo>
                    <a:pt x="1312" y="2892"/>
                  </a:lnTo>
                  <a:lnTo>
                    <a:pt x="1312" y="2892"/>
                  </a:lnTo>
                  <a:lnTo>
                    <a:pt x="1333" y="2892"/>
                  </a:lnTo>
                  <a:lnTo>
                    <a:pt x="1333" y="2892"/>
                  </a:lnTo>
                  <a:lnTo>
                    <a:pt x="1333" y="2872"/>
                  </a:lnTo>
                  <a:lnTo>
                    <a:pt x="1333" y="2872"/>
                  </a:lnTo>
                  <a:lnTo>
                    <a:pt x="1312" y="2872"/>
                  </a:lnTo>
                  <a:lnTo>
                    <a:pt x="1312" y="2872"/>
                  </a:lnTo>
                  <a:lnTo>
                    <a:pt x="1312" y="2872"/>
                  </a:lnTo>
                  <a:lnTo>
                    <a:pt x="1312" y="2872"/>
                  </a:lnTo>
                  <a:lnTo>
                    <a:pt x="1312" y="2851"/>
                  </a:lnTo>
                  <a:lnTo>
                    <a:pt x="1312" y="2851"/>
                  </a:lnTo>
                  <a:lnTo>
                    <a:pt x="1312" y="2851"/>
                  </a:lnTo>
                  <a:lnTo>
                    <a:pt x="1333" y="2831"/>
                  </a:lnTo>
                  <a:lnTo>
                    <a:pt x="1272" y="2810"/>
                  </a:lnTo>
                  <a:lnTo>
                    <a:pt x="1272" y="2790"/>
                  </a:lnTo>
                  <a:lnTo>
                    <a:pt x="1251" y="2790"/>
                  </a:lnTo>
                  <a:lnTo>
                    <a:pt x="1251" y="2769"/>
                  </a:lnTo>
                  <a:lnTo>
                    <a:pt x="1251" y="2769"/>
                  </a:lnTo>
                  <a:lnTo>
                    <a:pt x="1230" y="2728"/>
                  </a:lnTo>
                  <a:lnTo>
                    <a:pt x="1251" y="2749"/>
                  </a:lnTo>
                  <a:lnTo>
                    <a:pt x="1251" y="2749"/>
                  </a:lnTo>
                  <a:lnTo>
                    <a:pt x="1251" y="2749"/>
                  </a:lnTo>
                  <a:lnTo>
                    <a:pt x="1272" y="2769"/>
                  </a:lnTo>
                  <a:lnTo>
                    <a:pt x="1312" y="2810"/>
                  </a:lnTo>
                  <a:lnTo>
                    <a:pt x="1312" y="2810"/>
                  </a:lnTo>
                  <a:lnTo>
                    <a:pt x="1312" y="2810"/>
                  </a:lnTo>
                  <a:lnTo>
                    <a:pt x="1333" y="2810"/>
                  </a:lnTo>
                  <a:lnTo>
                    <a:pt x="1354" y="2831"/>
                  </a:lnTo>
                  <a:lnTo>
                    <a:pt x="1354" y="2831"/>
                  </a:lnTo>
                  <a:lnTo>
                    <a:pt x="1354" y="2810"/>
                  </a:lnTo>
                  <a:lnTo>
                    <a:pt x="1354" y="2810"/>
                  </a:lnTo>
                  <a:lnTo>
                    <a:pt x="1374" y="2810"/>
                  </a:lnTo>
                  <a:lnTo>
                    <a:pt x="1374" y="2810"/>
                  </a:lnTo>
                  <a:lnTo>
                    <a:pt x="1374" y="2810"/>
                  </a:lnTo>
                  <a:lnTo>
                    <a:pt x="1374" y="2790"/>
                  </a:lnTo>
                  <a:lnTo>
                    <a:pt x="1374" y="2810"/>
                  </a:lnTo>
                  <a:lnTo>
                    <a:pt x="1374" y="2810"/>
                  </a:lnTo>
                  <a:lnTo>
                    <a:pt x="1394" y="2810"/>
                  </a:lnTo>
                  <a:lnTo>
                    <a:pt x="1394" y="2810"/>
                  </a:lnTo>
                  <a:lnTo>
                    <a:pt x="1394" y="2810"/>
                  </a:lnTo>
                  <a:lnTo>
                    <a:pt x="1394" y="2810"/>
                  </a:lnTo>
                  <a:lnTo>
                    <a:pt x="1394" y="2790"/>
                  </a:lnTo>
                  <a:lnTo>
                    <a:pt x="1394" y="2790"/>
                  </a:lnTo>
                  <a:lnTo>
                    <a:pt x="1394" y="2790"/>
                  </a:lnTo>
                  <a:lnTo>
                    <a:pt x="1394" y="2790"/>
                  </a:lnTo>
                  <a:lnTo>
                    <a:pt x="1394" y="2790"/>
                  </a:lnTo>
                  <a:lnTo>
                    <a:pt x="1394" y="2790"/>
                  </a:lnTo>
                  <a:lnTo>
                    <a:pt x="1436" y="2790"/>
                  </a:lnTo>
                  <a:lnTo>
                    <a:pt x="1436" y="2769"/>
                  </a:lnTo>
                  <a:lnTo>
                    <a:pt x="1415" y="2769"/>
                  </a:lnTo>
                  <a:lnTo>
                    <a:pt x="1394" y="2769"/>
                  </a:lnTo>
                  <a:lnTo>
                    <a:pt x="1394" y="2769"/>
                  </a:lnTo>
                  <a:lnTo>
                    <a:pt x="1354" y="2749"/>
                  </a:lnTo>
                  <a:lnTo>
                    <a:pt x="1354" y="2749"/>
                  </a:lnTo>
                  <a:lnTo>
                    <a:pt x="1354" y="2687"/>
                  </a:lnTo>
                  <a:lnTo>
                    <a:pt x="1333" y="2687"/>
                  </a:lnTo>
                  <a:lnTo>
                    <a:pt x="1312" y="2687"/>
                  </a:lnTo>
                  <a:lnTo>
                    <a:pt x="1333" y="2687"/>
                  </a:lnTo>
                  <a:lnTo>
                    <a:pt x="1333" y="2687"/>
                  </a:lnTo>
                  <a:lnTo>
                    <a:pt x="1354" y="2687"/>
                  </a:lnTo>
                  <a:lnTo>
                    <a:pt x="1354" y="2687"/>
                  </a:lnTo>
                  <a:lnTo>
                    <a:pt x="1354" y="2687"/>
                  </a:lnTo>
                  <a:lnTo>
                    <a:pt x="1354" y="2687"/>
                  </a:lnTo>
                  <a:lnTo>
                    <a:pt x="1354" y="2687"/>
                  </a:lnTo>
                  <a:lnTo>
                    <a:pt x="1354" y="2708"/>
                  </a:lnTo>
                  <a:lnTo>
                    <a:pt x="1354" y="2708"/>
                  </a:lnTo>
                  <a:lnTo>
                    <a:pt x="1354" y="2708"/>
                  </a:lnTo>
                  <a:lnTo>
                    <a:pt x="1374" y="2728"/>
                  </a:lnTo>
                  <a:lnTo>
                    <a:pt x="1374" y="2728"/>
                  </a:lnTo>
                  <a:lnTo>
                    <a:pt x="1374" y="2728"/>
                  </a:lnTo>
                  <a:lnTo>
                    <a:pt x="1374" y="2749"/>
                  </a:lnTo>
                  <a:lnTo>
                    <a:pt x="1415" y="2749"/>
                  </a:lnTo>
                  <a:lnTo>
                    <a:pt x="1415" y="2749"/>
                  </a:lnTo>
                  <a:lnTo>
                    <a:pt x="1436" y="2749"/>
                  </a:lnTo>
                  <a:lnTo>
                    <a:pt x="1436" y="2749"/>
                  </a:lnTo>
                  <a:lnTo>
                    <a:pt x="1436" y="2749"/>
                  </a:lnTo>
                  <a:lnTo>
                    <a:pt x="1456" y="2749"/>
                  </a:lnTo>
                  <a:lnTo>
                    <a:pt x="1456" y="2749"/>
                  </a:lnTo>
                  <a:lnTo>
                    <a:pt x="1477" y="2749"/>
                  </a:lnTo>
                  <a:lnTo>
                    <a:pt x="1477" y="2728"/>
                  </a:lnTo>
                  <a:lnTo>
                    <a:pt x="1477" y="2728"/>
                  </a:lnTo>
                  <a:lnTo>
                    <a:pt x="1477" y="2728"/>
                  </a:lnTo>
                  <a:lnTo>
                    <a:pt x="1477" y="2728"/>
                  </a:lnTo>
                  <a:lnTo>
                    <a:pt x="1477" y="2728"/>
                  </a:lnTo>
                  <a:lnTo>
                    <a:pt x="1477" y="2708"/>
                  </a:lnTo>
                  <a:lnTo>
                    <a:pt x="1477" y="2708"/>
                  </a:lnTo>
                  <a:lnTo>
                    <a:pt x="1477" y="2728"/>
                  </a:lnTo>
                  <a:lnTo>
                    <a:pt x="1477" y="2708"/>
                  </a:lnTo>
                  <a:lnTo>
                    <a:pt x="1456" y="2708"/>
                  </a:lnTo>
                  <a:lnTo>
                    <a:pt x="1456" y="2687"/>
                  </a:lnTo>
                  <a:lnTo>
                    <a:pt x="1456" y="2687"/>
                  </a:lnTo>
                  <a:lnTo>
                    <a:pt x="1456" y="2687"/>
                  </a:lnTo>
                  <a:lnTo>
                    <a:pt x="1477" y="2708"/>
                  </a:lnTo>
                  <a:lnTo>
                    <a:pt x="1498" y="2708"/>
                  </a:lnTo>
                  <a:lnTo>
                    <a:pt x="1498" y="2708"/>
                  </a:lnTo>
                  <a:lnTo>
                    <a:pt x="1518" y="2687"/>
                  </a:lnTo>
                  <a:lnTo>
                    <a:pt x="1518" y="2687"/>
                  </a:lnTo>
                  <a:lnTo>
                    <a:pt x="1538" y="2687"/>
                  </a:lnTo>
                  <a:lnTo>
                    <a:pt x="1538" y="2667"/>
                  </a:lnTo>
                  <a:lnTo>
                    <a:pt x="1498" y="2646"/>
                  </a:lnTo>
                  <a:lnTo>
                    <a:pt x="1477" y="2646"/>
                  </a:lnTo>
                  <a:lnTo>
                    <a:pt x="1456" y="2667"/>
                  </a:lnTo>
                  <a:lnTo>
                    <a:pt x="1436" y="2667"/>
                  </a:lnTo>
                  <a:lnTo>
                    <a:pt x="1436" y="2646"/>
                  </a:lnTo>
                  <a:lnTo>
                    <a:pt x="1456" y="2646"/>
                  </a:lnTo>
                  <a:lnTo>
                    <a:pt x="1477" y="2646"/>
                  </a:lnTo>
                  <a:lnTo>
                    <a:pt x="1477" y="2626"/>
                  </a:lnTo>
                  <a:lnTo>
                    <a:pt x="1456" y="2626"/>
                  </a:lnTo>
                  <a:lnTo>
                    <a:pt x="1456" y="2626"/>
                  </a:lnTo>
                  <a:lnTo>
                    <a:pt x="1456" y="2626"/>
                  </a:lnTo>
                  <a:lnTo>
                    <a:pt x="1477" y="2626"/>
                  </a:lnTo>
                  <a:lnTo>
                    <a:pt x="1477" y="2626"/>
                  </a:lnTo>
                  <a:lnTo>
                    <a:pt x="1498" y="2626"/>
                  </a:lnTo>
                  <a:lnTo>
                    <a:pt x="1498" y="2626"/>
                  </a:lnTo>
                  <a:lnTo>
                    <a:pt x="1498" y="2626"/>
                  </a:lnTo>
                  <a:lnTo>
                    <a:pt x="1498" y="2605"/>
                  </a:lnTo>
                  <a:lnTo>
                    <a:pt x="1498" y="2605"/>
                  </a:lnTo>
                  <a:lnTo>
                    <a:pt x="1518" y="2605"/>
                  </a:lnTo>
                  <a:lnTo>
                    <a:pt x="1518" y="2605"/>
                  </a:lnTo>
                  <a:lnTo>
                    <a:pt x="1518" y="2605"/>
                  </a:lnTo>
                  <a:lnTo>
                    <a:pt x="1518" y="2605"/>
                  </a:lnTo>
                  <a:lnTo>
                    <a:pt x="1518" y="2605"/>
                  </a:lnTo>
                  <a:lnTo>
                    <a:pt x="1518" y="2605"/>
                  </a:lnTo>
                  <a:lnTo>
                    <a:pt x="1518" y="2585"/>
                  </a:lnTo>
                  <a:lnTo>
                    <a:pt x="1538" y="2585"/>
                  </a:lnTo>
                  <a:lnTo>
                    <a:pt x="1538" y="2585"/>
                  </a:lnTo>
                  <a:lnTo>
                    <a:pt x="1559" y="2585"/>
                  </a:lnTo>
                  <a:lnTo>
                    <a:pt x="1559" y="2564"/>
                  </a:lnTo>
                  <a:lnTo>
                    <a:pt x="1559" y="2564"/>
                  </a:lnTo>
                  <a:lnTo>
                    <a:pt x="1559" y="2543"/>
                  </a:lnTo>
                  <a:lnTo>
                    <a:pt x="1559" y="2543"/>
                  </a:lnTo>
                  <a:lnTo>
                    <a:pt x="1559" y="2543"/>
                  </a:lnTo>
                  <a:lnTo>
                    <a:pt x="1559" y="2543"/>
                  </a:lnTo>
                  <a:lnTo>
                    <a:pt x="1559" y="2543"/>
                  </a:lnTo>
                  <a:lnTo>
                    <a:pt x="1580" y="2543"/>
                  </a:lnTo>
                  <a:lnTo>
                    <a:pt x="1580" y="2543"/>
                  </a:lnTo>
                  <a:lnTo>
                    <a:pt x="1580" y="2523"/>
                  </a:lnTo>
                  <a:lnTo>
                    <a:pt x="1559" y="2523"/>
                  </a:lnTo>
                  <a:lnTo>
                    <a:pt x="1559" y="2523"/>
                  </a:lnTo>
                  <a:lnTo>
                    <a:pt x="1559" y="2503"/>
                  </a:lnTo>
                  <a:lnTo>
                    <a:pt x="1559" y="2503"/>
                  </a:lnTo>
                  <a:lnTo>
                    <a:pt x="1518" y="2482"/>
                  </a:lnTo>
                  <a:lnTo>
                    <a:pt x="1518" y="2482"/>
                  </a:lnTo>
                  <a:lnTo>
                    <a:pt x="1518" y="2482"/>
                  </a:lnTo>
                  <a:lnTo>
                    <a:pt x="1518" y="2461"/>
                  </a:lnTo>
                  <a:lnTo>
                    <a:pt x="1518" y="2461"/>
                  </a:lnTo>
                  <a:lnTo>
                    <a:pt x="1518" y="2461"/>
                  </a:lnTo>
                  <a:lnTo>
                    <a:pt x="1518" y="2461"/>
                  </a:lnTo>
                  <a:lnTo>
                    <a:pt x="1518" y="2461"/>
                  </a:lnTo>
                  <a:lnTo>
                    <a:pt x="1518" y="2441"/>
                  </a:lnTo>
                  <a:lnTo>
                    <a:pt x="1518" y="2421"/>
                  </a:lnTo>
                  <a:lnTo>
                    <a:pt x="1498" y="2379"/>
                  </a:lnTo>
                  <a:lnTo>
                    <a:pt x="1498" y="2379"/>
                  </a:lnTo>
                  <a:lnTo>
                    <a:pt x="1477" y="2379"/>
                  </a:lnTo>
                  <a:lnTo>
                    <a:pt x="1477" y="2379"/>
                  </a:lnTo>
                  <a:lnTo>
                    <a:pt x="1477" y="2379"/>
                  </a:lnTo>
                  <a:lnTo>
                    <a:pt x="1477" y="2379"/>
                  </a:lnTo>
                  <a:lnTo>
                    <a:pt x="1498" y="2359"/>
                  </a:lnTo>
                  <a:lnTo>
                    <a:pt x="1498" y="2359"/>
                  </a:lnTo>
                  <a:lnTo>
                    <a:pt x="1498" y="2359"/>
                  </a:lnTo>
                  <a:lnTo>
                    <a:pt x="1498" y="2359"/>
                  </a:lnTo>
                  <a:lnTo>
                    <a:pt x="1518" y="2379"/>
                  </a:lnTo>
                  <a:lnTo>
                    <a:pt x="1518" y="2400"/>
                  </a:lnTo>
                  <a:lnTo>
                    <a:pt x="1518" y="2400"/>
                  </a:lnTo>
                  <a:lnTo>
                    <a:pt x="1538" y="2400"/>
                  </a:lnTo>
                  <a:lnTo>
                    <a:pt x="1538" y="2400"/>
                  </a:lnTo>
                  <a:lnTo>
                    <a:pt x="1538" y="2400"/>
                  </a:lnTo>
                  <a:lnTo>
                    <a:pt x="1538" y="2400"/>
                  </a:lnTo>
                  <a:lnTo>
                    <a:pt x="1538" y="2400"/>
                  </a:lnTo>
                  <a:lnTo>
                    <a:pt x="1538" y="2421"/>
                  </a:lnTo>
                  <a:lnTo>
                    <a:pt x="1538" y="2421"/>
                  </a:lnTo>
                  <a:lnTo>
                    <a:pt x="1538" y="2421"/>
                  </a:lnTo>
                  <a:lnTo>
                    <a:pt x="1538" y="2421"/>
                  </a:lnTo>
                  <a:lnTo>
                    <a:pt x="1559" y="2441"/>
                  </a:lnTo>
                  <a:lnTo>
                    <a:pt x="1559" y="2441"/>
                  </a:lnTo>
                  <a:lnTo>
                    <a:pt x="1559" y="2461"/>
                  </a:lnTo>
                  <a:lnTo>
                    <a:pt x="1559" y="2461"/>
                  </a:lnTo>
                  <a:lnTo>
                    <a:pt x="1559" y="2461"/>
                  </a:lnTo>
                  <a:lnTo>
                    <a:pt x="1559" y="2461"/>
                  </a:lnTo>
                  <a:lnTo>
                    <a:pt x="1559" y="2461"/>
                  </a:lnTo>
                  <a:lnTo>
                    <a:pt x="1559" y="2461"/>
                  </a:lnTo>
                  <a:lnTo>
                    <a:pt x="1559" y="2461"/>
                  </a:lnTo>
                  <a:lnTo>
                    <a:pt x="1580" y="2482"/>
                  </a:lnTo>
                  <a:lnTo>
                    <a:pt x="1580" y="2503"/>
                  </a:lnTo>
                  <a:lnTo>
                    <a:pt x="1600" y="2503"/>
                  </a:lnTo>
                  <a:lnTo>
                    <a:pt x="1600" y="2503"/>
                  </a:lnTo>
                  <a:lnTo>
                    <a:pt x="1600" y="2503"/>
                  </a:lnTo>
                  <a:lnTo>
                    <a:pt x="1620" y="2503"/>
                  </a:lnTo>
                  <a:lnTo>
                    <a:pt x="1620" y="2503"/>
                  </a:lnTo>
                  <a:lnTo>
                    <a:pt x="1600" y="2503"/>
                  </a:lnTo>
                  <a:lnTo>
                    <a:pt x="1600" y="2503"/>
                  </a:lnTo>
                  <a:lnTo>
                    <a:pt x="1600" y="2503"/>
                  </a:lnTo>
                  <a:lnTo>
                    <a:pt x="1600" y="2503"/>
                  </a:lnTo>
                  <a:lnTo>
                    <a:pt x="1600" y="2482"/>
                  </a:lnTo>
                  <a:lnTo>
                    <a:pt x="1600" y="2482"/>
                  </a:lnTo>
                  <a:lnTo>
                    <a:pt x="1620" y="2482"/>
                  </a:lnTo>
                  <a:lnTo>
                    <a:pt x="1620" y="2482"/>
                  </a:lnTo>
                  <a:lnTo>
                    <a:pt x="1600" y="2461"/>
                  </a:lnTo>
                  <a:lnTo>
                    <a:pt x="1600" y="2461"/>
                  </a:lnTo>
                  <a:lnTo>
                    <a:pt x="1600" y="2461"/>
                  </a:lnTo>
                  <a:lnTo>
                    <a:pt x="1580" y="2482"/>
                  </a:lnTo>
                  <a:lnTo>
                    <a:pt x="1580" y="2482"/>
                  </a:lnTo>
                  <a:lnTo>
                    <a:pt x="1580" y="2461"/>
                  </a:lnTo>
                  <a:lnTo>
                    <a:pt x="1580" y="2461"/>
                  </a:lnTo>
                  <a:lnTo>
                    <a:pt x="1580" y="2461"/>
                  </a:lnTo>
                  <a:lnTo>
                    <a:pt x="1580" y="2461"/>
                  </a:lnTo>
                  <a:lnTo>
                    <a:pt x="1580" y="2441"/>
                  </a:lnTo>
                  <a:lnTo>
                    <a:pt x="1580" y="2441"/>
                  </a:lnTo>
                  <a:lnTo>
                    <a:pt x="1559" y="2441"/>
                  </a:lnTo>
                  <a:lnTo>
                    <a:pt x="1559" y="2441"/>
                  </a:lnTo>
                  <a:lnTo>
                    <a:pt x="1559" y="2421"/>
                  </a:lnTo>
                  <a:lnTo>
                    <a:pt x="1559" y="2421"/>
                  </a:lnTo>
                  <a:lnTo>
                    <a:pt x="1559" y="2421"/>
                  </a:lnTo>
                  <a:lnTo>
                    <a:pt x="1580" y="2421"/>
                  </a:lnTo>
                  <a:lnTo>
                    <a:pt x="1580" y="2441"/>
                  </a:lnTo>
                  <a:lnTo>
                    <a:pt x="1580" y="2441"/>
                  </a:lnTo>
                  <a:lnTo>
                    <a:pt x="1580" y="2441"/>
                  </a:lnTo>
                  <a:lnTo>
                    <a:pt x="1580" y="2421"/>
                  </a:lnTo>
                  <a:lnTo>
                    <a:pt x="1580" y="2421"/>
                  </a:lnTo>
                  <a:lnTo>
                    <a:pt x="1580" y="2400"/>
                  </a:lnTo>
                  <a:lnTo>
                    <a:pt x="1580" y="2400"/>
                  </a:lnTo>
                  <a:lnTo>
                    <a:pt x="1580" y="2400"/>
                  </a:lnTo>
                  <a:lnTo>
                    <a:pt x="1580" y="2421"/>
                  </a:lnTo>
                  <a:lnTo>
                    <a:pt x="1580" y="2441"/>
                  </a:lnTo>
                  <a:lnTo>
                    <a:pt x="1600" y="2461"/>
                  </a:lnTo>
                  <a:lnTo>
                    <a:pt x="1600" y="2461"/>
                  </a:lnTo>
                  <a:lnTo>
                    <a:pt x="1600" y="2461"/>
                  </a:lnTo>
                  <a:lnTo>
                    <a:pt x="1600" y="2441"/>
                  </a:lnTo>
                  <a:lnTo>
                    <a:pt x="1620" y="2441"/>
                  </a:lnTo>
                  <a:lnTo>
                    <a:pt x="1620" y="2441"/>
                  </a:lnTo>
                  <a:lnTo>
                    <a:pt x="1620" y="2441"/>
                  </a:lnTo>
                  <a:lnTo>
                    <a:pt x="1620" y="2441"/>
                  </a:lnTo>
                  <a:lnTo>
                    <a:pt x="1620" y="2421"/>
                  </a:lnTo>
                  <a:lnTo>
                    <a:pt x="1620" y="2400"/>
                  </a:lnTo>
                  <a:lnTo>
                    <a:pt x="1620" y="2400"/>
                  </a:lnTo>
                  <a:lnTo>
                    <a:pt x="1620" y="2400"/>
                  </a:lnTo>
                  <a:lnTo>
                    <a:pt x="1600" y="2359"/>
                  </a:lnTo>
                  <a:lnTo>
                    <a:pt x="1600" y="2359"/>
                  </a:lnTo>
                  <a:lnTo>
                    <a:pt x="1580" y="2359"/>
                  </a:lnTo>
                  <a:lnTo>
                    <a:pt x="1580" y="2359"/>
                  </a:lnTo>
                  <a:lnTo>
                    <a:pt x="1580" y="2359"/>
                  </a:lnTo>
                  <a:lnTo>
                    <a:pt x="1580" y="2359"/>
                  </a:lnTo>
                  <a:lnTo>
                    <a:pt x="1559" y="2359"/>
                  </a:lnTo>
                  <a:lnTo>
                    <a:pt x="1559" y="2359"/>
                  </a:lnTo>
                  <a:lnTo>
                    <a:pt x="1559" y="2359"/>
                  </a:lnTo>
                  <a:lnTo>
                    <a:pt x="1559" y="2339"/>
                  </a:lnTo>
                  <a:lnTo>
                    <a:pt x="1559" y="2339"/>
                  </a:lnTo>
                  <a:lnTo>
                    <a:pt x="1559" y="2339"/>
                  </a:lnTo>
                  <a:lnTo>
                    <a:pt x="1559" y="2339"/>
                  </a:lnTo>
                  <a:lnTo>
                    <a:pt x="1580" y="2339"/>
                  </a:lnTo>
                  <a:lnTo>
                    <a:pt x="1580" y="2339"/>
                  </a:lnTo>
                  <a:lnTo>
                    <a:pt x="1580" y="2339"/>
                  </a:lnTo>
                  <a:lnTo>
                    <a:pt x="1559" y="2339"/>
                  </a:lnTo>
                  <a:lnTo>
                    <a:pt x="1559" y="2297"/>
                  </a:lnTo>
                  <a:lnTo>
                    <a:pt x="1518" y="2277"/>
                  </a:lnTo>
                  <a:lnTo>
                    <a:pt x="1518" y="2257"/>
                  </a:lnTo>
                  <a:lnTo>
                    <a:pt x="1518" y="2257"/>
                  </a:lnTo>
                  <a:lnTo>
                    <a:pt x="1518" y="2257"/>
                  </a:lnTo>
                  <a:lnTo>
                    <a:pt x="1518" y="2236"/>
                  </a:lnTo>
                  <a:lnTo>
                    <a:pt x="1518" y="2236"/>
                  </a:lnTo>
                  <a:lnTo>
                    <a:pt x="1518" y="2236"/>
                  </a:lnTo>
                  <a:lnTo>
                    <a:pt x="1538" y="2236"/>
                  </a:lnTo>
                  <a:lnTo>
                    <a:pt x="1538" y="2257"/>
                  </a:lnTo>
                  <a:lnTo>
                    <a:pt x="1538" y="2257"/>
                  </a:lnTo>
                  <a:lnTo>
                    <a:pt x="1538" y="2257"/>
                  </a:lnTo>
                  <a:lnTo>
                    <a:pt x="1559" y="2277"/>
                  </a:lnTo>
                  <a:lnTo>
                    <a:pt x="1580" y="2297"/>
                  </a:lnTo>
                  <a:lnTo>
                    <a:pt x="1580" y="2318"/>
                  </a:lnTo>
                  <a:lnTo>
                    <a:pt x="1580" y="2318"/>
                  </a:lnTo>
                  <a:lnTo>
                    <a:pt x="1600" y="2318"/>
                  </a:lnTo>
                  <a:lnTo>
                    <a:pt x="1600" y="2297"/>
                  </a:lnTo>
                  <a:lnTo>
                    <a:pt x="1600" y="2277"/>
                  </a:lnTo>
                  <a:lnTo>
                    <a:pt x="1600" y="2277"/>
                  </a:lnTo>
                  <a:lnTo>
                    <a:pt x="1620" y="2277"/>
                  </a:lnTo>
                  <a:lnTo>
                    <a:pt x="1620" y="2277"/>
                  </a:lnTo>
                  <a:lnTo>
                    <a:pt x="1620" y="2277"/>
                  </a:lnTo>
                  <a:lnTo>
                    <a:pt x="1600" y="2297"/>
                  </a:lnTo>
                  <a:lnTo>
                    <a:pt x="1600" y="2318"/>
                  </a:lnTo>
                  <a:lnTo>
                    <a:pt x="1600" y="2318"/>
                  </a:lnTo>
                  <a:lnTo>
                    <a:pt x="1600" y="2318"/>
                  </a:lnTo>
                  <a:lnTo>
                    <a:pt x="1600" y="2318"/>
                  </a:lnTo>
                  <a:lnTo>
                    <a:pt x="1600" y="2318"/>
                  </a:lnTo>
                  <a:lnTo>
                    <a:pt x="1600" y="2339"/>
                  </a:lnTo>
                  <a:lnTo>
                    <a:pt x="1600" y="2339"/>
                  </a:lnTo>
                  <a:lnTo>
                    <a:pt x="1620" y="2318"/>
                  </a:lnTo>
                  <a:lnTo>
                    <a:pt x="1620" y="2318"/>
                  </a:lnTo>
                  <a:lnTo>
                    <a:pt x="1620" y="2318"/>
                  </a:lnTo>
                  <a:lnTo>
                    <a:pt x="1620" y="2318"/>
                  </a:lnTo>
                  <a:lnTo>
                    <a:pt x="1620" y="2297"/>
                  </a:lnTo>
                  <a:lnTo>
                    <a:pt x="1620" y="2297"/>
                  </a:lnTo>
                  <a:lnTo>
                    <a:pt x="1620" y="2297"/>
                  </a:lnTo>
                  <a:lnTo>
                    <a:pt x="1641" y="2297"/>
                  </a:lnTo>
                  <a:lnTo>
                    <a:pt x="1641" y="2297"/>
                  </a:lnTo>
                  <a:lnTo>
                    <a:pt x="1620" y="2297"/>
                  </a:lnTo>
                  <a:lnTo>
                    <a:pt x="1620" y="2318"/>
                  </a:lnTo>
                  <a:lnTo>
                    <a:pt x="1641" y="2318"/>
                  </a:lnTo>
                  <a:lnTo>
                    <a:pt x="1641" y="2318"/>
                  </a:lnTo>
                  <a:lnTo>
                    <a:pt x="1641" y="2318"/>
                  </a:lnTo>
                  <a:lnTo>
                    <a:pt x="1641" y="2339"/>
                  </a:lnTo>
                  <a:lnTo>
                    <a:pt x="1641" y="2339"/>
                  </a:lnTo>
                  <a:lnTo>
                    <a:pt x="1641" y="2339"/>
                  </a:lnTo>
                  <a:lnTo>
                    <a:pt x="1641" y="2318"/>
                  </a:lnTo>
                  <a:lnTo>
                    <a:pt x="1641" y="2277"/>
                  </a:lnTo>
                  <a:lnTo>
                    <a:pt x="1641" y="2277"/>
                  </a:lnTo>
                  <a:lnTo>
                    <a:pt x="1662" y="2277"/>
                  </a:lnTo>
                  <a:lnTo>
                    <a:pt x="1662" y="2277"/>
                  </a:lnTo>
                  <a:lnTo>
                    <a:pt x="1662" y="2277"/>
                  </a:lnTo>
                  <a:lnTo>
                    <a:pt x="1662" y="2277"/>
                  </a:lnTo>
                  <a:lnTo>
                    <a:pt x="1662" y="2277"/>
                  </a:lnTo>
                  <a:lnTo>
                    <a:pt x="1662" y="2297"/>
                  </a:lnTo>
                  <a:lnTo>
                    <a:pt x="1662" y="2297"/>
                  </a:lnTo>
                  <a:lnTo>
                    <a:pt x="1662" y="2297"/>
                  </a:lnTo>
                  <a:lnTo>
                    <a:pt x="1662" y="2297"/>
                  </a:lnTo>
                  <a:lnTo>
                    <a:pt x="1662" y="2297"/>
                  </a:lnTo>
                  <a:lnTo>
                    <a:pt x="1662" y="2297"/>
                  </a:lnTo>
                  <a:lnTo>
                    <a:pt x="1682" y="2297"/>
                  </a:lnTo>
                  <a:lnTo>
                    <a:pt x="1682" y="2297"/>
                  </a:lnTo>
                  <a:lnTo>
                    <a:pt x="1682" y="2277"/>
                  </a:lnTo>
                  <a:lnTo>
                    <a:pt x="1682" y="2277"/>
                  </a:lnTo>
                  <a:lnTo>
                    <a:pt x="1662" y="2277"/>
                  </a:lnTo>
                  <a:lnTo>
                    <a:pt x="1662" y="2277"/>
                  </a:lnTo>
                  <a:lnTo>
                    <a:pt x="1662" y="2257"/>
                  </a:lnTo>
                  <a:lnTo>
                    <a:pt x="1662" y="2257"/>
                  </a:lnTo>
                  <a:lnTo>
                    <a:pt x="1662" y="2257"/>
                  </a:lnTo>
                  <a:lnTo>
                    <a:pt x="1662" y="2257"/>
                  </a:lnTo>
                  <a:lnTo>
                    <a:pt x="1662" y="2257"/>
                  </a:lnTo>
                  <a:lnTo>
                    <a:pt x="1682" y="2277"/>
                  </a:lnTo>
                  <a:lnTo>
                    <a:pt x="1682" y="2277"/>
                  </a:lnTo>
                  <a:lnTo>
                    <a:pt x="1682" y="2277"/>
                  </a:lnTo>
                  <a:lnTo>
                    <a:pt x="1682" y="2277"/>
                  </a:lnTo>
                  <a:lnTo>
                    <a:pt x="1702" y="2257"/>
                  </a:lnTo>
                  <a:lnTo>
                    <a:pt x="1702" y="2257"/>
                  </a:lnTo>
                  <a:lnTo>
                    <a:pt x="1702" y="2257"/>
                  </a:lnTo>
                  <a:lnTo>
                    <a:pt x="1702" y="2257"/>
                  </a:lnTo>
                  <a:lnTo>
                    <a:pt x="1702" y="2257"/>
                  </a:lnTo>
                  <a:lnTo>
                    <a:pt x="1702" y="2257"/>
                  </a:lnTo>
                  <a:lnTo>
                    <a:pt x="1702" y="2257"/>
                  </a:lnTo>
                  <a:lnTo>
                    <a:pt x="1723" y="2257"/>
                  </a:lnTo>
                  <a:lnTo>
                    <a:pt x="1723" y="2257"/>
                  </a:lnTo>
                  <a:lnTo>
                    <a:pt x="1723" y="2257"/>
                  </a:lnTo>
                  <a:lnTo>
                    <a:pt x="1744" y="2257"/>
                  </a:lnTo>
                  <a:lnTo>
                    <a:pt x="1723" y="2257"/>
                  </a:lnTo>
                  <a:lnTo>
                    <a:pt x="1723" y="2257"/>
                  </a:lnTo>
                  <a:lnTo>
                    <a:pt x="1702" y="2277"/>
                  </a:lnTo>
                  <a:lnTo>
                    <a:pt x="1702" y="2277"/>
                  </a:lnTo>
                  <a:lnTo>
                    <a:pt x="1702" y="2277"/>
                  </a:lnTo>
                  <a:lnTo>
                    <a:pt x="1723" y="2277"/>
                  </a:lnTo>
                  <a:lnTo>
                    <a:pt x="1723" y="2297"/>
                  </a:lnTo>
                  <a:lnTo>
                    <a:pt x="1723" y="2277"/>
                  </a:lnTo>
                  <a:lnTo>
                    <a:pt x="1723" y="2277"/>
                  </a:lnTo>
                  <a:lnTo>
                    <a:pt x="1702" y="2277"/>
                  </a:lnTo>
                  <a:lnTo>
                    <a:pt x="1702" y="2297"/>
                  </a:lnTo>
                  <a:lnTo>
                    <a:pt x="1702" y="2297"/>
                  </a:lnTo>
                  <a:lnTo>
                    <a:pt x="1702" y="2297"/>
                  </a:lnTo>
                  <a:lnTo>
                    <a:pt x="1702" y="2318"/>
                  </a:lnTo>
                  <a:lnTo>
                    <a:pt x="1723" y="2318"/>
                  </a:lnTo>
                  <a:lnTo>
                    <a:pt x="1744" y="2359"/>
                  </a:lnTo>
                  <a:lnTo>
                    <a:pt x="1744" y="2359"/>
                  </a:lnTo>
                  <a:lnTo>
                    <a:pt x="1764" y="2339"/>
                  </a:lnTo>
                  <a:lnTo>
                    <a:pt x="1764" y="2318"/>
                  </a:lnTo>
                  <a:lnTo>
                    <a:pt x="1764" y="2318"/>
                  </a:lnTo>
                  <a:lnTo>
                    <a:pt x="1764" y="2318"/>
                  </a:lnTo>
                  <a:lnTo>
                    <a:pt x="1784" y="2318"/>
                  </a:lnTo>
                  <a:lnTo>
                    <a:pt x="1764" y="2318"/>
                  </a:lnTo>
                  <a:lnTo>
                    <a:pt x="1764" y="2339"/>
                  </a:lnTo>
                  <a:lnTo>
                    <a:pt x="1764" y="2339"/>
                  </a:lnTo>
                  <a:lnTo>
                    <a:pt x="1784" y="2339"/>
                  </a:lnTo>
                  <a:lnTo>
                    <a:pt x="1784" y="2359"/>
                  </a:lnTo>
                  <a:lnTo>
                    <a:pt x="1805" y="2359"/>
                  </a:lnTo>
                  <a:lnTo>
                    <a:pt x="1805" y="2359"/>
                  </a:lnTo>
                  <a:lnTo>
                    <a:pt x="1826" y="2359"/>
                  </a:lnTo>
                  <a:lnTo>
                    <a:pt x="1826" y="2359"/>
                  </a:lnTo>
                  <a:lnTo>
                    <a:pt x="1826" y="2359"/>
                  </a:lnTo>
                  <a:lnTo>
                    <a:pt x="1805" y="2339"/>
                  </a:lnTo>
                  <a:lnTo>
                    <a:pt x="1805" y="2339"/>
                  </a:lnTo>
                  <a:lnTo>
                    <a:pt x="1805" y="2339"/>
                  </a:lnTo>
                  <a:lnTo>
                    <a:pt x="1826" y="2339"/>
                  </a:lnTo>
                  <a:lnTo>
                    <a:pt x="1826" y="2339"/>
                  </a:lnTo>
                  <a:lnTo>
                    <a:pt x="1826" y="2339"/>
                  </a:lnTo>
                  <a:lnTo>
                    <a:pt x="1826" y="2339"/>
                  </a:lnTo>
                  <a:lnTo>
                    <a:pt x="1826" y="2339"/>
                  </a:lnTo>
                  <a:lnTo>
                    <a:pt x="1826" y="2339"/>
                  </a:lnTo>
                  <a:lnTo>
                    <a:pt x="1826" y="2339"/>
                  </a:lnTo>
                  <a:lnTo>
                    <a:pt x="1826" y="2318"/>
                  </a:lnTo>
                  <a:lnTo>
                    <a:pt x="1846" y="2318"/>
                  </a:lnTo>
                  <a:lnTo>
                    <a:pt x="1826" y="2318"/>
                  </a:lnTo>
                  <a:lnTo>
                    <a:pt x="1846" y="2339"/>
                  </a:lnTo>
                  <a:lnTo>
                    <a:pt x="1846" y="2339"/>
                  </a:lnTo>
                  <a:lnTo>
                    <a:pt x="1866" y="2339"/>
                  </a:lnTo>
                  <a:lnTo>
                    <a:pt x="1866" y="2339"/>
                  </a:lnTo>
                  <a:lnTo>
                    <a:pt x="1866" y="2318"/>
                  </a:lnTo>
                  <a:lnTo>
                    <a:pt x="1866" y="2318"/>
                  </a:lnTo>
                  <a:lnTo>
                    <a:pt x="1866" y="2318"/>
                  </a:lnTo>
                  <a:lnTo>
                    <a:pt x="1887" y="2318"/>
                  </a:lnTo>
                  <a:lnTo>
                    <a:pt x="1887" y="2318"/>
                  </a:lnTo>
                  <a:lnTo>
                    <a:pt x="1866" y="2318"/>
                  </a:lnTo>
                  <a:lnTo>
                    <a:pt x="1866" y="2297"/>
                  </a:lnTo>
                  <a:lnTo>
                    <a:pt x="1866" y="2297"/>
                  </a:lnTo>
                  <a:lnTo>
                    <a:pt x="1866" y="2297"/>
                  </a:lnTo>
                  <a:lnTo>
                    <a:pt x="1866" y="2297"/>
                  </a:lnTo>
                  <a:lnTo>
                    <a:pt x="1866" y="2277"/>
                  </a:lnTo>
                  <a:lnTo>
                    <a:pt x="1805" y="2257"/>
                  </a:lnTo>
                  <a:lnTo>
                    <a:pt x="1826" y="2236"/>
                  </a:lnTo>
                  <a:lnTo>
                    <a:pt x="1826" y="2236"/>
                  </a:lnTo>
                  <a:lnTo>
                    <a:pt x="1805" y="2215"/>
                  </a:lnTo>
                  <a:lnTo>
                    <a:pt x="1805" y="2215"/>
                  </a:lnTo>
                  <a:lnTo>
                    <a:pt x="1805" y="2195"/>
                  </a:lnTo>
                  <a:lnTo>
                    <a:pt x="1784" y="2195"/>
                  </a:lnTo>
                  <a:lnTo>
                    <a:pt x="1805" y="2195"/>
                  </a:lnTo>
                  <a:lnTo>
                    <a:pt x="1805" y="2195"/>
                  </a:lnTo>
                  <a:lnTo>
                    <a:pt x="1805" y="2195"/>
                  </a:lnTo>
                  <a:lnTo>
                    <a:pt x="1826" y="2195"/>
                  </a:lnTo>
                  <a:lnTo>
                    <a:pt x="1826" y="2175"/>
                  </a:lnTo>
                  <a:lnTo>
                    <a:pt x="1826" y="2175"/>
                  </a:lnTo>
                  <a:lnTo>
                    <a:pt x="1826" y="2154"/>
                  </a:lnTo>
                  <a:lnTo>
                    <a:pt x="1826" y="2154"/>
                  </a:lnTo>
                  <a:lnTo>
                    <a:pt x="1826" y="2154"/>
                  </a:lnTo>
                  <a:lnTo>
                    <a:pt x="1826" y="2175"/>
                  </a:lnTo>
                  <a:lnTo>
                    <a:pt x="1846" y="2175"/>
                  </a:lnTo>
                  <a:lnTo>
                    <a:pt x="1826" y="2195"/>
                  </a:lnTo>
                  <a:lnTo>
                    <a:pt x="1826" y="2215"/>
                  </a:lnTo>
                  <a:lnTo>
                    <a:pt x="1826" y="2236"/>
                  </a:lnTo>
                  <a:lnTo>
                    <a:pt x="1826" y="2236"/>
                  </a:lnTo>
                  <a:lnTo>
                    <a:pt x="1846" y="2236"/>
                  </a:lnTo>
                  <a:lnTo>
                    <a:pt x="1846" y="2236"/>
                  </a:lnTo>
                  <a:lnTo>
                    <a:pt x="1846" y="2236"/>
                  </a:lnTo>
                  <a:lnTo>
                    <a:pt x="1826" y="2236"/>
                  </a:lnTo>
                  <a:lnTo>
                    <a:pt x="1846" y="2236"/>
                  </a:lnTo>
                  <a:lnTo>
                    <a:pt x="1846" y="2236"/>
                  </a:lnTo>
                  <a:lnTo>
                    <a:pt x="1846" y="2236"/>
                  </a:lnTo>
                  <a:lnTo>
                    <a:pt x="1846" y="2236"/>
                  </a:lnTo>
                  <a:lnTo>
                    <a:pt x="1846" y="2257"/>
                  </a:lnTo>
                  <a:lnTo>
                    <a:pt x="1846" y="2257"/>
                  </a:lnTo>
                  <a:lnTo>
                    <a:pt x="1846" y="2257"/>
                  </a:lnTo>
                  <a:lnTo>
                    <a:pt x="1866" y="2277"/>
                  </a:lnTo>
                  <a:lnTo>
                    <a:pt x="1866" y="2277"/>
                  </a:lnTo>
                  <a:lnTo>
                    <a:pt x="1866" y="2277"/>
                  </a:lnTo>
                  <a:lnTo>
                    <a:pt x="1866" y="2277"/>
                  </a:lnTo>
                  <a:lnTo>
                    <a:pt x="1866" y="2277"/>
                  </a:lnTo>
                  <a:lnTo>
                    <a:pt x="1866" y="2257"/>
                  </a:lnTo>
                  <a:lnTo>
                    <a:pt x="1887" y="2277"/>
                  </a:lnTo>
                  <a:lnTo>
                    <a:pt x="1887" y="2297"/>
                  </a:lnTo>
                  <a:lnTo>
                    <a:pt x="1907" y="2297"/>
                  </a:lnTo>
                  <a:lnTo>
                    <a:pt x="1907" y="2297"/>
                  </a:lnTo>
                  <a:lnTo>
                    <a:pt x="1907" y="2297"/>
                  </a:lnTo>
                  <a:lnTo>
                    <a:pt x="1907" y="2277"/>
                  </a:lnTo>
                  <a:lnTo>
                    <a:pt x="1907" y="2257"/>
                  </a:lnTo>
                  <a:lnTo>
                    <a:pt x="1887" y="2236"/>
                  </a:lnTo>
                  <a:lnTo>
                    <a:pt x="1887" y="2195"/>
                  </a:lnTo>
                  <a:lnTo>
                    <a:pt x="1866" y="2175"/>
                  </a:lnTo>
                  <a:lnTo>
                    <a:pt x="1866" y="2175"/>
                  </a:lnTo>
                  <a:lnTo>
                    <a:pt x="1866" y="2154"/>
                  </a:lnTo>
                  <a:lnTo>
                    <a:pt x="1887" y="2175"/>
                  </a:lnTo>
                  <a:lnTo>
                    <a:pt x="1887" y="2195"/>
                  </a:lnTo>
                  <a:lnTo>
                    <a:pt x="1907" y="2257"/>
                  </a:lnTo>
                  <a:lnTo>
                    <a:pt x="1907" y="2257"/>
                  </a:lnTo>
                  <a:lnTo>
                    <a:pt x="1907" y="2277"/>
                  </a:lnTo>
                  <a:lnTo>
                    <a:pt x="1928" y="2277"/>
                  </a:lnTo>
                  <a:lnTo>
                    <a:pt x="1928" y="2277"/>
                  </a:lnTo>
                  <a:lnTo>
                    <a:pt x="1948" y="2277"/>
                  </a:lnTo>
                  <a:lnTo>
                    <a:pt x="1948" y="2277"/>
                  </a:lnTo>
                  <a:lnTo>
                    <a:pt x="1948" y="2277"/>
                  </a:lnTo>
                  <a:lnTo>
                    <a:pt x="1948" y="2277"/>
                  </a:lnTo>
                  <a:lnTo>
                    <a:pt x="1948" y="2277"/>
                  </a:lnTo>
                  <a:lnTo>
                    <a:pt x="1948" y="2257"/>
                  </a:lnTo>
                  <a:lnTo>
                    <a:pt x="1948" y="2257"/>
                  </a:lnTo>
                  <a:lnTo>
                    <a:pt x="1948" y="2236"/>
                  </a:lnTo>
                  <a:lnTo>
                    <a:pt x="1969" y="2236"/>
                  </a:lnTo>
                  <a:lnTo>
                    <a:pt x="1969" y="2236"/>
                  </a:lnTo>
                  <a:lnTo>
                    <a:pt x="1969" y="2215"/>
                  </a:lnTo>
                  <a:lnTo>
                    <a:pt x="1948" y="2195"/>
                  </a:lnTo>
                  <a:lnTo>
                    <a:pt x="1969" y="2195"/>
                  </a:lnTo>
                  <a:lnTo>
                    <a:pt x="1969" y="2195"/>
                  </a:lnTo>
                  <a:lnTo>
                    <a:pt x="1948" y="2175"/>
                  </a:lnTo>
                  <a:lnTo>
                    <a:pt x="1948" y="2175"/>
                  </a:lnTo>
                  <a:lnTo>
                    <a:pt x="1948" y="2175"/>
                  </a:lnTo>
                  <a:lnTo>
                    <a:pt x="1928" y="2154"/>
                  </a:lnTo>
                  <a:lnTo>
                    <a:pt x="1928" y="2154"/>
                  </a:lnTo>
                  <a:lnTo>
                    <a:pt x="1928" y="2154"/>
                  </a:lnTo>
                  <a:lnTo>
                    <a:pt x="1928" y="2154"/>
                  </a:lnTo>
                  <a:lnTo>
                    <a:pt x="1928" y="2154"/>
                  </a:lnTo>
                  <a:lnTo>
                    <a:pt x="1928" y="2154"/>
                  </a:lnTo>
                  <a:lnTo>
                    <a:pt x="1928" y="2154"/>
                  </a:lnTo>
                  <a:lnTo>
                    <a:pt x="1928" y="2133"/>
                  </a:lnTo>
                  <a:lnTo>
                    <a:pt x="1928" y="2133"/>
                  </a:lnTo>
                  <a:lnTo>
                    <a:pt x="1928" y="2133"/>
                  </a:lnTo>
                  <a:lnTo>
                    <a:pt x="1948" y="2154"/>
                  </a:lnTo>
                  <a:lnTo>
                    <a:pt x="1948" y="2154"/>
                  </a:lnTo>
                  <a:lnTo>
                    <a:pt x="1948" y="2154"/>
                  </a:lnTo>
                  <a:lnTo>
                    <a:pt x="1948" y="2154"/>
                  </a:lnTo>
                  <a:lnTo>
                    <a:pt x="1948" y="2154"/>
                  </a:lnTo>
                  <a:lnTo>
                    <a:pt x="1948" y="2113"/>
                  </a:lnTo>
                  <a:lnTo>
                    <a:pt x="1928" y="2113"/>
                  </a:lnTo>
                  <a:lnTo>
                    <a:pt x="1928" y="2113"/>
                  </a:lnTo>
                  <a:lnTo>
                    <a:pt x="1948" y="2093"/>
                  </a:lnTo>
                  <a:lnTo>
                    <a:pt x="1948" y="2072"/>
                  </a:lnTo>
                  <a:lnTo>
                    <a:pt x="1948" y="2072"/>
                  </a:lnTo>
                  <a:lnTo>
                    <a:pt x="1948" y="2072"/>
                  </a:lnTo>
                  <a:lnTo>
                    <a:pt x="1948" y="2072"/>
                  </a:lnTo>
                  <a:lnTo>
                    <a:pt x="1990" y="2072"/>
                  </a:lnTo>
                  <a:lnTo>
                    <a:pt x="1990" y="2072"/>
                  </a:lnTo>
                  <a:lnTo>
                    <a:pt x="1990" y="2072"/>
                  </a:lnTo>
                  <a:lnTo>
                    <a:pt x="1990" y="2072"/>
                  </a:lnTo>
                  <a:lnTo>
                    <a:pt x="1990" y="2051"/>
                  </a:lnTo>
                  <a:lnTo>
                    <a:pt x="1990" y="2051"/>
                  </a:lnTo>
                  <a:lnTo>
                    <a:pt x="1990" y="2051"/>
                  </a:lnTo>
                  <a:lnTo>
                    <a:pt x="2010" y="2051"/>
                  </a:lnTo>
                  <a:lnTo>
                    <a:pt x="2010" y="2072"/>
                  </a:lnTo>
                  <a:lnTo>
                    <a:pt x="2010" y="2093"/>
                  </a:lnTo>
                  <a:lnTo>
                    <a:pt x="2010" y="2133"/>
                  </a:lnTo>
                  <a:lnTo>
                    <a:pt x="2010" y="2133"/>
                  </a:lnTo>
                  <a:lnTo>
                    <a:pt x="2031" y="2154"/>
                  </a:lnTo>
                  <a:lnTo>
                    <a:pt x="2031" y="2154"/>
                  </a:lnTo>
                  <a:lnTo>
                    <a:pt x="2031" y="2154"/>
                  </a:lnTo>
                  <a:lnTo>
                    <a:pt x="2031" y="2154"/>
                  </a:lnTo>
                  <a:lnTo>
                    <a:pt x="2031" y="2175"/>
                  </a:lnTo>
                  <a:lnTo>
                    <a:pt x="2031" y="2175"/>
                  </a:lnTo>
                  <a:lnTo>
                    <a:pt x="2031" y="2175"/>
                  </a:lnTo>
                  <a:lnTo>
                    <a:pt x="2051" y="2215"/>
                  </a:lnTo>
                  <a:lnTo>
                    <a:pt x="2051" y="2215"/>
                  </a:lnTo>
                  <a:lnTo>
                    <a:pt x="2051" y="2236"/>
                  </a:lnTo>
                  <a:lnTo>
                    <a:pt x="2051" y="2236"/>
                  </a:lnTo>
                  <a:lnTo>
                    <a:pt x="2051" y="2236"/>
                  </a:lnTo>
                  <a:lnTo>
                    <a:pt x="2051" y="2215"/>
                  </a:lnTo>
                  <a:lnTo>
                    <a:pt x="2051" y="2215"/>
                  </a:lnTo>
                  <a:lnTo>
                    <a:pt x="2051" y="2195"/>
                  </a:lnTo>
                  <a:lnTo>
                    <a:pt x="2031" y="2154"/>
                  </a:lnTo>
                  <a:lnTo>
                    <a:pt x="2031" y="2113"/>
                  </a:lnTo>
                  <a:lnTo>
                    <a:pt x="2010" y="2113"/>
                  </a:lnTo>
                  <a:lnTo>
                    <a:pt x="2010" y="2113"/>
                  </a:lnTo>
                  <a:lnTo>
                    <a:pt x="2010" y="2113"/>
                  </a:lnTo>
                  <a:lnTo>
                    <a:pt x="2010" y="2113"/>
                  </a:lnTo>
                  <a:lnTo>
                    <a:pt x="2010" y="2113"/>
                  </a:lnTo>
                  <a:lnTo>
                    <a:pt x="2010" y="2093"/>
                  </a:lnTo>
                  <a:lnTo>
                    <a:pt x="2010" y="2093"/>
                  </a:lnTo>
                  <a:lnTo>
                    <a:pt x="2010" y="2093"/>
                  </a:lnTo>
                  <a:lnTo>
                    <a:pt x="2010" y="2093"/>
                  </a:lnTo>
                  <a:lnTo>
                    <a:pt x="2010" y="2113"/>
                  </a:lnTo>
                  <a:lnTo>
                    <a:pt x="2031" y="2113"/>
                  </a:lnTo>
                  <a:lnTo>
                    <a:pt x="2031" y="2113"/>
                  </a:lnTo>
                  <a:lnTo>
                    <a:pt x="2031" y="2113"/>
                  </a:lnTo>
                  <a:lnTo>
                    <a:pt x="2031" y="2113"/>
                  </a:lnTo>
                  <a:lnTo>
                    <a:pt x="2031" y="2113"/>
                  </a:lnTo>
                  <a:lnTo>
                    <a:pt x="2031" y="2093"/>
                  </a:lnTo>
                  <a:lnTo>
                    <a:pt x="2051" y="2093"/>
                  </a:lnTo>
                  <a:lnTo>
                    <a:pt x="2031" y="2113"/>
                  </a:lnTo>
                  <a:lnTo>
                    <a:pt x="2051" y="2133"/>
                  </a:lnTo>
                  <a:lnTo>
                    <a:pt x="2051" y="2175"/>
                  </a:lnTo>
                  <a:lnTo>
                    <a:pt x="2051" y="2175"/>
                  </a:lnTo>
                  <a:lnTo>
                    <a:pt x="2051" y="2175"/>
                  </a:lnTo>
                  <a:lnTo>
                    <a:pt x="2051" y="2154"/>
                  </a:lnTo>
                  <a:lnTo>
                    <a:pt x="2051" y="2133"/>
                  </a:lnTo>
                  <a:lnTo>
                    <a:pt x="2072" y="2093"/>
                  </a:lnTo>
                  <a:lnTo>
                    <a:pt x="2072" y="2093"/>
                  </a:lnTo>
                  <a:lnTo>
                    <a:pt x="2072" y="2093"/>
                  </a:lnTo>
                  <a:lnTo>
                    <a:pt x="2072" y="2113"/>
                  </a:lnTo>
                  <a:lnTo>
                    <a:pt x="2072" y="2113"/>
                  </a:lnTo>
                  <a:lnTo>
                    <a:pt x="2072" y="2133"/>
                  </a:lnTo>
                  <a:lnTo>
                    <a:pt x="2072" y="2154"/>
                  </a:lnTo>
                  <a:lnTo>
                    <a:pt x="2072" y="2175"/>
                  </a:lnTo>
                  <a:lnTo>
                    <a:pt x="2072" y="2175"/>
                  </a:lnTo>
                  <a:lnTo>
                    <a:pt x="2072" y="2175"/>
                  </a:lnTo>
                  <a:lnTo>
                    <a:pt x="2072" y="2195"/>
                  </a:lnTo>
                  <a:lnTo>
                    <a:pt x="2072" y="2195"/>
                  </a:lnTo>
                  <a:lnTo>
                    <a:pt x="2072" y="2195"/>
                  </a:lnTo>
                  <a:lnTo>
                    <a:pt x="2072" y="2195"/>
                  </a:lnTo>
                  <a:lnTo>
                    <a:pt x="2092" y="2195"/>
                  </a:lnTo>
                  <a:lnTo>
                    <a:pt x="2092" y="2195"/>
                  </a:lnTo>
                  <a:lnTo>
                    <a:pt x="2092" y="2195"/>
                  </a:lnTo>
                  <a:lnTo>
                    <a:pt x="2092" y="2195"/>
                  </a:lnTo>
                  <a:lnTo>
                    <a:pt x="2113" y="2195"/>
                  </a:lnTo>
                  <a:lnTo>
                    <a:pt x="2113" y="2195"/>
                  </a:lnTo>
                  <a:lnTo>
                    <a:pt x="2113" y="2195"/>
                  </a:lnTo>
                  <a:lnTo>
                    <a:pt x="2092" y="2195"/>
                  </a:lnTo>
                  <a:lnTo>
                    <a:pt x="2092" y="2175"/>
                  </a:lnTo>
                  <a:lnTo>
                    <a:pt x="2092" y="2175"/>
                  </a:lnTo>
                  <a:lnTo>
                    <a:pt x="2092" y="2175"/>
                  </a:lnTo>
                  <a:lnTo>
                    <a:pt x="2092" y="2154"/>
                  </a:lnTo>
                  <a:lnTo>
                    <a:pt x="2092" y="2154"/>
                  </a:lnTo>
                  <a:lnTo>
                    <a:pt x="2092" y="2154"/>
                  </a:lnTo>
                  <a:lnTo>
                    <a:pt x="2092" y="2133"/>
                  </a:lnTo>
                  <a:lnTo>
                    <a:pt x="2092" y="2133"/>
                  </a:lnTo>
                  <a:lnTo>
                    <a:pt x="2092" y="2113"/>
                  </a:lnTo>
                  <a:lnTo>
                    <a:pt x="2072" y="2113"/>
                  </a:lnTo>
                  <a:lnTo>
                    <a:pt x="2092" y="2113"/>
                  </a:lnTo>
                  <a:lnTo>
                    <a:pt x="2092" y="2113"/>
                  </a:lnTo>
                  <a:lnTo>
                    <a:pt x="2092" y="2113"/>
                  </a:lnTo>
                  <a:lnTo>
                    <a:pt x="2092" y="2113"/>
                  </a:lnTo>
                  <a:lnTo>
                    <a:pt x="2092" y="2093"/>
                  </a:lnTo>
                  <a:lnTo>
                    <a:pt x="2092" y="2113"/>
                  </a:lnTo>
                  <a:lnTo>
                    <a:pt x="2092" y="2113"/>
                  </a:lnTo>
                  <a:lnTo>
                    <a:pt x="2092" y="2133"/>
                  </a:lnTo>
                  <a:lnTo>
                    <a:pt x="2092" y="2175"/>
                  </a:lnTo>
                  <a:lnTo>
                    <a:pt x="2092" y="2175"/>
                  </a:lnTo>
                  <a:lnTo>
                    <a:pt x="2092" y="2175"/>
                  </a:lnTo>
                  <a:lnTo>
                    <a:pt x="2113" y="2175"/>
                  </a:lnTo>
                  <a:lnTo>
                    <a:pt x="2113" y="2175"/>
                  </a:lnTo>
                  <a:lnTo>
                    <a:pt x="2113" y="2175"/>
                  </a:lnTo>
                  <a:lnTo>
                    <a:pt x="2113" y="2175"/>
                  </a:lnTo>
                  <a:lnTo>
                    <a:pt x="2113" y="2154"/>
                  </a:lnTo>
                  <a:lnTo>
                    <a:pt x="2113" y="2154"/>
                  </a:lnTo>
                  <a:lnTo>
                    <a:pt x="2113" y="2154"/>
                  </a:lnTo>
                  <a:lnTo>
                    <a:pt x="2113" y="2133"/>
                  </a:lnTo>
                  <a:lnTo>
                    <a:pt x="2113" y="2133"/>
                  </a:lnTo>
                  <a:lnTo>
                    <a:pt x="2113" y="2133"/>
                  </a:lnTo>
                  <a:lnTo>
                    <a:pt x="2133" y="2154"/>
                  </a:lnTo>
                  <a:lnTo>
                    <a:pt x="2133" y="2154"/>
                  </a:lnTo>
                  <a:lnTo>
                    <a:pt x="2133" y="2133"/>
                  </a:lnTo>
                  <a:lnTo>
                    <a:pt x="2133" y="2133"/>
                  </a:lnTo>
                  <a:lnTo>
                    <a:pt x="2133" y="2133"/>
                  </a:lnTo>
                  <a:lnTo>
                    <a:pt x="2133" y="2133"/>
                  </a:lnTo>
                  <a:lnTo>
                    <a:pt x="2133" y="2133"/>
                  </a:lnTo>
                  <a:lnTo>
                    <a:pt x="2133" y="2154"/>
                  </a:lnTo>
                  <a:lnTo>
                    <a:pt x="2133" y="2154"/>
                  </a:lnTo>
                  <a:lnTo>
                    <a:pt x="2133" y="2154"/>
                  </a:lnTo>
                  <a:lnTo>
                    <a:pt x="2133" y="2154"/>
                  </a:lnTo>
                  <a:lnTo>
                    <a:pt x="2133" y="2154"/>
                  </a:lnTo>
                  <a:lnTo>
                    <a:pt x="2154" y="2154"/>
                  </a:lnTo>
                  <a:lnTo>
                    <a:pt x="2154" y="2154"/>
                  </a:lnTo>
                  <a:lnTo>
                    <a:pt x="2154" y="2154"/>
                  </a:lnTo>
                  <a:lnTo>
                    <a:pt x="2154" y="2154"/>
                  </a:lnTo>
                  <a:lnTo>
                    <a:pt x="2154" y="2175"/>
                  </a:lnTo>
                  <a:lnTo>
                    <a:pt x="2154" y="2175"/>
                  </a:lnTo>
                  <a:lnTo>
                    <a:pt x="2154" y="2175"/>
                  </a:lnTo>
                  <a:lnTo>
                    <a:pt x="2154" y="2175"/>
                  </a:lnTo>
                  <a:lnTo>
                    <a:pt x="2154" y="2175"/>
                  </a:lnTo>
                  <a:lnTo>
                    <a:pt x="2154" y="2175"/>
                  </a:lnTo>
                  <a:lnTo>
                    <a:pt x="2154" y="2175"/>
                  </a:lnTo>
                  <a:lnTo>
                    <a:pt x="2154" y="2175"/>
                  </a:lnTo>
                  <a:lnTo>
                    <a:pt x="2174" y="2175"/>
                  </a:lnTo>
                  <a:lnTo>
                    <a:pt x="2174" y="2175"/>
                  </a:lnTo>
                  <a:lnTo>
                    <a:pt x="2174" y="2175"/>
                  </a:lnTo>
                  <a:lnTo>
                    <a:pt x="2174" y="2195"/>
                  </a:lnTo>
                  <a:lnTo>
                    <a:pt x="2174" y="2195"/>
                  </a:lnTo>
                  <a:lnTo>
                    <a:pt x="2174" y="2175"/>
                  </a:lnTo>
                  <a:lnTo>
                    <a:pt x="2195" y="2175"/>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74" y="2154"/>
                  </a:lnTo>
                  <a:lnTo>
                    <a:pt x="2174" y="2154"/>
                  </a:lnTo>
                  <a:lnTo>
                    <a:pt x="2174" y="2133"/>
                  </a:lnTo>
                  <a:lnTo>
                    <a:pt x="2174" y="2133"/>
                  </a:lnTo>
                  <a:lnTo>
                    <a:pt x="2174" y="2133"/>
                  </a:lnTo>
                  <a:lnTo>
                    <a:pt x="2195" y="2113"/>
                  </a:lnTo>
                  <a:lnTo>
                    <a:pt x="2195" y="2113"/>
                  </a:lnTo>
                  <a:lnTo>
                    <a:pt x="2174" y="2093"/>
                  </a:lnTo>
                  <a:lnTo>
                    <a:pt x="2133" y="2051"/>
                  </a:lnTo>
                  <a:lnTo>
                    <a:pt x="2133" y="2051"/>
                  </a:lnTo>
                  <a:lnTo>
                    <a:pt x="2113" y="2031"/>
                  </a:lnTo>
                  <a:lnTo>
                    <a:pt x="2113" y="2011"/>
                  </a:lnTo>
                  <a:lnTo>
                    <a:pt x="2113" y="1990"/>
                  </a:lnTo>
                  <a:lnTo>
                    <a:pt x="2113" y="1990"/>
                  </a:lnTo>
                  <a:lnTo>
                    <a:pt x="2092" y="1990"/>
                  </a:lnTo>
                  <a:lnTo>
                    <a:pt x="2092" y="1990"/>
                  </a:lnTo>
                  <a:lnTo>
                    <a:pt x="2092" y="1990"/>
                  </a:lnTo>
                  <a:lnTo>
                    <a:pt x="2072" y="1990"/>
                  </a:lnTo>
                  <a:lnTo>
                    <a:pt x="2072" y="1990"/>
                  </a:lnTo>
                  <a:lnTo>
                    <a:pt x="2072" y="1990"/>
                  </a:lnTo>
                  <a:lnTo>
                    <a:pt x="2072" y="1969"/>
                  </a:lnTo>
                  <a:lnTo>
                    <a:pt x="2072" y="1969"/>
                  </a:lnTo>
                  <a:lnTo>
                    <a:pt x="2072" y="1969"/>
                  </a:lnTo>
                  <a:lnTo>
                    <a:pt x="2092" y="1969"/>
                  </a:lnTo>
                  <a:lnTo>
                    <a:pt x="2092" y="1969"/>
                  </a:lnTo>
                  <a:lnTo>
                    <a:pt x="2113" y="1969"/>
                  </a:lnTo>
                  <a:lnTo>
                    <a:pt x="2113" y="1969"/>
                  </a:lnTo>
                  <a:lnTo>
                    <a:pt x="2113" y="1969"/>
                  </a:lnTo>
                  <a:lnTo>
                    <a:pt x="2113" y="1949"/>
                  </a:lnTo>
                  <a:lnTo>
                    <a:pt x="2133" y="1949"/>
                  </a:lnTo>
                  <a:lnTo>
                    <a:pt x="2133" y="1949"/>
                  </a:lnTo>
                  <a:lnTo>
                    <a:pt x="2133" y="1949"/>
                  </a:lnTo>
                  <a:lnTo>
                    <a:pt x="2133" y="1949"/>
                  </a:lnTo>
                  <a:lnTo>
                    <a:pt x="2133" y="1949"/>
                  </a:lnTo>
                  <a:lnTo>
                    <a:pt x="2133" y="1949"/>
                  </a:lnTo>
                  <a:lnTo>
                    <a:pt x="2133" y="1969"/>
                  </a:lnTo>
                  <a:lnTo>
                    <a:pt x="2133" y="1969"/>
                  </a:lnTo>
                  <a:lnTo>
                    <a:pt x="2133" y="1969"/>
                  </a:lnTo>
                  <a:lnTo>
                    <a:pt x="2133" y="1969"/>
                  </a:lnTo>
                  <a:lnTo>
                    <a:pt x="2133" y="1990"/>
                  </a:lnTo>
                  <a:lnTo>
                    <a:pt x="2133" y="1990"/>
                  </a:lnTo>
                  <a:lnTo>
                    <a:pt x="2133" y="2011"/>
                  </a:lnTo>
                  <a:lnTo>
                    <a:pt x="2174" y="2031"/>
                  </a:lnTo>
                  <a:lnTo>
                    <a:pt x="2174" y="2051"/>
                  </a:lnTo>
                  <a:lnTo>
                    <a:pt x="2174" y="2072"/>
                  </a:lnTo>
                  <a:lnTo>
                    <a:pt x="2236" y="2113"/>
                  </a:lnTo>
                  <a:lnTo>
                    <a:pt x="2236" y="2113"/>
                  </a:lnTo>
                  <a:lnTo>
                    <a:pt x="2236" y="2113"/>
                  </a:lnTo>
                  <a:lnTo>
                    <a:pt x="2256" y="2113"/>
                  </a:lnTo>
                  <a:lnTo>
                    <a:pt x="2256" y="2113"/>
                  </a:lnTo>
                  <a:lnTo>
                    <a:pt x="2256" y="2113"/>
                  </a:lnTo>
                  <a:lnTo>
                    <a:pt x="2256" y="2113"/>
                  </a:lnTo>
                  <a:lnTo>
                    <a:pt x="2236" y="2113"/>
                  </a:lnTo>
                  <a:lnTo>
                    <a:pt x="2256" y="2133"/>
                  </a:lnTo>
                  <a:lnTo>
                    <a:pt x="2277" y="2133"/>
                  </a:lnTo>
                  <a:lnTo>
                    <a:pt x="2277" y="2113"/>
                  </a:lnTo>
                  <a:lnTo>
                    <a:pt x="2277" y="2113"/>
                  </a:lnTo>
                  <a:lnTo>
                    <a:pt x="2277" y="2113"/>
                  </a:lnTo>
                  <a:lnTo>
                    <a:pt x="2277" y="2113"/>
                  </a:lnTo>
                  <a:lnTo>
                    <a:pt x="2277" y="2093"/>
                  </a:lnTo>
                  <a:lnTo>
                    <a:pt x="2277" y="2093"/>
                  </a:lnTo>
                  <a:lnTo>
                    <a:pt x="2277" y="2093"/>
                  </a:lnTo>
                  <a:lnTo>
                    <a:pt x="2277" y="2093"/>
                  </a:lnTo>
                  <a:lnTo>
                    <a:pt x="2277" y="2093"/>
                  </a:lnTo>
                  <a:lnTo>
                    <a:pt x="2277" y="2093"/>
                  </a:lnTo>
                  <a:lnTo>
                    <a:pt x="2277" y="2072"/>
                  </a:lnTo>
                  <a:lnTo>
                    <a:pt x="2277" y="2072"/>
                  </a:lnTo>
                  <a:lnTo>
                    <a:pt x="2297" y="2072"/>
                  </a:lnTo>
                  <a:lnTo>
                    <a:pt x="2297" y="2072"/>
                  </a:lnTo>
                  <a:lnTo>
                    <a:pt x="2297" y="2072"/>
                  </a:lnTo>
                  <a:lnTo>
                    <a:pt x="2297" y="2051"/>
                  </a:lnTo>
                  <a:lnTo>
                    <a:pt x="2297" y="2051"/>
                  </a:lnTo>
                  <a:lnTo>
                    <a:pt x="2297" y="2051"/>
                  </a:lnTo>
                  <a:lnTo>
                    <a:pt x="2297" y="2031"/>
                  </a:lnTo>
                  <a:lnTo>
                    <a:pt x="2297" y="2031"/>
                  </a:lnTo>
                  <a:lnTo>
                    <a:pt x="2297" y="2031"/>
                  </a:lnTo>
                  <a:lnTo>
                    <a:pt x="2297" y="2031"/>
                  </a:lnTo>
                  <a:lnTo>
                    <a:pt x="2297" y="2031"/>
                  </a:lnTo>
                  <a:lnTo>
                    <a:pt x="2318" y="2011"/>
                  </a:lnTo>
                  <a:lnTo>
                    <a:pt x="2318" y="2011"/>
                  </a:lnTo>
                  <a:lnTo>
                    <a:pt x="2297" y="2011"/>
                  </a:lnTo>
                  <a:lnTo>
                    <a:pt x="2297" y="2011"/>
                  </a:lnTo>
                  <a:lnTo>
                    <a:pt x="2277" y="2011"/>
                  </a:lnTo>
                  <a:lnTo>
                    <a:pt x="2277" y="1990"/>
                  </a:lnTo>
                  <a:lnTo>
                    <a:pt x="2277" y="1990"/>
                  </a:lnTo>
                  <a:lnTo>
                    <a:pt x="2297" y="1990"/>
                  </a:lnTo>
                  <a:lnTo>
                    <a:pt x="2297" y="1990"/>
                  </a:lnTo>
                  <a:lnTo>
                    <a:pt x="2297" y="1990"/>
                  </a:lnTo>
                  <a:lnTo>
                    <a:pt x="2297" y="1990"/>
                  </a:lnTo>
                  <a:lnTo>
                    <a:pt x="2297" y="1969"/>
                  </a:lnTo>
                  <a:lnTo>
                    <a:pt x="2318" y="1969"/>
                  </a:lnTo>
                  <a:lnTo>
                    <a:pt x="2318" y="1990"/>
                  </a:lnTo>
                  <a:lnTo>
                    <a:pt x="2318" y="1990"/>
                  </a:lnTo>
                  <a:lnTo>
                    <a:pt x="2318" y="2011"/>
                  </a:lnTo>
                  <a:lnTo>
                    <a:pt x="2318" y="1990"/>
                  </a:lnTo>
                  <a:lnTo>
                    <a:pt x="2318" y="1990"/>
                  </a:lnTo>
                  <a:lnTo>
                    <a:pt x="2318" y="1969"/>
                  </a:lnTo>
                  <a:lnTo>
                    <a:pt x="2338" y="1969"/>
                  </a:lnTo>
                  <a:lnTo>
                    <a:pt x="2338" y="1969"/>
                  </a:lnTo>
                  <a:lnTo>
                    <a:pt x="2338" y="1969"/>
                  </a:lnTo>
                  <a:lnTo>
                    <a:pt x="2359" y="1969"/>
                  </a:lnTo>
                  <a:lnTo>
                    <a:pt x="2359" y="1969"/>
                  </a:lnTo>
                  <a:lnTo>
                    <a:pt x="2359" y="1969"/>
                  </a:lnTo>
                  <a:lnTo>
                    <a:pt x="2359" y="1949"/>
                  </a:lnTo>
                  <a:lnTo>
                    <a:pt x="2359" y="1949"/>
                  </a:lnTo>
                  <a:lnTo>
                    <a:pt x="2359" y="1928"/>
                  </a:lnTo>
                  <a:lnTo>
                    <a:pt x="2359" y="1928"/>
                  </a:lnTo>
                  <a:lnTo>
                    <a:pt x="2359" y="1907"/>
                  </a:lnTo>
                  <a:lnTo>
                    <a:pt x="2359" y="1907"/>
                  </a:lnTo>
                  <a:lnTo>
                    <a:pt x="2359" y="1907"/>
                  </a:lnTo>
                  <a:lnTo>
                    <a:pt x="2359" y="1907"/>
                  </a:lnTo>
                  <a:lnTo>
                    <a:pt x="2338" y="1907"/>
                  </a:lnTo>
                  <a:lnTo>
                    <a:pt x="2338" y="1907"/>
                  </a:lnTo>
                  <a:lnTo>
                    <a:pt x="2338" y="1907"/>
                  </a:lnTo>
                  <a:lnTo>
                    <a:pt x="2338" y="1907"/>
                  </a:lnTo>
                  <a:lnTo>
                    <a:pt x="2338" y="1907"/>
                  </a:lnTo>
                  <a:lnTo>
                    <a:pt x="2338" y="1887"/>
                  </a:lnTo>
                  <a:lnTo>
                    <a:pt x="2318" y="1887"/>
                  </a:lnTo>
                  <a:lnTo>
                    <a:pt x="2318" y="1887"/>
                  </a:lnTo>
                  <a:lnTo>
                    <a:pt x="2318" y="1887"/>
                  </a:lnTo>
                  <a:lnTo>
                    <a:pt x="2318" y="1887"/>
                  </a:lnTo>
                  <a:lnTo>
                    <a:pt x="2297" y="1887"/>
                  </a:lnTo>
                  <a:lnTo>
                    <a:pt x="2297" y="1887"/>
                  </a:lnTo>
                  <a:lnTo>
                    <a:pt x="2297" y="1907"/>
                  </a:lnTo>
                  <a:lnTo>
                    <a:pt x="2297" y="1907"/>
                  </a:lnTo>
                  <a:lnTo>
                    <a:pt x="2297" y="1907"/>
                  </a:lnTo>
                  <a:lnTo>
                    <a:pt x="2277" y="1907"/>
                  </a:lnTo>
                  <a:lnTo>
                    <a:pt x="2277" y="1907"/>
                  </a:lnTo>
                  <a:lnTo>
                    <a:pt x="2277" y="1907"/>
                  </a:lnTo>
                  <a:lnTo>
                    <a:pt x="2277" y="1907"/>
                  </a:lnTo>
                  <a:lnTo>
                    <a:pt x="2277" y="1887"/>
                  </a:lnTo>
                  <a:lnTo>
                    <a:pt x="2277" y="1867"/>
                  </a:lnTo>
                  <a:lnTo>
                    <a:pt x="2277" y="1867"/>
                  </a:lnTo>
                  <a:lnTo>
                    <a:pt x="2236" y="1825"/>
                  </a:lnTo>
                  <a:lnTo>
                    <a:pt x="2215" y="1825"/>
                  </a:lnTo>
                  <a:lnTo>
                    <a:pt x="2215" y="1805"/>
                  </a:lnTo>
                  <a:lnTo>
                    <a:pt x="2215" y="1805"/>
                  </a:lnTo>
                  <a:lnTo>
                    <a:pt x="2236" y="1785"/>
                  </a:lnTo>
                  <a:lnTo>
                    <a:pt x="2236" y="1785"/>
                  </a:lnTo>
                  <a:lnTo>
                    <a:pt x="2236" y="1785"/>
                  </a:lnTo>
                  <a:lnTo>
                    <a:pt x="2215" y="1764"/>
                  </a:lnTo>
                  <a:lnTo>
                    <a:pt x="2215" y="1764"/>
                  </a:lnTo>
                  <a:lnTo>
                    <a:pt x="2215" y="1764"/>
                  </a:lnTo>
                  <a:lnTo>
                    <a:pt x="2215" y="1764"/>
                  </a:lnTo>
                  <a:lnTo>
                    <a:pt x="2236" y="1743"/>
                  </a:lnTo>
                  <a:lnTo>
                    <a:pt x="2236" y="1743"/>
                  </a:lnTo>
                  <a:lnTo>
                    <a:pt x="2236" y="1743"/>
                  </a:lnTo>
                  <a:lnTo>
                    <a:pt x="2256" y="1743"/>
                  </a:lnTo>
                  <a:lnTo>
                    <a:pt x="2277" y="1743"/>
                  </a:lnTo>
                  <a:lnTo>
                    <a:pt x="2277" y="1764"/>
                  </a:lnTo>
                  <a:lnTo>
                    <a:pt x="2277" y="1764"/>
                  </a:lnTo>
                  <a:lnTo>
                    <a:pt x="2277" y="1764"/>
                  </a:lnTo>
                  <a:lnTo>
                    <a:pt x="2318" y="1805"/>
                  </a:lnTo>
                  <a:lnTo>
                    <a:pt x="2338" y="1805"/>
                  </a:lnTo>
                  <a:lnTo>
                    <a:pt x="2359" y="1805"/>
                  </a:lnTo>
                  <a:lnTo>
                    <a:pt x="2379" y="1785"/>
                  </a:lnTo>
                  <a:lnTo>
                    <a:pt x="2400" y="1785"/>
                  </a:lnTo>
                  <a:lnTo>
                    <a:pt x="2400" y="1805"/>
                  </a:lnTo>
                  <a:lnTo>
                    <a:pt x="2400" y="1805"/>
                  </a:lnTo>
                  <a:lnTo>
                    <a:pt x="2400" y="1805"/>
                  </a:lnTo>
                  <a:lnTo>
                    <a:pt x="2400" y="1805"/>
                  </a:lnTo>
                  <a:lnTo>
                    <a:pt x="2400" y="1805"/>
                  </a:lnTo>
                  <a:lnTo>
                    <a:pt x="2400" y="1805"/>
                  </a:lnTo>
                  <a:lnTo>
                    <a:pt x="2420" y="1805"/>
                  </a:lnTo>
                  <a:lnTo>
                    <a:pt x="2420" y="1805"/>
                  </a:lnTo>
                  <a:lnTo>
                    <a:pt x="2420" y="1805"/>
                  </a:lnTo>
                  <a:lnTo>
                    <a:pt x="2420" y="1805"/>
                  </a:lnTo>
                  <a:lnTo>
                    <a:pt x="2420" y="1825"/>
                  </a:lnTo>
                  <a:lnTo>
                    <a:pt x="2420" y="1825"/>
                  </a:lnTo>
                  <a:lnTo>
                    <a:pt x="2441" y="1825"/>
                  </a:lnTo>
                  <a:lnTo>
                    <a:pt x="2441" y="1846"/>
                  </a:lnTo>
                  <a:lnTo>
                    <a:pt x="2420" y="1846"/>
                  </a:lnTo>
                  <a:lnTo>
                    <a:pt x="2420" y="1846"/>
                  </a:lnTo>
                  <a:lnTo>
                    <a:pt x="2420" y="1846"/>
                  </a:lnTo>
                  <a:lnTo>
                    <a:pt x="2420" y="1846"/>
                  </a:lnTo>
                  <a:lnTo>
                    <a:pt x="2441" y="1846"/>
                  </a:lnTo>
                  <a:lnTo>
                    <a:pt x="2441" y="1846"/>
                  </a:lnTo>
                  <a:lnTo>
                    <a:pt x="2441" y="1846"/>
                  </a:lnTo>
                  <a:lnTo>
                    <a:pt x="2441" y="1846"/>
                  </a:lnTo>
                  <a:lnTo>
                    <a:pt x="2441" y="1846"/>
                  </a:lnTo>
                  <a:lnTo>
                    <a:pt x="2441" y="1846"/>
                  </a:lnTo>
                  <a:lnTo>
                    <a:pt x="2461" y="1846"/>
                  </a:lnTo>
                  <a:lnTo>
                    <a:pt x="2441" y="1867"/>
                  </a:lnTo>
                  <a:lnTo>
                    <a:pt x="2461" y="1867"/>
                  </a:lnTo>
                  <a:lnTo>
                    <a:pt x="2461" y="1867"/>
                  </a:lnTo>
                  <a:lnTo>
                    <a:pt x="2461" y="1867"/>
                  </a:lnTo>
                  <a:lnTo>
                    <a:pt x="2461" y="1846"/>
                  </a:lnTo>
                  <a:lnTo>
                    <a:pt x="2461" y="1846"/>
                  </a:lnTo>
                  <a:lnTo>
                    <a:pt x="2461" y="1846"/>
                  </a:lnTo>
                  <a:lnTo>
                    <a:pt x="2461" y="1846"/>
                  </a:lnTo>
                  <a:lnTo>
                    <a:pt x="2482" y="1846"/>
                  </a:lnTo>
                  <a:lnTo>
                    <a:pt x="2482" y="1846"/>
                  </a:lnTo>
                  <a:lnTo>
                    <a:pt x="2482" y="1825"/>
                  </a:lnTo>
                  <a:lnTo>
                    <a:pt x="2482" y="1825"/>
                  </a:lnTo>
                  <a:lnTo>
                    <a:pt x="2461" y="1785"/>
                  </a:lnTo>
                  <a:lnTo>
                    <a:pt x="2441" y="1785"/>
                  </a:lnTo>
                  <a:lnTo>
                    <a:pt x="2441" y="1785"/>
                  </a:lnTo>
                  <a:lnTo>
                    <a:pt x="2441" y="1764"/>
                  </a:lnTo>
                  <a:lnTo>
                    <a:pt x="2461" y="1764"/>
                  </a:lnTo>
                  <a:lnTo>
                    <a:pt x="2482" y="1764"/>
                  </a:lnTo>
                  <a:lnTo>
                    <a:pt x="2482" y="1743"/>
                  </a:lnTo>
                  <a:lnTo>
                    <a:pt x="2482" y="1723"/>
                  </a:lnTo>
                  <a:lnTo>
                    <a:pt x="2482" y="1723"/>
                  </a:lnTo>
                  <a:lnTo>
                    <a:pt x="2482" y="1723"/>
                  </a:lnTo>
                  <a:lnTo>
                    <a:pt x="2482" y="1703"/>
                  </a:lnTo>
                  <a:lnTo>
                    <a:pt x="2503" y="1703"/>
                  </a:lnTo>
                  <a:lnTo>
                    <a:pt x="2503" y="1703"/>
                  </a:lnTo>
                  <a:lnTo>
                    <a:pt x="2503" y="1703"/>
                  </a:lnTo>
                  <a:lnTo>
                    <a:pt x="2503" y="1703"/>
                  </a:lnTo>
                  <a:lnTo>
                    <a:pt x="2503" y="1703"/>
                  </a:lnTo>
                  <a:lnTo>
                    <a:pt x="2503" y="1703"/>
                  </a:lnTo>
                  <a:lnTo>
                    <a:pt x="2503" y="1703"/>
                  </a:lnTo>
                  <a:lnTo>
                    <a:pt x="2503" y="1682"/>
                  </a:lnTo>
                  <a:lnTo>
                    <a:pt x="2503" y="1682"/>
                  </a:lnTo>
                  <a:lnTo>
                    <a:pt x="2482" y="1682"/>
                  </a:lnTo>
                  <a:lnTo>
                    <a:pt x="2503" y="1661"/>
                  </a:lnTo>
                  <a:lnTo>
                    <a:pt x="2503" y="1661"/>
                  </a:lnTo>
                  <a:lnTo>
                    <a:pt x="2503" y="1641"/>
                  </a:lnTo>
                  <a:lnTo>
                    <a:pt x="2482" y="1641"/>
                  </a:lnTo>
                  <a:lnTo>
                    <a:pt x="2482" y="1641"/>
                  </a:lnTo>
                  <a:lnTo>
                    <a:pt x="2482" y="1600"/>
                  </a:lnTo>
                  <a:lnTo>
                    <a:pt x="2482" y="1600"/>
                  </a:lnTo>
                  <a:lnTo>
                    <a:pt x="2461" y="1579"/>
                  </a:lnTo>
                  <a:lnTo>
                    <a:pt x="2461" y="1579"/>
                  </a:lnTo>
                  <a:lnTo>
                    <a:pt x="2482" y="1579"/>
                  </a:lnTo>
                  <a:lnTo>
                    <a:pt x="2482" y="1579"/>
                  </a:lnTo>
                  <a:lnTo>
                    <a:pt x="2482" y="1579"/>
                  </a:lnTo>
                  <a:lnTo>
                    <a:pt x="2482" y="1579"/>
                  </a:lnTo>
                  <a:lnTo>
                    <a:pt x="2503" y="1579"/>
                  </a:lnTo>
                  <a:lnTo>
                    <a:pt x="2482" y="1559"/>
                  </a:lnTo>
                  <a:lnTo>
                    <a:pt x="2482" y="1559"/>
                  </a:lnTo>
                  <a:lnTo>
                    <a:pt x="2482" y="1559"/>
                  </a:lnTo>
                  <a:lnTo>
                    <a:pt x="2482" y="1559"/>
                  </a:lnTo>
                  <a:lnTo>
                    <a:pt x="2461" y="1559"/>
                  </a:lnTo>
                  <a:lnTo>
                    <a:pt x="2461" y="1539"/>
                  </a:lnTo>
                  <a:lnTo>
                    <a:pt x="2461" y="1539"/>
                  </a:lnTo>
                  <a:lnTo>
                    <a:pt x="2461" y="1518"/>
                  </a:lnTo>
                  <a:lnTo>
                    <a:pt x="2461" y="1518"/>
                  </a:lnTo>
                  <a:lnTo>
                    <a:pt x="2461" y="1497"/>
                  </a:lnTo>
                  <a:lnTo>
                    <a:pt x="2461" y="1497"/>
                  </a:lnTo>
                  <a:lnTo>
                    <a:pt x="2482" y="1497"/>
                  </a:lnTo>
                  <a:lnTo>
                    <a:pt x="2482" y="1497"/>
                  </a:lnTo>
                  <a:lnTo>
                    <a:pt x="2503" y="1518"/>
                  </a:lnTo>
                  <a:lnTo>
                    <a:pt x="2503" y="1518"/>
                  </a:lnTo>
                  <a:lnTo>
                    <a:pt x="2503" y="1518"/>
                  </a:lnTo>
                  <a:lnTo>
                    <a:pt x="2503" y="1497"/>
                  </a:lnTo>
                  <a:lnTo>
                    <a:pt x="2503" y="1497"/>
                  </a:lnTo>
                  <a:lnTo>
                    <a:pt x="2503" y="1497"/>
                  </a:lnTo>
                  <a:lnTo>
                    <a:pt x="2503" y="1497"/>
                  </a:lnTo>
                  <a:lnTo>
                    <a:pt x="2503" y="1477"/>
                  </a:lnTo>
                  <a:lnTo>
                    <a:pt x="2503" y="1457"/>
                  </a:lnTo>
                  <a:lnTo>
                    <a:pt x="2503" y="1457"/>
                  </a:lnTo>
                  <a:lnTo>
                    <a:pt x="2503" y="1457"/>
                  </a:lnTo>
                  <a:lnTo>
                    <a:pt x="2503" y="1436"/>
                  </a:lnTo>
                  <a:lnTo>
                    <a:pt x="2523" y="1436"/>
                  </a:lnTo>
                  <a:lnTo>
                    <a:pt x="2523" y="1436"/>
                  </a:lnTo>
                  <a:lnTo>
                    <a:pt x="2523" y="1436"/>
                  </a:lnTo>
                  <a:lnTo>
                    <a:pt x="2523" y="1436"/>
                  </a:lnTo>
                  <a:lnTo>
                    <a:pt x="2523" y="1436"/>
                  </a:lnTo>
                  <a:lnTo>
                    <a:pt x="2523" y="1457"/>
                  </a:lnTo>
                  <a:lnTo>
                    <a:pt x="2523" y="1457"/>
                  </a:lnTo>
                  <a:lnTo>
                    <a:pt x="2543" y="1477"/>
                  </a:lnTo>
                  <a:lnTo>
                    <a:pt x="2543" y="1497"/>
                  </a:lnTo>
                  <a:lnTo>
                    <a:pt x="2564" y="1497"/>
                  </a:lnTo>
                  <a:lnTo>
                    <a:pt x="2564" y="1477"/>
                  </a:lnTo>
                  <a:lnTo>
                    <a:pt x="2564" y="1477"/>
                  </a:lnTo>
                  <a:lnTo>
                    <a:pt x="2564" y="1477"/>
                  </a:lnTo>
                  <a:lnTo>
                    <a:pt x="2585" y="1497"/>
                  </a:lnTo>
                  <a:lnTo>
                    <a:pt x="2585" y="1497"/>
                  </a:lnTo>
                  <a:lnTo>
                    <a:pt x="2564" y="1497"/>
                  </a:lnTo>
                  <a:lnTo>
                    <a:pt x="2564" y="1497"/>
                  </a:lnTo>
                  <a:lnTo>
                    <a:pt x="2564" y="1497"/>
                  </a:lnTo>
                  <a:lnTo>
                    <a:pt x="2564" y="1518"/>
                  </a:lnTo>
                  <a:lnTo>
                    <a:pt x="2564" y="1518"/>
                  </a:lnTo>
                  <a:lnTo>
                    <a:pt x="2564" y="1518"/>
                  </a:lnTo>
                  <a:lnTo>
                    <a:pt x="2585" y="1518"/>
                  </a:lnTo>
                  <a:lnTo>
                    <a:pt x="2585" y="1518"/>
                  </a:lnTo>
                  <a:lnTo>
                    <a:pt x="2585" y="1497"/>
                  </a:lnTo>
                  <a:lnTo>
                    <a:pt x="2605" y="1497"/>
                  </a:lnTo>
                  <a:lnTo>
                    <a:pt x="2605" y="1497"/>
                  </a:lnTo>
                  <a:lnTo>
                    <a:pt x="2605" y="1477"/>
                  </a:lnTo>
                  <a:lnTo>
                    <a:pt x="2605" y="1477"/>
                  </a:lnTo>
                  <a:lnTo>
                    <a:pt x="2625" y="1477"/>
                  </a:lnTo>
                  <a:lnTo>
                    <a:pt x="2625" y="1477"/>
                  </a:lnTo>
                  <a:lnTo>
                    <a:pt x="2625" y="1477"/>
                  </a:lnTo>
                  <a:lnTo>
                    <a:pt x="2625" y="1497"/>
                  </a:lnTo>
                  <a:lnTo>
                    <a:pt x="2625" y="1497"/>
                  </a:lnTo>
                  <a:lnTo>
                    <a:pt x="2625" y="1518"/>
                  </a:lnTo>
                  <a:lnTo>
                    <a:pt x="2625" y="1539"/>
                  </a:lnTo>
                  <a:lnTo>
                    <a:pt x="2625" y="1539"/>
                  </a:lnTo>
                  <a:lnTo>
                    <a:pt x="2625" y="1559"/>
                  </a:lnTo>
                  <a:lnTo>
                    <a:pt x="2625" y="1559"/>
                  </a:lnTo>
                  <a:lnTo>
                    <a:pt x="2646" y="1559"/>
                  </a:lnTo>
                  <a:lnTo>
                    <a:pt x="2646" y="1539"/>
                  </a:lnTo>
                  <a:lnTo>
                    <a:pt x="2646" y="1518"/>
                  </a:lnTo>
                  <a:lnTo>
                    <a:pt x="2646" y="1539"/>
                  </a:lnTo>
                  <a:lnTo>
                    <a:pt x="2646" y="1539"/>
                  </a:lnTo>
                  <a:lnTo>
                    <a:pt x="2646" y="1559"/>
                  </a:lnTo>
                  <a:lnTo>
                    <a:pt x="2646" y="1559"/>
                  </a:lnTo>
                  <a:lnTo>
                    <a:pt x="2646" y="1579"/>
                  </a:lnTo>
                  <a:lnTo>
                    <a:pt x="2646" y="1579"/>
                  </a:lnTo>
                  <a:lnTo>
                    <a:pt x="2646" y="1579"/>
                  </a:lnTo>
                  <a:lnTo>
                    <a:pt x="2646" y="1579"/>
                  </a:lnTo>
                  <a:lnTo>
                    <a:pt x="2667" y="1559"/>
                  </a:lnTo>
                  <a:lnTo>
                    <a:pt x="2667" y="1559"/>
                  </a:lnTo>
                  <a:lnTo>
                    <a:pt x="2667" y="1579"/>
                  </a:lnTo>
                  <a:lnTo>
                    <a:pt x="2667" y="1579"/>
                  </a:lnTo>
                  <a:lnTo>
                    <a:pt x="2667" y="1579"/>
                  </a:lnTo>
                  <a:lnTo>
                    <a:pt x="2667" y="1579"/>
                  </a:lnTo>
                  <a:lnTo>
                    <a:pt x="2667" y="1579"/>
                  </a:lnTo>
                  <a:lnTo>
                    <a:pt x="2687" y="1579"/>
                  </a:lnTo>
                  <a:lnTo>
                    <a:pt x="2687" y="1559"/>
                  </a:lnTo>
                  <a:lnTo>
                    <a:pt x="2687" y="1559"/>
                  </a:lnTo>
                  <a:lnTo>
                    <a:pt x="2687" y="1559"/>
                  </a:lnTo>
                  <a:lnTo>
                    <a:pt x="2687" y="1559"/>
                  </a:lnTo>
                  <a:lnTo>
                    <a:pt x="2707" y="1559"/>
                  </a:lnTo>
                  <a:lnTo>
                    <a:pt x="2728" y="1559"/>
                  </a:lnTo>
                  <a:lnTo>
                    <a:pt x="2728" y="1579"/>
                  </a:lnTo>
                  <a:lnTo>
                    <a:pt x="2728" y="1579"/>
                  </a:lnTo>
                  <a:lnTo>
                    <a:pt x="2728" y="1579"/>
                  </a:lnTo>
                  <a:lnTo>
                    <a:pt x="2728" y="1559"/>
                  </a:lnTo>
                  <a:lnTo>
                    <a:pt x="2707" y="1559"/>
                  </a:lnTo>
                  <a:lnTo>
                    <a:pt x="2707" y="1559"/>
                  </a:lnTo>
                  <a:lnTo>
                    <a:pt x="2728" y="1539"/>
                  </a:lnTo>
                  <a:lnTo>
                    <a:pt x="2707" y="1539"/>
                  </a:lnTo>
                  <a:lnTo>
                    <a:pt x="2707" y="1539"/>
                  </a:lnTo>
                  <a:lnTo>
                    <a:pt x="2707" y="1539"/>
                  </a:lnTo>
                  <a:lnTo>
                    <a:pt x="2707" y="1518"/>
                  </a:lnTo>
                  <a:lnTo>
                    <a:pt x="2728" y="1518"/>
                  </a:lnTo>
                  <a:lnTo>
                    <a:pt x="2728" y="1539"/>
                  </a:lnTo>
                  <a:lnTo>
                    <a:pt x="2749" y="1539"/>
                  </a:lnTo>
                  <a:lnTo>
                    <a:pt x="2749" y="1539"/>
                  </a:lnTo>
                  <a:lnTo>
                    <a:pt x="2749" y="1539"/>
                  </a:lnTo>
                  <a:lnTo>
                    <a:pt x="2749" y="1539"/>
                  </a:lnTo>
                  <a:lnTo>
                    <a:pt x="2749" y="1518"/>
                  </a:lnTo>
                  <a:lnTo>
                    <a:pt x="2749" y="1518"/>
                  </a:lnTo>
                  <a:lnTo>
                    <a:pt x="2749" y="1518"/>
                  </a:lnTo>
                  <a:lnTo>
                    <a:pt x="2749" y="1518"/>
                  </a:lnTo>
                  <a:lnTo>
                    <a:pt x="2749" y="1518"/>
                  </a:lnTo>
                  <a:lnTo>
                    <a:pt x="2749" y="1539"/>
                  </a:lnTo>
                  <a:lnTo>
                    <a:pt x="2769" y="1518"/>
                  </a:lnTo>
                  <a:lnTo>
                    <a:pt x="2769" y="1518"/>
                  </a:lnTo>
                  <a:lnTo>
                    <a:pt x="2769" y="1518"/>
                  </a:lnTo>
                  <a:lnTo>
                    <a:pt x="2769" y="1518"/>
                  </a:lnTo>
                  <a:lnTo>
                    <a:pt x="2769" y="1518"/>
                  </a:lnTo>
                  <a:lnTo>
                    <a:pt x="2769" y="1497"/>
                  </a:lnTo>
                  <a:lnTo>
                    <a:pt x="2769" y="1497"/>
                  </a:lnTo>
                  <a:lnTo>
                    <a:pt x="2789" y="1497"/>
                  </a:lnTo>
                  <a:lnTo>
                    <a:pt x="2789" y="1518"/>
                  </a:lnTo>
                  <a:lnTo>
                    <a:pt x="2789" y="1518"/>
                  </a:lnTo>
                  <a:lnTo>
                    <a:pt x="2789" y="1518"/>
                  </a:lnTo>
                  <a:lnTo>
                    <a:pt x="2789" y="1518"/>
                  </a:lnTo>
                  <a:lnTo>
                    <a:pt x="2789" y="1518"/>
                  </a:lnTo>
                  <a:lnTo>
                    <a:pt x="2789" y="1518"/>
                  </a:lnTo>
                  <a:lnTo>
                    <a:pt x="2810" y="1518"/>
                  </a:lnTo>
                  <a:lnTo>
                    <a:pt x="2810" y="1518"/>
                  </a:lnTo>
                  <a:lnTo>
                    <a:pt x="2810" y="1518"/>
                  </a:lnTo>
                  <a:lnTo>
                    <a:pt x="2810" y="1518"/>
                  </a:lnTo>
                  <a:lnTo>
                    <a:pt x="2810" y="1518"/>
                  </a:lnTo>
                  <a:lnTo>
                    <a:pt x="2810" y="1518"/>
                  </a:lnTo>
                  <a:lnTo>
                    <a:pt x="2810" y="1518"/>
                  </a:lnTo>
                  <a:lnTo>
                    <a:pt x="2810" y="1518"/>
                  </a:lnTo>
                  <a:lnTo>
                    <a:pt x="2810" y="1497"/>
                  </a:lnTo>
                  <a:lnTo>
                    <a:pt x="2810" y="1497"/>
                  </a:lnTo>
                  <a:lnTo>
                    <a:pt x="2789" y="1518"/>
                  </a:lnTo>
                  <a:lnTo>
                    <a:pt x="2789" y="1497"/>
                  </a:lnTo>
                  <a:lnTo>
                    <a:pt x="2789" y="1497"/>
                  </a:lnTo>
                  <a:lnTo>
                    <a:pt x="2789" y="1497"/>
                  </a:lnTo>
                  <a:lnTo>
                    <a:pt x="2789" y="1497"/>
                  </a:lnTo>
                  <a:lnTo>
                    <a:pt x="2789" y="1497"/>
                  </a:lnTo>
                  <a:lnTo>
                    <a:pt x="2789" y="1497"/>
                  </a:lnTo>
                  <a:lnTo>
                    <a:pt x="2789" y="1497"/>
                  </a:lnTo>
                  <a:lnTo>
                    <a:pt x="2810" y="1477"/>
                  </a:lnTo>
                  <a:lnTo>
                    <a:pt x="2810" y="1477"/>
                  </a:lnTo>
                  <a:lnTo>
                    <a:pt x="2810" y="1477"/>
                  </a:lnTo>
                  <a:lnTo>
                    <a:pt x="2789" y="1457"/>
                  </a:lnTo>
                  <a:lnTo>
                    <a:pt x="2789" y="1457"/>
                  </a:lnTo>
                  <a:lnTo>
                    <a:pt x="2810" y="1457"/>
                  </a:lnTo>
                  <a:lnTo>
                    <a:pt x="2810" y="1457"/>
                  </a:lnTo>
                  <a:lnTo>
                    <a:pt x="2831" y="1436"/>
                  </a:lnTo>
                  <a:lnTo>
                    <a:pt x="2831" y="1436"/>
                  </a:lnTo>
                  <a:lnTo>
                    <a:pt x="2831" y="1457"/>
                  </a:lnTo>
                  <a:lnTo>
                    <a:pt x="2851" y="1457"/>
                  </a:lnTo>
                  <a:lnTo>
                    <a:pt x="2851" y="1436"/>
                  </a:lnTo>
                  <a:lnTo>
                    <a:pt x="2831" y="1436"/>
                  </a:lnTo>
                  <a:lnTo>
                    <a:pt x="2831" y="1436"/>
                  </a:lnTo>
                  <a:lnTo>
                    <a:pt x="2831" y="1415"/>
                  </a:lnTo>
                  <a:lnTo>
                    <a:pt x="2831" y="1415"/>
                  </a:lnTo>
                  <a:lnTo>
                    <a:pt x="2810" y="1415"/>
                  </a:lnTo>
                  <a:lnTo>
                    <a:pt x="2789" y="1395"/>
                  </a:lnTo>
                  <a:lnTo>
                    <a:pt x="2789" y="1374"/>
                  </a:lnTo>
                  <a:lnTo>
                    <a:pt x="2789" y="1354"/>
                  </a:lnTo>
                  <a:lnTo>
                    <a:pt x="2789" y="1354"/>
                  </a:lnTo>
                  <a:lnTo>
                    <a:pt x="2789" y="1354"/>
                  </a:lnTo>
                  <a:lnTo>
                    <a:pt x="2810" y="1374"/>
                  </a:lnTo>
                  <a:lnTo>
                    <a:pt x="2810" y="1374"/>
                  </a:lnTo>
                  <a:lnTo>
                    <a:pt x="2810" y="1374"/>
                  </a:lnTo>
                  <a:lnTo>
                    <a:pt x="2810" y="1374"/>
                  </a:lnTo>
                  <a:lnTo>
                    <a:pt x="2810" y="1374"/>
                  </a:lnTo>
                  <a:lnTo>
                    <a:pt x="2810" y="1374"/>
                  </a:lnTo>
                  <a:lnTo>
                    <a:pt x="2810" y="1374"/>
                  </a:lnTo>
                  <a:lnTo>
                    <a:pt x="2810" y="1354"/>
                  </a:lnTo>
                  <a:lnTo>
                    <a:pt x="2810" y="1354"/>
                  </a:lnTo>
                  <a:lnTo>
                    <a:pt x="2810" y="1354"/>
                  </a:lnTo>
                  <a:lnTo>
                    <a:pt x="2810" y="1354"/>
                  </a:lnTo>
                  <a:lnTo>
                    <a:pt x="2810" y="1354"/>
                  </a:lnTo>
                  <a:lnTo>
                    <a:pt x="2831" y="1354"/>
                  </a:lnTo>
                  <a:lnTo>
                    <a:pt x="2831" y="1333"/>
                  </a:lnTo>
                  <a:lnTo>
                    <a:pt x="2831" y="1333"/>
                  </a:lnTo>
                  <a:lnTo>
                    <a:pt x="2831" y="1333"/>
                  </a:lnTo>
                  <a:lnTo>
                    <a:pt x="2831" y="1354"/>
                  </a:lnTo>
                  <a:lnTo>
                    <a:pt x="2831" y="1354"/>
                  </a:lnTo>
                  <a:lnTo>
                    <a:pt x="2831" y="1354"/>
                  </a:lnTo>
                  <a:lnTo>
                    <a:pt x="2851" y="1395"/>
                  </a:lnTo>
                  <a:lnTo>
                    <a:pt x="2851" y="1395"/>
                  </a:lnTo>
                  <a:lnTo>
                    <a:pt x="2851" y="1395"/>
                  </a:lnTo>
                  <a:lnTo>
                    <a:pt x="2871" y="1395"/>
                  </a:lnTo>
                  <a:lnTo>
                    <a:pt x="2871" y="1395"/>
                  </a:lnTo>
                  <a:lnTo>
                    <a:pt x="2871" y="1395"/>
                  </a:lnTo>
                  <a:lnTo>
                    <a:pt x="2871" y="1374"/>
                  </a:lnTo>
                  <a:lnTo>
                    <a:pt x="2871" y="1374"/>
                  </a:lnTo>
                  <a:lnTo>
                    <a:pt x="2871" y="1374"/>
                  </a:lnTo>
                  <a:lnTo>
                    <a:pt x="2871" y="1395"/>
                  </a:lnTo>
                  <a:lnTo>
                    <a:pt x="2892" y="1395"/>
                  </a:lnTo>
                  <a:lnTo>
                    <a:pt x="2892" y="1395"/>
                  </a:lnTo>
                  <a:lnTo>
                    <a:pt x="2892" y="1395"/>
                  </a:lnTo>
                  <a:lnTo>
                    <a:pt x="2892" y="1374"/>
                  </a:lnTo>
                  <a:lnTo>
                    <a:pt x="2871" y="1374"/>
                  </a:lnTo>
                  <a:lnTo>
                    <a:pt x="2892" y="1354"/>
                  </a:lnTo>
                  <a:lnTo>
                    <a:pt x="2892" y="1354"/>
                  </a:lnTo>
                  <a:lnTo>
                    <a:pt x="2892" y="1374"/>
                  </a:lnTo>
                  <a:lnTo>
                    <a:pt x="2892" y="1354"/>
                  </a:lnTo>
                  <a:lnTo>
                    <a:pt x="2892" y="1354"/>
                  </a:lnTo>
                  <a:lnTo>
                    <a:pt x="2892" y="1354"/>
                  </a:lnTo>
                  <a:lnTo>
                    <a:pt x="2913" y="1354"/>
                  </a:lnTo>
                  <a:lnTo>
                    <a:pt x="2913" y="1354"/>
                  </a:lnTo>
                  <a:lnTo>
                    <a:pt x="2913" y="1354"/>
                  </a:lnTo>
                  <a:lnTo>
                    <a:pt x="2913" y="1354"/>
                  </a:lnTo>
                  <a:lnTo>
                    <a:pt x="2913" y="1374"/>
                  </a:lnTo>
                  <a:lnTo>
                    <a:pt x="2933" y="1374"/>
                  </a:lnTo>
                  <a:lnTo>
                    <a:pt x="2913" y="1354"/>
                  </a:lnTo>
                  <a:lnTo>
                    <a:pt x="2913" y="1333"/>
                  </a:lnTo>
                  <a:lnTo>
                    <a:pt x="2933" y="1333"/>
                  </a:lnTo>
                  <a:lnTo>
                    <a:pt x="2933" y="1333"/>
                  </a:lnTo>
                  <a:lnTo>
                    <a:pt x="2933" y="1333"/>
                  </a:lnTo>
                  <a:lnTo>
                    <a:pt x="2933" y="1333"/>
                  </a:lnTo>
                  <a:lnTo>
                    <a:pt x="2933" y="1333"/>
                  </a:lnTo>
                  <a:lnTo>
                    <a:pt x="2933" y="1354"/>
                  </a:lnTo>
                  <a:lnTo>
                    <a:pt x="2933" y="1354"/>
                  </a:lnTo>
                  <a:lnTo>
                    <a:pt x="2953" y="1354"/>
                  </a:lnTo>
                  <a:lnTo>
                    <a:pt x="2953" y="1354"/>
                  </a:lnTo>
                  <a:lnTo>
                    <a:pt x="2953" y="1354"/>
                  </a:lnTo>
                  <a:lnTo>
                    <a:pt x="2953" y="1374"/>
                  </a:lnTo>
                  <a:lnTo>
                    <a:pt x="2953" y="1374"/>
                  </a:lnTo>
                  <a:lnTo>
                    <a:pt x="2953" y="1374"/>
                  </a:lnTo>
                  <a:lnTo>
                    <a:pt x="2953" y="1374"/>
                  </a:lnTo>
                  <a:lnTo>
                    <a:pt x="2933" y="1374"/>
                  </a:lnTo>
                  <a:lnTo>
                    <a:pt x="2933" y="1374"/>
                  </a:lnTo>
                  <a:lnTo>
                    <a:pt x="2933" y="1395"/>
                  </a:lnTo>
                  <a:lnTo>
                    <a:pt x="2953" y="1395"/>
                  </a:lnTo>
                  <a:lnTo>
                    <a:pt x="2953" y="1395"/>
                  </a:lnTo>
                  <a:lnTo>
                    <a:pt x="2933" y="1395"/>
                  </a:lnTo>
                  <a:lnTo>
                    <a:pt x="2933" y="1395"/>
                  </a:lnTo>
                  <a:lnTo>
                    <a:pt x="2933" y="1415"/>
                  </a:lnTo>
                  <a:lnTo>
                    <a:pt x="2933" y="1415"/>
                  </a:lnTo>
                  <a:lnTo>
                    <a:pt x="2933" y="1436"/>
                  </a:lnTo>
                  <a:lnTo>
                    <a:pt x="2953" y="1436"/>
                  </a:lnTo>
                  <a:lnTo>
                    <a:pt x="2953" y="1415"/>
                  </a:lnTo>
                  <a:lnTo>
                    <a:pt x="2953" y="1415"/>
                  </a:lnTo>
                  <a:lnTo>
                    <a:pt x="2953" y="1415"/>
                  </a:lnTo>
                  <a:lnTo>
                    <a:pt x="2974" y="1395"/>
                  </a:lnTo>
                  <a:lnTo>
                    <a:pt x="2974" y="1395"/>
                  </a:lnTo>
                  <a:lnTo>
                    <a:pt x="2974" y="1395"/>
                  </a:lnTo>
                  <a:lnTo>
                    <a:pt x="2974" y="1395"/>
                  </a:lnTo>
                  <a:lnTo>
                    <a:pt x="2974" y="1395"/>
                  </a:lnTo>
                  <a:lnTo>
                    <a:pt x="2974" y="1395"/>
                  </a:lnTo>
                  <a:lnTo>
                    <a:pt x="2974" y="1395"/>
                  </a:lnTo>
                  <a:lnTo>
                    <a:pt x="2974" y="1415"/>
                  </a:lnTo>
                  <a:lnTo>
                    <a:pt x="2974" y="1415"/>
                  </a:lnTo>
                  <a:lnTo>
                    <a:pt x="2974" y="1415"/>
                  </a:lnTo>
                  <a:lnTo>
                    <a:pt x="2953" y="1415"/>
                  </a:lnTo>
                  <a:lnTo>
                    <a:pt x="2953" y="1436"/>
                  </a:lnTo>
                  <a:lnTo>
                    <a:pt x="2953" y="1436"/>
                  </a:lnTo>
                  <a:lnTo>
                    <a:pt x="2953" y="1436"/>
                  </a:lnTo>
                  <a:lnTo>
                    <a:pt x="2974" y="1436"/>
                  </a:lnTo>
                  <a:lnTo>
                    <a:pt x="2974" y="1436"/>
                  </a:lnTo>
                  <a:lnTo>
                    <a:pt x="2974" y="1415"/>
                  </a:lnTo>
                  <a:lnTo>
                    <a:pt x="2974" y="1415"/>
                  </a:lnTo>
                  <a:lnTo>
                    <a:pt x="2974" y="1415"/>
                  </a:lnTo>
                  <a:lnTo>
                    <a:pt x="2974" y="1415"/>
                  </a:lnTo>
                  <a:lnTo>
                    <a:pt x="2974" y="1415"/>
                  </a:lnTo>
                  <a:lnTo>
                    <a:pt x="2974" y="1415"/>
                  </a:lnTo>
                  <a:lnTo>
                    <a:pt x="2974" y="1415"/>
                  </a:lnTo>
                  <a:lnTo>
                    <a:pt x="2995" y="1436"/>
                  </a:lnTo>
                  <a:lnTo>
                    <a:pt x="2995" y="1436"/>
                  </a:lnTo>
                  <a:lnTo>
                    <a:pt x="2995" y="1436"/>
                  </a:lnTo>
                  <a:lnTo>
                    <a:pt x="2995" y="1415"/>
                  </a:lnTo>
                  <a:lnTo>
                    <a:pt x="2995" y="1415"/>
                  </a:lnTo>
                  <a:lnTo>
                    <a:pt x="2995" y="1415"/>
                  </a:lnTo>
                  <a:lnTo>
                    <a:pt x="2995" y="1415"/>
                  </a:lnTo>
                  <a:lnTo>
                    <a:pt x="2995" y="1395"/>
                  </a:lnTo>
                  <a:lnTo>
                    <a:pt x="2995" y="1395"/>
                  </a:lnTo>
                  <a:lnTo>
                    <a:pt x="2995" y="1395"/>
                  </a:lnTo>
                  <a:lnTo>
                    <a:pt x="2995" y="1374"/>
                  </a:lnTo>
                  <a:lnTo>
                    <a:pt x="2995" y="1374"/>
                  </a:lnTo>
                  <a:lnTo>
                    <a:pt x="2995" y="1354"/>
                  </a:lnTo>
                  <a:lnTo>
                    <a:pt x="2995" y="1354"/>
                  </a:lnTo>
                  <a:lnTo>
                    <a:pt x="2995" y="1354"/>
                  </a:lnTo>
                  <a:lnTo>
                    <a:pt x="3015" y="1333"/>
                  </a:lnTo>
                  <a:lnTo>
                    <a:pt x="3015" y="1354"/>
                  </a:lnTo>
                  <a:lnTo>
                    <a:pt x="3015" y="1374"/>
                  </a:lnTo>
                  <a:lnTo>
                    <a:pt x="3015" y="1374"/>
                  </a:lnTo>
                  <a:lnTo>
                    <a:pt x="3015" y="1395"/>
                  </a:lnTo>
                  <a:lnTo>
                    <a:pt x="3015" y="1395"/>
                  </a:lnTo>
                  <a:lnTo>
                    <a:pt x="3015" y="1395"/>
                  </a:lnTo>
                  <a:lnTo>
                    <a:pt x="3036" y="1395"/>
                  </a:lnTo>
                  <a:lnTo>
                    <a:pt x="3036" y="1395"/>
                  </a:lnTo>
                  <a:lnTo>
                    <a:pt x="3036" y="1415"/>
                  </a:lnTo>
                  <a:lnTo>
                    <a:pt x="3036" y="1415"/>
                  </a:lnTo>
                  <a:lnTo>
                    <a:pt x="3015" y="1436"/>
                  </a:lnTo>
                  <a:lnTo>
                    <a:pt x="3015" y="1436"/>
                  </a:lnTo>
                  <a:lnTo>
                    <a:pt x="3015" y="1457"/>
                  </a:lnTo>
                  <a:lnTo>
                    <a:pt x="3015" y="1457"/>
                  </a:lnTo>
                  <a:lnTo>
                    <a:pt x="3036" y="1457"/>
                  </a:lnTo>
                  <a:lnTo>
                    <a:pt x="3036" y="1457"/>
                  </a:lnTo>
                  <a:lnTo>
                    <a:pt x="3036" y="1457"/>
                  </a:lnTo>
                  <a:lnTo>
                    <a:pt x="3036" y="1457"/>
                  </a:lnTo>
                  <a:lnTo>
                    <a:pt x="3036" y="1457"/>
                  </a:lnTo>
                  <a:lnTo>
                    <a:pt x="3036" y="1457"/>
                  </a:lnTo>
                  <a:lnTo>
                    <a:pt x="3036" y="1457"/>
                  </a:lnTo>
                  <a:lnTo>
                    <a:pt x="3036" y="1457"/>
                  </a:lnTo>
                  <a:lnTo>
                    <a:pt x="3057" y="1457"/>
                  </a:lnTo>
                  <a:lnTo>
                    <a:pt x="3057" y="1457"/>
                  </a:lnTo>
                  <a:lnTo>
                    <a:pt x="3057" y="1457"/>
                  </a:lnTo>
                  <a:lnTo>
                    <a:pt x="3077" y="1457"/>
                  </a:lnTo>
                  <a:lnTo>
                    <a:pt x="3077" y="1457"/>
                  </a:lnTo>
                  <a:lnTo>
                    <a:pt x="3077" y="1457"/>
                  </a:lnTo>
                  <a:lnTo>
                    <a:pt x="3077" y="1457"/>
                  </a:lnTo>
                  <a:lnTo>
                    <a:pt x="3077" y="1477"/>
                  </a:lnTo>
                  <a:lnTo>
                    <a:pt x="3077" y="1477"/>
                  </a:lnTo>
                  <a:lnTo>
                    <a:pt x="3097" y="1477"/>
                  </a:lnTo>
                  <a:lnTo>
                    <a:pt x="3097" y="1477"/>
                  </a:lnTo>
                  <a:lnTo>
                    <a:pt x="3097" y="1497"/>
                  </a:lnTo>
                  <a:lnTo>
                    <a:pt x="3097" y="1497"/>
                  </a:lnTo>
                  <a:lnTo>
                    <a:pt x="3097" y="1497"/>
                  </a:lnTo>
                  <a:lnTo>
                    <a:pt x="3118" y="1497"/>
                  </a:lnTo>
                  <a:lnTo>
                    <a:pt x="3118" y="1477"/>
                  </a:lnTo>
                  <a:lnTo>
                    <a:pt x="3118" y="1477"/>
                  </a:lnTo>
                  <a:lnTo>
                    <a:pt x="3118" y="1477"/>
                  </a:lnTo>
                  <a:lnTo>
                    <a:pt x="3118" y="1477"/>
                  </a:lnTo>
                  <a:lnTo>
                    <a:pt x="3118" y="1457"/>
                  </a:lnTo>
                  <a:lnTo>
                    <a:pt x="3118" y="1457"/>
                  </a:lnTo>
                  <a:lnTo>
                    <a:pt x="3118" y="1457"/>
                  </a:lnTo>
                  <a:lnTo>
                    <a:pt x="3118" y="1457"/>
                  </a:lnTo>
                  <a:lnTo>
                    <a:pt x="3097" y="1457"/>
                  </a:lnTo>
                  <a:lnTo>
                    <a:pt x="3097" y="1457"/>
                  </a:lnTo>
                  <a:lnTo>
                    <a:pt x="3097" y="1457"/>
                  </a:lnTo>
                  <a:lnTo>
                    <a:pt x="3097" y="1436"/>
                  </a:lnTo>
                  <a:lnTo>
                    <a:pt x="3097" y="1436"/>
                  </a:lnTo>
                  <a:lnTo>
                    <a:pt x="3097" y="1436"/>
                  </a:lnTo>
                  <a:lnTo>
                    <a:pt x="3118" y="1436"/>
                  </a:lnTo>
                  <a:lnTo>
                    <a:pt x="3118" y="1436"/>
                  </a:lnTo>
                  <a:lnTo>
                    <a:pt x="3118" y="1436"/>
                  </a:lnTo>
                  <a:lnTo>
                    <a:pt x="3118" y="1457"/>
                  </a:lnTo>
                  <a:lnTo>
                    <a:pt x="3118" y="1457"/>
                  </a:lnTo>
                  <a:lnTo>
                    <a:pt x="3118" y="1457"/>
                  </a:lnTo>
                  <a:lnTo>
                    <a:pt x="3118" y="1436"/>
                  </a:lnTo>
                  <a:lnTo>
                    <a:pt x="3118" y="1436"/>
                  </a:lnTo>
                  <a:lnTo>
                    <a:pt x="3139" y="1436"/>
                  </a:lnTo>
                  <a:lnTo>
                    <a:pt x="3139" y="1457"/>
                  </a:lnTo>
                  <a:lnTo>
                    <a:pt x="3118" y="1457"/>
                  </a:lnTo>
                  <a:lnTo>
                    <a:pt x="3118" y="1457"/>
                  </a:lnTo>
                  <a:lnTo>
                    <a:pt x="3118" y="1457"/>
                  </a:lnTo>
                  <a:lnTo>
                    <a:pt x="3118" y="1477"/>
                  </a:lnTo>
                  <a:lnTo>
                    <a:pt x="3139" y="1477"/>
                  </a:lnTo>
                  <a:lnTo>
                    <a:pt x="3139" y="1477"/>
                  </a:lnTo>
                  <a:lnTo>
                    <a:pt x="3139" y="1477"/>
                  </a:lnTo>
                  <a:lnTo>
                    <a:pt x="3139" y="1457"/>
                  </a:lnTo>
                  <a:lnTo>
                    <a:pt x="3139" y="1457"/>
                  </a:lnTo>
                  <a:lnTo>
                    <a:pt x="3139" y="1457"/>
                  </a:lnTo>
                  <a:lnTo>
                    <a:pt x="3139" y="1457"/>
                  </a:lnTo>
                  <a:lnTo>
                    <a:pt x="3139" y="1457"/>
                  </a:lnTo>
                  <a:lnTo>
                    <a:pt x="3139" y="1457"/>
                  </a:lnTo>
                  <a:lnTo>
                    <a:pt x="3139" y="1436"/>
                  </a:lnTo>
                  <a:lnTo>
                    <a:pt x="3159" y="1436"/>
                  </a:lnTo>
                  <a:lnTo>
                    <a:pt x="3159" y="1436"/>
                  </a:lnTo>
                  <a:lnTo>
                    <a:pt x="3159" y="1436"/>
                  </a:lnTo>
                  <a:lnTo>
                    <a:pt x="3159" y="1457"/>
                  </a:lnTo>
                  <a:lnTo>
                    <a:pt x="3159" y="1457"/>
                  </a:lnTo>
                  <a:lnTo>
                    <a:pt x="3159" y="1457"/>
                  </a:lnTo>
                  <a:lnTo>
                    <a:pt x="3159" y="1457"/>
                  </a:lnTo>
                  <a:lnTo>
                    <a:pt x="3159" y="1457"/>
                  </a:lnTo>
                  <a:lnTo>
                    <a:pt x="3159" y="1457"/>
                  </a:lnTo>
                  <a:lnTo>
                    <a:pt x="3159" y="1477"/>
                  </a:lnTo>
                  <a:lnTo>
                    <a:pt x="3159" y="1477"/>
                  </a:lnTo>
                  <a:lnTo>
                    <a:pt x="3139" y="1477"/>
                  </a:lnTo>
                  <a:lnTo>
                    <a:pt x="3139" y="1477"/>
                  </a:lnTo>
                  <a:lnTo>
                    <a:pt x="3139" y="1477"/>
                  </a:lnTo>
                  <a:lnTo>
                    <a:pt x="3139" y="1497"/>
                  </a:lnTo>
                  <a:lnTo>
                    <a:pt x="3139" y="1497"/>
                  </a:lnTo>
                  <a:lnTo>
                    <a:pt x="3139" y="1497"/>
                  </a:lnTo>
                  <a:lnTo>
                    <a:pt x="3139" y="1497"/>
                  </a:lnTo>
                  <a:lnTo>
                    <a:pt x="3139" y="1497"/>
                  </a:lnTo>
                  <a:lnTo>
                    <a:pt x="3139" y="1497"/>
                  </a:lnTo>
                  <a:lnTo>
                    <a:pt x="3139" y="1497"/>
                  </a:lnTo>
                  <a:lnTo>
                    <a:pt x="3139" y="1497"/>
                  </a:lnTo>
                  <a:lnTo>
                    <a:pt x="3159" y="1477"/>
                  </a:lnTo>
                  <a:lnTo>
                    <a:pt x="3159" y="1477"/>
                  </a:lnTo>
                  <a:lnTo>
                    <a:pt x="3159" y="1477"/>
                  </a:lnTo>
                  <a:lnTo>
                    <a:pt x="3159" y="1477"/>
                  </a:lnTo>
                  <a:lnTo>
                    <a:pt x="3159" y="1477"/>
                  </a:lnTo>
                  <a:lnTo>
                    <a:pt x="3159" y="1477"/>
                  </a:lnTo>
                  <a:lnTo>
                    <a:pt x="3179" y="1477"/>
                  </a:lnTo>
                  <a:lnTo>
                    <a:pt x="3179" y="1477"/>
                  </a:lnTo>
                  <a:lnTo>
                    <a:pt x="3179" y="1477"/>
                  </a:lnTo>
                  <a:lnTo>
                    <a:pt x="3179" y="1497"/>
                  </a:lnTo>
                  <a:lnTo>
                    <a:pt x="3179" y="1497"/>
                  </a:lnTo>
                  <a:lnTo>
                    <a:pt x="3179" y="1497"/>
                  </a:lnTo>
                  <a:lnTo>
                    <a:pt x="3179" y="1497"/>
                  </a:lnTo>
                  <a:lnTo>
                    <a:pt x="3200" y="1497"/>
                  </a:lnTo>
                  <a:lnTo>
                    <a:pt x="3200" y="1497"/>
                  </a:lnTo>
                  <a:lnTo>
                    <a:pt x="3200" y="1477"/>
                  </a:lnTo>
                  <a:lnTo>
                    <a:pt x="3200" y="1477"/>
                  </a:lnTo>
                  <a:lnTo>
                    <a:pt x="3200" y="1477"/>
                  </a:lnTo>
                  <a:lnTo>
                    <a:pt x="3200" y="1477"/>
                  </a:lnTo>
                  <a:lnTo>
                    <a:pt x="3200" y="1477"/>
                  </a:lnTo>
                  <a:lnTo>
                    <a:pt x="3200" y="1477"/>
                  </a:lnTo>
                  <a:lnTo>
                    <a:pt x="3220" y="1477"/>
                  </a:lnTo>
                  <a:lnTo>
                    <a:pt x="3220" y="1497"/>
                  </a:lnTo>
                  <a:lnTo>
                    <a:pt x="3220" y="1477"/>
                  </a:lnTo>
                  <a:lnTo>
                    <a:pt x="3220" y="1477"/>
                  </a:lnTo>
                  <a:lnTo>
                    <a:pt x="3220" y="1477"/>
                  </a:lnTo>
                  <a:lnTo>
                    <a:pt x="3220" y="1477"/>
                  </a:lnTo>
                  <a:lnTo>
                    <a:pt x="3220" y="1477"/>
                  </a:lnTo>
                  <a:lnTo>
                    <a:pt x="3220" y="1457"/>
                  </a:lnTo>
                  <a:lnTo>
                    <a:pt x="3220" y="1457"/>
                  </a:lnTo>
                  <a:lnTo>
                    <a:pt x="3220" y="1457"/>
                  </a:lnTo>
                  <a:lnTo>
                    <a:pt x="3220" y="1457"/>
                  </a:lnTo>
                  <a:lnTo>
                    <a:pt x="3220" y="1457"/>
                  </a:lnTo>
                  <a:lnTo>
                    <a:pt x="3241" y="1457"/>
                  </a:lnTo>
                  <a:lnTo>
                    <a:pt x="3241" y="1457"/>
                  </a:lnTo>
                  <a:lnTo>
                    <a:pt x="3241" y="1457"/>
                  </a:lnTo>
                  <a:lnTo>
                    <a:pt x="3241" y="1457"/>
                  </a:lnTo>
                  <a:lnTo>
                    <a:pt x="3241" y="1457"/>
                  </a:lnTo>
                  <a:lnTo>
                    <a:pt x="3241" y="1457"/>
                  </a:lnTo>
                  <a:lnTo>
                    <a:pt x="3261" y="1457"/>
                  </a:lnTo>
                  <a:lnTo>
                    <a:pt x="3261" y="1436"/>
                  </a:lnTo>
                  <a:lnTo>
                    <a:pt x="3261" y="1436"/>
                  </a:lnTo>
                  <a:lnTo>
                    <a:pt x="3261" y="1436"/>
                  </a:lnTo>
                  <a:lnTo>
                    <a:pt x="3241" y="1415"/>
                  </a:lnTo>
                  <a:lnTo>
                    <a:pt x="3241" y="1415"/>
                  </a:lnTo>
                  <a:lnTo>
                    <a:pt x="3241" y="1395"/>
                  </a:lnTo>
                  <a:lnTo>
                    <a:pt x="3241" y="1395"/>
                  </a:lnTo>
                  <a:lnTo>
                    <a:pt x="3241" y="1395"/>
                  </a:lnTo>
                  <a:lnTo>
                    <a:pt x="3220" y="1354"/>
                  </a:lnTo>
                  <a:lnTo>
                    <a:pt x="3220" y="1354"/>
                  </a:lnTo>
                  <a:lnTo>
                    <a:pt x="3220" y="1354"/>
                  </a:lnTo>
                  <a:lnTo>
                    <a:pt x="3220" y="1354"/>
                  </a:lnTo>
                  <a:lnTo>
                    <a:pt x="3220" y="1333"/>
                  </a:lnTo>
                  <a:lnTo>
                    <a:pt x="3241" y="1333"/>
                  </a:lnTo>
                  <a:lnTo>
                    <a:pt x="3241" y="1333"/>
                  </a:lnTo>
                  <a:lnTo>
                    <a:pt x="3241" y="1313"/>
                  </a:lnTo>
                  <a:lnTo>
                    <a:pt x="3241" y="1313"/>
                  </a:lnTo>
                  <a:lnTo>
                    <a:pt x="3241" y="1313"/>
                  </a:lnTo>
                  <a:lnTo>
                    <a:pt x="3241" y="1313"/>
                  </a:lnTo>
                  <a:lnTo>
                    <a:pt x="3241" y="1313"/>
                  </a:lnTo>
                  <a:lnTo>
                    <a:pt x="3241" y="1313"/>
                  </a:lnTo>
                  <a:lnTo>
                    <a:pt x="3261" y="1313"/>
                  </a:lnTo>
                  <a:lnTo>
                    <a:pt x="3261" y="1313"/>
                  </a:lnTo>
                  <a:lnTo>
                    <a:pt x="3241" y="1333"/>
                  </a:lnTo>
                  <a:lnTo>
                    <a:pt x="3261" y="1333"/>
                  </a:lnTo>
                  <a:lnTo>
                    <a:pt x="3241" y="1354"/>
                  </a:lnTo>
                  <a:lnTo>
                    <a:pt x="3241" y="1354"/>
                  </a:lnTo>
                  <a:lnTo>
                    <a:pt x="3241" y="1354"/>
                  </a:lnTo>
                  <a:lnTo>
                    <a:pt x="3241" y="1374"/>
                  </a:lnTo>
                  <a:lnTo>
                    <a:pt x="3241" y="1374"/>
                  </a:lnTo>
                  <a:lnTo>
                    <a:pt x="3261" y="1395"/>
                  </a:lnTo>
                  <a:lnTo>
                    <a:pt x="3261" y="1395"/>
                  </a:lnTo>
                  <a:lnTo>
                    <a:pt x="3282" y="1395"/>
                  </a:lnTo>
                  <a:lnTo>
                    <a:pt x="3282" y="1374"/>
                  </a:lnTo>
                  <a:lnTo>
                    <a:pt x="3282" y="1374"/>
                  </a:lnTo>
                  <a:lnTo>
                    <a:pt x="3282" y="1374"/>
                  </a:lnTo>
                  <a:lnTo>
                    <a:pt x="3282" y="1374"/>
                  </a:lnTo>
                  <a:lnTo>
                    <a:pt x="3282" y="1374"/>
                  </a:lnTo>
                  <a:lnTo>
                    <a:pt x="3282" y="1354"/>
                  </a:lnTo>
                  <a:lnTo>
                    <a:pt x="3282" y="1354"/>
                  </a:lnTo>
                  <a:lnTo>
                    <a:pt x="3282" y="1354"/>
                  </a:lnTo>
                  <a:lnTo>
                    <a:pt x="3282" y="1374"/>
                  </a:lnTo>
                  <a:lnTo>
                    <a:pt x="3282" y="1354"/>
                  </a:lnTo>
                  <a:lnTo>
                    <a:pt x="3282" y="1374"/>
                  </a:lnTo>
                  <a:lnTo>
                    <a:pt x="3282" y="1374"/>
                  </a:lnTo>
                  <a:lnTo>
                    <a:pt x="3282" y="1374"/>
                  </a:lnTo>
                  <a:lnTo>
                    <a:pt x="3282" y="1374"/>
                  </a:lnTo>
                  <a:lnTo>
                    <a:pt x="3282" y="1374"/>
                  </a:lnTo>
                  <a:lnTo>
                    <a:pt x="3282" y="1374"/>
                  </a:lnTo>
                  <a:lnTo>
                    <a:pt x="3303" y="1374"/>
                  </a:lnTo>
                  <a:lnTo>
                    <a:pt x="3303" y="1374"/>
                  </a:lnTo>
                  <a:lnTo>
                    <a:pt x="3303" y="1374"/>
                  </a:lnTo>
                  <a:lnTo>
                    <a:pt x="3303" y="1374"/>
                  </a:lnTo>
                  <a:lnTo>
                    <a:pt x="3303" y="1395"/>
                  </a:lnTo>
                  <a:lnTo>
                    <a:pt x="3282" y="1395"/>
                  </a:lnTo>
                  <a:lnTo>
                    <a:pt x="3303" y="1395"/>
                  </a:lnTo>
                  <a:close/>
                  <a:moveTo>
                    <a:pt x="13517" y="18214"/>
                  </a:moveTo>
                  <a:lnTo>
                    <a:pt x="13517" y="18234"/>
                  </a:lnTo>
                  <a:lnTo>
                    <a:pt x="13537" y="18234"/>
                  </a:lnTo>
                  <a:lnTo>
                    <a:pt x="13537" y="18214"/>
                  </a:lnTo>
                  <a:lnTo>
                    <a:pt x="13579" y="18193"/>
                  </a:lnTo>
                  <a:lnTo>
                    <a:pt x="13579" y="18193"/>
                  </a:lnTo>
                  <a:lnTo>
                    <a:pt x="13579" y="18193"/>
                  </a:lnTo>
                  <a:lnTo>
                    <a:pt x="13579" y="18193"/>
                  </a:lnTo>
                  <a:lnTo>
                    <a:pt x="13579" y="18173"/>
                  </a:lnTo>
                  <a:lnTo>
                    <a:pt x="13579" y="18173"/>
                  </a:lnTo>
                  <a:lnTo>
                    <a:pt x="13579" y="18173"/>
                  </a:lnTo>
                  <a:lnTo>
                    <a:pt x="13579" y="18173"/>
                  </a:lnTo>
                  <a:lnTo>
                    <a:pt x="13579" y="18173"/>
                  </a:lnTo>
                  <a:lnTo>
                    <a:pt x="13579" y="18173"/>
                  </a:lnTo>
                  <a:lnTo>
                    <a:pt x="13579" y="18173"/>
                  </a:lnTo>
                  <a:lnTo>
                    <a:pt x="13558" y="18152"/>
                  </a:lnTo>
                  <a:lnTo>
                    <a:pt x="13558" y="18173"/>
                  </a:lnTo>
                  <a:lnTo>
                    <a:pt x="13558" y="18173"/>
                  </a:lnTo>
                  <a:lnTo>
                    <a:pt x="13558" y="18173"/>
                  </a:lnTo>
                  <a:lnTo>
                    <a:pt x="13558" y="18173"/>
                  </a:lnTo>
                  <a:lnTo>
                    <a:pt x="13558" y="18193"/>
                  </a:lnTo>
                  <a:lnTo>
                    <a:pt x="13558" y="18193"/>
                  </a:lnTo>
                  <a:lnTo>
                    <a:pt x="13537" y="18193"/>
                  </a:lnTo>
                  <a:lnTo>
                    <a:pt x="13537" y="18193"/>
                  </a:lnTo>
                  <a:lnTo>
                    <a:pt x="13537" y="18193"/>
                  </a:lnTo>
                  <a:lnTo>
                    <a:pt x="13537" y="18193"/>
                  </a:lnTo>
                  <a:lnTo>
                    <a:pt x="13537" y="18193"/>
                  </a:lnTo>
                  <a:lnTo>
                    <a:pt x="13537" y="18193"/>
                  </a:lnTo>
                  <a:lnTo>
                    <a:pt x="13537" y="18193"/>
                  </a:lnTo>
                  <a:lnTo>
                    <a:pt x="13537" y="18214"/>
                  </a:lnTo>
                  <a:lnTo>
                    <a:pt x="13517" y="18214"/>
                  </a:lnTo>
                  <a:close/>
                  <a:moveTo>
                    <a:pt x="25394" y="11096"/>
                  </a:moveTo>
                  <a:lnTo>
                    <a:pt x="25394" y="11076"/>
                  </a:lnTo>
                  <a:lnTo>
                    <a:pt x="25394" y="11076"/>
                  </a:lnTo>
                  <a:lnTo>
                    <a:pt x="25394" y="11076"/>
                  </a:lnTo>
                  <a:lnTo>
                    <a:pt x="25394" y="11076"/>
                  </a:lnTo>
                  <a:lnTo>
                    <a:pt x="25394" y="11076"/>
                  </a:lnTo>
                  <a:lnTo>
                    <a:pt x="25374" y="11096"/>
                  </a:lnTo>
                  <a:lnTo>
                    <a:pt x="25374" y="11096"/>
                  </a:lnTo>
                  <a:lnTo>
                    <a:pt x="25374" y="11096"/>
                  </a:lnTo>
                  <a:lnTo>
                    <a:pt x="25374" y="11096"/>
                  </a:lnTo>
                  <a:lnTo>
                    <a:pt x="25374" y="11096"/>
                  </a:lnTo>
                  <a:lnTo>
                    <a:pt x="25374" y="11096"/>
                  </a:lnTo>
                  <a:lnTo>
                    <a:pt x="25374" y="11117"/>
                  </a:lnTo>
                  <a:lnTo>
                    <a:pt x="25374" y="11117"/>
                  </a:lnTo>
                  <a:lnTo>
                    <a:pt x="25374" y="11137"/>
                  </a:lnTo>
                  <a:lnTo>
                    <a:pt x="25394" y="11137"/>
                  </a:lnTo>
                  <a:lnTo>
                    <a:pt x="25394" y="11137"/>
                  </a:lnTo>
                  <a:lnTo>
                    <a:pt x="25394" y="11137"/>
                  </a:lnTo>
                  <a:lnTo>
                    <a:pt x="25394" y="11137"/>
                  </a:lnTo>
                  <a:lnTo>
                    <a:pt x="25394" y="11117"/>
                  </a:lnTo>
                  <a:lnTo>
                    <a:pt x="25394" y="11096"/>
                  </a:lnTo>
                  <a:close/>
                  <a:moveTo>
                    <a:pt x="26071" y="10665"/>
                  </a:moveTo>
                  <a:lnTo>
                    <a:pt x="26051" y="10665"/>
                  </a:lnTo>
                  <a:lnTo>
                    <a:pt x="26030" y="10665"/>
                  </a:lnTo>
                  <a:lnTo>
                    <a:pt x="25969" y="10665"/>
                  </a:lnTo>
                  <a:lnTo>
                    <a:pt x="25948" y="10665"/>
                  </a:lnTo>
                  <a:lnTo>
                    <a:pt x="25927" y="10686"/>
                  </a:lnTo>
                  <a:lnTo>
                    <a:pt x="25907" y="10686"/>
                  </a:lnTo>
                  <a:lnTo>
                    <a:pt x="25825" y="10727"/>
                  </a:lnTo>
                  <a:lnTo>
                    <a:pt x="25825" y="10747"/>
                  </a:lnTo>
                  <a:lnTo>
                    <a:pt x="25804" y="10747"/>
                  </a:lnTo>
                  <a:lnTo>
                    <a:pt x="25804" y="10747"/>
                  </a:lnTo>
                  <a:lnTo>
                    <a:pt x="25804" y="10747"/>
                  </a:lnTo>
                  <a:lnTo>
                    <a:pt x="25804" y="10768"/>
                  </a:lnTo>
                  <a:lnTo>
                    <a:pt x="25784" y="10768"/>
                  </a:lnTo>
                  <a:lnTo>
                    <a:pt x="25784" y="10768"/>
                  </a:lnTo>
                  <a:lnTo>
                    <a:pt x="25784" y="10768"/>
                  </a:lnTo>
                  <a:lnTo>
                    <a:pt x="25763" y="10768"/>
                  </a:lnTo>
                  <a:lnTo>
                    <a:pt x="25743" y="10768"/>
                  </a:lnTo>
                  <a:lnTo>
                    <a:pt x="25743" y="10768"/>
                  </a:lnTo>
                  <a:lnTo>
                    <a:pt x="25743" y="10747"/>
                  </a:lnTo>
                  <a:lnTo>
                    <a:pt x="25722" y="10747"/>
                  </a:lnTo>
                  <a:lnTo>
                    <a:pt x="25722" y="10747"/>
                  </a:lnTo>
                  <a:lnTo>
                    <a:pt x="25722" y="10747"/>
                  </a:lnTo>
                  <a:lnTo>
                    <a:pt x="25722" y="10768"/>
                  </a:lnTo>
                  <a:lnTo>
                    <a:pt x="25722" y="10768"/>
                  </a:lnTo>
                  <a:lnTo>
                    <a:pt x="25722" y="10789"/>
                  </a:lnTo>
                  <a:lnTo>
                    <a:pt x="25722" y="10789"/>
                  </a:lnTo>
                  <a:lnTo>
                    <a:pt x="25722" y="10789"/>
                  </a:lnTo>
                  <a:lnTo>
                    <a:pt x="25702" y="10789"/>
                  </a:lnTo>
                  <a:lnTo>
                    <a:pt x="25702" y="10809"/>
                  </a:lnTo>
                  <a:lnTo>
                    <a:pt x="25702" y="10809"/>
                  </a:lnTo>
                  <a:lnTo>
                    <a:pt x="25681" y="10829"/>
                  </a:lnTo>
                  <a:lnTo>
                    <a:pt x="25681" y="10829"/>
                  </a:lnTo>
                  <a:lnTo>
                    <a:pt x="25661" y="10829"/>
                  </a:lnTo>
                  <a:lnTo>
                    <a:pt x="25640" y="10829"/>
                  </a:lnTo>
                  <a:lnTo>
                    <a:pt x="25640" y="10829"/>
                  </a:lnTo>
                  <a:lnTo>
                    <a:pt x="25640" y="10829"/>
                  </a:lnTo>
                  <a:lnTo>
                    <a:pt x="25640" y="10829"/>
                  </a:lnTo>
                  <a:lnTo>
                    <a:pt x="25640" y="10850"/>
                  </a:lnTo>
                  <a:lnTo>
                    <a:pt x="25640" y="10891"/>
                  </a:lnTo>
                  <a:lnTo>
                    <a:pt x="25640" y="10891"/>
                  </a:lnTo>
                  <a:lnTo>
                    <a:pt x="25640" y="10911"/>
                  </a:lnTo>
                  <a:lnTo>
                    <a:pt x="25640" y="10911"/>
                  </a:lnTo>
                  <a:lnTo>
                    <a:pt x="25640" y="10932"/>
                  </a:lnTo>
                  <a:lnTo>
                    <a:pt x="25640" y="10932"/>
                  </a:lnTo>
                  <a:lnTo>
                    <a:pt x="25640" y="10932"/>
                  </a:lnTo>
                  <a:lnTo>
                    <a:pt x="25640" y="10932"/>
                  </a:lnTo>
                  <a:lnTo>
                    <a:pt x="25640" y="10953"/>
                  </a:lnTo>
                  <a:lnTo>
                    <a:pt x="25640" y="10953"/>
                  </a:lnTo>
                  <a:lnTo>
                    <a:pt x="25640" y="10953"/>
                  </a:lnTo>
                  <a:lnTo>
                    <a:pt x="25640" y="10953"/>
                  </a:lnTo>
                  <a:lnTo>
                    <a:pt x="25640" y="10973"/>
                  </a:lnTo>
                  <a:lnTo>
                    <a:pt x="25661" y="10973"/>
                  </a:lnTo>
                  <a:lnTo>
                    <a:pt x="25661" y="10973"/>
                  </a:lnTo>
                  <a:lnTo>
                    <a:pt x="25661" y="10973"/>
                  </a:lnTo>
                  <a:lnTo>
                    <a:pt x="25661" y="10993"/>
                  </a:lnTo>
                  <a:lnTo>
                    <a:pt x="25661" y="10993"/>
                  </a:lnTo>
                  <a:lnTo>
                    <a:pt x="25661" y="10993"/>
                  </a:lnTo>
                  <a:lnTo>
                    <a:pt x="25640" y="10973"/>
                  </a:lnTo>
                  <a:lnTo>
                    <a:pt x="25640" y="10973"/>
                  </a:lnTo>
                  <a:lnTo>
                    <a:pt x="25640" y="10993"/>
                  </a:lnTo>
                  <a:lnTo>
                    <a:pt x="25620" y="10993"/>
                  </a:lnTo>
                  <a:lnTo>
                    <a:pt x="25620" y="11014"/>
                  </a:lnTo>
                  <a:lnTo>
                    <a:pt x="25620" y="11014"/>
                  </a:lnTo>
                  <a:lnTo>
                    <a:pt x="25620" y="11014"/>
                  </a:lnTo>
                  <a:lnTo>
                    <a:pt x="25620" y="11014"/>
                  </a:lnTo>
                  <a:lnTo>
                    <a:pt x="25620" y="11035"/>
                  </a:lnTo>
                  <a:lnTo>
                    <a:pt x="25599" y="11035"/>
                  </a:lnTo>
                  <a:lnTo>
                    <a:pt x="25599" y="11035"/>
                  </a:lnTo>
                  <a:lnTo>
                    <a:pt x="25599" y="11035"/>
                  </a:lnTo>
                  <a:lnTo>
                    <a:pt x="25599" y="11035"/>
                  </a:lnTo>
                  <a:lnTo>
                    <a:pt x="25579" y="11055"/>
                  </a:lnTo>
                  <a:lnTo>
                    <a:pt x="25579" y="11055"/>
                  </a:lnTo>
                  <a:lnTo>
                    <a:pt x="25579" y="11055"/>
                  </a:lnTo>
                  <a:lnTo>
                    <a:pt x="25599" y="11055"/>
                  </a:lnTo>
                  <a:lnTo>
                    <a:pt x="25599" y="11055"/>
                  </a:lnTo>
                  <a:lnTo>
                    <a:pt x="25599" y="11055"/>
                  </a:lnTo>
                  <a:lnTo>
                    <a:pt x="25599" y="11055"/>
                  </a:lnTo>
                  <a:lnTo>
                    <a:pt x="25599" y="11055"/>
                  </a:lnTo>
                  <a:lnTo>
                    <a:pt x="25599" y="11076"/>
                  </a:lnTo>
                  <a:lnTo>
                    <a:pt x="25599" y="11076"/>
                  </a:lnTo>
                  <a:lnTo>
                    <a:pt x="25599" y="11076"/>
                  </a:lnTo>
                  <a:lnTo>
                    <a:pt x="25599" y="11076"/>
                  </a:lnTo>
                  <a:lnTo>
                    <a:pt x="25599" y="11096"/>
                  </a:lnTo>
                  <a:lnTo>
                    <a:pt x="25620" y="11096"/>
                  </a:lnTo>
                  <a:lnTo>
                    <a:pt x="25640" y="11096"/>
                  </a:lnTo>
                  <a:lnTo>
                    <a:pt x="25640" y="11096"/>
                  </a:lnTo>
                  <a:lnTo>
                    <a:pt x="25640" y="11096"/>
                  </a:lnTo>
                  <a:lnTo>
                    <a:pt x="25640" y="11096"/>
                  </a:lnTo>
                  <a:lnTo>
                    <a:pt x="25661" y="11096"/>
                  </a:lnTo>
                  <a:lnTo>
                    <a:pt x="25661" y="11096"/>
                  </a:lnTo>
                  <a:lnTo>
                    <a:pt x="25661" y="11096"/>
                  </a:lnTo>
                  <a:lnTo>
                    <a:pt x="25661" y="11096"/>
                  </a:lnTo>
                  <a:lnTo>
                    <a:pt x="25702" y="11117"/>
                  </a:lnTo>
                  <a:lnTo>
                    <a:pt x="25702" y="11117"/>
                  </a:lnTo>
                  <a:lnTo>
                    <a:pt x="25722" y="11117"/>
                  </a:lnTo>
                  <a:lnTo>
                    <a:pt x="25743" y="11158"/>
                  </a:lnTo>
                  <a:lnTo>
                    <a:pt x="25763" y="11158"/>
                  </a:lnTo>
                  <a:lnTo>
                    <a:pt x="25763" y="11137"/>
                  </a:lnTo>
                  <a:lnTo>
                    <a:pt x="25784" y="11137"/>
                  </a:lnTo>
                  <a:lnTo>
                    <a:pt x="25784" y="11137"/>
                  </a:lnTo>
                  <a:lnTo>
                    <a:pt x="25804" y="11137"/>
                  </a:lnTo>
                  <a:lnTo>
                    <a:pt x="25825" y="11137"/>
                  </a:lnTo>
                  <a:lnTo>
                    <a:pt x="25825" y="11137"/>
                  </a:lnTo>
                  <a:lnTo>
                    <a:pt x="25845" y="11137"/>
                  </a:lnTo>
                  <a:lnTo>
                    <a:pt x="25845" y="11158"/>
                  </a:lnTo>
                  <a:lnTo>
                    <a:pt x="25845" y="11158"/>
                  </a:lnTo>
                  <a:lnTo>
                    <a:pt x="25845" y="11158"/>
                  </a:lnTo>
                  <a:lnTo>
                    <a:pt x="25804" y="11158"/>
                  </a:lnTo>
                  <a:lnTo>
                    <a:pt x="25804" y="11178"/>
                  </a:lnTo>
                  <a:lnTo>
                    <a:pt x="25784" y="11178"/>
                  </a:lnTo>
                  <a:lnTo>
                    <a:pt x="25784" y="11158"/>
                  </a:lnTo>
                  <a:lnTo>
                    <a:pt x="25784" y="11158"/>
                  </a:lnTo>
                  <a:lnTo>
                    <a:pt x="25763" y="11158"/>
                  </a:lnTo>
                  <a:lnTo>
                    <a:pt x="25763" y="11178"/>
                  </a:lnTo>
                  <a:lnTo>
                    <a:pt x="25763" y="11178"/>
                  </a:lnTo>
                  <a:lnTo>
                    <a:pt x="25763" y="11178"/>
                  </a:lnTo>
                  <a:lnTo>
                    <a:pt x="25763" y="11178"/>
                  </a:lnTo>
                  <a:lnTo>
                    <a:pt x="25763" y="11178"/>
                  </a:lnTo>
                  <a:lnTo>
                    <a:pt x="25763" y="11178"/>
                  </a:lnTo>
                  <a:lnTo>
                    <a:pt x="25763" y="11178"/>
                  </a:lnTo>
                  <a:lnTo>
                    <a:pt x="25743" y="11199"/>
                  </a:lnTo>
                  <a:lnTo>
                    <a:pt x="25743" y="11219"/>
                  </a:lnTo>
                  <a:lnTo>
                    <a:pt x="25743" y="11219"/>
                  </a:lnTo>
                  <a:lnTo>
                    <a:pt x="25722" y="11219"/>
                  </a:lnTo>
                  <a:lnTo>
                    <a:pt x="25722" y="11219"/>
                  </a:lnTo>
                  <a:lnTo>
                    <a:pt x="25681" y="11219"/>
                  </a:lnTo>
                  <a:lnTo>
                    <a:pt x="25681" y="11219"/>
                  </a:lnTo>
                  <a:lnTo>
                    <a:pt x="25681" y="11219"/>
                  </a:lnTo>
                  <a:lnTo>
                    <a:pt x="25681" y="11219"/>
                  </a:lnTo>
                  <a:lnTo>
                    <a:pt x="25681" y="11219"/>
                  </a:lnTo>
                  <a:lnTo>
                    <a:pt x="25681" y="11199"/>
                  </a:lnTo>
                  <a:lnTo>
                    <a:pt x="25681" y="11199"/>
                  </a:lnTo>
                  <a:lnTo>
                    <a:pt x="25661" y="11199"/>
                  </a:lnTo>
                  <a:lnTo>
                    <a:pt x="25661" y="11219"/>
                  </a:lnTo>
                  <a:lnTo>
                    <a:pt x="25661" y="11219"/>
                  </a:lnTo>
                  <a:lnTo>
                    <a:pt x="25640" y="11199"/>
                  </a:lnTo>
                  <a:lnTo>
                    <a:pt x="25640" y="11199"/>
                  </a:lnTo>
                  <a:lnTo>
                    <a:pt x="25620" y="11199"/>
                  </a:lnTo>
                  <a:lnTo>
                    <a:pt x="25620" y="11199"/>
                  </a:lnTo>
                  <a:lnTo>
                    <a:pt x="25599" y="11199"/>
                  </a:lnTo>
                  <a:lnTo>
                    <a:pt x="25599" y="11199"/>
                  </a:lnTo>
                  <a:lnTo>
                    <a:pt x="25599" y="11219"/>
                  </a:lnTo>
                  <a:lnTo>
                    <a:pt x="25599" y="11219"/>
                  </a:lnTo>
                  <a:lnTo>
                    <a:pt x="25599" y="11219"/>
                  </a:lnTo>
                  <a:lnTo>
                    <a:pt x="25599" y="11219"/>
                  </a:lnTo>
                  <a:lnTo>
                    <a:pt x="25599" y="11219"/>
                  </a:lnTo>
                  <a:lnTo>
                    <a:pt x="25579" y="11219"/>
                  </a:lnTo>
                  <a:lnTo>
                    <a:pt x="25558" y="11240"/>
                  </a:lnTo>
                  <a:lnTo>
                    <a:pt x="25558" y="11240"/>
                  </a:lnTo>
                  <a:lnTo>
                    <a:pt x="25538" y="11219"/>
                  </a:lnTo>
                  <a:lnTo>
                    <a:pt x="25538" y="11219"/>
                  </a:lnTo>
                  <a:lnTo>
                    <a:pt x="25538" y="11240"/>
                  </a:lnTo>
                  <a:lnTo>
                    <a:pt x="25517" y="11240"/>
                  </a:lnTo>
                  <a:lnTo>
                    <a:pt x="25476" y="11260"/>
                  </a:lnTo>
                  <a:lnTo>
                    <a:pt x="25456" y="11260"/>
                  </a:lnTo>
                  <a:lnTo>
                    <a:pt x="25456" y="11260"/>
                  </a:lnTo>
                  <a:lnTo>
                    <a:pt x="25456" y="11260"/>
                  </a:lnTo>
                  <a:lnTo>
                    <a:pt x="25456" y="11260"/>
                  </a:lnTo>
                  <a:lnTo>
                    <a:pt x="25456" y="11260"/>
                  </a:lnTo>
                  <a:lnTo>
                    <a:pt x="25456" y="11281"/>
                  </a:lnTo>
                  <a:lnTo>
                    <a:pt x="25456" y="11281"/>
                  </a:lnTo>
                  <a:lnTo>
                    <a:pt x="25456" y="11281"/>
                  </a:lnTo>
                  <a:lnTo>
                    <a:pt x="25456" y="11281"/>
                  </a:lnTo>
                  <a:lnTo>
                    <a:pt x="25456" y="11301"/>
                  </a:lnTo>
                  <a:lnTo>
                    <a:pt x="25456" y="11301"/>
                  </a:lnTo>
                  <a:lnTo>
                    <a:pt x="25456" y="11301"/>
                  </a:lnTo>
                  <a:lnTo>
                    <a:pt x="25456" y="11301"/>
                  </a:lnTo>
                  <a:lnTo>
                    <a:pt x="25456" y="11322"/>
                  </a:lnTo>
                  <a:lnTo>
                    <a:pt x="25456" y="11322"/>
                  </a:lnTo>
                  <a:lnTo>
                    <a:pt x="25476" y="11342"/>
                  </a:lnTo>
                  <a:lnTo>
                    <a:pt x="25456" y="11342"/>
                  </a:lnTo>
                  <a:lnTo>
                    <a:pt x="25476" y="11342"/>
                  </a:lnTo>
                  <a:lnTo>
                    <a:pt x="25476" y="11363"/>
                  </a:lnTo>
                  <a:lnTo>
                    <a:pt x="25476" y="11383"/>
                  </a:lnTo>
                  <a:lnTo>
                    <a:pt x="25476" y="11383"/>
                  </a:lnTo>
                  <a:lnTo>
                    <a:pt x="25497" y="11383"/>
                  </a:lnTo>
                  <a:lnTo>
                    <a:pt x="25497" y="11383"/>
                  </a:lnTo>
                  <a:lnTo>
                    <a:pt x="25517" y="11383"/>
                  </a:lnTo>
                  <a:lnTo>
                    <a:pt x="25538" y="11404"/>
                  </a:lnTo>
                  <a:lnTo>
                    <a:pt x="25640" y="11363"/>
                  </a:lnTo>
                  <a:lnTo>
                    <a:pt x="25661" y="11363"/>
                  </a:lnTo>
                  <a:lnTo>
                    <a:pt x="25681" y="11363"/>
                  </a:lnTo>
                  <a:lnTo>
                    <a:pt x="25702" y="11383"/>
                  </a:lnTo>
                  <a:lnTo>
                    <a:pt x="25702" y="11383"/>
                  </a:lnTo>
                  <a:lnTo>
                    <a:pt x="25702" y="11383"/>
                  </a:lnTo>
                  <a:lnTo>
                    <a:pt x="25722" y="11424"/>
                  </a:lnTo>
                  <a:lnTo>
                    <a:pt x="25722" y="11424"/>
                  </a:lnTo>
                  <a:lnTo>
                    <a:pt x="25722" y="11424"/>
                  </a:lnTo>
                  <a:lnTo>
                    <a:pt x="25722" y="11445"/>
                  </a:lnTo>
                  <a:lnTo>
                    <a:pt x="25722" y="11445"/>
                  </a:lnTo>
                  <a:lnTo>
                    <a:pt x="25722" y="11445"/>
                  </a:lnTo>
                  <a:lnTo>
                    <a:pt x="25743" y="11445"/>
                  </a:lnTo>
                  <a:lnTo>
                    <a:pt x="25743" y="11445"/>
                  </a:lnTo>
                  <a:lnTo>
                    <a:pt x="25743" y="11445"/>
                  </a:lnTo>
                  <a:lnTo>
                    <a:pt x="25763" y="11445"/>
                  </a:lnTo>
                  <a:lnTo>
                    <a:pt x="25763" y="11465"/>
                  </a:lnTo>
                  <a:lnTo>
                    <a:pt x="25763" y="11465"/>
                  </a:lnTo>
                  <a:lnTo>
                    <a:pt x="25763" y="11465"/>
                  </a:lnTo>
                  <a:lnTo>
                    <a:pt x="25784" y="11465"/>
                  </a:lnTo>
                  <a:lnTo>
                    <a:pt x="25784" y="11465"/>
                  </a:lnTo>
                  <a:lnTo>
                    <a:pt x="25784" y="11486"/>
                  </a:lnTo>
                  <a:lnTo>
                    <a:pt x="25784" y="11486"/>
                  </a:lnTo>
                  <a:lnTo>
                    <a:pt x="25804" y="11486"/>
                  </a:lnTo>
                  <a:lnTo>
                    <a:pt x="25804" y="11486"/>
                  </a:lnTo>
                  <a:lnTo>
                    <a:pt x="25804" y="11486"/>
                  </a:lnTo>
                  <a:lnTo>
                    <a:pt x="25804" y="11486"/>
                  </a:lnTo>
                  <a:lnTo>
                    <a:pt x="25804" y="11506"/>
                  </a:lnTo>
                  <a:lnTo>
                    <a:pt x="25804" y="11506"/>
                  </a:lnTo>
                  <a:lnTo>
                    <a:pt x="25825" y="11506"/>
                  </a:lnTo>
                  <a:lnTo>
                    <a:pt x="25866" y="11547"/>
                  </a:lnTo>
                  <a:lnTo>
                    <a:pt x="25887" y="11568"/>
                  </a:lnTo>
                  <a:lnTo>
                    <a:pt x="25887" y="11568"/>
                  </a:lnTo>
                  <a:lnTo>
                    <a:pt x="25887" y="11568"/>
                  </a:lnTo>
                  <a:lnTo>
                    <a:pt x="25887" y="11568"/>
                  </a:lnTo>
                  <a:lnTo>
                    <a:pt x="25887" y="11568"/>
                  </a:lnTo>
                  <a:lnTo>
                    <a:pt x="25907" y="11568"/>
                  </a:lnTo>
                  <a:lnTo>
                    <a:pt x="25907" y="11568"/>
                  </a:lnTo>
                  <a:lnTo>
                    <a:pt x="25907" y="11568"/>
                  </a:lnTo>
                  <a:lnTo>
                    <a:pt x="25907" y="11568"/>
                  </a:lnTo>
                  <a:lnTo>
                    <a:pt x="25927" y="11568"/>
                  </a:lnTo>
                  <a:lnTo>
                    <a:pt x="25927" y="11568"/>
                  </a:lnTo>
                  <a:lnTo>
                    <a:pt x="25927" y="11588"/>
                  </a:lnTo>
                  <a:lnTo>
                    <a:pt x="25948" y="11588"/>
                  </a:lnTo>
                  <a:lnTo>
                    <a:pt x="25948" y="11588"/>
                  </a:lnTo>
                  <a:lnTo>
                    <a:pt x="25948" y="11588"/>
                  </a:lnTo>
                  <a:lnTo>
                    <a:pt x="25969" y="11609"/>
                  </a:lnTo>
                  <a:lnTo>
                    <a:pt x="25969" y="11609"/>
                  </a:lnTo>
                  <a:lnTo>
                    <a:pt x="25989" y="11670"/>
                  </a:lnTo>
                  <a:lnTo>
                    <a:pt x="25989" y="11691"/>
                  </a:lnTo>
                  <a:lnTo>
                    <a:pt x="25989" y="11732"/>
                  </a:lnTo>
                  <a:lnTo>
                    <a:pt x="26009" y="11732"/>
                  </a:lnTo>
                  <a:lnTo>
                    <a:pt x="26009" y="11732"/>
                  </a:lnTo>
                  <a:lnTo>
                    <a:pt x="26030" y="11732"/>
                  </a:lnTo>
                  <a:lnTo>
                    <a:pt x="26051" y="11712"/>
                  </a:lnTo>
                  <a:lnTo>
                    <a:pt x="26071" y="11712"/>
                  </a:lnTo>
                  <a:lnTo>
                    <a:pt x="26071" y="11712"/>
                  </a:lnTo>
                  <a:lnTo>
                    <a:pt x="26071" y="11712"/>
                  </a:lnTo>
                  <a:lnTo>
                    <a:pt x="26071" y="11712"/>
                  </a:lnTo>
                  <a:lnTo>
                    <a:pt x="26071" y="11712"/>
                  </a:lnTo>
                  <a:lnTo>
                    <a:pt x="26071" y="11691"/>
                  </a:lnTo>
                  <a:lnTo>
                    <a:pt x="26071" y="11691"/>
                  </a:lnTo>
                  <a:lnTo>
                    <a:pt x="26091" y="11691"/>
                  </a:lnTo>
                  <a:lnTo>
                    <a:pt x="26091" y="11691"/>
                  </a:lnTo>
                  <a:lnTo>
                    <a:pt x="26091" y="10645"/>
                  </a:lnTo>
                  <a:lnTo>
                    <a:pt x="26071" y="10665"/>
                  </a:lnTo>
                  <a:close/>
                  <a:moveTo>
                    <a:pt x="25025" y="10686"/>
                  </a:moveTo>
                  <a:lnTo>
                    <a:pt x="25046" y="10686"/>
                  </a:lnTo>
                  <a:lnTo>
                    <a:pt x="25046" y="10686"/>
                  </a:lnTo>
                  <a:lnTo>
                    <a:pt x="25046" y="10665"/>
                  </a:lnTo>
                  <a:lnTo>
                    <a:pt x="25025" y="10665"/>
                  </a:lnTo>
                  <a:lnTo>
                    <a:pt x="25025" y="10645"/>
                  </a:lnTo>
                  <a:lnTo>
                    <a:pt x="25025" y="10645"/>
                  </a:lnTo>
                  <a:lnTo>
                    <a:pt x="25004" y="10645"/>
                  </a:lnTo>
                  <a:lnTo>
                    <a:pt x="25004" y="10645"/>
                  </a:lnTo>
                  <a:lnTo>
                    <a:pt x="24984" y="10645"/>
                  </a:lnTo>
                  <a:lnTo>
                    <a:pt x="24984" y="10645"/>
                  </a:lnTo>
                  <a:lnTo>
                    <a:pt x="25025" y="10686"/>
                  </a:lnTo>
                  <a:close/>
                  <a:moveTo>
                    <a:pt x="25333" y="11117"/>
                  </a:moveTo>
                  <a:lnTo>
                    <a:pt x="25333" y="11117"/>
                  </a:lnTo>
                  <a:lnTo>
                    <a:pt x="25312" y="11117"/>
                  </a:lnTo>
                  <a:lnTo>
                    <a:pt x="25312" y="11117"/>
                  </a:lnTo>
                  <a:lnTo>
                    <a:pt x="25312" y="11137"/>
                  </a:lnTo>
                  <a:lnTo>
                    <a:pt x="25312" y="11178"/>
                  </a:lnTo>
                  <a:lnTo>
                    <a:pt x="25312" y="11178"/>
                  </a:lnTo>
                  <a:lnTo>
                    <a:pt x="25312" y="11199"/>
                  </a:lnTo>
                  <a:lnTo>
                    <a:pt x="25333" y="11199"/>
                  </a:lnTo>
                  <a:lnTo>
                    <a:pt x="25333" y="11199"/>
                  </a:lnTo>
                  <a:lnTo>
                    <a:pt x="25353" y="11199"/>
                  </a:lnTo>
                  <a:lnTo>
                    <a:pt x="25353" y="11219"/>
                  </a:lnTo>
                  <a:lnTo>
                    <a:pt x="25353" y="11219"/>
                  </a:lnTo>
                  <a:lnTo>
                    <a:pt x="25353" y="11219"/>
                  </a:lnTo>
                  <a:lnTo>
                    <a:pt x="25374" y="11219"/>
                  </a:lnTo>
                  <a:lnTo>
                    <a:pt x="25374" y="11219"/>
                  </a:lnTo>
                  <a:lnTo>
                    <a:pt x="25394" y="11199"/>
                  </a:lnTo>
                  <a:lnTo>
                    <a:pt x="25394" y="11199"/>
                  </a:lnTo>
                  <a:lnTo>
                    <a:pt x="25374" y="11199"/>
                  </a:lnTo>
                  <a:lnTo>
                    <a:pt x="25374" y="11199"/>
                  </a:lnTo>
                  <a:lnTo>
                    <a:pt x="25374" y="11199"/>
                  </a:lnTo>
                  <a:lnTo>
                    <a:pt x="25374" y="11199"/>
                  </a:lnTo>
                  <a:lnTo>
                    <a:pt x="25353" y="11199"/>
                  </a:lnTo>
                  <a:lnTo>
                    <a:pt x="25353" y="11199"/>
                  </a:lnTo>
                  <a:lnTo>
                    <a:pt x="25353" y="11199"/>
                  </a:lnTo>
                  <a:lnTo>
                    <a:pt x="25353" y="11199"/>
                  </a:lnTo>
                  <a:lnTo>
                    <a:pt x="25333" y="11199"/>
                  </a:lnTo>
                  <a:lnTo>
                    <a:pt x="25333" y="11178"/>
                  </a:lnTo>
                  <a:lnTo>
                    <a:pt x="25333" y="11178"/>
                  </a:lnTo>
                  <a:lnTo>
                    <a:pt x="25333" y="11178"/>
                  </a:lnTo>
                  <a:lnTo>
                    <a:pt x="25312" y="11178"/>
                  </a:lnTo>
                  <a:lnTo>
                    <a:pt x="25312" y="11178"/>
                  </a:lnTo>
                  <a:lnTo>
                    <a:pt x="25312" y="11158"/>
                  </a:lnTo>
                  <a:lnTo>
                    <a:pt x="25312" y="11158"/>
                  </a:lnTo>
                  <a:lnTo>
                    <a:pt x="25312" y="11158"/>
                  </a:lnTo>
                  <a:lnTo>
                    <a:pt x="25312" y="11137"/>
                  </a:lnTo>
                  <a:lnTo>
                    <a:pt x="25333" y="11117"/>
                  </a:lnTo>
                  <a:close/>
                  <a:moveTo>
                    <a:pt x="26091" y="7795"/>
                  </a:moveTo>
                  <a:lnTo>
                    <a:pt x="26091" y="7795"/>
                  </a:lnTo>
                  <a:lnTo>
                    <a:pt x="26091" y="7795"/>
                  </a:lnTo>
                  <a:lnTo>
                    <a:pt x="26071" y="7795"/>
                  </a:lnTo>
                  <a:lnTo>
                    <a:pt x="26071" y="7774"/>
                  </a:lnTo>
                  <a:lnTo>
                    <a:pt x="26071" y="7774"/>
                  </a:lnTo>
                  <a:lnTo>
                    <a:pt x="26051" y="7774"/>
                  </a:lnTo>
                  <a:lnTo>
                    <a:pt x="26051" y="7774"/>
                  </a:lnTo>
                  <a:lnTo>
                    <a:pt x="26051" y="7795"/>
                  </a:lnTo>
                  <a:lnTo>
                    <a:pt x="26030" y="7815"/>
                  </a:lnTo>
                  <a:lnTo>
                    <a:pt x="26009" y="7815"/>
                  </a:lnTo>
                  <a:lnTo>
                    <a:pt x="26009" y="7815"/>
                  </a:lnTo>
                  <a:lnTo>
                    <a:pt x="25989" y="7815"/>
                  </a:lnTo>
                  <a:lnTo>
                    <a:pt x="25989" y="7836"/>
                  </a:lnTo>
                  <a:lnTo>
                    <a:pt x="25989" y="7836"/>
                  </a:lnTo>
                  <a:lnTo>
                    <a:pt x="25989" y="7836"/>
                  </a:lnTo>
                  <a:lnTo>
                    <a:pt x="25969" y="7836"/>
                  </a:lnTo>
                  <a:lnTo>
                    <a:pt x="25969" y="7836"/>
                  </a:lnTo>
                  <a:lnTo>
                    <a:pt x="25948" y="7836"/>
                  </a:lnTo>
                  <a:lnTo>
                    <a:pt x="25948" y="7836"/>
                  </a:lnTo>
                  <a:lnTo>
                    <a:pt x="25948" y="7856"/>
                  </a:lnTo>
                  <a:lnTo>
                    <a:pt x="25948" y="7856"/>
                  </a:lnTo>
                  <a:lnTo>
                    <a:pt x="25948" y="7856"/>
                  </a:lnTo>
                  <a:lnTo>
                    <a:pt x="25969" y="7877"/>
                  </a:lnTo>
                  <a:lnTo>
                    <a:pt x="25969" y="7877"/>
                  </a:lnTo>
                  <a:lnTo>
                    <a:pt x="25969" y="7877"/>
                  </a:lnTo>
                  <a:lnTo>
                    <a:pt x="25969" y="7897"/>
                  </a:lnTo>
                  <a:lnTo>
                    <a:pt x="25948" y="7897"/>
                  </a:lnTo>
                  <a:lnTo>
                    <a:pt x="25948" y="7897"/>
                  </a:lnTo>
                  <a:lnTo>
                    <a:pt x="25907" y="7877"/>
                  </a:lnTo>
                  <a:lnTo>
                    <a:pt x="25887" y="7877"/>
                  </a:lnTo>
                  <a:lnTo>
                    <a:pt x="25887" y="7877"/>
                  </a:lnTo>
                  <a:lnTo>
                    <a:pt x="25887" y="7897"/>
                  </a:lnTo>
                  <a:lnTo>
                    <a:pt x="25887" y="7897"/>
                  </a:lnTo>
                  <a:lnTo>
                    <a:pt x="25887" y="7897"/>
                  </a:lnTo>
                  <a:lnTo>
                    <a:pt x="25887" y="7918"/>
                  </a:lnTo>
                  <a:lnTo>
                    <a:pt x="25907" y="7918"/>
                  </a:lnTo>
                  <a:lnTo>
                    <a:pt x="25907" y="7918"/>
                  </a:lnTo>
                  <a:lnTo>
                    <a:pt x="25887" y="7938"/>
                  </a:lnTo>
                  <a:lnTo>
                    <a:pt x="25887" y="7938"/>
                  </a:lnTo>
                  <a:lnTo>
                    <a:pt x="25887" y="7959"/>
                  </a:lnTo>
                  <a:lnTo>
                    <a:pt x="25887" y="7959"/>
                  </a:lnTo>
                  <a:lnTo>
                    <a:pt x="25887" y="7979"/>
                  </a:lnTo>
                  <a:lnTo>
                    <a:pt x="25887" y="7979"/>
                  </a:lnTo>
                  <a:lnTo>
                    <a:pt x="25866" y="7979"/>
                  </a:lnTo>
                  <a:lnTo>
                    <a:pt x="25845" y="7979"/>
                  </a:lnTo>
                  <a:lnTo>
                    <a:pt x="25845" y="7979"/>
                  </a:lnTo>
                  <a:lnTo>
                    <a:pt x="25845" y="8000"/>
                  </a:lnTo>
                  <a:lnTo>
                    <a:pt x="25845" y="8000"/>
                  </a:lnTo>
                  <a:lnTo>
                    <a:pt x="25866" y="8061"/>
                  </a:lnTo>
                  <a:lnTo>
                    <a:pt x="25866" y="8061"/>
                  </a:lnTo>
                  <a:lnTo>
                    <a:pt x="25845" y="8123"/>
                  </a:lnTo>
                  <a:lnTo>
                    <a:pt x="25804" y="8164"/>
                  </a:lnTo>
                  <a:lnTo>
                    <a:pt x="25804" y="8184"/>
                  </a:lnTo>
                  <a:lnTo>
                    <a:pt x="25784" y="8205"/>
                  </a:lnTo>
                  <a:lnTo>
                    <a:pt x="25784" y="8205"/>
                  </a:lnTo>
                  <a:lnTo>
                    <a:pt x="25763" y="8184"/>
                  </a:lnTo>
                  <a:lnTo>
                    <a:pt x="25763" y="8184"/>
                  </a:lnTo>
                  <a:lnTo>
                    <a:pt x="25743" y="8184"/>
                  </a:lnTo>
                  <a:lnTo>
                    <a:pt x="25743" y="8184"/>
                  </a:lnTo>
                  <a:lnTo>
                    <a:pt x="25743" y="8184"/>
                  </a:lnTo>
                  <a:lnTo>
                    <a:pt x="25722" y="8184"/>
                  </a:lnTo>
                  <a:lnTo>
                    <a:pt x="25722" y="8164"/>
                  </a:lnTo>
                  <a:lnTo>
                    <a:pt x="25702" y="8184"/>
                  </a:lnTo>
                  <a:lnTo>
                    <a:pt x="25702" y="8184"/>
                  </a:lnTo>
                  <a:lnTo>
                    <a:pt x="25702" y="8184"/>
                  </a:lnTo>
                  <a:lnTo>
                    <a:pt x="25681" y="8184"/>
                  </a:lnTo>
                  <a:lnTo>
                    <a:pt x="25681" y="8184"/>
                  </a:lnTo>
                  <a:lnTo>
                    <a:pt x="25681" y="8184"/>
                  </a:lnTo>
                  <a:lnTo>
                    <a:pt x="25599" y="8164"/>
                  </a:lnTo>
                  <a:lnTo>
                    <a:pt x="25579" y="8164"/>
                  </a:lnTo>
                  <a:lnTo>
                    <a:pt x="25579" y="8143"/>
                  </a:lnTo>
                  <a:lnTo>
                    <a:pt x="25558" y="8143"/>
                  </a:lnTo>
                  <a:lnTo>
                    <a:pt x="25517" y="8143"/>
                  </a:lnTo>
                  <a:lnTo>
                    <a:pt x="25497" y="8143"/>
                  </a:lnTo>
                  <a:lnTo>
                    <a:pt x="25497" y="8123"/>
                  </a:lnTo>
                  <a:lnTo>
                    <a:pt x="25476" y="8123"/>
                  </a:lnTo>
                  <a:lnTo>
                    <a:pt x="25456" y="8123"/>
                  </a:lnTo>
                  <a:lnTo>
                    <a:pt x="25456" y="8123"/>
                  </a:lnTo>
                  <a:lnTo>
                    <a:pt x="25435" y="8123"/>
                  </a:lnTo>
                  <a:lnTo>
                    <a:pt x="25435" y="8123"/>
                  </a:lnTo>
                  <a:lnTo>
                    <a:pt x="25435" y="8123"/>
                  </a:lnTo>
                  <a:lnTo>
                    <a:pt x="25415" y="8143"/>
                  </a:lnTo>
                  <a:lnTo>
                    <a:pt x="25415" y="8143"/>
                  </a:lnTo>
                  <a:lnTo>
                    <a:pt x="25415" y="8164"/>
                  </a:lnTo>
                  <a:lnTo>
                    <a:pt x="25415" y="8164"/>
                  </a:lnTo>
                  <a:lnTo>
                    <a:pt x="25415" y="8184"/>
                  </a:lnTo>
                  <a:lnTo>
                    <a:pt x="25415" y="8184"/>
                  </a:lnTo>
                  <a:lnTo>
                    <a:pt x="25415" y="8184"/>
                  </a:lnTo>
                  <a:lnTo>
                    <a:pt x="25415" y="8184"/>
                  </a:lnTo>
                  <a:lnTo>
                    <a:pt x="25435" y="8184"/>
                  </a:lnTo>
                  <a:lnTo>
                    <a:pt x="25456" y="8184"/>
                  </a:lnTo>
                  <a:lnTo>
                    <a:pt x="25476" y="8205"/>
                  </a:lnTo>
                  <a:lnTo>
                    <a:pt x="25476" y="8205"/>
                  </a:lnTo>
                  <a:lnTo>
                    <a:pt x="25476" y="8205"/>
                  </a:lnTo>
                  <a:lnTo>
                    <a:pt x="25476" y="8225"/>
                  </a:lnTo>
                  <a:lnTo>
                    <a:pt x="25476" y="8225"/>
                  </a:lnTo>
                  <a:lnTo>
                    <a:pt x="25476" y="8225"/>
                  </a:lnTo>
                  <a:lnTo>
                    <a:pt x="25476" y="8225"/>
                  </a:lnTo>
                  <a:lnTo>
                    <a:pt x="25497" y="8225"/>
                  </a:lnTo>
                  <a:lnTo>
                    <a:pt x="25497" y="8246"/>
                  </a:lnTo>
                  <a:lnTo>
                    <a:pt x="25497" y="8267"/>
                  </a:lnTo>
                  <a:lnTo>
                    <a:pt x="25517" y="8287"/>
                  </a:lnTo>
                  <a:lnTo>
                    <a:pt x="25517" y="8287"/>
                  </a:lnTo>
                  <a:lnTo>
                    <a:pt x="25517" y="8307"/>
                  </a:lnTo>
                  <a:lnTo>
                    <a:pt x="25517" y="8328"/>
                  </a:lnTo>
                  <a:lnTo>
                    <a:pt x="25517" y="8349"/>
                  </a:lnTo>
                  <a:lnTo>
                    <a:pt x="25497" y="8349"/>
                  </a:lnTo>
                  <a:lnTo>
                    <a:pt x="25497" y="8349"/>
                  </a:lnTo>
                  <a:lnTo>
                    <a:pt x="25497" y="8349"/>
                  </a:lnTo>
                  <a:lnTo>
                    <a:pt x="25476" y="8349"/>
                  </a:lnTo>
                  <a:lnTo>
                    <a:pt x="25476" y="8349"/>
                  </a:lnTo>
                  <a:lnTo>
                    <a:pt x="25456" y="8349"/>
                  </a:lnTo>
                  <a:lnTo>
                    <a:pt x="25456" y="8328"/>
                  </a:lnTo>
                  <a:lnTo>
                    <a:pt x="25456" y="8328"/>
                  </a:lnTo>
                  <a:lnTo>
                    <a:pt x="25435" y="8328"/>
                  </a:lnTo>
                  <a:lnTo>
                    <a:pt x="25435" y="8307"/>
                  </a:lnTo>
                  <a:lnTo>
                    <a:pt x="25435" y="8287"/>
                  </a:lnTo>
                  <a:lnTo>
                    <a:pt x="25435" y="8267"/>
                  </a:lnTo>
                  <a:lnTo>
                    <a:pt x="25435" y="8267"/>
                  </a:lnTo>
                  <a:lnTo>
                    <a:pt x="25435" y="8225"/>
                  </a:lnTo>
                  <a:lnTo>
                    <a:pt x="25435" y="8225"/>
                  </a:lnTo>
                  <a:lnTo>
                    <a:pt x="25435" y="8225"/>
                  </a:lnTo>
                  <a:lnTo>
                    <a:pt x="25435" y="8225"/>
                  </a:lnTo>
                  <a:lnTo>
                    <a:pt x="25415" y="8225"/>
                  </a:lnTo>
                  <a:lnTo>
                    <a:pt x="25415" y="8225"/>
                  </a:lnTo>
                  <a:lnTo>
                    <a:pt x="25415" y="8225"/>
                  </a:lnTo>
                  <a:lnTo>
                    <a:pt x="25394" y="8225"/>
                  </a:lnTo>
                  <a:lnTo>
                    <a:pt x="25394" y="8225"/>
                  </a:lnTo>
                  <a:lnTo>
                    <a:pt x="25394" y="8225"/>
                  </a:lnTo>
                  <a:lnTo>
                    <a:pt x="25374" y="8225"/>
                  </a:lnTo>
                  <a:lnTo>
                    <a:pt x="25353" y="8225"/>
                  </a:lnTo>
                  <a:lnTo>
                    <a:pt x="25353" y="8225"/>
                  </a:lnTo>
                  <a:lnTo>
                    <a:pt x="25353" y="8225"/>
                  </a:lnTo>
                  <a:lnTo>
                    <a:pt x="25353" y="8205"/>
                  </a:lnTo>
                  <a:lnTo>
                    <a:pt x="25333" y="8205"/>
                  </a:lnTo>
                  <a:lnTo>
                    <a:pt x="25333" y="8205"/>
                  </a:lnTo>
                  <a:lnTo>
                    <a:pt x="25312" y="8205"/>
                  </a:lnTo>
                  <a:lnTo>
                    <a:pt x="25312" y="8205"/>
                  </a:lnTo>
                  <a:lnTo>
                    <a:pt x="25312" y="8184"/>
                  </a:lnTo>
                  <a:lnTo>
                    <a:pt x="25312" y="8184"/>
                  </a:lnTo>
                  <a:lnTo>
                    <a:pt x="25292" y="8184"/>
                  </a:lnTo>
                  <a:lnTo>
                    <a:pt x="25292" y="8164"/>
                  </a:lnTo>
                  <a:lnTo>
                    <a:pt x="25292" y="8164"/>
                  </a:lnTo>
                  <a:lnTo>
                    <a:pt x="25271" y="8164"/>
                  </a:lnTo>
                  <a:lnTo>
                    <a:pt x="25250" y="8164"/>
                  </a:lnTo>
                  <a:lnTo>
                    <a:pt x="25250" y="8164"/>
                  </a:lnTo>
                  <a:lnTo>
                    <a:pt x="25250" y="8164"/>
                  </a:lnTo>
                  <a:lnTo>
                    <a:pt x="25230" y="8164"/>
                  </a:lnTo>
                  <a:lnTo>
                    <a:pt x="25210" y="8143"/>
                  </a:lnTo>
                  <a:lnTo>
                    <a:pt x="25210" y="8164"/>
                  </a:lnTo>
                  <a:lnTo>
                    <a:pt x="25189" y="8164"/>
                  </a:lnTo>
                  <a:lnTo>
                    <a:pt x="25148" y="8164"/>
                  </a:lnTo>
                  <a:lnTo>
                    <a:pt x="25128" y="8164"/>
                  </a:lnTo>
                  <a:lnTo>
                    <a:pt x="25128" y="8164"/>
                  </a:lnTo>
                  <a:lnTo>
                    <a:pt x="25128" y="8164"/>
                  </a:lnTo>
                  <a:lnTo>
                    <a:pt x="25107" y="8143"/>
                  </a:lnTo>
                  <a:lnTo>
                    <a:pt x="25107" y="8143"/>
                  </a:lnTo>
                  <a:lnTo>
                    <a:pt x="25107" y="8143"/>
                  </a:lnTo>
                  <a:lnTo>
                    <a:pt x="25107" y="8123"/>
                  </a:lnTo>
                  <a:lnTo>
                    <a:pt x="25086" y="8123"/>
                  </a:lnTo>
                  <a:lnTo>
                    <a:pt x="25107" y="8123"/>
                  </a:lnTo>
                  <a:lnTo>
                    <a:pt x="25107" y="8123"/>
                  </a:lnTo>
                  <a:lnTo>
                    <a:pt x="25086" y="8102"/>
                  </a:lnTo>
                  <a:lnTo>
                    <a:pt x="25086" y="8102"/>
                  </a:lnTo>
                  <a:lnTo>
                    <a:pt x="25066" y="8102"/>
                  </a:lnTo>
                  <a:lnTo>
                    <a:pt x="25046" y="8102"/>
                  </a:lnTo>
                  <a:lnTo>
                    <a:pt x="25046" y="8102"/>
                  </a:lnTo>
                  <a:lnTo>
                    <a:pt x="25025" y="8102"/>
                  </a:lnTo>
                  <a:lnTo>
                    <a:pt x="25025" y="8102"/>
                  </a:lnTo>
                  <a:lnTo>
                    <a:pt x="25004" y="8102"/>
                  </a:lnTo>
                  <a:lnTo>
                    <a:pt x="25004" y="8102"/>
                  </a:lnTo>
                  <a:lnTo>
                    <a:pt x="25004" y="8102"/>
                  </a:lnTo>
                  <a:lnTo>
                    <a:pt x="25004" y="8102"/>
                  </a:lnTo>
                  <a:lnTo>
                    <a:pt x="25004" y="8102"/>
                  </a:lnTo>
                  <a:lnTo>
                    <a:pt x="24984" y="8102"/>
                  </a:lnTo>
                  <a:lnTo>
                    <a:pt x="24984" y="8102"/>
                  </a:lnTo>
                  <a:lnTo>
                    <a:pt x="24984" y="8123"/>
                  </a:lnTo>
                  <a:lnTo>
                    <a:pt x="24964" y="8123"/>
                  </a:lnTo>
                  <a:lnTo>
                    <a:pt x="24964" y="8123"/>
                  </a:lnTo>
                  <a:lnTo>
                    <a:pt x="24964" y="8123"/>
                  </a:lnTo>
                  <a:lnTo>
                    <a:pt x="24964" y="8102"/>
                  </a:lnTo>
                  <a:lnTo>
                    <a:pt x="24964" y="8102"/>
                  </a:lnTo>
                  <a:lnTo>
                    <a:pt x="24964" y="8102"/>
                  </a:lnTo>
                  <a:lnTo>
                    <a:pt x="24964" y="8123"/>
                  </a:lnTo>
                  <a:lnTo>
                    <a:pt x="24964" y="8123"/>
                  </a:lnTo>
                  <a:lnTo>
                    <a:pt x="24964" y="8123"/>
                  </a:lnTo>
                  <a:lnTo>
                    <a:pt x="24964" y="8123"/>
                  </a:lnTo>
                  <a:lnTo>
                    <a:pt x="24922" y="8143"/>
                  </a:lnTo>
                  <a:lnTo>
                    <a:pt x="24922" y="8143"/>
                  </a:lnTo>
                  <a:lnTo>
                    <a:pt x="24922" y="8143"/>
                  </a:lnTo>
                  <a:lnTo>
                    <a:pt x="24922" y="8164"/>
                  </a:lnTo>
                  <a:lnTo>
                    <a:pt x="24922" y="8164"/>
                  </a:lnTo>
                  <a:lnTo>
                    <a:pt x="24902" y="8164"/>
                  </a:lnTo>
                  <a:lnTo>
                    <a:pt x="24902" y="8164"/>
                  </a:lnTo>
                  <a:lnTo>
                    <a:pt x="24902" y="8164"/>
                  </a:lnTo>
                  <a:lnTo>
                    <a:pt x="24902" y="8164"/>
                  </a:lnTo>
                  <a:lnTo>
                    <a:pt x="24902" y="8164"/>
                  </a:lnTo>
                  <a:lnTo>
                    <a:pt x="24882" y="8164"/>
                  </a:lnTo>
                  <a:lnTo>
                    <a:pt x="24882" y="8164"/>
                  </a:lnTo>
                  <a:lnTo>
                    <a:pt x="24861" y="8164"/>
                  </a:lnTo>
                  <a:lnTo>
                    <a:pt x="24861" y="8164"/>
                  </a:lnTo>
                  <a:lnTo>
                    <a:pt x="24861" y="8164"/>
                  </a:lnTo>
                  <a:lnTo>
                    <a:pt x="24861" y="8164"/>
                  </a:lnTo>
                  <a:lnTo>
                    <a:pt x="24861" y="8164"/>
                  </a:lnTo>
                  <a:lnTo>
                    <a:pt x="24861" y="8164"/>
                  </a:lnTo>
                  <a:lnTo>
                    <a:pt x="24861" y="8184"/>
                  </a:lnTo>
                  <a:lnTo>
                    <a:pt x="24840" y="8184"/>
                  </a:lnTo>
                  <a:lnTo>
                    <a:pt x="24840" y="8184"/>
                  </a:lnTo>
                  <a:lnTo>
                    <a:pt x="24840" y="8184"/>
                  </a:lnTo>
                  <a:lnTo>
                    <a:pt x="24840" y="8184"/>
                  </a:lnTo>
                  <a:lnTo>
                    <a:pt x="24840" y="8205"/>
                  </a:lnTo>
                  <a:lnTo>
                    <a:pt x="24840" y="8205"/>
                  </a:lnTo>
                  <a:lnTo>
                    <a:pt x="24840" y="8205"/>
                  </a:lnTo>
                  <a:lnTo>
                    <a:pt x="24820" y="8205"/>
                  </a:lnTo>
                  <a:lnTo>
                    <a:pt x="24820" y="8205"/>
                  </a:lnTo>
                  <a:lnTo>
                    <a:pt x="24800" y="8205"/>
                  </a:lnTo>
                  <a:lnTo>
                    <a:pt x="24800" y="8205"/>
                  </a:lnTo>
                  <a:lnTo>
                    <a:pt x="24800" y="8205"/>
                  </a:lnTo>
                  <a:lnTo>
                    <a:pt x="24778" y="8205"/>
                  </a:lnTo>
                  <a:lnTo>
                    <a:pt x="24778" y="8205"/>
                  </a:lnTo>
                  <a:lnTo>
                    <a:pt x="24778" y="8205"/>
                  </a:lnTo>
                  <a:lnTo>
                    <a:pt x="24758" y="8164"/>
                  </a:lnTo>
                  <a:lnTo>
                    <a:pt x="24717" y="8143"/>
                  </a:lnTo>
                  <a:lnTo>
                    <a:pt x="24717" y="8143"/>
                  </a:lnTo>
                  <a:lnTo>
                    <a:pt x="24696" y="8123"/>
                  </a:lnTo>
                  <a:lnTo>
                    <a:pt x="24696" y="8102"/>
                  </a:lnTo>
                  <a:lnTo>
                    <a:pt x="24696" y="8102"/>
                  </a:lnTo>
                  <a:lnTo>
                    <a:pt x="24676" y="8123"/>
                  </a:lnTo>
                  <a:lnTo>
                    <a:pt x="24696" y="8123"/>
                  </a:lnTo>
                  <a:lnTo>
                    <a:pt x="24676" y="8143"/>
                  </a:lnTo>
                  <a:lnTo>
                    <a:pt x="24676" y="8143"/>
                  </a:lnTo>
                  <a:lnTo>
                    <a:pt x="24656" y="8143"/>
                  </a:lnTo>
                  <a:lnTo>
                    <a:pt x="24656" y="8143"/>
                  </a:lnTo>
                  <a:lnTo>
                    <a:pt x="24656" y="8164"/>
                  </a:lnTo>
                  <a:lnTo>
                    <a:pt x="24656" y="8184"/>
                  </a:lnTo>
                  <a:lnTo>
                    <a:pt x="24656" y="8184"/>
                  </a:lnTo>
                  <a:lnTo>
                    <a:pt x="24656" y="8184"/>
                  </a:lnTo>
                  <a:lnTo>
                    <a:pt x="24635" y="8184"/>
                  </a:lnTo>
                  <a:lnTo>
                    <a:pt x="24635" y="8205"/>
                  </a:lnTo>
                  <a:lnTo>
                    <a:pt x="24614" y="8205"/>
                  </a:lnTo>
                  <a:lnTo>
                    <a:pt x="24614" y="8184"/>
                  </a:lnTo>
                  <a:lnTo>
                    <a:pt x="24614" y="8205"/>
                  </a:lnTo>
                  <a:lnTo>
                    <a:pt x="24594" y="8205"/>
                  </a:lnTo>
                  <a:lnTo>
                    <a:pt x="24594" y="8205"/>
                  </a:lnTo>
                  <a:lnTo>
                    <a:pt x="24594" y="8205"/>
                  </a:lnTo>
                  <a:lnTo>
                    <a:pt x="24594" y="8225"/>
                  </a:lnTo>
                  <a:lnTo>
                    <a:pt x="24574" y="8246"/>
                  </a:lnTo>
                  <a:lnTo>
                    <a:pt x="24594" y="8267"/>
                  </a:lnTo>
                  <a:lnTo>
                    <a:pt x="24594" y="8267"/>
                  </a:lnTo>
                  <a:lnTo>
                    <a:pt x="24614" y="8287"/>
                  </a:lnTo>
                  <a:lnTo>
                    <a:pt x="24594" y="8307"/>
                  </a:lnTo>
                  <a:lnTo>
                    <a:pt x="24594" y="8307"/>
                  </a:lnTo>
                  <a:lnTo>
                    <a:pt x="24574" y="8328"/>
                  </a:lnTo>
                  <a:lnTo>
                    <a:pt x="24574" y="8307"/>
                  </a:lnTo>
                  <a:lnTo>
                    <a:pt x="24553" y="8307"/>
                  </a:lnTo>
                  <a:lnTo>
                    <a:pt x="24553" y="8287"/>
                  </a:lnTo>
                  <a:lnTo>
                    <a:pt x="24553" y="8287"/>
                  </a:lnTo>
                  <a:lnTo>
                    <a:pt x="24553" y="8287"/>
                  </a:lnTo>
                  <a:lnTo>
                    <a:pt x="24532" y="8307"/>
                  </a:lnTo>
                  <a:lnTo>
                    <a:pt x="24532" y="8307"/>
                  </a:lnTo>
                  <a:lnTo>
                    <a:pt x="24532" y="8307"/>
                  </a:lnTo>
                  <a:lnTo>
                    <a:pt x="24532" y="8328"/>
                  </a:lnTo>
                  <a:lnTo>
                    <a:pt x="24532" y="8328"/>
                  </a:lnTo>
                  <a:lnTo>
                    <a:pt x="24512" y="8349"/>
                  </a:lnTo>
                  <a:lnTo>
                    <a:pt x="24492" y="8349"/>
                  </a:lnTo>
                  <a:lnTo>
                    <a:pt x="24471" y="8349"/>
                  </a:lnTo>
                  <a:lnTo>
                    <a:pt x="24471" y="8349"/>
                  </a:lnTo>
                  <a:lnTo>
                    <a:pt x="24471" y="8349"/>
                  </a:lnTo>
                  <a:lnTo>
                    <a:pt x="24471" y="8349"/>
                  </a:lnTo>
                  <a:lnTo>
                    <a:pt x="24450" y="8328"/>
                  </a:lnTo>
                  <a:lnTo>
                    <a:pt x="24450" y="8328"/>
                  </a:lnTo>
                  <a:lnTo>
                    <a:pt x="24471" y="8307"/>
                  </a:lnTo>
                  <a:lnTo>
                    <a:pt x="24492" y="8307"/>
                  </a:lnTo>
                  <a:lnTo>
                    <a:pt x="24492" y="8307"/>
                  </a:lnTo>
                  <a:lnTo>
                    <a:pt x="24492" y="8287"/>
                  </a:lnTo>
                  <a:lnTo>
                    <a:pt x="24471" y="8287"/>
                  </a:lnTo>
                  <a:lnTo>
                    <a:pt x="24471" y="8287"/>
                  </a:lnTo>
                  <a:lnTo>
                    <a:pt x="24471" y="8287"/>
                  </a:lnTo>
                  <a:lnTo>
                    <a:pt x="24450" y="8287"/>
                  </a:lnTo>
                  <a:lnTo>
                    <a:pt x="24450" y="8287"/>
                  </a:lnTo>
                  <a:lnTo>
                    <a:pt x="24450" y="8287"/>
                  </a:lnTo>
                  <a:lnTo>
                    <a:pt x="24430" y="8267"/>
                  </a:lnTo>
                  <a:lnTo>
                    <a:pt x="24430" y="8267"/>
                  </a:lnTo>
                  <a:lnTo>
                    <a:pt x="24430" y="8287"/>
                  </a:lnTo>
                  <a:lnTo>
                    <a:pt x="24410" y="8287"/>
                  </a:lnTo>
                  <a:lnTo>
                    <a:pt x="24410" y="8287"/>
                  </a:lnTo>
                  <a:lnTo>
                    <a:pt x="24348" y="8307"/>
                  </a:lnTo>
                  <a:lnTo>
                    <a:pt x="24348" y="8307"/>
                  </a:lnTo>
                  <a:lnTo>
                    <a:pt x="24328" y="8307"/>
                  </a:lnTo>
                  <a:lnTo>
                    <a:pt x="24328" y="8307"/>
                  </a:lnTo>
                  <a:lnTo>
                    <a:pt x="24328" y="8287"/>
                  </a:lnTo>
                  <a:lnTo>
                    <a:pt x="24307" y="8287"/>
                  </a:lnTo>
                  <a:lnTo>
                    <a:pt x="24307" y="8287"/>
                  </a:lnTo>
                  <a:lnTo>
                    <a:pt x="24286" y="8287"/>
                  </a:lnTo>
                  <a:lnTo>
                    <a:pt x="24286" y="8307"/>
                  </a:lnTo>
                  <a:lnTo>
                    <a:pt x="24307" y="8328"/>
                  </a:lnTo>
                  <a:lnTo>
                    <a:pt x="24328" y="8349"/>
                  </a:lnTo>
                  <a:lnTo>
                    <a:pt x="24328" y="8369"/>
                  </a:lnTo>
                  <a:lnTo>
                    <a:pt x="24328" y="8369"/>
                  </a:lnTo>
                  <a:lnTo>
                    <a:pt x="24307" y="8389"/>
                  </a:lnTo>
                  <a:lnTo>
                    <a:pt x="24307" y="8389"/>
                  </a:lnTo>
                  <a:lnTo>
                    <a:pt x="24307" y="8389"/>
                  </a:lnTo>
                  <a:lnTo>
                    <a:pt x="24307" y="8389"/>
                  </a:lnTo>
                  <a:lnTo>
                    <a:pt x="24307" y="8369"/>
                  </a:lnTo>
                  <a:lnTo>
                    <a:pt x="24307" y="8369"/>
                  </a:lnTo>
                  <a:lnTo>
                    <a:pt x="24307" y="8369"/>
                  </a:lnTo>
                  <a:lnTo>
                    <a:pt x="24286" y="8369"/>
                  </a:lnTo>
                  <a:lnTo>
                    <a:pt x="24266" y="8369"/>
                  </a:lnTo>
                  <a:lnTo>
                    <a:pt x="24266" y="8369"/>
                  </a:lnTo>
                  <a:lnTo>
                    <a:pt x="24266" y="8369"/>
                  </a:lnTo>
                  <a:lnTo>
                    <a:pt x="24266" y="8389"/>
                  </a:lnTo>
                  <a:lnTo>
                    <a:pt x="24266" y="8389"/>
                  </a:lnTo>
                  <a:lnTo>
                    <a:pt x="24266" y="8389"/>
                  </a:lnTo>
                  <a:lnTo>
                    <a:pt x="24266" y="8410"/>
                  </a:lnTo>
                  <a:lnTo>
                    <a:pt x="24266" y="8410"/>
                  </a:lnTo>
                  <a:lnTo>
                    <a:pt x="24286" y="8431"/>
                  </a:lnTo>
                  <a:lnTo>
                    <a:pt x="24286" y="8451"/>
                  </a:lnTo>
                  <a:lnTo>
                    <a:pt x="24286" y="8451"/>
                  </a:lnTo>
                  <a:lnTo>
                    <a:pt x="24286" y="8451"/>
                  </a:lnTo>
                  <a:lnTo>
                    <a:pt x="24266" y="8451"/>
                  </a:lnTo>
                  <a:lnTo>
                    <a:pt x="24286" y="8471"/>
                  </a:lnTo>
                  <a:lnTo>
                    <a:pt x="24266" y="8471"/>
                  </a:lnTo>
                  <a:lnTo>
                    <a:pt x="24266" y="8471"/>
                  </a:lnTo>
                  <a:lnTo>
                    <a:pt x="24245" y="8471"/>
                  </a:lnTo>
                  <a:lnTo>
                    <a:pt x="24245" y="8492"/>
                  </a:lnTo>
                  <a:lnTo>
                    <a:pt x="24245" y="8492"/>
                  </a:lnTo>
                  <a:lnTo>
                    <a:pt x="24245" y="8492"/>
                  </a:lnTo>
                  <a:lnTo>
                    <a:pt x="24266" y="8492"/>
                  </a:lnTo>
                  <a:lnTo>
                    <a:pt x="24266" y="8492"/>
                  </a:lnTo>
                  <a:lnTo>
                    <a:pt x="24266" y="8492"/>
                  </a:lnTo>
                  <a:lnTo>
                    <a:pt x="24245" y="8492"/>
                  </a:lnTo>
                  <a:lnTo>
                    <a:pt x="24245" y="8513"/>
                  </a:lnTo>
                  <a:lnTo>
                    <a:pt x="24266" y="8513"/>
                  </a:lnTo>
                  <a:lnTo>
                    <a:pt x="24266" y="8513"/>
                  </a:lnTo>
                  <a:lnTo>
                    <a:pt x="24266" y="8533"/>
                  </a:lnTo>
                  <a:lnTo>
                    <a:pt x="24266" y="8533"/>
                  </a:lnTo>
                  <a:lnTo>
                    <a:pt x="24266" y="8533"/>
                  </a:lnTo>
                  <a:lnTo>
                    <a:pt x="24245" y="8574"/>
                  </a:lnTo>
                  <a:lnTo>
                    <a:pt x="24204" y="8595"/>
                  </a:lnTo>
                  <a:lnTo>
                    <a:pt x="24184" y="8615"/>
                  </a:lnTo>
                  <a:lnTo>
                    <a:pt x="24163" y="8656"/>
                  </a:lnTo>
                  <a:lnTo>
                    <a:pt x="24163" y="8677"/>
                  </a:lnTo>
                  <a:lnTo>
                    <a:pt x="24163" y="8677"/>
                  </a:lnTo>
                  <a:lnTo>
                    <a:pt x="24102" y="8717"/>
                  </a:lnTo>
                  <a:lnTo>
                    <a:pt x="24061" y="8717"/>
                  </a:lnTo>
                  <a:lnTo>
                    <a:pt x="24061" y="8717"/>
                  </a:lnTo>
                  <a:lnTo>
                    <a:pt x="24061" y="8717"/>
                  </a:lnTo>
                  <a:lnTo>
                    <a:pt x="24061" y="8738"/>
                  </a:lnTo>
                  <a:lnTo>
                    <a:pt x="24061" y="8738"/>
                  </a:lnTo>
                  <a:lnTo>
                    <a:pt x="24061" y="8759"/>
                  </a:lnTo>
                  <a:lnTo>
                    <a:pt x="24061" y="8759"/>
                  </a:lnTo>
                  <a:lnTo>
                    <a:pt x="24061" y="8779"/>
                  </a:lnTo>
                  <a:lnTo>
                    <a:pt x="24061" y="8779"/>
                  </a:lnTo>
                  <a:lnTo>
                    <a:pt x="24081" y="8800"/>
                  </a:lnTo>
                  <a:lnTo>
                    <a:pt x="24102" y="8800"/>
                  </a:lnTo>
                  <a:lnTo>
                    <a:pt x="24102" y="8821"/>
                  </a:lnTo>
                  <a:lnTo>
                    <a:pt x="24102" y="8821"/>
                  </a:lnTo>
                  <a:lnTo>
                    <a:pt x="24102" y="8841"/>
                  </a:lnTo>
                  <a:lnTo>
                    <a:pt x="24081" y="8861"/>
                  </a:lnTo>
                  <a:lnTo>
                    <a:pt x="24040" y="8882"/>
                  </a:lnTo>
                  <a:lnTo>
                    <a:pt x="24040" y="8903"/>
                  </a:lnTo>
                  <a:lnTo>
                    <a:pt x="24020" y="8943"/>
                  </a:lnTo>
                  <a:lnTo>
                    <a:pt x="23999" y="9005"/>
                  </a:lnTo>
                  <a:lnTo>
                    <a:pt x="23979" y="9005"/>
                  </a:lnTo>
                  <a:lnTo>
                    <a:pt x="23979" y="9005"/>
                  </a:lnTo>
                  <a:lnTo>
                    <a:pt x="23938" y="9005"/>
                  </a:lnTo>
                  <a:lnTo>
                    <a:pt x="23917" y="9005"/>
                  </a:lnTo>
                  <a:lnTo>
                    <a:pt x="23917" y="9005"/>
                  </a:lnTo>
                  <a:lnTo>
                    <a:pt x="23917" y="9025"/>
                  </a:lnTo>
                  <a:lnTo>
                    <a:pt x="23938" y="9025"/>
                  </a:lnTo>
                  <a:lnTo>
                    <a:pt x="23938" y="9025"/>
                  </a:lnTo>
                  <a:lnTo>
                    <a:pt x="23958" y="9025"/>
                  </a:lnTo>
                  <a:lnTo>
                    <a:pt x="23958" y="9046"/>
                  </a:lnTo>
                  <a:lnTo>
                    <a:pt x="23979" y="9067"/>
                  </a:lnTo>
                  <a:lnTo>
                    <a:pt x="23999" y="9128"/>
                  </a:lnTo>
                  <a:lnTo>
                    <a:pt x="24020" y="9149"/>
                  </a:lnTo>
                  <a:lnTo>
                    <a:pt x="24040" y="9169"/>
                  </a:lnTo>
                  <a:lnTo>
                    <a:pt x="24061" y="9189"/>
                  </a:lnTo>
                  <a:lnTo>
                    <a:pt x="24061" y="9189"/>
                  </a:lnTo>
                  <a:lnTo>
                    <a:pt x="24061" y="9210"/>
                  </a:lnTo>
                  <a:lnTo>
                    <a:pt x="24081" y="9210"/>
                  </a:lnTo>
                  <a:lnTo>
                    <a:pt x="24102" y="9210"/>
                  </a:lnTo>
                  <a:lnTo>
                    <a:pt x="24102" y="9210"/>
                  </a:lnTo>
                  <a:lnTo>
                    <a:pt x="24102" y="9231"/>
                  </a:lnTo>
                  <a:lnTo>
                    <a:pt x="24122" y="9231"/>
                  </a:lnTo>
                  <a:lnTo>
                    <a:pt x="24122" y="9231"/>
                  </a:lnTo>
                  <a:lnTo>
                    <a:pt x="24102" y="9251"/>
                  </a:lnTo>
                  <a:lnTo>
                    <a:pt x="24102" y="9271"/>
                  </a:lnTo>
                  <a:lnTo>
                    <a:pt x="24081" y="9313"/>
                  </a:lnTo>
                  <a:lnTo>
                    <a:pt x="24040" y="9353"/>
                  </a:lnTo>
                  <a:lnTo>
                    <a:pt x="24040" y="9353"/>
                  </a:lnTo>
                  <a:lnTo>
                    <a:pt x="24020" y="9374"/>
                  </a:lnTo>
                  <a:lnTo>
                    <a:pt x="24020" y="9374"/>
                  </a:lnTo>
                  <a:lnTo>
                    <a:pt x="24020" y="9374"/>
                  </a:lnTo>
                  <a:lnTo>
                    <a:pt x="23999" y="9374"/>
                  </a:lnTo>
                  <a:lnTo>
                    <a:pt x="23979" y="9353"/>
                  </a:lnTo>
                  <a:lnTo>
                    <a:pt x="23979" y="9353"/>
                  </a:lnTo>
                  <a:lnTo>
                    <a:pt x="23979" y="9374"/>
                  </a:lnTo>
                  <a:lnTo>
                    <a:pt x="23958" y="9374"/>
                  </a:lnTo>
                  <a:lnTo>
                    <a:pt x="23958" y="9374"/>
                  </a:lnTo>
                  <a:lnTo>
                    <a:pt x="23958" y="9353"/>
                  </a:lnTo>
                  <a:lnTo>
                    <a:pt x="23938" y="9353"/>
                  </a:lnTo>
                  <a:lnTo>
                    <a:pt x="23938" y="9353"/>
                  </a:lnTo>
                  <a:lnTo>
                    <a:pt x="23917" y="9353"/>
                  </a:lnTo>
                  <a:lnTo>
                    <a:pt x="23917" y="9333"/>
                  </a:lnTo>
                  <a:lnTo>
                    <a:pt x="23917" y="9333"/>
                  </a:lnTo>
                  <a:lnTo>
                    <a:pt x="23917" y="9333"/>
                  </a:lnTo>
                  <a:lnTo>
                    <a:pt x="23897" y="9313"/>
                  </a:lnTo>
                  <a:lnTo>
                    <a:pt x="23897" y="9313"/>
                  </a:lnTo>
                  <a:lnTo>
                    <a:pt x="23897" y="9292"/>
                  </a:lnTo>
                  <a:lnTo>
                    <a:pt x="23876" y="9292"/>
                  </a:lnTo>
                  <a:lnTo>
                    <a:pt x="23856" y="9292"/>
                  </a:lnTo>
                  <a:lnTo>
                    <a:pt x="23856" y="9271"/>
                  </a:lnTo>
                  <a:lnTo>
                    <a:pt x="23856" y="9271"/>
                  </a:lnTo>
                  <a:lnTo>
                    <a:pt x="23856" y="9271"/>
                  </a:lnTo>
                  <a:lnTo>
                    <a:pt x="23835" y="9271"/>
                  </a:lnTo>
                  <a:lnTo>
                    <a:pt x="23835" y="9251"/>
                  </a:lnTo>
                  <a:lnTo>
                    <a:pt x="23815" y="9251"/>
                  </a:lnTo>
                  <a:lnTo>
                    <a:pt x="23794" y="9251"/>
                  </a:lnTo>
                  <a:lnTo>
                    <a:pt x="23794" y="9231"/>
                  </a:lnTo>
                  <a:lnTo>
                    <a:pt x="23774" y="9231"/>
                  </a:lnTo>
                  <a:lnTo>
                    <a:pt x="23774" y="9231"/>
                  </a:lnTo>
                  <a:lnTo>
                    <a:pt x="23753" y="9231"/>
                  </a:lnTo>
                  <a:lnTo>
                    <a:pt x="23753" y="9231"/>
                  </a:lnTo>
                  <a:lnTo>
                    <a:pt x="23753" y="9231"/>
                  </a:lnTo>
                  <a:lnTo>
                    <a:pt x="23753" y="9210"/>
                  </a:lnTo>
                  <a:lnTo>
                    <a:pt x="23753" y="9210"/>
                  </a:lnTo>
                  <a:lnTo>
                    <a:pt x="23733" y="9210"/>
                  </a:lnTo>
                  <a:lnTo>
                    <a:pt x="23712" y="9189"/>
                  </a:lnTo>
                  <a:lnTo>
                    <a:pt x="23691" y="9189"/>
                  </a:lnTo>
                  <a:lnTo>
                    <a:pt x="23691" y="9210"/>
                  </a:lnTo>
                  <a:lnTo>
                    <a:pt x="23671" y="9210"/>
                  </a:lnTo>
                  <a:lnTo>
                    <a:pt x="23671" y="9231"/>
                  </a:lnTo>
                  <a:lnTo>
                    <a:pt x="23671" y="9251"/>
                  </a:lnTo>
                  <a:lnTo>
                    <a:pt x="23671" y="9251"/>
                  </a:lnTo>
                  <a:lnTo>
                    <a:pt x="23671" y="9271"/>
                  </a:lnTo>
                  <a:lnTo>
                    <a:pt x="23651" y="9271"/>
                  </a:lnTo>
                  <a:lnTo>
                    <a:pt x="23651" y="9292"/>
                  </a:lnTo>
                  <a:lnTo>
                    <a:pt x="23651" y="9292"/>
                  </a:lnTo>
                  <a:lnTo>
                    <a:pt x="23651" y="9313"/>
                  </a:lnTo>
                  <a:lnTo>
                    <a:pt x="23651" y="9313"/>
                  </a:lnTo>
                  <a:lnTo>
                    <a:pt x="23651" y="9313"/>
                  </a:lnTo>
                  <a:lnTo>
                    <a:pt x="23651" y="9313"/>
                  </a:lnTo>
                  <a:lnTo>
                    <a:pt x="23651" y="9333"/>
                  </a:lnTo>
                  <a:lnTo>
                    <a:pt x="23651" y="9333"/>
                  </a:lnTo>
                  <a:lnTo>
                    <a:pt x="23651" y="9353"/>
                  </a:lnTo>
                  <a:lnTo>
                    <a:pt x="23651" y="9353"/>
                  </a:lnTo>
                  <a:lnTo>
                    <a:pt x="23671" y="9374"/>
                  </a:lnTo>
                  <a:lnTo>
                    <a:pt x="23691" y="9395"/>
                  </a:lnTo>
                  <a:lnTo>
                    <a:pt x="23691" y="9395"/>
                  </a:lnTo>
                  <a:lnTo>
                    <a:pt x="23671" y="9436"/>
                  </a:lnTo>
                  <a:lnTo>
                    <a:pt x="23671" y="9456"/>
                  </a:lnTo>
                  <a:lnTo>
                    <a:pt x="23609" y="9497"/>
                  </a:lnTo>
                  <a:lnTo>
                    <a:pt x="23609" y="9518"/>
                  </a:lnTo>
                  <a:lnTo>
                    <a:pt x="23609" y="9538"/>
                  </a:lnTo>
                  <a:lnTo>
                    <a:pt x="23630" y="9641"/>
                  </a:lnTo>
                  <a:lnTo>
                    <a:pt x="23651" y="9764"/>
                  </a:lnTo>
                  <a:lnTo>
                    <a:pt x="23671" y="9764"/>
                  </a:lnTo>
                  <a:lnTo>
                    <a:pt x="23733" y="9764"/>
                  </a:lnTo>
                  <a:lnTo>
                    <a:pt x="23753" y="9784"/>
                  </a:lnTo>
                  <a:lnTo>
                    <a:pt x="23753" y="9805"/>
                  </a:lnTo>
                  <a:lnTo>
                    <a:pt x="23774" y="9825"/>
                  </a:lnTo>
                  <a:lnTo>
                    <a:pt x="23753" y="9846"/>
                  </a:lnTo>
                  <a:lnTo>
                    <a:pt x="23753" y="9866"/>
                  </a:lnTo>
                  <a:lnTo>
                    <a:pt x="23753" y="9887"/>
                  </a:lnTo>
                  <a:lnTo>
                    <a:pt x="23753" y="9887"/>
                  </a:lnTo>
                  <a:lnTo>
                    <a:pt x="23733" y="9907"/>
                  </a:lnTo>
                  <a:lnTo>
                    <a:pt x="23733" y="9928"/>
                  </a:lnTo>
                  <a:lnTo>
                    <a:pt x="23733" y="9928"/>
                  </a:lnTo>
                  <a:lnTo>
                    <a:pt x="23733" y="10051"/>
                  </a:lnTo>
                  <a:lnTo>
                    <a:pt x="23733" y="10174"/>
                  </a:lnTo>
                  <a:lnTo>
                    <a:pt x="23733" y="10174"/>
                  </a:lnTo>
                  <a:lnTo>
                    <a:pt x="23733" y="10174"/>
                  </a:lnTo>
                  <a:lnTo>
                    <a:pt x="23733" y="10174"/>
                  </a:lnTo>
                  <a:lnTo>
                    <a:pt x="23733" y="10174"/>
                  </a:lnTo>
                  <a:lnTo>
                    <a:pt x="23815" y="10174"/>
                  </a:lnTo>
                  <a:lnTo>
                    <a:pt x="23897" y="10174"/>
                  </a:lnTo>
                  <a:lnTo>
                    <a:pt x="23917" y="10154"/>
                  </a:lnTo>
                  <a:lnTo>
                    <a:pt x="23917" y="10154"/>
                  </a:lnTo>
                  <a:lnTo>
                    <a:pt x="23938" y="10174"/>
                  </a:lnTo>
                  <a:lnTo>
                    <a:pt x="23938" y="10174"/>
                  </a:lnTo>
                  <a:lnTo>
                    <a:pt x="23938" y="10174"/>
                  </a:lnTo>
                  <a:lnTo>
                    <a:pt x="23938" y="10174"/>
                  </a:lnTo>
                  <a:lnTo>
                    <a:pt x="23938" y="10174"/>
                  </a:lnTo>
                  <a:lnTo>
                    <a:pt x="23938" y="10194"/>
                  </a:lnTo>
                  <a:lnTo>
                    <a:pt x="23938" y="10194"/>
                  </a:lnTo>
                  <a:lnTo>
                    <a:pt x="23938" y="10194"/>
                  </a:lnTo>
                  <a:lnTo>
                    <a:pt x="23938" y="10194"/>
                  </a:lnTo>
                  <a:lnTo>
                    <a:pt x="23938" y="10194"/>
                  </a:lnTo>
                  <a:lnTo>
                    <a:pt x="23958" y="10215"/>
                  </a:lnTo>
                  <a:lnTo>
                    <a:pt x="23958" y="10215"/>
                  </a:lnTo>
                  <a:lnTo>
                    <a:pt x="23958" y="10215"/>
                  </a:lnTo>
                  <a:lnTo>
                    <a:pt x="23958" y="10236"/>
                  </a:lnTo>
                  <a:lnTo>
                    <a:pt x="23958" y="10236"/>
                  </a:lnTo>
                  <a:lnTo>
                    <a:pt x="23979" y="10236"/>
                  </a:lnTo>
                  <a:lnTo>
                    <a:pt x="23979" y="10236"/>
                  </a:lnTo>
                  <a:lnTo>
                    <a:pt x="23979" y="10236"/>
                  </a:lnTo>
                  <a:lnTo>
                    <a:pt x="23979" y="10256"/>
                  </a:lnTo>
                  <a:lnTo>
                    <a:pt x="23958" y="10276"/>
                  </a:lnTo>
                  <a:lnTo>
                    <a:pt x="23958" y="10276"/>
                  </a:lnTo>
                  <a:lnTo>
                    <a:pt x="23958" y="10297"/>
                  </a:lnTo>
                  <a:lnTo>
                    <a:pt x="23999" y="10297"/>
                  </a:lnTo>
                  <a:lnTo>
                    <a:pt x="23999" y="10318"/>
                  </a:lnTo>
                  <a:lnTo>
                    <a:pt x="23999" y="10318"/>
                  </a:lnTo>
                  <a:lnTo>
                    <a:pt x="23999" y="10318"/>
                  </a:lnTo>
                  <a:lnTo>
                    <a:pt x="23999" y="10318"/>
                  </a:lnTo>
                  <a:lnTo>
                    <a:pt x="23999" y="10338"/>
                  </a:lnTo>
                  <a:lnTo>
                    <a:pt x="23999" y="10338"/>
                  </a:lnTo>
                  <a:lnTo>
                    <a:pt x="23999" y="10338"/>
                  </a:lnTo>
                  <a:lnTo>
                    <a:pt x="23999" y="10338"/>
                  </a:lnTo>
                  <a:lnTo>
                    <a:pt x="23999" y="10358"/>
                  </a:lnTo>
                  <a:lnTo>
                    <a:pt x="24020" y="10358"/>
                  </a:lnTo>
                  <a:lnTo>
                    <a:pt x="24020" y="10358"/>
                  </a:lnTo>
                  <a:lnTo>
                    <a:pt x="24102" y="10379"/>
                  </a:lnTo>
                  <a:lnTo>
                    <a:pt x="24102" y="10379"/>
                  </a:lnTo>
                  <a:lnTo>
                    <a:pt x="24102" y="10358"/>
                  </a:lnTo>
                  <a:lnTo>
                    <a:pt x="24102" y="10338"/>
                  </a:lnTo>
                  <a:lnTo>
                    <a:pt x="24081" y="10318"/>
                  </a:lnTo>
                  <a:lnTo>
                    <a:pt x="24081" y="10318"/>
                  </a:lnTo>
                  <a:lnTo>
                    <a:pt x="24081" y="10297"/>
                  </a:lnTo>
                  <a:lnTo>
                    <a:pt x="24081" y="10297"/>
                  </a:lnTo>
                  <a:lnTo>
                    <a:pt x="24163" y="10318"/>
                  </a:lnTo>
                  <a:lnTo>
                    <a:pt x="24266" y="10256"/>
                  </a:lnTo>
                  <a:lnTo>
                    <a:pt x="24286" y="10256"/>
                  </a:lnTo>
                  <a:lnTo>
                    <a:pt x="24328" y="10276"/>
                  </a:lnTo>
                  <a:lnTo>
                    <a:pt x="24410" y="10338"/>
                  </a:lnTo>
                  <a:lnTo>
                    <a:pt x="24410" y="10338"/>
                  </a:lnTo>
                  <a:lnTo>
                    <a:pt x="24430" y="10358"/>
                  </a:lnTo>
                  <a:lnTo>
                    <a:pt x="24430" y="10358"/>
                  </a:lnTo>
                  <a:lnTo>
                    <a:pt x="24450" y="10358"/>
                  </a:lnTo>
                  <a:lnTo>
                    <a:pt x="24471" y="10358"/>
                  </a:lnTo>
                  <a:lnTo>
                    <a:pt x="24471" y="10358"/>
                  </a:lnTo>
                  <a:lnTo>
                    <a:pt x="24471" y="10358"/>
                  </a:lnTo>
                  <a:lnTo>
                    <a:pt x="24471" y="10358"/>
                  </a:lnTo>
                  <a:lnTo>
                    <a:pt x="24574" y="10461"/>
                  </a:lnTo>
                  <a:lnTo>
                    <a:pt x="24717" y="10563"/>
                  </a:lnTo>
                  <a:lnTo>
                    <a:pt x="24696" y="10583"/>
                  </a:lnTo>
                  <a:lnTo>
                    <a:pt x="24696" y="10604"/>
                  </a:lnTo>
                  <a:lnTo>
                    <a:pt x="24656" y="10625"/>
                  </a:lnTo>
                  <a:lnTo>
                    <a:pt x="24656" y="10625"/>
                  </a:lnTo>
                  <a:lnTo>
                    <a:pt x="24635" y="10604"/>
                  </a:lnTo>
                  <a:lnTo>
                    <a:pt x="24635" y="10604"/>
                  </a:lnTo>
                  <a:lnTo>
                    <a:pt x="24614" y="10604"/>
                  </a:lnTo>
                  <a:lnTo>
                    <a:pt x="24594" y="10604"/>
                  </a:lnTo>
                  <a:lnTo>
                    <a:pt x="24594" y="10625"/>
                  </a:lnTo>
                  <a:lnTo>
                    <a:pt x="24574" y="10625"/>
                  </a:lnTo>
                  <a:lnTo>
                    <a:pt x="24574" y="10665"/>
                  </a:lnTo>
                  <a:lnTo>
                    <a:pt x="24574" y="10665"/>
                  </a:lnTo>
                  <a:lnTo>
                    <a:pt x="24574" y="10665"/>
                  </a:lnTo>
                  <a:lnTo>
                    <a:pt x="24594" y="10665"/>
                  </a:lnTo>
                  <a:lnTo>
                    <a:pt x="24594" y="10665"/>
                  </a:lnTo>
                  <a:lnTo>
                    <a:pt x="24614" y="10665"/>
                  </a:lnTo>
                  <a:lnTo>
                    <a:pt x="24614" y="10686"/>
                  </a:lnTo>
                  <a:lnTo>
                    <a:pt x="24614" y="10686"/>
                  </a:lnTo>
                  <a:lnTo>
                    <a:pt x="24614" y="10686"/>
                  </a:lnTo>
                  <a:lnTo>
                    <a:pt x="24614" y="10707"/>
                  </a:lnTo>
                  <a:lnTo>
                    <a:pt x="24635" y="10707"/>
                  </a:lnTo>
                  <a:lnTo>
                    <a:pt x="24656" y="10686"/>
                  </a:lnTo>
                  <a:lnTo>
                    <a:pt x="24676" y="10686"/>
                  </a:lnTo>
                  <a:lnTo>
                    <a:pt x="24676" y="10686"/>
                  </a:lnTo>
                  <a:lnTo>
                    <a:pt x="24696" y="10686"/>
                  </a:lnTo>
                  <a:lnTo>
                    <a:pt x="24717" y="10707"/>
                  </a:lnTo>
                  <a:lnTo>
                    <a:pt x="24717" y="10707"/>
                  </a:lnTo>
                  <a:lnTo>
                    <a:pt x="24717" y="10686"/>
                  </a:lnTo>
                  <a:lnTo>
                    <a:pt x="24738" y="10686"/>
                  </a:lnTo>
                  <a:lnTo>
                    <a:pt x="24738" y="10686"/>
                  </a:lnTo>
                  <a:lnTo>
                    <a:pt x="24758" y="10707"/>
                  </a:lnTo>
                  <a:lnTo>
                    <a:pt x="24778" y="10707"/>
                  </a:lnTo>
                  <a:lnTo>
                    <a:pt x="24861" y="10707"/>
                  </a:lnTo>
                  <a:lnTo>
                    <a:pt x="24861" y="10707"/>
                  </a:lnTo>
                  <a:lnTo>
                    <a:pt x="24861" y="10707"/>
                  </a:lnTo>
                  <a:lnTo>
                    <a:pt x="24840" y="10707"/>
                  </a:lnTo>
                  <a:lnTo>
                    <a:pt x="24840" y="10707"/>
                  </a:lnTo>
                  <a:lnTo>
                    <a:pt x="24840" y="10686"/>
                  </a:lnTo>
                  <a:lnTo>
                    <a:pt x="24840" y="10686"/>
                  </a:lnTo>
                  <a:lnTo>
                    <a:pt x="24840" y="10686"/>
                  </a:lnTo>
                  <a:lnTo>
                    <a:pt x="24820" y="10686"/>
                  </a:lnTo>
                  <a:lnTo>
                    <a:pt x="24820" y="10686"/>
                  </a:lnTo>
                  <a:lnTo>
                    <a:pt x="24820" y="10686"/>
                  </a:lnTo>
                  <a:lnTo>
                    <a:pt x="24820" y="10686"/>
                  </a:lnTo>
                  <a:lnTo>
                    <a:pt x="24820" y="10686"/>
                  </a:lnTo>
                  <a:lnTo>
                    <a:pt x="24861" y="10686"/>
                  </a:lnTo>
                  <a:lnTo>
                    <a:pt x="24861" y="10686"/>
                  </a:lnTo>
                  <a:lnTo>
                    <a:pt x="24861" y="10686"/>
                  </a:lnTo>
                  <a:lnTo>
                    <a:pt x="24861" y="10686"/>
                  </a:lnTo>
                  <a:lnTo>
                    <a:pt x="24840" y="10665"/>
                  </a:lnTo>
                  <a:lnTo>
                    <a:pt x="24840" y="10665"/>
                  </a:lnTo>
                  <a:lnTo>
                    <a:pt x="24840" y="10665"/>
                  </a:lnTo>
                  <a:lnTo>
                    <a:pt x="24840" y="10665"/>
                  </a:lnTo>
                  <a:lnTo>
                    <a:pt x="24840" y="10665"/>
                  </a:lnTo>
                  <a:lnTo>
                    <a:pt x="24820" y="10665"/>
                  </a:lnTo>
                  <a:lnTo>
                    <a:pt x="24840" y="10645"/>
                  </a:lnTo>
                  <a:lnTo>
                    <a:pt x="24840" y="10645"/>
                  </a:lnTo>
                  <a:lnTo>
                    <a:pt x="24840" y="10665"/>
                  </a:lnTo>
                  <a:lnTo>
                    <a:pt x="24861" y="10665"/>
                  </a:lnTo>
                  <a:lnTo>
                    <a:pt x="24861" y="10665"/>
                  </a:lnTo>
                  <a:lnTo>
                    <a:pt x="24861" y="10665"/>
                  </a:lnTo>
                  <a:lnTo>
                    <a:pt x="24882" y="10665"/>
                  </a:lnTo>
                  <a:lnTo>
                    <a:pt x="24882" y="10665"/>
                  </a:lnTo>
                  <a:lnTo>
                    <a:pt x="24882" y="10665"/>
                  </a:lnTo>
                  <a:lnTo>
                    <a:pt x="24882" y="10665"/>
                  </a:lnTo>
                  <a:lnTo>
                    <a:pt x="24882" y="10645"/>
                  </a:lnTo>
                  <a:lnTo>
                    <a:pt x="24861" y="10645"/>
                  </a:lnTo>
                  <a:lnTo>
                    <a:pt x="24840" y="10645"/>
                  </a:lnTo>
                  <a:lnTo>
                    <a:pt x="24840" y="10645"/>
                  </a:lnTo>
                  <a:lnTo>
                    <a:pt x="24840" y="10625"/>
                  </a:lnTo>
                  <a:lnTo>
                    <a:pt x="24840" y="10625"/>
                  </a:lnTo>
                  <a:lnTo>
                    <a:pt x="24840" y="10625"/>
                  </a:lnTo>
                  <a:lnTo>
                    <a:pt x="24840" y="10625"/>
                  </a:lnTo>
                  <a:lnTo>
                    <a:pt x="24840" y="10625"/>
                  </a:lnTo>
                  <a:lnTo>
                    <a:pt x="24840" y="10625"/>
                  </a:lnTo>
                  <a:lnTo>
                    <a:pt x="24861" y="10645"/>
                  </a:lnTo>
                  <a:lnTo>
                    <a:pt x="24861" y="10645"/>
                  </a:lnTo>
                  <a:lnTo>
                    <a:pt x="24861" y="10625"/>
                  </a:lnTo>
                  <a:lnTo>
                    <a:pt x="24882" y="10625"/>
                  </a:lnTo>
                  <a:lnTo>
                    <a:pt x="24861" y="10625"/>
                  </a:lnTo>
                  <a:lnTo>
                    <a:pt x="24840" y="10604"/>
                  </a:lnTo>
                  <a:lnTo>
                    <a:pt x="24820" y="10604"/>
                  </a:lnTo>
                  <a:lnTo>
                    <a:pt x="24840" y="10604"/>
                  </a:lnTo>
                  <a:lnTo>
                    <a:pt x="24840" y="10604"/>
                  </a:lnTo>
                  <a:lnTo>
                    <a:pt x="24861" y="10604"/>
                  </a:lnTo>
                  <a:lnTo>
                    <a:pt x="24861" y="10604"/>
                  </a:lnTo>
                  <a:lnTo>
                    <a:pt x="24861" y="10604"/>
                  </a:lnTo>
                  <a:lnTo>
                    <a:pt x="24861" y="10604"/>
                  </a:lnTo>
                  <a:lnTo>
                    <a:pt x="24861" y="10604"/>
                  </a:lnTo>
                  <a:lnTo>
                    <a:pt x="24882" y="10604"/>
                  </a:lnTo>
                  <a:lnTo>
                    <a:pt x="24882" y="10604"/>
                  </a:lnTo>
                  <a:lnTo>
                    <a:pt x="24882" y="10604"/>
                  </a:lnTo>
                  <a:lnTo>
                    <a:pt x="24882" y="10604"/>
                  </a:lnTo>
                  <a:lnTo>
                    <a:pt x="24882" y="10604"/>
                  </a:lnTo>
                  <a:lnTo>
                    <a:pt x="24882" y="10604"/>
                  </a:lnTo>
                  <a:lnTo>
                    <a:pt x="24882" y="10604"/>
                  </a:lnTo>
                  <a:lnTo>
                    <a:pt x="24902" y="10604"/>
                  </a:lnTo>
                  <a:lnTo>
                    <a:pt x="24902" y="10604"/>
                  </a:lnTo>
                  <a:lnTo>
                    <a:pt x="24902" y="10604"/>
                  </a:lnTo>
                  <a:lnTo>
                    <a:pt x="24902" y="10604"/>
                  </a:lnTo>
                  <a:lnTo>
                    <a:pt x="24882" y="10604"/>
                  </a:lnTo>
                  <a:lnTo>
                    <a:pt x="24882" y="10604"/>
                  </a:lnTo>
                  <a:lnTo>
                    <a:pt x="24882" y="10583"/>
                  </a:lnTo>
                  <a:lnTo>
                    <a:pt x="24882" y="10583"/>
                  </a:lnTo>
                  <a:lnTo>
                    <a:pt x="24882" y="10583"/>
                  </a:lnTo>
                  <a:lnTo>
                    <a:pt x="24882" y="10583"/>
                  </a:lnTo>
                  <a:lnTo>
                    <a:pt x="24882" y="10583"/>
                  </a:lnTo>
                  <a:lnTo>
                    <a:pt x="24902" y="10583"/>
                  </a:lnTo>
                  <a:lnTo>
                    <a:pt x="24922" y="10583"/>
                  </a:lnTo>
                  <a:lnTo>
                    <a:pt x="24922" y="10604"/>
                  </a:lnTo>
                  <a:lnTo>
                    <a:pt x="24922" y="10604"/>
                  </a:lnTo>
                  <a:lnTo>
                    <a:pt x="24922" y="10583"/>
                  </a:lnTo>
                  <a:lnTo>
                    <a:pt x="24922" y="10583"/>
                  </a:lnTo>
                  <a:lnTo>
                    <a:pt x="24922" y="10583"/>
                  </a:lnTo>
                  <a:lnTo>
                    <a:pt x="24922" y="10563"/>
                  </a:lnTo>
                  <a:lnTo>
                    <a:pt x="24922" y="10563"/>
                  </a:lnTo>
                  <a:lnTo>
                    <a:pt x="24922" y="10563"/>
                  </a:lnTo>
                  <a:lnTo>
                    <a:pt x="24943" y="10583"/>
                  </a:lnTo>
                  <a:lnTo>
                    <a:pt x="24943" y="10583"/>
                  </a:lnTo>
                  <a:lnTo>
                    <a:pt x="24943" y="10563"/>
                  </a:lnTo>
                  <a:lnTo>
                    <a:pt x="24943" y="10563"/>
                  </a:lnTo>
                  <a:lnTo>
                    <a:pt x="24943" y="10563"/>
                  </a:lnTo>
                  <a:lnTo>
                    <a:pt x="24964" y="10563"/>
                  </a:lnTo>
                  <a:lnTo>
                    <a:pt x="24964" y="10563"/>
                  </a:lnTo>
                  <a:lnTo>
                    <a:pt x="24964" y="10563"/>
                  </a:lnTo>
                  <a:lnTo>
                    <a:pt x="24964" y="10563"/>
                  </a:lnTo>
                  <a:lnTo>
                    <a:pt x="24964" y="10563"/>
                  </a:lnTo>
                  <a:lnTo>
                    <a:pt x="24964" y="10543"/>
                  </a:lnTo>
                  <a:lnTo>
                    <a:pt x="24964" y="10543"/>
                  </a:lnTo>
                  <a:lnTo>
                    <a:pt x="24964" y="10563"/>
                  </a:lnTo>
                  <a:lnTo>
                    <a:pt x="24984" y="10563"/>
                  </a:lnTo>
                  <a:lnTo>
                    <a:pt x="24984" y="10543"/>
                  </a:lnTo>
                  <a:lnTo>
                    <a:pt x="24984" y="10543"/>
                  </a:lnTo>
                  <a:lnTo>
                    <a:pt x="24984" y="10543"/>
                  </a:lnTo>
                  <a:lnTo>
                    <a:pt x="24984" y="10543"/>
                  </a:lnTo>
                  <a:lnTo>
                    <a:pt x="24984" y="10543"/>
                  </a:lnTo>
                  <a:lnTo>
                    <a:pt x="24984" y="10522"/>
                  </a:lnTo>
                  <a:lnTo>
                    <a:pt x="25004" y="10522"/>
                  </a:lnTo>
                  <a:lnTo>
                    <a:pt x="25004" y="10522"/>
                  </a:lnTo>
                  <a:lnTo>
                    <a:pt x="25004" y="10502"/>
                  </a:lnTo>
                  <a:lnTo>
                    <a:pt x="25004" y="10502"/>
                  </a:lnTo>
                  <a:lnTo>
                    <a:pt x="25004" y="10502"/>
                  </a:lnTo>
                  <a:lnTo>
                    <a:pt x="25025" y="10502"/>
                  </a:lnTo>
                  <a:lnTo>
                    <a:pt x="25025" y="10482"/>
                  </a:lnTo>
                  <a:lnTo>
                    <a:pt x="25025" y="10482"/>
                  </a:lnTo>
                  <a:lnTo>
                    <a:pt x="25025" y="10461"/>
                  </a:lnTo>
                  <a:lnTo>
                    <a:pt x="25046" y="10420"/>
                  </a:lnTo>
                  <a:lnTo>
                    <a:pt x="25046" y="10420"/>
                  </a:lnTo>
                  <a:lnTo>
                    <a:pt x="25046" y="10420"/>
                  </a:lnTo>
                  <a:lnTo>
                    <a:pt x="25066" y="10420"/>
                  </a:lnTo>
                  <a:lnTo>
                    <a:pt x="25066" y="10420"/>
                  </a:lnTo>
                  <a:lnTo>
                    <a:pt x="25066" y="10420"/>
                  </a:lnTo>
                  <a:lnTo>
                    <a:pt x="25066" y="10440"/>
                  </a:lnTo>
                  <a:lnTo>
                    <a:pt x="25066" y="10420"/>
                  </a:lnTo>
                  <a:lnTo>
                    <a:pt x="25066" y="10420"/>
                  </a:lnTo>
                  <a:lnTo>
                    <a:pt x="25066" y="10400"/>
                  </a:lnTo>
                  <a:lnTo>
                    <a:pt x="25066" y="10400"/>
                  </a:lnTo>
                  <a:lnTo>
                    <a:pt x="25066" y="10379"/>
                  </a:lnTo>
                  <a:lnTo>
                    <a:pt x="25066" y="10379"/>
                  </a:lnTo>
                  <a:lnTo>
                    <a:pt x="25086" y="10379"/>
                  </a:lnTo>
                  <a:lnTo>
                    <a:pt x="25086" y="10379"/>
                  </a:lnTo>
                  <a:lnTo>
                    <a:pt x="25086" y="10379"/>
                  </a:lnTo>
                  <a:lnTo>
                    <a:pt x="25086" y="10379"/>
                  </a:lnTo>
                  <a:lnTo>
                    <a:pt x="25086" y="10358"/>
                  </a:lnTo>
                  <a:lnTo>
                    <a:pt x="25086" y="10358"/>
                  </a:lnTo>
                  <a:lnTo>
                    <a:pt x="25086" y="10379"/>
                  </a:lnTo>
                  <a:lnTo>
                    <a:pt x="25086" y="10379"/>
                  </a:lnTo>
                  <a:lnTo>
                    <a:pt x="25086" y="10379"/>
                  </a:lnTo>
                  <a:lnTo>
                    <a:pt x="25086" y="10338"/>
                  </a:lnTo>
                  <a:lnTo>
                    <a:pt x="25086" y="10338"/>
                  </a:lnTo>
                  <a:lnTo>
                    <a:pt x="25086" y="10338"/>
                  </a:lnTo>
                  <a:lnTo>
                    <a:pt x="25086" y="10338"/>
                  </a:lnTo>
                  <a:lnTo>
                    <a:pt x="25086" y="10338"/>
                  </a:lnTo>
                  <a:lnTo>
                    <a:pt x="25107" y="10338"/>
                  </a:lnTo>
                  <a:lnTo>
                    <a:pt x="25107" y="10338"/>
                  </a:lnTo>
                  <a:lnTo>
                    <a:pt x="25107" y="10338"/>
                  </a:lnTo>
                  <a:lnTo>
                    <a:pt x="25107" y="10338"/>
                  </a:lnTo>
                  <a:lnTo>
                    <a:pt x="25128" y="10338"/>
                  </a:lnTo>
                  <a:lnTo>
                    <a:pt x="25128" y="10338"/>
                  </a:lnTo>
                  <a:lnTo>
                    <a:pt x="25128" y="10318"/>
                  </a:lnTo>
                  <a:lnTo>
                    <a:pt x="25128" y="10318"/>
                  </a:lnTo>
                  <a:lnTo>
                    <a:pt x="25128" y="10338"/>
                  </a:lnTo>
                  <a:lnTo>
                    <a:pt x="25128" y="10338"/>
                  </a:lnTo>
                  <a:lnTo>
                    <a:pt x="25128" y="10338"/>
                  </a:lnTo>
                  <a:lnTo>
                    <a:pt x="25148" y="10338"/>
                  </a:lnTo>
                  <a:lnTo>
                    <a:pt x="25148" y="10338"/>
                  </a:lnTo>
                  <a:lnTo>
                    <a:pt x="25148" y="10338"/>
                  </a:lnTo>
                  <a:lnTo>
                    <a:pt x="25148" y="10318"/>
                  </a:lnTo>
                  <a:lnTo>
                    <a:pt x="25128" y="10297"/>
                  </a:lnTo>
                  <a:lnTo>
                    <a:pt x="25128" y="10297"/>
                  </a:lnTo>
                  <a:lnTo>
                    <a:pt x="25148" y="10297"/>
                  </a:lnTo>
                  <a:lnTo>
                    <a:pt x="25148" y="10297"/>
                  </a:lnTo>
                  <a:lnTo>
                    <a:pt x="25148" y="10297"/>
                  </a:lnTo>
                  <a:lnTo>
                    <a:pt x="25148" y="10276"/>
                  </a:lnTo>
                  <a:lnTo>
                    <a:pt x="25168" y="10276"/>
                  </a:lnTo>
                  <a:lnTo>
                    <a:pt x="25168" y="10256"/>
                  </a:lnTo>
                  <a:lnTo>
                    <a:pt x="25168" y="10256"/>
                  </a:lnTo>
                  <a:lnTo>
                    <a:pt x="25168" y="10276"/>
                  </a:lnTo>
                  <a:lnTo>
                    <a:pt x="25168" y="10276"/>
                  </a:lnTo>
                  <a:lnTo>
                    <a:pt x="25168" y="10297"/>
                  </a:lnTo>
                  <a:lnTo>
                    <a:pt x="25168" y="10297"/>
                  </a:lnTo>
                  <a:lnTo>
                    <a:pt x="25168" y="10297"/>
                  </a:lnTo>
                  <a:lnTo>
                    <a:pt x="25189" y="10236"/>
                  </a:lnTo>
                  <a:lnTo>
                    <a:pt x="25189" y="10236"/>
                  </a:lnTo>
                  <a:lnTo>
                    <a:pt x="25189" y="10236"/>
                  </a:lnTo>
                  <a:lnTo>
                    <a:pt x="25189" y="10236"/>
                  </a:lnTo>
                  <a:lnTo>
                    <a:pt x="25189" y="10236"/>
                  </a:lnTo>
                  <a:lnTo>
                    <a:pt x="25189" y="10215"/>
                  </a:lnTo>
                  <a:lnTo>
                    <a:pt x="25189" y="10215"/>
                  </a:lnTo>
                  <a:lnTo>
                    <a:pt x="25189" y="10236"/>
                  </a:lnTo>
                  <a:lnTo>
                    <a:pt x="25210" y="10236"/>
                  </a:lnTo>
                  <a:lnTo>
                    <a:pt x="25210" y="10215"/>
                  </a:lnTo>
                  <a:lnTo>
                    <a:pt x="25210" y="10215"/>
                  </a:lnTo>
                  <a:lnTo>
                    <a:pt x="25210" y="10194"/>
                  </a:lnTo>
                  <a:lnTo>
                    <a:pt x="25250" y="10174"/>
                  </a:lnTo>
                  <a:lnTo>
                    <a:pt x="25250" y="10174"/>
                  </a:lnTo>
                  <a:lnTo>
                    <a:pt x="25250" y="10154"/>
                  </a:lnTo>
                  <a:lnTo>
                    <a:pt x="25271" y="10154"/>
                  </a:lnTo>
                  <a:lnTo>
                    <a:pt x="25292" y="10154"/>
                  </a:lnTo>
                  <a:lnTo>
                    <a:pt x="25312" y="10133"/>
                  </a:lnTo>
                  <a:lnTo>
                    <a:pt x="25333" y="10133"/>
                  </a:lnTo>
                  <a:lnTo>
                    <a:pt x="25353" y="10133"/>
                  </a:lnTo>
                  <a:lnTo>
                    <a:pt x="25374" y="10133"/>
                  </a:lnTo>
                  <a:lnTo>
                    <a:pt x="25374" y="10133"/>
                  </a:lnTo>
                  <a:lnTo>
                    <a:pt x="25394" y="10154"/>
                  </a:lnTo>
                  <a:lnTo>
                    <a:pt x="25394" y="10154"/>
                  </a:lnTo>
                  <a:lnTo>
                    <a:pt x="25394" y="10154"/>
                  </a:lnTo>
                  <a:lnTo>
                    <a:pt x="25394" y="10133"/>
                  </a:lnTo>
                  <a:lnTo>
                    <a:pt x="25394" y="10133"/>
                  </a:lnTo>
                  <a:lnTo>
                    <a:pt x="25394" y="10133"/>
                  </a:lnTo>
                  <a:lnTo>
                    <a:pt x="25394" y="10112"/>
                  </a:lnTo>
                  <a:lnTo>
                    <a:pt x="25415" y="10112"/>
                  </a:lnTo>
                  <a:lnTo>
                    <a:pt x="25415" y="10112"/>
                  </a:lnTo>
                  <a:lnTo>
                    <a:pt x="25415" y="10133"/>
                  </a:lnTo>
                  <a:lnTo>
                    <a:pt x="25415" y="10154"/>
                  </a:lnTo>
                  <a:lnTo>
                    <a:pt x="25435" y="10154"/>
                  </a:lnTo>
                  <a:lnTo>
                    <a:pt x="25435" y="10154"/>
                  </a:lnTo>
                  <a:lnTo>
                    <a:pt x="25456" y="10154"/>
                  </a:lnTo>
                  <a:lnTo>
                    <a:pt x="25456" y="10154"/>
                  </a:lnTo>
                  <a:lnTo>
                    <a:pt x="25456" y="10154"/>
                  </a:lnTo>
                  <a:lnTo>
                    <a:pt x="25476" y="10154"/>
                  </a:lnTo>
                  <a:lnTo>
                    <a:pt x="25476" y="10154"/>
                  </a:lnTo>
                  <a:lnTo>
                    <a:pt x="25476" y="10133"/>
                  </a:lnTo>
                  <a:lnTo>
                    <a:pt x="25497" y="10133"/>
                  </a:lnTo>
                  <a:lnTo>
                    <a:pt x="25497" y="10133"/>
                  </a:lnTo>
                  <a:lnTo>
                    <a:pt x="25476" y="10154"/>
                  </a:lnTo>
                  <a:lnTo>
                    <a:pt x="25497" y="10154"/>
                  </a:lnTo>
                  <a:lnTo>
                    <a:pt x="25497" y="10154"/>
                  </a:lnTo>
                  <a:lnTo>
                    <a:pt x="25517" y="10154"/>
                  </a:lnTo>
                  <a:lnTo>
                    <a:pt x="25517" y="10154"/>
                  </a:lnTo>
                  <a:lnTo>
                    <a:pt x="25517" y="10133"/>
                  </a:lnTo>
                  <a:lnTo>
                    <a:pt x="25517" y="10112"/>
                  </a:lnTo>
                  <a:lnTo>
                    <a:pt x="25517" y="10112"/>
                  </a:lnTo>
                  <a:lnTo>
                    <a:pt x="25517" y="10133"/>
                  </a:lnTo>
                  <a:lnTo>
                    <a:pt x="25517" y="10133"/>
                  </a:lnTo>
                  <a:lnTo>
                    <a:pt x="25517" y="10133"/>
                  </a:lnTo>
                  <a:lnTo>
                    <a:pt x="25517" y="10133"/>
                  </a:lnTo>
                  <a:lnTo>
                    <a:pt x="25517" y="10133"/>
                  </a:lnTo>
                  <a:lnTo>
                    <a:pt x="25538" y="10133"/>
                  </a:lnTo>
                  <a:lnTo>
                    <a:pt x="25538" y="10133"/>
                  </a:lnTo>
                  <a:lnTo>
                    <a:pt x="25538" y="10154"/>
                  </a:lnTo>
                  <a:lnTo>
                    <a:pt x="25558" y="10154"/>
                  </a:lnTo>
                  <a:lnTo>
                    <a:pt x="25558" y="10154"/>
                  </a:lnTo>
                  <a:lnTo>
                    <a:pt x="25558" y="10154"/>
                  </a:lnTo>
                  <a:lnTo>
                    <a:pt x="25558" y="10154"/>
                  </a:lnTo>
                  <a:lnTo>
                    <a:pt x="25558" y="10154"/>
                  </a:lnTo>
                  <a:lnTo>
                    <a:pt x="25558" y="10154"/>
                  </a:lnTo>
                  <a:lnTo>
                    <a:pt x="25579" y="10154"/>
                  </a:lnTo>
                  <a:lnTo>
                    <a:pt x="25599" y="10154"/>
                  </a:lnTo>
                  <a:lnTo>
                    <a:pt x="25620" y="10133"/>
                  </a:lnTo>
                  <a:lnTo>
                    <a:pt x="25599" y="10133"/>
                  </a:lnTo>
                  <a:lnTo>
                    <a:pt x="25599" y="10133"/>
                  </a:lnTo>
                  <a:lnTo>
                    <a:pt x="25599" y="10133"/>
                  </a:lnTo>
                  <a:lnTo>
                    <a:pt x="25599" y="10133"/>
                  </a:lnTo>
                  <a:lnTo>
                    <a:pt x="25599" y="10133"/>
                  </a:lnTo>
                  <a:lnTo>
                    <a:pt x="25579" y="10133"/>
                  </a:lnTo>
                  <a:lnTo>
                    <a:pt x="25579" y="10133"/>
                  </a:lnTo>
                  <a:lnTo>
                    <a:pt x="25579" y="10133"/>
                  </a:lnTo>
                  <a:lnTo>
                    <a:pt x="25579" y="10112"/>
                  </a:lnTo>
                  <a:lnTo>
                    <a:pt x="25579" y="10112"/>
                  </a:lnTo>
                  <a:lnTo>
                    <a:pt x="25599" y="10112"/>
                  </a:lnTo>
                  <a:lnTo>
                    <a:pt x="25599" y="10112"/>
                  </a:lnTo>
                  <a:lnTo>
                    <a:pt x="25620" y="10092"/>
                  </a:lnTo>
                  <a:lnTo>
                    <a:pt x="25620" y="10092"/>
                  </a:lnTo>
                  <a:lnTo>
                    <a:pt x="25640" y="10072"/>
                  </a:lnTo>
                  <a:lnTo>
                    <a:pt x="25640" y="10072"/>
                  </a:lnTo>
                  <a:lnTo>
                    <a:pt x="25620" y="10051"/>
                  </a:lnTo>
                  <a:lnTo>
                    <a:pt x="25620" y="10051"/>
                  </a:lnTo>
                  <a:lnTo>
                    <a:pt x="25620" y="10051"/>
                  </a:lnTo>
                  <a:lnTo>
                    <a:pt x="25640" y="10030"/>
                  </a:lnTo>
                  <a:lnTo>
                    <a:pt x="25661" y="10030"/>
                  </a:lnTo>
                  <a:lnTo>
                    <a:pt x="25661" y="10030"/>
                  </a:lnTo>
                  <a:lnTo>
                    <a:pt x="25681" y="10030"/>
                  </a:lnTo>
                  <a:lnTo>
                    <a:pt x="25681" y="10030"/>
                  </a:lnTo>
                  <a:lnTo>
                    <a:pt x="25681" y="10030"/>
                  </a:lnTo>
                  <a:lnTo>
                    <a:pt x="25722" y="10030"/>
                  </a:lnTo>
                  <a:lnTo>
                    <a:pt x="25743" y="10010"/>
                  </a:lnTo>
                  <a:lnTo>
                    <a:pt x="25763" y="10010"/>
                  </a:lnTo>
                  <a:lnTo>
                    <a:pt x="25763" y="9990"/>
                  </a:lnTo>
                  <a:lnTo>
                    <a:pt x="25784" y="9990"/>
                  </a:lnTo>
                  <a:lnTo>
                    <a:pt x="25784" y="10010"/>
                  </a:lnTo>
                  <a:lnTo>
                    <a:pt x="25804" y="10010"/>
                  </a:lnTo>
                  <a:lnTo>
                    <a:pt x="25804" y="10010"/>
                  </a:lnTo>
                  <a:lnTo>
                    <a:pt x="25825" y="10010"/>
                  </a:lnTo>
                  <a:lnTo>
                    <a:pt x="25825" y="10010"/>
                  </a:lnTo>
                  <a:lnTo>
                    <a:pt x="25825" y="10010"/>
                  </a:lnTo>
                  <a:lnTo>
                    <a:pt x="25825" y="10010"/>
                  </a:lnTo>
                  <a:lnTo>
                    <a:pt x="25845" y="10051"/>
                  </a:lnTo>
                  <a:lnTo>
                    <a:pt x="25866" y="10051"/>
                  </a:lnTo>
                  <a:lnTo>
                    <a:pt x="25866" y="10051"/>
                  </a:lnTo>
                  <a:lnTo>
                    <a:pt x="25866" y="10051"/>
                  </a:lnTo>
                  <a:lnTo>
                    <a:pt x="25887" y="10051"/>
                  </a:lnTo>
                  <a:lnTo>
                    <a:pt x="25887" y="10051"/>
                  </a:lnTo>
                  <a:lnTo>
                    <a:pt x="25907" y="10072"/>
                  </a:lnTo>
                  <a:lnTo>
                    <a:pt x="25907" y="10072"/>
                  </a:lnTo>
                  <a:lnTo>
                    <a:pt x="25907" y="10092"/>
                  </a:lnTo>
                  <a:lnTo>
                    <a:pt x="25907" y="10092"/>
                  </a:lnTo>
                  <a:lnTo>
                    <a:pt x="25907" y="10092"/>
                  </a:lnTo>
                  <a:lnTo>
                    <a:pt x="25907" y="10092"/>
                  </a:lnTo>
                  <a:lnTo>
                    <a:pt x="25887" y="10092"/>
                  </a:lnTo>
                  <a:lnTo>
                    <a:pt x="25887" y="10092"/>
                  </a:lnTo>
                  <a:lnTo>
                    <a:pt x="25887" y="10112"/>
                  </a:lnTo>
                  <a:lnTo>
                    <a:pt x="25887" y="10112"/>
                  </a:lnTo>
                  <a:lnTo>
                    <a:pt x="25887" y="10112"/>
                  </a:lnTo>
                  <a:lnTo>
                    <a:pt x="25887" y="10112"/>
                  </a:lnTo>
                  <a:lnTo>
                    <a:pt x="25887" y="10112"/>
                  </a:lnTo>
                  <a:lnTo>
                    <a:pt x="25887" y="10133"/>
                  </a:lnTo>
                  <a:lnTo>
                    <a:pt x="25887" y="10133"/>
                  </a:lnTo>
                  <a:lnTo>
                    <a:pt x="25887" y="10133"/>
                  </a:lnTo>
                  <a:lnTo>
                    <a:pt x="25887" y="10154"/>
                  </a:lnTo>
                  <a:lnTo>
                    <a:pt x="25887" y="10133"/>
                  </a:lnTo>
                  <a:lnTo>
                    <a:pt x="25866" y="10133"/>
                  </a:lnTo>
                  <a:lnTo>
                    <a:pt x="25866" y="10154"/>
                  </a:lnTo>
                  <a:lnTo>
                    <a:pt x="25887" y="10174"/>
                  </a:lnTo>
                  <a:lnTo>
                    <a:pt x="25887" y="10174"/>
                  </a:lnTo>
                  <a:lnTo>
                    <a:pt x="25887" y="10174"/>
                  </a:lnTo>
                  <a:lnTo>
                    <a:pt x="25887" y="10174"/>
                  </a:lnTo>
                  <a:lnTo>
                    <a:pt x="25887" y="10154"/>
                  </a:lnTo>
                  <a:lnTo>
                    <a:pt x="25907" y="10154"/>
                  </a:lnTo>
                  <a:lnTo>
                    <a:pt x="25907" y="10154"/>
                  </a:lnTo>
                  <a:lnTo>
                    <a:pt x="25907" y="10174"/>
                  </a:lnTo>
                  <a:lnTo>
                    <a:pt x="25907" y="10174"/>
                  </a:lnTo>
                  <a:lnTo>
                    <a:pt x="25907" y="10174"/>
                  </a:lnTo>
                  <a:lnTo>
                    <a:pt x="25927" y="10174"/>
                  </a:lnTo>
                  <a:lnTo>
                    <a:pt x="25907" y="10174"/>
                  </a:lnTo>
                  <a:lnTo>
                    <a:pt x="25907" y="10174"/>
                  </a:lnTo>
                  <a:lnTo>
                    <a:pt x="25887" y="10174"/>
                  </a:lnTo>
                  <a:lnTo>
                    <a:pt x="25907" y="10194"/>
                  </a:lnTo>
                  <a:lnTo>
                    <a:pt x="25927" y="10194"/>
                  </a:lnTo>
                  <a:lnTo>
                    <a:pt x="25948" y="10215"/>
                  </a:lnTo>
                  <a:lnTo>
                    <a:pt x="25969" y="10236"/>
                  </a:lnTo>
                  <a:lnTo>
                    <a:pt x="25969" y="10276"/>
                  </a:lnTo>
                  <a:lnTo>
                    <a:pt x="25989" y="10318"/>
                  </a:lnTo>
                  <a:lnTo>
                    <a:pt x="25989" y="10318"/>
                  </a:lnTo>
                  <a:lnTo>
                    <a:pt x="25989" y="10318"/>
                  </a:lnTo>
                  <a:lnTo>
                    <a:pt x="25989" y="10338"/>
                  </a:lnTo>
                  <a:lnTo>
                    <a:pt x="25989" y="10338"/>
                  </a:lnTo>
                  <a:lnTo>
                    <a:pt x="25989" y="10338"/>
                  </a:lnTo>
                  <a:lnTo>
                    <a:pt x="25989" y="10338"/>
                  </a:lnTo>
                  <a:lnTo>
                    <a:pt x="25989" y="10358"/>
                  </a:lnTo>
                  <a:lnTo>
                    <a:pt x="25989" y="10358"/>
                  </a:lnTo>
                  <a:lnTo>
                    <a:pt x="25989" y="10379"/>
                  </a:lnTo>
                  <a:lnTo>
                    <a:pt x="25989" y="10379"/>
                  </a:lnTo>
                  <a:lnTo>
                    <a:pt x="25989" y="10379"/>
                  </a:lnTo>
                  <a:lnTo>
                    <a:pt x="25989" y="10400"/>
                  </a:lnTo>
                  <a:lnTo>
                    <a:pt x="25989" y="10400"/>
                  </a:lnTo>
                  <a:lnTo>
                    <a:pt x="25989" y="10400"/>
                  </a:lnTo>
                  <a:lnTo>
                    <a:pt x="25989" y="10420"/>
                  </a:lnTo>
                  <a:lnTo>
                    <a:pt x="25989" y="10440"/>
                  </a:lnTo>
                  <a:lnTo>
                    <a:pt x="25989" y="10440"/>
                  </a:lnTo>
                  <a:lnTo>
                    <a:pt x="25989" y="10461"/>
                  </a:lnTo>
                  <a:lnTo>
                    <a:pt x="25989" y="10461"/>
                  </a:lnTo>
                  <a:lnTo>
                    <a:pt x="25989" y="10482"/>
                  </a:lnTo>
                  <a:lnTo>
                    <a:pt x="25989" y="10482"/>
                  </a:lnTo>
                  <a:lnTo>
                    <a:pt x="25969" y="10482"/>
                  </a:lnTo>
                  <a:lnTo>
                    <a:pt x="25969" y="10502"/>
                  </a:lnTo>
                  <a:lnTo>
                    <a:pt x="25969" y="10522"/>
                  </a:lnTo>
                  <a:lnTo>
                    <a:pt x="25989" y="10522"/>
                  </a:lnTo>
                  <a:lnTo>
                    <a:pt x="25969" y="10543"/>
                  </a:lnTo>
                  <a:lnTo>
                    <a:pt x="25969" y="10543"/>
                  </a:lnTo>
                  <a:lnTo>
                    <a:pt x="25969" y="10543"/>
                  </a:lnTo>
                  <a:lnTo>
                    <a:pt x="25969" y="10563"/>
                  </a:lnTo>
                  <a:lnTo>
                    <a:pt x="25969" y="10563"/>
                  </a:lnTo>
                  <a:lnTo>
                    <a:pt x="25969" y="10563"/>
                  </a:lnTo>
                  <a:lnTo>
                    <a:pt x="25989" y="10563"/>
                  </a:lnTo>
                  <a:lnTo>
                    <a:pt x="25989" y="10583"/>
                  </a:lnTo>
                  <a:lnTo>
                    <a:pt x="25989" y="10583"/>
                  </a:lnTo>
                  <a:lnTo>
                    <a:pt x="25989" y="10583"/>
                  </a:lnTo>
                  <a:lnTo>
                    <a:pt x="25989" y="10583"/>
                  </a:lnTo>
                  <a:lnTo>
                    <a:pt x="25989" y="10583"/>
                  </a:lnTo>
                  <a:lnTo>
                    <a:pt x="25989" y="10604"/>
                  </a:lnTo>
                  <a:lnTo>
                    <a:pt x="25989" y="10604"/>
                  </a:lnTo>
                  <a:lnTo>
                    <a:pt x="26009" y="10604"/>
                  </a:lnTo>
                  <a:lnTo>
                    <a:pt x="26030" y="10583"/>
                  </a:lnTo>
                  <a:lnTo>
                    <a:pt x="26030" y="10583"/>
                  </a:lnTo>
                  <a:lnTo>
                    <a:pt x="26030" y="10583"/>
                  </a:lnTo>
                  <a:lnTo>
                    <a:pt x="26030" y="10604"/>
                  </a:lnTo>
                  <a:lnTo>
                    <a:pt x="26051" y="10604"/>
                  </a:lnTo>
                  <a:lnTo>
                    <a:pt x="26051" y="10604"/>
                  </a:lnTo>
                  <a:lnTo>
                    <a:pt x="26091" y="10604"/>
                  </a:lnTo>
                  <a:lnTo>
                    <a:pt x="26091" y="10604"/>
                  </a:lnTo>
                  <a:lnTo>
                    <a:pt x="26091" y="7795"/>
                  </a:lnTo>
                  <a:close/>
                  <a:moveTo>
                    <a:pt x="25538" y="11137"/>
                  </a:moveTo>
                  <a:lnTo>
                    <a:pt x="25538" y="11117"/>
                  </a:lnTo>
                  <a:lnTo>
                    <a:pt x="25538" y="11117"/>
                  </a:lnTo>
                  <a:lnTo>
                    <a:pt x="25538" y="11117"/>
                  </a:lnTo>
                  <a:lnTo>
                    <a:pt x="25558" y="11117"/>
                  </a:lnTo>
                  <a:lnTo>
                    <a:pt x="25538" y="11117"/>
                  </a:lnTo>
                  <a:lnTo>
                    <a:pt x="25538" y="11117"/>
                  </a:lnTo>
                  <a:lnTo>
                    <a:pt x="25538" y="11117"/>
                  </a:lnTo>
                  <a:lnTo>
                    <a:pt x="25538" y="11096"/>
                  </a:lnTo>
                  <a:lnTo>
                    <a:pt x="25538" y="11096"/>
                  </a:lnTo>
                  <a:lnTo>
                    <a:pt x="25517" y="11096"/>
                  </a:lnTo>
                  <a:lnTo>
                    <a:pt x="25517" y="11096"/>
                  </a:lnTo>
                  <a:lnTo>
                    <a:pt x="25517" y="11096"/>
                  </a:lnTo>
                  <a:lnTo>
                    <a:pt x="25517" y="11096"/>
                  </a:lnTo>
                  <a:lnTo>
                    <a:pt x="25517" y="11096"/>
                  </a:lnTo>
                  <a:lnTo>
                    <a:pt x="25517" y="11096"/>
                  </a:lnTo>
                  <a:lnTo>
                    <a:pt x="25517" y="11096"/>
                  </a:lnTo>
                  <a:lnTo>
                    <a:pt x="25517" y="11096"/>
                  </a:lnTo>
                  <a:lnTo>
                    <a:pt x="25497" y="11096"/>
                  </a:lnTo>
                  <a:lnTo>
                    <a:pt x="25497" y="11096"/>
                  </a:lnTo>
                  <a:lnTo>
                    <a:pt x="25497" y="11096"/>
                  </a:lnTo>
                  <a:lnTo>
                    <a:pt x="25497" y="11096"/>
                  </a:lnTo>
                  <a:lnTo>
                    <a:pt x="25497" y="11096"/>
                  </a:lnTo>
                  <a:lnTo>
                    <a:pt x="25497" y="11096"/>
                  </a:lnTo>
                  <a:lnTo>
                    <a:pt x="25517" y="11117"/>
                  </a:lnTo>
                  <a:lnTo>
                    <a:pt x="25517" y="11117"/>
                  </a:lnTo>
                  <a:lnTo>
                    <a:pt x="25517" y="11117"/>
                  </a:lnTo>
                  <a:lnTo>
                    <a:pt x="25517" y="11117"/>
                  </a:lnTo>
                  <a:lnTo>
                    <a:pt x="25538" y="11117"/>
                  </a:lnTo>
                  <a:lnTo>
                    <a:pt x="25538" y="11117"/>
                  </a:lnTo>
                  <a:lnTo>
                    <a:pt x="25538" y="11117"/>
                  </a:lnTo>
                  <a:lnTo>
                    <a:pt x="25538" y="11137"/>
                  </a:lnTo>
                  <a:close/>
                  <a:moveTo>
                    <a:pt x="25948" y="10625"/>
                  </a:moveTo>
                  <a:lnTo>
                    <a:pt x="25948" y="10645"/>
                  </a:lnTo>
                  <a:lnTo>
                    <a:pt x="25948" y="10645"/>
                  </a:lnTo>
                  <a:lnTo>
                    <a:pt x="25969" y="10645"/>
                  </a:lnTo>
                  <a:lnTo>
                    <a:pt x="25989" y="10645"/>
                  </a:lnTo>
                  <a:lnTo>
                    <a:pt x="25989" y="10645"/>
                  </a:lnTo>
                  <a:lnTo>
                    <a:pt x="26009" y="10645"/>
                  </a:lnTo>
                  <a:lnTo>
                    <a:pt x="25989" y="10645"/>
                  </a:lnTo>
                  <a:lnTo>
                    <a:pt x="25989" y="10625"/>
                  </a:lnTo>
                  <a:lnTo>
                    <a:pt x="25989" y="10625"/>
                  </a:lnTo>
                  <a:lnTo>
                    <a:pt x="25989" y="10625"/>
                  </a:lnTo>
                  <a:lnTo>
                    <a:pt x="25969" y="10604"/>
                  </a:lnTo>
                  <a:lnTo>
                    <a:pt x="25969" y="10604"/>
                  </a:lnTo>
                  <a:lnTo>
                    <a:pt x="25969" y="10604"/>
                  </a:lnTo>
                  <a:lnTo>
                    <a:pt x="25948" y="10604"/>
                  </a:lnTo>
                  <a:lnTo>
                    <a:pt x="25948" y="10604"/>
                  </a:lnTo>
                  <a:lnTo>
                    <a:pt x="25948" y="10625"/>
                  </a:lnTo>
                  <a:close/>
                  <a:moveTo>
                    <a:pt x="22645" y="19937"/>
                  </a:moveTo>
                  <a:lnTo>
                    <a:pt x="22645" y="19957"/>
                  </a:lnTo>
                  <a:lnTo>
                    <a:pt x="22645" y="19957"/>
                  </a:lnTo>
                  <a:lnTo>
                    <a:pt x="22666" y="19957"/>
                  </a:lnTo>
                  <a:lnTo>
                    <a:pt x="22666" y="19957"/>
                  </a:lnTo>
                  <a:lnTo>
                    <a:pt x="22666" y="19937"/>
                  </a:lnTo>
                  <a:lnTo>
                    <a:pt x="22645" y="19937"/>
                  </a:lnTo>
                  <a:close/>
                  <a:moveTo>
                    <a:pt x="22584" y="19937"/>
                  </a:moveTo>
                  <a:lnTo>
                    <a:pt x="22584" y="19937"/>
                  </a:lnTo>
                  <a:lnTo>
                    <a:pt x="22584" y="19937"/>
                  </a:lnTo>
                  <a:lnTo>
                    <a:pt x="22584" y="19937"/>
                  </a:lnTo>
                  <a:lnTo>
                    <a:pt x="22584" y="19937"/>
                  </a:lnTo>
                  <a:lnTo>
                    <a:pt x="22584" y="19937"/>
                  </a:lnTo>
                  <a:lnTo>
                    <a:pt x="22563" y="19937"/>
                  </a:lnTo>
                  <a:lnTo>
                    <a:pt x="22563" y="19937"/>
                  </a:lnTo>
                  <a:lnTo>
                    <a:pt x="22563" y="19937"/>
                  </a:lnTo>
                  <a:lnTo>
                    <a:pt x="22563" y="19937"/>
                  </a:lnTo>
                  <a:lnTo>
                    <a:pt x="22563" y="19937"/>
                  </a:lnTo>
                  <a:lnTo>
                    <a:pt x="22563" y="19937"/>
                  </a:lnTo>
                  <a:lnTo>
                    <a:pt x="22563" y="19937"/>
                  </a:lnTo>
                  <a:lnTo>
                    <a:pt x="22563" y="19937"/>
                  </a:lnTo>
                  <a:lnTo>
                    <a:pt x="22563" y="19937"/>
                  </a:lnTo>
                  <a:lnTo>
                    <a:pt x="22563" y="19957"/>
                  </a:lnTo>
                  <a:lnTo>
                    <a:pt x="22584" y="19957"/>
                  </a:lnTo>
                  <a:lnTo>
                    <a:pt x="22584" y="19957"/>
                  </a:lnTo>
                  <a:lnTo>
                    <a:pt x="22584" y="19957"/>
                  </a:lnTo>
                  <a:lnTo>
                    <a:pt x="22584" y="19978"/>
                  </a:lnTo>
                  <a:lnTo>
                    <a:pt x="22604" y="19978"/>
                  </a:lnTo>
                  <a:lnTo>
                    <a:pt x="22604" y="19978"/>
                  </a:lnTo>
                  <a:lnTo>
                    <a:pt x="22625" y="19957"/>
                  </a:lnTo>
                  <a:lnTo>
                    <a:pt x="22625" y="19957"/>
                  </a:lnTo>
                  <a:lnTo>
                    <a:pt x="22625" y="19957"/>
                  </a:lnTo>
                  <a:lnTo>
                    <a:pt x="22604" y="19957"/>
                  </a:lnTo>
                  <a:lnTo>
                    <a:pt x="22604" y="19957"/>
                  </a:lnTo>
                  <a:lnTo>
                    <a:pt x="22604" y="19957"/>
                  </a:lnTo>
                  <a:lnTo>
                    <a:pt x="22604" y="19957"/>
                  </a:lnTo>
                  <a:lnTo>
                    <a:pt x="22604" y="19957"/>
                  </a:lnTo>
                  <a:lnTo>
                    <a:pt x="22604" y="19957"/>
                  </a:lnTo>
                  <a:lnTo>
                    <a:pt x="22604" y="19937"/>
                  </a:lnTo>
                  <a:lnTo>
                    <a:pt x="22604" y="19957"/>
                  </a:lnTo>
                  <a:lnTo>
                    <a:pt x="22584" y="19957"/>
                  </a:lnTo>
                  <a:lnTo>
                    <a:pt x="22584" y="19957"/>
                  </a:lnTo>
                  <a:lnTo>
                    <a:pt x="22584" y="19957"/>
                  </a:lnTo>
                  <a:lnTo>
                    <a:pt x="22584" y="19957"/>
                  </a:lnTo>
                  <a:lnTo>
                    <a:pt x="22584" y="19957"/>
                  </a:lnTo>
                  <a:lnTo>
                    <a:pt x="22584" y="19937"/>
                  </a:lnTo>
                  <a:close/>
                  <a:moveTo>
                    <a:pt x="22522" y="20531"/>
                  </a:moveTo>
                  <a:lnTo>
                    <a:pt x="22502" y="20511"/>
                  </a:lnTo>
                  <a:lnTo>
                    <a:pt x="22502" y="20511"/>
                  </a:lnTo>
                  <a:lnTo>
                    <a:pt x="22502" y="20511"/>
                  </a:lnTo>
                  <a:lnTo>
                    <a:pt x="22502" y="20511"/>
                  </a:lnTo>
                  <a:lnTo>
                    <a:pt x="22502" y="20531"/>
                  </a:lnTo>
                  <a:lnTo>
                    <a:pt x="22522" y="20531"/>
                  </a:lnTo>
                  <a:close/>
                  <a:moveTo>
                    <a:pt x="21681" y="18768"/>
                  </a:moveTo>
                  <a:lnTo>
                    <a:pt x="21681" y="18768"/>
                  </a:lnTo>
                  <a:close/>
                  <a:moveTo>
                    <a:pt x="26071" y="12942"/>
                  </a:moveTo>
                  <a:lnTo>
                    <a:pt x="26051" y="12942"/>
                  </a:lnTo>
                  <a:lnTo>
                    <a:pt x="26051" y="12963"/>
                  </a:lnTo>
                  <a:lnTo>
                    <a:pt x="26030" y="12963"/>
                  </a:lnTo>
                  <a:lnTo>
                    <a:pt x="26030" y="12963"/>
                  </a:lnTo>
                  <a:lnTo>
                    <a:pt x="26009" y="12963"/>
                  </a:lnTo>
                  <a:lnTo>
                    <a:pt x="25989" y="12983"/>
                  </a:lnTo>
                  <a:lnTo>
                    <a:pt x="25989" y="12983"/>
                  </a:lnTo>
                  <a:lnTo>
                    <a:pt x="25969" y="12963"/>
                  </a:lnTo>
                  <a:lnTo>
                    <a:pt x="25969" y="12963"/>
                  </a:lnTo>
                  <a:lnTo>
                    <a:pt x="25969" y="12963"/>
                  </a:lnTo>
                  <a:lnTo>
                    <a:pt x="25948" y="12983"/>
                  </a:lnTo>
                  <a:lnTo>
                    <a:pt x="25948" y="12983"/>
                  </a:lnTo>
                  <a:lnTo>
                    <a:pt x="25927" y="12983"/>
                  </a:lnTo>
                  <a:lnTo>
                    <a:pt x="25927" y="12963"/>
                  </a:lnTo>
                  <a:lnTo>
                    <a:pt x="25927" y="12963"/>
                  </a:lnTo>
                  <a:lnTo>
                    <a:pt x="25927" y="12963"/>
                  </a:lnTo>
                  <a:lnTo>
                    <a:pt x="25927" y="12963"/>
                  </a:lnTo>
                  <a:lnTo>
                    <a:pt x="25907" y="12963"/>
                  </a:lnTo>
                  <a:lnTo>
                    <a:pt x="25907" y="12963"/>
                  </a:lnTo>
                  <a:lnTo>
                    <a:pt x="25907" y="12963"/>
                  </a:lnTo>
                  <a:lnTo>
                    <a:pt x="25907" y="12942"/>
                  </a:lnTo>
                  <a:lnTo>
                    <a:pt x="25907" y="12942"/>
                  </a:lnTo>
                  <a:lnTo>
                    <a:pt x="25907" y="12922"/>
                  </a:lnTo>
                  <a:lnTo>
                    <a:pt x="25907" y="12922"/>
                  </a:lnTo>
                  <a:lnTo>
                    <a:pt x="25907" y="12922"/>
                  </a:lnTo>
                  <a:lnTo>
                    <a:pt x="25887" y="12922"/>
                  </a:lnTo>
                  <a:lnTo>
                    <a:pt x="25887" y="12901"/>
                  </a:lnTo>
                  <a:lnTo>
                    <a:pt x="25887" y="12901"/>
                  </a:lnTo>
                  <a:lnTo>
                    <a:pt x="25866" y="12922"/>
                  </a:lnTo>
                  <a:lnTo>
                    <a:pt x="25845" y="12901"/>
                  </a:lnTo>
                  <a:lnTo>
                    <a:pt x="25845" y="12901"/>
                  </a:lnTo>
                  <a:lnTo>
                    <a:pt x="25845" y="12901"/>
                  </a:lnTo>
                  <a:lnTo>
                    <a:pt x="25825" y="12901"/>
                  </a:lnTo>
                  <a:lnTo>
                    <a:pt x="25784" y="12881"/>
                  </a:lnTo>
                  <a:lnTo>
                    <a:pt x="25763" y="12860"/>
                  </a:lnTo>
                  <a:lnTo>
                    <a:pt x="25743" y="12819"/>
                  </a:lnTo>
                  <a:lnTo>
                    <a:pt x="25743" y="12819"/>
                  </a:lnTo>
                  <a:lnTo>
                    <a:pt x="25722" y="12819"/>
                  </a:lnTo>
                  <a:lnTo>
                    <a:pt x="25722" y="12819"/>
                  </a:lnTo>
                  <a:lnTo>
                    <a:pt x="25702" y="12778"/>
                  </a:lnTo>
                  <a:lnTo>
                    <a:pt x="25702" y="12778"/>
                  </a:lnTo>
                  <a:lnTo>
                    <a:pt x="25702" y="12758"/>
                  </a:lnTo>
                  <a:lnTo>
                    <a:pt x="25681" y="12758"/>
                  </a:lnTo>
                  <a:lnTo>
                    <a:pt x="25661" y="12758"/>
                  </a:lnTo>
                  <a:lnTo>
                    <a:pt x="25640" y="12737"/>
                  </a:lnTo>
                  <a:lnTo>
                    <a:pt x="25640" y="12716"/>
                  </a:lnTo>
                  <a:lnTo>
                    <a:pt x="25640" y="12716"/>
                  </a:lnTo>
                  <a:lnTo>
                    <a:pt x="25620" y="12716"/>
                  </a:lnTo>
                  <a:lnTo>
                    <a:pt x="25620" y="12716"/>
                  </a:lnTo>
                  <a:lnTo>
                    <a:pt x="25620" y="12716"/>
                  </a:lnTo>
                  <a:lnTo>
                    <a:pt x="25620" y="12716"/>
                  </a:lnTo>
                  <a:lnTo>
                    <a:pt x="25599" y="12716"/>
                  </a:lnTo>
                  <a:lnTo>
                    <a:pt x="25599" y="12696"/>
                  </a:lnTo>
                  <a:lnTo>
                    <a:pt x="25599" y="12696"/>
                  </a:lnTo>
                  <a:lnTo>
                    <a:pt x="25579" y="12696"/>
                  </a:lnTo>
                  <a:lnTo>
                    <a:pt x="25558" y="12676"/>
                  </a:lnTo>
                  <a:lnTo>
                    <a:pt x="25538" y="12676"/>
                  </a:lnTo>
                  <a:lnTo>
                    <a:pt x="25538" y="12655"/>
                  </a:lnTo>
                  <a:lnTo>
                    <a:pt x="25517" y="12655"/>
                  </a:lnTo>
                  <a:lnTo>
                    <a:pt x="25497" y="12655"/>
                  </a:lnTo>
                  <a:lnTo>
                    <a:pt x="25456" y="12614"/>
                  </a:lnTo>
                  <a:lnTo>
                    <a:pt x="25456" y="12614"/>
                  </a:lnTo>
                  <a:lnTo>
                    <a:pt x="25435" y="12614"/>
                  </a:lnTo>
                  <a:lnTo>
                    <a:pt x="25435" y="12614"/>
                  </a:lnTo>
                  <a:lnTo>
                    <a:pt x="25435" y="12634"/>
                  </a:lnTo>
                  <a:lnTo>
                    <a:pt x="25415" y="12676"/>
                  </a:lnTo>
                  <a:lnTo>
                    <a:pt x="25415" y="12676"/>
                  </a:lnTo>
                  <a:lnTo>
                    <a:pt x="25415" y="12716"/>
                  </a:lnTo>
                  <a:lnTo>
                    <a:pt x="25415" y="12737"/>
                  </a:lnTo>
                  <a:lnTo>
                    <a:pt x="25415" y="12758"/>
                  </a:lnTo>
                  <a:lnTo>
                    <a:pt x="25394" y="12778"/>
                  </a:lnTo>
                  <a:lnTo>
                    <a:pt x="25394" y="12799"/>
                  </a:lnTo>
                  <a:lnTo>
                    <a:pt x="25374" y="12799"/>
                  </a:lnTo>
                  <a:lnTo>
                    <a:pt x="25353" y="12819"/>
                  </a:lnTo>
                  <a:lnTo>
                    <a:pt x="25333" y="12840"/>
                  </a:lnTo>
                  <a:lnTo>
                    <a:pt x="25333" y="12860"/>
                  </a:lnTo>
                  <a:lnTo>
                    <a:pt x="25333" y="12881"/>
                  </a:lnTo>
                  <a:lnTo>
                    <a:pt x="25333" y="12881"/>
                  </a:lnTo>
                  <a:lnTo>
                    <a:pt x="25333" y="12901"/>
                  </a:lnTo>
                  <a:lnTo>
                    <a:pt x="25333" y="12901"/>
                  </a:lnTo>
                  <a:lnTo>
                    <a:pt x="25333" y="12901"/>
                  </a:lnTo>
                  <a:lnTo>
                    <a:pt x="25333" y="12922"/>
                  </a:lnTo>
                  <a:lnTo>
                    <a:pt x="25333" y="12922"/>
                  </a:lnTo>
                  <a:lnTo>
                    <a:pt x="25312" y="12922"/>
                  </a:lnTo>
                  <a:lnTo>
                    <a:pt x="25312" y="12922"/>
                  </a:lnTo>
                  <a:lnTo>
                    <a:pt x="25312" y="12942"/>
                  </a:lnTo>
                  <a:lnTo>
                    <a:pt x="25333" y="12942"/>
                  </a:lnTo>
                  <a:lnTo>
                    <a:pt x="25333" y="12942"/>
                  </a:lnTo>
                  <a:lnTo>
                    <a:pt x="25333" y="12963"/>
                  </a:lnTo>
                  <a:lnTo>
                    <a:pt x="25333" y="12963"/>
                  </a:lnTo>
                  <a:lnTo>
                    <a:pt x="25312" y="12963"/>
                  </a:lnTo>
                  <a:lnTo>
                    <a:pt x="25312" y="12983"/>
                  </a:lnTo>
                  <a:lnTo>
                    <a:pt x="25292" y="12983"/>
                  </a:lnTo>
                  <a:lnTo>
                    <a:pt x="25292" y="12983"/>
                  </a:lnTo>
                  <a:lnTo>
                    <a:pt x="25271" y="12983"/>
                  </a:lnTo>
                  <a:lnTo>
                    <a:pt x="25250" y="12983"/>
                  </a:lnTo>
                  <a:lnTo>
                    <a:pt x="25250" y="12983"/>
                  </a:lnTo>
                  <a:lnTo>
                    <a:pt x="25230" y="12983"/>
                  </a:lnTo>
                  <a:lnTo>
                    <a:pt x="25230" y="13004"/>
                  </a:lnTo>
                  <a:lnTo>
                    <a:pt x="25230" y="13004"/>
                  </a:lnTo>
                  <a:lnTo>
                    <a:pt x="25210" y="13004"/>
                  </a:lnTo>
                  <a:lnTo>
                    <a:pt x="25210" y="12983"/>
                  </a:lnTo>
                  <a:lnTo>
                    <a:pt x="25189" y="12983"/>
                  </a:lnTo>
                  <a:lnTo>
                    <a:pt x="25168" y="13004"/>
                  </a:lnTo>
                  <a:lnTo>
                    <a:pt x="25168" y="13004"/>
                  </a:lnTo>
                  <a:lnTo>
                    <a:pt x="25148" y="13004"/>
                  </a:lnTo>
                  <a:lnTo>
                    <a:pt x="25128" y="13004"/>
                  </a:lnTo>
                  <a:lnTo>
                    <a:pt x="25107" y="13004"/>
                  </a:lnTo>
                  <a:lnTo>
                    <a:pt x="25107" y="12983"/>
                  </a:lnTo>
                  <a:lnTo>
                    <a:pt x="25107" y="12963"/>
                  </a:lnTo>
                  <a:lnTo>
                    <a:pt x="25107" y="12963"/>
                  </a:lnTo>
                  <a:lnTo>
                    <a:pt x="25086" y="12963"/>
                  </a:lnTo>
                  <a:lnTo>
                    <a:pt x="25086" y="12942"/>
                  </a:lnTo>
                  <a:lnTo>
                    <a:pt x="25066" y="12942"/>
                  </a:lnTo>
                  <a:lnTo>
                    <a:pt x="25066" y="12942"/>
                  </a:lnTo>
                  <a:lnTo>
                    <a:pt x="25066" y="12942"/>
                  </a:lnTo>
                  <a:lnTo>
                    <a:pt x="25066" y="12942"/>
                  </a:lnTo>
                  <a:lnTo>
                    <a:pt x="25066" y="12942"/>
                  </a:lnTo>
                  <a:lnTo>
                    <a:pt x="25066" y="12922"/>
                  </a:lnTo>
                  <a:lnTo>
                    <a:pt x="25046" y="12922"/>
                  </a:lnTo>
                  <a:lnTo>
                    <a:pt x="25046" y="12922"/>
                  </a:lnTo>
                  <a:lnTo>
                    <a:pt x="25046" y="12922"/>
                  </a:lnTo>
                  <a:lnTo>
                    <a:pt x="25046" y="12901"/>
                  </a:lnTo>
                  <a:lnTo>
                    <a:pt x="25025" y="12901"/>
                  </a:lnTo>
                  <a:lnTo>
                    <a:pt x="25025" y="12922"/>
                  </a:lnTo>
                  <a:lnTo>
                    <a:pt x="25025" y="12922"/>
                  </a:lnTo>
                  <a:lnTo>
                    <a:pt x="25004" y="12922"/>
                  </a:lnTo>
                  <a:lnTo>
                    <a:pt x="25004" y="12922"/>
                  </a:lnTo>
                  <a:lnTo>
                    <a:pt x="25004" y="12922"/>
                  </a:lnTo>
                  <a:lnTo>
                    <a:pt x="24984" y="12901"/>
                  </a:lnTo>
                  <a:lnTo>
                    <a:pt x="24984" y="12901"/>
                  </a:lnTo>
                  <a:lnTo>
                    <a:pt x="24964" y="12901"/>
                  </a:lnTo>
                  <a:lnTo>
                    <a:pt x="24964" y="12881"/>
                  </a:lnTo>
                  <a:lnTo>
                    <a:pt x="24943" y="12881"/>
                  </a:lnTo>
                  <a:lnTo>
                    <a:pt x="24943" y="12881"/>
                  </a:lnTo>
                  <a:lnTo>
                    <a:pt x="24943" y="12881"/>
                  </a:lnTo>
                  <a:lnTo>
                    <a:pt x="24943" y="12881"/>
                  </a:lnTo>
                  <a:lnTo>
                    <a:pt x="24943" y="12881"/>
                  </a:lnTo>
                  <a:lnTo>
                    <a:pt x="24922" y="12881"/>
                  </a:lnTo>
                  <a:lnTo>
                    <a:pt x="24922" y="12881"/>
                  </a:lnTo>
                  <a:lnTo>
                    <a:pt x="24902" y="12860"/>
                  </a:lnTo>
                  <a:lnTo>
                    <a:pt x="24882" y="12860"/>
                  </a:lnTo>
                  <a:lnTo>
                    <a:pt x="24882" y="12860"/>
                  </a:lnTo>
                  <a:lnTo>
                    <a:pt x="24882" y="12840"/>
                  </a:lnTo>
                  <a:lnTo>
                    <a:pt x="24882" y="12840"/>
                  </a:lnTo>
                  <a:lnTo>
                    <a:pt x="24882" y="12840"/>
                  </a:lnTo>
                  <a:lnTo>
                    <a:pt x="24861" y="12840"/>
                  </a:lnTo>
                  <a:lnTo>
                    <a:pt x="24861" y="12860"/>
                  </a:lnTo>
                  <a:lnTo>
                    <a:pt x="24861" y="12860"/>
                  </a:lnTo>
                  <a:lnTo>
                    <a:pt x="24861" y="12860"/>
                  </a:lnTo>
                  <a:lnTo>
                    <a:pt x="24840" y="12860"/>
                  </a:lnTo>
                  <a:lnTo>
                    <a:pt x="24840" y="12881"/>
                  </a:lnTo>
                  <a:lnTo>
                    <a:pt x="24840" y="12881"/>
                  </a:lnTo>
                  <a:lnTo>
                    <a:pt x="24840" y="12881"/>
                  </a:lnTo>
                  <a:lnTo>
                    <a:pt x="24820" y="12881"/>
                  </a:lnTo>
                  <a:lnTo>
                    <a:pt x="24820" y="12881"/>
                  </a:lnTo>
                  <a:lnTo>
                    <a:pt x="24820" y="12860"/>
                  </a:lnTo>
                  <a:lnTo>
                    <a:pt x="24820" y="12860"/>
                  </a:lnTo>
                  <a:lnTo>
                    <a:pt x="24800" y="12860"/>
                  </a:lnTo>
                  <a:lnTo>
                    <a:pt x="24778" y="12860"/>
                  </a:lnTo>
                  <a:lnTo>
                    <a:pt x="24778" y="12860"/>
                  </a:lnTo>
                  <a:lnTo>
                    <a:pt x="24778" y="12860"/>
                  </a:lnTo>
                  <a:lnTo>
                    <a:pt x="24758" y="12860"/>
                  </a:lnTo>
                  <a:lnTo>
                    <a:pt x="24758" y="12860"/>
                  </a:lnTo>
                  <a:lnTo>
                    <a:pt x="24738" y="12860"/>
                  </a:lnTo>
                  <a:lnTo>
                    <a:pt x="24717" y="12860"/>
                  </a:lnTo>
                  <a:lnTo>
                    <a:pt x="24696" y="12840"/>
                  </a:lnTo>
                  <a:lnTo>
                    <a:pt x="24696" y="12840"/>
                  </a:lnTo>
                  <a:lnTo>
                    <a:pt x="24696" y="12840"/>
                  </a:lnTo>
                  <a:lnTo>
                    <a:pt x="24696" y="12840"/>
                  </a:lnTo>
                  <a:lnTo>
                    <a:pt x="24676" y="12840"/>
                  </a:lnTo>
                  <a:lnTo>
                    <a:pt x="24676" y="12840"/>
                  </a:lnTo>
                  <a:lnTo>
                    <a:pt x="24676" y="12840"/>
                  </a:lnTo>
                  <a:lnTo>
                    <a:pt x="24676" y="12840"/>
                  </a:lnTo>
                  <a:lnTo>
                    <a:pt x="24676" y="12860"/>
                  </a:lnTo>
                  <a:lnTo>
                    <a:pt x="24656" y="12860"/>
                  </a:lnTo>
                  <a:lnTo>
                    <a:pt x="24656" y="12860"/>
                  </a:lnTo>
                  <a:lnTo>
                    <a:pt x="24635" y="12860"/>
                  </a:lnTo>
                  <a:lnTo>
                    <a:pt x="24635" y="12860"/>
                  </a:lnTo>
                  <a:lnTo>
                    <a:pt x="24635" y="12860"/>
                  </a:lnTo>
                  <a:lnTo>
                    <a:pt x="24635" y="12860"/>
                  </a:lnTo>
                  <a:lnTo>
                    <a:pt x="24635" y="12860"/>
                  </a:lnTo>
                  <a:lnTo>
                    <a:pt x="24614" y="12860"/>
                  </a:lnTo>
                  <a:lnTo>
                    <a:pt x="24614" y="12860"/>
                  </a:lnTo>
                  <a:lnTo>
                    <a:pt x="24614" y="12860"/>
                  </a:lnTo>
                  <a:lnTo>
                    <a:pt x="24614" y="12860"/>
                  </a:lnTo>
                  <a:lnTo>
                    <a:pt x="24614" y="12860"/>
                  </a:lnTo>
                  <a:lnTo>
                    <a:pt x="24614" y="12860"/>
                  </a:lnTo>
                  <a:lnTo>
                    <a:pt x="24594" y="12860"/>
                  </a:lnTo>
                  <a:lnTo>
                    <a:pt x="24594" y="12860"/>
                  </a:lnTo>
                  <a:lnTo>
                    <a:pt x="24574" y="12840"/>
                  </a:lnTo>
                  <a:lnTo>
                    <a:pt x="24574" y="12840"/>
                  </a:lnTo>
                  <a:lnTo>
                    <a:pt x="24553" y="12840"/>
                  </a:lnTo>
                  <a:lnTo>
                    <a:pt x="24512" y="12840"/>
                  </a:lnTo>
                  <a:lnTo>
                    <a:pt x="24492" y="12840"/>
                  </a:lnTo>
                  <a:lnTo>
                    <a:pt x="24471" y="12819"/>
                  </a:lnTo>
                  <a:lnTo>
                    <a:pt x="24471" y="12819"/>
                  </a:lnTo>
                  <a:lnTo>
                    <a:pt x="24471" y="12716"/>
                  </a:lnTo>
                  <a:lnTo>
                    <a:pt x="24471" y="12696"/>
                  </a:lnTo>
                  <a:lnTo>
                    <a:pt x="24471" y="12696"/>
                  </a:lnTo>
                  <a:lnTo>
                    <a:pt x="24450" y="12696"/>
                  </a:lnTo>
                  <a:lnTo>
                    <a:pt x="24430" y="12696"/>
                  </a:lnTo>
                  <a:lnTo>
                    <a:pt x="24389" y="12696"/>
                  </a:lnTo>
                  <a:lnTo>
                    <a:pt x="24389" y="12716"/>
                  </a:lnTo>
                  <a:lnTo>
                    <a:pt x="24368" y="12716"/>
                  </a:lnTo>
                  <a:lnTo>
                    <a:pt x="24348" y="12737"/>
                  </a:lnTo>
                  <a:lnTo>
                    <a:pt x="24328" y="12737"/>
                  </a:lnTo>
                  <a:lnTo>
                    <a:pt x="24328" y="12716"/>
                  </a:lnTo>
                  <a:lnTo>
                    <a:pt x="24328" y="12716"/>
                  </a:lnTo>
                  <a:lnTo>
                    <a:pt x="24328" y="12716"/>
                  </a:lnTo>
                  <a:lnTo>
                    <a:pt x="24307" y="12716"/>
                  </a:lnTo>
                  <a:lnTo>
                    <a:pt x="24266" y="12696"/>
                  </a:lnTo>
                  <a:lnTo>
                    <a:pt x="24266" y="12676"/>
                  </a:lnTo>
                  <a:lnTo>
                    <a:pt x="24245" y="12676"/>
                  </a:lnTo>
                  <a:lnTo>
                    <a:pt x="24245" y="12676"/>
                  </a:lnTo>
                  <a:lnTo>
                    <a:pt x="24225" y="12696"/>
                  </a:lnTo>
                  <a:lnTo>
                    <a:pt x="24225" y="12696"/>
                  </a:lnTo>
                  <a:lnTo>
                    <a:pt x="24225" y="12696"/>
                  </a:lnTo>
                  <a:lnTo>
                    <a:pt x="24225" y="12696"/>
                  </a:lnTo>
                  <a:lnTo>
                    <a:pt x="24204" y="12696"/>
                  </a:lnTo>
                  <a:lnTo>
                    <a:pt x="24163" y="12696"/>
                  </a:lnTo>
                  <a:lnTo>
                    <a:pt x="24163" y="12696"/>
                  </a:lnTo>
                  <a:lnTo>
                    <a:pt x="24163" y="12696"/>
                  </a:lnTo>
                  <a:lnTo>
                    <a:pt x="24163" y="12716"/>
                  </a:lnTo>
                  <a:lnTo>
                    <a:pt x="24163" y="12737"/>
                  </a:lnTo>
                  <a:lnTo>
                    <a:pt x="24163" y="12758"/>
                  </a:lnTo>
                  <a:lnTo>
                    <a:pt x="24163" y="12758"/>
                  </a:lnTo>
                  <a:lnTo>
                    <a:pt x="24143" y="12758"/>
                  </a:lnTo>
                  <a:lnTo>
                    <a:pt x="24143" y="12737"/>
                  </a:lnTo>
                  <a:lnTo>
                    <a:pt x="24122" y="12737"/>
                  </a:lnTo>
                  <a:lnTo>
                    <a:pt x="24122" y="12716"/>
                  </a:lnTo>
                  <a:lnTo>
                    <a:pt x="24102" y="12716"/>
                  </a:lnTo>
                  <a:lnTo>
                    <a:pt x="24102" y="12716"/>
                  </a:lnTo>
                  <a:lnTo>
                    <a:pt x="24102" y="12716"/>
                  </a:lnTo>
                  <a:lnTo>
                    <a:pt x="24081" y="12716"/>
                  </a:lnTo>
                  <a:lnTo>
                    <a:pt x="24061" y="12716"/>
                  </a:lnTo>
                  <a:lnTo>
                    <a:pt x="24061" y="12737"/>
                  </a:lnTo>
                  <a:lnTo>
                    <a:pt x="24040" y="12737"/>
                  </a:lnTo>
                  <a:lnTo>
                    <a:pt x="24020" y="12758"/>
                  </a:lnTo>
                  <a:lnTo>
                    <a:pt x="24020" y="12778"/>
                  </a:lnTo>
                  <a:lnTo>
                    <a:pt x="23979" y="12778"/>
                  </a:lnTo>
                  <a:lnTo>
                    <a:pt x="23979" y="12799"/>
                  </a:lnTo>
                  <a:lnTo>
                    <a:pt x="23979" y="12799"/>
                  </a:lnTo>
                  <a:lnTo>
                    <a:pt x="23979" y="12819"/>
                  </a:lnTo>
                  <a:lnTo>
                    <a:pt x="23979" y="12819"/>
                  </a:lnTo>
                  <a:lnTo>
                    <a:pt x="23979" y="12819"/>
                  </a:lnTo>
                  <a:lnTo>
                    <a:pt x="23958" y="12819"/>
                  </a:lnTo>
                  <a:lnTo>
                    <a:pt x="23938" y="12840"/>
                  </a:lnTo>
                  <a:lnTo>
                    <a:pt x="23917" y="12840"/>
                  </a:lnTo>
                  <a:lnTo>
                    <a:pt x="23917" y="12860"/>
                  </a:lnTo>
                  <a:lnTo>
                    <a:pt x="23917" y="12860"/>
                  </a:lnTo>
                  <a:lnTo>
                    <a:pt x="23917" y="12881"/>
                  </a:lnTo>
                  <a:lnTo>
                    <a:pt x="23917" y="12881"/>
                  </a:lnTo>
                  <a:lnTo>
                    <a:pt x="23897" y="12881"/>
                  </a:lnTo>
                  <a:lnTo>
                    <a:pt x="23897" y="12881"/>
                  </a:lnTo>
                  <a:lnTo>
                    <a:pt x="23897" y="12881"/>
                  </a:lnTo>
                  <a:lnTo>
                    <a:pt x="23876" y="12881"/>
                  </a:lnTo>
                  <a:lnTo>
                    <a:pt x="23856" y="12881"/>
                  </a:lnTo>
                  <a:lnTo>
                    <a:pt x="23856" y="12881"/>
                  </a:lnTo>
                  <a:lnTo>
                    <a:pt x="23835" y="12881"/>
                  </a:lnTo>
                  <a:lnTo>
                    <a:pt x="23835" y="12860"/>
                  </a:lnTo>
                  <a:lnTo>
                    <a:pt x="23835" y="12840"/>
                  </a:lnTo>
                  <a:lnTo>
                    <a:pt x="23835" y="12840"/>
                  </a:lnTo>
                  <a:lnTo>
                    <a:pt x="23856" y="12819"/>
                  </a:lnTo>
                  <a:lnTo>
                    <a:pt x="23835" y="12819"/>
                  </a:lnTo>
                  <a:lnTo>
                    <a:pt x="23835" y="12819"/>
                  </a:lnTo>
                  <a:lnTo>
                    <a:pt x="23815" y="12819"/>
                  </a:lnTo>
                  <a:lnTo>
                    <a:pt x="23794" y="12819"/>
                  </a:lnTo>
                  <a:lnTo>
                    <a:pt x="23794" y="12819"/>
                  </a:lnTo>
                  <a:lnTo>
                    <a:pt x="23774" y="12799"/>
                  </a:lnTo>
                  <a:lnTo>
                    <a:pt x="23753" y="12799"/>
                  </a:lnTo>
                  <a:lnTo>
                    <a:pt x="23733" y="12799"/>
                  </a:lnTo>
                  <a:lnTo>
                    <a:pt x="23733" y="12799"/>
                  </a:lnTo>
                  <a:lnTo>
                    <a:pt x="23691" y="12799"/>
                  </a:lnTo>
                  <a:lnTo>
                    <a:pt x="23630" y="12799"/>
                  </a:lnTo>
                  <a:lnTo>
                    <a:pt x="23630" y="12799"/>
                  </a:lnTo>
                  <a:lnTo>
                    <a:pt x="23609" y="12799"/>
                  </a:lnTo>
                  <a:lnTo>
                    <a:pt x="23569" y="12778"/>
                  </a:lnTo>
                  <a:lnTo>
                    <a:pt x="23548" y="12778"/>
                  </a:lnTo>
                  <a:lnTo>
                    <a:pt x="23548" y="12778"/>
                  </a:lnTo>
                  <a:lnTo>
                    <a:pt x="23548" y="12758"/>
                  </a:lnTo>
                  <a:lnTo>
                    <a:pt x="23548" y="12758"/>
                  </a:lnTo>
                  <a:lnTo>
                    <a:pt x="23548" y="12758"/>
                  </a:lnTo>
                  <a:lnTo>
                    <a:pt x="23507" y="12758"/>
                  </a:lnTo>
                  <a:lnTo>
                    <a:pt x="23507" y="12758"/>
                  </a:lnTo>
                  <a:lnTo>
                    <a:pt x="23487" y="12737"/>
                  </a:lnTo>
                  <a:lnTo>
                    <a:pt x="23487" y="12737"/>
                  </a:lnTo>
                  <a:lnTo>
                    <a:pt x="23466" y="12737"/>
                  </a:lnTo>
                  <a:lnTo>
                    <a:pt x="23466" y="12758"/>
                  </a:lnTo>
                  <a:lnTo>
                    <a:pt x="23445" y="12758"/>
                  </a:lnTo>
                  <a:lnTo>
                    <a:pt x="23425" y="12758"/>
                  </a:lnTo>
                  <a:lnTo>
                    <a:pt x="23425" y="12758"/>
                  </a:lnTo>
                  <a:lnTo>
                    <a:pt x="23425" y="12778"/>
                  </a:lnTo>
                  <a:lnTo>
                    <a:pt x="23425" y="12778"/>
                  </a:lnTo>
                  <a:lnTo>
                    <a:pt x="23405" y="12778"/>
                  </a:lnTo>
                  <a:lnTo>
                    <a:pt x="23384" y="12778"/>
                  </a:lnTo>
                  <a:lnTo>
                    <a:pt x="23384" y="12778"/>
                  </a:lnTo>
                  <a:lnTo>
                    <a:pt x="23363" y="12758"/>
                  </a:lnTo>
                  <a:lnTo>
                    <a:pt x="23343" y="12758"/>
                  </a:lnTo>
                  <a:lnTo>
                    <a:pt x="23323" y="12758"/>
                  </a:lnTo>
                  <a:lnTo>
                    <a:pt x="23323" y="12758"/>
                  </a:lnTo>
                  <a:lnTo>
                    <a:pt x="23281" y="12778"/>
                  </a:lnTo>
                  <a:lnTo>
                    <a:pt x="23261" y="12799"/>
                  </a:lnTo>
                  <a:lnTo>
                    <a:pt x="23261" y="12799"/>
                  </a:lnTo>
                  <a:lnTo>
                    <a:pt x="23241" y="12819"/>
                  </a:lnTo>
                  <a:lnTo>
                    <a:pt x="23241" y="12819"/>
                  </a:lnTo>
                  <a:lnTo>
                    <a:pt x="23219" y="12819"/>
                  </a:lnTo>
                  <a:lnTo>
                    <a:pt x="23219" y="12819"/>
                  </a:lnTo>
                  <a:lnTo>
                    <a:pt x="23199" y="12819"/>
                  </a:lnTo>
                  <a:lnTo>
                    <a:pt x="23199" y="12819"/>
                  </a:lnTo>
                  <a:lnTo>
                    <a:pt x="23199" y="12819"/>
                  </a:lnTo>
                  <a:lnTo>
                    <a:pt x="23179" y="12840"/>
                  </a:lnTo>
                  <a:lnTo>
                    <a:pt x="23158" y="12840"/>
                  </a:lnTo>
                  <a:lnTo>
                    <a:pt x="23137" y="12840"/>
                  </a:lnTo>
                  <a:lnTo>
                    <a:pt x="23117" y="12840"/>
                  </a:lnTo>
                  <a:lnTo>
                    <a:pt x="23097" y="12860"/>
                  </a:lnTo>
                  <a:lnTo>
                    <a:pt x="23097" y="12860"/>
                  </a:lnTo>
                  <a:lnTo>
                    <a:pt x="23076" y="12860"/>
                  </a:lnTo>
                  <a:lnTo>
                    <a:pt x="23055" y="12840"/>
                  </a:lnTo>
                  <a:lnTo>
                    <a:pt x="23055" y="12840"/>
                  </a:lnTo>
                  <a:lnTo>
                    <a:pt x="23035" y="12840"/>
                  </a:lnTo>
                  <a:lnTo>
                    <a:pt x="23035" y="12840"/>
                  </a:lnTo>
                  <a:lnTo>
                    <a:pt x="23035" y="12840"/>
                  </a:lnTo>
                  <a:lnTo>
                    <a:pt x="23015" y="12819"/>
                  </a:lnTo>
                  <a:lnTo>
                    <a:pt x="23015" y="12819"/>
                  </a:lnTo>
                  <a:lnTo>
                    <a:pt x="23015" y="12819"/>
                  </a:lnTo>
                  <a:lnTo>
                    <a:pt x="22994" y="12840"/>
                  </a:lnTo>
                  <a:lnTo>
                    <a:pt x="22973" y="12840"/>
                  </a:lnTo>
                  <a:lnTo>
                    <a:pt x="22953" y="12840"/>
                  </a:lnTo>
                  <a:lnTo>
                    <a:pt x="22953" y="12819"/>
                  </a:lnTo>
                  <a:lnTo>
                    <a:pt x="22933" y="12840"/>
                  </a:lnTo>
                  <a:lnTo>
                    <a:pt x="22912" y="12840"/>
                  </a:lnTo>
                  <a:lnTo>
                    <a:pt x="22891" y="12840"/>
                  </a:lnTo>
                  <a:lnTo>
                    <a:pt x="22851" y="12819"/>
                  </a:lnTo>
                  <a:lnTo>
                    <a:pt x="22830" y="12819"/>
                  </a:lnTo>
                  <a:lnTo>
                    <a:pt x="22789" y="12819"/>
                  </a:lnTo>
                  <a:lnTo>
                    <a:pt x="22789" y="12819"/>
                  </a:lnTo>
                  <a:lnTo>
                    <a:pt x="22769" y="12819"/>
                  </a:lnTo>
                  <a:lnTo>
                    <a:pt x="22769" y="12819"/>
                  </a:lnTo>
                  <a:lnTo>
                    <a:pt x="22748" y="12819"/>
                  </a:lnTo>
                  <a:lnTo>
                    <a:pt x="22748" y="12840"/>
                  </a:lnTo>
                  <a:lnTo>
                    <a:pt x="22727" y="12840"/>
                  </a:lnTo>
                  <a:lnTo>
                    <a:pt x="22727" y="12840"/>
                  </a:lnTo>
                  <a:lnTo>
                    <a:pt x="22625" y="12840"/>
                  </a:lnTo>
                  <a:lnTo>
                    <a:pt x="22604" y="12840"/>
                  </a:lnTo>
                  <a:lnTo>
                    <a:pt x="22584" y="12860"/>
                  </a:lnTo>
                  <a:lnTo>
                    <a:pt x="22584" y="12860"/>
                  </a:lnTo>
                  <a:lnTo>
                    <a:pt x="22584" y="12881"/>
                  </a:lnTo>
                  <a:lnTo>
                    <a:pt x="22584" y="12942"/>
                  </a:lnTo>
                  <a:lnTo>
                    <a:pt x="22584" y="12942"/>
                  </a:lnTo>
                  <a:lnTo>
                    <a:pt x="22584" y="12942"/>
                  </a:lnTo>
                  <a:lnTo>
                    <a:pt x="22584" y="12942"/>
                  </a:lnTo>
                  <a:lnTo>
                    <a:pt x="22604" y="12942"/>
                  </a:lnTo>
                  <a:lnTo>
                    <a:pt x="22625" y="12942"/>
                  </a:lnTo>
                  <a:lnTo>
                    <a:pt x="22625" y="12942"/>
                  </a:lnTo>
                  <a:lnTo>
                    <a:pt x="22625" y="12942"/>
                  </a:lnTo>
                  <a:lnTo>
                    <a:pt x="22645" y="12942"/>
                  </a:lnTo>
                  <a:lnTo>
                    <a:pt x="22666" y="12942"/>
                  </a:lnTo>
                  <a:lnTo>
                    <a:pt x="22666" y="12963"/>
                  </a:lnTo>
                  <a:lnTo>
                    <a:pt x="22686" y="12963"/>
                  </a:lnTo>
                  <a:lnTo>
                    <a:pt x="22686" y="12963"/>
                  </a:lnTo>
                  <a:lnTo>
                    <a:pt x="22686" y="12983"/>
                  </a:lnTo>
                  <a:lnTo>
                    <a:pt x="22707" y="12983"/>
                  </a:lnTo>
                  <a:lnTo>
                    <a:pt x="22707" y="13004"/>
                  </a:lnTo>
                  <a:lnTo>
                    <a:pt x="22707" y="13004"/>
                  </a:lnTo>
                  <a:lnTo>
                    <a:pt x="22727" y="13004"/>
                  </a:lnTo>
                  <a:lnTo>
                    <a:pt x="22727" y="13004"/>
                  </a:lnTo>
                  <a:lnTo>
                    <a:pt x="22727" y="13004"/>
                  </a:lnTo>
                  <a:lnTo>
                    <a:pt x="22748" y="13004"/>
                  </a:lnTo>
                  <a:lnTo>
                    <a:pt x="22769" y="13004"/>
                  </a:lnTo>
                  <a:lnTo>
                    <a:pt x="22769" y="13004"/>
                  </a:lnTo>
                  <a:lnTo>
                    <a:pt x="22789" y="13004"/>
                  </a:lnTo>
                  <a:lnTo>
                    <a:pt x="22789" y="13004"/>
                  </a:lnTo>
                  <a:lnTo>
                    <a:pt x="22789" y="13004"/>
                  </a:lnTo>
                  <a:lnTo>
                    <a:pt x="22789" y="13004"/>
                  </a:lnTo>
                  <a:lnTo>
                    <a:pt x="22789" y="13004"/>
                  </a:lnTo>
                  <a:lnTo>
                    <a:pt x="22809" y="13004"/>
                  </a:lnTo>
                  <a:lnTo>
                    <a:pt x="22809" y="13004"/>
                  </a:lnTo>
                  <a:lnTo>
                    <a:pt x="22809" y="13004"/>
                  </a:lnTo>
                  <a:lnTo>
                    <a:pt x="22830" y="13004"/>
                  </a:lnTo>
                  <a:lnTo>
                    <a:pt x="22830" y="13004"/>
                  </a:lnTo>
                  <a:lnTo>
                    <a:pt x="22871" y="12983"/>
                  </a:lnTo>
                  <a:lnTo>
                    <a:pt x="22891" y="12983"/>
                  </a:lnTo>
                  <a:lnTo>
                    <a:pt x="22891" y="12983"/>
                  </a:lnTo>
                  <a:lnTo>
                    <a:pt x="22912" y="13004"/>
                  </a:lnTo>
                  <a:lnTo>
                    <a:pt x="22912" y="13004"/>
                  </a:lnTo>
                  <a:lnTo>
                    <a:pt x="22912" y="13004"/>
                  </a:lnTo>
                  <a:lnTo>
                    <a:pt x="22933" y="13024"/>
                  </a:lnTo>
                  <a:lnTo>
                    <a:pt x="22933" y="13024"/>
                  </a:lnTo>
                  <a:lnTo>
                    <a:pt x="22953" y="13004"/>
                  </a:lnTo>
                  <a:lnTo>
                    <a:pt x="22953" y="13004"/>
                  </a:lnTo>
                  <a:lnTo>
                    <a:pt x="22973" y="13024"/>
                  </a:lnTo>
                  <a:lnTo>
                    <a:pt x="22994" y="13024"/>
                  </a:lnTo>
                  <a:lnTo>
                    <a:pt x="22994" y="13065"/>
                  </a:lnTo>
                  <a:lnTo>
                    <a:pt x="23015" y="13065"/>
                  </a:lnTo>
                  <a:lnTo>
                    <a:pt x="23015" y="13065"/>
                  </a:lnTo>
                  <a:lnTo>
                    <a:pt x="23035" y="13065"/>
                  </a:lnTo>
                  <a:lnTo>
                    <a:pt x="23035" y="13065"/>
                  </a:lnTo>
                  <a:lnTo>
                    <a:pt x="23035" y="13065"/>
                  </a:lnTo>
                  <a:lnTo>
                    <a:pt x="23035" y="13065"/>
                  </a:lnTo>
                  <a:lnTo>
                    <a:pt x="23055" y="13065"/>
                  </a:lnTo>
                  <a:lnTo>
                    <a:pt x="23055" y="13065"/>
                  </a:lnTo>
                  <a:lnTo>
                    <a:pt x="23076" y="13065"/>
                  </a:lnTo>
                  <a:lnTo>
                    <a:pt x="23076" y="13065"/>
                  </a:lnTo>
                  <a:lnTo>
                    <a:pt x="23097" y="13065"/>
                  </a:lnTo>
                  <a:lnTo>
                    <a:pt x="23117" y="13065"/>
                  </a:lnTo>
                  <a:lnTo>
                    <a:pt x="23117" y="13086"/>
                  </a:lnTo>
                  <a:lnTo>
                    <a:pt x="23137" y="13086"/>
                  </a:lnTo>
                  <a:lnTo>
                    <a:pt x="23158" y="13106"/>
                  </a:lnTo>
                  <a:lnTo>
                    <a:pt x="23199" y="13188"/>
                  </a:lnTo>
                  <a:lnTo>
                    <a:pt x="23199" y="13188"/>
                  </a:lnTo>
                  <a:lnTo>
                    <a:pt x="23199" y="13209"/>
                  </a:lnTo>
                  <a:lnTo>
                    <a:pt x="23199" y="13209"/>
                  </a:lnTo>
                  <a:lnTo>
                    <a:pt x="23219" y="13209"/>
                  </a:lnTo>
                  <a:lnTo>
                    <a:pt x="23219" y="13209"/>
                  </a:lnTo>
                  <a:lnTo>
                    <a:pt x="23219" y="13209"/>
                  </a:lnTo>
                  <a:lnTo>
                    <a:pt x="23261" y="13270"/>
                  </a:lnTo>
                  <a:lnTo>
                    <a:pt x="23261" y="13291"/>
                  </a:lnTo>
                  <a:lnTo>
                    <a:pt x="23261" y="13291"/>
                  </a:lnTo>
                  <a:lnTo>
                    <a:pt x="23281" y="13311"/>
                  </a:lnTo>
                  <a:lnTo>
                    <a:pt x="23281" y="13311"/>
                  </a:lnTo>
                  <a:lnTo>
                    <a:pt x="23281" y="13311"/>
                  </a:lnTo>
                  <a:lnTo>
                    <a:pt x="23302" y="13332"/>
                  </a:lnTo>
                  <a:lnTo>
                    <a:pt x="23323" y="13332"/>
                  </a:lnTo>
                  <a:lnTo>
                    <a:pt x="23323" y="13353"/>
                  </a:lnTo>
                  <a:lnTo>
                    <a:pt x="23323" y="13353"/>
                  </a:lnTo>
                  <a:lnTo>
                    <a:pt x="23343" y="13373"/>
                  </a:lnTo>
                  <a:lnTo>
                    <a:pt x="23343" y="13373"/>
                  </a:lnTo>
                  <a:lnTo>
                    <a:pt x="23343" y="13373"/>
                  </a:lnTo>
                  <a:lnTo>
                    <a:pt x="23343" y="13414"/>
                  </a:lnTo>
                  <a:lnTo>
                    <a:pt x="23343" y="13414"/>
                  </a:lnTo>
                  <a:lnTo>
                    <a:pt x="23343" y="13414"/>
                  </a:lnTo>
                  <a:lnTo>
                    <a:pt x="23343" y="13435"/>
                  </a:lnTo>
                  <a:lnTo>
                    <a:pt x="23343" y="13435"/>
                  </a:lnTo>
                  <a:lnTo>
                    <a:pt x="23343" y="13435"/>
                  </a:lnTo>
                  <a:lnTo>
                    <a:pt x="23343" y="13435"/>
                  </a:lnTo>
                  <a:lnTo>
                    <a:pt x="23343" y="13455"/>
                  </a:lnTo>
                  <a:lnTo>
                    <a:pt x="23343" y="13475"/>
                  </a:lnTo>
                  <a:lnTo>
                    <a:pt x="23343" y="13496"/>
                  </a:lnTo>
                  <a:lnTo>
                    <a:pt x="23323" y="13517"/>
                  </a:lnTo>
                  <a:lnTo>
                    <a:pt x="23323" y="13517"/>
                  </a:lnTo>
                  <a:lnTo>
                    <a:pt x="23323" y="13578"/>
                  </a:lnTo>
                  <a:lnTo>
                    <a:pt x="23343" y="13578"/>
                  </a:lnTo>
                  <a:lnTo>
                    <a:pt x="23363" y="13578"/>
                  </a:lnTo>
                  <a:lnTo>
                    <a:pt x="23363" y="13557"/>
                  </a:lnTo>
                  <a:lnTo>
                    <a:pt x="23363" y="13557"/>
                  </a:lnTo>
                  <a:lnTo>
                    <a:pt x="23384" y="13557"/>
                  </a:lnTo>
                  <a:lnTo>
                    <a:pt x="23384" y="13557"/>
                  </a:lnTo>
                  <a:lnTo>
                    <a:pt x="23384" y="13557"/>
                  </a:lnTo>
                  <a:lnTo>
                    <a:pt x="23384" y="13578"/>
                  </a:lnTo>
                  <a:lnTo>
                    <a:pt x="23384" y="13578"/>
                  </a:lnTo>
                  <a:lnTo>
                    <a:pt x="23384" y="13578"/>
                  </a:lnTo>
                  <a:lnTo>
                    <a:pt x="23384" y="13578"/>
                  </a:lnTo>
                  <a:lnTo>
                    <a:pt x="23405" y="13578"/>
                  </a:lnTo>
                  <a:lnTo>
                    <a:pt x="23405" y="13578"/>
                  </a:lnTo>
                  <a:lnTo>
                    <a:pt x="23425" y="13578"/>
                  </a:lnTo>
                  <a:lnTo>
                    <a:pt x="23425" y="13578"/>
                  </a:lnTo>
                  <a:lnTo>
                    <a:pt x="23425" y="13557"/>
                  </a:lnTo>
                  <a:lnTo>
                    <a:pt x="23425" y="13537"/>
                  </a:lnTo>
                  <a:lnTo>
                    <a:pt x="23445" y="13537"/>
                  </a:lnTo>
                  <a:lnTo>
                    <a:pt x="23445" y="13537"/>
                  </a:lnTo>
                  <a:lnTo>
                    <a:pt x="23466" y="13537"/>
                  </a:lnTo>
                  <a:lnTo>
                    <a:pt x="23487" y="13517"/>
                  </a:lnTo>
                  <a:lnTo>
                    <a:pt x="23487" y="13517"/>
                  </a:lnTo>
                  <a:lnTo>
                    <a:pt x="23487" y="13517"/>
                  </a:lnTo>
                  <a:lnTo>
                    <a:pt x="23487" y="13517"/>
                  </a:lnTo>
                  <a:lnTo>
                    <a:pt x="23507" y="13517"/>
                  </a:lnTo>
                  <a:lnTo>
                    <a:pt x="23507" y="13517"/>
                  </a:lnTo>
                  <a:lnTo>
                    <a:pt x="23507" y="13517"/>
                  </a:lnTo>
                  <a:lnTo>
                    <a:pt x="23527" y="13517"/>
                  </a:lnTo>
                  <a:lnTo>
                    <a:pt x="23527" y="13517"/>
                  </a:lnTo>
                  <a:lnTo>
                    <a:pt x="23527" y="13517"/>
                  </a:lnTo>
                  <a:lnTo>
                    <a:pt x="23548" y="13496"/>
                  </a:lnTo>
                  <a:lnTo>
                    <a:pt x="23609" y="13496"/>
                  </a:lnTo>
                  <a:lnTo>
                    <a:pt x="23609" y="13496"/>
                  </a:lnTo>
                  <a:lnTo>
                    <a:pt x="23609" y="13496"/>
                  </a:lnTo>
                  <a:lnTo>
                    <a:pt x="23630" y="13496"/>
                  </a:lnTo>
                  <a:lnTo>
                    <a:pt x="23630" y="13475"/>
                  </a:lnTo>
                  <a:lnTo>
                    <a:pt x="23630" y="13475"/>
                  </a:lnTo>
                  <a:lnTo>
                    <a:pt x="23630" y="13455"/>
                  </a:lnTo>
                  <a:lnTo>
                    <a:pt x="23630" y="13435"/>
                  </a:lnTo>
                  <a:lnTo>
                    <a:pt x="23630" y="13435"/>
                  </a:lnTo>
                  <a:lnTo>
                    <a:pt x="23630" y="13435"/>
                  </a:lnTo>
                  <a:lnTo>
                    <a:pt x="23630" y="13435"/>
                  </a:lnTo>
                  <a:lnTo>
                    <a:pt x="23630" y="13435"/>
                  </a:lnTo>
                  <a:lnTo>
                    <a:pt x="23651" y="13414"/>
                  </a:lnTo>
                  <a:lnTo>
                    <a:pt x="23651" y="13414"/>
                  </a:lnTo>
                  <a:lnTo>
                    <a:pt x="23712" y="13414"/>
                  </a:lnTo>
                  <a:lnTo>
                    <a:pt x="23712" y="13414"/>
                  </a:lnTo>
                  <a:lnTo>
                    <a:pt x="23712" y="13414"/>
                  </a:lnTo>
                  <a:lnTo>
                    <a:pt x="23712" y="13414"/>
                  </a:lnTo>
                  <a:lnTo>
                    <a:pt x="23712" y="13414"/>
                  </a:lnTo>
                  <a:lnTo>
                    <a:pt x="23712" y="13414"/>
                  </a:lnTo>
                  <a:lnTo>
                    <a:pt x="23712" y="13435"/>
                  </a:lnTo>
                  <a:lnTo>
                    <a:pt x="23712" y="13435"/>
                  </a:lnTo>
                  <a:lnTo>
                    <a:pt x="23712" y="13435"/>
                  </a:lnTo>
                  <a:lnTo>
                    <a:pt x="23712" y="13435"/>
                  </a:lnTo>
                  <a:lnTo>
                    <a:pt x="23712" y="13455"/>
                  </a:lnTo>
                  <a:lnTo>
                    <a:pt x="23733" y="13455"/>
                  </a:lnTo>
                  <a:lnTo>
                    <a:pt x="23733" y="13435"/>
                  </a:lnTo>
                  <a:lnTo>
                    <a:pt x="23733" y="13435"/>
                  </a:lnTo>
                  <a:lnTo>
                    <a:pt x="23733" y="13435"/>
                  </a:lnTo>
                  <a:lnTo>
                    <a:pt x="23733" y="13435"/>
                  </a:lnTo>
                  <a:lnTo>
                    <a:pt x="23753" y="13435"/>
                  </a:lnTo>
                  <a:lnTo>
                    <a:pt x="23753" y="13435"/>
                  </a:lnTo>
                  <a:lnTo>
                    <a:pt x="23753" y="13435"/>
                  </a:lnTo>
                  <a:lnTo>
                    <a:pt x="23753" y="13435"/>
                  </a:lnTo>
                  <a:lnTo>
                    <a:pt x="23774" y="13435"/>
                  </a:lnTo>
                  <a:lnTo>
                    <a:pt x="23774" y="13435"/>
                  </a:lnTo>
                  <a:lnTo>
                    <a:pt x="23774" y="13435"/>
                  </a:lnTo>
                  <a:lnTo>
                    <a:pt x="23774" y="13455"/>
                  </a:lnTo>
                  <a:lnTo>
                    <a:pt x="23794" y="13455"/>
                  </a:lnTo>
                  <a:lnTo>
                    <a:pt x="23794" y="13455"/>
                  </a:lnTo>
                  <a:lnTo>
                    <a:pt x="23815" y="13475"/>
                  </a:lnTo>
                  <a:lnTo>
                    <a:pt x="23835" y="13475"/>
                  </a:lnTo>
                  <a:lnTo>
                    <a:pt x="23856" y="13475"/>
                  </a:lnTo>
                  <a:lnTo>
                    <a:pt x="23856" y="13475"/>
                  </a:lnTo>
                  <a:lnTo>
                    <a:pt x="23856" y="13475"/>
                  </a:lnTo>
                  <a:lnTo>
                    <a:pt x="23856" y="13496"/>
                  </a:lnTo>
                  <a:lnTo>
                    <a:pt x="23856" y="13496"/>
                  </a:lnTo>
                  <a:lnTo>
                    <a:pt x="23856" y="13517"/>
                  </a:lnTo>
                  <a:lnTo>
                    <a:pt x="23856" y="13517"/>
                  </a:lnTo>
                  <a:lnTo>
                    <a:pt x="23856" y="13496"/>
                  </a:lnTo>
                  <a:lnTo>
                    <a:pt x="23876" y="13496"/>
                  </a:lnTo>
                  <a:lnTo>
                    <a:pt x="23876" y="13517"/>
                  </a:lnTo>
                  <a:lnTo>
                    <a:pt x="23897" y="13517"/>
                  </a:lnTo>
                  <a:lnTo>
                    <a:pt x="23897" y="13517"/>
                  </a:lnTo>
                  <a:lnTo>
                    <a:pt x="23917" y="13517"/>
                  </a:lnTo>
                  <a:lnTo>
                    <a:pt x="23938" y="13496"/>
                  </a:lnTo>
                  <a:lnTo>
                    <a:pt x="23938" y="13496"/>
                  </a:lnTo>
                  <a:lnTo>
                    <a:pt x="23958" y="13496"/>
                  </a:lnTo>
                  <a:lnTo>
                    <a:pt x="23958" y="13517"/>
                  </a:lnTo>
                  <a:lnTo>
                    <a:pt x="23979" y="13517"/>
                  </a:lnTo>
                  <a:lnTo>
                    <a:pt x="23979" y="13537"/>
                  </a:lnTo>
                  <a:lnTo>
                    <a:pt x="23979" y="13537"/>
                  </a:lnTo>
                  <a:lnTo>
                    <a:pt x="23979" y="13557"/>
                  </a:lnTo>
                  <a:lnTo>
                    <a:pt x="23999" y="13557"/>
                  </a:lnTo>
                  <a:lnTo>
                    <a:pt x="23999" y="13557"/>
                  </a:lnTo>
                  <a:lnTo>
                    <a:pt x="24020" y="13557"/>
                  </a:lnTo>
                  <a:lnTo>
                    <a:pt x="24020" y="13557"/>
                  </a:lnTo>
                  <a:lnTo>
                    <a:pt x="24040" y="13578"/>
                  </a:lnTo>
                  <a:lnTo>
                    <a:pt x="24061" y="13578"/>
                  </a:lnTo>
                  <a:lnTo>
                    <a:pt x="24061" y="13578"/>
                  </a:lnTo>
                  <a:lnTo>
                    <a:pt x="24061" y="13599"/>
                  </a:lnTo>
                  <a:lnTo>
                    <a:pt x="24081" y="13599"/>
                  </a:lnTo>
                  <a:lnTo>
                    <a:pt x="24081" y="13619"/>
                  </a:lnTo>
                  <a:lnTo>
                    <a:pt x="24081" y="13619"/>
                  </a:lnTo>
                  <a:lnTo>
                    <a:pt x="24102" y="13639"/>
                  </a:lnTo>
                  <a:lnTo>
                    <a:pt x="24102" y="13639"/>
                  </a:lnTo>
                  <a:lnTo>
                    <a:pt x="24122" y="13639"/>
                  </a:lnTo>
                  <a:lnTo>
                    <a:pt x="24122" y="13681"/>
                  </a:lnTo>
                  <a:lnTo>
                    <a:pt x="24122" y="13681"/>
                  </a:lnTo>
                  <a:lnTo>
                    <a:pt x="24122" y="13701"/>
                  </a:lnTo>
                  <a:lnTo>
                    <a:pt x="24122" y="13701"/>
                  </a:lnTo>
                  <a:lnTo>
                    <a:pt x="24122" y="13701"/>
                  </a:lnTo>
                  <a:lnTo>
                    <a:pt x="24122" y="13721"/>
                  </a:lnTo>
                  <a:lnTo>
                    <a:pt x="24122" y="13742"/>
                  </a:lnTo>
                  <a:lnTo>
                    <a:pt x="24122" y="13742"/>
                  </a:lnTo>
                  <a:lnTo>
                    <a:pt x="24122" y="13742"/>
                  </a:lnTo>
                  <a:lnTo>
                    <a:pt x="24122" y="13742"/>
                  </a:lnTo>
                  <a:lnTo>
                    <a:pt x="24122" y="13742"/>
                  </a:lnTo>
                  <a:lnTo>
                    <a:pt x="24122" y="13742"/>
                  </a:lnTo>
                  <a:lnTo>
                    <a:pt x="24122" y="13742"/>
                  </a:lnTo>
                  <a:lnTo>
                    <a:pt x="24122" y="13742"/>
                  </a:lnTo>
                  <a:lnTo>
                    <a:pt x="24122" y="13742"/>
                  </a:lnTo>
                  <a:lnTo>
                    <a:pt x="24122" y="13742"/>
                  </a:lnTo>
                  <a:lnTo>
                    <a:pt x="24102" y="13763"/>
                  </a:lnTo>
                  <a:lnTo>
                    <a:pt x="24102" y="13783"/>
                  </a:lnTo>
                  <a:lnTo>
                    <a:pt x="24102" y="13783"/>
                  </a:lnTo>
                  <a:lnTo>
                    <a:pt x="24122" y="13783"/>
                  </a:lnTo>
                  <a:lnTo>
                    <a:pt x="24122" y="13783"/>
                  </a:lnTo>
                  <a:lnTo>
                    <a:pt x="24122" y="13803"/>
                  </a:lnTo>
                  <a:lnTo>
                    <a:pt x="24122" y="13803"/>
                  </a:lnTo>
                  <a:lnTo>
                    <a:pt x="24143" y="13803"/>
                  </a:lnTo>
                  <a:lnTo>
                    <a:pt x="24122" y="13824"/>
                  </a:lnTo>
                  <a:lnTo>
                    <a:pt x="24122" y="13824"/>
                  </a:lnTo>
                  <a:lnTo>
                    <a:pt x="24143" y="13824"/>
                  </a:lnTo>
                  <a:lnTo>
                    <a:pt x="24143" y="13845"/>
                  </a:lnTo>
                  <a:lnTo>
                    <a:pt x="24163" y="13845"/>
                  </a:lnTo>
                  <a:lnTo>
                    <a:pt x="24184" y="13865"/>
                  </a:lnTo>
                  <a:lnTo>
                    <a:pt x="24184" y="13865"/>
                  </a:lnTo>
                  <a:lnTo>
                    <a:pt x="24184" y="13865"/>
                  </a:lnTo>
                  <a:lnTo>
                    <a:pt x="24184" y="13865"/>
                  </a:lnTo>
                  <a:lnTo>
                    <a:pt x="24204" y="13885"/>
                  </a:lnTo>
                  <a:lnTo>
                    <a:pt x="24204" y="13885"/>
                  </a:lnTo>
                  <a:lnTo>
                    <a:pt x="24204" y="13885"/>
                  </a:lnTo>
                  <a:lnTo>
                    <a:pt x="24184" y="13907"/>
                  </a:lnTo>
                  <a:lnTo>
                    <a:pt x="24184" y="13907"/>
                  </a:lnTo>
                  <a:lnTo>
                    <a:pt x="24184" y="13907"/>
                  </a:lnTo>
                  <a:lnTo>
                    <a:pt x="24204" y="13927"/>
                  </a:lnTo>
                  <a:lnTo>
                    <a:pt x="24245" y="13907"/>
                  </a:lnTo>
                  <a:lnTo>
                    <a:pt x="24286" y="13927"/>
                  </a:lnTo>
                  <a:lnTo>
                    <a:pt x="24328" y="13907"/>
                  </a:lnTo>
                  <a:lnTo>
                    <a:pt x="24328" y="13907"/>
                  </a:lnTo>
                  <a:lnTo>
                    <a:pt x="24328" y="13907"/>
                  </a:lnTo>
                  <a:lnTo>
                    <a:pt x="24348" y="13885"/>
                  </a:lnTo>
                  <a:lnTo>
                    <a:pt x="24348" y="13885"/>
                  </a:lnTo>
                  <a:lnTo>
                    <a:pt x="24348" y="13907"/>
                  </a:lnTo>
                  <a:lnTo>
                    <a:pt x="24348" y="13907"/>
                  </a:lnTo>
                  <a:lnTo>
                    <a:pt x="24348" y="13885"/>
                  </a:lnTo>
                  <a:lnTo>
                    <a:pt x="24368" y="13885"/>
                  </a:lnTo>
                  <a:lnTo>
                    <a:pt x="24368" y="13885"/>
                  </a:lnTo>
                  <a:lnTo>
                    <a:pt x="24389" y="13865"/>
                  </a:lnTo>
                  <a:lnTo>
                    <a:pt x="24389" y="13865"/>
                  </a:lnTo>
                  <a:lnTo>
                    <a:pt x="24410" y="13865"/>
                  </a:lnTo>
                  <a:lnTo>
                    <a:pt x="24430" y="13865"/>
                  </a:lnTo>
                  <a:lnTo>
                    <a:pt x="24471" y="13885"/>
                  </a:lnTo>
                  <a:lnTo>
                    <a:pt x="24492" y="13885"/>
                  </a:lnTo>
                  <a:lnTo>
                    <a:pt x="24492" y="13885"/>
                  </a:lnTo>
                  <a:lnTo>
                    <a:pt x="24512" y="13907"/>
                  </a:lnTo>
                  <a:lnTo>
                    <a:pt x="24512" y="13907"/>
                  </a:lnTo>
                  <a:lnTo>
                    <a:pt x="24512" y="13907"/>
                  </a:lnTo>
                  <a:lnTo>
                    <a:pt x="24512" y="13907"/>
                  </a:lnTo>
                  <a:lnTo>
                    <a:pt x="24512" y="13907"/>
                  </a:lnTo>
                  <a:lnTo>
                    <a:pt x="24532" y="13907"/>
                  </a:lnTo>
                  <a:lnTo>
                    <a:pt x="24532" y="13927"/>
                  </a:lnTo>
                  <a:lnTo>
                    <a:pt x="24532" y="13927"/>
                  </a:lnTo>
                  <a:lnTo>
                    <a:pt x="24532" y="13927"/>
                  </a:lnTo>
                  <a:lnTo>
                    <a:pt x="24553" y="13927"/>
                  </a:lnTo>
                  <a:lnTo>
                    <a:pt x="24553" y="13927"/>
                  </a:lnTo>
                  <a:lnTo>
                    <a:pt x="24553" y="13927"/>
                  </a:lnTo>
                  <a:lnTo>
                    <a:pt x="24553" y="13927"/>
                  </a:lnTo>
                  <a:lnTo>
                    <a:pt x="24553" y="13927"/>
                  </a:lnTo>
                  <a:lnTo>
                    <a:pt x="24553" y="13927"/>
                  </a:lnTo>
                  <a:lnTo>
                    <a:pt x="24574" y="13927"/>
                  </a:lnTo>
                  <a:lnTo>
                    <a:pt x="24594" y="13947"/>
                  </a:lnTo>
                  <a:lnTo>
                    <a:pt x="24594" y="13947"/>
                  </a:lnTo>
                  <a:lnTo>
                    <a:pt x="24614" y="13947"/>
                  </a:lnTo>
                  <a:lnTo>
                    <a:pt x="24614" y="13968"/>
                  </a:lnTo>
                  <a:lnTo>
                    <a:pt x="24614" y="13968"/>
                  </a:lnTo>
                  <a:lnTo>
                    <a:pt x="24594" y="13968"/>
                  </a:lnTo>
                  <a:lnTo>
                    <a:pt x="24574" y="13968"/>
                  </a:lnTo>
                  <a:lnTo>
                    <a:pt x="24553" y="13968"/>
                  </a:lnTo>
                  <a:lnTo>
                    <a:pt x="24553" y="13968"/>
                  </a:lnTo>
                  <a:lnTo>
                    <a:pt x="24532" y="13947"/>
                  </a:lnTo>
                  <a:lnTo>
                    <a:pt x="24532" y="13947"/>
                  </a:lnTo>
                  <a:lnTo>
                    <a:pt x="24532" y="13947"/>
                  </a:lnTo>
                  <a:lnTo>
                    <a:pt x="24512" y="13989"/>
                  </a:lnTo>
                  <a:lnTo>
                    <a:pt x="24512" y="13989"/>
                  </a:lnTo>
                  <a:lnTo>
                    <a:pt x="24512" y="14009"/>
                  </a:lnTo>
                  <a:lnTo>
                    <a:pt x="24512" y="14009"/>
                  </a:lnTo>
                  <a:lnTo>
                    <a:pt x="24512" y="14009"/>
                  </a:lnTo>
                  <a:lnTo>
                    <a:pt x="24512" y="14029"/>
                  </a:lnTo>
                  <a:lnTo>
                    <a:pt x="24512" y="14050"/>
                  </a:lnTo>
                  <a:lnTo>
                    <a:pt x="24512" y="14050"/>
                  </a:lnTo>
                  <a:lnTo>
                    <a:pt x="24512" y="14071"/>
                  </a:lnTo>
                  <a:lnTo>
                    <a:pt x="24512" y="14071"/>
                  </a:lnTo>
                  <a:lnTo>
                    <a:pt x="24512" y="14071"/>
                  </a:lnTo>
                  <a:lnTo>
                    <a:pt x="24512" y="14071"/>
                  </a:lnTo>
                  <a:lnTo>
                    <a:pt x="24512" y="14091"/>
                  </a:lnTo>
                  <a:lnTo>
                    <a:pt x="24512" y="14091"/>
                  </a:lnTo>
                  <a:lnTo>
                    <a:pt x="24512" y="14091"/>
                  </a:lnTo>
                  <a:lnTo>
                    <a:pt x="24512" y="14091"/>
                  </a:lnTo>
                  <a:lnTo>
                    <a:pt x="24532" y="14091"/>
                  </a:lnTo>
                  <a:lnTo>
                    <a:pt x="24532" y="14111"/>
                  </a:lnTo>
                  <a:lnTo>
                    <a:pt x="24532" y="14111"/>
                  </a:lnTo>
                  <a:lnTo>
                    <a:pt x="24512" y="14132"/>
                  </a:lnTo>
                  <a:lnTo>
                    <a:pt x="24512" y="14132"/>
                  </a:lnTo>
                  <a:lnTo>
                    <a:pt x="24492" y="14132"/>
                  </a:lnTo>
                  <a:lnTo>
                    <a:pt x="24492" y="14153"/>
                  </a:lnTo>
                  <a:lnTo>
                    <a:pt x="24471" y="14132"/>
                  </a:lnTo>
                  <a:lnTo>
                    <a:pt x="24450" y="14153"/>
                  </a:lnTo>
                  <a:lnTo>
                    <a:pt x="24450" y="14153"/>
                  </a:lnTo>
                  <a:lnTo>
                    <a:pt x="24430" y="14153"/>
                  </a:lnTo>
                  <a:lnTo>
                    <a:pt x="24430" y="14153"/>
                  </a:lnTo>
                  <a:lnTo>
                    <a:pt x="24430" y="14153"/>
                  </a:lnTo>
                  <a:lnTo>
                    <a:pt x="24410" y="14173"/>
                  </a:lnTo>
                  <a:lnTo>
                    <a:pt x="24410" y="14173"/>
                  </a:lnTo>
                  <a:lnTo>
                    <a:pt x="24410" y="14173"/>
                  </a:lnTo>
                  <a:lnTo>
                    <a:pt x="24410" y="14173"/>
                  </a:lnTo>
                  <a:lnTo>
                    <a:pt x="24430" y="14193"/>
                  </a:lnTo>
                  <a:lnTo>
                    <a:pt x="24430" y="14193"/>
                  </a:lnTo>
                  <a:lnTo>
                    <a:pt x="24430" y="14193"/>
                  </a:lnTo>
                  <a:lnTo>
                    <a:pt x="24430" y="14193"/>
                  </a:lnTo>
                  <a:lnTo>
                    <a:pt x="24450" y="14214"/>
                  </a:lnTo>
                  <a:lnTo>
                    <a:pt x="24450" y="14214"/>
                  </a:lnTo>
                  <a:lnTo>
                    <a:pt x="24450" y="14214"/>
                  </a:lnTo>
                  <a:lnTo>
                    <a:pt x="24450" y="14214"/>
                  </a:lnTo>
                  <a:lnTo>
                    <a:pt x="24450" y="14214"/>
                  </a:lnTo>
                  <a:lnTo>
                    <a:pt x="24450" y="14235"/>
                  </a:lnTo>
                  <a:lnTo>
                    <a:pt x="24450" y="14235"/>
                  </a:lnTo>
                  <a:lnTo>
                    <a:pt x="24450" y="14235"/>
                  </a:lnTo>
                  <a:lnTo>
                    <a:pt x="24450" y="14235"/>
                  </a:lnTo>
                  <a:lnTo>
                    <a:pt x="24471" y="14235"/>
                  </a:lnTo>
                  <a:lnTo>
                    <a:pt x="24492" y="14255"/>
                  </a:lnTo>
                  <a:lnTo>
                    <a:pt x="24492" y="14255"/>
                  </a:lnTo>
                  <a:lnTo>
                    <a:pt x="24512" y="14255"/>
                  </a:lnTo>
                  <a:lnTo>
                    <a:pt x="24512" y="14275"/>
                  </a:lnTo>
                  <a:lnTo>
                    <a:pt x="24512" y="14275"/>
                  </a:lnTo>
                  <a:lnTo>
                    <a:pt x="24512" y="14296"/>
                  </a:lnTo>
                  <a:lnTo>
                    <a:pt x="24512" y="14296"/>
                  </a:lnTo>
                  <a:lnTo>
                    <a:pt x="24512" y="14317"/>
                  </a:lnTo>
                  <a:lnTo>
                    <a:pt x="24512" y="14317"/>
                  </a:lnTo>
                  <a:lnTo>
                    <a:pt x="24512" y="14317"/>
                  </a:lnTo>
                  <a:lnTo>
                    <a:pt x="24512" y="14317"/>
                  </a:lnTo>
                  <a:lnTo>
                    <a:pt x="24512" y="14317"/>
                  </a:lnTo>
                  <a:lnTo>
                    <a:pt x="24512" y="14337"/>
                  </a:lnTo>
                  <a:lnTo>
                    <a:pt x="24512" y="14337"/>
                  </a:lnTo>
                  <a:lnTo>
                    <a:pt x="24512" y="14337"/>
                  </a:lnTo>
                  <a:lnTo>
                    <a:pt x="24532" y="14337"/>
                  </a:lnTo>
                  <a:lnTo>
                    <a:pt x="24532" y="14337"/>
                  </a:lnTo>
                  <a:lnTo>
                    <a:pt x="24532" y="14337"/>
                  </a:lnTo>
                  <a:lnTo>
                    <a:pt x="24532" y="14337"/>
                  </a:lnTo>
                  <a:lnTo>
                    <a:pt x="24532" y="14337"/>
                  </a:lnTo>
                  <a:lnTo>
                    <a:pt x="24532" y="14357"/>
                  </a:lnTo>
                  <a:lnTo>
                    <a:pt x="24553" y="14357"/>
                  </a:lnTo>
                  <a:lnTo>
                    <a:pt x="24553" y="14357"/>
                  </a:lnTo>
                  <a:lnTo>
                    <a:pt x="24574" y="14357"/>
                  </a:lnTo>
                  <a:lnTo>
                    <a:pt x="24574" y="14378"/>
                  </a:lnTo>
                  <a:lnTo>
                    <a:pt x="24574" y="14399"/>
                  </a:lnTo>
                  <a:lnTo>
                    <a:pt x="24574" y="14419"/>
                  </a:lnTo>
                  <a:lnTo>
                    <a:pt x="24594" y="14419"/>
                  </a:lnTo>
                  <a:lnTo>
                    <a:pt x="24594" y="14419"/>
                  </a:lnTo>
                  <a:lnTo>
                    <a:pt x="24594" y="14439"/>
                  </a:lnTo>
                  <a:lnTo>
                    <a:pt x="24594" y="14439"/>
                  </a:lnTo>
                  <a:lnTo>
                    <a:pt x="24594" y="14439"/>
                  </a:lnTo>
                  <a:lnTo>
                    <a:pt x="24594" y="14439"/>
                  </a:lnTo>
                  <a:lnTo>
                    <a:pt x="24594" y="14439"/>
                  </a:lnTo>
                  <a:lnTo>
                    <a:pt x="24594" y="14439"/>
                  </a:lnTo>
                  <a:lnTo>
                    <a:pt x="24614" y="14439"/>
                  </a:lnTo>
                  <a:lnTo>
                    <a:pt x="24614" y="14439"/>
                  </a:lnTo>
                  <a:lnTo>
                    <a:pt x="24614" y="14460"/>
                  </a:lnTo>
                  <a:lnTo>
                    <a:pt x="24614" y="14460"/>
                  </a:lnTo>
                  <a:lnTo>
                    <a:pt x="24614" y="14481"/>
                  </a:lnTo>
                  <a:lnTo>
                    <a:pt x="24635" y="14501"/>
                  </a:lnTo>
                  <a:lnTo>
                    <a:pt x="24635" y="14501"/>
                  </a:lnTo>
                  <a:lnTo>
                    <a:pt x="24635" y="14522"/>
                  </a:lnTo>
                  <a:lnTo>
                    <a:pt x="24635" y="14522"/>
                  </a:lnTo>
                  <a:lnTo>
                    <a:pt x="24635" y="14542"/>
                  </a:lnTo>
                  <a:lnTo>
                    <a:pt x="24635" y="14542"/>
                  </a:lnTo>
                  <a:lnTo>
                    <a:pt x="24635" y="14542"/>
                  </a:lnTo>
                  <a:lnTo>
                    <a:pt x="24656" y="14542"/>
                  </a:lnTo>
                  <a:lnTo>
                    <a:pt x="24656" y="14542"/>
                  </a:lnTo>
                  <a:lnTo>
                    <a:pt x="24656" y="14542"/>
                  </a:lnTo>
                  <a:lnTo>
                    <a:pt x="24676" y="14542"/>
                  </a:lnTo>
                  <a:lnTo>
                    <a:pt x="24676" y="14542"/>
                  </a:lnTo>
                  <a:lnTo>
                    <a:pt x="24676" y="14542"/>
                  </a:lnTo>
                  <a:lnTo>
                    <a:pt x="24696" y="14542"/>
                  </a:lnTo>
                  <a:lnTo>
                    <a:pt x="24696" y="14542"/>
                  </a:lnTo>
                  <a:lnTo>
                    <a:pt x="24696" y="14542"/>
                  </a:lnTo>
                  <a:lnTo>
                    <a:pt x="24717" y="14542"/>
                  </a:lnTo>
                  <a:lnTo>
                    <a:pt x="24717" y="14563"/>
                  </a:lnTo>
                  <a:lnTo>
                    <a:pt x="24717" y="14563"/>
                  </a:lnTo>
                  <a:lnTo>
                    <a:pt x="24696" y="14583"/>
                  </a:lnTo>
                  <a:lnTo>
                    <a:pt x="24696" y="14604"/>
                  </a:lnTo>
                  <a:lnTo>
                    <a:pt x="24696" y="14624"/>
                  </a:lnTo>
                  <a:lnTo>
                    <a:pt x="24696" y="14624"/>
                  </a:lnTo>
                  <a:lnTo>
                    <a:pt x="24696" y="14624"/>
                  </a:lnTo>
                  <a:lnTo>
                    <a:pt x="24696" y="14645"/>
                  </a:lnTo>
                  <a:lnTo>
                    <a:pt x="24696" y="14645"/>
                  </a:lnTo>
                  <a:lnTo>
                    <a:pt x="24696" y="14645"/>
                  </a:lnTo>
                  <a:lnTo>
                    <a:pt x="24696" y="14645"/>
                  </a:lnTo>
                  <a:lnTo>
                    <a:pt x="24696" y="14645"/>
                  </a:lnTo>
                  <a:lnTo>
                    <a:pt x="24696" y="14665"/>
                  </a:lnTo>
                  <a:lnTo>
                    <a:pt x="24696" y="14665"/>
                  </a:lnTo>
                  <a:lnTo>
                    <a:pt x="24696" y="14665"/>
                  </a:lnTo>
                  <a:lnTo>
                    <a:pt x="24696" y="14665"/>
                  </a:lnTo>
                  <a:lnTo>
                    <a:pt x="24696" y="14686"/>
                  </a:lnTo>
                  <a:lnTo>
                    <a:pt x="24696" y="14686"/>
                  </a:lnTo>
                  <a:lnTo>
                    <a:pt x="24696" y="14706"/>
                  </a:lnTo>
                  <a:lnTo>
                    <a:pt x="24696" y="14706"/>
                  </a:lnTo>
                  <a:lnTo>
                    <a:pt x="24696" y="14706"/>
                  </a:lnTo>
                  <a:lnTo>
                    <a:pt x="24696" y="14706"/>
                  </a:lnTo>
                  <a:lnTo>
                    <a:pt x="24696" y="14706"/>
                  </a:lnTo>
                  <a:lnTo>
                    <a:pt x="24696" y="14706"/>
                  </a:lnTo>
                  <a:lnTo>
                    <a:pt x="24696" y="14727"/>
                  </a:lnTo>
                  <a:lnTo>
                    <a:pt x="24696" y="14727"/>
                  </a:lnTo>
                  <a:lnTo>
                    <a:pt x="24696" y="14727"/>
                  </a:lnTo>
                  <a:lnTo>
                    <a:pt x="24696" y="14747"/>
                  </a:lnTo>
                  <a:lnTo>
                    <a:pt x="24696" y="14747"/>
                  </a:lnTo>
                  <a:lnTo>
                    <a:pt x="24696" y="14747"/>
                  </a:lnTo>
                  <a:lnTo>
                    <a:pt x="24696" y="14747"/>
                  </a:lnTo>
                  <a:lnTo>
                    <a:pt x="24696" y="14747"/>
                  </a:lnTo>
                  <a:lnTo>
                    <a:pt x="24696" y="14768"/>
                  </a:lnTo>
                  <a:lnTo>
                    <a:pt x="24696" y="14768"/>
                  </a:lnTo>
                  <a:lnTo>
                    <a:pt x="24717" y="14768"/>
                  </a:lnTo>
                  <a:lnTo>
                    <a:pt x="24738" y="14747"/>
                  </a:lnTo>
                  <a:lnTo>
                    <a:pt x="24738" y="14747"/>
                  </a:lnTo>
                  <a:lnTo>
                    <a:pt x="24758" y="14747"/>
                  </a:lnTo>
                  <a:lnTo>
                    <a:pt x="24758" y="14747"/>
                  </a:lnTo>
                  <a:lnTo>
                    <a:pt x="24758" y="14768"/>
                  </a:lnTo>
                  <a:lnTo>
                    <a:pt x="24758" y="14768"/>
                  </a:lnTo>
                  <a:lnTo>
                    <a:pt x="24758" y="14768"/>
                  </a:lnTo>
                  <a:lnTo>
                    <a:pt x="24778" y="14768"/>
                  </a:lnTo>
                  <a:lnTo>
                    <a:pt x="24778" y="14768"/>
                  </a:lnTo>
                  <a:lnTo>
                    <a:pt x="24778" y="14768"/>
                  </a:lnTo>
                  <a:lnTo>
                    <a:pt x="24778" y="14768"/>
                  </a:lnTo>
                  <a:lnTo>
                    <a:pt x="24778" y="14768"/>
                  </a:lnTo>
                  <a:lnTo>
                    <a:pt x="24778" y="14768"/>
                  </a:lnTo>
                  <a:lnTo>
                    <a:pt x="24778" y="14788"/>
                  </a:lnTo>
                  <a:lnTo>
                    <a:pt x="24778" y="14788"/>
                  </a:lnTo>
                  <a:lnTo>
                    <a:pt x="24778" y="14788"/>
                  </a:lnTo>
                  <a:lnTo>
                    <a:pt x="24800" y="14788"/>
                  </a:lnTo>
                  <a:lnTo>
                    <a:pt x="24800" y="14788"/>
                  </a:lnTo>
                  <a:lnTo>
                    <a:pt x="24800" y="14768"/>
                  </a:lnTo>
                  <a:lnTo>
                    <a:pt x="24800" y="14768"/>
                  </a:lnTo>
                  <a:lnTo>
                    <a:pt x="24820" y="14768"/>
                  </a:lnTo>
                  <a:lnTo>
                    <a:pt x="24820" y="14768"/>
                  </a:lnTo>
                  <a:lnTo>
                    <a:pt x="24840" y="14788"/>
                  </a:lnTo>
                  <a:lnTo>
                    <a:pt x="24840" y="14788"/>
                  </a:lnTo>
                  <a:lnTo>
                    <a:pt x="24840" y="14788"/>
                  </a:lnTo>
                  <a:lnTo>
                    <a:pt x="24840" y="14809"/>
                  </a:lnTo>
                  <a:lnTo>
                    <a:pt x="24840" y="14809"/>
                  </a:lnTo>
                  <a:lnTo>
                    <a:pt x="24840" y="14829"/>
                  </a:lnTo>
                  <a:lnTo>
                    <a:pt x="24861" y="14829"/>
                  </a:lnTo>
                  <a:lnTo>
                    <a:pt x="24861" y="14829"/>
                  </a:lnTo>
                  <a:lnTo>
                    <a:pt x="24861" y="14850"/>
                  </a:lnTo>
                  <a:lnTo>
                    <a:pt x="24861" y="14850"/>
                  </a:lnTo>
                  <a:lnTo>
                    <a:pt x="24861" y="14870"/>
                  </a:lnTo>
                  <a:lnTo>
                    <a:pt x="24861" y="14870"/>
                  </a:lnTo>
                  <a:lnTo>
                    <a:pt x="24882" y="14870"/>
                  </a:lnTo>
                  <a:lnTo>
                    <a:pt x="24882" y="14870"/>
                  </a:lnTo>
                  <a:lnTo>
                    <a:pt x="24882" y="14891"/>
                  </a:lnTo>
                  <a:lnTo>
                    <a:pt x="24882" y="14891"/>
                  </a:lnTo>
                  <a:lnTo>
                    <a:pt x="24882" y="14911"/>
                  </a:lnTo>
                  <a:lnTo>
                    <a:pt x="24882" y="14911"/>
                  </a:lnTo>
                  <a:lnTo>
                    <a:pt x="24902" y="14911"/>
                  </a:lnTo>
                  <a:lnTo>
                    <a:pt x="24902" y="14911"/>
                  </a:lnTo>
                  <a:lnTo>
                    <a:pt x="24922" y="14911"/>
                  </a:lnTo>
                  <a:lnTo>
                    <a:pt x="24922" y="14911"/>
                  </a:lnTo>
                  <a:lnTo>
                    <a:pt x="24922" y="14911"/>
                  </a:lnTo>
                  <a:lnTo>
                    <a:pt x="24943" y="14911"/>
                  </a:lnTo>
                  <a:lnTo>
                    <a:pt x="24943" y="14911"/>
                  </a:lnTo>
                  <a:lnTo>
                    <a:pt x="24943" y="14932"/>
                  </a:lnTo>
                  <a:lnTo>
                    <a:pt x="24964" y="14932"/>
                  </a:lnTo>
                  <a:lnTo>
                    <a:pt x="24984" y="14932"/>
                  </a:lnTo>
                  <a:lnTo>
                    <a:pt x="24984" y="14952"/>
                  </a:lnTo>
                  <a:lnTo>
                    <a:pt x="24984" y="14952"/>
                  </a:lnTo>
                  <a:lnTo>
                    <a:pt x="24984" y="14952"/>
                  </a:lnTo>
                  <a:lnTo>
                    <a:pt x="24984" y="14973"/>
                  </a:lnTo>
                  <a:lnTo>
                    <a:pt x="24984" y="14973"/>
                  </a:lnTo>
                  <a:lnTo>
                    <a:pt x="24984" y="14973"/>
                  </a:lnTo>
                  <a:lnTo>
                    <a:pt x="24984" y="14993"/>
                  </a:lnTo>
                  <a:lnTo>
                    <a:pt x="24984" y="14993"/>
                  </a:lnTo>
                  <a:lnTo>
                    <a:pt x="24984" y="14993"/>
                  </a:lnTo>
                  <a:lnTo>
                    <a:pt x="24984" y="14993"/>
                  </a:lnTo>
                  <a:lnTo>
                    <a:pt x="24984" y="14993"/>
                  </a:lnTo>
                  <a:lnTo>
                    <a:pt x="24943" y="14993"/>
                  </a:lnTo>
                  <a:lnTo>
                    <a:pt x="24943" y="15014"/>
                  </a:lnTo>
                  <a:lnTo>
                    <a:pt x="24922" y="15014"/>
                  </a:lnTo>
                  <a:lnTo>
                    <a:pt x="24922" y="15034"/>
                  </a:lnTo>
                  <a:lnTo>
                    <a:pt x="24902" y="15034"/>
                  </a:lnTo>
                  <a:lnTo>
                    <a:pt x="24902" y="15055"/>
                  </a:lnTo>
                  <a:lnTo>
                    <a:pt x="24902" y="15076"/>
                  </a:lnTo>
                  <a:lnTo>
                    <a:pt x="24882" y="15076"/>
                  </a:lnTo>
                  <a:lnTo>
                    <a:pt x="24861" y="15096"/>
                  </a:lnTo>
                  <a:lnTo>
                    <a:pt x="24861" y="15096"/>
                  </a:lnTo>
                  <a:lnTo>
                    <a:pt x="24861" y="15096"/>
                  </a:lnTo>
                  <a:lnTo>
                    <a:pt x="24861" y="15116"/>
                  </a:lnTo>
                  <a:lnTo>
                    <a:pt x="24861" y="15116"/>
                  </a:lnTo>
                  <a:lnTo>
                    <a:pt x="24861" y="15116"/>
                  </a:lnTo>
                  <a:lnTo>
                    <a:pt x="24861" y="15116"/>
                  </a:lnTo>
                  <a:lnTo>
                    <a:pt x="24861" y="15116"/>
                  </a:lnTo>
                  <a:lnTo>
                    <a:pt x="24861" y="15137"/>
                  </a:lnTo>
                  <a:lnTo>
                    <a:pt x="24861" y="15137"/>
                  </a:lnTo>
                  <a:lnTo>
                    <a:pt x="24840" y="15137"/>
                  </a:lnTo>
                  <a:lnTo>
                    <a:pt x="24840" y="15137"/>
                  </a:lnTo>
                  <a:lnTo>
                    <a:pt x="24840" y="15116"/>
                  </a:lnTo>
                  <a:lnTo>
                    <a:pt x="24820" y="15096"/>
                  </a:lnTo>
                  <a:lnTo>
                    <a:pt x="24800" y="15096"/>
                  </a:lnTo>
                  <a:lnTo>
                    <a:pt x="24800" y="15076"/>
                  </a:lnTo>
                  <a:lnTo>
                    <a:pt x="24800" y="15076"/>
                  </a:lnTo>
                  <a:lnTo>
                    <a:pt x="24800" y="15076"/>
                  </a:lnTo>
                  <a:lnTo>
                    <a:pt x="24800" y="15055"/>
                  </a:lnTo>
                  <a:lnTo>
                    <a:pt x="24820" y="15055"/>
                  </a:lnTo>
                  <a:lnTo>
                    <a:pt x="24820" y="15055"/>
                  </a:lnTo>
                  <a:lnTo>
                    <a:pt x="24820" y="15055"/>
                  </a:lnTo>
                  <a:lnTo>
                    <a:pt x="24820" y="15055"/>
                  </a:lnTo>
                  <a:lnTo>
                    <a:pt x="24820" y="15034"/>
                  </a:lnTo>
                  <a:lnTo>
                    <a:pt x="24800" y="15034"/>
                  </a:lnTo>
                  <a:lnTo>
                    <a:pt x="24800" y="15034"/>
                  </a:lnTo>
                  <a:lnTo>
                    <a:pt x="24800" y="15014"/>
                  </a:lnTo>
                  <a:lnTo>
                    <a:pt x="24778" y="15014"/>
                  </a:lnTo>
                  <a:lnTo>
                    <a:pt x="24778" y="15014"/>
                  </a:lnTo>
                  <a:lnTo>
                    <a:pt x="24738" y="15014"/>
                  </a:lnTo>
                  <a:lnTo>
                    <a:pt x="24738" y="15014"/>
                  </a:lnTo>
                  <a:lnTo>
                    <a:pt x="24717" y="15014"/>
                  </a:lnTo>
                  <a:lnTo>
                    <a:pt x="24717" y="15034"/>
                  </a:lnTo>
                  <a:lnTo>
                    <a:pt x="24696" y="15034"/>
                  </a:lnTo>
                  <a:lnTo>
                    <a:pt x="24696" y="15055"/>
                  </a:lnTo>
                  <a:lnTo>
                    <a:pt x="24696" y="15076"/>
                  </a:lnTo>
                  <a:lnTo>
                    <a:pt x="24676" y="15076"/>
                  </a:lnTo>
                  <a:lnTo>
                    <a:pt x="24676" y="15096"/>
                  </a:lnTo>
                  <a:lnTo>
                    <a:pt x="24676" y="15096"/>
                  </a:lnTo>
                  <a:lnTo>
                    <a:pt x="24656" y="15096"/>
                  </a:lnTo>
                  <a:lnTo>
                    <a:pt x="24656" y="15096"/>
                  </a:lnTo>
                  <a:lnTo>
                    <a:pt x="24656" y="15096"/>
                  </a:lnTo>
                  <a:lnTo>
                    <a:pt x="24635" y="15096"/>
                  </a:lnTo>
                  <a:lnTo>
                    <a:pt x="24635" y="15096"/>
                  </a:lnTo>
                  <a:lnTo>
                    <a:pt x="24594" y="15096"/>
                  </a:lnTo>
                  <a:lnTo>
                    <a:pt x="24594" y="15096"/>
                  </a:lnTo>
                  <a:lnTo>
                    <a:pt x="24574" y="15096"/>
                  </a:lnTo>
                  <a:lnTo>
                    <a:pt x="24574" y="15096"/>
                  </a:lnTo>
                  <a:lnTo>
                    <a:pt x="24574" y="15096"/>
                  </a:lnTo>
                  <a:lnTo>
                    <a:pt x="24574" y="15096"/>
                  </a:lnTo>
                  <a:lnTo>
                    <a:pt x="24574" y="15096"/>
                  </a:lnTo>
                  <a:lnTo>
                    <a:pt x="24553" y="15116"/>
                  </a:lnTo>
                  <a:lnTo>
                    <a:pt x="24553" y="15116"/>
                  </a:lnTo>
                  <a:lnTo>
                    <a:pt x="24553" y="15116"/>
                  </a:lnTo>
                  <a:lnTo>
                    <a:pt x="24532" y="15096"/>
                  </a:lnTo>
                  <a:lnTo>
                    <a:pt x="24512" y="15096"/>
                  </a:lnTo>
                  <a:lnTo>
                    <a:pt x="24512" y="15096"/>
                  </a:lnTo>
                  <a:lnTo>
                    <a:pt x="24492" y="15096"/>
                  </a:lnTo>
                  <a:lnTo>
                    <a:pt x="24492" y="15096"/>
                  </a:lnTo>
                  <a:lnTo>
                    <a:pt x="24492" y="15096"/>
                  </a:lnTo>
                  <a:lnTo>
                    <a:pt x="24492" y="15096"/>
                  </a:lnTo>
                  <a:lnTo>
                    <a:pt x="24471" y="15116"/>
                  </a:lnTo>
                  <a:lnTo>
                    <a:pt x="24471" y="15116"/>
                  </a:lnTo>
                  <a:lnTo>
                    <a:pt x="24471" y="15116"/>
                  </a:lnTo>
                  <a:lnTo>
                    <a:pt x="24471" y="15116"/>
                  </a:lnTo>
                  <a:lnTo>
                    <a:pt x="24430" y="15096"/>
                  </a:lnTo>
                  <a:lnTo>
                    <a:pt x="24410" y="15096"/>
                  </a:lnTo>
                  <a:lnTo>
                    <a:pt x="24410" y="15116"/>
                  </a:lnTo>
                  <a:lnTo>
                    <a:pt x="24389" y="15116"/>
                  </a:lnTo>
                  <a:lnTo>
                    <a:pt x="24389" y="15116"/>
                  </a:lnTo>
                  <a:lnTo>
                    <a:pt x="24368" y="15137"/>
                  </a:lnTo>
                  <a:lnTo>
                    <a:pt x="24368" y="15137"/>
                  </a:lnTo>
                  <a:lnTo>
                    <a:pt x="24348" y="15158"/>
                  </a:lnTo>
                  <a:lnTo>
                    <a:pt x="24328" y="15158"/>
                  </a:lnTo>
                  <a:lnTo>
                    <a:pt x="24307" y="15158"/>
                  </a:lnTo>
                  <a:lnTo>
                    <a:pt x="24307" y="15137"/>
                  </a:lnTo>
                  <a:lnTo>
                    <a:pt x="24307" y="15137"/>
                  </a:lnTo>
                  <a:lnTo>
                    <a:pt x="24307" y="15137"/>
                  </a:lnTo>
                  <a:lnTo>
                    <a:pt x="24307" y="15137"/>
                  </a:lnTo>
                  <a:lnTo>
                    <a:pt x="24286" y="15158"/>
                  </a:lnTo>
                  <a:lnTo>
                    <a:pt x="24286" y="15158"/>
                  </a:lnTo>
                  <a:lnTo>
                    <a:pt x="24286" y="15158"/>
                  </a:lnTo>
                  <a:lnTo>
                    <a:pt x="24286" y="15158"/>
                  </a:lnTo>
                  <a:lnTo>
                    <a:pt x="24286" y="15158"/>
                  </a:lnTo>
                  <a:lnTo>
                    <a:pt x="24286" y="15178"/>
                  </a:lnTo>
                  <a:lnTo>
                    <a:pt x="24266" y="15240"/>
                  </a:lnTo>
                  <a:lnTo>
                    <a:pt x="24266" y="15260"/>
                  </a:lnTo>
                  <a:lnTo>
                    <a:pt x="24266" y="15260"/>
                  </a:lnTo>
                  <a:lnTo>
                    <a:pt x="24266" y="15260"/>
                  </a:lnTo>
                  <a:lnTo>
                    <a:pt x="24225" y="15280"/>
                  </a:lnTo>
                  <a:lnTo>
                    <a:pt x="24225" y="15301"/>
                  </a:lnTo>
                  <a:lnTo>
                    <a:pt x="24204" y="15301"/>
                  </a:lnTo>
                  <a:lnTo>
                    <a:pt x="24204" y="15280"/>
                  </a:lnTo>
                  <a:lnTo>
                    <a:pt x="24204" y="15280"/>
                  </a:lnTo>
                  <a:lnTo>
                    <a:pt x="24184" y="15280"/>
                  </a:lnTo>
                  <a:lnTo>
                    <a:pt x="24184" y="15280"/>
                  </a:lnTo>
                  <a:lnTo>
                    <a:pt x="24184" y="15260"/>
                  </a:lnTo>
                  <a:lnTo>
                    <a:pt x="24184" y="15240"/>
                  </a:lnTo>
                  <a:lnTo>
                    <a:pt x="24184" y="15240"/>
                  </a:lnTo>
                  <a:lnTo>
                    <a:pt x="24163" y="15240"/>
                  </a:lnTo>
                  <a:lnTo>
                    <a:pt x="24163" y="15240"/>
                  </a:lnTo>
                  <a:lnTo>
                    <a:pt x="24163" y="15240"/>
                  </a:lnTo>
                  <a:lnTo>
                    <a:pt x="24163" y="15240"/>
                  </a:lnTo>
                  <a:lnTo>
                    <a:pt x="24163" y="15240"/>
                  </a:lnTo>
                  <a:lnTo>
                    <a:pt x="24163" y="15240"/>
                  </a:lnTo>
                  <a:lnTo>
                    <a:pt x="24143" y="15240"/>
                  </a:lnTo>
                  <a:lnTo>
                    <a:pt x="24143" y="15240"/>
                  </a:lnTo>
                  <a:lnTo>
                    <a:pt x="24143" y="15240"/>
                  </a:lnTo>
                  <a:lnTo>
                    <a:pt x="24143" y="15240"/>
                  </a:lnTo>
                  <a:lnTo>
                    <a:pt x="24143" y="15240"/>
                  </a:lnTo>
                  <a:lnTo>
                    <a:pt x="24122" y="15240"/>
                  </a:lnTo>
                  <a:lnTo>
                    <a:pt x="24122" y="15240"/>
                  </a:lnTo>
                  <a:lnTo>
                    <a:pt x="24122" y="15219"/>
                  </a:lnTo>
                  <a:lnTo>
                    <a:pt x="24122" y="15240"/>
                  </a:lnTo>
                  <a:lnTo>
                    <a:pt x="24122" y="15240"/>
                  </a:lnTo>
                  <a:lnTo>
                    <a:pt x="24102" y="15260"/>
                  </a:lnTo>
                  <a:lnTo>
                    <a:pt x="24081" y="15301"/>
                  </a:lnTo>
                  <a:lnTo>
                    <a:pt x="24081" y="15301"/>
                  </a:lnTo>
                  <a:lnTo>
                    <a:pt x="24040" y="15342"/>
                  </a:lnTo>
                  <a:lnTo>
                    <a:pt x="23917" y="15404"/>
                  </a:lnTo>
                  <a:lnTo>
                    <a:pt x="23835" y="15444"/>
                  </a:lnTo>
                  <a:lnTo>
                    <a:pt x="23815" y="15444"/>
                  </a:lnTo>
                  <a:lnTo>
                    <a:pt x="23794" y="15444"/>
                  </a:lnTo>
                  <a:lnTo>
                    <a:pt x="23712" y="15465"/>
                  </a:lnTo>
                  <a:lnTo>
                    <a:pt x="23651" y="15486"/>
                  </a:lnTo>
                  <a:lnTo>
                    <a:pt x="23651" y="15506"/>
                  </a:lnTo>
                  <a:lnTo>
                    <a:pt x="23609" y="15526"/>
                  </a:lnTo>
                  <a:lnTo>
                    <a:pt x="23589" y="15547"/>
                  </a:lnTo>
                  <a:lnTo>
                    <a:pt x="23589" y="15547"/>
                  </a:lnTo>
                  <a:lnTo>
                    <a:pt x="23589" y="15547"/>
                  </a:lnTo>
                  <a:lnTo>
                    <a:pt x="23569" y="15568"/>
                  </a:lnTo>
                  <a:lnTo>
                    <a:pt x="23569" y="15568"/>
                  </a:lnTo>
                  <a:lnTo>
                    <a:pt x="23527" y="15609"/>
                  </a:lnTo>
                  <a:lnTo>
                    <a:pt x="23507" y="15630"/>
                  </a:lnTo>
                  <a:lnTo>
                    <a:pt x="23507" y="15650"/>
                  </a:lnTo>
                  <a:lnTo>
                    <a:pt x="23487" y="15650"/>
                  </a:lnTo>
                  <a:lnTo>
                    <a:pt x="23487" y="15650"/>
                  </a:lnTo>
                  <a:lnTo>
                    <a:pt x="23466" y="15691"/>
                  </a:lnTo>
                  <a:lnTo>
                    <a:pt x="23384" y="15732"/>
                  </a:lnTo>
                  <a:lnTo>
                    <a:pt x="23281" y="15794"/>
                  </a:lnTo>
                  <a:lnTo>
                    <a:pt x="23219" y="15834"/>
                  </a:lnTo>
                  <a:lnTo>
                    <a:pt x="23199" y="15834"/>
                  </a:lnTo>
                  <a:lnTo>
                    <a:pt x="23158" y="15834"/>
                  </a:lnTo>
                  <a:lnTo>
                    <a:pt x="23137" y="15834"/>
                  </a:lnTo>
                  <a:lnTo>
                    <a:pt x="23137" y="15834"/>
                  </a:lnTo>
                  <a:lnTo>
                    <a:pt x="23076" y="15855"/>
                  </a:lnTo>
                  <a:lnTo>
                    <a:pt x="23055" y="15855"/>
                  </a:lnTo>
                  <a:lnTo>
                    <a:pt x="23035" y="15855"/>
                  </a:lnTo>
                  <a:lnTo>
                    <a:pt x="23015" y="15855"/>
                  </a:lnTo>
                  <a:lnTo>
                    <a:pt x="22973" y="15834"/>
                  </a:lnTo>
                  <a:lnTo>
                    <a:pt x="22953" y="15814"/>
                  </a:lnTo>
                  <a:lnTo>
                    <a:pt x="22871" y="15814"/>
                  </a:lnTo>
                  <a:lnTo>
                    <a:pt x="22851" y="15834"/>
                  </a:lnTo>
                  <a:lnTo>
                    <a:pt x="22851" y="15834"/>
                  </a:lnTo>
                  <a:lnTo>
                    <a:pt x="22830" y="15855"/>
                  </a:lnTo>
                  <a:lnTo>
                    <a:pt x="22789" y="15876"/>
                  </a:lnTo>
                  <a:lnTo>
                    <a:pt x="22789" y="15876"/>
                  </a:lnTo>
                  <a:lnTo>
                    <a:pt x="22789" y="15896"/>
                  </a:lnTo>
                  <a:lnTo>
                    <a:pt x="22748" y="15937"/>
                  </a:lnTo>
                  <a:lnTo>
                    <a:pt x="22686" y="15958"/>
                  </a:lnTo>
                  <a:lnTo>
                    <a:pt x="22666" y="15978"/>
                  </a:lnTo>
                  <a:lnTo>
                    <a:pt x="22625" y="16019"/>
                  </a:lnTo>
                  <a:lnTo>
                    <a:pt x="22604" y="16019"/>
                  </a:lnTo>
                  <a:lnTo>
                    <a:pt x="22563" y="16019"/>
                  </a:lnTo>
                  <a:lnTo>
                    <a:pt x="22543" y="16040"/>
                  </a:lnTo>
                  <a:lnTo>
                    <a:pt x="22522" y="16040"/>
                  </a:lnTo>
                  <a:lnTo>
                    <a:pt x="22522" y="16040"/>
                  </a:lnTo>
                  <a:lnTo>
                    <a:pt x="22522" y="16040"/>
                  </a:lnTo>
                  <a:lnTo>
                    <a:pt x="22502" y="16040"/>
                  </a:lnTo>
                  <a:lnTo>
                    <a:pt x="22502" y="16040"/>
                  </a:lnTo>
                  <a:lnTo>
                    <a:pt x="22502" y="16060"/>
                  </a:lnTo>
                  <a:lnTo>
                    <a:pt x="22502" y="16060"/>
                  </a:lnTo>
                  <a:lnTo>
                    <a:pt x="22502" y="16060"/>
                  </a:lnTo>
                  <a:lnTo>
                    <a:pt x="22481" y="16060"/>
                  </a:lnTo>
                  <a:lnTo>
                    <a:pt x="22481" y="16060"/>
                  </a:lnTo>
                  <a:lnTo>
                    <a:pt x="22481" y="16060"/>
                  </a:lnTo>
                  <a:lnTo>
                    <a:pt x="22481" y="16040"/>
                  </a:lnTo>
                  <a:lnTo>
                    <a:pt x="22481" y="16019"/>
                  </a:lnTo>
                  <a:lnTo>
                    <a:pt x="22461" y="16019"/>
                  </a:lnTo>
                  <a:lnTo>
                    <a:pt x="22461" y="16019"/>
                  </a:lnTo>
                  <a:lnTo>
                    <a:pt x="22461" y="16019"/>
                  </a:lnTo>
                  <a:lnTo>
                    <a:pt x="22440" y="16019"/>
                  </a:lnTo>
                  <a:lnTo>
                    <a:pt x="22440" y="16019"/>
                  </a:lnTo>
                  <a:lnTo>
                    <a:pt x="22420" y="16019"/>
                  </a:lnTo>
                  <a:lnTo>
                    <a:pt x="22399" y="16019"/>
                  </a:lnTo>
                  <a:lnTo>
                    <a:pt x="22338" y="16019"/>
                  </a:lnTo>
                  <a:lnTo>
                    <a:pt x="22338" y="16019"/>
                  </a:lnTo>
                  <a:lnTo>
                    <a:pt x="22338" y="16019"/>
                  </a:lnTo>
                  <a:lnTo>
                    <a:pt x="22338" y="16019"/>
                  </a:lnTo>
                  <a:lnTo>
                    <a:pt x="22338" y="16019"/>
                  </a:lnTo>
                  <a:lnTo>
                    <a:pt x="22338" y="16040"/>
                  </a:lnTo>
                  <a:lnTo>
                    <a:pt x="22338" y="16040"/>
                  </a:lnTo>
                  <a:lnTo>
                    <a:pt x="22338" y="16060"/>
                  </a:lnTo>
                  <a:lnTo>
                    <a:pt x="22338" y="16060"/>
                  </a:lnTo>
                  <a:lnTo>
                    <a:pt x="22338" y="16060"/>
                  </a:lnTo>
                  <a:lnTo>
                    <a:pt x="22338" y="16080"/>
                  </a:lnTo>
                  <a:lnTo>
                    <a:pt x="22338" y="16080"/>
                  </a:lnTo>
                  <a:lnTo>
                    <a:pt x="22338" y="16101"/>
                  </a:lnTo>
                  <a:lnTo>
                    <a:pt x="22338" y="16122"/>
                  </a:lnTo>
                  <a:lnTo>
                    <a:pt x="22338" y="16142"/>
                  </a:lnTo>
                  <a:lnTo>
                    <a:pt x="22338" y="16162"/>
                  </a:lnTo>
                  <a:lnTo>
                    <a:pt x="22338" y="16162"/>
                  </a:lnTo>
                  <a:lnTo>
                    <a:pt x="22338" y="16183"/>
                  </a:lnTo>
                  <a:lnTo>
                    <a:pt x="22358" y="16204"/>
                  </a:lnTo>
                  <a:lnTo>
                    <a:pt x="22358" y="16204"/>
                  </a:lnTo>
                  <a:lnTo>
                    <a:pt x="22358" y="16204"/>
                  </a:lnTo>
                  <a:lnTo>
                    <a:pt x="22358" y="16204"/>
                  </a:lnTo>
                  <a:lnTo>
                    <a:pt x="22358" y="16204"/>
                  </a:lnTo>
                  <a:lnTo>
                    <a:pt x="22358" y="16204"/>
                  </a:lnTo>
                  <a:lnTo>
                    <a:pt x="22379" y="16204"/>
                  </a:lnTo>
                  <a:lnTo>
                    <a:pt x="22379" y="16204"/>
                  </a:lnTo>
                  <a:lnTo>
                    <a:pt x="22379" y="16224"/>
                  </a:lnTo>
                  <a:lnTo>
                    <a:pt x="22379" y="16224"/>
                  </a:lnTo>
                  <a:lnTo>
                    <a:pt x="22379" y="16224"/>
                  </a:lnTo>
                  <a:lnTo>
                    <a:pt x="22379" y="16224"/>
                  </a:lnTo>
                  <a:lnTo>
                    <a:pt x="22379" y="16224"/>
                  </a:lnTo>
                  <a:lnTo>
                    <a:pt x="22379" y="16224"/>
                  </a:lnTo>
                  <a:lnTo>
                    <a:pt x="22399" y="16224"/>
                  </a:lnTo>
                  <a:lnTo>
                    <a:pt x="22399" y="16224"/>
                  </a:lnTo>
                  <a:lnTo>
                    <a:pt x="22399" y="16224"/>
                  </a:lnTo>
                  <a:lnTo>
                    <a:pt x="22399" y="16245"/>
                  </a:lnTo>
                  <a:lnTo>
                    <a:pt x="22399" y="16245"/>
                  </a:lnTo>
                  <a:lnTo>
                    <a:pt x="22399" y="16245"/>
                  </a:lnTo>
                  <a:lnTo>
                    <a:pt x="22420" y="16265"/>
                  </a:lnTo>
                  <a:lnTo>
                    <a:pt x="22420" y="16265"/>
                  </a:lnTo>
                  <a:lnTo>
                    <a:pt x="22379" y="16265"/>
                  </a:lnTo>
                  <a:lnTo>
                    <a:pt x="22379" y="16286"/>
                  </a:lnTo>
                  <a:lnTo>
                    <a:pt x="22358" y="16286"/>
                  </a:lnTo>
                  <a:lnTo>
                    <a:pt x="22358" y="16286"/>
                  </a:lnTo>
                  <a:lnTo>
                    <a:pt x="22338" y="16286"/>
                  </a:lnTo>
                  <a:lnTo>
                    <a:pt x="22338" y="16286"/>
                  </a:lnTo>
                  <a:lnTo>
                    <a:pt x="22338" y="16286"/>
                  </a:lnTo>
                  <a:lnTo>
                    <a:pt x="22338" y="16286"/>
                  </a:lnTo>
                  <a:lnTo>
                    <a:pt x="22338" y="16286"/>
                  </a:lnTo>
                  <a:lnTo>
                    <a:pt x="22338" y="16286"/>
                  </a:lnTo>
                  <a:lnTo>
                    <a:pt x="22338" y="16286"/>
                  </a:lnTo>
                  <a:lnTo>
                    <a:pt x="22338" y="16306"/>
                  </a:lnTo>
                  <a:lnTo>
                    <a:pt x="22317" y="16306"/>
                  </a:lnTo>
                  <a:lnTo>
                    <a:pt x="22317" y="16286"/>
                  </a:lnTo>
                  <a:lnTo>
                    <a:pt x="22317" y="16286"/>
                  </a:lnTo>
                  <a:lnTo>
                    <a:pt x="22317" y="16286"/>
                  </a:lnTo>
                  <a:lnTo>
                    <a:pt x="22317" y="16306"/>
                  </a:lnTo>
                  <a:lnTo>
                    <a:pt x="22317" y="16306"/>
                  </a:lnTo>
                  <a:lnTo>
                    <a:pt x="22317" y="16306"/>
                  </a:lnTo>
                  <a:lnTo>
                    <a:pt x="22317" y="16306"/>
                  </a:lnTo>
                  <a:lnTo>
                    <a:pt x="22317" y="16327"/>
                  </a:lnTo>
                  <a:lnTo>
                    <a:pt x="22338" y="16388"/>
                  </a:lnTo>
                  <a:lnTo>
                    <a:pt x="22338" y="16388"/>
                  </a:lnTo>
                  <a:lnTo>
                    <a:pt x="22338" y="16388"/>
                  </a:lnTo>
                  <a:lnTo>
                    <a:pt x="22317" y="16388"/>
                  </a:lnTo>
                  <a:lnTo>
                    <a:pt x="22317" y="16388"/>
                  </a:lnTo>
                  <a:lnTo>
                    <a:pt x="22317" y="16388"/>
                  </a:lnTo>
                  <a:lnTo>
                    <a:pt x="22317" y="16388"/>
                  </a:lnTo>
                  <a:lnTo>
                    <a:pt x="22317" y="16388"/>
                  </a:lnTo>
                  <a:lnTo>
                    <a:pt x="22317" y="16409"/>
                  </a:lnTo>
                  <a:lnTo>
                    <a:pt x="22297" y="16409"/>
                  </a:lnTo>
                  <a:lnTo>
                    <a:pt x="22297" y="16409"/>
                  </a:lnTo>
                  <a:lnTo>
                    <a:pt x="22276" y="16429"/>
                  </a:lnTo>
                  <a:lnTo>
                    <a:pt x="22276" y="16429"/>
                  </a:lnTo>
                  <a:lnTo>
                    <a:pt x="22276" y="16470"/>
                  </a:lnTo>
                  <a:lnTo>
                    <a:pt x="22276" y="16491"/>
                  </a:lnTo>
                  <a:lnTo>
                    <a:pt x="22276" y="16491"/>
                  </a:lnTo>
                  <a:lnTo>
                    <a:pt x="22276" y="16491"/>
                  </a:lnTo>
                  <a:lnTo>
                    <a:pt x="22256" y="16470"/>
                  </a:lnTo>
                  <a:lnTo>
                    <a:pt x="22235" y="16470"/>
                  </a:lnTo>
                  <a:lnTo>
                    <a:pt x="22235" y="16470"/>
                  </a:lnTo>
                  <a:lnTo>
                    <a:pt x="22235" y="16470"/>
                  </a:lnTo>
                  <a:lnTo>
                    <a:pt x="22215" y="16470"/>
                  </a:lnTo>
                  <a:lnTo>
                    <a:pt x="22215" y="16470"/>
                  </a:lnTo>
                  <a:lnTo>
                    <a:pt x="22215" y="16470"/>
                  </a:lnTo>
                  <a:lnTo>
                    <a:pt x="22215" y="16450"/>
                  </a:lnTo>
                  <a:lnTo>
                    <a:pt x="22215" y="16450"/>
                  </a:lnTo>
                  <a:lnTo>
                    <a:pt x="22215" y="16450"/>
                  </a:lnTo>
                  <a:lnTo>
                    <a:pt x="22194" y="16470"/>
                  </a:lnTo>
                  <a:lnTo>
                    <a:pt x="22194" y="16470"/>
                  </a:lnTo>
                  <a:lnTo>
                    <a:pt x="22194" y="16470"/>
                  </a:lnTo>
                  <a:lnTo>
                    <a:pt x="22194" y="16470"/>
                  </a:lnTo>
                  <a:lnTo>
                    <a:pt x="22194" y="16491"/>
                  </a:lnTo>
                  <a:lnTo>
                    <a:pt x="22194" y="16491"/>
                  </a:lnTo>
                  <a:lnTo>
                    <a:pt x="22174" y="16491"/>
                  </a:lnTo>
                  <a:lnTo>
                    <a:pt x="22153" y="16511"/>
                  </a:lnTo>
                  <a:lnTo>
                    <a:pt x="22174" y="16511"/>
                  </a:lnTo>
                  <a:lnTo>
                    <a:pt x="22174" y="16511"/>
                  </a:lnTo>
                  <a:lnTo>
                    <a:pt x="22174" y="16532"/>
                  </a:lnTo>
                  <a:lnTo>
                    <a:pt x="22174" y="16532"/>
                  </a:lnTo>
                  <a:lnTo>
                    <a:pt x="22194" y="16552"/>
                  </a:lnTo>
                  <a:lnTo>
                    <a:pt x="22194" y="16552"/>
                  </a:lnTo>
                  <a:lnTo>
                    <a:pt x="22174" y="16573"/>
                  </a:lnTo>
                  <a:lnTo>
                    <a:pt x="22174" y="16573"/>
                  </a:lnTo>
                  <a:lnTo>
                    <a:pt x="22174" y="16573"/>
                  </a:lnTo>
                  <a:lnTo>
                    <a:pt x="22174" y="16593"/>
                  </a:lnTo>
                  <a:lnTo>
                    <a:pt x="22174" y="16593"/>
                  </a:lnTo>
                  <a:lnTo>
                    <a:pt x="22174" y="16593"/>
                  </a:lnTo>
                  <a:lnTo>
                    <a:pt x="22174" y="16614"/>
                  </a:lnTo>
                  <a:lnTo>
                    <a:pt x="22174" y="16614"/>
                  </a:lnTo>
                  <a:lnTo>
                    <a:pt x="22174" y="16614"/>
                  </a:lnTo>
                  <a:lnTo>
                    <a:pt x="22174" y="16614"/>
                  </a:lnTo>
                  <a:lnTo>
                    <a:pt x="22174" y="16634"/>
                  </a:lnTo>
                  <a:lnTo>
                    <a:pt x="22174" y="16614"/>
                  </a:lnTo>
                  <a:lnTo>
                    <a:pt x="22174" y="16614"/>
                  </a:lnTo>
                  <a:lnTo>
                    <a:pt x="22174" y="16614"/>
                  </a:lnTo>
                  <a:lnTo>
                    <a:pt x="22174" y="16634"/>
                  </a:lnTo>
                  <a:lnTo>
                    <a:pt x="22174" y="16634"/>
                  </a:lnTo>
                  <a:lnTo>
                    <a:pt x="22194" y="16634"/>
                  </a:lnTo>
                  <a:lnTo>
                    <a:pt x="22194" y="16634"/>
                  </a:lnTo>
                  <a:lnTo>
                    <a:pt x="22194" y="16634"/>
                  </a:lnTo>
                  <a:lnTo>
                    <a:pt x="22194" y="16655"/>
                  </a:lnTo>
                  <a:lnTo>
                    <a:pt x="22194" y="16655"/>
                  </a:lnTo>
                  <a:lnTo>
                    <a:pt x="22194" y="16655"/>
                  </a:lnTo>
                  <a:lnTo>
                    <a:pt x="22194" y="16655"/>
                  </a:lnTo>
                  <a:lnTo>
                    <a:pt x="22194" y="16655"/>
                  </a:lnTo>
                  <a:lnTo>
                    <a:pt x="22215" y="16655"/>
                  </a:lnTo>
                  <a:lnTo>
                    <a:pt x="22215" y="16655"/>
                  </a:lnTo>
                  <a:lnTo>
                    <a:pt x="22215" y="16655"/>
                  </a:lnTo>
                  <a:lnTo>
                    <a:pt x="22215" y="16655"/>
                  </a:lnTo>
                  <a:lnTo>
                    <a:pt x="22215" y="16655"/>
                  </a:lnTo>
                  <a:lnTo>
                    <a:pt x="22256" y="16675"/>
                  </a:lnTo>
                  <a:lnTo>
                    <a:pt x="22256" y="16675"/>
                  </a:lnTo>
                  <a:lnTo>
                    <a:pt x="22256" y="16675"/>
                  </a:lnTo>
                  <a:lnTo>
                    <a:pt x="22256" y="16716"/>
                  </a:lnTo>
                  <a:lnTo>
                    <a:pt x="22256" y="16716"/>
                  </a:lnTo>
                  <a:lnTo>
                    <a:pt x="22256" y="16737"/>
                  </a:lnTo>
                  <a:lnTo>
                    <a:pt x="22276" y="16757"/>
                  </a:lnTo>
                  <a:lnTo>
                    <a:pt x="22297" y="16757"/>
                  </a:lnTo>
                  <a:lnTo>
                    <a:pt x="22276" y="16778"/>
                  </a:lnTo>
                  <a:lnTo>
                    <a:pt x="22276" y="16799"/>
                  </a:lnTo>
                  <a:lnTo>
                    <a:pt x="22276" y="16799"/>
                  </a:lnTo>
                  <a:lnTo>
                    <a:pt x="22276" y="16819"/>
                  </a:lnTo>
                  <a:lnTo>
                    <a:pt x="22276" y="16839"/>
                  </a:lnTo>
                  <a:lnTo>
                    <a:pt x="22297" y="16839"/>
                  </a:lnTo>
                  <a:lnTo>
                    <a:pt x="22297" y="16839"/>
                  </a:lnTo>
                  <a:lnTo>
                    <a:pt x="22297" y="16839"/>
                  </a:lnTo>
                  <a:lnTo>
                    <a:pt x="22297" y="16860"/>
                  </a:lnTo>
                  <a:lnTo>
                    <a:pt x="22297" y="16860"/>
                  </a:lnTo>
                  <a:lnTo>
                    <a:pt x="22276" y="16860"/>
                  </a:lnTo>
                  <a:lnTo>
                    <a:pt x="22297" y="16860"/>
                  </a:lnTo>
                  <a:lnTo>
                    <a:pt x="22297" y="16860"/>
                  </a:lnTo>
                  <a:lnTo>
                    <a:pt x="22297" y="16860"/>
                  </a:lnTo>
                  <a:lnTo>
                    <a:pt x="22297" y="16860"/>
                  </a:lnTo>
                  <a:lnTo>
                    <a:pt x="22297" y="16881"/>
                  </a:lnTo>
                  <a:lnTo>
                    <a:pt x="22297" y="16881"/>
                  </a:lnTo>
                  <a:lnTo>
                    <a:pt x="22297" y="16881"/>
                  </a:lnTo>
                  <a:lnTo>
                    <a:pt x="22297" y="16881"/>
                  </a:lnTo>
                  <a:lnTo>
                    <a:pt x="22297" y="16881"/>
                  </a:lnTo>
                  <a:lnTo>
                    <a:pt x="22297" y="16881"/>
                  </a:lnTo>
                  <a:lnTo>
                    <a:pt x="22297" y="16881"/>
                  </a:lnTo>
                  <a:lnTo>
                    <a:pt x="22317" y="16921"/>
                  </a:lnTo>
                  <a:lnTo>
                    <a:pt x="22317" y="16921"/>
                  </a:lnTo>
                  <a:lnTo>
                    <a:pt x="22317" y="16921"/>
                  </a:lnTo>
                  <a:lnTo>
                    <a:pt x="22317" y="16942"/>
                  </a:lnTo>
                  <a:lnTo>
                    <a:pt x="22317" y="16942"/>
                  </a:lnTo>
                  <a:lnTo>
                    <a:pt x="22338" y="16963"/>
                  </a:lnTo>
                  <a:lnTo>
                    <a:pt x="22338" y="16963"/>
                  </a:lnTo>
                  <a:lnTo>
                    <a:pt x="22338" y="16963"/>
                  </a:lnTo>
                  <a:lnTo>
                    <a:pt x="22338" y="16983"/>
                  </a:lnTo>
                  <a:lnTo>
                    <a:pt x="22358" y="16983"/>
                  </a:lnTo>
                  <a:lnTo>
                    <a:pt x="22358" y="16983"/>
                  </a:lnTo>
                  <a:lnTo>
                    <a:pt x="22358" y="17003"/>
                  </a:lnTo>
                  <a:lnTo>
                    <a:pt x="22358" y="17003"/>
                  </a:lnTo>
                  <a:lnTo>
                    <a:pt x="22379" y="17003"/>
                  </a:lnTo>
                  <a:lnTo>
                    <a:pt x="22379" y="17024"/>
                  </a:lnTo>
                  <a:lnTo>
                    <a:pt x="22379" y="17045"/>
                  </a:lnTo>
                  <a:lnTo>
                    <a:pt x="22379" y="17045"/>
                  </a:lnTo>
                  <a:lnTo>
                    <a:pt x="22358" y="17045"/>
                  </a:lnTo>
                  <a:lnTo>
                    <a:pt x="22358" y="17065"/>
                  </a:lnTo>
                  <a:lnTo>
                    <a:pt x="22338" y="17085"/>
                  </a:lnTo>
                  <a:lnTo>
                    <a:pt x="22317" y="17085"/>
                  </a:lnTo>
                  <a:lnTo>
                    <a:pt x="22317" y="17085"/>
                  </a:lnTo>
                  <a:lnTo>
                    <a:pt x="22338" y="17106"/>
                  </a:lnTo>
                  <a:lnTo>
                    <a:pt x="22317" y="17106"/>
                  </a:lnTo>
                  <a:lnTo>
                    <a:pt x="22317" y="17127"/>
                  </a:lnTo>
                  <a:lnTo>
                    <a:pt x="22317" y="17127"/>
                  </a:lnTo>
                  <a:lnTo>
                    <a:pt x="22297" y="17147"/>
                  </a:lnTo>
                  <a:lnTo>
                    <a:pt x="22297" y="17147"/>
                  </a:lnTo>
                  <a:lnTo>
                    <a:pt x="22297" y="17147"/>
                  </a:lnTo>
                  <a:lnTo>
                    <a:pt x="22297" y="17167"/>
                  </a:lnTo>
                  <a:lnTo>
                    <a:pt x="22297" y="17167"/>
                  </a:lnTo>
                  <a:lnTo>
                    <a:pt x="22297" y="17188"/>
                  </a:lnTo>
                  <a:lnTo>
                    <a:pt x="22297" y="17209"/>
                  </a:lnTo>
                  <a:lnTo>
                    <a:pt x="22297" y="17209"/>
                  </a:lnTo>
                  <a:lnTo>
                    <a:pt x="22297" y="17209"/>
                  </a:lnTo>
                  <a:lnTo>
                    <a:pt x="22297" y="17209"/>
                  </a:lnTo>
                  <a:lnTo>
                    <a:pt x="22297" y="17229"/>
                  </a:lnTo>
                  <a:lnTo>
                    <a:pt x="22297" y="17229"/>
                  </a:lnTo>
                  <a:lnTo>
                    <a:pt x="22297" y="17249"/>
                  </a:lnTo>
                  <a:lnTo>
                    <a:pt x="22297" y="17249"/>
                  </a:lnTo>
                  <a:lnTo>
                    <a:pt x="22317" y="17249"/>
                  </a:lnTo>
                  <a:lnTo>
                    <a:pt x="22297" y="17270"/>
                  </a:lnTo>
                  <a:lnTo>
                    <a:pt x="22317" y="17291"/>
                  </a:lnTo>
                  <a:lnTo>
                    <a:pt x="22317" y="17291"/>
                  </a:lnTo>
                  <a:lnTo>
                    <a:pt x="22317" y="17291"/>
                  </a:lnTo>
                  <a:lnTo>
                    <a:pt x="22317" y="17291"/>
                  </a:lnTo>
                  <a:lnTo>
                    <a:pt x="22317" y="17291"/>
                  </a:lnTo>
                  <a:lnTo>
                    <a:pt x="22317" y="17291"/>
                  </a:lnTo>
                  <a:lnTo>
                    <a:pt x="22317" y="17291"/>
                  </a:lnTo>
                  <a:lnTo>
                    <a:pt x="22317" y="17311"/>
                  </a:lnTo>
                  <a:lnTo>
                    <a:pt x="22297" y="17311"/>
                  </a:lnTo>
                  <a:lnTo>
                    <a:pt x="22297" y="17311"/>
                  </a:lnTo>
                  <a:lnTo>
                    <a:pt x="22297" y="17332"/>
                  </a:lnTo>
                  <a:lnTo>
                    <a:pt x="22297" y="17332"/>
                  </a:lnTo>
                  <a:lnTo>
                    <a:pt x="22297" y="17332"/>
                  </a:lnTo>
                  <a:lnTo>
                    <a:pt x="22297" y="17332"/>
                  </a:lnTo>
                  <a:lnTo>
                    <a:pt x="22297" y="17332"/>
                  </a:lnTo>
                  <a:lnTo>
                    <a:pt x="22297" y="17332"/>
                  </a:lnTo>
                  <a:lnTo>
                    <a:pt x="22297" y="17332"/>
                  </a:lnTo>
                  <a:lnTo>
                    <a:pt x="22297" y="17353"/>
                  </a:lnTo>
                  <a:lnTo>
                    <a:pt x="22297" y="17353"/>
                  </a:lnTo>
                  <a:lnTo>
                    <a:pt x="22297" y="17353"/>
                  </a:lnTo>
                  <a:lnTo>
                    <a:pt x="22297" y="17353"/>
                  </a:lnTo>
                  <a:lnTo>
                    <a:pt x="22276" y="17353"/>
                  </a:lnTo>
                  <a:lnTo>
                    <a:pt x="22276" y="17353"/>
                  </a:lnTo>
                  <a:lnTo>
                    <a:pt x="22276" y="17353"/>
                  </a:lnTo>
                  <a:lnTo>
                    <a:pt x="22276" y="17353"/>
                  </a:lnTo>
                  <a:lnTo>
                    <a:pt x="22276" y="17353"/>
                  </a:lnTo>
                  <a:lnTo>
                    <a:pt x="22276" y="17353"/>
                  </a:lnTo>
                  <a:lnTo>
                    <a:pt x="22276" y="17353"/>
                  </a:lnTo>
                  <a:lnTo>
                    <a:pt x="22276" y="17353"/>
                  </a:lnTo>
                  <a:lnTo>
                    <a:pt x="22276" y="17373"/>
                  </a:lnTo>
                  <a:lnTo>
                    <a:pt x="22276" y="17373"/>
                  </a:lnTo>
                  <a:lnTo>
                    <a:pt x="22276" y="17393"/>
                  </a:lnTo>
                  <a:lnTo>
                    <a:pt x="22276" y="17393"/>
                  </a:lnTo>
                  <a:lnTo>
                    <a:pt x="22276" y="17435"/>
                  </a:lnTo>
                  <a:lnTo>
                    <a:pt x="22276" y="17435"/>
                  </a:lnTo>
                  <a:lnTo>
                    <a:pt x="22276" y="17435"/>
                  </a:lnTo>
                  <a:lnTo>
                    <a:pt x="22276" y="17455"/>
                  </a:lnTo>
                  <a:lnTo>
                    <a:pt x="22276" y="17475"/>
                  </a:lnTo>
                  <a:lnTo>
                    <a:pt x="22276" y="17475"/>
                  </a:lnTo>
                  <a:lnTo>
                    <a:pt x="22276" y="17517"/>
                  </a:lnTo>
                  <a:lnTo>
                    <a:pt x="22276" y="17517"/>
                  </a:lnTo>
                  <a:lnTo>
                    <a:pt x="22276" y="17537"/>
                  </a:lnTo>
                  <a:lnTo>
                    <a:pt x="22256" y="17537"/>
                  </a:lnTo>
                  <a:lnTo>
                    <a:pt x="22256" y="17557"/>
                  </a:lnTo>
                  <a:lnTo>
                    <a:pt x="22256" y="17557"/>
                  </a:lnTo>
                  <a:lnTo>
                    <a:pt x="22256" y="17578"/>
                  </a:lnTo>
                  <a:lnTo>
                    <a:pt x="22256" y="17578"/>
                  </a:lnTo>
                  <a:lnTo>
                    <a:pt x="22256" y="17578"/>
                  </a:lnTo>
                  <a:lnTo>
                    <a:pt x="22256" y="17599"/>
                  </a:lnTo>
                  <a:lnTo>
                    <a:pt x="22256" y="17599"/>
                  </a:lnTo>
                  <a:lnTo>
                    <a:pt x="22256" y="17619"/>
                  </a:lnTo>
                  <a:lnTo>
                    <a:pt x="22235" y="17639"/>
                  </a:lnTo>
                  <a:lnTo>
                    <a:pt x="22235" y="17639"/>
                  </a:lnTo>
                  <a:lnTo>
                    <a:pt x="22256" y="17660"/>
                  </a:lnTo>
                  <a:lnTo>
                    <a:pt x="22256" y="17660"/>
                  </a:lnTo>
                  <a:lnTo>
                    <a:pt x="22256" y="17681"/>
                  </a:lnTo>
                  <a:lnTo>
                    <a:pt x="22235" y="17681"/>
                  </a:lnTo>
                  <a:lnTo>
                    <a:pt x="22235" y="17681"/>
                  </a:lnTo>
                  <a:lnTo>
                    <a:pt x="22235" y="17681"/>
                  </a:lnTo>
                  <a:lnTo>
                    <a:pt x="22235" y="17681"/>
                  </a:lnTo>
                  <a:lnTo>
                    <a:pt x="22235" y="17701"/>
                  </a:lnTo>
                  <a:lnTo>
                    <a:pt x="22235" y="17701"/>
                  </a:lnTo>
                  <a:lnTo>
                    <a:pt x="22235" y="17701"/>
                  </a:lnTo>
                  <a:lnTo>
                    <a:pt x="22235" y="17701"/>
                  </a:lnTo>
                  <a:lnTo>
                    <a:pt x="22235" y="17721"/>
                  </a:lnTo>
                  <a:lnTo>
                    <a:pt x="22235" y="17721"/>
                  </a:lnTo>
                  <a:lnTo>
                    <a:pt x="22235" y="17721"/>
                  </a:lnTo>
                  <a:lnTo>
                    <a:pt x="22235" y="17721"/>
                  </a:lnTo>
                  <a:lnTo>
                    <a:pt x="22235" y="17721"/>
                  </a:lnTo>
                  <a:lnTo>
                    <a:pt x="22235" y="17721"/>
                  </a:lnTo>
                  <a:lnTo>
                    <a:pt x="22235" y="17721"/>
                  </a:lnTo>
                  <a:lnTo>
                    <a:pt x="22235" y="17721"/>
                  </a:lnTo>
                  <a:lnTo>
                    <a:pt x="22235" y="17721"/>
                  </a:lnTo>
                  <a:lnTo>
                    <a:pt x="22235" y="17721"/>
                  </a:lnTo>
                  <a:lnTo>
                    <a:pt x="22235" y="17721"/>
                  </a:lnTo>
                  <a:lnTo>
                    <a:pt x="22235" y="17742"/>
                  </a:lnTo>
                  <a:lnTo>
                    <a:pt x="22235" y="17742"/>
                  </a:lnTo>
                  <a:lnTo>
                    <a:pt x="22235" y="17742"/>
                  </a:lnTo>
                  <a:lnTo>
                    <a:pt x="22235" y="17742"/>
                  </a:lnTo>
                  <a:lnTo>
                    <a:pt x="22235" y="17742"/>
                  </a:lnTo>
                  <a:lnTo>
                    <a:pt x="22235" y="17763"/>
                  </a:lnTo>
                  <a:lnTo>
                    <a:pt x="22235" y="17763"/>
                  </a:lnTo>
                  <a:lnTo>
                    <a:pt x="22235" y="17803"/>
                  </a:lnTo>
                  <a:lnTo>
                    <a:pt x="22235" y="17803"/>
                  </a:lnTo>
                  <a:lnTo>
                    <a:pt x="22235" y="17803"/>
                  </a:lnTo>
                  <a:lnTo>
                    <a:pt x="22235" y="17803"/>
                  </a:lnTo>
                  <a:lnTo>
                    <a:pt x="22235" y="17824"/>
                  </a:lnTo>
                  <a:lnTo>
                    <a:pt x="22235" y="17824"/>
                  </a:lnTo>
                  <a:lnTo>
                    <a:pt x="22235" y="17824"/>
                  </a:lnTo>
                  <a:lnTo>
                    <a:pt x="22235" y="17845"/>
                  </a:lnTo>
                  <a:lnTo>
                    <a:pt x="22235" y="17845"/>
                  </a:lnTo>
                  <a:lnTo>
                    <a:pt x="22215" y="17845"/>
                  </a:lnTo>
                  <a:lnTo>
                    <a:pt x="22215" y="17845"/>
                  </a:lnTo>
                  <a:lnTo>
                    <a:pt x="22215" y="17845"/>
                  </a:lnTo>
                  <a:lnTo>
                    <a:pt x="22215" y="17845"/>
                  </a:lnTo>
                  <a:lnTo>
                    <a:pt x="22215" y="17865"/>
                  </a:lnTo>
                  <a:lnTo>
                    <a:pt x="22215" y="17906"/>
                  </a:lnTo>
                  <a:lnTo>
                    <a:pt x="22215" y="17927"/>
                  </a:lnTo>
                  <a:lnTo>
                    <a:pt x="22215" y="17947"/>
                  </a:lnTo>
                  <a:lnTo>
                    <a:pt x="22215" y="17947"/>
                  </a:lnTo>
                  <a:lnTo>
                    <a:pt x="22215" y="17968"/>
                  </a:lnTo>
                  <a:lnTo>
                    <a:pt x="22215" y="17968"/>
                  </a:lnTo>
                  <a:lnTo>
                    <a:pt x="22215" y="18029"/>
                  </a:lnTo>
                  <a:lnTo>
                    <a:pt x="22215" y="18091"/>
                  </a:lnTo>
                  <a:lnTo>
                    <a:pt x="22215" y="18193"/>
                  </a:lnTo>
                  <a:lnTo>
                    <a:pt x="22215" y="18193"/>
                  </a:lnTo>
                  <a:lnTo>
                    <a:pt x="22215" y="18193"/>
                  </a:lnTo>
                  <a:lnTo>
                    <a:pt x="22215" y="18214"/>
                  </a:lnTo>
                  <a:lnTo>
                    <a:pt x="22215" y="18214"/>
                  </a:lnTo>
                  <a:lnTo>
                    <a:pt x="22215" y="18255"/>
                  </a:lnTo>
                  <a:lnTo>
                    <a:pt x="22215" y="18255"/>
                  </a:lnTo>
                  <a:lnTo>
                    <a:pt x="22215" y="18275"/>
                  </a:lnTo>
                  <a:lnTo>
                    <a:pt x="22194" y="18337"/>
                  </a:lnTo>
                  <a:lnTo>
                    <a:pt x="22194" y="18337"/>
                  </a:lnTo>
                  <a:lnTo>
                    <a:pt x="22174" y="18398"/>
                  </a:lnTo>
                  <a:lnTo>
                    <a:pt x="22174" y="18419"/>
                  </a:lnTo>
                  <a:lnTo>
                    <a:pt x="22174" y="18419"/>
                  </a:lnTo>
                  <a:lnTo>
                    <a:pt x="22174" y="18419"/>
                  </a:lnTo>
                  <a:lnTo>
                    <a:pt x="22174" y="18419"/>
                  </a:lnTo>
                  <a:lnTo>
                    <a:pt x="22174" y="18440"/>
                  </a:lnTo>
                  <a:lnTo>
                    <a:pt x="22153" y="18480"/>
                  </a:lnTo>
                  <a:lnTo>
                    <a:pt x="22132" y="18501"/>
                  </a:lnTo>
                  <a:lnTo>
                    <a:pt x="22132" y="18522"/>
                  </a:lnTo>
                  <a:lnTo>
                    <a:pt x="22132" y="18522"/>
                  </a:lnTo>
                  <a:lnTo>
                    <a:pt x="22112" y="18542"/>
                  </a:lnTo>
                  <a:lnTo>
                    <a:pt x="22112" y="18562"/>
                  </a:lnTo>
                  <a:lnTo>
                    <a:pt x="22092" y="18562"/>
                  </a:lnTo>
                  <a:lnTo>
                    <a:pt x="22092" y="18562"/>
                  </a:lnTo>
                  <a:lnTo>
                    <a:pt x="22092" y="18562"/>
                  </a:lnTo>
                  <a:lnTo>
                    <a:pt x="22050" y="18624"/>
                  </a:lnTo>
                  <a:lnTo>
                    <a:pt x="21989" y="18665"/>
                  </a:lnTo>
                  <a:lnTo>
                    <a:pt x="21928" y="18706"/>
                  </a:lnTo>
                  <a:lnTo>
                    <a:pt x="21907" y="18706"/>
                  </a:lnTo>
                  <a:lnTo>
                    <a:pt x="21907" y="18706"/>
                  </a:lnTo>
                  <a:lnTo>
                    <a:pt x="21907" y="18706"/>
                  </a:lnTo>
                  <a:lnTo>
                    <a:pt x="21886" y="18706"/>
                  </a:lnTo>
                  <a:lnTo>
                    <a:pt x="21866" y="18706"/>
                  </a:lnTo>
                  <a:lnTo>
                    <a:pt x="21866" y="18706"/>
                  </a:lnTo>
                  <a:lnTo>
                    <a:pt x="21846" y="18706"/>
                  </a:lnTo>
                  <a:lnTo>
                    <a:pt x="21846" y="18706"/>
                  </a:lnTo>
                  <a:lnTo>
                    <a:pt x="21825" y="18706"/>
                  </a:lnTo>
                  <a:lnTo>
                    <a:pt x="21825" y="18706"/>
                  </a:lnTo>
                  <a:lnTo>
                    <a:pt x="21825" y="18706"/>
                  </a:lnTo>
                  <a:lnTo>
                    <a:pt x="21825" y="18706"/>
                  </a:lnTo>
                  <a:lnTo>
                    <a:pt x="21825" y="18706"/>
                  </a:lnTo>
                  <a:lnTo>
                    <a:pt x="21825" y="18726"/>
                  </a:lnTo>
                  <a:lnTo>
                    <a:pt x="21825" y="18726"/>
                  </a:lnTo>
                  <a:lnTo>
                    <a:pt x="21784" y="18726"/>
                  </a:lnTo>
                  <a:lnTo>
                    <a:pt x="21784" y="18726"/>
                  </a:lnTo>
                  <a:lnTo>
                    <a:pt x="21784" y="18726"/>
                  </a:lnTo>
                  <a:lnTo>
                    <a:pt x="21804" y="18726"/>
                  </a:lnTo>
                  <a:lnTo>
                    <a:pt x="21804" y="18726"/>
                  </a:lnTo>
                  <a:lnTo>
                    <a:pt x="21804" y="18747"/>
                  </a:lnTo>
                  <a:lnTo>
                    <a:pt x="21804" y="18747"/>
                  </a:lnTo>
                  <a:lnTo>
                    <a:pt x="21804" y="18747"/>
                  </a:lnTo>
                  <a:lnTo>
                    <a:pt x="21804" y="18747"/>
                  </a:lnTo>
                  <a:lnTo>
                    <a:pt x="21804" y="18747"/>
                  </a:lnTo>
                  <a:lnTo>
                    <a:pt x="21784" y="18747"/>
                  </a:lnTo>
                  <a:lnTo>
                    <a:pt x="21784" y="18747"/>
                  </a:lnTo>
                  <a:lnTo>
                    <a:pt x="21784" y="18747"/>
                  </a:lnTo>
                  <a:lnTo>
                    <a:pt x="21784" y="18747"/>
                  </a:lnTo>
                  <a:lnTo>
                    <a:pt x="21784" y="18747"/>
                  </a:lnTo>
                  <a:lnTo>
                    <a:pt x="21784" y="18747"/>
                  </a:lnTo>
                  <a:lnTo>
                    <a:pt x="21784" y="18747"/>
                  </a:lnTo>
                  <a:lnTo>
                    <a:pt x="21784" y="18747"/>
                  </a:lnTo>
                  <a:lnTo>
                    <a:pt x="21764" y="18768"/>
                  </a:lnTo>
                  <a:lnTo>
                    <a:pt x="21764" y="18768"/>
                  </a:lnTo>
                  <a:lnTo>
                    <a:pt x="21764" y="18768"/>
                  </a:lnTo>
                  <a:lnTo>
                    <a:pt x="21764" y="18768"/>
                  </a:lnTo>
                  <a:lnTo>
                    <a:pt x="21764" y="18747"/>
                  </a:lnTo>
                  <a:lnTo>
                    <a:pt x="21764" y="18768"/>
                  </a:lnTo>
                  <a:lnTo>
                    <a:pt x="21764" y="18768"/>
                  </a:lnTo>
                  <a:lnTo>
                    <a:pt x="21764" y="18768"/>
                  </a:lnTo>
                  <a:lnTo>
                    <a:pt x="21764" y="18768"/>
                  </a:lnTo>
                  <a:lnTo>
                    <a:pt x="21764" y="18768"/>
                  </a:lnTo>
                  <a:lnTo>
                    <a:pt x="21764" y="18768"/>
                  </a:lnTo>
                  <a:lnTo>
                    <a:pt x="21743" y="18768"/>
                  </a:lnTo>
                  <a:lnTo>
                    <a:pt x="21743" y="18768"/>
                  </a:lnTo>
                  <a:lnTo>
                    <a:pt x="21743" y="18768"/>
                  </a:lnTo>
                  <a:lnTo>
                    <a:pt x="21743" y="18768"/>
                  </a:lnTo>
                  <a:lnTo>
                    <a:pt x="21743" y="18747"/>
                  </a:lnTo>
                  <a:lnTo>
                    <a:pt x="21722" y="18747"/>
                  </a:lnTo>
                  <a:lnTo>
                    <a:pt x="21722" y="18747"/>
                  </a:lnTo>
                  <a:lnTo>
                    <a:pt x="21722" y="18747"/>
                  </a:lnTo>
                  <a:lnTo>
                    <a:pt x="21722" y="18747"/>
                  </a:lnTo>
                  <a:lnTo>
                    <a:pt x="21722" y="18747"/>
                  </a:lnTo>
                  <a:lnTo>
                    <a:pt x="21722" y="18747"/>
                  </a:lnTo>
                  <a:lnTo>
                    <a:pt x="21743" y="18747"/>
                  </a:lnTo>
                  <a:lnTo>
                    <a:pt x="21743" y="18747"/>
                  </a:lnTo>
                  <a:lnTo>
                    <a:pt x="21743" y="18747"/>
                  </a:lnTo>
                  <a:lnTo>
                    <a:pt x="21743" y="18726"/>
                  </a:lnTo>
                  <a:lnTo>
                    <a:pt x="21722" y="18726"/>
                  </a:lnTo>
                  <a:lnTo>
                    <a:pt x="21722" y="18726"/>
                  </a:lnTo>
                  <a:lnTo>
                    <a:pt x="21702" y="18726"/>
                  </a:lnTo>
                  <a:lnTo>
                    <a:pt x="21722" y="18706"/>
                  </a:lnTo>
                  <a:lnTo>
                    <a:pt x="21722" y="18706"/>
                  </a:lnTo>
                  <a:lnTo>
                    <a:pt x="21722" y="18706"/>
                  </a:lnTo>
                  <a:lnTo>
                    <a:pt x="21702" y="18726"/>
                  </a:lnTo>
                  <a:lnTo>
                    <a:pt x="21702" y="18726"/>
                  </a:lnTo>
                  <a:lnTo>
                    <a:pt x="21702" y="18726"/>
                  </a:lnTo>
                  <a:lnTo>
                    <a:pt x="21702" y="18726"/>
                  </a:lnTo>
                  <a:lnTo>
                    <a:pt x="21681" y="18726"/>
                  </a:lnTo>
                  <a:lnTo>
                    <a:pt x="21681" y="18747"/>
                  </a:lnTo>
                  <a:lnTo>
                    <a:pt x="21681" y="18747"/>
                  </a:lnTo>
                  <a:lnTo>
                    <a:pt x="21681" y="18768"/>
                  </a:lnTo>
                  <a:lnTo>
                    <a:pt x="21660" y="18768"/>
                  </a:lnTo>
                  <a:lnTo>
                    <a:pt x="21681" y="18768"/>
                  </a:lnTo>
                  <a:lnTo>
                    <a:pt x="21681" y="18768"/>
                  </a:lnTo>
                  <a:lnTo>
                    <a:pt x="21681" y="18768"/>
                  </a:lnTo>
                  <a:lnTo>
                    <a:pt x="21702" y="18768"/>
                  </a:lnTo>
                  <a:lnTo>
                    <a:pt x="21702" y="18768"/>
                  </a:lnTo>
                  <a:lnTo>
                    <a:pt x="21702" y="18768"/>
                  </a:lnTo>
                  <a:lnTo>
                    <a:pt x="21702" y="18747"/>
                  </a:lnTo>
                  <a:lnTo>
                    <a:pt x="21702" y="18747"/>
                  </a:lnTo>
                  <a:lnTo>
                    <a:pt x="21702" y="18747"/>
                  </a:lnTo>
                  <a:lnTo>
                    <a:pt x="21702" y="18747"/>
                  </a:lnTo>
                  <a:lnTo>
                    <a:pt x="21702" y="18747"/>
                  </a:lnTo>
                  <a:lnTo>
                    <a:pt x="21702" y="18747"/>
                  </a:lnTo>
                  <a:lnTo>
                    <a:pt x="21702" y="18747"/>
                  </a:lnTo>
                  <a:lnTo>
                    <a:pt x="21702" y="18747"/>
                  </a:lnTo>
                  <a:lnTo>
                    <a:pt x="21702" y="18768"/>
                  </a:lnTo>
                  <a:lnTo>
                    <a:pt x="21702" y="18768"/>
                  </a:lnTo>
                  <a:lnTo>
                    <a:pt x="21681" y="18768"/>
                  </a:lnTo>
                  <a:lnTo>
                    <a:pt x="21681" y="18768"/>
                  </a:lnTo>
                  <a:lnTo>
                    <a:pt x="21702" y="18768"/>
                  </a:lnTo>
                  <a:lnTo>
                    <a:pt x="21702" y="18768"/>
                  </a:lnTo>
                  <a:lnTo>
                    <a:pt x="21702" y="18768"/>
                  </a:lnTo>
                  <a:lnTo>
                    <a:pt x="21702" y="18788"/>
                  </a:lnTo>
                  <a:lnTo>
                    <a:pt x="21681" y="18788"/>
                  </a:lnTo>
                  <a:lnTo>
                    <a:pt x="21681" y="18788"/>
                  </a:lnTo>
                  <a:lnTo>
                    <a:pt x="21681" y="18788"/>
                  </a:lnTo>
                  <a:lnTo>
                    <a:pt x="21681" y="18788"/>
                  </a:lnTo>
                  <a:lnTo>
                    <a:pt x="21681" y="18768"/>
                  </a:lnTo>
                  <a:lnTo>
                    <a:pt x="21681" y="18768"/>
                  </a:lnTo>
                  <a:lnTo>
                    <a:pt x="21660" y="18768"/>
                  </a:lnTo>
                  <a:lnTo>
                    <a:pt x="21660" y="18768"/>
                  </a:lnTo>
                  <a:lnTo>
                    <a:pt x="21660" y="18768"/>
                  </a:lnTo>
                  <a:lnTo>
                    <a:pt x="21660" y="18768"/>
                  </a:lnTo>
                  <a:lnTo>
                    <a:pt x="21660" y="18768"/>
                  </a:lnTo>
                  <a:lnTo>
                    <a:pt x="21660" y="18768"/>
                  </a:lnTo>
                  <a:lnTo>
                    <a:pt x="21660" y="18768"/>
                  </a:lnTo>
                  <a:lnTo>
                    <a:pt x="21660" y="18788"/>
                  </a:lnTo>
                  <a:lnTo>
                    <a:pt x="21660" y="18788"/>
                  </a:lnTo>
                  <a:lnTo>
                    <a:pt x="21660" y="18788"/>
                  </a:lnTo>
                  <a:lnTo>
                    <a:pt x="21660" y="18768"/>
                  </a:lnTo>
                  <a:lnTo>
                    <a:pt x="21660" y="18768"/>
                  </a:lnTo>
                  <a:lnTo>
                    <a:pt x="21640" y="18768"/>
                  </a:lnTo>
                  <a:lnTo>
                    <a:pt x="21640" y="18768"/>
                  </a:lnTo>
                  <a:lnTo>
                    <a:pt x="21640" y="18768"/>
                  </a:lnTo>
                  <a:lnTo>
                    <a:pt x="21640" y="18768"/>
                  </a:lnTo>
                  <a:lnTo>
                    <a:pt x="21620" y="18788"/>
                  </a:lnTo>
                  <a:lnTo>
                    <a:pt x="21599" y="18808"/>
                  </a:lnTo>
                  <a:lnTo>
                    <a:pt x="21599" y="18808"/>
                  </a:lnTo>
                  <a:lnTo>
                    <a:pt x="21599" y="18808"/>
                  </a:lnTo>
                  <a:lnTo>
                    <a:pt x="21599" y="18808"/>
                  </a:lnTo>
                  <a:lnTo>
                    <a:pt x="21599" y="18808"/>
                  </a:lnTo>
                  <a:lnTo>
                    <a:pt x="21599" y="18808"/>
                  </a:lnTo>
                  <a:lnTo>
                    <a:pt x="21599" y="18808"/>
                  </a:lnTo>
                  <a:lnTo>
                    <a:pt x="21599" y="18808"/>
                  </a:lnTo>
                  <a:lnTo>
                    <a:pt x="21578" y="18808"/>
                  </a:lnTo>
                  <a:lnTo>
                    <a:pt x="21578" y="18808"/>
                  </a:lnTo>
                  <a:lnTo>
                    <a:pt x="21578" y="18808"/>
                  </a:lnTo>
                  <a:lnTo>
                    <a:pt x="21558" y="18808"/>
                  </a:lnTo>
                  <a:lnTo>
                    <a:pt x="21599" y="18788"/>
                  </a:lnTo>
                  <a:lnTo>
                    <a:pt x="21620" y="18788"/>
                  </a:lnTo>
                  <a:lnTo>
                    <a:pt x="21620" y="18768"/>
                  </a:lnTo>
                  <a:lnTo>
                    <a:pt x="21640" y="18768"/>
                  </a:lnTo>
                  <a:lnTo>
                    <a:pt x="21660" y="18747"/>
                  </a:lnTo>
                  <a:lnTo>
                    <a:pt x="21660" y="18747"/>
                  </a:lnTo>
                  <a:lnTo>
                    <a:pt x="21640" y="18747"/>
                  </a:lnTo>
                  <a:lnTo>
                    <a:pt x="21640" y="18747"/>
                  </a:lnTo>
                  <a:lnTo>
                    <a:pt x="21640" y="18768"/>
                  </a:lnTo>
                  <a:lnTo>
                    <a:pt x="21620" y="18768"/>
                  </a:lnTo>
                  <a:lnTo>
                    <a:pt x="21599" y="18788"/>
                  </a:lnTo>
                  <a:lnTo>
                    <a:pt x="21578" y="18808"/>
                  </a:lnTo>
                  <a:lnTo>
                    <a:pt x="21558" y="18808"/>
                  </a:lnTo>
                  <a:lnTo>
                    <a:pt x="21538" y="18808"/>
                  </a:lnTo>
                  <a:lnTo>
                    <a:pt x="21538" y="18808"/>
                  </a:lnTo>
                  <a:lnTo>
                    <a:pt x="21538" y="18808"/>
                  </a:lnTo>
                  <a:lnTo>
                    <a:pt x="21517" y="18808"/>
                  </a:lnTo>
                  <a:lnTo>
                    <a:pt x="21496" y="18808"/>
                  </a:lnTo>
                  <a:lnTo>
                    <a:pt x="21496" y="18788"/>
                  </a:lnTo>
                  <a:lnTo>
                    <a:pt x="21476" y="18788"/>
                  </a:lnTo>
                  <a:lnTo>
                    <a:pt x="21456" y="18768"/>
                  </a:lnTo>
                  <a:lnTo>
                    <a:pt x="21456" y="18768"/>
                  </a:lnTo>
                  <a:lnTo>
                    <a:pt x="21456" y="18768"/>
                  </a:lnTo>
                  <a:lnTo>
                    <a:pt x="21435" y="18768"/>
                  </a:lnTo>
                  <a:lnTo>
                    <a:pt x="21435" y="18768"/>
                  </a:lnTo>
                  <a:lnTo>
                    <a:pt x="21435" y="18747"/>
                  </a:lnTo>
                  <a:lnTo>
                    <a:pt x="21414" y="18747"/>
                  </a:lnTo>
                  <a:lnTo>
                    <a:pt x="21414" y="18747"/>
                  </a:lnTo>
                  <a:lnTo>
                    <a:pt x="21414" y="18747"/>
                  </a:lnTo>
                  <a:lnTo>
                    <a:pt x="21414" y="18747"/>
                  </a:lnTo>
                  <a:lnTo>
                    <a:pt x="21394" y="18747"/>
                  </a:lnTo>
                  <a:lnTo>
                    <a:pt x="21394" y="18747"/>
                  </a:lnTo>
                  <a:lnTo>
                    <a:pt x="21374" y="18747"/>
                  </a:lnTo>
                  <a:lnTo>
                    <a:pt x="21374" y="18747"/>
                  </a:lnTo>
                  <a:lnTo>
                    <a:pt x="21374" y="18747"/>
                  </a:lnTo>
                  <a:lnTo>
                    <a:pt x="21374" y="18747"/>
                  </a:lnTo>
                  <a:lnTo>
                    <a:pt x="21394" y="18747"/>
                  </a:lnTo>
                  <a:lnTo>
                    <a:pt x="21394" y="18747"/>
                  </a:lnTo>
                  <a:lnTo>
                    <a:pt x="21414" y="18747"/>
                  </a:lnTo>
                  <a:lnTo>
                    <a:pt x="21394" y="18768"/>
                  </a:lnTo>
                  <a:lnTo>
                    <a:pt x="21394" y="18768"/>
                  </a:lnTo>
                  <a:lnTo>
                    <a:pt x="21414" y="18768"/>
                  </a:lnTo>
                  <a:lnTo>
                    <a:pt x="21414" y="18768"/>
                  </a:lnTo>
                  <a:lnTo>
                    <a:pt x="21414" y="18788"/>
                  </a:lnTo>
                  <a:lnTo>
                    <a:pt x="21414" y="18788"/>
                  </a:lnTo>
                  <a:lnTo>
                    <a:pt x="21414" y="18788"/>
                  </a:lnTo>
                  <a:lnTo>
                    <a:pt x="21414" y="18788"/>
                  </a:lnTo>
                  <a:lnTo>
                    <a:pt x="21414" y="18808"/>
                  </a:lnTo>
                  <a:lnTo>
                    <a:pt x="21414" y="18808"/>
                  </a:lnTo>
                  <a:lnTo>
                    <a:pt x="21414" y="18808"/>
                  </a:lnTo>
                  <a:lnTo>
                    <a:pt x="21414" y="18829"/>
                  </a:lnTo>
                  <a:lnTo>
                    <a:pt x="21414" y="18829"/>
                  </a:lnTo>
                  <a:lnTo>
                    <a:pt x="21394" y="18829"/>
                  </a:lnTo>
                  <a:lnTo>
                    <a:pt x="21394" y="18829"/>
                  </a:lnTo>
                  <a:lnTo>
                    <a:pt x="21394" y="18829"/>
                  </a:lnTo>
                  <a:lnTo>
                    <a:pt x="21394" y="18829"/>
                  </a:lnTo>
                  <a:lnTo>
                    <a:pt x="21374" y="18829"/>
                  </a:lnTo>
                  <a:lnTo>
                    <a:pt x="21374" y="18829"/>
                  </a:lnTo>
                  <a:lnTo>
                    <a:pt x="21374" y="18829"/>
                  </a:lnTo>
                  <a:lnTo>
                    <a:pt x="21374" y="18829"/>
                  </a:lnTo>
                  <a:lnTo>
                    <a:pt x="21374" y="18829"/>
                  </a:lnTo>
                  <a:lnTo>
                    <a:pt x="21374" y="18829"/>
                  </a:lnTo>
                  <a:lnTo>
                    <a:pt x="21374" y="18829"/>
                  </a:lnTo>
                  <a:lnTo>
                    <a:pt x="21374" y="18829"/>
                  </a:lnTo>
                  <a:lnTo>
                    <a:pt x="21374" y="18829"/>
                  </a:lnTo>
                  <a:lnTo>
                    <a:pt x="21374" y="18829"/>
                  </a:lnTo>
                  <a:lnTo>
                    <a:pt x="21374" y="18829"/>
                  </a:lnTo>
                  <a:lnTo>
                    <a:pt x="21374" y="18829"/>
                  </a:lnTo>
                  <a:lnTo>
                    <a:pt x="21374" y="18829"/>
                  </a:lnTo>
                  <a:lnTo>
                    <a:pt x="21374" y="18850"/>
                  </a:lnTo>
                  <a:lnTo>
                    <a:pt x="21374" y="18850"/>
                  </a:lnTo>
                  <a:lnTo>
                    <a:pt x="21374" y="18850"/>
                  </a:lnTo>
                  <a:lnTo>
                    <a:pt x="21374" y="18850"/>
                  </a:lnTo>
                  <a:lnTo>
                    <a:pt x="21374" y="18850"/>
                  </a:lnTo>
                  <a:lnTo>
                    <a:pt x="21374" y="18850"/>
                  </a:lnTo>
                  <a:lnTo>
                    <a:pt x="21353" y="18850"/>
                  </a:lnTo>
                  <a:lnTo>
                    <a:pt x="21353" y="18850"/>
                  </a:lnTo>
                  <a:lnTo>
                    <a:pt x="21353" y="18850"/>
                  </a:lnTo>
                  <a:lnTo>
                    <a:pt x="21353" y="18850"/>
                  </a:lnTo>
                  <a:lnTo>
                    <a:pt x="21374" y="18850"/>
                  </a:lnTo>
                  <a:lnTo>
                    <a:pt x="21374" y="18850"/>
                  </a:lnTo>
                  <a:lnTo>
                    <a:pt x="21374" y="18850"/>
                  </a:lnTo>
                  <a:lnTo>
                    <a:pt x="21374" y="18870"/>
                  </a:lnTo>
                  <a:lnTo>
                    <a:pt x="21353" y="18870"/>
                  </a:lnTo>
                  <a:lnTo>
                    <a:pt x="21353" y="18870"/>
                  </a:lnTo>
                  <a:lnTo>
                    <a:pt x="21353" y="18850"/>
                  </a:lnTo>
                  <a:lnTo>
                    <a:pt x="21353" y="18850"/>
                  </a:lnTo>
                  <a:lnTo>
                    <a:pt x="21353" y="18850"/>
                  </a:lnTo>
                  <a:lnTo>
                    <a:pt x="21353" y="18850"/>
                  </a:lnTo>
                  <a:lnTo>
                    <a:pt x="21353" y="18850"/>
                  </a:lnTo>
                  <a:lnTo>
                    <a:pt x="21353" y="18850"/>
                  </a:lnTo>
                  <a:lnTo>
                    <a:pt x="21353" y="18850"/>
                  </a:lnTo>
                  <a:lnTo>
                    <a:pt x="21332" y="18850"/>
                  </a:lnTo>
                  <a:lnTo>
                    <a:pt x="21332" y="18850"/>
                  </a:lnTo>
                  <a:lnTo>
                    <a:pt x="21332" y="18850"/>
                  </a:lnTo>
                  <a:lnTo>
                    <a:pt x="21332" y="18850"/>
                  </a:lnTo>
                  <a:lnTo>
                    <a:pt x="21332" y="18850"/>
                  </a:lnTo>
                  <a:lnTo>
                    <a:pt x="21332" y="18850"/>
                  </a:lnTo>
                  <a:lnTo>
                    <a:pt x="21353" y="18850"/>
                  </a:lnTo>
                  <a:lnTo>
                    <a:pt x="21353" y="18829"/>
                  </a:lnTo>
                  <a:lnTo>
                    <a:pt x="21332" y="18829"/>
                  </a:lnTo>
                  <a:lnTo>
                    <a:pt x="21332" y="18829"/>
                  </a:lnTo>
                  <a:lnTo>
                    <a:pt x="21332" y="18829"/>
                  </a:lnTo>
                  <a:lnTo>
                    <a:pt x="21332" y="18829"/>
                  </a:lnTo>
                  <a:lnTo>
                    <a:pt x="21332" y="18829"/>
                  </a:lnTo>
                  <a:lnTo>
                    <a:pt x="21332" y="18829"/>
                  </a:lnTo>
                  <a:lnTo>
                    <a:pt x="21332" y="18829"/>
                  </a:lnTo>
                  <a:lnTo>
                    <a:pt x="21332" y="18829"/>
                  </a:lnTo>
                  <a:lnTo>
                    <a:pt x="21332" y="18829"/>
                  </a:lnTo>
                  <a:lnTo>
                    <a:pt x="21312" y="18829"/>
                  </a:lnTo>
                  <a:lnTo>
                    <a:pt x="21312" y="18829"/>
                  </a:lnTo>
                  <a:lnTo>
                    <a:pt x="21332" y="18829"/>
                  </a:lnTo>
                  <a:lnTo>
                    <a:pt x="21332" y="18829"/>
                  </a:lnTo>
                  <a:lnTo>
                    <a:pt x="21332" y="18808"/>
                  </a:lnTo>
                  <a:lnTo>
                    <a:pt x="21312" y="18808"/>
                  </a:lnTo>
                  <a:lnTo>
                    <a:pt x="21332" y="18808"/>
                  </a:lnTo>
                  <a:lnTo>
                    <a:pt x="21332" y="18808"/>
                  </a:lnTo>
                  <a:lnTo>
                    <a:pt x="21332" y="18808"/>
                  </a:lnTo>
                  <a:lnTo>
                    <a:pt x="21332" y="18808"/>
                  </a:lnTo>
                  <a:lnTo>
                    <a:pt x="21332" y="18808"/>
                  </a:lnTo>
                  <a:lnTo>
                    <a:pt x="21312" y="18808"/>
                  </a:lnTo>
                  <a:lnTo>
                    <a:pt x="21312" y="18808"/>
                  </a:lnTo>
                  <a:lnTo>
                    <a:pt x="21312" y="18808"/>
                  </a:lnTo>
                  <a:lnTo>
                    <a:pt x="21312" y="18808"/>
                  </a:lnTo>
                  <a:lnTo>
                    <a:pt x="21312" y="18788"/>
                  </a:lnTo>
                  <a:lnTo>
                    <a:pt x="21312" y="18788"/>
                  </a:lnTo>
                  <a:lnTo>
                    <a:pt x="21312" y="18788"/>
                  </a:lnTo>
                  <a:lnTo>
                    <a:pt x="21312" y="18808"/>
                  </a:lnTo>
                  <a:lnTo>
                    <a:pt x="21312" y="18808"/>
                  </a:lnTo>
                  <a:lnTo>
                    <a:pt x="21312" y="18808"/>
                  </a:lnTo>
                  <a:lnTo>
                    <a:pt x="21312" y="18788"/>
                  </a:lnTo>
                  <a:lnTo>
                    <a:pt x="21312" y="18788"/>
                  </a:lnTo>
                  <a:lnTo>
                    <a:pt x="21292" y="18788"/>
                  </a:lnTo>
                  <a:lnTo>
                    <a:pt x="21292" y="18808"/>
                  </a:lnTo>
                  <a:lnTo>
                    <a:pt x="21292" y="18808"/>
                  </a:lnTo>
                  <a:lnTo>
                    <a:pt x="21292" y="18808"/>
                  </a:lnTo>
                  <a:lnTo>
                    <a:pt x="21292" y="18808"/>
                  </a:lnTo>
                  <a:lnTo>
                    <a:pt x="21292" y="18829"/>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808"/>
                  </a:lnTo>
                  <a:lnTo>
                    <a:pt x="21271" y="18788"/>
                  </a:lnTo>
                  <a:lnTo>
                    <a:pt x="21271" y="18788"/>
                  </a:lnTo>
                  <a:lnTo>
                    <a:pt x="21271" y="18788"/>
                  </a:lnTo>
                  <a:lnTo>
                    <a:pt x="21271" y="18808"/>
                  </a:lnTo>
                  <a:lnTo>
                    <a:pt x="21271" y="18808"/>
                  </a:lnTo>
                  <a:lnTo>
                    <a:pt x="21250" y="18808"/>
                  </a:lnTo>
                  <a:lnTo>
                    <a:pt x="21250" y="18808"/>
                  </a:lnTo>
                  <a:lnTo>
                    <a:pt x="21250" y="18808"/>
                  </a:lnTo>
                  <a:lnTo>
                    <a:pt x="21250" y="18808"/>
                  </a:lnTo>
                  <a:lnTo>
                    <a:pt x="21250" y="18808"/>
                  </a:lnTo>
                  <a:lnTo>
                    <a:pt x="21250" y="18788"/>
                  </a:lnTo>
                  <a:lnTo>
                    <a:pt x="21230" y="18788"/>
                  </a:lnTo>
                  <a:lnTo>
                    <a:pt x="21230" y="18788"/>
                  </a:lnTo>
                  <a:lnTo>
                    <a:pt x="21230" y="18788"/>
                  </a:lnTo>
                  <a:lnTo>
                    <a:pt x="21230" y="18788"/>
                  </a:lnTo>
                  <a:lnTo>
                    <a:pt x="21230" y="18788"/>
                  </a:lnTo>
                  <a:lnTo>
                    <a:pt x="21230" y="18788"/>
                  </a:lnTo>
                  <a:lnTo>
                    <a:pt x="21230" y="18788"/>
                  </a:lnTo>
                  <a:lnTo>
                    <a:pt x="21230" y="18788"/>
                  </a:lnTo>
                  <a:lnTo>
                    <a:pt x="21230" y="18788"/>
                  </a:lnTo>
                  <a:lnTo>
                    <a:pt x="21230" y="18788"/>
                  </a:lnTo>
                  <a:lnTo>
                    <a:pt x="21230" y="18788"/>
                  </a:lnTo>
                  <a:lnTo>
                    <a:pt x="21210" y="18788"/>
                  </a:lnTo>
                  <a:lnTo>
                    <a:pt x="21210" y="18788"/>
                  </a:lnTo>
                  <a:lnTo>
                    <a:pt x="21210" y="18788"/>
                  </a:lnTo>
                  <a:lnTo>
                    <a:pt x="21210" y="18788"/>
                  </a:lnTo>
                  <a:lnTo>
                    <a:pt x="21230" y="18788"/>
                  </a:lnTo>
                  <a:lnTo>
                    <a:pt x="21230" y="18768"/>
                  </a:lnTo>
                  <a:lnTo>
                    <a:pt x="21230" y="18768"/>
                  </a:lnTo>
                  <a:lnTo>
                    <a:pt x="21210" y="18768"/>
                  </a:lnTo>
                  <a:lnTo>
                    <a:pt x="21230" y="18768"/>
                  </a:lnTo>
                  <a:lnTo>
                    <a:pt x="21230" y="18768"/>
                  </a:lnTo>
                  <a:lnTo>
                    <a:pt x="21230" y="18768"/>
                  </a:lnTo>
                  <a:lnTo>
                    <a:pt x="21210" y="18768"/>
                  </a:lnTo>
                  <a:lnTo>
                    <a:pt x="21210" y="18768"/>
                  </a:lnTo>
                  <a:lnTo>
                    <a:pt x="21210" y="18747"/>
                  </a:lnTo>
                  <a:lnTo>
                    <a:pt x="21230" y="18747"/>
                  </a:lnTo>
                  <a:lnTo>
                    <a:pt x="21230" y="18768"/>
                  </a:lnTo>
                  <a:lnTo>
                    <a:pt x="21230" y="18768"/>
                  </a:lnTo>
                  <a:lnTo>
                    <a:pt x="21230" y="18747"/>
                  </a:lnTo>
                  <a:lnTo>
                    <a:pt x="21230" y="18747"/>
                  </a:lnTo>
                  <a:lnTo>
                    <a:pt x="21230" y="18747"/>
                  </a:lnTo>
                  <a:lnTo>
                    <a:pt x="21250" y="18747"/>
                  </a:lnTo>
                  <a:lnTo>
                    <a:pt x="21250" y="18747"/>
                  </a:lnTo>
                  <a:lnTo>
                    <a:pt x="21230" y="18747"/>
                  </a:lnTo>
                  <a:lnTo>
                    <a:pt x="21230" y="18747"/>
                  </a:lnTo>
                  <a:lnTo>
                    <a:pt x="21230" y="18747"/>
                  </a:lnTo>
                  <a:lnTo>
                    <a:pt x="21230" y="18747"/>
                  </a:lnTo>
                  <a:lnTo>
                    <a:pt x="21230" y="18726"/>
                  </a:lnTo>
                  <a:lnTo>
                    <a:pt x="21230" y="18726"/>
                  </a:lnTo>
                  <a:lnTo>
                    <a:pt x="21230" y="18726"/>
                  </a:lnTo>
                  <a:lnTo>
                    <a:pt x="21230" y="18726"/>
                  </a:lnTo>
                  <a:lnTo>
                    <a:pt x="21230" y="18726"/>
                  </a:lnTo>
                  <a:lnTo>
                    <a:pt x="21230" y="18726"/>
                  </a:lnTo>
                  <a:lnTo>
                    <a:pt x="21230" y="18726"/>
                  </a:lnTo>
                  <a:lnTo>
                    <a:pt x="21230" y="18726"/>
                  </a:lnTo>
                  <a:lnTo>
                    <a:pt x="21230" y="18726"/>
                  </a:lnTo>
                  <a:lnTo>
                    <a:pt x="21230" y="18726"/>
                  </a:lnTo>
                  <a:lnTo>
                    <a:pt x="21250" y="18726"/>
                  </a:lnTo>
                  <a:lnTo>
                    <a:pt x="21250" y="18726"/>
                  </a:lnTo>
                  <a:lnTo>
                    <a:pt x="21230" y="18726"/>
                  </a:lnTo>
                  <a:lnTo>
                    <a:pt x="21230" y="18726"/>
                  </a:lnTo>
                  <a:lnTo>
                    <a:pt x="21230" y="18726"/>
                  </a:lnTo>
                  <a:lnTo>
                    <a:pt x="21230" y="18726"/>
                  </a:lnTo>
                  <a:lnTo>
                    <a:pt x="21230" y="18726"/>
                  </a:lnTo>
                  <a:lnTo>
                    <a:pt x="21230" y="18726"/>
                  </a:lnTo>
                  <a:lnTo>
                    <a:pt x="21230" y="18706"/>
                  </a:lnTo>
                  <a:lnTo>
                    <a:pt x="21230" y="18726"/>
                  </a:lnTo>
                  <a:lnTo>
                    <a:pt x="21230" y="18726"/>
                  </a:lnTo>
                  <a:lnTo>
                    <a:pt x="21230" y="18706"/>
                  </a:lnTo>
                  <a:lnTo>
                    <a:pt x="21230" y="18726"/>
                  </a:lnTo>
                  <a:lnTo>
                    <a:pt x="21230" y="18726"/>
                  </a:lnTo>
                  <a:lnTo>
                    <a:pt x="21230" y="18726"/>
                  </a:lnTo>
                  <a:lnTo>
                    <a:pt x="21230" y="18706"/>
                  </a:lnTo>
                  <a:lnTo>
                    <a:pt x="21230" y="18706"/>
                  </a:lnTo>
                  <a:lnTo>
                    <a:pt x="21230" y="18706"/>
                  </a:lnTo>
                  <a:lnTo>
                    <a:pt x="21230" y="18706"/>
                  </a:lnTo>
                  <a:lnTo>
                    <a:pt x="21230" y="18706"/>
                  </a:lnTo>
                  <a:lnTo>
                    <a:pt x="21230" y="18706"/>
                  </a:lnTo>
                  <a:lnTo>
                    <a:pt x="21230" y="18706"/>
                  </a:lnTo>
                  <a:lnTo>
                    <a:pt x="21230" y="18726"/>
                  </a:lnTo>
                  <a:lnTo>
                    <a:pt x="21250" y="18726"/>
                  </a:lnTo>
                  <a:lnTo>
                    <a:pt x="21250" y="18726"/>
                  </a:lnTo>
                  <a:lnTo>
                    <a:pt x="21230" y="18726"/>
                  </a:lnTo>
                  <a:lnTo>
                    <a:pt x="21230" y="18706"/>
                  </a:lnTo>
                  <a:lnTo>
                    <a:pt x="21250" y="18706"/>
                  </a:lnTo>
                  <a:lnTo>
                    <a:pt x="21230" y="18706"/>
                  </a:lnTo>
                  <a:lnTo>
                    <a:pt x="21230" y="18706"/>
                  </a:lnTo>
                  <a:lnTo>
                    <a:pt x="21230" y="18706"/>
                  </a:lnTo>
                  <a:lnTo>
                    <a:pt x="21230" y="1870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30" y="18686"/>
                  </a:lnTo>
                  <a:lnTo>
                    <a:pt x="21250" y="18686"/>
                  </a:lnTo>
                  <a:lnTo>
                    <a:pt x="21250" y="18686"/>
                  </a:lnTo>
                  <a:lnTo>
                    <a:pt x="21250" y="18686"/>
                  </a:lnTo>
                  <a:lnTo>
                    <a:pt x="21250" y="18686"/>
                  </a:lnTo>
                  <a:lnTo>
                    <a:pt x="21250" y="18686"/>
                  </a:lnTo>
                  <a:lnTo>
                    <a:pt x="21292" y="18706"/>
                  </a:lnTo>
                  <a:lnTo>
                    <a:pt x="21271" y="18706"/>
                  </a:lnTo>
                  <a:lnTo>
                    <a:pt x="21271" y="18706"/>
                  </a:lnTo>
                  <a:lnTo>
                    <a:pt x="21271" y="18706"/>
                  </a:lnTo>
                  <a:lnTo>
                    <a:pt x="21292" y="18706"/>
                  </a:lnTo>
                  <a:lnTo>
                    <a:pt x="21292" y="18726"/>
                  </a:lnTo>
                  <a:lnTo>
                    <a:pt x="21292" y="18726"/>
                  </a:lnTo>
                  <a:lnTo>
                    <a:pt x="21292" y="18726"/>
                  </a:lnTo>
                  <a:lnTo>
                    <a:pt x="21292" y="18726"/>
                  </a:lnTo>
                  <a:lnTo>
                    <a:pt x="21292" y="18726"/>
                  </a:lnTo>
                  <a:lnTo>
                    <a:pt x="21312" y="18726"/>
                  </a:lnTo>
                  <a:lnTo>
                    <a:pt x="21312" y="18726"/>
                  </a:lnTo>
                  <a:lnTo>
                    <a:pt x="21312" y="18726"/>
                  </a:lnTo>
                  <a:lnTo>
                    <a:pt x="21312" y="18726"/>
                  </a:lnTo>
                  <a:lnTo>
                    <a:pt x="21312" y="18726"/>
                  </a:lnTo>
                  <a:lnTo>
                    <a:pt x="21332" y="18726"/>
                  </a:lnTo>
                  <a:lnTo>
                    <a:pt x="21332" y="18726"/>
                  </a:lnTo>
                  <a:lnTo>
                    <a:pt x="21332" y="18747"/>
                  </a:lnTo>
                  <a:lnTo>
                    <a:pt x="21332" y="18726"/>
                  </a:lnTo>
                  <a:lnTo>
                    <a:pt x="21332" y="18726"/>
                  </a:lnTo>
                  <a:lnTo>
                    <a:pt x="21312" y="18726"/>
                  </a:lnTo>
                  <a:lnTo>
                    <a:pt x="21312" y="18726"/>
                  </a:lnTo>
                  <a:lnTo>
                    <a:pt x="21353" y="18747"/>
                  </a:lnTo>
                  <a:lnTo>
                    <a:pt x="21374" y="18747"/>
                  </a:lnTo>
                  <a:lnTo>
                    <a:pt x="21374" y="18747"/>
                  </a:lnTo>
                  <a:lnTo>
                    <a:pt x="21353" y="18747"/>
                  </a:lnTo>
                  <a:lnTo>
                    <a:pt x="21353" y="18747"/>
                  </a:lnTo>
                  <a:lnTo>
                    <a:pt x="21332" y="18747"/>
                  </a:lnTo>
                  <a:lnTo>
                    <a:pt x="21332" y="18726"/>
                  </a:lnTo>
                  <a:lnTo>
                    <a:pt x="21332" y="18726"/>
                  </a:lnTo>
                  <a:lnTo>
                    <a:pt x="21332" y="18726"/>
                  </a:lnTo>
                  <a:lnTo>
                    <a:pt x="21312" y="18726"/>
                  </a:lnTo>
                  <a:lnTo>
                    <a:pt x="21312" y="18726"/>
                  </a:lnTo>
                  <a:lnTo>
                    <a:pt x="21292" y="18726"/>
                  </a:lnTo>
                  <a:lnTo>
                    <a:pt x="21292" y="18706"/>
                  </a:lnTo>
                  <a:lnTo>
                    <a:pt x="21292" y="18706"/>
                  </a:lnTo>
                  <a:lnTo>
                    <a:pt x="21271" y="18686"/>
                  </a:lnTo>
                  <a:lnTo>
                    <a:pt x="21271" y="18686"/>
                  </a:lnTo>
                  <a:lnTo>
                    <a:pt x="21250" y="18686"/>
                  </a:lnTo>
                  <a:lnTo>
                    <a:pt x="21250" y="18665"/>
                  </a:lnTo>
                  <a:lnTo>
                    <a:pt x="21230" y="18686"/>
                  </a:lnTo>
                  <a:lnTo>
                    <a:pt x="21210" y="18686"/>
                  </a:lnTo>
                  <a:lnTo>
                    <a:pt x="21189" y="18706"/>
                  </a:lnTo>
                  <a:lnTo>
                    <a:pt x="21148" y="18747"/>
                  </a:lnTo>
                  <a:lnTo>
                    <a:pt x="21127" y="18747"/>
                  </a:lnTo>
                  <a:lnTo>
                    <a:pt x="21127" y="18747"/>
                  </a:lnTo>
                  <a:lnTo>
                    <a:pt x="21107" y="18747"/>
                  </a:lnTo>
                  <a:lnTo>
                    <a:pt x="21066" y="18726"/>
                  </a:lnTo>
                  <a:lnTo>
                    <a:pt x="21045" y="18726"/>
                  </a:lnTo>
                  <a:lnTo>
                    <a:pt x="21045" y="18726"/>
                  </a:lnTo>
                  <a:lnTo>
                    <a:pt x="20984" y="18706"/>
                  </a:lnTo>
                  <a:lnTo>
                    <a:pt x="20943" y="18706"/>
                  </a:lnTo>
                  <a:lnTo>
                    <a:pt x="20943" y="18706"/>
                  </a:lnTo>
                  <a:lnTo>
                    <a:pt x="20902" y="18726"/>
                  </a:lnTo>
                  <a:lnTo>
                    <a:pt x="20902" y="18726"/>
                  </a:lnTo>
                  <a:lnTo>
                    <a:pt x="20902" y="18726"/>
                  </a:lnTo>
                  <a:lnTo>
                    <a:pt x="20922" y="18726"/>
                  </a:lnTo>
                  <a:lnTo>
                    <a:pt x="20943" y="18726"/>
                  </a:lnTo>
                  <a:lnTo>
                    <a:pt x="20943" y="18726"/>
                  </a:lnTo>
                  <a:lnTo>
                    <a:pt x="20963" y="18747"/>
                  </a:lnTo>
                  <a:lnTo>
                    <a:pt x="20963" y="18747"/>
                  </a:lnTo>
                  <a:lnTo>
                    <a:pt x="20963" y="18747"/>
                  </a:lnTo>
                  <a:lnTo>
                    <a:pt x="20963" y="18747"/>
                  </a:lnTo>
                  <a:lnTo>
                    <a:pt x="20963" y="18747"/>
                  </a:lnTo>
                  <a:lnTo>
                    <a:pt x="20963" y="18747"/>
                  </a:lnTo>
                  <a:lnTo>
                    <a:pt x="20963" y="18747"/>
                  </a:lnTo>
                  <a:lnTo>
                    <a:pt x="20963" y="18747"/>
                  </a:lnTo>
                  <a:lnTo>
                    <a:pt x="20943" y="18768"/>
                  </a:lnTo>
                  <a:lnTo>
                    <a:pt x="20943" y="18747"/>
                  </a:lnTo>
                  <a:lnTo>
                    <a:pt x="20943" y="18747"/>
                  </a:lnTo>
                  <a:lnTo>
                    <a:pt x="20943" y="18747"/>
                  </a:lnTo>
                  <a:lnTo>
                    <a:pt x="20943" y="18747"/>
                  </a:lnTo>
                  <a:lnTo>
                    <a:pt x="20943" y="18747"/>
                  </a:lnTo>
                  <a:lnTo>
                    <a:pt x="20922" y="18747"/>
                  </a:lnTo>
                  <a:lnTo>
                    <a:pt x="20922" y="18747"/>
                  </a:lnTo>
                  <a:lnTo>
                    <a:pt x="20922" y="18747"/>
                  </a:lnTo>
                  <a:lnTo>
                    <a:pt x="20922" y="18747"/>
                  </a:lnTo>
                  <a:lnTo>
                    <a:pt x="20922" y="18768"/>
                  </a:lnTo>
                  <a:lnTo>
                    <a:pt x="20922" y="18768"/>
                  </a:lnTo>
                  <a:lnTo>
                    <a:pt x="20922" y="18768"/>
                  </a:lnTo>
                  <a:lnTo>
                    <a:pt x="20922" y="18768"/>
                  </a:lnTo>
                  <a:lnTo>
                    <a:pt x="20922" y="18768"/>
                  </a:lnTo>
                  <a:lnTo>
                    <a:pt x="20922" y="18788"/>
                  </a:lnTo>
                  <a:lnTo>
                    <a:pt x="20922" y="18788"/>
                  </a:lnTo>
                  <a:lnTo>
                    <a:pt x="20922" y="18788"/>
                  </a:lnTo>
                  <a:lnTo>
                    <a:pt x="20902" y="18788"/>
                  </a:lnTo>
                  <a:lnTo>
                    <a:pt x="20902" y="18788"/>
                  </a:lnTo>
                  <a:lnTo>
                    <a:pt x="20902" y="18788"/>
                  </a:lnTo>
                  <a:lnTo>
                    <a:pt x="20902" y="18788"/>
                  </a:lnTo>
                  <a:lnTo>
                    <a:pt x="20902" y="18788"/>
                  </a:lnTo>
                  <a:lnTo>
                    <a:pt x="20902" y="18788"/>
                  </a:lnTo>
                  <a:lnTo>
                    <a:pt x="20902" y="18788"/>
                  </a:lnTo>
                  <a:lnTo>
                    <a:pt x="20902" y="18788"/>
                  </a:lnTo>
                  <a:lnTo>
                    <a:pt x="20902" y="18788"/>
                  </a:lnTo>
                  <a:lnTo>
                    <a:pt x="20902" y="18788"/>
                  </a:lnTo>
                  <a:lnTo>
                    <a:pt x="20902" y="18788"/>
                  </a:lnTo>
                  <a:lnTo>
                    <a:pt x="20881" y="18808"/>
                  </a:lnTo>
                  <a:lnTo>
                    <a:pt x="20881" y="18808"/>
                  </a:lnTo>
                  <a:lnTo>
                    <a:pt x="20881" y="18808"/>
                  </a:lnTo>
                  <a:lnTo>
                    <a:pt x="20881" y="18808"/>
                  </a:lnTo>
                  <a:lnTo>
                    <a:pt x="20881" y="18808"/>
                  </a:lnTo>
                  <a:lnTo>
                    <a:pt x="20881" y="18808"/>
                  </a:lnTo>
                  <a:lnTo>
                    <a:pt x="20881" y="18808"/>
                  </a:lnTo>
                  <a:lnTo>
                    <a:pt x="20881" y="18808"/>
                  </a:lnTo>
                  <a:lnTo>
                    <a:pt x="20861" y="18808"/>
                  </a:lnTo>
                  <a:lnTo>
                    <a:pt x="20861" y="18808"/>
                  </a:lnTo>
                  <a:lnTo>
                    <a:pt x="20861" y="18808"/>
                  </a:lnTo>
                  <a:lnTo>
                    <a:pt x="20861" y="18808"/>
                  </a:lnTo>
                  <a:lnTo>
                    <a:pt x="20840" y="18808"/>
                  </a:lnTo>
                  <a:lnTo>
                    <a:pt x="20840" y="18808"/>
                  </a:lnTo>
                  <a:lnTo>
                    <a:pt x="20840" y="18808"/>
                  </a:lnTo>
                  <a:lnTo>
                    <a:pt x="20840" y="18808"/>
                  </a:lnTo>
                  <a:lnTo>
                    <a:pt x="20840" y="18808"/>
                  </a:lnTo>
                  <a:lnTo>
                    <a:pt x="20820" y="18829"/>
                  </a:lnTo>
                  <a:lnTo>
                    <a:pt x="20820" y="18829"/>
                  </a:lnTo>
                  <a:lnTo>
                    <a:pt x="20820" y="18829"/>
                  </a:lnTo>
                  <a:lnTo>
                    <a:pt x="20820" y="18829"/>
                  </a:lnTo>
                  <a:lnTo>
                    <a:pt x="20820" y="18829"/>
                  </a:lnTo>
                  <a:lnTo>
                    <a:pt x="20799" y="18829"/>
                  </a:lnTo>
                  <a:lnTo>
                    <a:pt x="20799" y="18829"/>
                  </a:lnTo>
                  <a:lnTo>
                    <a:pt x="20799" y="18829"/>
                  </a:lnTo>
                  <a:lnTo>
                    <a:pt x="20779" y="18850"/>
                  </a:lnTo>
                  <a:lnTo>
                    <a:pt x="20779" y="18850"/>
                  </a:lnTo>
                  <a:lnTo>
                    <a:pt x="20779" y="18850"/>
                  </a:lnTo>
                  <a:lnTo>
                    <a:pt x="20779" y="18850"/>
                  </a:lnTo>
                  <a:lnTo>
                    <a:pt x="20758" y="18850"/>
                  </a:lnTo>
                  <a:lnTo>
                    <a:pt x="20758" y="18850"/>
                  </a:lnTo>
                  <a:lnTo>
                    <a:pt x="20758" y="18850"/>
                  </a:lnTo>
                  <a:lnTo>
                    <a:pt x="20758" y="18850"/>
                  </a:lnTo>
                  <a:lnTo>
                    <a:pt x="20758" y="18829"/>
                  </a:lnTo>
                  <a:lnTo>
                    <a:pt x="20758" y="18829"/>
                  </a:lnTo>
                  <a:lnTo>
                    <a:pt x="20758" y="18829"/>
                  </a:lnTo>
                  <a:lnTo>
                    <a:pt x="20779" y="18829"/>
                  </a:lnTo>
                  <a:lnTo>
                    <a:pt x="20779" y="18829"/>
                  </a:lnTo>
                  <a:lnTo>
                    <a:pt x="20799" y="18808"/>
                  </a:lnTo>
                  <a:lnTo>
                    <a:pt x="20799" y="18808"/>
                  </a:lnTo>
                  <a:lnTo>
                    <a:pt x="20799" y="18808"/>
                  </a:lnTo>
                  <a:lnTo>
                    <a:pt x="20799" y="18808"/>
                  </a:lnTo>
                  <a:lnTo>
                    <a:pt x="20820" y="18788"/>
                  </a:lnTo>
                  <a:lnTo>
                    <a:pt x="20840" y="18768"/>
                  </a:lnTo>
                  <a:lnTo>
                    <a:pt x="20861" y="18747"/>
                  </a:lnTo>
                  <a:lnTo>
                    <a:pt x="20902" y="18726"/>
                  </a:lnTo>
                  <a:lnTo>
                    <a:pt x="20902" y="18726"/>
                  </a:lnTo>
                  <a:lnTo>
                    <a:pt x="20902" y="18726"/>
                  </a:lnTo>
                  <a:lnTo>
                    <a:pt x="20799" y="18788"/>
                  </a:lnTo>
                  <a:lnTo>
                    <a:pt x="20738" y="18808"/>
                  </a:lnTo>
                  <a:lnTo>
                    <a:pt x="20738" y="18829"/>
                  </a:lnTo>
                  <a:lnTo>
                    <a:pt x="20717" y="18829"/>
                  </a:lnTo>
                  <a:lnTo>
                    <a:pt x="20697" y="18829"/>
                  </a:lnTo>
                  <a:lnTo>
                    <a:pt x="20697" y="18808"/>
                  </a:lnTo>
                  <a:lnTo>
                    <a:pt x="20676" y="18808"/>
                  </a:lnTo>
                  <a:lnTo>
                    <a:pt x="20676" y="18808"/>
                  </a:lnTo>
                  <a:lnTo>
                    <a:pt x="20697" y="18829"/>
                  </a:lnTo>
                  <a:lnTo>
                    <a:pt x="20697" y="18829"/>
                  </a:lnTo>
                  <a:lnTo>
                    <a:pt x="20697" y="18829"/>
                  </a:lnTo>
                  <a:lnTo>
                    <a:pt x="20676" y="18829"/>
                  </a:lnTo>
                  <a:lnTo>
                    <a:pt x="20676" y="18829"/>
                  </a:lnTo>
                  <a:lnTo>
                    <a:pt x="20676" y="18808"/>
                  </a:lnTo>
                  <a:lnTo>
                    <a:pt x="20676" y="18808"/>
                  </a:lnTo>
                  <a:lnTo>
                    <a:pt x="20676" y="18829"/>
                  </a:lnTo>
                  <a:lnTo>
                    <a:pt x="20676" y="18850"/>
                  </a:lnTo>
                  <a:lnTo>
                    <a:pt x="20676" y="18870"/>
                  </a:lnTo>
                  <a:lnTo>
                    <a:pt x="20676" y="18890"/>
                  </a:lnTo>
                  <a:lnTo>
                    <a:pt x="20656" y="18911"/>
                  </a:lnTo>
                  <a:lnTo>
                    <a:pt x="20656" y="18911"/>
                  </a:lnTo>
                  <a:lnTo>
                    <a:pt x="20635" y="18932"/>
                  </a:lnTo>
                  <a:lnTo>
                    <a:pt x="20635" y="18932"/>
                  </a:lnTo>
                  <a:lnTo>
                    <a:pt x="20656" y="18911"/>
                  </a:lnTo>
                  <a:lnTo>
                    <a:pt x="20656" y="18911"/>
                  </a:lnTo>
                  <a:lnTo>
                    <a:pt x="20656" y="18911"/>
                  </a:lnTo>
                  <a:lnTo>
                    <a:pt x="20656" y="18911"/>
                  </a:lnTo>
                  <a:lnTo>
                    <a:pt x="20656" y="18911"/>
                  </a:lnTo>
                  <a:lnTo>
                    <a:pt x="20656" y="18911"/>
                  </a:lnTo>
                  <a:lnTo>
                    <a:pt x="20656" y="18932"/>
                  </a:lnTo>
                  <a:lnTo>
                    <a:pt x="20656" y="18911"/>
                  </a:lnTo>
                  <a:lnTo>
                    <a:pt x="20676" y="18911"/>
                  </a:lnTo>
                  <a:lnTo>
                    <a:pt x="20676" y="18911"/>
                  </a:lnTo>
                  <a:lnTo>
                    <a:pt x="20676" y="18911"/>
                  </a:lnTo>
                  <a:lnTo>
                    <a:pt x="20676" y="18932"/>
                  </a:lnTo>
                  <a:lnTo>
                    <a:pt x="20676" y="18932"/>
                  </a:lnTo>
                  <a:lnTo>
                    <a:pt x="20676" y="18932"/>
                  </a:lnTo>
                  <a:lnTo>
                    <a:pt x="20676" y="18932"/>
                  </a:lnTo>
                  <a:lnTo>
                    <a:pt x="20676" y="18932"/>
                  </a:lnTo>
                  <a:lnTo>
                    <a:pt x="20676" y="18911"/>
                  </a:lnTo>
                  <a:lnTo>
                    <a:pt x="20676" y="18911"/>
                  </a:lnTo>
                  <a:lnTo>
                    <a:pt x="20676" y="18932"/>
                  </a:lnTo>
                  <a:lnTo>
                    <a:pt x="20676" y="18932"/>
                  </a:lnTo>
                  <a:lnTo>
                    <a:pt x="20676" y="18932"/>
                  </a:lnTo>
                  <a:lnTo>
                    <a:pt x="20676" y="18932"/>
                  </a:lnTo>
                  <a:lnTo>
                    <a:pt x="20656" y="18932"/>
                  </a:lnTo>
                  <a:lnTo>
                    <a:pt x="20656" y="18932"/>
                  </a:lnTo>
                  <a:lnTo>
                    <a:pt x="20656" y="18932"/>
                  </a:lnTo>
                  <a:lnTo>
                    <a:pt x="20656" y="18932"/>
                  </a:lnTo>
                  <a:lnTo>
                    <a:pt x="20656" y="18952"/>
                  </a:lnTo>
                  <a:lnTo>
                    <a:pt x="20656" y="18952"/>
                  </a:lnTo>
                  <a:lnTo>
                    <a:pt x="20656" y="18952"/>
                  </a:lnTo>
                  <a:lnTo>
                    <a:pt x="20656" y="18952"/>
                  </a:lnTo>
                  <a:lnTo>
                    <a:pt x="20656" y="18932"/>
                  </a:lnTo>
                  <a:lnTo>
                    <a:pt x="20635" y="18952"/>
                  </a:lnTo>
                  <a:lnTo>
                    <a:pt x="20635" y="18952"/>
                  </a:lnTo>
                  <a:lnTo>
                    <a:pt x="20635" y="18952"/>
                  </a:lnTo>
                  <a:lnTo>
                    <a:pt x="20615" y="18952"/>
                  </a:lnTo>
                  <a:lnTo>
                    <a:pt x="20635" y="18932"/>
                  </a:lnTo>
                  <a:lnTo>
                    <a:pt x="20635" y="18932"/>
                  </a:lnTo>
                  <a:lnTo>
                    <a:pt x="20615" y="18932"/>
                  </a:lnTo>
                  <a:lnTo>
                    <a:pt x="20615" y="18932"/>
                  </a:lnTo>
                  <a:lnTo>
                    <a:pt x="20615" y="18932"/>
                  </a:lnTo>
                  <a:lnTo>
                    <a:pt x="20635" y="18932"/>
                  </a:lnTo>
                  <a:lnTo>
                    <a:pt x="20635" y="18932"/>
                  </a:lnTo>
                  <a:lnTo>
                    <a:pt x="20635" y="18932"/>
                  </a:lnTo>
                  <a:lnTo>
                    <a:pt x="20615" y="18932"/>
                  </a:lnTo>
                  <a:lnTo>
                    <a:pt x="20594" y="18932"/>
                  </a:lnTo>
                  <a:lnTo>
                    <a:pt x="20594" y="18932"/>
                  </a:lnTo>
                  <a:lnTo>
                    <a:pt x="20594" y="18911"/>
                  </a:lnTo>
                  <a:lnTo>
                    <a:pt x="20594" y="18911"/>
                  </a:lnTo>
                  <a:lnTo>
                    <a:pt x="20573" y="18911"/>
                  </a:lnTo>
                  <a:lnTo>
                    <a:pt x="20573" y="18911"/>
                  </a:lnTo>
                  <a:lnTo>
                    <a:pt x="20573" y="18911"/>
                  </a:lnTo>
                  <a:lnTo>
                    <a:pt x="20573" y="18911"/>
                  </a:lnTo>
                  <a:lnTo>
                    <a:pt x="20573" y="18911"/>
                  </a:lnTo>
                  <a:lnTo>
                    <a:pt x="20573" y="18911"/>
                  </a:lnTo>
                  <a:lnTo>
                    <a:pt x="20573" y="18932"/>
                  </a:lnTo>
                  <a:lnTo>
                    <a:pt x="20573" y="18932"/>
                  </a:lnTo>
                  <a:lnTo>
                    <a:pt x="20573" y="18932"/>
                  </a:lnTo>
                  <a:lnTo>
                    <a:pt x="20573" y="18932"/>
                  </a:lnTo>
                  <a:lnTo>
                    <a:pt x="20553" y="18952"/>
                  </a:lnTo>
                  <a:lnTo>
                    <a:pt x="20553" y="18952"/>
                  </a:lnTo>
                  <a:lnTo>
                    <a:pt x="20553" y="18952"/>
                  </a:lnTo>
                  <a:lnTo>
                    <a:pt x="20533" y="18972"/>
                  </a:lnTo>
                  <a:lnTo>
                    <a:pt x="20533" y="18972"/>
                  </a:lnTo>
                  <a:lnTo>
                    <a:pt x="20533" y="18972"/>
                  </a:lnTo>
                  <a:lnTo>
                    <a:pt x="20533" y="18972"/>
                  </a:lnTo>
                  <a:lnTo>
                    <a:pt x="20533" y="18972"/>
                  </a:lnTo>
                  <a:lnTo>
                    <a:pt x="20533" y="18972"/>
                  </a:lnTo>
                  <a:lnTo>
                    <a:pt x="20533" y="18972"/>
                  </a:lnTo>
                  <a:lnTo>
                    <a:pt x="20533" y="18972"/>
                  </a:lnTo>
                  <a:lnTo>
                    <a:pt x="20533" y="18972"/>
                  </a:lnTo>
                  <a:lnTo>
                    <a:pt x="20533" y="18972"/>
                  </a:lnTo>
                  <a:lnTo>
                    <a:pt x="20512" y="18993"/>
                  </a:lnTo>
                  <a:lnTo>
                    <a:pt x="20512" y="19014"/>
                  </a:lnTo>
                  <a:lnTo>
                    <a:pt x="20491" y="19014"/>
                  </a:lnTo>
                  <a:lnTo>
                    <a:pt x="20491" y="19014"/>
                  </a:lnTo>
                  <a:lnTo>
                    <a:pt x="20451" y="19076"/>
                  </a:lnTo>
                  <a:lnTo>
                    <a:pt x="20451" y="19076"/>
                  </a:lnTo>
                  <a:lnTo>
                    <a:pt x="20451" y="19076"/>
                  </a:lnTo>
                  <a:lnTo>
                    <a:pt x="20451" y="19076"/>
                  </a:lnTo>
                  <a:lnTo>
                    <a:pt x="20430" y="19096"/>
                  </a:lnTo>
                  <a:lnTo>
                    <a:pt x="20409" y="19116"/>
                  </a:lnTo>
                  <a:lnTo>
                    <a:pt x="20369" y="19158"/>
                  </a:lnTo>
                  <a:lnTo>
                    <a:pt x="20327" y="19178"/>
                  </a:lnTo>
                  <a:lnTo>
                    <a:pt x="20307" y="19178"/>
                  </a:lnTo>
                  <a:lnTo>
                    <a:pt x="20245" y="19198"/>
                  </a:lnTo>
                  <a:lnTo>
                    <a:pt x="20184" y="19178"/>
                  </a:lnTo>
                  <a:lnTo>
                    <a:pt x="20163" y="19178"/>
                  </a:lnTo>
                  <a:lnTo>
                    <a:pt x="20163" y="19178"/>
                  </a:lnTo>
                  <a:lnTo>
                    <a:pt x="20163" y="19178"/>
                  </a:lnTo>
                  <a:lnTo>
                    <a:pt x="20163" y="19158"/>
                  </a:lnTo>
                  <a:lnTo>
                    <a:pt x="20163" y="19158"/>
                  </a:lnTo>
                  <a:lnTo>
                    <a:pt x="20143" y="19158"/>
                  </a:lnTo>
                  <a:lnTo>
                    <a:pt x="20143" y="19158"/>
                  </a:lnTo>
                  <a:lnTo>
                    <a:pt x="20122" y="19158"/>
                  </a:lnTo>
                  <a:lnTo>
                    <a:pt x="20061" y="19137"/>
                  </a:lnTo>
                  <a:lnTo>
                    <a:pt x="20040" y="19137"/>
                  </a:lnTo>
                  <a:lnTo>
                    <a:pt x="20040" y="19137"/>
                  </a:lnTo>
                  <a:lnTo>
                    <a:pt x="20040" y="19137"/>
                  </a:lnTo>
                  <a:lnTo>
                    <a:pt x="20019" y="19137"/>
                  </a:lnTo>
                  <a:lnTo>
                    <a:pt x="20019" y="19137"/>
                  </a:lnTo>
                  <a:lnTo>
                    <a:pt x="20019" y="19137"/>
                  </a:lnTo>
                  <a:lnTo>
                    <a:pt x="20019" y="19137"/>
                  </a:lnTo>
                  <a:lnTo>
                    <a:pt x="19999" y="19137"/>
                  </a:lnTo>
                  <a:lnTo>
                    <a:pt x="19999" y="19137"/>
                  </a:lnTo>
                  <a:lnTo>
                    <a:pt x="19979" y="19137"/>
                  </a:lnTo>
                  <a:lnTo>
                    <a:pt x="19979" y="19158"/>
                  </a:lnTo>
                  <a:lnTo>
                    <a:pt x="19958" y="19158"/>
                  </a:lnTo>
                  <a:lnTo>
                    <a:pt x="19958" y="19158"/>
                  </a:lnTo>
                  <a:lnTo>
                    <a:pt x="19937" y="19158"/>
                  </a:lnTo>
                  <a:lnTo>
                    <a:pt x="19937" y="19158"/>
                  </a:lnTo>
                  <a:lnTo>
                    <a:pt x="19917" y="19158"/>
                  </a:lnTo>
                  <a:lnTo>
                    <a:pt x="19917" y="19158"/>
                  </a:lnTo>
                  <a:lnTo>
                    <a:pt x="19917" y="19158"/>
                  </a:lnTo>
                  <a:lnTo>
                    <a:pt x="19917" y="19158"/>
                  </a:lnTo>
                  <a:lnTo>
                    <a:pt x="19917" y="19158"/>
                  </a:lnTo>
                  <a:lnTo>
                    <a:pt x="19897" y="19158"/>
                  </a:lnTo>
                  <a:lnTo>
                    <a:pt x="19835" y="19158"/>
                  </a:lnTo>
                  <a:lnTo>
                    <a:pt x="19815" y="19158"/>
                  </a:lnTo>
                  <a:lnTo>
                    <a:pt x="19815" y="19158"/>
                  </a:lnTo>
                  <a:lnTo>
                    <a:pt x="19815" y="19158"/>
                  </a:lnTo>
                  <a:lnTo>
                    <a:pt x="19794" y="19137"/>
                  </a:lnTo>
                  <a:lnTo>
                    <a:pt x="19794" y="19137"/>
                  </a:lnTo>
                  <a:lnTo>
                    <a:pt x="19794" y="19116"/>
                  </a:lnTo>
                  <a:lnTo>
                    <a:pt x="19794" y="19116"/>
                  </a:lnTo>
                  <a:lnTo>
                    <a:pt x="19794" y="19116"/>
                  </a:lnTo>
                  <a:lnTo>
                    <a:pt x="19773" y="19116"/>
                  </a:lnTo>
                  <a:lnTo>
                    <a:pt x="19773" y="19116"/>
                  </a:lnTo>
                  <a:lnTo>
                    <a:pt x="19733" y="19137"/>
                  </a:lnTo>
                  <a:lnTo>
                    <a:pt x="19712" y="19158"/>
                  </a:lnTo>
                  <a:lnTo>
                    <a:pt x="19691" y="19137"/>
                  </a:lnTo>
                  <a:lnTo>
                    <a:pt x="19691" y="19137"/>
                  </a:lnTo>
                  <a:lnTo>
                    <a:pt x="19671" y="19137"/>
                  </a:lnTo>
                  <a:lnTo>
                    <a:pt x="19671" y="19137"/>
                  </a:lnTo>
                  <a:lnTo>
                    <a:pt x="19651" y="19137"/>
                  </a:lnTo>
                  <a:lnTo>
                    <a:pt x="19630" y="19137"/>
                  </a:lnTo>
                  <a:lnTo>
                    <a:pt x="19630" y="19137"/>
                  </a:lnTo>
                  <a:lnTo>
                    <a:pt x="19609" y="19137"/>
                  </a:lnTo>
                  <a:lnTo>
                    <a:pt x="19609" y="19137"/>
                  </a:lnTo>
                  <a:lnTo>
                    <a:pt x="19589" y="19116"/>
                  </a:lnTo>
                  <a:lnTo>
                    <a:pt x="19589" y="19116"/>
                  </a:lnTo>
                  <a:lnTo>
                    <a:pt x="19589" y="19116"/>
                  </a:lnTo>
                  <a:lnTo>
                    <a:pt x="19589" y="19096"/>
                  </a:lnTo>
                  <a:lnTo>
                    <a:pt x="19589" y="19096"/>
                  </a:lnTo>
                  <a:lnTo>
                    <a:pt x="19589" y="19096"/>
                  </a:lnTo>
                  <a:lnTo>
                    <a:pt x="19589" y="19096"/>
                  </a:lnTo>
                  <a:lnTo>
                    <a:pt x="19589" y="19096"/>
                  </a:lnTo>
                  <a:lnTo>
                    <a:pt x="19589" y="19096"/>
                  </a:lnTo>
                  <a:lnTo>
                    <a:pt x="19589" y="19096"/>
                  </a:lnTo>
                  <a:lnTo>
                    <a:pt x="19589" y="19096"/>
                  </a:lnTo>
                  <a:lnTo>
                    <a:pt x="19589" y="19076"/>
                  </a:lnTo>
                  <a:lnTo>
                    <a:pt x="19568" y="19076"/>
                  </a:lnTo>
                  <a:lnTo>
                    <a:pt x="19568" y="19076"/>
                  </a:lnTo>
                  <a:lnTo>
                    <a:pt x="19548" y="19096"/>
                  </a:lnTo>
                  <a:lnTo>
                    <a:pt x="19548" y="19096"/>
                  </a:lnTo>
                  <a:lnTo>
                    <a:pt x="19548" y="19096"/>
                  </a:lnTo>
                  <a:lnTo>
                    <a:pt x="19548" y="19096"/>
                  </a:lnTo>
                  <a:lnTo>
                    <a:pt x="19548" y="19096"/>
                  </a:lnTo>
                  <a:lnTo>
                    <a:pt x="19527" y="19096"/>
                  </a:lnTo>
                  <a:lnTo>
                    <a:pt x="19527" y="19096"/>
                  </a:lnTo>
                  <a:lnTo>
                    <a:pt x="19507" y="19096"/>
                  </a:lnTo>
                  <a:lnTo>
                    <a:pt x="19466" y="19096"/>
                  </a:lnTo>
                  <a:lnTo>
                    <a:pt x="19466" y="19096"/>
                  </a:lnTo>
                  <a:lnTo>
                    <a:pt x="19466" y="19076"/>
                  </a:lnTo>
                  <a:lnTo>
                    <a:pt x="19445" y="19096"/>
                  </a:lnTo>
                  <a:lnTo>
                    <a:pt x="19445" y="19076"/>
                  </a:lnTo>
                  <a:lnTo>
                    <a:pt x="19445" y="19076"/>
                  </a:lnTo>
                  <a:lnTo>
                    <a:pt x="19445" y="19076"/>
                  </a:lnTo>
                  <a:lnTo>
                    <a:pt x="19425" y="19076"/>
                  </a:lnTo>
                  <a:lnTo>
                    <a:pt x="19425" y="19096"/>
                  </a:lnTo>
                  <a:lnTo>
                    <a:pt x="19404" y="19096"/>
                  </a:lnTo>
                  <a:lnTo>
                    <a:pt x="19384" y="19096"/>
                  </a:lnTo>
                  <a:lnTo>
                    <a:pt x="19363" y="19076"/>
                  </a:lnTo>
                  <a:lnTo>
                    <a:pt x="19343" y="19076"/>
                  </a:lnTo>
                  <a:lnTo>
                    <a:pt x="19322" y="19076"/>
                  </a:lnTo>
                  <a:lnTo>
                    <a:pt x="19322" y="19076"/>
                  </a:lnTo>
                  <a:lnTo>
                    <a:pt x="19322" y="19076"/>
                  </a:lnTo>
                  <a:lnTo>
                    <a:pt x="19199" y="19076"/>
                  </a:lnTo>
                  <a:lnTo>
                    <a:pt x="19056" y="19076"/>
                  </a:lnTo>
                  <a:lnTo>
                    <a:pt x="19014" y="19076"/>
                  </a:lnTo>
                  <a:lnTo>
                    <a:pt x="18994" y="19076"/>
                  </a:lnTo>
                  <a:lnTo>
                    <a:pt x="18932" y="19116"/>
                  </a:lnTo>
                  <a:lnTo>
                    <a:pt x="18892" y="19137"/>
                  </a:lnTo>
                  <a:lnTo>
                    <a:pt x="18871" y="19137"/>
                  </a:lnTo>
                  <a:lnTo>
                    <a:pt x="18871" y="19158"/>
                  </a:lnTo>
                  <a:lnTo>
                    <a:pt x="18850" y="19158"/>
                  </a:lnTo>
                  <a:lnTo>
                    <a:pt x="18850" y="19158"/>
                  </a:lnTo>
                  <a:lnTo>
                    <a:pt x="18850" y="19158"/>
                  </a:lnTo>
                  <a:lnTo>
                    <a:pt x="18850" y="19158"/>
                  </a:lnTo>
                  <a:lnTo>
                    <a:pt x="18830" y="19158"/>
                  </a:lnTo>
                  <a:lnTo>
                    <a:pt x="18810" y="19158"/>
                  </a:lnTo>
                  <a:lnTo>
                    <a:pt x="18810" y="19158"/>
                  </a:lnTo>
                  <a:lnTo>
                    <a:pt x="18789" y="19158"/>
                  </a:lnTo>
                  <a:lnTo>
                    <a:pt x="18768" y="19158"/>
                  </a:lnTo>
                  <a:lnTo>
                    <a:pt x="18768" y="19137"/>
                  </a:lnTo>
                  <a:lnTo>
                    <a:pt x="18768" y="19137"/>
                  </a:lnTo>
                  <a:lnTo>
                    <a:pt x="18748" y="19096"/>
                  </a:lnTo>
                  <a:lnTo>
                    <a:pt x="18748" y="19096"/>
                  </a:lnTo>
                  <a:lnTo>
                    <a:pt x="18748" y="19096"/>
                  </a:lnTo>
                  <a:lnTo>
                    <a:pt x="18748" y="19096"/>
                  </a:lnTo>
                  <a:lnTo>
                    <a:pt x="18748" y="19096"/>
                  </a:lnTo>
                  <a:lnTo>
                    <a:pt x="18748" y="19076"/>
                  </a:lnTo>
                  <a:lnTo>
                    <a:pt x="18728" y="19076"/>
                  </a:lnTo>
                  <a:lnTo>
                    <a:pt x="18707" y="19034"/>
                  </a:lnTo>
                  <a:lnTo>
                    <a:pt x="18686" y="19034"/>
                  </a:lnTo>
                  <a:lnTo>
                    <a:pt x="18686" y="19014"/>
                  </a:lnTo>
                  <a:lnTo>
                    <a:pt x="18686" y="19014"/>
                  </a:lnTo>
                  <a:lnTo>
                    <a:pt x="18686" y="18993"/>
                  </a:lnTo>
                  <a:lnTo>
                    <a:pt x="18686" y="18972"/>
                  </a:lnTo>
                  <a:lnTo>
                    <a:pt x="18666" y="18972"/>
                  </a:lnTo>
                  <a:lnTo>
                    <a:pt x="18625" y="18972"/>
                  </a:lnTo>
                  <a:lnTo>
                    <a:pt x="18604" y="18972"/>
                  </a:lnTo>
                  <a:lnTo>
                    <a:pt x="18604" y="18972"/>
                  </a:lnTo>
                  <a:lnTo>
                    <a:pt x="18584" y="18972"/>
                  </a:lnTo>
                  <a:lnTo>
                    <a:pt x="18584" y="18972"/>
                  </a:lnTo>
                  <a:lnTo>
                    <a:pt x="18584" y="18972"/>
                  </a:lnTo>
                  <a:lnTo>
                    <a:pt x="18584" y="18972"/>
                  </a:lnTo>
                  <a:lnTo>
                    <a:pt x="18584" y="18952"/>
                  </a:lnTo>
                  <a:lnTo>
                    <a:pt x="18563" y="18972"/>
                  </a:lnTo>
                  <a:lnTo>
                    <a:pt x="18563" y="18972"/>
                  </a:lnTo>
                  <a:lnTo>
                    <a:pt x="18563" y="18972"/>
                  </a:lnTo>
                  <a:lnTo>
                    <a:pt x="18542" y="18972"/>
                  </a:lnTo>
                  <a:lnTo>
                    <a:pt x="18542" y="18972"/>
                  </a:lnTo>
                  <a:lnTo>
                    <a:pt x="18542" y="18972"/>
                  </a:lnTo>
                  <a:lnTo>
                    <a:pt x="18502" y="18993"/>
                  </a:lnTo>
                  <a:lnTo>
                    <a:pt x="18399" y="18993"/>
                  </a:lnTo>
                  <a:lnTo>
                    <a:pt x="18338" y="19014"/>
                  </a:lnTo>
                  <a:lnTo>
                    <a:pt x="18338" y="19014"/>
                  </a:lnTo>
                  <a:lnTo>
                    <a:pt x="18296" y="18993"/>
                  </a:lnTo>
                  <a:lnTo>
                    <a:pt x="18296" y="18993"/>
                  </a:lnTo>
                  <a:lnTo>
                    <a:pt x="18296" y="18993"/>
                  </a:lnTo>
                  <a:lnTo>
                    <a:pt x="18296" y="18993"/>
                  </a:lnTo>
                  <a:lnTo>
                    <a:pt x="18296" y="18972"/>
                  </a:lnTo>
                  <a:lnTo>
                    <a:pt x="18235" y="18952"/>
                  </a:lnTo>
                  <a:lnTo>
                    <a:pt x="18174" y="18952"/>
                  </a:lnTo>
                  <a:lnTo>
                    <a:pt x="18132" y="18972"/>
                  </a:lnTo>
                  <a:lnTo>
                    <a:pt x="18071" y="18972"/>
                  </a:lnTo>
                  <a:lnTo>
                    <a:pt x="18071" y="18972"/>
                  </a:lnTo>
                  <a:lnTo>
                    <a:pt x="18071" y="18952"/>
                  </a:lnTo>
                  <a:lnTo>
                    <a:pt x="18050" y="18952"/>
                  </a:lnTo>
                  <a:lnTo>
                    <a:pt x="18050" y="18952"/>
                  </a:lnTo>
                  <a:lnTo>
                    <a:pt x="18030" y="18952"/>
                  </a:lnTo>
                  <a:lnTo>
                    <a:pt x="18050" y="18972"/>
                  </a:lnTo>
                  <a:lnTo>
                    <a:pt x="18050" y="18972"/>
                  </a:lnTo>
                  <a:lnTo>
                    <a:pt x="18030" y="18972"/>
                  </a:lnTo>
                  <a:lnTo>
                    <a:pt x="18030" y="18972"/>
                  </a:lnTo>
                  <a:lnTo>
                    <a:pt x="18030" y="18972"/>
                  </a:lnTo>
                  <a:lnTo>
                    <a:pt x="18030" y="18972"/>
                  </a:lnTo>
                  <a:lnTo>
                    <a:pt x="18009" y="18972"/>
                  </a:lnTo>
                  <a:lnTo>
                    <a:pt x="18009" y="18952"/>
                  </a:lnTo>
                  <a:lnTo>
                    <a:pt x="18009" y="18952"/>
                  </a:lnTo>
                  <a:lnTo>
                    <a:pt x="18009" y="18932"/>
                  </a:lnTo>
                  <a:lnTo>
                    <a:pt x="17989" y="18932"/>
                  </a:lnTo>
                  <a:lnTo>
                    <a:pt x="17989" y="18932"/>
                  </a:lnTo>
                  <a:lnTo>
                    <a:pt x="17968" y="18932"/>
                  </a:lnTo>
                  <a:lnTo>
                    <a:pt x="17948" y="18932"/>
                  </a:lnTo>
                  <a:lnTo>
                    <a:pt x="17948" y="18911"/>
                  </a:lnTo>
                  <a:lnTo>
                    <a:pt x="17948" y="18911"/>
                  </a:lnTo>
                  <a:lnTo>
                    <a:pt x="17948" y="18870"/>
                  </a:lnTo>
                  <a:lnTo>
                    <a:pt x="17948" y="18870"/>
                  </a:lnTo>
                  <a:lnTo>
                    <a:pt x="17948" y="18890"/>
                  </a:lnTo>
                  <a:lnTo>
                    <a:pt x="17948" y="18890"/>
                  </a:lnTo>
                  <a:lnTo>
                    <a:pt x="17948" y="18890"/>
                  </a:lnTo>
                  <a:lnTo>
                    <a:pt x="17968" y="18890"/>
                  </a:lnTo>
                  <a:lnTo>
                    <a:pt x="17968" y="18870"/>
                  </a:lnTo>
                  <a:lnTo>
                    <a:pt x="17968" y="18850"/>
                  </a:lnTo>
                  <a:lnTo>
                    <a:pt x="17948" y="18850"/>
                  </a:lnTo>
                  <a:lnTo>
                    <a:pt x="17948" y="18850"/>
                  </a:lnTo>
                  <a:lnTo>
                    <a:pt x="17948" y="18850"/>
                  </a:lnTo>
                  <a:lnTo>
                    <a:pt x="17948" y="18808"/>
                  </a:lnTo>
                  <a:lnTo>
                    <a:pt x="17948" y="18808"/>
                  </a:lnTo>
                  <a:lnTo>
                    <a:pt x="17948" y="18808"/>
                  </a:lnTo>
                  <a:lnTo>
                    <a:pt x="17948" y="18788"/>
                  </a:lnTo>
                  <a:lnTo>
                    <a:pt x="17948" y="18788"/>
                  </a:lnTo>
                  <a:lnTo>
                    <a:pt x="17948" y="18788"/>
                  </a:lnTo>
                  <a:lnTo>
                    <a:pt x="17927" y="18788"/>
                  </a:lnTo>
                  <a:lnTo>
                    <a:pt x="17907" y="18788"/>
                  </a:lnTo>
                  <a:lnTo>
                    <a:pt x="17907" y="18788"/>
                  </a:lnTo>
                  <a:lnTo>
                    <a:pt x="17886" y="18768"/>
                  </a:lnTo>
                  <a:lnTo>
                    <a:pt x="17886" y="18788"/>
                  </a:lnTo>
                  <a:lnTo>
                    <a:pt x="17866" y="18788"/>
                  </a:lnTo>
                  <a:lnTo>
                    <a:pt x="17866" y="18768"/>
                  </a:lnTo>
                  <a:lnTo>
                    <a:pt x="17845" y="18768"/>
                  </a:lnTo>
                  <a:lnTo>
                    <a:pt x="17845" y="18768"/>
                  </a:lnTo>
                  <a:lnTo>
                    <a:pt x="17825" y="18768"/>
                  </a:lnTo>
                  <a:lnTo>
                    <a:pt x="17742" y="18747"/>
                  </a:lnTo>
                  <a:lnTo>
                    <a:pt x="17722" y="18747"/>
                  </a:lnTo>
                  <a:lnTo>
                    <a:pt x="17722" y="18747"/>
                  </a:lnTo>
                  <a:lnTo>
                    <a:pt x="17702" y="18747"/>
                  </a:lnTo>
                  <a:lnTo>
                    <a:pt x="17702" y="18747"/>
                  </a:lnTo>
                  <a:lnTo>
                    <a:pt x="17661" y="18726"/>
                  </a:lnTo>
                  <a:lnTo>
                    <a:pt x="17640" y="18726"/>
                  </a:lnTo>
                  <a:lnTo>
                    <a:pt x="17620" y="18726"/>
                  </a:lnTo>
                  <a:lnTo>
                    <a:pt x="17599" y="18726"/>
                  </a:lnTo>
                  <a:lnTo>
                    <a:pt x="17579" y="18706"/>
                  </a:lnTo>
                  <a:lnTo>
                    <a:pt x="17579" y="18706"/>
                  </a:lnTo>
                  <a:lnTo>
                    <a:pt x="17579" y="18706"/>
                  </a:lnTo>
                  <a:lnTo>
                    <a:pt x="17579" y="18706"/>
                  </a:lnTo>
                  <a:lnTo>
                    <a:pt x="17579" y="18706"/>
                  </a:lnTo>
                  <a:lnTo>
                    <a:pt x="17579" y="18706"/>
                  </a:lnTo>
                  <a:lnTo>
                    <a:pt x="17558" y="18706"/>
                  </a:lnTo>
                  <a:lnTo>
                    <a:pt x="17558" y="18706"/>
                  </a:lnTo>
                  <a:lnTo>
                    <a:pt x="17558" y="18706"/>
                  </a:lnTo>
                  <a:lnTo>
                    <a:pt x="17558" y="18706"/>
                  </a:lnTo>
                  <a:lnTo>
                    <a:pt x="17558" y="18706"/>
                  </a:lnTo>
                  <a:lnTo>
                    <a:pt x="17476" y="18726"/>
                  </a:lnTo>
                  <a:lnTo>
                    <a:pt x="17455" y="18726"/>
                  </a:lnTo>
                  <a:lnTo>
                    <a:pt x="17435" y="18726"/>
                  </a:lnTo>
                  <a:lnTo>
                    <a:pt x="17415" y="18726"/>
                  </a:lnTo>
                  <a:lnTo>
                    <a:pt x="17415" y="18726"/>
                  </a:lnTo>
                  <a:lnTo>
                    <a:pt x="17394" y="18726"/>
                  </a:lnTo>
                  <a:lnTo>
                    <a:pt x="17373" y="18726"/>
                  </a:lnTo>
                  <a:lnTo>
                    <a:pt x="17373" y="18726"/>
                  </a:lnTo>
                  <a:lnTo>
                    <a:pt x="17333" y="18788"/>
                  </a:lnTo>
                  <a:lnTo>
                    <a:pt x="17312" y="18808"/>
                  </a:lnTo>
                  <a:lnTo>
                    <a:pt x="17291" y="18808"/>
                  </a:lnTo>
                  <a:lnTo>
                    <a:pt x="17271" y="18808"/>
                  </a:lnTo>
                  <a:lnTo>
                    <a:pt x="17189" y="18808"/>
                  </a:lnTo>
                  <a:lnTo>
                    <a:pt x="17189" y="18829"/>
                  </a:lnTo>
                  <a:lnTo>
                    <a:pt x="17148" y="18850"/>
                  </a:lnTo>
                  <a:lnTo>
                    <a:pt x="17087" y="18890"/>
                  </a:lnTo>
                  <a:lnTo>
                    <a:pt x="17004" y="18932"/>
                  </a:lnTo>
                  <a:lnTo>
                    <a:pt x="16963" y="18993"/>
                  </a:lnTo>
                  <a:lnTo>
                    <a:pt x="16963" y="18993"/>
                  </a:lnTo>
                  <a:lnTo>
                    <a:pt x="16943" y="18993"/>
                  </a:lnTo>
                  <a:lnTo>
                    <a:pt x="16943" y="19014"/>
                  </a:lnTo>
                  <a:lnTo>
                    <a:pt x="16922" y="19014"/>
                  </a:lnTo>
                  <a:lnTo>
                    <a:pt x="16922" y="19034"/>
                  </a:lnTo>
                  <a:lnTo>
                    <a:pt x="16901" y="19034"/>
                  </a:lnTo>
                  <a:lnTo>
                    <a:pt x="16840" y="19116"/>
                  </a:lnTo>
                  <a:lnTo>
                    <a:pt x="16840" y="19137"/>
                  </a:lnTo>
                  <a:lnTo>
                    <a:pt x="16819" y="19219"/>
                  </a:lnTo>
                  <a:lnTo>
                    <a:pt x="16819" y="19219"/>
                  </a:lnTo>
                  <a:lnTo>
                    <a:pt x="16799" y="19219"/>
                  </a:lnTo>
                  <a:lnTo>
                    <a:pt x="16819" y="19219"/>
                  </a:lnTo>
                  <a:lnTo>
                    <a:pt x="16819" y="19240"/>
                  </a:lnTo>
                  <a:lnTo>
                    <a:pt x="16819" y="19240"/>
                  </a:lnTo>
                  <a:lnTo>
                    <a:pt x="16819" y="19260"/>
                  </a:lnTo>
                  <a:lnTo>
                    <a:pt x="16799" y="19280"/>
                  </a:lnTo>
                  <a:lnTo>
                    <a:pt x="16819" y="19301"/>
                  </a:lnTo>
                  <a:lnTo>
                    <a:pt x="16819" y="19322"/>
                  </a:lnTo>
                  <a:lnTo>
                    <a:pt x="16819" y="19342"/>
                  </a:lnTo>
                  <a:lnTo>
                    <a:pt x="16819" y="19342"/>
                  </a:lnTo>
                  <a:lnTo>
                    <a:pt x="16819" y="19362"/>
                  </a:lnTo>
                  <a:lnTo>
                    <a:pt x="16819" y="19383"/>
                  </a:lnTo>
                  <a:lnTo>
                    <a:pt x="16840" y="19404"/>
                  </a:lnTo>
                  <a:lnTo>
                    <a:pt x="16861" y="19465"/>
                  </a:lnTo>
                  <a:lnTo>
                    <a:pt x="16881" y="19465"/>
                  </a:lnTo>
                  <a:lnTo>
                    <a:pt x="16881" y="19486"/>
                  </a:lnTo>
                  <a:lnTo>
                    <a:pt x="16901" y="19506"/>
                  </a:lnTo>
                  <a:lnTo>
                    <a:pt x="16901" y="19526"/>
                  </a:lnTo>
                  <a:lnTo>
                    <a:pt x="16922" y="19526"/>
                  </a:lnTo>
                  <a:lnTo>
                    <a:pt x="16922" y="19588"/>
                  </a:lnTo>
                  <a:lnTo>
                    <a:pt x="16922" y="19609"/>
                  </a:lnTo>
                  <a:lnTo>
                    <a:pt x="16922" y="19650"/>
                  </a:lnTo>
                  <a:lnTo>
                    <a:pt x="16901" y="19711"/>
                  </a:lnTo>
                  <a:lnTo>
                    <a:pt x="16881" y="19711"/>
                  </a:lnTo>
                  <a:lnTo>
                    <a:pt x="16881" y="19732"/>
                  </a:lnTo>
                  <a:lnTo>
                    <a:pt x="16861" y="19752"/>
                  </a:lnTo>
                  <a:lnTo>
                    <a:pt x="16861" y="19773"/>
                  </a:lnTo>
                  <a:lnTo>
                    <a:pt x="16799" y="19855"/>
                  </a:lnTo>
                  <a:lnTo>
                    <a:pt x="16758" y="19896"/>
                  </a:lnTo>
                  <a:lnTo>
                    <a:pt x="16758" y="19916"/>
                  </a:lnTo>
                  <a:lnTo>
                    <a:pt x="16737" y="19916"/>
                  </a:lnTo>
                  <a:lnTo>
                    <a:pt x="16717" y="19916"/>
                  </a:lnTo>
                  <a:lnTo>
                    <a:pt x="16676" y="19957"/>
                  </a:lnTo>
                  <a:lnTo>
                    <a:pt x="16655" y="19957"/>
                  </a:lnTo>
                  <a:lnTo>
                    <a:pt x="16635" y="19978"/>
                  </a:lnTo>
                  <a:lnTo>
                    <a:pt x="16615" y="19978"/>
                  </a:lnTo>
                  <a:lnTo>
                    <a:pt x="16594" y="19978"/>
                  </a:lnTo>
                  <a:lnTo>
                    <a:pt x="16553" y="19998"/>
                  </a:lnTo>
                  <a:lnTo>
                    <a:pt x="16512" y="19978"/>
                  </a:lnTo>
                  <a:lnTo>
                    <a:pt x="16491" y="19978"/>
                  </a:lnTo>
                  <a:lnTo>
                    <a:pt x="16450" y="19957"/>
                  </a:lnTo>
                  <a:lnTo>
                    <a:pt x="16430" y="19957"/>
                  </a:lnTo>
                  <a:lnTo>
                    <a:pt x="16409" y="19957"/>
                  </a:lnTo>
                  <a:lnTo>
                    <a:pt x="16389" y="19937"/>
                  </a:lnTo>
                  <a:lnTo>
                    <a:pt x="16389" y="19937"/>
                  </a:lnTo>
                  <a:lnTo>
                    <a:pt x="16348" y="19896"/>
                  </a:lnTo>
                  <a:lnTo>
                    <a:pt x="16266" y="19855"/>
                  </a:lnTo>
                  <a:lnTo>
                    <a:pt x="16225" y="19814"/>
                  </a:lnTo>
                  <a:lnTo>
                    <a:pt x="16204" y="19793"/>
                  </a:lnTo>
                  <a:lnTo>
                    <a:pt x="16204" y="19793"/>
                  </a:lnTo>
                  <a:lnTo>
                    <a:pt x="16143" y="19773"/>
                  </a:lnTo>
                  <a:lnTo>
                    <a:pt x="16102" y="19773"/>
                  </a:lnTo>
                  <a:lnTo>
                    <a:pt x="16102" y="19773"/>
                  </a:lnTo>
                  <a:lnTo>
                    <a:pt x="16081" y="19752"/>
                  </a:lnTo>
                  <a:lnTo>
                    <a:pt x="16081" y="19752"/>
                  </a:lnTo>
                  <a:lnTo>
                    <a:pt x="16061" y="19752"/>
                  </a:lnTo>
                  <a:lnTo>
                    <a:pt x="16040" y="19732"/>
                  </a:lnTo>
                  <a:lnTo>
                    <a:pt x="16019" y="19732"/>
                  </a:lnTo>
                  <a:lnTo>
                    <a:pt x="15979" y="19711"/>
                  </a:lnTo>
                  <a:lnTo>
                    <a:pt x="15917" y="19711"/>
                  </a:lnTo>
                  <a:lnTo>
                    <a:pt x="15917" y="19711"/>
                  </a:lnTo>
                  <a:lnTo>
                    <a:pt x="15917" y="19711"/>
                  </a:lnTo>
                  <a:lnTo>
                    <a:pt x="15896" y="19691"/>
                  </a:lnTo>
                  <a:lnTo>
                    <a:pt x="15896" y="19691"/>
                  </a:lnTo>
                  <a:lnTo>
                    <a:pt x="15896" y="19691"/>
                  </a:lnTo>
                  <a:lnTo>
                    <a:pt x="15876" y="19691"/>
                  </a:lnTo>
                  <a:lnTo>
                    <a:pt x="15876" y="19691"/>
                  </a:lnTo>
                  <a:lnTo>
                    <a:pt x="15814" y="19670"/>
                  </a:lnTo>
                  <a:lnTo>
                    <a:pt x="15712" y="19650"/>
                  </a:lnTo>
                  <a:lnTo>
                    <a:pt x="15650" y="19650"/>
                  </a:lnTo>
                  <a:lnTo>
                    <a:pt x="15507" y="19650"/>
                  </a:lnTo>
                  <a:lnTo>
                    <a:pt x="15384" y="19629"/>
                  </a:lnTo>
                  <a:lnTo>
                    <a:pt x="15281" y="19588"/>
                  </a:lnTo>
                  <a:lnTo>
                    <a:pt x="15240" y="19568"/>
                  </a:lnTo>
                  <a:lnTo>
                    <a:pt x="15220" y="19547"/>
                  </a:lnTo>
                  <a:lnTo>
                    <a:pt x="15178" y="19506"/>
                  </a:lnTo>
                  <a:lnTo>
                    <a:pt x="15158" y="19486"/>
                  </a:lnTo>
                  <a:lnTo>
                    <a:pt x="15117" y="19362"/>
                  </a:lnTo>
                  <a:lnTo>
                    <a:pt x="15117" y="19362"/>
                  </a:lnTo>
                  <a:lnTo>
                    <a:pt x="15096" y="19322"/>
                  </a:lnTo>
                  <a:lnTo>
                    <a:pt x="15096" y="19322"/>
                  </a:lnTo>
                  <a:lnTo>
                    <a:pt x="15096" y="19301"/>
                  </a:lnTo>
                  <a:lnTo>
                    <a:pt x="15117" y="19280"/>
                  </a:lnTo>
                  <a:lnTo>
                    <a:pt x="15117" y="19260"/>
                  </a:lnTo>
                  <a:lnTo>
                    <a:pt x="15096" y="19260"/>
                  </a:lnTo>
                  <a:lnTo>
                    <a:pt x="15096" y="19240"/>
                  </a:lnTo>
                  <a:lnTo>
                    <a:pt x="15076" y="19219"/>
                  </a:lnTo>
                  <a:lnTo>
                    <a:pt x="15076" y="19219"/>
                  </a:lnTo>
                  <a:lnTo>
                    <a:pt x="15076" y="19198"/>
                  </a:lnTo>
                  <a:lnTo>
                    <a:pt x="15076" y="19198"/>
                  </a:lnTo>
                  <a:lnTo>
                    <a:pt x="15056" y="19198"/>
                  </a:lnTo>
                  <a:lnTo>
                    <a:pt x="15035" y="19178"/>
                  </a:lnTo>
                  <a:lnTo>
                    <a:pt x="15035" y="19178"/>
                  </a:lnTo>
                  <a:lnTo>
                    <a:pt x="15035" y="19178"/>
                  </a:lnTo>
                  <a:lnTo>
                    <a:pt x="15014" y="19158"/>
                  </a:lnTo>
                  <a:lnTo>
                    <a:pt x="14932" y="19158"/>
                  </a:lnTo>
                  <a:lnTo>
                    <a:pt x="14871" y="19158"/>
                  </a:lnTo>
                  <a:lnTo>
                    <a:pt x="14850" y="19158"/>
                  </a:lnTo>
                  <a:lnTo>
                    <a:pt x="14830" y="19137"/>
                  </a:lnTo>
                  <a:lnTo>
                    <a:pt x="14830" y="19137"/>
                  </a:lnTo>
                  <a:lnTo>
                    <a:pt x="14830" y="19137"/>
                  </a:lnTo>
                  <a:lnTo>
                    <a:pt x="14768" y="19137"/>
                  </a:lnTo>
                  <a:lnTo>
                    <a:pt x="14768" y="19137"/>
                  </a:lnTo>
                  <a:lnTo>
                    <a:pt x="14748" y="19116"/>
                  </a:lnTo>
                  <a:lnTo>
                    <a:pt x="14707" y="19076"/>
                  </a:lnTo>
                  <a:lnTo>
                    <a:pt x="14686" y="19076"/>
                  </a:lnTo>
                  <a:lnTo>
                    <a:pt x="14666" y="19055"/>
                  </a:lnTo>
                  <a:lnTo>
                    <a:pt x="14666" y="19055"/>
                  </a:lnTo>
                  <a:lnTo>
                    <a:pt x="14666" y="19055"/>
                  </a:lnTo>
                  <a:lnTo>
                    <a:pt x="14666" y="19055"/>
                  </a:lnTo>
                  <a:lnTo>
                    <a:pt x="14645" y="19055"/>
                  </a:lnTo>
                  <a:lnTo>
                    <a:pt x="14584" y="19034"/>
                  </a:lnTo>
                  <a:lnTo>
                    <a:pt x="14563" y="19034"/>
                  </a:lnTo>
                  <a:lnTo>
                    <a:pt x="14522" y="19014"/>
                  </a:lnTo>
                  <a:lnTo>
                    <a:pt x="14502" y="19014"/>
                  </a:lnTo>
                  <a:lnTo>
                    <a:pt x="14440" y="19014"/>
                  </a:lnTo>
                  <a:lnTo>
                    <a:pt x="14440" y="19014"/>
                  </a:lnTo>
                  <a:lnTo>
                    <a:pt x="14358" y="18993"/>
                  </a:lnTo>
                  <a:lnTo>
                    <a:pt x="14358" y="18972"/>
                  </a:lnTo>
                  <a:lnTo>
                    <a:pt x="14358" y="18972"/>
                  </a:lnTo>
                  <a:lnTo>
                    <a:pt x="14317" y="18972"/>
                  </a:lnTo>
                  <a:lnTo>
                    <a:pt x="14297" y="18972"/>
                  </a:lnTo>
                  <a:lnTo>
                    <a:pt x="14276" y="18972"/>
                  </a:lnTo>
                  <a:lnTo>
                    <a:pt x="14276" y="18972"/>
                  </a:lnTo>
                  <a:lnTo>
                    <a:pt x="14255" y="18993"/>
                  </a:lnTo>
                  <a:lnTo>
                    <a:pt x="14255" y="18993"/>
                  </a:lnTo>
                  <a:lnTo>
                    <a:pt x="14153" y="19034"/>
                  </a:lnTo>
                  <a:lnTo>
                    <a:pt x="14112" y="19034"/>
                  </a:lnTo>
                  <a:lnTo>
                    <a:pt x="13989" y="19014"/>
                  </a:lnTo>
                  <a:lnTo>
                    <a:pt x="13969" y="19014"/>
                  </a:lnTo>
                  <a:lnTo>
                    <a:pt x="13927" y="18993"/>
                  </a:lnTo>
                  <a:lnTo>
                    <a:pt x="13907" y="18993"/>
                  </a:lnTo>
                  <a:lnTo>
                    <a:pt x="13886" y="18993"/>
                  </a:lnTo>
                  <a:lnTo>
                    <a:pt x="13886" y="18972"/>
                  </a:lnTo>
                  <a:lnTo>
                    <a:pt x="13783" y="18911"/>
                  </a:lnTo>
                  <a:lnTo>
                    <a:pt x="13763" y="18911"/>
                  </a:lnTo>
                  <a:lnTo>
                    <a:pt x="13743" y="18890"/>
                  </a:lnTo>
                  <a:lnTo>
                    <a:pt x="13743" y="18911"/>
                  </a:lnTo>
                  <a:lnTo>
                    <a:pt x="13763" y="18911"/>
                  </a:lnTo>
                  <a:lnTo>
                    <a:pt x="13783" y="18911"/>
                  </a:lnTo>
                  <a:lnTo>
                    <a:pt x="13763" y="18911"/>
                  </a:lnTo>
                  <a:lnTo>
                    <a:pt x="13722" y="18911"/>
                  </a:lnTo>
                  <a:lnTo>
                    <a:pt x="13701" y="18890"/>
                  </a:lnTo>
                  <a:lnTo>
                    <a:pt x="13701" y="18890"/>
                  </a:lnTo>
                  <a:lnTo>
                    <a:pt x="13701" y="18890"/>
                  </a:lnTo>
                  <a:lnTo>
                    <a:pt x="13681" y="18890"/>
                  </a:lnTo>
                  <a:lnTo>
                    <a:pt x="13681" y="18870"/>
                  </a:lnTo>
                  <a:lnTo>
                    <a:pt x="13661" y="18870"/>
                  </a:lnTo>
                  <a:lnTo>
                    <a:pt x="13661" y="18870"/>
                  </a:lnTo>
                  <a:lnTo>
                    <a:pt x="13661" y="18870"/>
                  </a:lnTo>
                  <a:lnTo>
                    <a:pt x="13661" y="18870"/>
                  </a:lnTo>
                  <a:lnTo>
                    <a:pt x="13640" y="18870"/>
                  </a:lnTo>
                  <a:lnTo>
                    <a:pt x="13619" y="18850"/>
                  </a:lnTo>
                  <a:lnTo>
                    <a:pt x="13619" y="18850"/>
                  </a:lnTo>
                  <a:lnTo>
                    <a:pt x="13619" y="18850"/>
                  </a:lnTo>
                  <a:lnTo>
                    <a:pt x="13619" y="18850"/>
                  </a:lnTo>
                  <a:lnTo>
                    <a:pt x="13640" y="18850"/>
                  </a:lnTo>
                  <a:lnTo>
                    <a:pt x="13640" y="18870"/>
                  </a:lnTo>
                  <a:lnTo>
                    <a:pt x="13640" y="18870"/>
                  </a:lnTo>
                  <a:lnTo>
                    <a:pt x="13640" y="18870"/>
                  </a:lnTo>
                  <a:lnTo>
                    <a:pt x="13619" y="18870"/>
                  </a:lnTo>
                  <a:lnTo>
                    <a:pt x="13579" y="18870"/>
                  </a:lnTo>
                  <a:lnTo>
                    <a:pt x="13579" y="18870"/>
                  </a:lnTo>
                  <a:lnTo>
                    <a:pt x="13558" y="18870"/>
                  </a:lnTo>
                  <a:lnTo>
                    <a:pt x="13537" y="18870"/>
                  </a:lnTo>
                  <a:lnTo>
                    <a:pt x="13537" y="18850"/>
                  </a:lnTo>
                  <a:lnTo>
                    <a:pt x="13537" y="18850"/>
                  </a:lnTo>
                  <a:lnTo>
                    <a:pt x="13537" y="18850"/>
                  </a:lnTo>
                  <a:lnTo>
                    <a:pt x="13537" y="18829"/>
                  </a:lnTo>
                  <a:lnTo>
                    <a:pt x="13517" y="18829"/>
                  </a:lnTo>
                  <a:lnTo>
                    <a:pt x="13537" y="18829"/>
                  </a:lnTo>
                  <a:lnTo>
                    <a:pt x="13558" y="18829"/>
                  </a:lnTo>
                  <a:lnTo>
                    <a:pt x="13579" y="18829"/>
                  </a:lnTo>
                  <a:lnTo>
                    <a:pt x="13579" y="18829"/>
                  </a:lnTo>
                  <a:lnTo>
                    <a:pt x="13579" y="18829"/>
                  </a:lnTo>
                  <a:lnTo>
                    <a:pt x="13599" y="18829"/>
                  </a:lnTo>
                  <a:lnTo>
                    <a:pt x="13579" y="18829"/>
                  </a:lnTo>
                  <a:lnTo>
                    <a:pt x="13558" y="18808"/>
                  </a:lnTo>
                  <a:lnTo>
                    <a:pt x="13558" y="18808"/>
                  </a:lnTo>
                  <a:lnTo>
                    <a:pt x="13537" y="18808"/>
                  </a:lnTo>
                  <a:lnTo>
                    <a:pt x="13537" y="18808"/>
                  </a:lnTo>
                  <a:lnTo>
                    <a:pt x="13537" y="18788"/>
                  </a:lnTo>
                  <a:lnTo>
                    <a:pt x="13517" y="18788"/>
                  </a:lnTo>
                  <a:lnTo>
                    <a:pt x="13517" y="18788"/>
                  </a:lnTo>
                  <a:lnTo>
                    <a:pt x="13517" y="18768"/>
                  </a:lnTo>
                  <a:lnTo>
                    <a:pt x="13517" y="18747"/>
                  </a:lnTo>
                  <a:lnTo>
                    <a:pt x="13517" y="18726"/>
                  </a:lnTo>
                  <a:lnTo>
                    <a:pt x="13517" y="18726"/>
                  </a:lnTo>
                  <a:lnTo>
                    <a:pt x="13517" y="18706"/>
                  </a:lnTo>
                  <a:lnTo>
                    <a:pt x="13497" y="18686"/>
                  </a:lnTo>
                  <a:lnTo>
                    <a:pt x="13497" y="18686"/>
                  </a:lnTo>
                  <a:lnTo>
                    <a:pt x="13476" y="18686"/>
                  </a:lnTo>
                  <a:lnTo>
                    <a:pt x="13476" y="18686"/>
                  </a:lnTo>
                  <a:lnTo>
                    <a:pt x="13476" y="18686"/>
                  </a:lnTo>
                  <a:lnTo>
                    <a:pt x="13476" y="18686"/>
                  </a:lnTo>
                  <a:lnTo>
                    <a:pt x="13455" y="18686"/>
                  </a:lnTo>
                  <a:lnTo>
                    <a:pt x="13455" y="18686"/>
                  </a:lnTo>
                  <a:lnTo>
                    <a:pt x="13455" y="18686"/>
                  </a:lnTo>
                  <a:lnTo>
                    <a:pt x="13455" y="18686"/>
                  </a:lnTo>
                  <a:lnTo>
                    <a:pt x="13455" y="18686"/>
                  </a:lnTo>
                  <a:lnTo>
                    <a:pt x="13455" y="18706"/>
                  </a:lnTo>
                  <a:lnTo>
                    <a:pt x="13455" y="18706"/>
                  </a:lnTo>
                  <a:lnTo>
                    <a:pt x="13455" y="18706"/>
                  </a:lnTo>
                  <a:lnTo>
                    <a:pt x="13455" y="18726"/>
                  </a:lnTo>
                  <a:lnTo>
                    <a:pt x="13435" y="18726"/>
                  </a:lnTo>
                  <a:lnTo>
                    <a:pt x="13435" y="18726"/>
                  </a:lnTo>
                  <a:lnTo>
                    <a:pt x="13394" y="18747"/>
                  </a:lnTo>
                  <a:lnTo>
                    <a:pt x="13394" y="18747"/>
                  </a:lnTo>
                  <a:lnTo>
                    <a:pt x="13373" y="18747"/>
                  </a:lnTo>
                  <a:lnTo>
                    <a:pt x="13373" y="18747"/>
                  </a:lnTo>
                  <a:lnTo>
                    <a:pt x="13373" y="18726"/>
                  </a:lnTo>
                  <a:lnTo>
                    <a:pt x="13353" y="18726"/>
                  </a:lnTo>
                  <a:lnTo>
                    <a:pt x="13353" y="18706"/>
                  </a:lnTo>
                  <a:lnTo>
                    <a:pt x="13373" y="18706"/>
                  </a:lnTo>
                  <a:lnTo>
                    <a:pt x="13373" y="18706"/>
                  </a:lnTo>
                  <a:lnTo>
                    <a:pt x="13394" y="18686"/>
                  </a:lnTo>
                  <a:lnTo>
                    <a:pt x="13394" y="18665"/>
                  </a:lnTo>
                  <a:lnTo>
                    <a:pt x="13373" y="18644"/>
                  </a:lnTo>
                  <a:lnTo>
                    <a:pt x="13373" y="18644"/>
                  </a:lnTo>
                  <a:lnTo>
                    <a:pt x="13353" y="18665"/>
                  </a:lnTo>
                  <a:lnTo>
                    <a:pt x="13311" y="18665"/>
                  </a:lnTo>
                  <a:lnTo>
                    <a:pt x="13291" y="18686"/>
                  </a:lnTo>
                  <a:lnTo>
                    <a:pt x="13291" y="18665"/>
                  </a:lnTo>
                  <a:lnTo>
                    <a:pt x="13271" y="18665"/>
                  </a:lnTo>
                  <a:lnTo>
                    <a:pt x="13250" y="18665"/>
                  </a:lnTo>
                  <a:lnTo>
                    <a:pt x="13230" y="18644"/>
                  </a:lnTo>
                  <a:lnTo>
                    <a:pt x="13189" y="18604"/>
                  </a:lnTo>
                  <a:lnTo>
                    <a:pt x="13168" y="18604"/>
                  </a:lnTo>
                  <a:lnTo>
                    <a:pt x="13168" y="18604"/>
                  </a:lnTo>
                  <a:lnTo>
                    <a:pt x="13148" y="18542"/>
                  </a:lnTo>
                  <a:lnTo>
                    <a:pt x="13127" y="18522"/>
                  </a:lnTo>
                  <a:lnTo>
                    <a:pt x="13127" y="18522"/>
                  </a:lnTo>
                  <a:lnTo>
                    <a:pt x="13127" y="18501"/>
                  </a:lnTo>
                  <a:lnTo>
                    <a:pt x="13127" y="18501"/>
                  </a:lnTo>
                  <a:lnTo>
                    <a:pt x="13127" y="18480"/>
                  </a:lnTo>
                  <a:lnTo>
                    <a:pt x="13127" y="18460"/>
                  </a:lnTo>
                  <a:lnTo>
                    <a:pt x="13127" y="18460"/>
                  </a:lnTo>
                  <a:lnTo>
                    <a:pt x="13107" y="18440"/>
                  </a:lnTo>
                  <a:lnTo>
                    <a:pt x="13127" y="18440"/>
                  </a:lnTo>
                  <a:lnTo>
                    <a:pt x="13127" y="18440"/>
                  </a:lnTo>
                  <a:lnTo>
                    <a:pt x="13127" y="18440"/>
                  </a:lnTo>
                  <a:lnTo>
                    <a:pt x="13127" y="18440"/>
                  </a:lnTo>
                  <a:lnTo>
                    <a:pt x="13127" y="18440"/>
                  </a:lnTo>
                  <a:lnTo>
                    <a:pt x="13148" y="18398"/>
                  </a:lnTo>
                  <a:lnTo>
                    <a:pt x="13148" y="18398"/>
                  </a:lnTo>
                  <a:lnTo>
                    <a:pt x="13168" y="18378"/>
                  </a:lnTo>
                  <a:lnTo>
                    <a:pt x="13168" y="18378"/>
                  </a:lnTo>
                  <a:lnTo>
                    <a:pt x="13189" y="18378"/>
                  </a:lnTo>
                  <a:lnTo>
                    <a:pt x="13209" y="18357"/>
                  </a:lnTo>
                  <a:lnTo>
                    <a:pt x="13209" y="18357"/>
                  </a:lnTo>
                  <a:lnTo>
                    <a:pt x="13209" y="18357"/>
                  </a:lnTo>
                  <a:lnTo>
                    <a:pt x="13209" y="18357"/>
                  </a:lnTo>
                  <a:lnTo>
                    <a:pt x="13209" y="18337"/>
                  </a:lnTo>
                  <a:lnTo>
                    <a:pt x="13209" y="18337"/>
                  </a:lnTo>
                  <a:lnTo>
                    <a:pt x="13230" y="18337"/>
                  </a:lnTo>
                  <a:lnTo>
                    <a:pt x="13230" y="18337"/>
                  </a:lnTo>
                  <a:lnTo>
                    <a:pt x="13230" y="18337"/>
                  </a:lnTo>
                  <a:lnTo>
                    <a:pt x="13230" y="18337"/>
                  </a:lnTo>
                  <a:lnTo>
                    <a:pt x="13250" y="18337"/>
                  </a:lnTo>
                  <a:lnTo>
                    <a:pt x="13271" y="18316"/>
                  </a:lnTo>
                  <a:lnTo>
                    <a:pt x="13291" y="18296"/>
                  </a:lnTo>
                  <a:lnTo>
                    <a:pt x="13311" y="18296"/>
                  </a:lnTo>
                  <a:lnTo>
                    <a:pt x="13332" y="18296"/>
                  </a:lnTo>
                  <a:lnTo>
                    <a:pt x="13332" y="18275"/>
                  </a:lnTo>
                  <a:lnTo>
                    <a:pt x="13332" y="18275"/>
                  </a:lnTo>
                  <a:lnTo>
                    <a:pt x="13332" y="18275"/>
                  </a:lnTo>
                  <a:lnTo>
                    <a:pt x="13332" y="18255"/>
                  </a:lnTo>
                  <a:lnTo>
                    <a:pt x="13332" y="18255"/>
                  </a:lnTo>
                  <a:lnTo>
                    <a:pt x="13332" y="18255"/>
                  </a:lnTo>
                  <a:lnTo>
                    <a:pt x="13332" y="18255"/>
                  </a:lnTo>
                  <a:lnTo>
                    <a:pt x="13332" y="18255"/>
                  </a:lnTo>
                  <a:lnTo>
                    <a:pt x="13353" y="18234"/>
                  </a:lnTo>
                  <a:lnTo>
                    <a:pt x="13373" y="18234"/>
                  </a:lnTo>
                  <a:lnTo>
                    <a:pt x="13373" y="18234"/>
                  </a:lnTo>
                  <a:lnTo>
                    <a:pt x="13373" y="18234"/>
                  </a:lnTo>
                  <a:lnTo>
                    <a:pt x="13373" y="18214"/>
                  </a:lnTo>
                  <a:lnTo>
                    <a:pt x="13394" y="18214"/>
                  </a:lnTo>
                  <a:lnTo>
                    <a:pt x="13394" y="18193"/>
                  </a:lnTo>
                  <a:lnTo>
                    <a:pt x="13415" y="18193"/>
                  </a:lnTo>
                  <a:lnTo>
                    <a:pt x="13415" y="18173"/>
                  </a:lnTo>
                  <a:lnTo>
                    <a:pt x="13435" y="18173"/>
                  </a:lnTo>
                  <a:lnTo>
                    <a:pt x="13435" y="18173"/>
                  </a:lnTo>
                  <a:lnTo>
                    <a:pt x="13415" y="18152"/>
                  </a:lnTo>
                  <a:lnTo>
                    <a:pt x="13415" y="18152"/>
                  </a:lnTo>
                  <a:lnTo>
                    <a:pt x="13435" y="18152"/>
                  </a:lnTo>
                  <a:lnTo>
                    <a:pt x="13435" y="18152"/>
                  </a:lnTo>
                  <a:lnTo>
                    <a:pt x="13435" y="18132"/>
                  </a:lnTo>
                  <a:lnTo>
                    <a:pt x="13435" y="18132"/>
                  </a:lnTo>
                  <a:lnTo>
                    <a:pt x="13455" y="18111"/>
                  </a:lnTo>
                  <a:lnTo>
                    <a:pt x="13435" y="18111"/>
                  </a:lnTo>
                  <a:lnTo>
                    <a:pt x="13455" y="18091"/>
                  </a:lnTo>
                  <a:lnTo>
                    <a:pt x="13476" y="18091"/>
                  </a:lnTo>
                  <a:lnTo>
                    <a:pt x="13476" y="18070"/>
                  </a:lnTo>
                  <a:lnTo>
                    <a:pt x="13476" y="18050"/>
                  </a:lnTo>
                  <a:lnTo>
                    <a:pt x="13476" y="18050"/>
                  </a:lnTo>
                  <a:lnTo>
                    <a:pt x="13476" y="18029"/>
                  </a:lnTo>
                  <a:lnTo>
                    <a:pt x="13497" y="18029"/>
                  </a:lnTo>
                  <a:lnTo>
                    <a:pt x="13497" y="18009"/>
                  </a:lnTo>
                  <a:lnTo>
                    <a:pt x="13497" y="18009"/>
                  </a:lnTo>
                  <a:lnTo>
                    <a:pt x="13517" y="17988"/>
                  </a:lnTo>
                  <a:lnTo>
                    <a:pt x="13517" y="17988"/>
                  </a:lnTo>
                  <a:lnTo>
                    <a:pt x="13537" y="17988"/>
                  </a:lnTo>
                  <a:lnTo>
                    <a:pt x="13537" y="17988"/>
                  </a:lnTo>
                  <a:lnTo>
                    <a:pt x="13517" y="17988"/>
                  </a:lnTo>
                  <a:lnTo>
                    <a:pt x="13517" y="17968"/>
                  </a:lnTo>
                  <a:lnTo>
                    <a:pt x="13517" y="17968"/>
                  </a:lnTo>
                  <a:lnTo>
                    <a:pt x="13497" y="17947"/>
                  </a:lnTo>
                  <a:lnTo>
                    <a:pt x="13497" y="17947"/>
                  </a:lnTo>
                  <a:lnTo>
                    <a:pt x="13476" y="17927"/>
                  </a:lnTo>
                  <a:lnTo>
                    <a:pt x="13497" y="17906"/>
                  </a:lnTo>
                  <a:lnTo>
                    <a:pt x="13497" y="17886"/>
                  </a:lnTo>
                  <a:lnTo>
                    <a:pt x="13497" y="17886"/>
                  </a:lnTo>
                  <a:lnTo>
                    <a:pt x="13497" y="17865"/>
                  </a:lnTo>
                  <a:lnTo>
                    <a:pt x="13497" y="17865"/>
                  </a:lnTo>
                  <a:lnTo>
                    <a:pt x="13476" y="17865"/>
                  </a:lnTo>
                  <a:lnTo>
                    <a:pt x="13476" y="17845"/>
                  </a:lnTo>
                  <a:lnTo>
                    <a:pt x="13476" y="17845"/>
                  </a:lnTo>
                  <a:lnTo>
                    <a:pt x="13476" y="17845"/>
                  </a:lnTo>
                  <a:lnTo>
                    <a:pt x="13476" y="17824"/>
                  </a:lnTo>
                  <a:lnTo>
                    <a:pt x="13476" y="17824"/>
                  </a:lnTo>
                  <a:lnTo>
                    <a:pt x="13497" y="17824"/>
                  </a:lnTo>
                  <a:lnTo>
                    <a:pt x="13476" y="17803"/>
                  </a:lnTo>
                  <a:lnTo>
                    <a:pt x="13476" y="17803"/>
                  </a:lnTo>
                  <a:lnTo>
                    <a:pt x="13455" y="17803"/>
                  </a:lnTo>
                  <a:lnTo>
                    <a:pt x="13435" y="17783"/>
                  </a:lnTo>
                  <a:lnTo>
                    <a:pt x="13415" y="17783"/>
                  </a:lnTo>
                  <a:lnTo>
                    <a:pt x="13415" y="17783"/>
                  </a:lnTo>
                  <a:lnTo>
                    <a:pt x="13415" y="17763"/>
                  </a:lnTo>
                  <a:lnTo>
                    <a:pt x="13415" y="17763"/>
                  </a:lnTo>
                  <a:lnTo>
                    <a:pt x="13415" y="17742"/>
                  </a:lnTo>
                  <a:lnTo>
                    <a:pt x="13415" y="17742"/>
                  </a:lnTo>
                  <a:lnTo>
                    <a:pt x="13394" y="17742"/>
                  </a:lnTo>
                  <a:lnTo>
                    <a:pt x="13394" y="17742"/>
                  </a:lnTo>
                  <a:lnTo>
                    <a:pt x="13373" y="17742"/>
                  </a:lnTo>
                  <a:lnTo>
                    <a:pt x="13373" y="17742"/>
                  </a:lnTo>
                  <a:lnTo>
                    <a:pt x="13353" y="17742"/>
                  </a:lnTo>
                  <a:lnTo>
                    <a:pt x="13353" y="17742"/>
                  </a:lnTo>
                  <a:lnTo>
                    <a:pt x="13332" y="17721"/>
                  </a:lnTo>
                  <a:lnTo>
                    <a:pt x="13332" y="17721"/>
                  </a:lnTo>
                  <a:lnTo>
                    <a:pt x="13311" y="17681"/>
                  </a:lnTo>
                  <a:lnTo>
                    <a:pt x="13311" y="17681"/>
                  </a:lnTo>
                  <a:lnTo>
                    <a:pt x="13311" y="17681"/>
                  </a:lnTo>
                  <a:lnTo>
                    <a:pt x="13311" y="17681"/>
                  </a:lnTo>
                  <a:lnTo>
                    <a:pt x="13291" y="17660"/>
                  </a:lnTo>
                  <a:lnTo>
                    <a:pt x="13291" y="17660"/>
                  </a:lnTo>
                  <a:lnTo>
                    <a:pt x="13291" y="17639"/>
                  </a:lnTo>
                  <a:lnTo>
                    <a:pt x="13291" y="17639"/>
                  </a:lnTo>
                  <a:lnTo>
                    <a:pt x="13291" y="17639"/>
                  </a:lnTo>
                  <a:lnTo>
                    <a:pt x="13291" y="17639"/>
                  </a:lnTo>
                  <a:lnTo>
                    <a:pt x="13291" y="17619"/>
                  </a:lnTo>
                  <a:lnTo>
                    <a:pt x="13291" y="17599"/>
                  </a:lnTo>
                  <a:lnTo>
                    <a:pt x="13291" y="17578"/>
                  </a:lnTo>
                  <a:lnTo>
                    <a:pt x="13291" y="17557"/>
                  </a:lnTo>
                  <a:lnTo>
                    <a:pt x="13291" y="17537"/>
                  </a:lnTo>
                  <a:lnTo>
                    <a:pt x="13291" y="17517"/>
                  </a:lnTo>
                  <a:lnTo>
                    <a:pt x="13291" y="17496"/>
                  </a:lnTo>
                  <a:lnTo>
                    <a:pt x="13311" y="17496"/>
                  </a:lnTo>
                  <a:lnTo>
                    <a:pt x="13311" y="17475"/>
                  </a:lnTo>
                  <a:lnTo>
                    <a:pt x="13332" y="17475"/>
                  </a:lnTo>
                  <a:lnTo>
                    <a:pt x="13373" y="17455"/>
                  </a:lnTo>
                  <a:lnTo>
                    <a:pt x="13394" y="17455"/>
                  </a:lnTo>
                  <a:lnTo>
                    <a:pt x="13415" y="17435"/>
                  </a:lnTo>
                  <a:lnTo>
                    <a:pt x="13415" y="17393"/>
                  </a:lnTo>
                  <a:lnTo>
                    <a:pt x="13455" y="17353"/>
                  </a:lnTo>
                  <a:lnTo>
                    <a:pt x="13455" y="17332"/>
                  </a:lnTo>
                  <a:lnTo>
                    <a:pt x="13476" y="17311"/>
                  </a:lnTo>
                  <a:lnTo>
                    <a:pt x="13497" y="17291"/>
                  </a:lnTo>
                  <a:lnTo>
                    <a:pt x="13497" y="17291"/>
                  </a:lnTo>
                  <a:lnTo>
                    <a:pt x="13517" y="17270"/>
                  </a:lnTo>
                  <a:lnTo>
                    <a:pt x="13517" y="17270"/>
                  </a:lnTo>
                  <a:lnTo>
                    <a:pt x="13517" y="17270"/>
                  </a:lnTo>
                  <a:lnTo>
                    <a:pt x="13497" y="17270"/>
                  </a:lnTo>
                  <a:lnTo>
                    <a:pt x="13497" y="17249"/>
                  </a:lnTo>
                  <a:lnTo>
                    <a:pt x="13497" y="17249"/>
                  </a:lnTo>
                  <a:lnTo>
                    <a:pt x="13497" y="17249"/>
                  </a:lnTo>
                  <a:lnTo>
                    <a:pt x="13497" y="17249"/>
                  </a:lnTo>
                  <a:lnTo>
                    <a:pt x="13497" y="17249"/>
                  </a:lnTo>
                  <a:lnTo>
                    <a:pt x="13497" y="17229"/>
                  </a:lnTo>
                  <a:lnTo>
                    <a:pt x="13497" y="17229"/>
                  </a:lnTo>
                  <a:lnTo>
                    <a:pt x="13497" y="17229"/>
                  </a:lnTo>
                  <a:lnTo>
                    <a:pt x="13476" y="17209"/>
                  </a:lnTo>
                  <a:lnTo>
                    <a:pt x="13476" y="17209"/>
                  </a:lnTo>
                  <a:lnTo>
                    <a:pt x="13476" y="17209"/>
                  </a:lnTo>
                  <a:lnTo>
                    <a:pt x="13476" y="17209"/>
                  </a:lnTo>
                  <a:lnTo>
                    <a:pt x="13476" y="17209"/>
                  </a:lnTo>
                  <a:lnTo>
                    <a:pt x="13476" y="17188"/>
                  </a:lnTo>
                  <a:lnTo>
                    <a:pt x="13476" y="17188"/>
                  </a:lnTo>
                  <a:lnTo>
                    <a:pt x="13476" y="17188"/>
                  </a:lnTo>
                  <a:lnTo>
                    <a:pt x="13476" y="17188"/>
                  </a:lnTo>
                  <a:lnTo>
                    <a:pt x="13476" y="17167"/>
                  </a:lnTo>
                  <a:lnTo>
                    <a:pt x="13476" y="17167"/>
                  </a:lnTo>
                  <a:lnTo>
                    <a:pt x="13455" y="17188"/>
                  </a:lnTo>
                  <a:lnTo>
                    <a:pt x="13435" y="17188"/>
                  </a:lnTo>
                  <a:lnTo>
                    <a:pt x="13435" y="17188"/>
                  </a:lnTo>
                  <a:lnTo>
                    <a:pt x="13435" y="17188"/>
                  </a:lnTo>
                  <a:lnTo>
                    <a:pt x="13435" y="17209"/>
                  </a:lnTo>
                  <a:lnTo>
                    <a:pt x="13435" y="17209"/>
                  </a:lnTo>
                  <a:lnTo>
                    <a:pt x="13435" y="17209"/>
                  </a:lnTo>
                  <a:lnTo>
                    <a:pt x="13415" y="17209"/>
                  </a:lnTo>
                  <a:lnTo>
                    <a:pt x="13394" y="17229"/>
                  </a:lnTo>
                  <a:lnTo>
                    <a:pt x="13394" y="17229"/>
                  </a:lnTo>
                  <a:lnTo>
                    <a:pt x="13394" y="17229"/>
                  </a:lnTo>
                  <a:lnTo>
                    <a:pt x="13394" y="17229"/>
                  </a:lnTo>
                  <a:lnTo>
                    <a:pt x="13394" y="17249"/>
                  </a:lnTo>
                  <a:lnTo>
                    <a:pt x="13373" y="17249"/>
                  </a:lnTo>
                  <a:lnTo>
                    <a:pt x="13353" y="17270"/>
                  </a:lnTo>
                  <a:lnTo>
                    <a:pt x="13332" y="17270"/>
                  </a:lnTo>
                  <a:lnTo>
                    <a:pt x="13332" y="17270"/>
                  </a:lnTo>
                  <a:lnTo>
                    <a:pt x="13311" y="17270"/>
                  </a:lnTo>
                  <a:lnTo>
                    <a:pt x="13311" y="17270"/>
                  </a:lnTo>
                  <a:lnTo>
                    <a:pt x="13311" y="17291"/>
                  </a:lnTo>
                  <a:lnTo>
                    <a:pt x="13311" y="17311"/>
                  </a:lnTo>
                  <a:lnTo>
                    <a:pt x="13311" y="17311"/>
                  </a:lnTo>
                  <a:lnTo>
                    <a:pt x="13291" y="17311"/>
                  </a:lnTo>
                  <a:lnTo>
                    <a:pt x="13291" y="17332"/>
                  </a:lnTo>
                  <a:lnTo>
                    <a:pt x="13271" y="17332"/>
                  </a:lnTo>
                  <a:lnTo>
                    <a:pt x="13250" y="17332"/>
                  </a:lnTo>
                  <a:lnTo>
                    <a:pt x="13250" y="17332"/>
                  </a:lnTo>
                  <a:lnTo>
                    <a:pt x="13230" y="17332"/>
                  </a:lnTo>
                  <a:lnTo>
                    <a:pt x="13230" y="17332"/>
                  </a:lnTo>
                  <a:lnTo>
                    <a:pt x="13209" y="17311"/>
                  </a:lnTo>
                  <a:lnTo>
                    <a:pt x="13209" y="17291"/>
                  </a:lnTo>
                  <a:lnTo>
                    <a:pt x="13209" y="17311"/>
                  </a:lnTo>
                  <a:lnTo>
                    <a:pt x="13209" y="17311"/>
                  </a:lnTo>
                  <a:lnTo>
                    <a:pt x="13209" y="17311"/>
                  </a:lnTo>
                  <a:lnTo>
                    <a:pt x="13189" y="17311"/>
                  </a:lnTo>
                  <a:lnTo>
                    <a:pt x="13189" y="17311"/>
                  </a:lnTo>
                  <a:lnTo>
                    <a:pt x="13189" y="17311"/>
                  </a:lnTo>
                  <a:lnTo>
                    <a:pt x="13189" y="17291"/>
                  </a:lnTo>
                  <a:lnTo>
                    <a:pt x="13189" y="17291"/>
                  </a:lnTo>
                  <a:lnTo>
                    <a:pt x="13189" y="17291"/>
                  </a:lnTo>
                  <a:lnTo>
                    <a:pt x="13209" y="17291"/>
                  </a:lnTo>
                  <a:lnTo>
                    <a:pt x="13209" y="17291"/>
                  </a:lnTo>
                  <a:lnTo>
                    <a:pt x="13209" y="17291"/>
                  </a:lnTo>
                  <a:lnTo>
                    <a:pt x="13209" y="17291"/>
                  </a:lnTo>
                  <a:lnTo>
                    <a:pt x="13209" y="17291"/>
                  </a:lnTo>
                  <a:lnTo>
                    <a:pt x="13209" y="17291"/>
                  </a:lnTo>
                  <a:lnTo>
                    <a:pt x="13230" y="17291"/>
                  </a:lnTo>
                  <a:lnTo>
                    <a:pt x="13230" y="17291"/>
                  </a:lnTo>
                  <a:lnTo>
                    <a:pt x="13230" y="17270"/>
                  </a:lnTo>
                  <a:lnTo>
                    <a:pt x="13230" y="17270"/>
                  </a:lnTo>
                  <a:lnTo>
                    <a:pt x="13230" y="17270"/>
                  </a:lnTo>
                  <a:lnTo>
                    <a:pt x="13230" y="17249"/>
                  </a:lnTo>
                  <a:lnTo>
                    <a:pt x="13230" y="17249"/>
                  </a:lnTo>
                  <a:lnTo>
                    <a:pt x="13209" y="17249"/>
                  </a:lnTo>
                  <a:lnTo>
                    <a:pt x="13189" y="17229"/>
                  </a:lnTo>
                  <a:lnTo>
                    <a:pt x="13168" y="17209"/>
                  </a:lnTo>
                  <a:lnTo>
                    <a:pt x="13168" y="17188"/>
                  </a:lnTo>
                  <a:lnTo>
                    <a:pt x="13189" y="17167"/>
                  </a:lnTo>
                  <a:lnTo>
                    <a:pt x="13189" y="17167"/>
                  </a:lnTo>
                  <a:lnTo>
                    <a:pt x="13189" y="17167"/>
                  </a:lnTo>
                  <a:lnTo>
                    <a:pt x="13189" y="17167"/>
                  </a:lnTo>
                  <a:lnTo>
                    <a:pt x="13189" y="17167"/>
                  </a:lnTo>
                  <a:lnTo>
                    <a:pt x="13189" y="17147"/>
                  </a:lnTo>
                  <a:lnTo>
                    <a:pt x="13189" y="17147"/>
                  </a:lnTo>
                  <a:lnTo>
                    <a:pt x="13168" y="17147"/>
                  </a:lnTo>
                  <a:lnTo>
                    <a:pt x="13168" y="17147"/>
                  </a:lnTo>
                  <a:lnTo>
                    <a:pt x="13168" y="17147"/>
                  </a:lnTo>
                  <a:lnTo>
                    <a:pt x="13168" y="17147"/>
                  </a:lnTo>
                  <a:lnTo>
                    <a:pt x="13168" y="17147"/>
                  </a:lnTo>
                  <a:lnTo>
                    <a:pt x="13189" y="17147"/>
                  </a:lnTo>
                  <a:lnTo>
                    <a:pt x="13189" y="17147"/>
                  </a:lnTo>
                  <a:lnTo>
                    <a:pt x="13189" y="17147"/>
                  </a:lnTo>
                  <a:lnTo>
                    <a:pt x="13189" y="17147"/>
                  </a:lnTo>
                  <a:lnTo>
                    <a:pt x="13209" y="17147"/>
                  </a:lnTo>
                  <a:lnTo>
                    <a:pt x="13209" y="17127"/>
                  </a:lnTo>
                  <a:lnTo>
                    <a:pt x="13168" y="17127"/>
                  </a:lnTo>
                  <a:lnTo>
                    <a:pt x="13168" y="17106"/>
                  </a:lnTo>
                  <a:lnTo>
                    <a:pt x="13148" y="17106"/>
                  </a:lnTo>
                  <a:lnTo>
                    <a:pt x="13127" y="17106"/>
                  </a:lnTo>
                  <a:lnTo>
                    <a:pt x="13127" y="17106"/>
                  </a:lnTo>
                  <a:lnTo>
                    <a:pt x="13107" y="17106"/>
                  </a:lnTo>
                  <a:lnTo>
                    <a:pt x="13107" y="17106"/>
                  </a:lnTo>
                  <a:lnTo>
                    <a:pt x="13066" y="17106"/>
                  </a:lnTo>
                  <a:lnTo>
                    <a:pt x="13066" y="17106"/>
                  </a:lnTo>
                  <a:lnTo>
                    <a:pt x="13066" y="17106"/>
                  </a:lnTo>
                  <a:lnTo>
                    <a:pt x="13066" y="17106"/>
                  </a:lnTo>
                  <a:lnTo>
                    <a:pt x="13066" y="17106"/>
                  </a:lnTo>
                  <a:lnTo>
                    <a:pt x="13066" y="17106"/>
                  </a:lnTo>
                  <a:lnTo>
                    <a:pt x="13045" y="17106"/>
                  </a:lnTo>
                  <a:lnTo>
                    <a:pt x="13045" y="17127"/>
                  </a:lnTo>
                  <a:lnTo>
                    <a:pt x="13045" y="17106"/>
                  </a:lnTo>
                  <a:lnTo>
                    <a:pt x="13066" y="17106"/>
                  </a:lnTo>
                  <a:lnTo>
                    <a:pt x="13066" y="17106"/>
                  </a:lnTo>
                  <a:lnTo>
                    <a:pt x="13086" y="17127"/>
                  </a:lnTo>
                  <a:lnTo>
                    <a:pt x="13086" y="17127"/>
                  </a:lnTo>
                  <a:lnTo>
                    <a:pt x="13086" y="17147"/>
                  </a:lnTo>
                  <a:lnTo>
                    <a:pt x="13086" y="17147"/>
                  </a:lnTo>
                  <a:lnTo>
                    <a:pt x="13066" y="17147"/>
                  </a:lnTo>
                  <a:lnTo>
                    <a:pt x="13066" y="17147"/>
                  </a:lnTo>
                  <a:lnTo>
                    <a:pt x="13045" y="17147"/>
                  </a:lnTo>
                  <a:lnTo>
                    <a:pt x="13045" y="17147"/>
                  </a:lnTo>
                  <a:lnTo>
                    <a:pt x="13045" y="17147"/>
                  </a:lnTo>
                  <a:lnTo>
                    <a:pt x="13045" y="17147"/>
                  </a:lnTo>
                  <a:lnTo>
                    <a:pt x="13045" y="17147"/>
                  </a:lnTo>
                  <a:lnTo>
                    <a:pt x="13045" y="17127"/>
                  </a:lnTo>
                  <a:lnTo>
                    <a:pt x="13025" y="17127"/>
                  </a:lnTo>
                  <a:lnTo>
                    <a:pt x="13045" y="17106"/>
                  </a:lnTo>
                  <a:lnTo>
                    <a:pt x="13045" y="17106"/>
                  </a:lnTo>
                  <a:lnTo>
                    <a:pt x="13066" y="17106"/>
                  </a:lnTo>
                  <a:lnTo>
                    <a:pt x="13066" y="17085"/>
                  </a:lnTo>
                  <a:lnTo>
                    <a:pt x="13066" y="17065"/>
                  </a:lnTo>
                  <a:lnTo>
                    <a:pt x="13066" y="17065"/>
                  </a:lnTo>
                  <a:lnTo>
                    <a:pt x="13025" y="17065"/>
                  </a:lnTo>
                  <a:lnTo>
                    <a:pt x="13025" y="17065"/>
                  </a:lnTo>
                  <a:lnTo>
                    <a:pt x="13025" y="17065"/>
                  </a:lnTo>
                  <a:lnTo>
                    <a:pt x="13025" y="17065"/>
                  </a:lnTo>
                  <a:lnTo>
                    <a:pt x="13025" y="17065"/>
                  </a:lnTo>
                  <a:lnTo>
                    <a:pt x="13004" y="17065"/>
                  </a:lnTo>
                  <a:lnTo>
                    <a:pt x="13004" y="17065"/>
                  </a:lnTo>
                  <a:lnTo>
                    <a:pt x="12984" y="17065"/>
                  </a:lnTo>
                  <a:lnTo>
                    <a:pt x="12984" y="17065"/>
                  </a:lnTo>
                  <a:lnTo>
                    <a:pt x="12963" y="17085"/>
                  </a:lnTo>
                  <a:lnTo>
                    <a:pt x="12963" y="17085"/>
                  </a:lnTo>
                  <a:lnTo>
                    <a:pt x="12963" y="17085"/>
                  </a:lnTo>
                  <a:lnTo>
                    <a:pt x="12943" y="17085"/>
                  </a:lnTo>
                  <a:lnTo>
                    <a:pt x="12943" y="17085"/>
                  </a:lnTo>
                  <a:lnTo>
                    <a:pt x="12943" y="17085"/>
                  </a:lnTo>
                  <a:lnTo>
                    <a:pt x="12922" y="17106"/>
                  </a:lnTo>
                  <a:lnTo>
                    <a:pt x="12922" y="17106"/>
                  </a:lnTo>
                  <a:lnTo>
                    <a:pt x="12922" y="17106"/>
                  </a:lnTo>
                  <a:lnTo>
                    <a:pt x="12922" y="17106"/>
                  </a:lnTo>
                  <a:lnTo>
                    <a:pt x="12902" y="17085"/>
                  </a:lnTo>
                  <a:lnTo>
                    <a:pt x="12902" y="17106"/>
                  </a:lnTo>
                  <a:lnTo>
                    <a:pt x="12902" y="17106"/>
                  </a:lnTo>
                  <a:lnTo>
                    <a:pt x="12881" y="17106"/>
                  </a:lnTo>
                  <a:lnTo>
                    <a:pt x="12840" y="17106"/>
                  </a:lnTo>
                  <a:lnTo>
                    <a:pt x="12840" y="17106"/>
                  </a:lnTo>
                  <a:lnTo>
                    <a:pt x="12820" y="17127"/>
                  </a:lnTo>
                  <a:lnTo>
                    <a:pt x="12820" y="17127"/>
                  </a:lnTo>
                  <a:lnTo>
                    <a:pt x="12799" y="17147"/>
                  </a:lnTo>
                  <a:lnTo>
                    <a:pt x="12778" y="17147"/>
                  </a:lnTo>
                  <a:lnTo>
                    <a:pt x="12778" y="17147"/>
                  </a:lnTo>
                  <a:lnTo>
                    <a:pt x="12758" y="17167"/>
                  </a:lnTo>
                  <a:lnTo>
                    <a:pt x="12758" y="17167"/>
                  </a:lnTo>
                  <a:lnTo>
                    <a:pt x="12758" y="17167"/>
                  </a:lnTo>
                  <a:lnTo>
                    <a:pt x="12758" y="17188"/>
                  </a:lnTo>
                  <a:lnTo>
                    <a:pt x="12738" y="17188"/>
                  </a:lnTo>
                  <a:lnTo>
                    <a:pt x="12738" y="17209"/>
                  </a:lnTo>
                  <a:lnTo>
                    <a:pt x="12738" y="17209"/>
                  </a:lnTo>
                  <a:lnTo>
                    <a:pt x="12717" y="17209"/>
                  </a:lnTo>
                  <a:lnTo>
                    <a:pt x="12696" y="17229"/>
                  </a:lnTo>
                  <a:lnTo>
                    <a:pt x="12696" y="17229"/>
                  </a:lnTo>
                  <a:lnTo>
                    <a:pt x="12656" y="17229"/>
                  </a:lnTo>
                  <a:lnTo>
                    <a:pt x="12656" y="17229"/>
                  </a:lnTo>
                  <a:lnTo>
                    <a:pt x="12635" y="17229"/>
                  </a:lnTo>
                  <a:lnTo>
                    <a:pt x="12614" y="17229"/>
                  </a:lnTo>
                  <a:lnTo>
                    <a:pt x="12614" y="17229"/>
                  </a:lnTo>
                  <a:lnTo>
                    <a:pt x="12614" y="17229"/>
                  </a:lnTo>
                  <a:lnTo>
                    <a:pt x="12594" y="17249"/>
                  </a:lnTo>
                  <a:lnTo>
                    <a:pt x="12574" y="17249"/>
                  </a:lnTo>
                  <a:lnTo>
                    <a:pt x="12574" y="17249"/>
                  </a:lnTo>
                  <a:lnTo>
                    <a:pt x="12553" y="17249"/>
                  </a:lnTo>
                  <a:lnTo>
                    <a:pt x="12553" y="17249"/>
                  </a:lnTo>
                  <a:lnTo>
                    <a:pt x="12553" y="17249"/>
                  </a:lnTo>
                  <a:lnTo>
                    <a:pt x="12553" y="17249"/>
                  </a:lnTo>
                  <a:lnTo>
                    <a:pt x="12532" y="17249"/>
                  </a:lnTo>
                  <a:lnTo>
                    <a:pt x="12532" y="17249"/>
                  </a:lnTo>
                  <a:lnTo>
                    <a:pt x="12512" y="17249"/>
                  </a:lnTo>
                  <a:lnTo>
                    <a:pt x="12512" y="17249"/>
                  </a:lnTo>
                  <a:lnTo>
                    <a:pt x="12512" y="17229"/>
                  </a:lnTo>
                  <a:lnTo>
                    <a:pt x="12491" y="17229"/>
                  </a:lnTo>
                  <a:lnTo>
                    <a:pt x="12450" y="17249"/>
                  </a:lnTo>
                  <a:lnTo>
                    <a:pt x="12430" y="17249"/>
                  </a:lnTo>
                  <a:lnTo>
                    <a:pt x="12430" y="17270"/>
                  </a:lnTo>
                  <a:lnTo>
                    <a:pt x="12389" y="17270"/>
                  </a:lnTo>
                  <a:lnTo>
                    <a:pt x="12368" y="17270"/>
                  </a:lnTo>
                  <a:lnTo>
                    <a:pt x="12348" y="17270"/>
                  </a:lnTo>
                  <a:lnTo>
                    <a:pt x="12327" y="17249"/>
                  </a:lnTo>
                  <a:lnTo>
                    <a:pt x="12327" y="17249"/>
                  </a:lnTo>
                  <a:lnTo>
                    <a:pt x="12348" y="17249"/>
                  </a:lnTo>
                  <a:lnTo>
                    <a:pt x="12327" y="17229"/>
                  </a:lnTo>
                  <a:lnTo>
                    <a:pt x="12327" y="17229"/>
                  </a:lnTo>
                  <a:lnTo>
                    <a:pt x="12348" y="17229"/>
                  </a:lnTo>
                  <a:lnTo>
                    <a:pt x="12348" y="17209"/>
                  </a:lnTo>
                  <a:lnTo>
                    <a:pt x="12348" y="17209"/>
                  </a:lnTo>
                  <a:lnTo>
                    <a:pt x="12327" y="17229"/>
                  </a:lnTo>
                  <a:lnTo>
                    <a:pt x="12327" y="17229"/>
                  </a:lnTo>
                  <a:lnTo>
                    <a:pt x="12306" y="17229"/>
                  </a:lnTo>
                  <a:lnTo>
                    <a:pt x="12306" y="17229"/>
                  </a:lnTo>
                  <a:lnTo>
                    <a:pt x="12306" y="17209"/>
                  </a:lnTo>
                  <a:lnTo>
                    <a:pt x="12306" y="17209"/>
                  </a:lnTo>
                  <a:lnTo>
                    <a:pt x="12306" y="17209"/>
                  </a:lnTo>
                  <a:lnTo>
                    <a:pt x="12286" y="17209"/>
                  </a:lnTo>
                  <a:lnTo>
                    <a:pt x="12286" y="17209"/>
                  </a:lnTo>
                  <a:lnTo>
                    <a:pt x="12286" y="17209"/>
                  </a:lnTo>
                  <a:lnTo>
                    <a:pt x="12286" y="17209"/>
                  </a:lnTo>
                  <a:lnTo>
                    <a:pt x="12266" y="17209"/>
                  </a:lnTo>
                  <a:lnTo>
                    <a:pt x="12266" y="17209"/>
                  </a:lnTo>
                  <a:lnTo>
                    <a:pt x="12245" y="17188"/>
                  </a:lnTo>
                  <a:lnTo>
                    <a:pt x="12245" y="17188"/>
                  </a:lnTo>
                  <a:lnTo>
                    <a:pt x="12224" y="17188"/>
                  </a:lnTo>
                  <a:lnTo>
                    <a:pt x="12224" y="17188"/>
                  </a:lnTo>
                  <a:lnTo>
                    <a:pt x="12224" y="17188"/>
                  </a:lnTo>
                  <a:lnTo>
                    <a:pt x="12224" y="17188"/>
                  </a:lnTo>
                  <a:lnTo>
                    <a:pt x="12204" y="17188"/>
                  </a:lnTo>
                  <a:lnTo>
                    <a:pt x="12204" y="17188"/>
                  </a:lnTo>
                  <a:lnTo>
                    <a:pt x="12204" y="17188"/>
                  </a:lnTo>
                  <a:lnTo>
                    <a:pt x="12204" y="17167"/>
                  </a:lnTo>
                  <a:lnTo>
                    <a:pt x="12204" y="17167"/>
                  </a:lnTo>
                  <a:lnTo>
                    <a:pt x="12204" y="17167"/>
                  </a:lnTo>
                  <a:lnTo>
                    <a:pt x="12204" y="17167"/>
                  </a:lnTo>
                  <a:lnTo>
                    <a:pt x="12204" y="17167"/>
                  </a:lnTo>
                  <a:lnTo>
                    <a:pt x="12184" y="17167"/>
                  </a:lnTo>
                  <a:lnTo>
                    <a:pt x="12184" y="17167"/>
                  </a:lnTo>
                  <a:lnTo>
                    <a:pt x="12184" y="17167"/>
                  </a:lnTo>
                  <a:lnTo>
                    <a:pt x="12163" y="17167"/>
                  </a:lnTo>
                  <a:lnTo>
                    <a:pt x="12163" y="17167"/>
                  </a:lnTo>
                  <a:lnTo>
                    <a:pt x="12163" y="17167"/>
                  </a:lnTo>
                  <a:lnTo>
                    <a:pt x="12163" y="17167"/>
                  </a:lnTo>
                  <a:lnTo>
                    <a:pt x="12163" y="17167"/>
                  </a:lnTo>
                  <a:lnTo>
                    <a:pt x="12163" y="17167"/>
                  </a:lnTo>
                  <a:lnTo>
                    <a:pt x="12163" y="17167"/>
                  </a:lnTo>
                  <a:lnTo>
                    <a:pt x="12163" y="17167"/>
                  </a:lnTo>
                  <a:lnTo>
                    <a:pt x="12163" y="17167"/>
                  </a:lnTo>
                  <a:lnTo>
                    <a:pt x="12163" y="17167"/>
                  </a:lnTo>
                  <a:lnTo>
                    <a:pt x="12163" y="17167"/>
                  </a:lnTo>
                  <a:lnTo>
                    <a:pt x="12142" y="17167"/>
                  </a:lnTo>
                  <a:lnTo>
                    <a:pt x="12142" y="17167"/>
                  </a:lnTo>
                  <a:lnTo>
                    <a:pt x="12142" y="17167"/>
                  </a:lnTo>
                  <a:lnTo>
                    <a:pt x="12142" y="17167"/>
                  </a:lnTo>
                  <a:lnTo>
                    <a:pt x="12122" y="17167"/>
                  </a:lnTo>
                  <a:lnTo>
                    <a:pt x="12122" y="17167"/>
                  </a:lnTo>
                  <a:lnTo>
                    <a:pt x="12142" y="17167"/>
                  </a:lnTo>
                  <a:lnTo>
                    <a:pt x="12142" y="17188"/>
                  </a:lnTo>
                  <a:lnTo>
                    <a:pt x="12163" y="17188"/>
                  </a:lnTo>
                  <a:lnTo>
                    <a:pt x="12163" y="17209"/>
                  </a:lnTo>
                  <a:lnTo>
                    <a:pt x="12163" y="17209"/>
                  </a:lnTo>
                  <a:lnTo>
                    <a:pt x="12142" y="17209"/>
                  </a:lnTo>
                  <a:lnTo>
                    <a:pt x="12142" y="17209"/>
                  </a:lnTo>
                  <a:lnTo>
                    <a:pt x="12142" y="17209"/>
                  </a:lnTo>
                  <a:lnTo>
                    <a:pt x="12142" y="17229"/>
                  </a:lnTo>
                  <a:lnTo>
                    <a:pt x="12122" y="17229"/>
                  </a:lnTo>
                  <a:lnTo>
                    <a:pt x="12122" y="17229"/>
                  </a:lnTo>
                  <a:lnTo>
                    <a:pt x="12122" y="17229"/>
                  </a:lnTo>
                  <a:lnTo>
                    <a:pt x="12102" y="17229"/>
                  </a:lnTo>
                  <a:lnTo>
                    <a:pt x="12102" y="17229"/>
                  </a:lnTo>
                  <a:lnTo>
                    <a:pt x="12102" y="17229"/>
                  </a:lnTo>
                  <a:lnTo>
                    <a:pt x="12082" y="17229"/>
                  </a:lnTo>
                  <a:lnTo>
                    <a:pt x="12061" y="17249"/>
                  </a:lnTo>
                  <a:lnTo>
                    <a:pt x="12041" y="17249"/>
                  </a:lnTo>
                  <a:lnTo>
                    <a:pt x="12041" y="17249"/>
                  </a:lnTo>
                  <a:lnTo>
                    <a:pt x="12021" y="17249"/>
                  </a:lnTo>
                  <a:lnTo>
                    <a:pt x="12021" y="17229"/>
                  </a:lnTo>
                  <a:lnTo>
                    <a:pt x="12021" y="17229"/>
                  </a:lnTo>
                  <a:lnTo>
                    <a:pt x="12021" y="17229"/>
                  </a:lnTo>
                  <a:lnTo>
                    <a:pt x="12000" y="17229"/>
                  </a:lnTo>
                  <a:lnTo>
                    <a:pt x="12000" y="17229"/>
                  </a:lnTo>
                  <a:lnTo>
                    <a:pt x="11959" y="17209"/>
                  </a:lnTo>
                  <a:lnTo>
                    <a:pt x="11939" y="17209"/>
                  </a:lnTo>
                  <a:lnTo>
                    <a:pt x="11939" y="17209"/>
                  </a:lnTo>
                  <a:lnTo>
                    <a:pt x="11939" y="17209"/>
                  </a:lnTo>
                  <a:lnTo>
                    <a:pt x="11918" y="17209"/>
                  </a:lnTo>
                  <a:lnTo>
                    <a:pt x="11918" y="17209"/>
                  </a:lnTo>
                  <a:lnTo>
                    <a:pt x="11918" y="17188"/>
                  </a:lnTo>
                  <a:lnTo>
                    <a:pt x="11918" y="17188"/>
                  </a:lnTo>
                  <a:lnTo>
                    <a:pt x="11918" y="17188"/>
                  </a:lnTo>
                  <a:lnTo>
                    <a:pt x="11918" y="17167"/>
                  </a:lnTo>
                  <a:lnTo>
                    <a:pt x="11897" y="17167"/>
                  </a:lnTo>
                  <a:lnTo>
                    <a:pt x="11897" y="17167"/>
                  </a:lnTo>
                  <a:lnTo>
                    <a:pt x="11897" y="17167"/>
                  </a:lnTo>
                  <a:lnTo>
                    <a:pt x="11897" y="17167"/>
                  </a:lnTo>
                  <a:lnTo>
                    <a:pt x="11877" y="17147"/>
                  </a:lnTo>
                  <a:lnTo>
                    <a:pt x="11857" y="17147"/>
                  </a:lnTo>
                  <a:lnTo>
                    <a:pt x="11857" y="17147"/>
                  </a:lnTo>
                  <a:lnTo>
                    <a:pt x="11836" y="17167"/>
                  </a:lnTo>
                  <a:lnTo>
                    <a:pt x="11836" y="17167"/>
                  </a:lnTo>
                  <a:lnTo>
                    <a:pt x="11836" y="17167"/>
                  </a:lnTo>
                  <a:lnTo>
                    <a:pt x="11815" y="17188"/>
                  </a:lnTo>
                  <a:lnTo>
                    <a:pt x="11815" y="17188"/>
                  </a:lnTo>
                  <a:lnTo>
                    <a:pt x="11795" y="17188"/>
                  </a:lnTo>
                  <a:lnTo>
                    <a:pt x="11795" y="17209"/>
                  </a:lnTo>
                  <a:lnTo>
                    <a:pt x="11815" y="17209"/>
                  </a:lnTo>
                  <a:lnTo>
                    <a:pt x="11795" y="17209"/>
                  </a:lnTo>
                  <a:lnTo>
                    <a:pt x="11795" y="17229"/>
                  </a:lnTo>
                  <a:lnTo>
                    <a:pt x="11774" y="17229"/>
                  </a:lnTo>
                  <a:lnTo>
                    <a:pt x="11733" y="17249"/>
                  </a:lnTo>
                  <a:lnTo>
                    <a:pt x="11672" y="17270"/>
                  </a:lnTo>
                  <a:lnTo>
                    <a:pt x="11651" y="17270"/>
                  </a:lnTo>
                  <a:lnTo>
                    <a:pt x="11631" y="17249"/>
                  </a:lnTo>
                  <a:lnTo>
                    <a:pt x="11610" y="17249"/>
                  </a:lnTo>
                  <a:lnTo>
                    <a:pt x="11610" y="17270"/>
                  </a:lnTo>
                  <a:lnTo>
                    <a:pt x="11590" y="17270"/>
                  </a:lnTo>
                  <a:lnTo>
                    <a:pt x="11590" y="17270"/>
                  </a:lnTo>
                  <a:lnTo>
                    <a:pt x="11569" y="17270"/>
                  </a:lnTo>
                  <a:lnTo>
                    <a:pt x="11569" y="17291"/>
                  </a:lnTo>
                  <a:lnTo>
                    <a:pt x="11569" y="17291"/>
                  </a:lnTo>
                  <a:lnTo>
                    <a:pt x="11549" y="17291"/>
                  </a:lnTo>
                  <a:lnTo>
                    <a:pt x="11549" y="17311"/>
                  </a:lnTo>
                  <a:lnTo>
                    <a:pt x="11549" y="17311"/>
                  </a:lnTo>
                  <a:lnTo>
                    <a:pt x="11528" y="17311"/>
                  </a:lnTo>
                  <a:lnTo>
                    <a:pt x="11528" y="17311"/>
                  </a:lnTo>
                  <a:lnTo>
                    <a:pt x="11528" y="17332"/>
                  </a:lnTo>
                  <a:lnTo>
                    <a:pt x="11528" y="17332"/>
                  </a:lnTo>
                  <a:lnTo>
                    <a:pt x="11508" y="17332"/>
                  </a:lnTo>
                  <a:lnTo>
                    <a:pt x="11508" y="17332"/>
                  </a:lnTo>
                  <a:lnTo>
                    <a:pt x="11487" y="17332"/>
                  </a:lnTo>
                  <a:lnTo>
                    <a:pt x="11467" y="17332"/>
                  </a:lnTo>
                  <a:lnTo>
                    <a:pt x="11446" y="17332"/>
                  </a:lnTo>
                  <a:lnTo>
                    <a:pt x="11446" y="17332"/>
                  </a:lnTo>
                  <a:lnTo>
                    <a:pt x="11405" y="17311"/>
                  </a:lnTo>
                  <a:lnTo>
                    <a:pt x="11385" y="17291"/>
                  </a:lnTo>
                  <a:lnTo>
                    <a:pt x="11385" y="17291"/>
                  </a:lnTo>
                  <a:lnTo>
                    <a:pt x="11405" y="17270"/>
                  </a:lnTo>
                  <a:lnTo>
                    <a:pt x="11385" y="17270"/>
                  </a:lnTo>
                  <a:lnTo>
                    <a:pt x="11385" y="17270"/>
                  </a:lnTo>
                  <a:lnTo>
                    <a:pt x="11385" y="17270"/>
                  </a:lnTo>
                  <a:lnTo>
                    <a:pt x="11364" y="17270"/>
                  </a:lnTo>
                  <a:lnTo>
                    <a:pt x="11364" y="17270"/>
                  </a:lnTo>
                  <a:lnTo>
                    <a:pt x="11364" y="17249"/>
                  </a:lnTo>
                  <a:lnTo>
                    <a:pt x="11364" y="17249"/>
                  </a:lnTo>
                  <a:lnTo>
                    <a:pt x="11364" y="17249"/>
                  </a:lnTo>
                  <a:lnTo>
                    <a:pt x="11364" y="17249"/>
                  </a:lnTo>
                  <a:lnTo>
                    <a:pt x="11344" y="17249"/>
                  </a:lnTo>
                  <a:lnTo>
                    <a:pt x="11344" y="17249"/>
                  </a:lnTo>
                  <a:lnTo>
                    <a:pt x="11344" y="17249"/>
                  </a:lnTo>
                  <a:lnTo>
                    <a:pt x="11282" y="17209"/>
                  </a:lnTo>
                  <a:lnTo>
                    <a:pt x="11282" y="17209"/>
                  </a:lnTo>
                  <a:lnTo>
                    <a:pt x="11262" y="17209"/>
                  </a:lnTo>
                  <a:lnTo>
                    <a:pt x="11241" y="17209"/>
                  </a:lnTo>
                  <a:lnTo>
                    <a:pt x="11220" y="17209"/>
                  </a:lnTo>
                  <a:lnTo>
                    <a:pt x="11220" y="17209"/>
                  </a:lnTo>
                  <a:lnTo>
                    <a:pt x="11200" y="17209"/>
                  </a:lnTo>
                  <a:lnTo>
                    <a:pt x="11200" y="17209"/>
                  </a:lnTo>
                  <a:lnTo>
                    <a:pt x="11200" y="17209"/>
                  </a:lnTo>
                  <a:lnTo>
                    <a:pt x="11180" y="17209"/>
                  </a:lnTo>
                  <a:lnTo>
                    <a:pt x="11180" y="17209"/>
                  </a:lnTo>
                  <a:lnTo>
                    <a:pt x="11180" y="17209"/>
                  </a:lnTo>
                  <a:lnTo>
                    <a:pt x="11180" y="17209"/>
                  </a:lnTo>
                  <a:lnTo>
                    <a:pt x="11180" y="17209"/>
                  </a:lnTo>
                  <a:lnTo>
                    <a:pt x="11118" y="17209"/>
                  </a:lnTo>
                  <a:lnTo>
                    <a:pt x="11118" y="17209"/>
                  </a:lnTo>
                  <a:lnTo>
                    <a:pt x="11118" y="17188"/>
                  </a:lnTo>
                  <a:lnTo>
                    <a:pt x="11098" y="17188"/>
                  </a:lnTo>
                  <a:lnTo>
                    <a:pt x="11098" y="17209"/>
                  </a:lnTo>
                  <a:lnTo>
                    <a:pt x="11098" y="17209"/>
                  </a:lnTo>
                  <a:lnTo>
                    <a:pt x="11098" y="17209"/>
                  </a:lnTo>
                  <a:lnTo>
                    <a:pt x="11077" y="17209"/>
                  </a:lnTo>
                  <a:lnTo>
                    <a:pt x="11077" y="17209"/>
                  </a:lnTo>
                  <a:lnTo>
                    <a:pt x="11077" y="17188"/>
                  </a:lnTo>
                  <a:lnTo>
                    <a:pt x="11056" y="17209"/>
                  </a:lnTo>
                  <a:lnTo>
                    <a:pt x="11056" y="17209"/>
                  </a:lnTo>
                  <a:lnTo>
                    <a:pt x="11036" y="17209"/>
                  </a:lnTo>
                  <a:lnTo>
                    <a:pt x="11036" y="17209"/>
                  </a:lnTo>
                  <a:lnTo>
                    <a:pt x="11036" y="17188"/>
                  </a:lnTo>
                  <a:lnTo>
                    <a:pt x="11016" y="17188"/>
                  </a:lnTo>
                  <a:lnTo>
                    <a:pt x="11016" y="17209"/>
                  </a:lnTo>
                  <a:lnTo>
                    <a:pt x="10995" y="17209"/>
                  </a:lnTo>
                  <a:lnTo>
                    <a:pt x="10995" y="17209"/>
                  </a:lnTo>
                  <a:lnTo>
                    <a:pt x="10995" y="17188"/>
                  </a:lnTo>
                  <a:lnTo>
                    <a:pt x="10974" y="17188"/>
                  </a:lnTo>
                  <a:lnTo>
                    <a:pt x="10954" y="17188"/>
                  </a:lnTo>
                  <a:lnTo>
                    <a:pt x="10934" y="17188"/>
                  </a:lnTo>
                  <a:lnTo>
                    <a:pt x="10913" y="17209"/>
                  </a:lnTo>
                  <a:lnTo>
                    <a:pt x="10892" y="17229"/>
                  </a:lnTo>
                  <a:lnTo>
                    <a:pt x="10872" y="17229"/>
                  </a:lnTo>
                  <a:lnTo>
                    <a:pt x="10872" y="17229"/>
                  </a:lnTo>
                  <a:lnTo>
                    <a:pt x="10872" y="17229"/>
                  </a:lnTo>
                  <a:lnTo>
                    <a:pt x="10872" y="17229"/>
                  </a:lnTo>
                  <a:lnTo>
                    <a:pt x="10852" y="17229"/>
                  </a:lnTo>
                  <a:lnTo>
                    <a:pt x="10852" y="17229"/>
                  </a:lnTo>
                  <a:lnTo>
                    <a:pt x="10852" y="17229"/>
                  </a:lnTo>
                  <a:lnTo>
                    <a:pt x="10852" y="17229"/>
                  </a:lnTo>
                  <a:lnTo>
                    <a:pt x="10852" y="17229"/>
                  </a:lnTo>
                  <a:lnTo>
                    <a:pt x="10831" y="17229"/>
                  </a:lnTo>
                  <a:lnTo>
                    <a:pt x="10831" y="17229"/>
                  </a:lnTo>
                  <a:lnTo>
                    <a:pt x="10790" y="17229"/>
                  </a:lnTo>
                  <a:lnTo>
                    <a:pt x="10769" y="17229"/>
                  </a:lnTo>
                  <a:lnTo>
                    <a:pt x="10748" y="17209"/>
                  </a:lnTo>
                  <a:lnTo>
                    <a:pt x="10748" y="17209"/>
                  </a:lnTo>
                  <a:lnTo>
                    <a:pt x="10748" y="17229"/>
                  </a:lnTo>
                  <a:lnTo>
                    <a:pt x="10748" y="17229"/>
                  </a:lnTo>
                  <a:lnTo>
                    <a:pt x="10728" y="17249"/>
                  </a:lnTo>
                  <a:lnTo>
                    <a:pt x="10728" y="17249"/>
                  </a:lnTo>
                  <a:lnTo>
                    <a:pt x="10728" y="17249"/>
                  </a:lnTo>
                  <a:lnTo>
                    <a:pt x="10708" y="17249"/>
                  </a:lnTo>
                  <a:lnTo>
                    <a:pt x="10687" y="17249"/>
                  </a:lnTo>
                  <a:lnTo>
                    <a:pt x="10687" y="17229"/>
                  </a:lnTo>
                  <a:lnTo>
                    <a:pt x="10687" y="17229"/>
                  </a:lnTo>
                  <a:lnTo>
                    <a:pt x="10666" y="17209"/>
                  </a:lnTo>
                  <a:lnTo>
                    <a:pt x="10666" y="17209"/>
                  </a:lnTo>
                  <a:lnTo>
                    <a:pt x="10646" y="17209"/>
                  </a:lnTo>
                  <a:lnTo>
                    <a:pt x="10646" y="17209"/>
                  </a:lnTo>
                  <a:lnTo>
                    <a:pt x="10626" y="17229"/>
                  </a:lnTo>
                  <a:lnTo>
                    <a:pt x="10605" y="17229"/>
                  </a:lnTo>
                  <a:lnTo>
                    <a:pt x="10605" y="17229"/>
                  </a:lnTo>
                  <a:lnTo>
                    <a:pt x="10605" y="17249"/>
                  </a:lnTo>
                  <a:lnTo>
                    <a:pt x="10584" y="17249"/>
                  </a:lnTo>
                  <a:lnTo>
                    <a:pt x="10564" y="17270"/>
                  </a:lnTo>
                  <a:lnTo>
                    <a:pt x="10523" y="17291"/>
                  </a:lnTo>
                  <a:lnTo>
                    <a:pt x="10523" y="17291"/>
                  </a:lnTo>
                  <a:lnTo>
                    <a:pt x="10462" y="17291"/>
                  </a:lnTo>
                  <a:lnTo>
                    <a:pt x="10462" y="17291"/>
                  </a:lnTo>
                  <a:lnTo>
                    <a:pt x="10462" y="17291"/>
                  </a:lnTo>
                  <a:lnTo>
                    <a:pt x="10462" y="17291"/>
                  </a:lnTo>
                  <a:lnTo>
                    <a:pt x="10441" y="17291"/>
                  </a:lnTo>
                  <a:lnTo>
                    <a:pt x="10441" y="17291"/>
                  </a:lnTo>
                  <a:lnTo>
                    <a:pt x="10441" y="17291"/>
                  </a:lnTo>
                  <a:lnTo>
                    <a:pt x="10441" y="17270"/>
                  </a:lnTo>
                  <a:lnTo>
                    <a:pt x="10441" y="17270"/>
                  </a:lnTo>
                  <a:lnTo>
                    <a:pt x="10420" y="17270"/>
                  </a:lnTo>
                  <a:lnTo>
                    <a:pt x="10420" y="17270"/>
                  </a:lnTo>
                  <a:lnTo>
                    <a:pt x="10420" y="17270"/>
                  </a:lnTo>
                  <a:lnTo>
                    <a:pt x="10318" y="17291"/>
                  </a:lnTo>
                  <a:lnTo>
                    <a:pt x="10298" y="17291"/>
                  </a:lnTo>
                  <a:lnTo>
                    <a:pt x="10298" y="17291"/>
                  </a:lnTo>
                  <a:lnTo>
                    <a:pt x="10277" y="17291"/>
                  </a:lnTo>
                  <a:lnTo>
                    <a:pt x="10256" y="17291"/>
                  </a:lnTo>
                  <a:lnTo>
                    <a:pt x="10236" y="17291"/>
                  </a:lnTo>
                  <a:lnTo>
                    <a:pt x="10236" y="17291"/>
                  </a:lnTo>
                  <a:lnTo>
                    <a:pt x="10215" y="17291"/>
                  </a:lnTo>
                  <a:lnTo>
                    <a:pt x="10215" y="17291"/>
                  </a:lnTo>
                  <a:lnTo>
                    <a:pt x="10215" y="17291"/>
                  </a:lnTo>
                  <a:lnTo>
                    <a:pt x="10215" y="17291"/>
                  </a:lnTo>
                  <a:lnTo>
                    <a:pt x="10195" y="17291"/>
                  </a:lnTo>
                  <a:lnTo>
                    <a:pt x="10195" y="17291"/>
                  </a:lnTo>
                  <a:lnTo>
                    <a:pt x="10133" y="17291"/>
                  </a:lnTo>
                  <a:lnTo>
                    <a:pt x="10113" y="17291"/>
                  </a:lnTo>
                  <a:lnTo>
                    <a:pt x="10113" y="17291"/>
                  </a:lnTo>
                  <a:lnTo>
                    <a:pt x="10113" y="17291"/>
                  </a:lnTo>
                  <a:lnTo>
                    <a:pt x="10092" y="17291"/>
                  </a:lnTo>
                  <a:lnTo>
                    <a:pt x="10092" y="17291"/>
                  </a:lnTo>
                  <a:lnTo>
                    <a:pt x="10072" y="17291"/>
                  </a:lnTo>
                  <a:lnTo>
                    <a:pt x="10051" y="17291"/>
                  </a:lnTo>
                  <a:lnTo>
                    <a:pt x="10051" y="17291"/>
                  </a:lnTo>
                  <a:lnTo>
                    <a:pt x="10031" y="17291"/>
                  </a:lnTo>
                  <a:lnTo>
                    <a:pt x="10031" y="17291"/>
                  </a:lnTo>
                  <a:lnTo>
                    <a:pt x="10010" y="17291"/>
                  </a:lnTo>
                  <a:lnTo>
                    <a:pt x="10010" y="17291"/>
                  </a:lnTo>
                  <a:lnTo>
                    <a:pt x="9990" y="17291"/>
                  </a:lnTo>
                  <a:lnTo>
                    <a:pt x="9969" y="17291"/>
                  </a:lnTo>
                  <a:lnTo>
                    <a:pt x="9949" y="17311"/>
                  </a:lnTo>
                  <a:lnTo>
                    <a:pt x="9928" y="17311"/>
                  </a:lnTo>
                  <a:lnTo>
                    <a:pt x="9928" y="17311"/>
                  </a:lnTo>
                  <a:lnTo>
                    <a:pt x="9928" y="17311"/>
                  </a:lnTo>
                  <a:lnTo>
                    <a:pt x="9928" y="17311"/>
                  </a:lnTo>
                  <a:lnTo>
                    <a:pt x="9928" y="17311"/>
                  </a:lnTo>
                  <a:lnTo>
                    <a:pt x="9928" y="17332"/>
                  </a:lnTo>
                  <a:lnTo>
                    <a:pt x="9928" y="17332"/>
                  </a:lnTo>
                  <a:lnTo>
                    <a:pt x="9908" y="17332"/>
                  </a:lnTo>
                  <a:lnTo>
                    <a:pt x="9908" y="17332"/>
                  </a:lnTo>
                  <a:lnTo>
                    <a:pt x="9908" y="17332"/>
                  </a:lnTo>
                  <a:lnTo>
                    <a:pt x="9887" y="17353"/>
                  </a:lnTo>
                  <a:lnTo>
                    <a:pt x="9867" y="17353"/>
                  </a:lnTo>
                  <a:lnTo>
                    <a:pt x="9867" y="17353"/>
                  </a:lnTo>
                  <a:lnTo>
                    <a:pt x="9846" y="17353"/>
                  </a:lnTo>
                  <a:lnTo>
                    <a:pt x="9826" y="17353"/>
                  </a:lnTo>
                  <a:lnTo>
                    <a:pt x="9826" y="17353"/>
                  </a:lnTo>
                  <a:lnTo>
                    <a:pt x="9805" y="17353"/>
                  </a:lnTo>
                  <a:lnTo>
                    <a:pt x="9805" y="17353"/>
                  </a:lnTo>
                  <a:lnTo>
                    <a:pt x="9805" y="17373"/>
                  </a:lnTo>
                  <a:lnTo>
                    <a:pt x="9785" y="17373"/>
                  </a:lnTo>
                  <a:lnTo>
                    <a:pt x="9764" y="17393"/>
                  </a:lnTo>
                  <a:lnTo>
                    <a:pt x="9764" y="17393"/>
                  </a:lnTo>
                  <a:lnTo>
                    <a:pt x="9743" y="17393"/>
                  </a:lnTo>
                  <a:lnTo>
                    <a:pt x="9743" y="17393"/>
                  </a:lnTo>
                  <a:lnTo>
                    <a:pt x="9723" y="17393"/>
                  </a:lnTo>
                  <a:lnTo>
                    <a:pt x="9723" y="17393"/>
                  </a:lnTo>
                  <a:lnTo>
                    <a:pt x="9703" y="17393"/>
                  </a:lnTo>
                  <a:lnTo>
                    <a:pt x="9703" y="17393"/>
                  </a:lnTo>
                  <a:lnTo>
                    <a:pt x="9703" y="17414"/>
                  </a:lnTo>
                  <a:lnTo>
                    <a:pt x="9703" y="17414"/>
                  </a:lnTo>
                  <a:lnTo>
                    <a:pt x="9703" y="17414"/>
                  </a:lnTo>
                  <a:lnTo>
                    <a:pt x="9682" y="17414"/>
                  </a:lnTo>
                  <a:lnTo>
                    <a:pt x="9682" y="17414"/>
                  </a:lnTo>
                  <a:lnTo>
                    <a:pt x="9682" y="17435"/>
                  </a:lnTo>
                  <a:lnTo>
                    <a:pt x="9661" y="17435"/>
                  </a:lnTo>
                  <a:lnTo>
                    <a:pt x="9661" y="17435"/>
                  </a:lnTo>
                  <a:lnTo>
                    <a:pt x="9641" y="17455"/>
                  </a:lnTo>
                  <a:lnTo>
                    <a:pt x="9641" y="17455"/>
                  </a:lnTo>
                  <a:lnTo>
                    <a:pt x="9621" y="17455"/>
                  </a:lnTo>
                  <a:lnTo>
                    <a:pt x="9621" y="17455"/>
                  </a:lnTo>
                  <a:lnTo>
                    <a:pt x="9621" y="17455"/>
                  </a:lnTo>
                  <a:lnTo>
                    <a:pt x="9621" y="17455"/>
                  </a:lnTo>
                  <a:lnTo>
                    <a:pt x="9621" y="17475"/>
                  </a:lnTo>
                  <a:lnTo>
                    <a:pt x="9600" y="17496"/>
                  </a:lnTo>
                  <a:lnTo>
                    <a:pt x="9600" y="17517"/>
                  </a:lnTo>
                  <a:lnTo>
                    <a:pt x="9579" y="17537"/>
                  </a:lnTo>
                  <a:lnTo>
                    <a:pt x="9579" y="17537"/>
                  </a:lnTo>
                  <a:lnTo>
                    <a:pt x="9559" y="17557"/>
                  </a:lnTo>
                  <a:lnTo>
                    <a:pt x="9539" y="17557"/>
                  </a:lnTo>
                  <a:lnTo>
                    <a:pt x="9539" y="17557"/>
                  </a:lnTo>
                  <a:lnTo>
                    <a:pt x="9518" y="17557"/>
                  </a:lnTo>
                  <a:lnTo>
                    <a:pt x="9518" y="17557"/>
                  </a:lnTo>
                  <a:lnTo>
                    <a:pt x="9497" y="17557"/>
                  </a:lnTo>
                  <a:lnTo>
                    <a:pt x="9477" y="17537"/>
                  </a:lnTo>
                  <a:lnTo>
                    <a:pt x="9477" y="17537"/>
                  </a:lnTo>
                  <a:lnTo>
                    <a:pt x="9457" y="17537"/>
                  </a:lnTo>
                  <a:lnTo>
                    <a:pt x="9457" y="17517"/>
                  </a:lnTo>
                  <a:lnTo>
                    <a:pt x="9477" y="17517"/>
                  </a:lnTo>
                  <a:lnTo>
                    <a:pt x="9477" y="17517"/>
                  </a:lnTo>
                  <a:lnTo>
                    <a:pt x="9457" y="17517"/>
                  </a:lnTo>
                  <a:lnTo>
                    <a:pt x="9457" y="17517"/>
                  </a:lnTo>
                  <a:lnTo>
                    <a:pt x="9457" y="17517"/>
                  </a:lnTo>
                  <a:lnTo>
                    <a:pt x="9457" y="17496"/>
                  </a:lnTo>
                  <a:lnTo>
                    <a:pt x="9457" y="17496"/>
                  </a:lnTo>
                  <a:lnTo>
                    <a:pt x="9436" y="17496"/>
                  </a:lnTo>
                  <a:lnTo>
                    <a:pt x="9436" y="17517"/>
                  </a:lnTo>
                  <a:lnTo>
                    <a:pt x="9415" y="17517"/>
                  </a:lnTo>
                  <a:lnTo>
                    <a:pt x="9415" y="17517"/>
                  </a:lnTo>
                  <a:lnTo>
                    <a:pt x="9415" y="17517"/>
                  </a:lnTo>
                  <a:lnTo>
                    <a:pt x="9415" y="17517"/>
                  </a:lnTo>
                  <a:lnTo>
                    <a:pt x="9415" y="17496"/>
                  </a:lnTo>
                  <a:lnTo>
                    <a:pt x="9415" y="17496"/>
                  </a:lnTo>
                  <a:lnTo>
                    <a:pt x="9415" y="17496"/>
                  </a:lnTo>
                  <a:lnTo>
                    <a:pt x="9395" y="17496"/>
                  </a:lnTo>
                  <a:lnTo>
                    <a:pt x="9395" y="17517"/>
                  </a:lnTo>
                  <a:lnTo>
                    <a:pt x="9415" y="17517"/>
                  </a:lnTo>
                  <a:lnTo>
                    <a:pt x="9415" y="17517"/>
                  </a:lnTo>
                  <a:lnTo>
                    <a:pt x="9415" y="17517"/>
                  </a:lnTo>
                  <a:lnTo>
                    <a:pt x="9395" y="17557"/>
                  </a:lnTo>
                  <a:lnTo>
                    <a:pt x="9375" y="17557"/>
                  </a:lnTo>
                  <a:lnTo>
                    <a:pt x="9375" y="17557"/>
                  </a:lnTo>
                  <a:lnTo>
                    <a:pt x="9375" y="17557"/>
                  </a:lnTo>
                  <a:lnTo>
                    <a:pt x="9375" y="17557"/>
                  </a:lnTo>
                  <a:lnTo>
                    <a:pt x="9375" y="17557"/>
                  </a:lnTo>
                  <a:lnTo>
                    <a:pt x="9354" y="17557"/>
                  </a:lnTo>
                  <a:lnTo>
                    <a:pt x="9354" y="17578"/>
                  </a:lnTo>
                  <a:lnTo>
                    <a:pt x="9354" y="17578"/>
                  </a:lnTo>
                  <a:lnTo>
                    <a:pt x="9333" y="17578"/>
                  </a:lnTo>
                  <a:lnTo>
                    <a:pt x="9333" y="17578"/>
                  </a:lnTo>
                  <a:lnTo>
                    <a:pt x="9313" y="17578"/>
                  </a:lnTo>
                  <a:lnTo>
                    <a:pt x="9313" y="17557"/>
                  </a:lnTo>
                  <a:lnTo>
                    <a:pt x="9313" y="17557"/>
                  </a:lnTo>
                  <a:lnTo>
                    <a:pt x="9313" y="17557"/>
                  </a:lnTo>
                  <a:lnTo>
                    <a:pt x="9313" y="17557"/>
                  </a:lnTo>
                  <a:lnTo>
                    <a:pt x="9313" y="17557"/>
                  </a:lnTo>
                  <a:lnTo>
                    <a:pt x="9293" y="17557"/>
                  </a:lnTo>
                  <a:lnTo>
                    <a:pt x="9293" y="17557"/>
                  </a:lnTo>
                  <a:lnTo>
                    <a:pt x="9293" y="17557"/>
                  </a:lnTo>
                  <a:lnTo>
                    <a:pt x="9293" y="17537"/>
                  </a:lnTo>
                  <a:lnTo>
                    <a:pt x="9293" y="17537"/>
                  </a:lnTo>
                  <a:lnTo>
                    <a:pt x="9293" y="17537"/>
                  </a:lnTo>
                  <a:lnTo>
                    <a:pt x="9272" y="17537"/>
                  </a:lnTo>
                  <a:lnTo>
                    <a:pt x="9272" y="17557"/>
                  </a:lnTo>
                  <a:lnTo>
                    <a:pt x="9251" y="17557"/>
                  </a:lnTo>
                  <a:lnTo>
                    <a:pt x="9251" y="17557"/>
                  </a:lnTo>
                  <a:lnTo>
                    <a:pt x="9251" y="17557"/>
                  </a:lnTo>
                  <a:lnTo>
                    <a:pt x="9251" y="17557"/>
                  </a:lnTo>
                  <a:lnTo>
                    <a:pt x="9251" y="17557"/>
                  </a:lnTo>
                  <a:lnTo>
                    <a:pt x="9231" y="17557"/>
                  </a:lnTo>
                  <a:lnTo>
                    <a:pt x="9231" y="17557"/>
                  </a:lnTo>
                  <a:lnTo>
                    <a:pt x="9231" y="17557"/>
                  </a:lnTo>
                  <a:lnTo>
                    <a:pt x="9210" y="17578"/>
                  </a:lnTo>
                  <a:lnTo>
                    <a:pt x="9210" y="17578"/>
                  </a:lnTo>
                  <a:lnTo>
                    <a:pt x="9189" y="17578"/>
                  </a:lnTo>
                  <a:lnTo>
                    <a:pt x="9189" y="17578"/>
                  </a:lnTo>
                  <a:lnTo>
                    <a:pt x="9189" y="17599"/>
                  </a:lnTo>
                  <a:lnTo>
                    <a:pt x="9169" y="17599"/>
                  </a:lnTo>
                  <a:lnTo>
                    <a:pt x="9169" y="17599"/>
                  </a:lnTo>
                  <a:lnTo>
                    <a:pt x="9149" y="17619"/>
                  </a:lnTo>
                  <a:lnTo>
                    <a:pt x="9149" y="17619"/>
                  </a:lnTo>
                  <a:lnTo>
                    <a:pt x="9149" y="17619"/>
                  </a:lnTo>
                  <a:lnTo>
                    <a:pt x="9149" y="17619"/>
                  </a:lnTo>
                  <a:lnTo>
                    <a:pt x="9149" y="17619"/>
                  </a:lnTo>
                  <a:lnTo>
                    <a:pt x="9128" y="17639"/>
                  </a:lnTo>
                  <a:lnTo>
                    <a:pt x="9128" y="17660"/>
                  </a:lnTo>
                  <a:lnTo>
                    <a:pt x="9107" y="17660"/>
                  </a:lnTo>
                  <a:lnTo>
                    <a:pt x="9107" y="17681"/>
                  </a:lnTo>
                  <a:lnTo>
                    <a:pt x="9107" y="17681"/>
                  </a:lnTo>
                  <a:lnTo>
                    <a:pt x="9107" y="17701"/>
                  </a:lnTo>
                  <a:lnTo>
                    <a:pt x="9087" y="17701"/>
                  </a:lnTo>
                  <a:lnTo>
                    <a:pt x="9087" y="17701"/>
                  </a:lnTo>
                  <a:lnTo>
                    <a:pt x="9087" y="17701"/>
                  </a:lnTo>
                  <a:lnTo>
                    <a:pt x="9067" y="17721"/>
                  </a:lnTo>
                  <a:lnTo>
                    <a:pt x="9067" y="17721"/>
                  </a:lnTo>
                  <a:lnTo>
                    <a:pt x="9067" y="17721"/>
                  </a:lnTo>
                  <a:lnTo>
                    <a:pt x="9046" y="17721"/>
                  </a:lnTo>
                  <a:lnTo>
                    <a:pt x="9025" y="17721"/>
                  </a:lnTo>
                  <a:lnTo>
                    <a:pt x="9005" y="17721"/>
                  </a:lnTo>
                  <a:lnTo>
                    <a:pt x="8964" y="17742"/>
                  </a:lnTo>
                  <a:lnTo>
                    <a:pt x="8964" y="17763"/>
                  </a:lnTo>
                  <a:lnTo>
                    <a:pt x="8964" y="17763"/>
                  </a:lnTo>
                  <a:lnTo>
                    <a:pt x="8943" y="17763"/>
                  </a:lnTo>
                  <a:lnTo>
                    <a:pt x="8923" y="17783"/>
                  </a:lnTo>
                  <a:lnTo>
                    <a:pt x="8923" y="17783"/>
                  </a:lnTo>
                  <a:lnTo>
                    <a:pt x="8903" y="17783"/>
                  </a:lnTo>
                  <a:lnTo>
                    <a:pt x="8903" y="17783"/>
                  </a:lnTo>
                  <a:lnTo>
                    <a:pt x="8903" y="17783"/>
                  </a:lnTo>
                  <a:lnTo>
                    <a:pt x="8882" y="17783"/>
                  </a:lnTo>
                  <a:lnTo>
                    <a:pt x="8861" y="17783"/>
                  </a:lnTo>
                  <a:lnTo>
                    <a:pt x="8841" y="17803"/>
                  </a:lnTo>
                  <a:lnTo>
                    <a:pt x="8841" y="17803"/>
                  </a:lnTo>
                  <a:lnTo>
                    <a:pt x="8841" y="17803"/>
                  </a:lnTo>
                  <a:lnTo>
                    <a:pt x="8841" y="17783"/>
                  </a:lnTo>
                  <a:lnTo>
                    <a:pt x="8800" y="17783"/>
                  </a:lnTo>
                  <a:lnTo>
                    <a:pt x="8800" y="17783"/>
                  </a:lnTo>
                  <a:lnTo>
                    <a:pt x="8779" y="17783"/>
                  </a:lnTo>
                  <a:lnTo>
                    <a:pt x="8779" y="17783"/>
                  </a:lnTo>
                  <a:lnTo>
                    <a:pt x="8759" y="17783"/>
                  </a:lnTo>
                  <a:lnTo>
                    <a:pt x="8759" y="17783"/>
                  </a:lnTo>
                  <a:lnTo>
                    <a:pt x="8759" y="17783"/>
                  </a:lnTo>
                  <a:lnTo>
                    <a:pt x="8759" y="17783"/>
                  </a:lnTo>
                  <a:lnTo>
                    <a:pt x="8759" y="17783"/>
                  </a:lnTo>
                  <a:lnTo>
                    <a:pt x="8739" y="17783"/>
                  </a:lnTo>
                  <a:lnTo>
                    <a:pt x="8739" y="17783"/>
                  </a:lnTo>
                  <a:lnTo>
                    <a:pt x="8739" y="17763"/>
                  </a:lnTo>
                  <a:lnTo>
                    <a:pt x="8718" y="17763"/>
                  </a:lnTo>
                  <a:lnTo>
                    <a:pt x="8718" y="17763"/>
                  </a:lnTo>
                  <a:lnTo>
                    <a:pt x="8677" y="17742"/>
                  </a:lnTo>
                  <a:lnTo>
                    <a:pt x="8677" y="17742"/>
                  </a:lnTo>
                  <a:lnTo>
                    <a:pt x="8677" y="17742"/>
                  </a:lnTo>
                  <a:lnTo>
                    <a:pt x="8656" y="17763"/>
                  </a:lnTo>
                  <a:lnTo>
                    <a:pt x="8656" y="17763"/>
                  </a:lnTo>
                  <a:lnTo>
                    <a:pt x="8636" y="17763"/>
                  </a:lnTo>
                  <a:lnTo>
                    <a:pt x="8636" y="17763"/>
                  </a:lnTo>
                  <a:lnTo>
                    <a:pt x="8595" y="17742"/>
                  </a:lnTo>
                  <a:lnTo>
                    <a:pt x="8574" y="17742"/>
                  </a:lnTo>
                  <a:lnTo>
                    <a:pt x="8554" y="17721"/>
                  </a:lnTo>
                  <a:lnTo>
                    <a:pt x="8554" y="17701"/>
                  </a:lnTo>
                  <a:lnTo>
                    <a:pt x="8533" y="17701"/>
                  </a:lnTo>
                  <a:lnTo>
                    <a:pt x="8533" y="17681"/>
                  </a:lnTo>
                  <a:lnTo>
                    <a:pt x="8533" y="17681"/>
                  </a:lnTo>
                  <a:lnTo>
                    <a:pt x="8513" y="17681"/>
                  </a:lnTo>
                  <a:lnTo>
                    <a:pt x="8533" y="17701"/>
                  </a:lnTo>
                  <a:lnTo>
                    <a:pt x="8554" y="17721"/>
                  </a:lnTo>
                  <a:lnTo>
                    <a:pt x="8554" y="17742"/>
                  </a:lnTo>
                  <a:lnTo>
                    <a:pt x="8533" y="17742"/>
                  </a:lnTo>
                  <a:lnTo>
                    <a:pt x="8533" y="17721"/>
                  </a:lnTo>
                  <a:lnTo>
                    <a:pt x="8513" y="17721"/>
                  </a:lnTo>
                  <a:lnTo>
                    <a:pt x="8513" y="17721"/>
                  </a:lnTo>
                  <a:lnTo>
                    <a:pt x="8513" y="17701"/>
                  </a:lnTo>
                  <a:lnTo>
                    <a:pt x="8513" y="17701"/>
                  </a:lnTo>
                  <a:lnTo>
                    <a:pt x="8513" y="17701"/>
                  </a:lnTo>
                  <a:lnTo>
                    <a:pt x="8513" y="17681"/>
                  </a:lnTo>
                  <a:lnTo>
                    <a:pt x="8513" y="17681"/>
                  </a:lnTo>
                  <a:lnTo>
                    <a:pt x="8513" y="17681"/>
                  </a:lnTo>
                  <a:lnTo>
                    <a:pt x="8513" y="17660"/>
                  </a:lnTo>
                  <a:lnTo>
                    <a:pt x="8513" y="17660"/>
                  </a:lnTo>
                  <a:lnTo>
                    <a:pt x="8492" y="17660"/>
                  </a:lnTo>
                  <a:lnTo>
                    <a:pt x="8492" y="17639"/>
                  </a:lnTo>
                  <a:lnTo>
                    <a:pt x="8513" y="17639"/>
                  </a:lnTo>
                  <a:lnTo>
                    <a:pt x="8513" y="17639"/>
                  </a:lnTo>
                  <a:lnTo>
                    <a:pt x="8513" y="17639"/>
                  </a:lnTo>
                  <a:lnTo>
                    <a:pt x="8513" y="17639"/>
                  </a:lnTo>
                  <a:lnTo>
                    <a:pt x="8492" y="17619"/>
                  </a:lnTo>
                  <a:lnTo>
                    <a:pt x="8513" y="17619"/>
                  </a:lnTo>
                  <a:lnTo>
                    <a:pt x="8513" y="17599"/>
                  </a:lnTo>
                  <a:lnTo>
                    <a:pt x="8513" y="17599"/>
                  </a:lnTo>
                  <a:lnTo>
                    <a:pt x="8513" y="17599"/>
                  </a:lnTo>
                  <a:lnTo>
                    <a:pt x="8513" y="17599"/>
                  </a:lnTo>
                  <a:lnTo>
                    <a:pt x="8492" y="17599"/>
                  </a:lnTo>
                  <a:lnTo>
                    <a:pt x="8492" y="17599"/>
                  </a:lnTo>
                  <a:lnTo>
                    <a:pt x="8492" y="17599"/>
                  </a:lnTo>
                  <a:lnTo>
                    <a:pt x="8492" y="17619"/>
                  </a:lnTo>
                  <a:lnTo>
                    <a:pt x="8472" y="17639"/>
                  </a:lnTo>
                  <a:lnTo>
                    <a:pt x="8451" y="17660"/>
                  </a:lnTo>
                  <a:lnTo>
                    <a:pt x="8451" y="17660"/>
                  </a:lnTo>
                  <a:lnTo>
                    <a:pt x="8451" y="17660"/>
                  </a:lnTo>
                  <a:lnTo>
                    <a:pt x="8451" y="17639"/>
                  </a:lnTo>
                  <a:lnTo>
                    <a:pt x="8451" y="17639"/>
                  </a:lnTo>
                  <a:lnTo>
                    <a:pt x="8431" y="17660"/>
                  </a:lnTo>
                  <a:lnTo>
                    <a:pt x="8410" y="17660"/>
                  </a:lnTo>
                  <a:lnTo>
                    <a:pt x="8410" y="17660"/>
                  </a:lnTo>
                  <a:lnTo>
                    <a:pt x="8369" y="17681"/>
                  </a:lnTo>
                  <a:lnTo>
                    <a:pt x="8349" y="17681"/>
                  </a:lnTo>
                  <a:lnTo>
                    <a:pt x="8328" y="17681"/>
                  </a:lnTo>
                  <a:lnTo>
                    <a:pt x="8328" y="17681"/>
                  </a:lnTo>
                  <a:lnTo>
                    <a:pt x="8328" y="17681"/>
                  </a:lnTo>
                  <a:lnTo>
                    <a:pt x="8328" y="17660"/>
                  </a:lnTo>
                  <a:lnTo>
                    <a:pt x="8308" y="17660"/>
                  </a:lnTo>
                  <a:lnTo>
                    <a:pt x="8308" y="17660"/>
                  </a:lnTo>
                  <a:lnTo>
                    <a:pt x="8308" y="17660"/>
                  </a:lnTo>
                  <a:lnTo>
                    <a:pt x="8287" y="17660"/>
                  </a:lnTo>
                  <a:lnTo>
                    <a:pt x="8267" y="17660"/>
                  </a:lnTo>
                  <a:lnTo>
                    <a:pt x="8267" y="17639"/>
                  </a:lnTo>
                  <a:lnTo>
                    <a:pt x="8246" y="17639"/>
                  </a:lnTo>
                  <a:lnTo>
                    <a:pt x="8246" y="17619"/>
                  </a:lnTo>
                  <a:lnTo>
                    <a:pt x="8246" y="17619"/>
                  </a:lnTo>
                  <a:lnTo>
                    <a:pt x="8226" y="17619"/>
                  </a:lnTo>
                  <a:lnTo>
                    <a:pt x="8226" y="17639"/>
                  </a:lnTo>
                  <a:lnTo>
                    <a:pt x="8205" y="17639"/>
                  </a:lnTo>
                  <a:lnTo>
                    <a:pt x="8205" y="17660"/>
                  </a:lnTo>
                  <a:lnTo>
                    <a:pt x="8205" y="17660"/>
                  </a:lnTo>
                  <a:lnTo>
                    <a:pt x="8184" y="17660"/>
                  </a:lnTo>
                  <a:lnTo>
                    <a:pt x="8184" y="17660"/>
                  </a:lnTo>
                  <a:lnTo>
                    <a:pt x="8164" y="17639"/>
                  </a:lnTo>
                  <a:lnTo>
                    <a:pt x="8164" y="17639"/>
                  </a:lnTo>
                  <a:lnTo>
                    <a:pt x="8164" y="17639"/>
                  </a:lnTo>
                  <a:lnTo>
                    <a:pt x="8164" y="17639"/>
                  </a:lnTo>
                  <a:lnTo>
                    <a:pt x="8144" y="17639"/>
                  </a:lnTo>
                  <a:lnTo>
                    <a:pt x="8144" y="17639"/>
                  </a:lnTo>
                  <a:lnTo>
                    <a:pt x="8164" y="17639"/>
                  </a:lnTo>
                  <a:lnTo>
                    <a:pt x="8164" y="17619"/>
                  </a:lnTo>
                  <a:lnTo>
                    <a:pt x="8164" y="17619"/>
                  </a:lnTo>
                  <a:lnTo>
                    <a:pt x="8164" y="17619"/>
                  </a:lnTo>
                  <a:lnTo>
                    <a:pt x="8144" y="17619"/>
                  </a:lnTo>
                  <a:lnTo>
                    <a:pt x="8102" y="17619"/>
                  </a:lnTo>
                  <a:lnTo>
                    <a:pt x="8082" y="17639"/>
                  </a:lnTo>
                  <a:lnTo>
                    <a:pt x="8020" y="17639"/>
                  </a:lnTo>
                  <a:lnTo>
                    <a:pt x="8000" y="17639"/>
                  </a:lnTo>
                  <a:lnTo>
                    <a:pt x="8000" y="17660"/>
                  </a:lnTo>
                  <a:lnTo>
                    <a:pt x="7980" y="17639"/>
                  </a:lnTo>
                  <a:lnTo>
                    <a:pt x="7938" y="17619"/>
                  </a:lnTo>
                  <a:lnTo>
                    <a:pt x="7938" y="17619"/>
                  </a:lnTo>
                  <a:lnTo>
                    <a:pt x="7897" y="17619"/>
                  </a:lnTo>
                  <a:lnTo>
                    <a:pt x="7856" y="17599"/>
                  </a:lnTo>
                  <a:lnTo>
                    <a:pt x="7836" y="17578"/>
                  </a:lnTo>
                  <a:lnTo>
                    <a:pt x="7816" y="17557"/>
                  </a:lnTo>
                  <a:lnTo>
                    <a:pt x="7816" y="17557"/>
                  </a:lnTo>
                  <a:lnTo>
                    <a:pt x="7795" y="17537"/>
                  </a:lnTo>
                  <a:lnTo>
                    <a:pt x="7795" y="17517"/>
                  </a:lnTo>
                  <a:lnTo>
                    <a:pt x="7795" y="17517"/>
                  </a:lnTo>
                  <a:lnTo>
                    <a:pt x="7774" y="17517"/>
                  </a:lnTo>
                  <a:lnTo>
                    <a:pt x="7774" y="17496"/>
                  </a:lnTo>
                  <a:lnTo>
                    <a:pt x="7774" y="17496"/>
                  </a:lnTo>
                  <a:lnTo>
                    <a:pt x="7754" y="17496"/>
                  </a:lnTo>
                  <a:lnTo>
                    <a:pt x="7734" y="17455"/>
                  </a:lnTo>
                  <a:lnTo>
                    <a:pt x="7734" y="17435"/>
                  </a:lnTo>
                  <a:lnTo>
                    <a:pt x="7713" y="17414"/>
                  </a:lnTo>
                  <a:lnTo>
                    <a:pt x="7713" y="17414"/>
                  </a:lnTo>
                  <a:lnTo>
                    <a:pt x="7713" y="17414"/>
                  </a:lnTo>
                  <a:lnTo>
                    <a:pt x="7713" y="17373"/>
                  </a:lnTo>
                  <a:lnTo>
                    <a:pt x="7713" y="17373"/>
                  </a:lnTo>
                  <a:lnTo>
                    <a:pt x="7713" y="17373"/>
                  </a:lnTo>
                  <a:lnTo>
                    <a:pt x="7713" y="17373"/>
                  </a:lnTo>
                  <a:lnTo>
                    <a:pt x="7713" y="17373"/>
                  </a:lnTo>
                  <a:lnTo>
                    <a:pt x="7692" y="17373"/>
                  </a:lnTo>
                  <a:lnTo>
                    <a:pt x="7692" y="17373"/>
                  </a:lnTo>
                  <a:lnTo>
                    <a:pt x="7692" y="17373"/>
                  </a:lnTo>
                  <a:lnTo>
                    <a:pt x="7692" y="17353"/>
                  </a:lnTo>
                  <a:lnTo>
                    <a:pt x="7692" y="17353"/>
                  </a:lnTo>
                  <a:lnTo>
                    <a:pt x="7692" y="17332"/>
                  </a:lnTo>
                  <a:lnTo>
                    <a:pt x="7692" y="17311"/>
                  </a:lnTo>
                  <a:lnTo>
                    <a:pt x="7692" y="17311"/>
                  </a:lnTo>
                  <a:lnTo>
                    <a:pt x="7692" y="17291"/>
                  </a:lnTo>
                  <a:lnTo>
                    <a:pt x="7692" y="17291"/>
                  </a:lnTo>
                  <a:lnTo>
                    <a:pt x="7692" y="17291"/>
                  </a:lnTo>
                  <a:lnTo>
                    <a:pt x="7692" y="17291"/>
                  </a:lnTo>
                  <a:lnTo>
                    <a:pt x="7692" y="17270"/>
                  </a:lnTo>
                  <a:lnTo>
                    <a:pt x="7672" y="17270"/>
                  </a:lnTo>
                  <a:lnTo>
                    <a:pt x="7672" y="17249"/>
                  </a:lnTo>
                  <a:lnTo>
                    <a:pt x="7672" y="17249"/>
                  </a:lnTo>
                  <a:lnTo>
                    <a:pt x="7672" y="17249"/>
                  </a:lnTo>
                  <a:lnTo>
                    <a:pt x="7672" y="17249"/>
                  </a:lnTo>
                  <a:lnTo>
                    <a:pt x="7672" y="17270"/>
                  </a:lnTo>
                  <a:lnTo>
                    <a:pt x="7672" y="17270"/>
                  </a:lnTo>
                  <a:lnTo>
                    <a:pt x="7672" y="17270"/>
                  </a:lnTo>
                  <a:lnTo>
                    <a:pt x="7672" y="17270"/>
                  </a:lnTo>
                  <a:lnTo>
                    <a:pt x="7672" y="17270"/>
                  </a:lnTo>
                  <a:lnTo>
                    <a:pt x="7651" y="17249"/>
                  </a:lnTo>
                  <a:lnTo>
                    <a:pt x="7651" y="17270"/>
                  </a:lnTo>
                  <a:lnTo>
                    <a:pt x="7651" y="17270"/>
                  </a:lnTo>
                  <a:lnTo>
                    <a:pt x="7630" y="17270"/>
                  </a:lnTo>
                  <a:lnTo>
                    <a:pt x="7630" y="17291"/>
                  </a:lnTo>
                  <a:lnTo>
                    <a:pt x="7610" y="17291"/>
                  </a:lnTo>
                  <a:lnTo>
                    <a:pt x="7590" y="17291"/>
                  </a:lnTo>
                  <a:lnTo>
                    <a:pt x="7590" y="17291"/>
                  </a:lnTo>
                  <a:lnTo>
                    <a:pt x="7590" y="17291"/>
                  </a:lnTo>
                  <a:lnTo>
                    <a:pt x="7569" y="17291"/>
                  </a:lnTo>
                  <a:lnTo>
                    <a:pt x="7569" y="17291"/>
                  </a:lnTo>
                  <a:lnTo>
                    <a:pt x="7569" y="17291"/>
                  </a:lnTo>
                  <a:lnTo>
                    <a:pt x="7548" y="17291"/>
                  </a:lnTo>
                  <a:lnTo>
                    <a:pt x="7548" y="17291"/>
                  </a:lnTo>
                  <a:lnTo>
                    <a:pt x="7548" y="17291"/>
                  </a:lnTo>
                  <a:lnTo>
                    <a:pt x="7528" y="17291"/>
                  </a:lnTo>
                  <a:lnTo>
                    <a:pt x="7508" y="17291"/>
                  </a:lnTo>
                  <a:lnTo>
                    <a:pt x="7487" y="17291"/>
                  </a:lnTo>
                  <a:lnTo>
                    <a:pt x="7487" y="17291"/>
                  </a:lnTo>
                  <a:lnTo>
                    <a:pt x="7487" y="17291"/>
                  </a:lnTo>
                  <a:lnTo>
                    <a:pt x="7466" y="17311"/>
                  </a:lnTo>
                  <a:lnTo>
                    <a:pt x="7466" y="17332"/>
                  </a:lnTo>
                  <a:lnTo>
                    <a:pt x="7466" y="17332"/>
                  </a:lnTo>
                  <a:lnTo>
                    <a:pt x="7466" y="17332"/>
                  </a:lnTo>
                  <a:lnTo>
                    <a:pt x="7466" y="17332"/>
                  </a:lnTo>
                  <a:lnTo>
                    <a:pt x="7466" y="17353"/>
                  </a:lnTo>
                  <a:lnTo>
                    <a:pt x="7446" y="17373"/>
                  </a:lnTo>
                  <a:lnTo>
                    <a:pt x="7446" y="17373"/>
                  </a:lnTo>
                  <a:lnTo>
                    <a:pt x="7426" y="17393"/>
                  </a:lnTo>
                  <a:lnTo>
                    <a:pt x="7426" y="17393"/>
                  </a:lnTo>
                  <a:lnTo>
                    <a:pt x="7426" y="17414"/>
                  </a:lnTo>
                  <a:lnTo>
                    <a:pt x="7344" y="17557"/>
                  </a:lnTo>
                  <a:lnTo>
                    <a:pt x="7282" y="17660"/>
                  </a:lnTo>
                  <a:lnTo>
                    <a:pt x="7180" y="17803"/>
                  </a:lnTo>
                  <a:lnTo>
                    <a:pt x="7180" y="17824"/>
                  </a:lnTo>
                  <a:lnTo>
                    <a:pt x="7159" y="17824"/>
                  </a:lnTo>
                  <a:lnTo>
                    <a:pt x="7159" y="17845"/>
                  </a:lnTo>
                  <a:lnTo>
                    <a:pt x="7118" y="17886"/>
                  </a:lnTo>
                  <a:lnTo>
                    <a:pt x="7077" y="17947"/>
                  </a:lnTo>
                  <a:lnTo>
                    <a:pt x="7036" y="17988"/>
                  </a:lnTo>
                  <a:lnTo>
                    <a:pt x="6995" y="18029"/>
                  </a:lnTo>
                  <a:lnTo>
                    <a:pt x="6954" y="18050"/>
                  </a:lnTo>
                  <a:lnTo>
                    <a:pt x="6933" y="18050"/>
                  </a:lnTo>
                  <a:lnTo>
                    <a:pt x="6933" y="18050"/>
                  </a:lnTo>
                  <a:lnTo>
                    <a:pt x="6913" y="18050"/>
                  </a:lnTo>
                  <a:lnTo>
                    <a:pt x="6913" y="18050"/>
                  </a:lnTo>
                  <a:lnTo>
                    <a:pt x="6913" y="18050"/>
                  </a:lnTo>
                  <a:lnTo>
                    <a:pt x="6892" y="18050"/>
                  </a:lnTo>
                  <a:lnTo>
                    <a:pt x="6872" y="18070"/>
                  </a:lnTo>
                  <a:lnTo>
                    <a:pt x="6851" y="18070"/>
                  </a:lnTo>
                  <a:lnTo>
                    <a:pt x="6831" y="18091"/>
                  </a:lnTo>
                  <a:lnTo>
                    <a:pt x="6831" y="18091"/>
                  </a:lnTo>
                  <a:lnTo>
                    <a:pt x="6810" y="18091"/>
                  </a:lnTo>
                  <a:lnTo>
                    <a:pt x="6810" y="18091"/>
                  </a:lnTo>
                  <a:lnTo>
                    <a:pt x="6810" y="18091"/>
                  </a:lnTo>
                  <a:lnTo>
                    <a:pt x="6810" y="18091"/>
                  </a:lnTo>
                  <a:lnTo>
                    <a:pt x="6790" y="18091"/>
                  </a:lnTo>
                  <a:lnTo>
                    <a:pt x="6790" y="18091"/>
                  </a:lnTo>
                  <a:lnTo>
                    <a:pt x="6769" y="18111"/>
                  </a:lnTo>
                  <a:lnTo>
                    <a:pt x="6769" y="18111"/>
                  </a:lnTo>
                  <a:lnTo>
                    <a:pt x="6749" y="18111"/>
                  </a:lnTo>
                  <a:lnTo>
                    <a:pt x="6749" y="18111"/>
                  </a:lnTo>
                  <a:lnTo>
                    <a:pt x="6728" y="18111"/>
                  </a:lnTo>
                  <a:lnTo>
                    <a:pt x="6728" y="18111"/>
                  </a:lnTo>
                  <a:lnTo>
                    <a:pt x="6728" y="18132"/>
                  </a:lnTo>
                  <a:lnTo>
                    <a:pt x="6728" y="18111"/>
                  </a:lnTo>
                  <a:lnTo>
                    <a:pt x="6728" y="18111"/>
                  </a:lnTo>
                  <a:lnTo>
                    <a:pt x="6708" y="18111"/>
                  </a:lnTo>
                  <a:lnTo>
                    <a:pt x="6708" y="18111"/>
                  </a:lnTo>
                  <a:lnTo>
                    <a:pt x="6708" y="18111"/>
                  </a:lnTo>
                  <a:lnTo>
                    <a:pt x="6708" y="18111"/>
                  </a:lnTo>
                  <a:lnTo>
                    <a:pt x="6687" y="18132"/>
                  </a:lnTo>
                  <a:lnTo>
                    <a:pt x="6687" y="18132"/>
                  </a:lnTo>
                  <a:lnTo>
                    <a:pt x="6667" y="18132"/>
                  </a:lnTo>
                  <a:lnTo>
                    <a:pt x="6667" y="18132"/>
                  </a:lnTo>
                  <a:lnTo>
                    <a:pt x="6625" y="18132"/>
                  </a:lnTo>
                  <a:lnTo>
                    <a:pt x="6625" y="18132"/>
                  </a:lnTo>
                  <a:lnTo>
                    <a:pt x="6625" y="18152"/>
                  </a:lnTo>
                  <a:lnTo>
                    <a:pt x="6605" y="18152"/>
                  </a:lnTo>
                  <a:lnTo>
                    <a:pt x="6584" y="18152"/>
                  </a:lnTo>
                  <a:lnTo>
                    <a:pt x="6564" y="18152"/>
                  </a:lnTo>
                  <a:lnTo>
                    <a:pt x="6543" y="18173"/>
                  </a:lnTo>
                  <a:lnTo>
                    <a:pt x="6482" y="18173"/>
                  </a:lnTo>
                  <a:lnTo>
                    <a:pt x="6461" y="18173"/>
                  </a:lnTo>
                  <a:lnTo>
                    <a:pt x="6461" y="18173"/>
                  </a:lnTo>
                  <a:lnTo>
                    <a:pt x="6421" y="18193"/>
                  </a:lnTo>
                  <a:lnTo>
                    <a:pt x="6421" y="18214"/>
                  </a:lnTo>
                  <a:lnTo>
                    <a:pt x="6400" y="18214"/>
                  </a:lnTo>
                  <a:lnTo>
                    <a:pt x="6379" y="18214"/>
                  </a:lnTo>
                  <a:lnTo>
                    <a:pt x="6379" y="18214"/>
                  </a:lnTo>
                  <a:lnTo>
                    <a:pt x="6379" y="18214"/>
                  </a:lnTo>
                  <a:lnTo>
                    <a:pt x="6379" y="18214"/>
                  </a:lnTo>
                  <a:lnTo>
                    <a:pt x="6379" y="18214"/>
                  </a:lnTo>
                  <a:lnTo>
                    <a:pt x="6359" y="18214"/>
                  </a:lnTo>
                  <a:lnTo>
                    <a:pt x="6339" y="18234"/>
                  </a:lnTo>
                  <a:lnTo>
                    <a:pt x="6318" y="18234"/>
                  </a:lnTo>
                  <a:lnTo>
                    <a:pt x="6318" y="18255"/>
                  </a:lnTo>
                  <a:lnTo>
                    <a:pt x="6318" y="18255"/>
                  </a:lnTo>
                  <a:lnTo>
                    <a:pt x="6318" y="18255"/>
                  </a:lnTo>
                  <a:lnTo>
                    <a:pt x="6257" y="18296"/>
                  </a:lnTo>
                  <a:lnTo>
                    <a:pt x="6215" y="18357"/>
                  </a:lnTo>
                  <a:lnTo>
                    <a:pt x="6195" y="18357"/>
                  </a:lnTo>
                  <a:lnTo>
                    <a:pt x="6154" y="18378"/>
                  </a:lnTo>
                  <a:lnTo>
                    <a:pt x="6113" y="18419"/>
                  </a:lnTo>
                  <a:lnTo>
                    <a:pt x="6051" y="18460"/>
                  </a:lnTo>
                  <a:lnTo>
                    <a:pt x="6031" y="18460"/>
                  </a:lnTo>
                  <a:lnTo>
                    <a:pt x="6031" y="18460"/>
                  </a:lnTo>
                  <a:lnTo>
                    <a:pt x="6031" y="18480"/>
                  </a:lnTo>
                  <a:lnTo>
                    <a:pt x="6031" y="18480"/>
                  </a:lnTo>
                  <a:lnTo>
                    <a:pt x="6031" y="18480"/>
                  </a:lnTo>
                  <a:lnTo>
                    <a:pt x="6051" y="18501"/>
                  </a:lnTo>
                  <a:lnTo>
                    <a:pt x="6031" y="18501"/>
                  </a:lnTo>
                  <a:lnTo>
                    <a:pt x="6031" y="18522"/>
                  </a:lnTo>
                  <a:lnTo>
                    <a:pt x="6031" y="18522"/>
                  </a:lnTo>
                  <a:lnTo>
                    <a:pt x="6010" y="18542"/>
                  </a:lnTo>
                  <a:lnTo>
                    <a:pt x="6010" y="18542"/>
                  </a:lnTo>
                  <a:lnTo>
                    <a:pt x="6010" y="18542"/>
                  </a:lnTo>
                  <a:lnTo>
                    <a:pt x="6031" y="18562"/>
                  </a:lnTo>
                  <a:lnTo>
                    <a:pt x="6031" y="18562"/>
                  </a:lnTo>
                  <a:lnTo>
                    <a:pt x="6010" y="18604"/>
                  </a:lnTo>
                  <a:lnTo>
                    <a:pt x="6010" y="18604"/>
                  </a:lnTo>
                  <a:lnTo>
                    <a:pt x="6010" y="18624"/>
                  </a:lnTo>
                  <a:lnTo>
                    <a:pt x="5989" y="18644"/>
                  </a:lnTo>
                  <a:lnTo>
                    <a:pt x="5989" y="18644"/>
                  </a:lnTo>
                  <a:lnTo>
                    <a:pt x="5969" y="18644"/>
                  </a:lnTo>
                  <a:lnTo>
                    <a:pt x="5969" y="18665"/>
                  </a:lnTo>
                  <a:lnTo>
                    <a:pt x="5969" y="18665"/>
                  </a:lnTo>
                  <a:lnTo>
                    <a:pt x="5969" y="18686"/>
                  </a:lnTo>
                  <a:lnTo>
                    <a:pt x="5907" y="18706"/>
                  </a:lnTo>
                  <a:lnTo>
                    <a:pt x="5907" y="18726"/>
                  </a:lnTo>
                  <a:lnTo>
                    <a:pt x="5907" y="18726"/>
                  </a:lnTo>
                  <a:lnTo>
                    <a:pt x="5907" y="18726"/>
                  </a:lnTo>
                  <a:lnTo>
                    <a:pt x="5887" y="18726"/>
                  </a:lnTo>
                  <a:lnTo>
                    <a:pt x="5887" y="18726"/>
                  </a:lnTo>
                  <a:lnTo>
                    <a:pt x="5887" y="18726"/>
                  </a:lnTo>
                  <a:lnTo>
                    <a:pt x="5867" y="18747"/>
                  </a:lnTo>
                  <a:lnTo>
                    <a:pt x="5825" y="18788"/>
                  </a:lnTo>
                  <a:lnTo>
                    <a:pt x="5825" y="18788"/>
                  </a:lnTo>
                  <a:lnTo>
                    <a:pt x="5805" y="18829"/>
                  </a:lnTo>
                  <a:lnTo>
                    <a:pt x="5805" y="18829"/>
                  </a:lnTo>
                  <a:lnTo>
                    <a:pt x="5805" y="18829"/>
                  </a:lnTo>
                  <a:lnTo>
                    <a:pt x="5805" y="18829"/>
                  </a:lnTo>
                  <a:lnTo>
                    <a:pt x="5785" y="18850"/>
                  </a:lnTo>
                  <a:lnTo>
                    <a:pt x="5785" y="18850"/>
                  </a:lnTo>
                  <a:lnTo>
                    <a:pt x="5785" y="18850"/>
                  </a:lnTo>
                  <a:lnTo>
                    <a:pt x="5785" y="18850"/>
                  </a:lnTo>
                  <a:lnTo>
                    <a:pt x="5764" y="18870"/>
                  </a:lnTo>
                  <a:lnTo>
                    <a:pt x="5764" y="18890"/>
                  </a:lnTo>
                  <a:lnTo>
                    <a:pt x="5743" y="18890"/>
                  </a:lnTo>
                  <a:lnTo>
                    <a:pt x="5723" y="18911"/>
                  </a:lnTo>
                  <a:lnTo>
                    <a:pt x="5743" y="18911"/>
                  </a:lnTo>
                  <a:lnTo>
                    <a:pt x="5743" y="18911"/>
                  </a:lnTo>
                  <a:lnTo>
                    <a:pt x="5743" y="18932"/>
                  </a:lnTo>
                  <a:lnTo>
                    <a:pt x="5743" y="18932"/>
                  </a:lnTo>
                  <a:lnTo>
                    <a:pt x="5743" y="18952"/>
                  </a:lnTo>
                  <a:lnTo>
                    <a:pt x="5703" y="19014"/>
                  </a:lnTo>
                  <a:lnTo>
                    <a:pt x="5703" y="19034"/>
                  </a:lnTo>
                  <a:lnTo>
                    <a:pt x="5703" y="19055"/>
                  </a:lnTo>
                  <a:lnTo>
                    <a:pt x="5703" y="19055"/>
                  </a:lnTo>
                  <a:lnTo>
                    <a:pt x="5703" y="19137"/>
                  </a:lnTo>
                  <a:lnTo>
                    <a:pt x="5703" y="19137"/>
                  </a:lnTo>
                  <a:lnTo>
                    <a:pt x="5682" y="19137"/>
                  </a:lnTo>
                  <a:lnTo>
                    <a:pt x="5682" y="19158"/>
                  </a:lnTo>
                  <a:lnTo>
                    <a:pt x="5682" y="19158"/>
                  </a:lnTo>
                  <a:lnTo>
                    <a:pt x="5703" y="19158"/>
                  </a:lnTo>
                  <a:lnTo>
                    <a:pt x="5682" y="19158"/>
                  </a:lnTo>
                  <a:lnTo>
                    <a:pt x="5682" y="19178"/>
                  </a:lnTo>
                  <a:lnTo>
                    <a:pt x="5682" y="19178"/>
                  </a:lnTo>
                  <a:lnTo>
                    <a:pt x="5661" y="19198"/>
                  </a:lnTo>
                  <a:lnTo>
                    <a:pt x="5661" y="19219"/>
                  </a:lnTo>
                  <a:lnTo>
                    <a:pt x="5641" y="19240"/>
                  </a:lnTo>
                  <a:lnTo>
                    <a:pt x="5661" y="19240"/>
                  </a:lnTo>
                  <a:lnTo>
                    <a:pt x="5661" y="19240"/>
                  </a:lnTo>
                  <a:lnTo>
                    <a:pt x="5661" y="19240"/>
                  </a:lnTo>
                  <a:lnTo>
                    <a:pt x="5682" y="19260"/>
                  </a:lnTo>
                  <a:lnTo>
                    <a:pt x="5703" y="19280"/>
                  </a:lnTo>
                  <a:lnTo>
                    <a:pt x="5703" y="19280"/>
                  </a:lnTo>
                  <a:lnTo>
                    <a:pt x="5703" y="19280"/>
                  </a:lnTo>
                  <a:lnTo>
                    <a:pt x="5703" y="19280"/>
                  </a:lnTo>
                  <a:lnTo>
                    <a:pt x="5703" y="19280"/>
                  </a:lnTo>
                  <a:lnTo>
                    <a:pt x="5703" y="19301"/>
                  </a:lnTo>
                  <a:lnTo>
                    <a:pt x="5723" y="19322"/>
                  </a:lnTo>
                  <a:lnTo>
                    <a:pt x="5723" y="19342"/>
                  </a:lnTo>
                  <a:lnTo>
                    <a:pt x="5723" y="19342"/>
                  </a:lnTo>
                  <a:lnTo>
                    <a:pt x="5723" y="19342"/>
                  </a:lnTo>
                  <a:lnTo>
                    <a:pt x="5723" y="19362"/>
                  </a:lnTo>
                  <a:lnTo>
                    <a:pt x="5723" y="19362"/>
                  </a:lnTo>
                  <a:lnTo>
                    <a:pt x="5723" y="19383"/>
                  </a:lnTo>
                  <a:lnTo>
                    <a:pt x="5723" y="19404"/>
                  </a:lnTo>
                  <a:lnTo>
                    <a:pt x="5703" y="19465"/>
                  </a:lnTo>
                  <a:lnTo>
                    <a:pt x="5682" y="19465"/>
                  </a:lnTo>
                  <a:lnTo>
                    <a:pt x="5661" y="19526"/>
                  </a:lnTo>
                  <a:lnTo>
                    <a:pt x="5600" y="19588"/>
                  </a:lnTo>
                  <a:lnTo>
                    <a:pt x="5538" y="19629"/>
                  </a:lnTo>
                  <a:lnTo>
                    <a:pt x="5518" y="19650"/>
                  </a:lnTo>
                  <a:lnTo>
                    <a:pt x="5518" y="19650"/>
                  </a:lnTo>
                  <a:lnTo>
                    <a:pt x="5518" y="19650"/>
                  </a:lnTo>
                  <a:lnTo>
                    <a:pt x="5497" y="19670"/>
                  </a:lnTo>
                  <a:lnTo>
                    <a:pt x="5497" y="19670"/>
                  </a:lnTo>
                  <a:lnTo>
                    <a:pt x="5477" y="19670"/>
                  </a:lnTo>
                  <a:lnTo>
                    <a:pt x="5477" y="19691"/>
                  </a:lnTo>
                  <a:lnTo>
                    <a:pt x="5477" y="19691"/>
                  </a:lnTo>
                  <a:lnTo>
                    <a:pt x="5477" y="19711"/>
                  </a:lnTo>
                  <a:lnTo>
                    <a:pt x="5456" y="19732"/>
                  </a:lnTo>
                  <a:lnTo>
                    <a:pt x="5456" y="19732"/>
                  </a:lnTo>
                  <a:lnTo>
                    <a:pt x="5456" y="19732"/>
                  </a:lnTo>
                  <a:lnTo>
                    <a:pt x="5436" y="19732"/>
                  </a:lnTo>
                  <a:lnTo>
                    <a:pt x="5436" y="19752"/>
                  </a:lnTo>
                  <a:lnTo>
                    <a:pt x="5415" y="19752"/>
                  </a:lnTo>
                  <a:lnTo>
                    <a:pt x="5415" y="19752"/>
                  </a:lnTo>
                  <a:lnTo>
                    <a:pt x="5415" y="19773"/>
                  </a:lnTo>
                  <a:lnTo>
                    <a:pt x="5395" y="19773"/>
                  </a:lnTo>
                  <a:lnTo>
                    <a:pt x="5395" y="19793"/>
                  </a:lnTo>
                  <a:lnTo>
                    <a:pt x="5374" y="19793"/>
                  </a:lnTo>
                  <a:lnTo>
                    <a:pt x="5354" y="19793"/>
                  </a:lnTo>
                  <a:lnTo>
                    <a:pt x="5354" y="19793"/>
                  </a:lnTo>
                  <a:lnTo>
                    <a:pt x="5292" y="19855"/>
                  </a:lnTo>
                  <a:lnTo>
                    <a:pt x="5251" y="19896"/>
                  </a:lnTo>
                  <a:lnTo>
                    <a:pt x="5231" y="19896"/>
                  </a:lnTo>
                  <a:lnTo>
                    <a:pt x="5190" y="19896"/>
                  </a:lnTo>
                  <a:lnTo>
                    <a:pt x="5169" y="19916"/>
                  </a:lnTo>
                  <a:lnTo>
                    <a:pt x="5046" y="19937"/>
                  </a:lnTo>
                  <a:lnTo>
                    <a:pt x="5046" y="19957"/>
                  </a:lnTo>
                  <a:lnTo>
                    <a:pt x="5026" y="19957"/>
                  </a:lnTo>
                  <a:lnTo>
                    <a:pt x="5005" y="19978"/>
                  </a:lnTo>
                  <a:lnTo>
                    <a:pt x="5005" y="19978"/>
                  </a:lnTo>
                  <a:lnTo>
                    <a:pt x="5005" y="19978"/>
                  </a:lnTo>
                  <a:lnTo>
                    <a:pt x="4984" y="19978"/>
                  </a:lnTo>
                  <a:lnTo>
                    <a:pt x="4984" y="19978"/>
                  </a:lnTo>
                  <a:lnTo>
                    <a:pt x="4984" y="19978"/>
                  </a:lnTo>
                  <a:lnTo>
                    <a:pt x="4964" y="19998"/>
                  </a:lnTo>
                  <a:lnTo>
                    <a:pt x="4964" y="19998"/>
                  </a:lnTo>
                  <a:lnTo>
                    <a:pt x="4944" y="20019"/>
                  </a:lnTo>
                  <a:lnTo>
                    <a:pt x="4923" y="20019"/>
                  </a:lnTo>
                  <a:lnTo>
                    <a:pt x="4902" y="20039"/>
                  </a:lnTo>
                  <a:lnTo>
                    <a:pt x="4902" y="20039"/>
                  </a:lnTo>
                  <a:lnTo>
                    <a:pt x="4902" y="20039"/>
                  </a:lnTo>
                  <a:lnTo>
                    <a:pt x="4882" y="20060"/>
                  </a:lnTo>
                  <a:lnTo>
                    <a:pt x="4882" y="20060"/>
                  </a:lnTo>
                  <a:lnTo>
                    <a:pt x="4862" y="20080"/>
                  </a:lnTo>
                  <a:lnTo>
                    <a:pt x="4862" y="20080"/>
                  </a:lnTo>
                  <a:lnTo>
                    <a:pt x="4841" y="20101"/>
                  </a:lnTo>
                  <a:lnTo>
                    <a:pt x="4718" y="20121"/>
                  </a:lnTo>
                  <a:lnTo>
                    <a:pt x="4616" y="20142"/>
                  </a:lnTo>
                  <a:lnTo>
                    <a:pt x="4616" y="20142"/>
                  </a:lnTo>
                  <a:lnTo>
                    <a:pt x="4616" y="20142"/>
                  </a:lnTo>
                  <a:lnTo>
                    <a:pt x="4595" y="20142"/>
                  </a:lnTo>
                  <a:lnTo>
                    <a:pt x="4595" y="20142"/>
                  </a:lnTo>
                  <a:lnTo>
                    <a:pt x="4492" y="20142"/>
                  </a:lnTo>
                  <a:lnTo>
                    <a:pt x="4410" y="20142"/>
                  </a:lnTo>
                  <a:lnTo>
                    <a:pt x="4369" y="20142"/>
                  </a:lnTo>
                  <a:lnTo>
                    <a:pt x="4287" y="20121"/>
                  </a:lnTo>
                  <a:lnTo>
                    <a:pt x="4246" y="20142"/>
                  </a:lnTo>
                  <a:lnTo>
                    <a:pt x="4246" y="20142"/>
                  </a:lnTo>
                  <a:lnTo>
                    <a:pt x="4226" y="20142"/>
                  </a:lnTo>
                  <a:lnTo>
                    <a:pt x="4226" y="20142"/>
                  </a:lnTo>
                  <a:lnTo>
                    <a:pt x="4205" y="20183"/>
                  </a:lnTo>
                  <a:lnTo>
                    <a:pt x="4184" y="20203"/>
                  </a:lnTo>
                  <a:lnTo>
                    <a:pt x="4184" y="20203"/>
                  </a:lnTo>
                  <a:lnTo>
                    <a:pt x="4164" y="20203"/>
                  </a:lnTo>
                  <a:lnTo>
                    <a:pt x="4144" y="20224"/>
                  </a:lnTo>
                  <a:lnTo>
                    <a:pt x="4144" y="20224"/>
                  </a:lnTo>
                  <a:lnTo>
                    <a:pt x="4144" y="20224"/>
                  </a:lnTo>
                  <a:lnTo>
                    <a:pt x="4123" y="20224"/>
                  </a:lnTo>
                  <a:lnTo>
                    <a:pt x="4123" y="20224"/>
                  </a:lnTo>
                  <a:lnTo>
                    <a:pt x="4123" y="20224"/>
                  </a:lnTo>
                  <a:lnTo>
                    <a:pt x="4123" y="20224"/>
                  </a:lnTo>
                  <a:lnTo>
                    <a:pt x="4123" y="20245"/>
                  </a:lnTo>
                  <a:lnTo>
                    <a:pt x="4123" y="20245"/>
                  </a:lnTo>
                  <a:lnTo>
                    <a:pt x="4102" y="20265"/>
                  </a:lnTo>
                  <a:lnTo>
                    <a:pt x="4102" y="20265"/>
                  </a:lnTo>
                  <a:lnTo>
                    <a:pt x="4082" y="20306"/>
                  </a:lnTo>
                  <a:lnTo>
                    <a:pt x="4062" y="20347"/>
                  </a:lnTo>
                  <a:lnTo>
                    <a:pt x="4041" y="20347"/>
                  </a:lnTo>
                  <a:lnTo>
                    <a:pt x="4041" y="20347"/>
                  </a:lnTo>
                  <a:lnTo>
                    <a:pt x="4041" y="20367"/>
                  </a:lnTo>
                  <a:lnTo>
                    <a:pt x="4041" y="20367"/>
                  </a:lnTo>
                  <a:lnTo>
                    <a:pt x="4000" y="20409"/>
                  </a:lnTo>
                  <a:lnTo>
                    <a:pt x="4000" y="20409"/>
                  </a:lnTo>
                  <a:lnTo>
                    <a:pt x="3959" y="20470"/>
                  </a:lnTo>
                  <a:lnTo>
                    <a:pt x="3959" y="20491"/>
                  </a:lnTo>
                  <a:lnTo>
                    <a:pt x="3938" y="20531"/>
                  </a:lnTo>
                  <a:lnTo>
                    <a:pt x="3918" y="20552"/>
                  </a:lnTo>
                  <a:lnTo>
                    <a:pt x="3877" y="20593"/>
                  </a:lnTo>
                  <a:lnTo>
                    <a:pt x="3856" y="20613"/>
                  </a:lnTo>
                  <a:lnTo>
                    <a:pt x="3795" y="20634"/>
                  </a:lnTo>
                  <a:lnTo>
                    <a:pt x="3713" y="20655"/>
                  </a:lnTo>
                  <a:lnTo>
                    <a:pt x="3672" y="20675"/>
                  </a:lnTo>
                  <a:lnTo>
                    <a:pt x="3672" y="20675"/>
                  </a:lnTo>
                  <a:lnTo>
                    <a:pt x="3631" y="20655"/>
                  </a:lnTo>
                  <a:lnTo>
                    <a:pt x="3610" y="20675"/>
                  </a:lnTo>
                  <a:lnTo>
                    <a:pt x="3610" y="20675"/>
                  </a:lnTo>
                  <a:lnTo>
                    <a:pt x="3610" y="20675"/>
                  </a:lnTo>
                  <a:lnTo>
                    <a:pt x="3590" y="20675"/>
                  </a:lnTo>
                  <a:lnTo>
                    <a:pt x="3549" y="20695"/>
                  </a:lnTo>
                  <a:lnTo>
                    <a:pt x="3528" y="20717"/>
                  </a:lnTo>
                  <a:lnTo>
                    <a:pt x="3507" y="20717"/>
                  </a:lnTo>
                  <a:lnTo>
                    <a:pt x="3507" y="20717"/>
                  </a:lnTo>
                  <a:lnTo>
                    <a:pt x="3487" y="20737"/>
                  </a:lnTo>
                  <a:lnTo>
                    <a:pt x="3467" y="20737"/>
                  </a:lnTo>
                  <a:lnTo>
                    <a:pt x="3467" y="20757"/>
                  </a:lnTo>
                  <a:lnTo>
                    <a:pt x="3467" y="20757"/>
                  </a:lnTo>
                  <a:lnTo>
                    <a:pt x="3467" y="20757"/>
                  </a:lnTo>
                  <a:lnTo>
                    <a:pt x="3467" y="20778"/>
                  </a:lnTo>
                  <a:lnTo>
                    <a:pt x="3467" y="20778"/>
                  </a:lnTo>
                  <a:lnTo>
                    <a:pt x="3446" y="20799"/>
                  </a:lnTo>
                  <a:lnTo>
                    <a:pt x="3446" y="20819"/>
                  </a:lnTo>
                  <a:lnTo>
                    <a:pt x="3446" y="20819"/>
                  </a:lnTo>
                  <a:lnTo>
                    <a:pt x="3425" y="20839"/>
                  </a:lnTo>
                  <a:lnTo>
                    <a:pt x="3425" y="20839"/>
                  </a:lnTo>
                  <a:lnTo>
                    <a:pt x="3425" y="20839"/>
                  </a:lnTo>
                  <a:lnTo>
                    <a:pt x="3405" y="20860"/>
                  </a:lnTo>
                  <a:lnTo>
                    <a:pt x="3364" y="20901"/>
                  </a:lnTo>
                  <a:lnTo>
                    <a:pt x="3343" y="20921"/>
                  </a:lnTo>
                  <a:lnTo>
                    <a:pt x="3343" y="20942"/>
                  </a:lnTo>
                  <a:lnTo>
                    <a:pt x="3343" y="20942"/>
                  </a:lnTo>
                  <a:lnTo>
                    <a:pt x="3343" y="20963"/>
                  </a:lnTo>
                  <a:lnTo>
                    <a:pt x="3323" y="20963"/>
                  </a:lnTo>
                  <a:lnTo>
                    <a:pt x="3303" y="21003"/>
                  </a:lnTo>
                  <a:lnTo>
                    <a:pt x="3303" y="21003"/>
                  </a:lnTo>
                  <a:lnTo>
                    <a:pt x="3303" y="21003"/>
                  </a:lnTo>
                  <a:lnTo>
                    <a:pt x="3303" y="21003"/>
                  </a:lnTo>
                  <a:lnTo>
                    <a:pt x="22912" y="21003"/>
                  </a:lnTo>
                  <a:lnTo>
                    <a:pt x="22912" y="21003"/>
                  </a:lnTo>
                  <a:lnTo>
                    <a:pt x="22891" y="20983"/>
                  </a:lnTo>
                  <a:lnTo>
                    <a:pt x="22891" y="20963"/>
                  </a:lnTo>
                  <a:lnTo>
                    <a:pt x="22830" y="20901"/>
                  </a:lnTo>
                  <a:lnTo>
                    <a:pt x="22830" y="20901"/>
                  </a:lnTo>
                  <a:lnTo>
                    <a:pt x="22809" y="20901"/>
                  </a:lnTo>
                  <a:lnTo>
                    <a:pt x="22789" y="20860"/>
                  </a:lnTo>
                  <a:lnTo>
                    <a:pt x="22769" y="20860"/>
                  </a:lnTo>
                  <a:lnTo>
                    <a:pt x="22769" y="20839"/>
                  </a:lnTo>
                  <a:lnTo>
                    <a:pt x="22727" y="20819"/>
                  </a:lnTo>
                  <a:lnTo>
                    <a:pt x="22707" y="20778"/>
                  </a:lnTo>
                  <a:lnTo>
                    <a:pt x="22686" y="20757"/>
                  </a:lnTo>
                  <a:lnTo>
                    <a:pt x="22625" y="20695"/>
                  </a:lnTo>
                  <a:lnTo>
                    <a:pt x="22625" y="20675"/>
                  </a:lnTo>
                  <a:lnTo>
                    <a:pt x="22604" y="20675"/>
                  </a:lnTo>
                  <a:lnTo>
                    <a:pt x="22604" y="20655"/>
                  </a:lnTo>
                  <a:lnTo>
                    <a:pt x="22584" y="20655"/>
                  </a:lnTo>
                  <a:lnTo>
                    <a:pt x="22563" y="20613"/>
                  </a:lnTo>
                  <a:lnTo>
                    <a:pt x="22563" y="20613"/>
                  </a:lnTo>
                  <a:lnTo>
                    <a:pt x="22543" y="20593"/>
                  </a:lnTo>
                  <a:lnTo>
                    <a:pt x="22543" y="20573"/>
                  </a:lnTo>
                  <a:lnTo>
                    <a:pt x="22522" y="20573"/>
                  </a:lnTo>
                  <a:lnTo>
                    <a:pt x="22522" y="20573"/>
                  </a:lnTo>
                  <a:lnTo>
                    <a:pt x="22502" y="20573"/>
                  </a:lnTo>
                  <a:lnTo>
                    <a:pt x="22502" y="20573"/>
                  </a:lnTo>
                  <a:lnTo>
                    <a:pt x="22502" y="20552"/>
                  </a:lnTo>
                  <a:lnTo>
                    <a:pt x="22502" y="20531"/>
                  </a:lnTo>
                  <a:lnTo>
                    <a:pt x="22502" y="20511"/>
                  </a:lnTo>
                  <a:lnTo>
                    <a:pt x="22502" y="20511"/>
                  </a:lnTo>
                  <a:lnTo>
                    <a:pt x="22481" y="20511"/>
                  </a:lnTo>
                  <a:lnTo>
                    <a:pt x="22481" y="20491"/>
                  </a:lnTo>
                  <a:lnTo>
                    <a:pt x="22481" y="20491"/>
                  </a:lnTo>
                  <a:lnTo>
                    <a:pt x="22481" y="20491"/>
                  </a:lnTo>
                  <a:lnTo>
                    <a:pt x="22502" y="20491"/>
                  </a:lnTo>
                  <a:lnTo>
                    <a:pt x="22502" y="20491"/>
                  </a:lnTo>
                  <a:lnTo>
                    <a:pt x="22502" y="20491"/>
                  </a:lnTo>
                  <a:lnTo>
                    <a:pt x="22502" y="20491"/>
                  </a:lnTo>
                  <a:lnTo>
                    <a:pt x="22502" y="20470"/>
                  </a:lnTo>
                  <a:lnTo>
                    <a:pt x="22502" y="20470"/>
                  </a:lnTo>
                  <a:lnTo>
                    <a:pt x="22502" y="20449"/>
                  </a:lnTo>
                  <a:lnTo>
                    <a:pt x="22481" y="20449"/>
                  </a:lnTo>
                  <a:lnTo>
                    <a:pt x="22481" y="20449"/>
                  </a:lnTo>
                  <a:lnTo>
                    <a:pt x="22481" y="20449"/>
                  </a:lnTo>
                  <a:lnTo>
                    <a:pt x="22481" y="20449"/>
                  </a:lnTo>
                  <a:lnTo>
                    <a:pt x="22461" y="20429"/>
                  </a:lnTo>
                  <a:lnTo>
                    <a:pt x="22461" y="20429"/>
                  </a:lnTo>
                  <a:lnTo>
                    <a:pt x="22440" y="20429"/>
                  </a:lnTo>
                  <a:lnTo>
                    <a:pt x="22440" y="20409"/>
                  </a:lnTo>
                  <a:lnTo>
                    <a:pt x="22440" y="20409"/>
                  </a:lnTo>
                  <a:lnTo>
                    <a:pt x="22440" y="20409"/>
                  </a:lnTo>
                  <a:lnTo>
                    <a:pt x="22440" y="20409"/>
                  </a:lnTo>
                  <a:lnTo>
                    <a:pt x="22440" y="20388"/>
                  </a:lnTo>
                  <a:lnTo>
                    <a:pt x="22420" y="20388"/>
                  </a:lnTo>
                  <a:lnTo>
                    <a:pt x="22420" y="20388"/>
                  </a:lnTo>
                  <a:lnTo>
                    <a:pt x="22420" y="20388"/>
                  </a:lnTo>
                  <a:lnTo>
                    <a:pt x="22420" y="20367"/>
                  </a:lnTo>
                  <a:lnTo>
                    <a:pt x="22399" y="20367"/>
                  </a:lnTo>
                  <a:lnTo>
                    <a:pt x="22399" y="20367"/>
                  </a:lnTo>
                  <a:lnTo>
                    <a:pt x="22399" y="20367"/>
                  </a:lnTo>
                  <a:lnTo>
                    <a:pt x="22399" y="20347"/>
                  </a:lnTo>
                  <a:lnTo>
                    <a:pt x="22399" y="20347"/>
                  </a:lnTo>
                  <a:lnTo>
                    <a:pt x="22399" y="20347"/>
                  </a:lnTo>
                  <a:lnTo>
                    <a:pt x="22399" y="20347"/>
                  </a:lnTo>
                  <a:lnTo>
                    <a:pt x="22399" y="20327"/>
                  </a:lnTo>
                  <a:lnTo>
                    <a:pt x="22399" y="20327"/>
                  </a:lnTo>
                  <a:lnTo>
                    <a:pt x="22399" y="20327"/>
                  </a:lnTo>
                  <a:lnTo>
                    <a:pt x="22379" y="20327"/>
                  </a:lnTo>
                  <a:lnTo>
                    <a:pt x="22358" y="20306"/>
                  </a:lnTo>
                  <a:lnTo>
                    <a:pt x="22358" y="20306"/>
                  </a:lnTo>
                  <a:lnTo>
                    <a:pt x="22338" y="20306"/>
                  </a:lnTo>
                  <a:lnTo>
                    <a:pt x="22338" y="20285"/>
                  </a:lnTo>
                  <a:lnTo>
                    <a:pt x="22317" y="20285"/>
                  </a:lnTo>
                  <a:lnTo>
                    <a:pt x="22317" y="20265"/>
                  </a:lnTo>
                  <a:lnTo>
                    <a:pt x="22317" y="20265"/>
                  </a:lnTo>
                  <a:lnTo>
                    <a:pt x="22317" y="20265"/>
                  </a:lnTo>
                  <a:lnTo>
                    <a:pt x="22297" y="20265"/>
                  </a:lnTo>
                  <a:lnTo>
                    <a:pt x="22297" y="20245"/>
                  </a:lnTo>
                  <a:lnTo>
                    <a:pt x="22297" y="20245"/>
                  </a:lnTo>
                  <a:lnTo>
                    <a:pt x="22297" y="20245"/>
                  </a:lnTo>
                  <a:lnTo>
                    <a:pt x="22297" y="20245"/>
                  </a:lnTo>
                  <a:lnTo>
                    <a:pt x="22276" y="20224"/>
                  </a:lnTo>
                  <a:lnTo>
                    <a:pt x="22256" y="20224"/>
                  </a:lnTo>
                  <a:lnTo>
                    <a:pt x="22256" y="20224"/>
                  </a:lnTo>
                  <a:lnTo>
                    <a:pt x="22256" y="20224"/>
                  </a:lnTo>
                  <a:lnTo>
                    <a:pt x="22256" y="20224"/>
                  </a:lnTo>
                  <a:lnTo>
                    <a:pt x="22256" y="20224"/>
                  </a:lnTo>
                  <a:lnTo>
                    <a:pt x="22256" y="20203"/>
                  </a:lnTo>
                  <a:lnTo>
                    <a:pt x="22235" y="20183"/>
                  </a:lnTo>
                  <a:lnTo>
                    <a:pt x="22235" y="20183"/>
                  </a:lnTo>
                  <a:lnTo>
                    <a:pt x="22235" y="20183"/>
                  </a:lnTo>
                  <a:lnTo>
                    <a:pt x="22235" y="20183"/>
                  </a:lnTo>
                  <a:lnTo>
                    <a:pt x="22235" y="20163"/>
                  </a:lnTo>
                  <a:lnTo>
                    <a:pt x="22256" y="20183"/>
                  </a:lnTo>
                  <a:lnTo>
                    <a:pt x="22256" y="20183"/>
                  </a:lnTo>
                  <a:lnTo>
                    <a:pt x="22256" y="20183"/>
                  </a:lnTo>
                  <a:lnTo>
                    <a:pt x="22256" y="20163"/>
                  </a:lnTo>
                  <a:lnTo>
                    <a:pt x="22256" y="20163"/>
                  </a:lnTo>
                  <a:lnTo>
                    <a:pt x="22256" y="20163"/>
                  </a:lnTo>
                  <a:lnTo>
                    <a:pt x="22256" y="20183"/>
                  </a:lnTo>
                  <a:lnTo>
                    <a:pt x="22256" y="20183"/>
                  </a:lnTo>
                  <a:lnTo>
                    <a:pt x="22256" y="20183"/>
                  </a:lnTo>
                  <a:lnTo>
                    <a:pt x="22256" y="20183"/>
                  </a:lnTo>
                  <a:lnTo>
                    <a:pt x="22256" y="20163"/>
                  </a:lnTo>
                  <a:lnTo>
                    <a:pt x="22256" y="20163"/>
                  </a:lnTo>
                  <a:lnTo>
                    <a:pt x="22256" y="20163"/>
                  </a:lnTo>
                  <a:lnTo>
                    <a:pt x="22235" y="20163"/>
                  </a:lnTo>
                  <a:lnTo>
                    <a:pt x="22235" y="20163"/>
                  </a:lnTo>
                  <a:lnTo>
                    <a:pt x="22235" y="20163"/>
                  </a:lnTo>
                  <a:lnTo>
                    <a:pt x="22235" y="20163"/>
                  </a:lnTo>
                  <a:lnTo>
                    <a:pt x="22235" y="20163"/>
                  </a:lnTo>
                  <a:lnTo>
                    <a:pt x="22235" y="20142"/>
                  </a:lnTo>
                  <a:lnTo>
                    <a:pt x="22235" y="20142"/>
                  </a:lnTo>
                  <a:lnTo>
                    <a:pt x="22235" y="20142"/>
                  </a:lnTo>
                  <a:lnTo>
                    <a:pt x="22235" y="20142"/>
                  </a:lnTo>
                  <a:lnTo>
                    <a:pt x="22235" y="20142"/>
                  </a:lnTo>
                  <a:lnTo>
                    <a:pt x="22235" y="20142"/>
                  </a:lnTo>
                  <a:lnTo>
                    <a:pt x="22215" y="20142"/>
                  </a:lnTo>
                  <a:lnTo>
                    <a:pt x="22215" y="20142"/>
                  </a:lnTo>
                  <a:lnTo>
                    <a:pt x="22215" y="20121"/>
                  </a:lnTo>
                  <a:lnTo>
                    <a:pt x="22215" y="20121"/>
                  </a:lnTo>
                  <a:lnTo>
                    <a:pt x="22194" y="20121"/>
                  </a:lnTo>
                  <a:lnTo>
                    <a:pt x="22194" y="20121"/>
                  </a:lnTo>
                  <a:lnTo>
                    <a:pt x="22194" y="20121"/>
                  </a:lnTo>
                  <a:lnTo>
                    <a:pt x="22194" y="20101"/>
                  </a:lnTo>
                  <a:lnTo>
                    <a:pt x="22215" y="20101"/>
                  </a:lnTo>
                  <a:lnTo>
                    <a:pt x="22215" y="20101"/>
                  </a:lnTo>
                  <a:lnTo>
                    <a:pt x="22235" y="20101"/>
                  </a:lnTo>
                  <a:lnTo>
                    <a:pt x="22235" y="20121"/>
                  </a:lnTo>
                  <a:lnTo>
                    <a:pt x="22235" y="20121"/>
                  </a:lnTo>
                  <a:lnTo>
                    <a:pt x="22256" y="20121"/>
                  </a:lnTo>
                  <a:lnTo>
                    <a:pt x="22256" y="20121"/>
                  </a:lnTo>
                  <a:lnTo>
                    <a:pt x="22256" y="20121"/>
                  </a:lnTo>
                  <a:lnTo>
                    <a:pt x="22256" y="20121"/>
                  </a:lnTo>
                  <a:lnTo>
                    <a:pt x="22235" y="20101"/>
                  </a:lnTo>
                  <a:lnTo>
                    <a:pt x="22235" y="20101"/>
                  </a:lnTo>
                  <a:lnTo>
                    <a:pt x="22235" y="20101"/>
                  </a:lnTo>
                  <a:lnTo>
                    <a:pt x="22235" y="20101"/>
                  </a:lnTo>
                  <a:lnTo>
                    <a:pt x="22215" y="20080"/>
                  </a:lnTo>
                  <a:lnTo>
                    <a:pt x="22215" y="20080"/>
                  </a:lnTo>
                  <a:lnTo>
                    <a:pt x="22215" y="20080"/>
                  </a:lnTo>
                  <a:lnTo>
                    <a:pt x="22194" y="20060"/>
                  </a:lnTo>
                  <a:lnTo>
                    <a:pt x="22174" y="20039"/>
                  </a:lnTo>
                  <a:lnTo>
                    <a:pt x="22153" y="20039"/>
                  </a:lnTo>
                  <a:lnTo>
                    <a:pt x="22132" y="20039"/>
                  </a:lnTo>
                  <a:lnTo>
                    <a:pt x="22132" y="20019"/>
                  </a:lnTo>
                  <a:lnTo>
                    <a:pt x="22132" y="20039"/>
                  </a:lnTo>
                  <a:lnTo>
                    <a:pt x="22132" y="20039"/>
                  </a:lnTo>
                  <a:lnTo>
                    <a:pt x="22132" y="20019"/>
                  </a:lnTo>
                  <a:lnTo>
                    <a:pt x="22132" y="20019"/>
                  </a:lnTo>
                  <a:lnTo>
                    <a:pt x="22132" y="20019"/>
                  </a:lnTo>
                  <a:lnTo>
                    <a:pt x="22132" y="20019"/>
                  </a:lnTo>
                  <a:lnTo>
                    <a:pt x="22132" y="20019"/>
                  </a:lnTo>
                  <a:lnTo>
                    <a:pt x="22112" y="20019"/>
                  </a:lnTo>
                  <a:lnTo>
                    <a:pt x="22092" y="19998"/>
                  </a:lnTo>
                  <a:lnTo>
                    <a:pt x="22092" y="19998"/>
                  </a:lnTo>
                  <a:lnTo>
                    <a:pt x="22092" y="19998"/>
                  </a:lnTo>
                  <a:lnTo>
                    <a:pt x="22071" y="19998"/>
                  </a:lnTo>
                  <a:lnTo>
                    <a:pt x="22071" y="19998"/>
                  </a:lnTo>
                  <a:lnTo>
                    <a:pt x="22071" y="19978"/>
                  </a:lnTo>
                  <a:lnTo>
                    <a:pt x="22071" y="19978"/>
                  </a:lnTo>
                  <a:lnTo>
                    <a:pt x="22071" y="19978"/>
                  </a:lnTo>
                  <a:lnTo>
                    <a:pt x="22071" y="19978"/>
                  </a:lnTo>
                  <a:lnTo>
                    <a:pt x="22050" y="19978"/>
                  </a:lnTo>
                  <a:lnTo>
                    <a:pt x="22030" y="19957"/>
                  </a:lnTo>
                  <a:lnTo>
                    <a:pt x="22030" y="19957"/>
                  </a:lnTo>
                  <a:lnTo>
                    <a:pt x="22030" y="19957"/>
                  </a:lnTo>
                  <a:lnTo>
                    <a:pt x="22030" y="19937"/>
                  </a:lnTo>
                  <a:lnTo>
                    <a:pt x="22010" y="19937"/>
                  </a:lnTo>
                  <a:lnTo>
                    <a:pt x="22010" y="19937"/>
                  </a:lnTo>
                  <a:lnTo>
                    <a:pt x="22010" y="19937"/>
                  </a:lnTo>
                  <a:lnTo>
                    <a:pt x="22010" y="19916"/>
                  </a:lnTo>
                  <a:lnTo>
                    <a:pt x="21989" y="19916"/>
                  </a:lnTo>
                  <a:lnTo>
                    <a:pt x="21968" y="19916"/>
                  </a:lnTo>
                  <a:lnTo>
                    <a:pt x="21989" y="19916"/>
                  </a:lnTo>
                  <a:lnTo>
                    <a:pt x="21989" y="19916"/>
                  </a:lnTo>
                  <a:lnTo>
                    <a:pt x="21989" y="19916"/>
                  </a:lnTo>
                  <a:lnTo>
                    <a:pt x="21989" y="19896"/>
                  </a:lnTo>
                  <a:lnTo>
                    <a:pt x="21968" y="19896"/>
                  </a:lnTo>
                  <a:lnTo>
                    <a:pt x="21968" y="19875"/>
                  </a:lnTo>
                  <a:lnTo>
                    <a:pt x="21948" y="19875"/>
                  </a:lnTo>
                  <a:lnTo>
                    <a:pt x="21948" y="19875"/>
                  </a:lnTo>
                  <a:lnTo>
                    <a:pt x="21948" y="19875"/>
                  </a:lnTo>
                  <a:lnTo>
                    <a:pt x="21948" y="19875"/>
                  </a:lnTo>
                  <a:lnTo>
                    <a:pt x="21948" y="19875"/>
                  </a:lnTo>
                  <a:lnTo>
                    <a:pt x="21928" y="19875"/>
                  </a:lnTo>
                  <a:lnTo>
                    <a:pt x="21928" y="19855"/>
                  </a:lnTo>
                  <a:lnTo>
                    <a:pt x="21928" y="19855"/>
                  </a:lnTo>
                  <a:lnTo>
                    <a:pt x="21907" y="19855"/>
                  </a:lnTo>
                  <a:lnTo>
                    <a:pt x="21886" y="19855"/>
                  </a:lnTo>
                  <a:lnTo>
                    <a:pt x="21886" y="19834"/>
                  </a:lnTo>
                  <a:lnTo>
                    <a:pt x="21866" y="19773"/>
                  </a:lnTo>
                  <a:lnTo>
                    <a:pt x="21846" y="19773"/>
                  </a:lnTo>
                  <a:lnTo>
                    <a:pt x="21846" y="19773"/>
                  </a:lnTo>
                  <a:lnTo>
                    <a:pt x="21825" y="19773"/>
                  </a:lnTo>
                  <a:lnTo>
                    <a:pt x="21804" y="19752"/>
                  </a:lnTo>
                  <a:lnTo>
                    <a:pt x="21804" y="19752"/>
                  </a:lnTo>
                  <a:lnTo>
                    <a:pt x="21784" y="19732"/>
                  </a:lnTo>
                  <a:lnTo>
                    <a:pt x="21784" y="19732"/>
                  </a:lnTo>
                  <a:lnTo>
                    <a:pt x="21784" y="19732"/>
                  </a:lnTo>
                  <a:lnTo>
                    <a:pt x="21784" y="19711"/>
                  </a:lnTo>
                  <a:lnTo>
                    <a:pt x="21784" y="19711"/>
                  </a:lnTo>
                  <a:lnTo>
                    <a:pt x="21764" y="19711"/>
                  </a:lnTo>
                  <a:lnTo>
                    <a:pt x="21764" y="19711"/>
                  </a:lnTo>
                  <a:lnTo>
                    <a:pt x="21764" y="19691"/>
                  </a:lnTo>
                  <a:lnTo>
                    <a:pt x="21764" y="19670"/>
                  </a:lnTo>
                  <a:lnTo>
                    <a:pt x="21764" y="19670"/>
                  </a:lnTo>
                  <a:lnTo>
                    <a:pt x="21764" y="19670"/>
                  </a:lnTo>
                  <a:lnTo>
                    <a:pt x="21764" y="19670"/>
                  </a:lnTo>
                  <a:lnTo>
                    <a:pt x="21764" y="19650"/>
                  </a:lnTo>
                  <a:lnTo>
                    <a:pt x="21764" y="19650"/>
                  </a:lnTo>
                  <a:lnTo>
                    <a:pt x="21764" y="19650"/>
                  </a:lnTo>
                  <a:lnTo>
                    <a:pt x="21764" y="19650"/>
                  </a:lnTo>
                  <a:lnTo>
                    <a:pt x="21764" y="19629"/>
                  </a:lnTo>
                  <a:lnTo>
                    <a:pt x="21743" y="19588"/>
                  </a:lnTo>
                  <a:lnTo>
                    <a:pt x="21743" y="19588"/>
                  </a:lnTo>
                  <a:lnTo>
                    <a:pt x="21743" y="19588"/>
                  </a:lnTo>
                  <a:lnTo>
                    <a:pt x="21722" y="19588"/>
                  </a:lnTo>
                  <a:lnTo>
                    <a:pt x="21722" y="19568"/>
                  </a:lnTo>
                  <a:lnTo>
                    <a:pt x="21722" y="19547"/>
                  </a:lnTo>
                  <a:lnTo>
                    <a:pt x="21702" y="19547"/>
                  </a:lnTo>
                  <a:lnTo>
                    <a:pt x="21702" y="19547"/>
                  </a:lnTo>
                  <a:lnTo>
                    <a:pt x="21702" y="19526"/>
                  </a:lnTo>
                  <a:lnTo>
                    <a:pt x="21681" y="19526"/>
                  </a:lnTo>
                  <a:lnTo>
                    <a:pt x="21660" y="19506"/>
                  </a:lnTo>
                  <a:lnTo>
                    <a:pt x="21640" y="19506"/>
                  </a:lnTo>
                  <a:lnTo>
                    <a:pt x="21640" y="19506"/>
                  </a:lnTo>
                  <a:lnTo>
                    <a:pt x="21620" y="19486"/>
                  </a:lnTo>
                  <a:lnTo>
                    <a:pt x="21620" y="19486"/>
                  </a:lnTo>
                  <a:lnTo>
                    <a:pt x="21599" y="19486"/>
                  </a:lnTo>
                  <a:lnTo>
                    <a:pt x="21599" y="19465"/>
                  </a:lnTo>
                  <a:lnTo>
                    <a:pt x="21599" y="19465"/>
                  </a:lnTo>
                  <a:lnTo>
                    <a:pt x="21599" y="19465"/>
                  </a:lnTo>
                  <a:lnTo>
                    <a:pt x="21599" y="19465"/>
                  </a:lnTo>
                  <a:lnTo>
                    <a:pt x="21599" y="19444"/>
                  </a:lnTo>
                  <a:lnTo>
                    <a:pt x="21599" y="19444"/>
                  </a:lnTo>
                  <a:lnTo>
                    <a:pt x="21599" y="19424"/>
                  </a:lnTo>
                  <a:lnTo>
                    <a:pt x="21599" y="19424"/>
                  </a:lnTo>
                  <a:lnTo>
                    <a:pt x="21599" y="19404"/>
                  </a:lnTo>
                  <a:lnTo>
                    <a:pt x="21599" y="19404"/>
                  </a:lnTo>
                  <a:lnTo>
                    <a:pt x="21599" y="19383"/>
                  </a:lnTo>
                  <a:lnTo>
                    <a:pt x="21620" y="19342"/>
                  </a:lnTo>
                  <a:lnTo>
                    <a:pt x="21620" y="19342"/>
                  </a:lnTo>
                  <a:lnTo>
                    <a:pt x="21620" y="19342"/>
                  </a:lnTo>
                  <a:lnTo>
                    <a:pt x="21620" y="19322"/>
                  </a:lnTo>
                  <a:lnTo>
                    <a:pt x="21620" y="19322"/>
                  </a:lnTo>
                  <a:lnTo>
                    <a:pt x="21599" y="19322"/>
                  </a:lnTo>
                  <a:lnTo>
                    <a:pt x="21620" y="19301"/>
                  </a:lnTo>
                  <a:lnTo>
                    <a:pt x="21620" y="19301"/>
                  </a:lnTo>
                  <a:lnTo>
                    <a:pt x="21620" y="19301"/>
                  </a:lnTo>
                  <a:lnTo>
                    <a:pt x="21620" y="19301"/>
                  </a:lnTo>
                  <a:lnTo>
                    <a:pt x="21640" y="19280"/>
                  </a:lnTo>
                  <a:lnTo>
                    <a:pt x="21640" y="19280"/>
                  </a:lnTo>
                  <a:lnTo>
                    <a:pt x="21640" y="19280"/>
                  </a:lnTo>
                  <a:lnTo>
                    <a:pt x="21640" y="19301"/>
                  </a:lnTo>
                  <a:lnTo>
                    <a:pt x="21640" y="19301"/>
                  </a:lnTo>
                  <a:lnTo>
                    <a:pt x="21640" y="19280"/>
                  </a:lnTo>
                  <a:lnTo>
                    <a:pt x="21640" y="19280"/>
                  </a:lnTo>
                  <a:lnTo>
                    <a:pt x="21640" y="19280"/>
                  </a:lnTo>
                  <a:lnTo>
                    <a:pt x="21640" y="19280"/>
                  </a:lnTo>
                  <a:lnTo>
                    <a:pt x="21640" y="19280"/>
                  </a:lnTo>
                  <a:lnTo>
                    <a:pt x="21640" y="19260"/>
                  </a:lnTo>
                  <a:lnTo>
                    <a:pt x="21640" y="19260"/>
                  </a:lnTo>
                  <a:lnTo>
                    <a:pt x="21640" y="1926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280"/>
                  </a:lnTo>
                  <a:lnTo>
                    <a:pt x="21640" y="19301"/>
                  </a:lnTo>
                  <a:lnTo>
                    <a:pt x="21640" y="19301"/>
                  </a:lnTo>
                  <a:lnTo>
                    <a:pt x="21640" y="19301"/>
                  </a:lnTo>
                  <a:lnTo>
                    <a:pt x="21640" y="19301"/>
                  </a:lnTo>
                  <a:lnTo>
                    <a:pt x="21640" y="19301"/>
                  </a:lnTo>
                  <a:lnTo>
                    <a:pt x="21660" y="19322"/>
                  </a:lnTo>
                  <a:lnTo>
                    <a:pt x="21681" y="19322"/>
                  </a:lnTo>
                  <a:lnTo>
                    <a:pt x="21681" y="19322"/>
                  </a:lnTo>
                  <a:lnTo>
                    <a:pt x="21681" y="19342"/>
                  </a:lnTo>
                  <a:lnTo>
                    <a:pt x="21660" y="19342"/>
                  </a:lnTo>
                  <a:lnTo>
                    <a:pt x="21660" y="19342"/>
                  </a:lnTo>
                  <a:lnTo>
                    <a:pt x="21681" y="19342"/>
                  </a:lnTo>
                  <a:lnTo>
                    <a:pt x="21681" y="19342"/>
                  </a:lnTo>
                  <a:lnTo>
                    <a:pt x="21681" y="19362"/>
                  </a:lnTo>
                  <a:lnTo>
                    <a:pt x="21702" y="19362"/>
                  </a:lnTo>
                  <a:lnTo>
                    <a:pt x="21702" y="19362"/>
                  </a:lnTo>
                  <a:lnTo>
                    <a:pt x="21702" y="19362"/>
                  </a:lnTo>
                  <a:lnTo>
                    <a:pt x="21702" y="19362"/>
                  </a:lnTo>
                  <a:lnTo>
                    <a:pt x="21702" y="19383"/>
                  </a:lnTo>
                  <a:lnTo>
                    <a:pt x="21722" y="19383"/>
                  </a:lnTo>
                  <a:lnTo>
                    <a:pt x="21722" y="19383"/>
                  </a:lnTo>
                  <a:lnTo>
                    <a:pt x="21722" y="19404"/>
                  </a:lnTo>
                  <a:lnTo>
                    <a:pt x="21722" y="19404"/>
                  </a:lnTo>
                  <a:lnTo>
                    <a:pt x="21722" y="19404"/>
                  </a:lnTo>
                  <a:lnTo>
                    <a:pt x="21722" y="19424"/>
                  </a:lnTo>
                  <a:lnTo>
                    <a:pt x="21722" y="19424"/>
                  </a:lnTo>
                  <a:lnTo>
                    <a:pt x="21722" y="19424"/>
                  </a:lnTo>
                  <a:lnTo>
                    <a:pt x="21722" y="19424"/>
                  </a:lnTo>
                  <a:lnTo>
                    <a:pt x="21743" y="19444"/>
                  </a:lnTo>
                  <a:lnTo>
                    <a:pt x="21743" y="19444"/>
                  </a:lnTo>
                  <a:lnTo>
                    <a:pt x="21743" y="19465"/>
                  </a:lnTo>
                  <a:lnTo>
                    <a:pt x="21743" y="19486"/>
                  </a:lnTo>
                  <a:lnTo>
                    <a:pt x="21743" y="19486"/>
                  </a:lnTo>
                  <a:lnTo>
                    <a:pt x="21743" y="19486"/>
                  </a:lnTo>
                  <a:lnTo>
                    <a:pt x="21743" y="19486"/>
                  </a:lnTo>
                  <a:lnTo>
                    <a:pt x="21743" y="19486"/>
                  </a:lnTo>
                  <a:lnTo>
                    <a:pt x="21743" y="19486"/>
                  </a:lnTo>
                  <a:lnTo>
                    <a:pt x="21743" y="19465"/>
                  </a:lnTo>
                  <a:lnTo>
                    <a:pt x="21743" y="19486"/>
                  </a:lnTo>
                  <a:lnTo>
                    <a:pt x="21743" y="19486"/>
                  </a:lnTo>
                  <a:lnTo>
                    <a:pt x="21743" y="19486"/>
                  </a:lnTo>
                  <a:lnTo>
                    <a:pt x="21743" y="19486"/>
                  </a:lnTo>
                  <a:lnTo>
                    <a:pt x="21764" y="19486"/>
                  </a:lnTo>
                  <a:lnTo>
                    <a:pt x="21764" y="19486"/>
                  </a:lnTo>
                  <a:lnTo>
                    <a:pt x="21764" y="19486"/>
                  </a:lnTo>
                  <a:lnTo>
                    <a:pt x="21764" y="19486"/>
                  </a:lnTo>
                  <a:lnTo>
                    <a:pt x="21764" y="19486"/>
                  </a:lnTo>
                  <a:lnTo>
                    <a:pt x="21784" y="19486"/>
                  </a:lnTo>
                  <a:lnTo>
                    <a:pt x="21784" y="19506"/>
                  </a:lnTo>
                  <a:lnTo>
                    <a:pt x="21784" y="19506"/>
                  </a:lnTo>
                  <a:lnTo>
                    <a:pt x="21804" y="19526"/>
                  </a:lnTo>
                  <a:lnTo>
                    <a:pt x="21804" y="19526"/>
                  </a:lnTo>
                  <a:lnTo>
                    <a:pt x="21804" y="19547"/>
                  </a:lnTo>
                  <a:lnTo>
                    <a:pt x="21804" y="19547"/>
                  </a:lnTo>
                  <a:lnTo>
                    <a:pt x="21825" y="19547"/>
                  </a:lnTo>
                  <a:lnTo>
                    <a:pt x="21825" y="19547"/>
                  </a:lnTo>
                  <a:lnTo>
                    <a:pt x="21825" y="19547"/>
                  </a:lnTo>
                  <a:lnTo>
                    <a:pt x="21825" y="19568"/>
                  </a:lnTo>
                  <a:lnTo>
                    <a:pt x="21825" y="19568"/>
                  </a:lnTo>
                  <a:lnTo>
                    <a:pt x="21846" y="19568"/>
                  </a:lnTo>
                  <a:lnTo>
                    <a:pt x="21846" y="19568"/>
                  </a:lnTo>
                  <a:lnTo>
                    <a:pt x="21866" y="19568"/>
                  </a:lnTo>
                  <a:lnTo>
                    <a:pt x="21866" y="19568"/>
                  </a:lnTo>
                  <a:lnTo>
                    <a:pt x="21886" y="19588"/>
                  </a:lnTo>
                  <a:lnTo>
                    <a:pt x="21886" y="19588"/>
                  </a:lnTo>
                  <a:lnTo>
                    <a:pt x="21886" y="19588"/>
                  </a:lnTo>
                  <a:lnTo>
                    <a:pt x="21886" y="19588"/>
                  </a:lnTo>
                  <a:lnTo>
                    <a:pt x="21886" y="19588"/>
                  </a:lnTo>
                  <a:lnTo>
                    <a:pt x="21886" y="19588"/>
                  </a:lnTo>
                  <a:lnTo>
                    <a:pt x="21886" y="19588"/>
                  </a:lnTo>
                  <a:lnTo>
                    <a:pt x="21907" y="19609"/>
                  </a:lnTo>
                  <a:lnTo>
                    <a:pt x="21907" y="19609"/>
                  </a:lnTo>
                  <a:lnTo>
                    <a:pt x="21907" y="19609"/>
                  </a:lnTo>
                  <a:lnTo>
                    <a:pt x="21907" y="19609"/>
                  </a:lnTo>
                  <a:lnTo>
                    <a:pt x="21907" y="19609"/>
                  </a:lnTo>
                  <a:lnTo>
                    <a:pt x="21907" y="19609"/>
                  </a:lnTo>
                  <a:lnTo>
                    <a:pt x="21928" y="19629"/>
                  </a:lnTo>
                  <a:lnTo>
                    <a:pt x="21928" y="19629"/>
                  </a:lnTo>
                  <a:lnTo>
                    <a:pt x="21948" y="19629"/>
                  </a:lnTo>
                  <a:lnTo>
                    <a:pt x="21948" y="19629"/>
                  </a:lnTo>
                  <a:lnTo>
                    <a:pt x="21948" y="19629"/>
                  </a:lnTo>
                  <a:lnTo>
                    <a:pt x="21948" y="19629"/>
                  </a:lnTo>
                  <a:lnTo>
                    <a:pt x="21948" y="19629"/>
                  </a:lnTo>
                  <a:lnTo>
                    <a:pt x="21948" y="19629"/>
                  </a:lnTo>
                  <a:lnTo>
                    <a:pt x="21968" y="19629"/>
                  </a:lnTo>
                  <a:lnTo>
                    <a:pt x="21968" y="19650"/>
                  </a:lnTo>
                  <a:lnTo>
                    <a:pt x="21968" y="19650"/>
                  </a:lnTo>
                  <a:lnTo>
                    <a:pt x="21968" y="19650"/>
                  </a:lnTo>
                  <a:lnTo>
                    <a:pt x="21968" y="19650"/>
                  </a:lnTo>
                  <a:lnTo>
                    <a:pt x="21968" y="19650"/>
                  </a:lnTo>
                  <a:lnTo>
                    <a:pt x="21968" y="19670"/>
                  </a:lnTo>
                  <a:lnTo>
                    <a:pt x="21968" y="19670"/>
                  </a:lnTo>
                  <a:lnTo>
                    <a:pt x="21968" y="19670"/>
                  </a:lnTo>
                  <a:lnTo>
                    <a:pt x="21968" y="19670"/>
                  </a:lnTo>
                  <a:lnTo>
                    <a:pt x="21968" y="19691"/>
                  </a:lnTo>
                  <a:lnTo>
                    <a:pt x="21968" y="19691"/>
                  </a:lnTo>
                  <a:lnTo>
                    <a:pt x="21968" y="19691"/>
                  </a:lnTo>
                  <a:lnTo>
                    <a:pt x="21989" y="19711"/>
                  </a:lnTo>
                  <a:lnTo>
                    <a:pt x="21989" y="19711"/>
                  </a:lnTo>
                  <a:lnTo>
                    <a:pt x="21989" y="19711"/>
                  </a:lnTo>
                  <a:lnTo>
                    <a:pt x="21989" y="19711"/>
                  </a:lnTo>
                  <a:lnTo>
                    <a:pt x="21989" y="19732"/>
                  </a:lnTo>
                  <a:lnTo>
                    <a:pt x="22010" y="19732"/>
                  </a:lnTo>
                  <a:lnTo>
                    <a:pt x="22010" y="19732"/>
                  </a:lnTo>
                  <a:lnTo>
                    <a:pt x="22010" y="19732"/>
                  </a:lnTo>
                  <a:lnTo>
                    <a:pt x="22010" y="19752"/>
                  </a:lnTo>
                  <a:lnTo>
                    <a:pt x="22010" y="19773"/>
                  </a:lnTo>
                  <a:lnTo>
                    <a:pt x="22010" y="19773"/>
                  </a:lnTo>
                  <a:lnTo>
                    <a:pt x="22010" y="19793"/>
                  </a:lnTo>
                  <a:lnTo>
                    <a:pt x="22030" y="19793"/>
                  </a:lnTo>
                  <a:lnTo>
                    <a:pt x="22030" y="19814"/>
                  </a:lnTo>
                  <a:lnTo>
                    <a:pt x="22030" y="19814"/>
                  </a:lnTo>
                  <a:lnTo>
                    <a:pt x="22030" y="19834"/>
                  </a:lnTo>
                  <a:lnTo>
                    <a:pt x="22050" y="19834"/>
                  </a:lnTo>
                  <a:lnTo>
                    <a:pt x="22030" y="19814"/>
                  </a:lnTo>
                  <a:lnTo>
                    <a:pt x="22030" y="19814"/>
                  </a:lnTo>
                  <a:lnTo>
                    <a:pt x="22050" y="19814"/>
                  </a:lnTo>
                  <a:lnTo>
                    <a:pt x="22050" y="19834"/>
                  </a:lnTo>
                  <a:lnTo>
                    <a:pt x="22050" y="19834"/>
                  </a:lnTo>
                  <a:lnTo>
                    <a:pt x="22050" y="19834"/>
                  </a:lnTo>
                  <a:lnTo>
                    <a:pt x="22050" y="19834"/>
                  </a:lnTo>
                  <a:lnTo>
                    <a:pt x="22050" y="19834"/>
                  </a:lnTo>
                  <a:lnTo>
                    <a:pt x="22050" y="19834"/>
                  </a:lnTo>
                  <a:lnTo>
                    <a:pt x="22050" y="19834"/>
                  </a:lnTo>
                  <a:lnTo>
                    <a:pt x="22050" y="19834"/>
                  </a:lnTo>
                  <a:lnTo>
                    <a:pt x="22071" y="19834"/>
                  </a:lnTo>
                  <a:lnTo>
                    <a:pt x="22071" y="19855"/>
                  </a:lnTo>
                  <a:lnTo>
                    <a:pt x="22092" y="19855"/>
                  </a:lnTo>
                  <a:lnTo>
                    <a:pt x="22092" y="19855"/>
                  </a:lnTo>
                  <a:lnTo>
                    <a:pt x="22112" y="19875"/>
                  </a:lnTo>
                  <a:lnTo>
                    <a:pt x="22112" y="19875"/>
                  </a:lnTo>
                  <a:lnTo>
                    <a:pt x="22132" y="19875"/>
                  </a:lnTo>
                  <a:lnTo>
                    <a:pt x="22132" y="19875"/>
                  </a:lnTo>
                  <a:lnTo>
                    <a:pt x="22132" y="19896"/>
                  </a:lnTo>
                  <a:lnTo>
                    <a:pt x="22194" y="19896"/>
                  </a:lnTo>
                  <a:lnTo>
                    <a:pt x="22194" y="19916"/>
                  </a:lnTo>
                  <a:lnTo>
                    <a:pt x="22194" y="19916"/>
                  </a:lnTo>
                  <a:lnTo>
                    <a:pt x="22215" y="19937"/>
                  </a:lnTo>
                  <a:lnTo>
                    <a:pt x="22215" y="19916"/>
                  </a:lnTo>
                  <a:lnTo>
                    <a:pt x="22215" y="19937"/>
                  </a:lnTo>
                  <a:lnTo>
                    <a:pt x="22215" y="19937"/>
                  </a:lnTo>
                  <a:lnTo>
                    <a:pt x="22215" y="19957"/>
                  </a:lnTo>
                  <a:lnTo>
                    <a:pt x="22235" y="19957"/>
                  </a:lnTo>
                  <a:lnTo>
                    <a:pt x="22235" y="19957"/>
                  </a:lnTo>
                  <a:lnTo>
                    <a:pt x="22235" y="19957"/>
                  </a:lnTo>
                  <a:lnTo>
                    <a:pt x="22235" y="19957"/>
                  </a:lnTo>
                  <a:lnTo>
                    <a:pt x="22235" y="19957"/>
                  </a:lnTo>
                  <a:lnTo>
                    <a:pt x="22235" y="19957"/>
                  </a:lnTo>
                  <a:lnTo>
                    <a:pt x="22235" y="19957"/>
                  </a:lnTo>
                  <a:lnTo>
                    <a:pt x="22235" y="19957"/>
                  </a:lnTo>
                  <a:lnTo>
                    <a:pt x="22235" y="19957"/>
                  </a:lnTo>
                  <a:lnTo>
                    <a:pt x="22235" y="19957"/>
                  </a:lnTo>
                  <a:lnTo>
                    <a:pt x="22256" y="19978"/>
                  </a:lnTo>
                  <a:lnTo>
                    <a:pt x="22256" y="19978"/>
                  </a:lnTo>
                  <a:lnTo>
                    <a:pt x="22256" y="19978"/>
                  </a:lnTo>
                  <a:lnTo>
                    <a:pt x="22276" y="19978"/>
                  </a:lnTo>
                  <a:lnTo>
                    <a:pt x="22297" y="19998"/>
                  </a:lnTo>
                  <a:lnTo>
                    <a:pt x="22297" y="19998"/>
                  </a:lnTo>
                  <a:lnTo>
                    <a:pt x="22297" y="19998"/>
                  </a:lnTo>
                  <a:lnTo>
                    <a:pt x="22297" y="19998"/>
                  </a:lnTo>
                  <a:lnTo>
                    <a:pt x="22297" y="19998"/>
                  </a:lnTo>
                  <a:lnTo>
                    <a:pt x="22297" y="19998"/>
                  </a:lnTo>
                  <a:lnTo>
                    <a:pt x="22297" y="20019"/>
                  </a:lnTo>
                  <a:lnTo>
                    <a:pt x="22317" y="20019"/>
                  </a:lnTo>
                  <a:lnTo>
                    <a:pt x="22317" y="20019"/>
                  </a:lnTo>
                  <a:lnTo>
                    <a:pt x="22317" y="20019"/>
                  </a:lnTo>
                  <a:lnTo>
                    <a:pt x="22338" y="20019"/>
                  </a:lnTo>
                  <a:lnTo>
                    <a:pt x="22338" y="20019"/>
                  </a:lnTo>
                  <a:lnTo>
                    <a:pt x="22338" y="20019"/>
                  </a:lnTo>
                  <a:lnTo>
                    <a:pt x="22338" y="20039"/>
                  </a:lnTo>
                  <a:lnTo>
                    <a:pt x="22338" y="20019"/>
                  </a:lnTo>
                  <a:lnTo>
                    <a:pt x="22358" y="20019"/>
                  </a:lnTo>
                  <a:lnTo>
                    <a:pt x="22358" y="20019"/>
                  </a:lnTo>
                  <a:lnTo>
                    <a:pt x="22379" y="20039"/>
                  </a:lnTo>
                  <a:lnTo>
                    <a:pt x="22379" y="20039"/>
                  </a:lnTo>
                  <a:lnTo>
                    <a:pt x="22399" y="20039"/>
                  </a:lnTo>
                  <a:lnTo>
                    <a:pt x="22420" y="20060"/>
                  </a:lnTo>
                  <a:lnTo>
                    <a:pt x="22440" y="20060"/>
                  </a:lnTo>
                  <a:lnTo>
                    <a:pt x="22461" y="20060"/>
                  </a:lnTo>
                  <a:lnTo>
                    <a:pt x="22481" y="20060"/>
                  </a:lnTo>
                  <a:lnTo>
                    <a:pt x="22481" y="20060"/>
                  </a:lnTo>
                  <a:lnTo>
                    <a:pt x="22481" y="2006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80"/>
                  </a:lnTo>
                  <a:lnTo>
                    <a:pt x="22502" y="20060"/>
                  </a:lnTo>
                  <a:lnTo>
                    <a:pt x="22502" y="20060"/>
                  </a:lnTo>
                  <a:lnTo>
                    <a:pt x="22502" y="20060"/>
                  </a:lnTo>
                  <a:lnTo>
                    <a:pt x="22481" y="20060"/>
                  </a:lnTo>
                  <a:lnTo>
                    <a:pt x="22481" y="20060"/>
                  </a:lnTo>
                  <a:lnTo>
                    <a:pt x="22481" y="20060"/>
                  </a:lnTo>
                  <a:lnTo>
                    <a:pt x="22481" y="20060"/>
                  </a:lnTo>
                  <a:lnTo>
                    <a:pt x="22481" y="20060"/>
                  </a:lnTo>
                  <a:lnTo>
                    <a:pt x="22502" y="20060"/>
                  </a:lnTo>
                  <a:lnTo>
                    <a:pt x="22502" y="20060"/>
                  </a:lnTo>
                  <a:lnTo>
                    <a:pt x="22502" y="20039"/>
                  </a:lnTo>
                  <a:lnTo>
                    <a:pt x="22502" y="20039"/>
                  </a:lnTo>
                  <a:lnTo>
                    <a:pt x="22502" y="20039"/>
                  </a:lnTo>
                  <a:lnTo>
                    <a:pt x="22502" y="20019"/>
                  </a:lnTo>
                  <a:lnTo>
                    <a:pt x="22502" y="20019"/>
                  </a:lnTo>
                  <a:lnTo>
                    <a:pt x="22502" y="20019"/>
                  </a:lnTo>
                  <a:lnTo>
                    <a:pt x="22502" y="20019"/>
                  </a:lnTo>
                  <a:lnTo>
                    <a:pt x="22522" y="20019"/>
                  </a:lnTo>
                  <a:lnTo>
                    <a:pt x="22522" y="20019"/>
                  </a:lnTo>
                  <a:lnTo>
                    <a:pt x="22522" y="20019"/>
                  </a:lnTo>
                  <a:lnTo>
                    <a:pt x="22522" y="19998"/>
                  </a:lnTo>
                  <a:lnTo>
                    <a:pt x="22522" y="19998"/>
                  </a:lnTo>
                  <a:lnTo>
                    <a:pt x="22522" y="19998"/>
                  </a:lnTo>
                  <a:lnTo>
                    <a:pt x="22522" y="19998"/>
                  </a:lnTo>
                  <a:lnTo>
                    <a:pt x="22522" y="19998"/>
                  </a:lnTo>
                  <a:lnTo>
                    <a:pt x="22522" y="19998"/>
                  </a:lnTo>
                  <a:lnTo>
                    <a:pt x="22522" y="19998"/>
                  </a:lnTo>
                  <a:lnTo>
                    <a:pt x="22522" y="19998"/>
                  </a:lnTo>
                  <a:lnTo>
                    <a:pt x="22522" y="19998"/>
                  </a:lnTo>
                  <a:lnTo>
                    <a:pt x="22522" y="19978"/>
                  </a:lnTo>
                  <a:lnTo>
                    <a:pt x="22522" y="19978"/>
                  </a:lnTo>
                  <a:lnTo>
                    <a:pt x="22543" y="19978"/>
                  </a:lnTo>
                  <a:lnTo>
                    <a:pt x="22543" y="19978"/>
                  </a:lnTo>
                  <a:lnTo>
                    <a:pt x="22543" y="19978"/>
                  </a:lnTo>
                  <a:lnTo>
                    <a:pt x="22543" y="19957"/>
                  </a:lnTo>
                  <a:lnTo>
                    <a:pt x="22543" y="19957"/>
                  </a:lnTo>
                  <a:lnTo>
                    <a:pt x="22543" y="19957"/>
                  </a:lnTo>
                  <a:lnTo>
                    <a:pt x="22543" y="19957"/>
                  </a:lnTo>
                  <a:lnTo>
                    <a:pt x="22543" y="19916"/>
                  </a:lnTo>
                  <a:lnTo>
                    <a:pt x="22543" y="19916"/>
                  </a:lnTo>
                  <a:lnTo>
                    <a:pt x="22543" y="19896"/>
                  </a:lnTo>
                  <a:lnTo>
                    <a:pt x="22543" y="19896"/>
                  </a:lnTo>
                  <a:lnTo>
                    <a:pt x="22543" y="19875"/>
                  </a:lnTo>
                  <a:lnTo>
                    <a:pt x="22543" y="19875"/>
                  </a:lnTo>
                  <a:lnTo>
                    <a:pt x="22543" y="19875"/>
                  </a:lnTo>
                  <a:lnTo>
                    <a:pt x="22543" y="19875"/>
                  </a:lnTo>
                  <a:lnTo>
                    <a:pt x="22543" y="19875"/>
                  </a:lnTo>
                  <a:lnTo>
                    <a:pt x="22543" y="19875"/>
                  </a:lnTo>
                  <a:lnTo>
                    <a:pt x="22522" y="19875"/>
                  </a:lnTo>
                  <a:lnTo>
                    <a:pt x="22522" y="19855"/>
                  </a:lnTo>
                  <a:lnTo>
                    <a:pt x="22522" y="19855"/>
                  </a:lnTo>
                  <a:lnTo>
                    <a:pt x="22522" y="19855"/>
                  </a:lnTo>
                  <a:lnTo>
                    <a:pt x="22522" y="19834"/>
                  </a:lnTo>
                  <a:lnTo>
                    <a:pt x="22522" y="19834"/>
                  </a:lnTo>
                  <a:lnTo>
                    <a:pt x="22502" y="19834"/>
                  </a:lnTo>
                  <a:lnTo>
                    <a:pt x="22502" y="19834"/>
                  </a:lnTo>
                  <a:lnTo>
                    <a:pt x="22502" y="19834"/>
                  </a:lnTo>
                  <a:lnTo>
                    <a:pt x="22502" y="19814"/>
                  </a:lnTo>
                  <a:lnTo>
                    <a:pt x="22502" y="19814"/>
                  </a:lnTo>
                  <a:lnTo>
                    <a:pt x="22502" y="19793"/>
                  </a:lnTo>
                  <a:lnTo>
                    <a:pt x="22502" y="19793"/>
                  </a:lnTo>
                  <a:lnTo>
                    <a:pt x="22502" y="19793"/>
                  </a:lnTo>
                  <a:lnTo>
                    <a:pt x="22502" y="19793"/>
                  </a:lnTo>
                  <a:lnTo>
                    <a:pt x="22502" y="19793"/>
                  </a:lnTo>
                  <a:lnTo>
                    <a:pt x="22502" y="19773"/>
                  </a:lnTo>
                  <a:lnTo>
                    <a:pt x="22502" y="19752"/>
                  </a:lnTo>
                  <a:lnTo>
                    <a:pt x="22522" y="19752"/>
                  </a:lnTo>
                  <a:lnTo>
                    <a:pt x="22502" y="19752"/>
                  </a:lnTo>
                  <a:lnTo>
                    <a:pt x="22502" y="19752"/>
                  </a:lnTo>
                  <a:lnTo>
                    <a:pt x="22502" y="19752"/>
                  </a:lnTo>
                  <a:lnTo>
                    <a:pt x="22522" y="19752"/>
                  </a:lnTo>
                  <a:lnTo>
                    <a:pt x="22522" y="19732"/>
                  </a:lnTo>
                  <a:lnTo>
                    <a:pt x="22522" y="19732"/>
                  </a:lnTo>
                  <a:lnTo>
                    <a:pt x="22522" y="19711"/>
                  </a:lnTo>
                  <a:lnTo>
                    <a:pt x="22522" y="19711"/>
                  </a:lnTo>
                  <a:lnTo>
                    <a:pt x="22522" y="19711"/>
                  </a:lnTo>
                  <a:lnTo>
                    <a:pt x="22522" y="19711"/>
                  </a:lnTo>
                  <a:lnTo>
                    <a:pt x="22522" y="19711"/>
                  </a:lnTo>
                  <a:lnTo>
                    <a:pt x="22522" y="19691"/>
                  </a:lnTo>
                  <a:lnTo>
                    <a:pt x="22522" y="19670"/>
                  </a:lnTo>
                  <a:lnTo>
                    <a:pt x="22522" y="19650"/>
                  </a:lnTo>
                  <a:lnTo>
                    <a:pt x="22543" y="19629"/>
                  </a:lnTo>
                  <a:lnTo>
                    <a:pt x="22543" y="19629"/>
                  </a:lnTo>
                  <a:lnTo>
                    <a:pt x="22543" y="19629"/>
                  </a:lnTo>
                  <a:lnTo>
                    <a:pt x="22543" y="19629"/>
                  </a:lnTo>
                  <a:lnTo>
                    <a:pt x="22543" y="19609"/>
                  </a:lnTo>
                  <a:lnTo>
                    <a:pt x="22543" y="19609"/>
                  </a:lnTo>
                  <a:lnTo>
                    <a:pt x="22543" y="19609"/>
                  </a:lnTo>
                  <a:lnTo>
                    <a:pt x="22543" y="19609"/>
                  </a:lnTo>
                  <a:lnTo>
                    <a:pt x="22543" y="19609"/>
                  </a:lnTo>
                  <a:lnTo>
                    <a:pt x="22543" y="19609"/>
                  </a:lnTo>
                  <a:lnTo>
                    <a:pt x="22543" y="19588"/>
                  </a:lnTo>
                  <a:lnTo>
                    <a:pt x="22522" y="19588"/>
                  </a:lnTo>
                  <a:lnTo>
                    <a:pt x="22522" y="19588"/>
                  </a:lnTo>
                  <a:lnTo>
                    <a:pt x="22522" y="19588"/>
                  </a:lnTo>
                  <a:lnTo>
                    <a:pt x="22522" y="19588"/>
                  </a:lnTo>
                  <a:lnTo>
                    <a:pt x="22522" y="19568"/>
                  </a:lnTo>
                  <a:lnTo>
                    <a:pt x="22522" y="19568"/>
                  </a:lnTo>
                  <a:lnTo>
                    <a:pt x="22522" y="19568"/>
                  </a:lnTo>
                  <a:lnTo>
                    <a:pt x="22522" y="19568"/>
                  </a:lnTo>
                  <a:lnTo>
                    <a:pt x="22522" y="19526"/>
                  </a:lnTo>
                  <a:lnTo>
                    <a:pt x="22522" y="19526"/>
                  </a:lnTo>
                  <a:lnTo>
                    <a:pt x="22522" y="19526"/>
                  </a:lnTo>
                  <a:lnTo>
                    <a:pt x="22522" y="19526"/>
                  </a:lnTo>
                  <a:lnTo>
                    <a:pt x="22522" y="19526"/>
                  </a:lnTo>
                  <a:lnTo>
                    <a:pt x="22522" y="19506"/>
                  </a:lnTo>
                  <a:lnTo>
                    <a:pt x="22522" y="19506"/>
                  </a:lnTo>
                  <a:lnTo>
                    <a:pt x="22522" y="19506"/>
                  </a:lnTo>
                  <a:lnTo>
                    <a:pt x="22522" y="19506"/>
                  </a:lnTo>
                  <a:lnTo>
                    <a:pt x="22522" y="19486"/>
                  </a:lnTo>
                  <a:lnTo>
                    <a:pt x="22522" y="19486"/>
                  </a:lnTo>
                  <a:lnTo>
                    <a:pt x="22522" y="19486"/>
                  </a:lnTo>
                  <a:lnTo>
                    <a:pt x="22522" y="19465"/>
                  </a:lnTo>
                  <a:lnTo>
                    <a:pt x="22522" y="19465"/>
                  </a:lnTo>
                  <a:lnTo>
                    <a:pt x="22522" y="19444"/>
                  </a:lnTo>
                  <a:lnTo>
                    <a:pt x="22522" y="19444"/>
                  </a:lnTo>
                  <a:lnTo>
                    <a:pt x="22522" y="19444"/>
                  </a:lnTo>
                  <a:lnTo>
                    <a:pt x="22522" y="19424"/>
                  </a:lnTo>
                  <a:lnTo>
                    <a:pt x="22522" y="19424"/>
                  </a:lnTo>
                  <a:lnTo>
                    <a:pt x="22522" y="19424"/>
                  </a:lnTo>
                  <a:lnTo>
                    <a:pt x="22522" y="19424"/>
                  </a:lnTo>
                  <a:lnTo>
                    <a:pt x="22522" y="19404"/>
                  </a:lnTo>
                  <a:lnTo>
                    <a:pt x="22522" y="19383"/>
                  </a:lnTo>
                  <a:lnTo>
                    <a:pt x="22522" y="19383"/>
                  </a:lnTo>
                  <a:lnTo>
                    <a:pt x="22522" y="19383"/>
                  </a:lnTo>
                  <a:lnTo>
                    <a:pt x="22522" y="19362"/>
                  </a:lnTo>
                  <a:lnTo>
                    <a:pt x="22522" y="19362"/>
                  </a:lnTo>
                  <a:lnTo>
                    <a:pt x="22522" y="19362"/>
                  </a:lnTo>
                  <a:lnTo>
                    <a:pt x="22522" y="19362"/>
                  </a:lnTo>
                  <a:lnTo>
                    <a:pt x="22522" y="19362"/>
                  </a:lnTo>
                  <a:lnTo>
                    <a:pt x="22522" y="19362"/>
                  </a:lnTo>
                  <a:lnTo>
                    <a:pt x="22522" y="19342"/>
                  </a:lnTo>
                  <a:lnTo>
                    <a:pt x="22522" y="19342"/>
                  </a:lnTo>
                  <a:lnTo>
                    <a:pt x="22522" y="19342"/>
                  </a:lnTo>
                  <a:lnTo>
                    <a:pt x="22522" y="19342"/>
                  </a:lnTo>
                  <a:lnTo>
                    <a:pt x="22522" y="19322"/>
                  </a:lnTo>
                  <a:lnTo>
                    <a:pt x="22543" y="19322"/>
                  </a:lnTo>
                  <a:lnTo>
                    <a:pt x="22522" y="19322"/>
                  </a:lnTo>
                  <a:lnTo>
                    <a:pt x="22522" y="19322"/>
                  </a:lnTo>
                  <a:lnTo>
                    <a:pt x="22543" y="19322"/>
                  </a:lnTo>
                  <a:lnTo>
                    <a:pt x="22543" y="19322"/>
                  </a:lnTo>
                  <a:lnTo>
                    <a:pt x="22543" y="19322"/>
                  </a:lnTo>
                  <a:lnTo>
                    <a:pt x="22543" y="19322"/>
                  </a:lnTo>
                  <a:lnTo>
                    <a:pt x="22543" y="19301"/>
                  </a:lnTo>
                  <a:lnTo>
                    <a:pt x="22543" y="19301"/>
                  </a:lnTo>
                  <a:lnTo>
                    <a:pt x="22543" y="19301"/>
                  </a:lnTo>
                  <a:lnTo>
                    <a:pt x="22543" y="19301"/>
                  </a:lnTo>
                  <a:lnTo>
                    <a:pt x="22543" y="19301"/>
                  </a:lnTo>
                  <a:lnTo>
                    <a:pt x="22543" y="19301"/>
                  </a:lnTo>
                  <a:lnTo>
                    <a:pt x="22543" y="19301"/>
                  </a:lnTo>
                  <a:lnTo>
                    <a:pt x="22543" y="19301"/>
                  </a:lnTo>
                  <a:lnTo>
                    <a:pt x="22543" y="19301"/>
                  </a:lnTo>
                  <a:lnTo>
                    <a:pt x="22543" y="19280"/>
                  </a:lnTo>
                  <a:lnTo>
                    <a:pt x="22543" y="19280"/>
                  </a:lnTo>
                  <a:lnTo>
                    <a:pt x="22543" y="19280"/>
                  </a:lnTo>
                  <a:lnTo>
                    <a:pt x="22543" y="19280"/>
                  </a:lnTo>
                  <a:lnTo>
                    <a:pt x="22543" y="19280"/>
                  </a:lnTo>
                  <a:lnTo>
                    <a:pt x="22563" y="19280"/>
                  </a:lnTo>
                  <a:lnTo>
                    <a:pt x="22563" y="19280"/>
                  </a:lnTo>
                  <a:lnTo>
                    <a:pt x="22563" y="19260"/>
                  </a:lnTo>
                  <a:lnTo>
                    <a:pt x="22563" y="19260"/>
                  </a:lnTo>
                  <a:lnTo>
                    <a:pt x="22563" y="19260"/>
                  </a:lnTo>
                  <a:lnTo>
                    <a:pt x="22563" y="19260"/>
                  </a:lnTo>
                  <a:lnTo>
                    <a:pt x="22563" y="19260"/>
                  </a:lnTo>
                  <a:lnTo>
                    <a:pt x="22563" y="19240"/>
                  </a:lnTo>
                  <a:lnTo>
                    <a:pt x="22563" y="19240"/>
                  </a:lnTo>
                  <a:lnTo>
                    <a:pt x="22563" y="19240"/>
                  </a:lnTo>
                  <a:lnTo>
                    <a:pt x="22563" y="19240"/>
                  </a:lnTo>
                  <a:lnTo>
                    <a:pt x="22563" y="19240"/>
                  </a:lnTo>
                  <a:lnTo>
                    <a:pt x="22563" y="19240"/>
                  </a:lnTo>
                  <a:lnTo>
                    <a:pt x="22563" y="19240"/>
                  </a:lnTo>
                  <a:lnTo>
                    <a:pt x="22563" y="19240"/>
                  </a:lnTo>
                  <a:lnTo>
                    <a:pt x="22584" y="19240"/>
                  </a:lnTo>
                  <a:lnTo>
                    <a:pt x="22584" y="19240"/>
                  </a:lnTo>
                  <a:lnTo>
                    <a:pt x="22584" y="19240"/>
                  </a:lnTo>
                  <a:lnTo>
                    <a:pt x="22584" y="19260"/>
                  </a:lnTo>
                  <a:lnTo>
                    <a:pt x="22584" y="19280"/>
                  </a:lnTo>
                  <a:lnTo>
                    <a:pt x="22584" y="19322"/>
                  </a:lnTo>
                  <a:lnTo>
                    <a:pt x="22584" y="19322"/>
                  </a:lnTo>
                  <a:lnTo>
                    <a:pt x="22584" y="19322"/>
                  </a:lnTo>
                  <a:lnTo>
                    <a:pt x="22584" y="19322"/>
                  </a:lnTo>
                  <a:lnTo>
                    <a:pt x="22584" y="19342"/>
                  </a:lnTo>
                  <a:lnTo>
                    <a:pt x="22604" y="19342"/>
                  </a:lnTo>
                  <a:lnTo>
                    <a:pt x="22604" y="19342"/>
                  </a:lnTo>
                  <a:lnTo>
                    <a:pt x="22604" y="19342"/>
                  </a:lnTo>
                  <a:lnTo>
                    <a:pt x="22604" y="19342"/>
                  </a:lnTo>
                  <a:lnTo>
                    <a:pt x="22604" y="19342"/>
                  </a:lnTo>
                  <a:lnTo>
                    <a:pt x="22584" y="19342"/>
                  </a:lnTo>
                  <a:lnTo>
                    <a:pt x="22584" y="19362"/>
                  </a:lnTo>
                  <a:lnTo>
                    <a:pt x="22584" y="19362"/>
                  </a:lnTo>
                  <a:lnTo>
                    <a:pt x="22604" y="19362"/>
                  </a:lnTo>
                  <a:lnTo>
                    <a:pt x="22584" y="19383"/>
                  </a:lnTo>
                  <a:lnTo>
                    <a:pt x="22584" y="19383"/>
                  </a:lnTo>
                  <a:lnTo>
                    <a:pt x="22584" y="19383"/>
                  </a:lnTo>
                  <a:lnTo>
                    <a:pt x="22584" y="19383"/>
                  </a:lnTo>
                  <a:lnTo>
                    <a:pt x="22584" y="19404"/>
                  </a:lnTo>
                  <a:lnTo>
                    <a:pt x="22584" y="19404"/>
                  </a:lnTo>
                  <a:lnTo>
                    <a:pt x="22584" y="19444"/>
                  </a:lnTo>
                  <a:lnTo>
                    <a:pt x="22584" y="19465"/>
                  </a:lnTo>
                  <a:lnTo>
                    <a:pt x="22584" y="19465"/>
                  </a:lnTo>
                  <a:lnTo>
                    <a:pt x="22584" y="19465"/>
                  </a:lnTo>
                  <a:lnTo>
                    <a:pt x="22604" y="19486"/>
                  </a:lnTo>
                  <a:lnTo>
                    <a:pt x="22604" y="19506"/>
                  </a:lnTo>
                  <a:lnTo>
                    <a:pt x="22604" y="19526"/>
                  </a:lnTo>
                  <a:lnTo>
                    <a:pt x="22584" y="19526"/>
                  </a:lnTo>
                  <a:lnTo>
                    <a:pt x="22604" y="19526"/>
                  </a:lnTo>
                  <a:lnTo>
                    <a:pt x="22604" y="19526"/>
                  </a:lnTo>
                  <a:lnTo>
                    <a:pt x="22604" y="19526"/>
                  </a:lnTo>
                  <a:lnTo>
                    <a:pt x="22604" y="19547"/>
                  </a:lnTo>
                  <a:lnTo>
                    <a:pt x="22604" y="19547"/>
                  </a:lnTo>
                  <a:lnTo>
                    <a:pt x="22604" y="19568"/>
                  </a:lnTo>
                  <a:lnTo>
                    <a:pt x="22604" y="19568"/>
                  </a:lnTo>
                  <a:lnTo>
                    <a:pt x="22604" y="19568"/>
                  </a:lnTo>
                  <a:lnTo>
                    <a:pt x="22604" y="19568"/>
                  </a:lnTo>
                  <a:lnTo>
                    <a:pt x="22604" y="19568"/>
                  </a:lnTo>
                  <a:lnTo>
                    <a:pt x="22604" y="19588"/>
                  </a:lnTo>
                  <a:lnTo>
                    <a:pt x="22604" y="19609"/>
                  </a:lnTo>
                  <a:lnTo>
                    <a:pt x="22604" y="19629"/>
                  </a:lnTo>
                  <a:lnTo>
                    <a:pt x="22604" y="19650"/>
                  </a:lnTo>
                  <a:lnTo>
                    <a:pt x="22625" y="19670"/>
                  </a:lnTo>
                  <a:lnTo>
                    <a:pt x="22625" y="19691"/>
                  </a:lnTo>
                  <a:lnTo>
                    <a:pt x="22625" y="19711"/>
                  </a:lnTo>
                  <a:lnTo>
                    <a:pt x="22625" y="19711"/>
                  </a:lnTo>
                  <a:lnTo>
                    <a:pt x="22625" y="19732"/>
                  </a:lnTo>
                  <a:lnTo>
                    <a:pt x="22625" y="19752"/>
                  </a:lnTo>
                  <a:lnTo>
                    <a:pt x="22625" y="19773"/>
                  </a:lnTo>
                  <a:lnTo>
                    <a:pt x="22625" y="19773"/>
                  </a:lnTo>
                  <a:lnTo>
                    <a:pt x="22604" y="19793"/>
                  </a:lnTo>
                  <a:lnTo>
                    <a:pt x="22604" y="19814"/>
                  </a:lnTo>
                  <a:lnTo>
                    <a:pt x="22604" y="19814"/>
                  </a:lnTo>
                  <a:lnTo>
                    <a:pt x="22604" y="19814"/>
                  </a:lnTo>
                  <a:lnTo>
                    <a:pt x="22604" y="19814"/>
                  </a:lnTo>
                  <a:lnTo>
                    <a:pt x="22604" y="19814"/>
                  </a:lnTo>
                  <a:lnTo>
                    <a:pt x="22604" y="19814"/>
                  </a:lnTo>
                  <a:lnTo>
                    <a:pt x="22604" y="19814"/>
                  </a:lnTo>
                  <a:lnTo>
                    <a:pt x="22604" y="19814"/>
                  </a:lnTo>
                  <a:lnTo>
                    <a:pt x="22604" y="19814"/>
                  </a:lnTo>
                  <a:lnTo>
                    <a:pt x="22604" y="19834"/>
                  </a:lnTo>
                  <a:lnTo>
                    <a:pt x="22604" y="19834"/>
                  </a:lnTo>
                  <a:lnTo>
                    <a:pt x="22604" y="19834"/>
                  </a:lnTo>
                  <a:lnTo>
                    <a:pt x="22604" y="19834"/>
                  </a:lnTo>
                  <a:lnTo>
                    <a:pt x="22604" y="19834"/>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55"/>
                  </a:lnTo>
                  <a:lnTo>
                    <a:pt x="22604" y="19875"/>
                  </a:lnTo>
                  <a:lnTo>
                    <a:pt x="22604" y="19875"/>
                  </a:lnTo>
                  <a:lnTo>
                    <a:pt x="22604" y="19875"/>
                  </a:lnTo>
                  <a:lnTo>
                    <a:pt x="22584" y="19875"/>
                  </a:lnTo>
                  <a:lnTo>
                    <a:pt x="22584" y="19875"/>
                  </a:lnTo>
                  <a:lnTo>
                    <a:pt x="22584" y="19896"/>
                  </a:lnTo>
                  <a:lnTo>
                    <a:pt x="22584" y="19896"/>
                  </a:lnTo>
                  <a:lnTo>
                    <a:pt x="22584" y="19896"/>
                  </a:lnTo>
                  <a:lnTo>
                    <a:pt x="22604" y="19896"/>
                  </a:lnTo>
                  <a:lnTo>
                    <a:pt x="22604" y="19896"/>
                  </a:lnTo>
                  <a:lnTo>
                    <a:pt x="22604" y="19896"/>
                  </a:lnTo>
                  <a:lnTo>
                    <a:pt x="22604" y="19916"/>
                  </a:lnTo>
                  <a:lnTo>
                    <a:pt x="22604" y="19916"/>
                  </a:lnTo>
                  <a:lnTo>
                    <a:pt x="22604" y="19916"/>
                  </a:lnTo>
                  <a:lnTo>
                    <a:pt x="22604" y="19916"/>
                  </a:lnTo>
                  <a:lnTo>
                    <a:pt x="22604" y="19916"/>
                  </a:lnTo>
                  <a:lnTo>
                    <a:pt x="22604" y="19916"/>
                  </a:lnTo>
                  <a:lnTo>
                    <a:pt x="22604" y="19916"/>
                  </a:lnTo>
                  <a:lnTo>
                    <a:pt x="22625" y="19916"/>
                  </a:lnTo>
                  <a:lnTo>
                    <a:pt x="22625" y="19916"/>
                  </a:lnTo>
                  <a:lnTo>
                    <a:pt x="22625" y="19896"/>
                  </a:lnTo>
                  <a:lnTo>
                    <a:pt x="22625" y="19896"/>
                  </a:lnTo>
                  <a:lnTo>
                    <a:pt x="22625" y="19896"/>
                  </a:lnTo>
                  <a:lnTo>
                    <a:pt x="22625" y="19896"/>
                  </a:lnTo>
                  <a:lnTo>
                    <a:pt x="22625" y="19896"/>
                  </a:lnTo>
                  <a:lnTo>
                    <a:pt x="22625" y="19896"/>
                  </a:lnTo>
                  <a:lnTo>
                    <a:pt x="22625" y="19896"/>
                  </a:lnTo>
                  <a:lnTo>
                    <a:pt x="22625" y="19896"/>
                  </a:lnTo>
                  <a:lnTo>
                    <a:pt x="22625" y="19896"/>
                  </a:lnTo>
                  <a:lnTo>
                    <a:pt x="22625" y="19896"/>
                  </a:lnTo>
                  <a:lnTo>
                    <a:pt x="22625" y="19875"/>
                  </a:lnTo>
                  <a:lnTo>
                    <a:pt x="22625" y="19875"/>
                  </a:lnTo>
                  <a:lnTo>
                    <a:pt x="22625" y="19875"/>
                  </a:lnTo>
                  <a:lnTo>
                    <a:pt x="22625" y="19875"/>
                  </a:lnTo>
                  <a:lnTo>
                    <a:pt x="22625" y="19875"/>
                  </a:lnTo>
                  <a:lnTo>
                    <a:pt x="22625" y="19875"/>
                  </a:lnTo>
                  <a:lnTo>
                    <a:pt x="22625" y="19875"/>
                  </a:lnTo>
                  <a:lnTo>
                    <a:pt x="22625" y="19875"/>
                  </a:lnTo>
                  <a:lnTo>
                    <a:pt x="22625" y="19875"/>
                  </a:lnTo>
                  <a:lnTo>
                    <a:pt x="22625" y="19855"/>
                  </a:lnTo>
                  <a:lnTo>
                    <a:pt x="22625" y="19855"/>
                  </a:lnTo>
                  <a:lnTo>
                    <a:pt x="22645" y="19875"/>
                  </a:lnTo>
                  <a:lnTo>
                    <a:pt x="22645" y="19875"/>
                  </a:lnTo>
                  <a:lnTo>
                    <a:pt x="22645" y="19875"/>
                  </a:lnTo>
                  <a:lnTo>
                    <a:pt x="22645" y="19875"/>
                  </a:lnTo>
                  <a:lnTo>
                    <a:pt x="22645" y="19875"/>
                  </a:lnTo>
                  <a:lnTo>
                    <a:pt x="22645" y="19875"/>
                  </a:lnTo>
                  <a:lnTo>
                    <a:pt x="22645" y="19875"/>
                  </a:lnTo>
                  <a:lnTo>
                    <a:pt x="22645" y="19875"/>
                  </a:lnTo>
                  <a:lnTo>
                    <a:pt x="22666" y="19875"/>
                  </a:lnTo>
                  <a:lnTo>
                    <a:pt x="22666" y="19875"/>
                  </a:lnTo>
                  <a:lnTo>
                    <a:pt x="22666" y="19875"/>
                  </a:lnTo>
                  <a:lnTo>
                    <a:pt x="22666" y="19875"/>
                  </a:lnTo>
                  <a:lnTo>
                    <a:pt x="22666" y="19875"/>
                  </a:lnTo>
                  <a:lnTo>
                    <a:pt x="22666" y="19875"/>
                  </a:lnTo>
                  <a:lnTo>
                    <a:pt x="22666" y="19875"/>
                  </a:lnTo>
                  <a:lnTo>
                    <a:pt x="22666" y="19875"/>
                  </a:lnTo>
                  <a:lnTo>
                    <a:pt x="22666" y="19875"/>
                  </a:lnTo>
                  <a:lnTo>
                    <a:pt x="22666" y="19875"/>
                  </a:lnTo>
                  <a:lnTo>
                    <a:pt x="22666" y="19875"/>
                  </a:lnTo>
                  <a:lnTo>
                    <a:pt x="22666" y="19875"/>
                  </a:lnTo>
                  <a:lnTo>
                    <a:pt x="22666" y="19875"/>
                  </a:lnTo>
                  <a:lnTo>
                    <a:pt x="22666" y="19855"/>
                  </a:lnTo>
                  <a:lnTo>
                    <a:pt x="22686" y="19855"/>
                  </a:lnTo>
                  <a:lnTo>
                    <a:pt x="22686" y="19875"/>
                  </a:lnTo>
                  <a:lnTo>
                    <a:pt x="22686" y="19875"/>
                  </a:lnTo>
                  <a:lnTo>
                    <a:pt x="22686" y="19875"/>
                  </a:lnTo>
                  <a:lnTo>
                    <a:pt x="22686" y="19875"/>
                  </a:lnTo>
                  <a:lnTo>
                    <a:pt x="22666" y="19875"/>
                  </a:lnTo>
                  <a:lnTo>
                    <a:pt x="22666" y="19875"/>
                  </a:lnTo>
                  <a:lnTo>
                    <a:pt x="22666" y="19875"/>
                  </a:lnTo>
                  <a:lnTo>
                    <a:pt x="22666" y="19875"/>
                  </a:lnTo>
                  <a:lnTo>
                    <a:pt x="22666" y="19875"/>
                  </a:lnTo>
                  <a:lnTo>
                    <a:pt x="22686" y="19875"/>
                  </a:lnTo>
                  <a:lnTo>
                    <a:pt x="22686" y="19875"/>
                  </a:lnTo>
                  <a:lnTo>
                    <a:pt x="22686" y="19875"/>
                  </a:lnTo>
                  <a:lnTo>
                    <a:pt x="22686" y="19875"/>
                  </a:lnTo>
                  <a:lnTo>
                    <a:pt x="22686" y="19875"/>
                  </a:lnTo>
                  <a:lnTo>
                    <a:pt x="22686" y="19855"/>
                  </a:lnTo>
                  <a:lnTo>
                    <a:pt x="22686" y="19875"/>
                  </a:lnTo>
                  <a:lnTo>
                    <a:pt x="22686" y="19855"/>
                  </a:lnTo>
                  <a:lnTo>
                    <a:pt x="22686" y="19855"/>
                  </a:lnTo>
                  <a:lnTo>
                    <a:pt x="22686" y="19855"/>
                  </a:lnTo>
                  <a:lnTo>
                    <a:pt x="22686" y="19855"/>
                  </a:lnTo>
                  <a:lnTo>
                    <a:pt x="22707" y="19855"/>
                  </a:lnTo>
                  <a:lnTo>
                    <a:pt x="22686" y="19855"/>
                  </a:lnTo>
                  <a:lnTo>
                    <a:pt x="22686" y="19855"/>
                  </a:lnTo>
                  <a:lnTo>
                    <a:pt x="22686" y="19875"/>
                  </a:lnTo>
                  <a:lnTo>
                    <a:pt x="22686" y="19875"/>
                  </a:lnTo>
                  <a:lnTo>
                    <a:pt x="22686" y="19875"/>
                  </a:lnTo>
                  <a:lnTo>
                    <a:pt x="22686" y="19875"/>
                  </a:lnTo>
                  <a:lnTo>
                    <a:pt x="22686" y="19875"/>
                  </a:lnTo>
                  <a:lnTo>
                    <a:pt x="22686" y="19875"/>
                  </a:lnTo>
                  <a:lnTo>
                    <a:pt x="22686" y="19875"/>
                  </a:lnTo>
                  <a:lnTo>
                    <a:pt x="22686" y="19875"/>
                  </a:lnTo>
                  <a:lnTo>
                    <a:pt x="22707" y="19875"/>
                  </a:lnTo>
                  <a:lnTo>
                    <a:pt x="22707" y="19875"/>
                  </a:lnTo>
                  <a:lnTo>
                    <a:pt x="22707" y="19875"/>
                  </a:lnTo>
                  <a:lnTo>
                    <a:pt x="22727" y="19875"/>
                  </a:lnTo>
                  <a:lnTo>
                    <a:pt x="22727" y="19855"/>
                  </a:lnTo>
                  <a:lnTo>
                    <a:pt x="22727" y="19875"/>
                  </a:lnTo>
                  <a:lnTo>
                    <a:pt x="22727" y="19875"/>
                  </a:lnTo>
                  <a:lnTo>
                    <a:pt x="22727" y="19855"/>
                  </a:lnTo>
                  <a:lnTo>
                    <a:pt x="22727" y="19855"/>
                  </a:lnTo>
                  <a:lnTo>
                    <a:pt x="22727" y="19855"/>
                  </a:lnTo>
                  <a:lnTo>
                    <a:pt x="22748" y="19855"/>
                  </a:lnTo>
                  <a:lnTo>
                    <a:pt x="22748" y="19855"/>
                  </a:lnTo>
                  <a:lnTo>
                    <a:pt x="22748" y="19855"/>
                  </a:lnTo>
                  <a:lnTo>
                    <a:pt x="22748" y="19855"/>
                  </a:lnTo>
                  <a:lnTo>
                    <a:pt x="22748" y="19855"/>
                  </a:lnTo>
                  <a:lnTo>
                    <a:pt x="22769" y="19855"/>
                  </a:lnTo>
                  <a:lnTo>
                    <a:pt x="22748" y="19855"/>
                  </a:lnTo>
                  <a:lnTo>
                    <a:pt x="22748" y="19855"/>
                  </a:lnTo>
                  <a:lnTo>
                    <a:pt x="22748" y="19834"/>
                  </a:lnTo>
                  <a:lnTo>
                    <a:pt x="22769" y="19834"/>
                  </a:lnTo>
                  <a:lnTo>
                    <a:pt x="22769" y="19834"/>
                  </a:lnTo>
                  <a:lnTo>
                    <a:pt x="22769" y="19834"/>
                  </a:lnTo>
                  <a:lnTo>
                    <a:pt x="22789" y="19855"/>
                  </a:lnTo>
                  <a:lnTo>
                    <a:pt x="22789" y="19855"/>
                  </a:lnTo>
                  <a:lnTo>
                    <a:pt x="22789" y="19855"/>
                  </a:lnTo>
                  <a:lnTo>
                    <a:pt x="22809" y="19855"/>
                  </a:lnTo>
                  <a:lnTo>
                    <a:pt x="22809" y="19855"/>
                  </a:lnTo>
                  <a:lnTo>
                    <a:pt x="22809" y="19855"/>
                  </a:lnTo>
                  <a:lnTo>
                    <a:pt x="22809" y="19855"/>
                  </a:lnTo>
                  <a:lnTo>
                    <a:pt x="22809" y="19855"/>
                  </a:lnTo>
                  <a:lnTo>
                    <a:pt x="22809" y="19855"/>
                  </a:lnTo>
                  <a:lnTo>
                    <a:pt x="22809" y="19855"/>
                  </a:lnTo>
                  <a:lnTo>
                    <a:pt x="22809" y="19855"/>
                  </a:lnTo>
                  <a:lnTo>
                    <a:pt x="22830" y="19855"/>
                  </a:lnTo>
                  <a:lnTo>
                    <a:pt x="22830" y="19855"/>
                  </a:lnTo>
                  <a:lnTo>
                    <a:pt x="22830" y="19855"/>
                  </a:lnTo>
                  <a:lnTo>
                    <a:pt x="22851" y="19855"/>
                  </a:lnTo>
                  <a:lnTo>
                    <a:pt x="22851" y="19855"/>
                  </a:lnTo>
                  <a:lnTo>
                    <a:pt x="22830" y="19855"/>
                  </a:lnTo>
                  <a:lnTo>
                    <a:pt x="22830" y="19855"/>
                  </a:lnTo>
                  <a:lnTo>
                    <a:pt x="22830" y="19875"/>
                  </a:lnTo>
                  <a:lnTo>
                    <a:pt x="22830" y="19875"/>
                  </a:lnTo>
                  <a:lnTo>
                    <a:pt x="22830" y="19875"/>
                  </a:lnTo>
                  <a:lnTo>
                    <a:pt x="22830" y="19875"/>
                  </a:lnTo>
                  <a:lnTo>
                    <a:pt x="22830" y="19875"/>
                  </a:lnTo>
                  <a:lnTo>
                    <a:pt x="22851" y="19875"/>
                  </a:lnTo>
                  <a:lnTo>
                    <a:pt x="22851" y="19875"/>
                  </a:lnTo>
                  <a:lnTo>
                    <a:pt x="22871" y="19896"/>
                  </a:lnTo>
                  <a:lnTo>
                    <a:pt x="22871" y="19896"/>
                  </a:lnTo>
                  <a:lnTo>
                    <a:pt x="22891" y="19916"/>
                  </a:lnTo>
                  <a:lnTo>
                    <a:pt x="22891" y="19916"/>
                  </a:lnTo>
                  <a:lnTo>
                    <a:pt x="22912" y="19937"/>
                  </a:lnTo>
                  <a:lnTo>
                    <a:pt x="22912" y="19937"/>
                  </a:lnTo>
                  <a:lnTo>
                    <a:pt x="22912" y="19937"/>
                  </a:lnTo>
                  <a:lnTo>
                    <a:pt x="22912" y="19937"/>
                  </a:lnTo>
                  <a:lnTo>
                    <a:pt x="22912" y="19937"/>
                  </a:lnTo>
                  <a:lnTo>
                    <a:pt x="22933" y="19957"/>
                  </a:lnTo>
                  <a:lnTo>
                    <a:pt x="22933" y="19957"/>
                  </a:lnTo>
                  <a:lnTo>
                    <a:pt x="22953" y="19957"/>
                  </a:lnTo>
                  <a:lnTo>
                    <a:pt x="22953" y="19978"/>
                  </a:lnTo>
                  <a:lnTo>
                    <a:pt x="22973" y="19998"/>
                  </a:lnTo>
                  <a:lnTo>
                    <a:pt x="22994" y="19998"/>
                  </a:lnTo>
                  <a:lnTo>
                    <a:pt x="22994" y="19998"/>
                  </a:lnTo>
                  <a:lnTo>
                    <a:pt x="22994" y="20019"/>
                  </a:lnTo>
                  <a:lnTo>
                    <a:pt x="22994" y="20019"/>
                  </a:lnTo>
                  <a:lnTo>
                    <a:pt x="22994" y="20039"/>
                  </a:lnTo>
                  <a:lnTo>
                    <a:pt x="23015" y="20039"/>
                  </a:lnTo>
                  <a:lnTo>
                    <a:pt x="23035" y="20060"/>
                  </a:lnTo>
                  <a:lnTo>
                    <a:pt x="23055" y="20080"/>
                  </a:lnTo>
                  <a:lnTo>
                    <a:pt x="23055" y="20080"/>
                  </a:lnTo>
                  <a:lnTo>
                    <a:pt x="23076" y="20101"/>
                  </a:lnTo>
                  <a:lnTo>
                    <a:pt x="23076" y="20101"/>
                  </a:lnTo>
                  <a:lnTo>
                    <a:pt x="23097" y="20101"/>
                  </a:lnTo>
                  <a:lnTo>
                    <a:pt x="23137" y="20142"/>
                  </a:lnTo>
                  <a:lnTo>
                    <a:pt x="23158" y="20142"/>
                  </a:lnTo>
                  <a:lnTo>
                    <a:pt x="23158" y="20163"/>
                  </a:lnTo>
                  <a:lnTo>
                    <a:pt x="23158" y="20163"/>
                  </a:lnTo>
                  <a:lnTo>
                    <a:pt x="23158" y="20163"/>
                  </a:lnTo>
                  <a:lnTo>
                    <a:pt x="23158" y="20163"/>
                  </a:lnTo>
                  <a:lnTo>
                    <a:pt x="23158" y="20183"/>
                  </a:lnTo>
                  <a:lnTo>
                    <a:pt x="23158" y="20183"/>
                  </a:lnTo>
                  <a:lnTo>
                    <a:pt x="23179" y="20203"/>
                  </a:lnTo>
                  <a:lnTo>
                    <a:pt x="23219" y="20224"/>
                  </a:lnTo>
                  <a:lnTo>
                    <a:pt x="23241" y="20245"/>
                  </a:lnTo>
                  <a:lnTo>
                    <a:pt x="23261" y="20245"/>
                  </a:lnTo>
                  <a:lnTo>
                    <a:pt x="23261" y="20265"/>
                  </a:lnTo>
                  <a:lnTo>
                    <a:pt x="23281" y="20245"/>
                  </a:lnTo>
                  <a:lnTo>
                    <a:pt x="23281" y="20285"/>
                  </a:lnTo>
                  <a:lnTo>
                    <a:pt x="23302" y="20285"/>
                  </a:lnTo>
                  <a:lnTo>
                    <a:pt x="23323" y="20306"/>
                  </a:lnTo>
                  <a:lnTo>
                    <a:pt x="23323" y="20327"/>
                  </a:lnTo>
                  <a:lnTo>
                    <a:pt x="23363" y="20327"/>
                  </a:lnTo>
                  <a:lnTo>
                    <a:pt x="23384" y="20347"/>
                  </a:lnTo>
                  <a:lnTo>
                    <a:pt x="23425" y="20388"/>
                  </a:lnTo>
                  <a:lnTo>
                    <a:pt x="23487" y="20449"/>
                  </a:lnTo>
                  <a:lnTo>
                    <a:pt x="23507" y="20470"/>
                  </a:lnTo>
                  <a:lnTo>
                    <a:pt x="23507" y="20491"/>
                  </a:lnTo>
                  <a:lnTo>
                    <a:pt x="23548" y="20531"/>
                  </a:lnTo>
                  <a:lnTo>
                    <a:pt x="23569" y="20552"/>
                  </a:lnTo>
                  <a:lnTo>
                    <a:pt x="23589" y="20552"/>
                  </a:lnTo>
                  <a:lnTo>
                    <a:pt x="23589" y="20552"/>
                  </a:lnTo>
                  <a:lnTo>
                    <a:pt x="23609" y="20552"/>
                  </a:lnTo>
                  <a:lnTo>
                    <a:pt x="23630" y="20552"/>
                  </a:lnTo>
                  <a:lnTo>
                    <a:pt x="23630" y="20552"/>
                  </a:lnTo>
                  <a:lnTo>
                    <a:pt x="23651" y="20573"/>
                  </a:lnTo>
                  <a:lnTo>
                    <a:pt x="23651" y="20573"/>
                  </a:lnTo>
                  <a:lnTo>
                    <a:pt x="23651" y="20593"/>
                  </a:lnTo>
                  <a:lnTo>
                    <a:pt x="23651" y="20593"/>
                  </a:lnTo>
                  <a:lnTo>
                    <a:pt x="23630" y="20613"/>
                  </a:lnTo>
                  <a:lnTo>
                    <a:pt x="23630" y="20613"/>
                  </a:lnTo>
                  <a:lnTo>
                    <a:pt x="23651" y="20634"/>
                  </a:lnTo>
                  <a:lnTo>
                    <a:pt x="23651" y="20634"/>
                  </a:lnTo>
                  <a:lnTo>
                    <a:pt x="23651" y="20634"/>
                  </a:lnTo>
                  <a:lnTo>
                    <a:pt x="23651" y="20634"/>
                  </a:lnTo>
                  <a:lnTo>
                    <a:pt x="23651" y="20655"/>
                  </a:lnTo>
                  <a:lnTo>
                    <a:pt x="23671" y="20655"/>
                  </a:lnTo>
                  <a:lnTo>
                    <a:pt x="23671" y="20655"/>
                  </a:lnTo>
                  <a:lnTo>
                    <a:pt x="23671" y="20655"/>
                  </a:lnTo>
                  <a:lnTo>
                    <a:pt x="23671" y="20675"/>
                  </a:lnTo>
                  <a:lnTo>
                    <a:pt x="23691" y="20675"/>
                  </a:lnTo>
                  <a:lnTo>
                    <a:pt x="23691" y="20675"/>
                  </a:lnTo>
                  <a:lnTo>
                    <a:pt x="23712" y="20675"/>
                  </a:lnTo>
                  <a:lnTo>
                    <a:pt x="23712" y="20675"/>
                  </a:lnTo>
                  <a:lnTo>
                    <a:pt x="23712" y="20675"/>
                  </a:lnTo>
                  <a:lnTo>
                    <a:pt x="23712" y="20675"/>
                  </a:lnTo>
                  <a:lnTo>
                    <a:pt x="23712" y="20655"/>
                  </a:lnTo>
                  <a:lnTo>
                    <a:pt x="23712" y="20655"/>
                  </a:lnTo>
                  <a:lnTo>
                    <a:pt x="23712" y="20655"/>
                  </a:lnTo>
                  <a:lnTo>
                    <a:pt x="23733" y="20675"/>
                  </a:lnTo>
                  <a:lnTo>
                    <a:pt x="23753" y="20695"/>
                  </a:lnTo>
                  <a:lnTo>
                    <a:pt x="23753" y="20695"/>
                  </a:lnTo>
                  <a:lnTo>
                    <a:pt x="23774" y="20695"/>
                  </a:lnTo>
                  <a:lnTo>
                    <a:pt x="23774" y="20695"/>
                  </a:lnTo>
                  <a:lnTo>
                    <a:pt x="23774" y="20695"/>
                  </a:lnTo>
                  <a:lnTo>
                    <a:pt x="23794" y="20695"/>
                  </a:lnTo>
                  <a:lnTo>
                    <a:pt x="23794" y="20717"/>
                  </a:lnTo>
                  <a:lnTo>
                    <a:pt x="23794" y="20717"/>
                  </a:lnTo>
                  <a:lnTo>
                    <a:pt x="23794" y="20717"/>
                  </a:lnTo>
                  <a:lnTo>
                    <a:pt x="23794" y="20717"/>
                  </a:lnTo>
                  <a:lnTo>
                    <a:pt x="23794" y="20717"/>
                  </a:lnTo>
                  <a:lnTo>
                    <a:pt x="23794" y="20717"/>
                  </a:lnTo>
                  <a:lnTo>
                    <a:pt x="23815" y="20717"/>
                  </a:lnTo>
                  <a:lnTo>
                    <a:pt x="23815" y="20737"/>
                  </a:lnTo>
                  <a:lnTo>
                    <a:pt x="23815" y="20737"/>
                  </a:lnTo>
                  <a:lnTo>
                    <a:pt x="23835" y="20757"/>
                  </a:lnTo>
                  <a:lnTo>
                    <a:pt x="23856" y="20757"/>
                  </a:lnTo>
                  <a:lnTo>
                    <a:pt x="23856" y="20778"/>
                  </a:lnTo>
                  <a:lnTo>
                    <a:pt x="23856" y="20778"/>
                  </a:lnTo>
                  <a:lnTo>
                    <a:pt x="23856" y="20778"/>
                  </a:lnTo>
                  <a:lnTo>
                    <a:pt x="23856" y="20778"/>
                  </a:lnTo>
                  <a:lnTo>
                    <a:pt x="23856" y="20799"/>
                  </a:lnTo>
                  <a:lnTo>
                    <a:pt x="23876" y="20799"/>
                  </a:lnTo>
                  <a:lnTo>
                    <a:pt x="23876" y="20799"/>
                  </a:lnTo>
                  <a:lnTo>
                    <a:pt x="23876" y="20819"/>
                  </a:lnTo>
                  <a:lnTo>
                    <a:pt x="23876" y="20819"/>
                  </a:lnTo>
                  <a:lnTo>
                    <a:pt x="23897" y="20819"/>
                  </a:lnTo>
                  <a:lnTo>
                    <a:pt x="23897" y="20819"/>
                  </a:lnTo>
                  <a:lnTo>
                    <a:pt x="23917" y="20839"/>
                  </a:lnTo>
                  <a:lnTo>
                    <a:pt x="23917" y="20839"/>
                  </a:lnTo>
                  <a:lnTo>
                    <a:pt x="23917" y="20839"/>
                  </a:lnTo>
                  <a:lnTo>
                    <a:pt x="23917" y="20839"/>
                  </a:lnTo>
                  <a:lnTo>
                    <a:pt x="23938" y="20839"/>
                  </a:lnTo>
                  <a:lnTo>
                    <a:pt x="23938" y="20860"/>
                  </a:lnTo>
                  <a:lnTo>
                    <a:pt x="23938" y="20860"/>
                  </a:lnTo>
                  <a:lnTo>
                    <a:pt x="23958" y="20860"/>
                  </a:lnTo>
                  <a:lnTo>
                    <a:pt x="23958" y="20881"/>
                  </a:lnTo>
                  <a:lnTo>
                    <a:pt x="23958" y="20881"/>
                  </a:lnTo>
                  <a:lnTo>
                    <a:pt x="23958" y="20901"/>
                  </a:lnTo>
                  <a:lnTo>
                    <a:pt x="23979" y="20921"/>
                  </a:lnTo>
                  <a:lnTo>
                    <a:pt x="23979" y="20942"/>
                  </a:lnTo>
                  <a:lnTo>
                    <a:pt x="23979" y="20942"/>
                  </a:lnTo>
                  <a:lnTo>
                    <a:pt x="23979" y="20963"/>
                  </a:lnTo>
                  <a:lnTo>
                    <a:pt x="23999" y="20983"/>
                  </a:lnTo>
                  <a:lnTo>
                    <a:pt x="23979" y="21003"/>
                  </a:lnTo>
                  <a:lnTo>
                    <a:pt x="23979" y="21003"/>
                  </a:lnTo>
                  <a:lnTo>
                    <a:pt x="23979" y="21003"/>
                  </a:lnTo>
                  <a:lnTo>
                    <a:pt x="23958" y="21003"/>
                  </a:lnTo>
                  <a:lnTo>
                    <a:pt x="26091" y="21003"/>
                  </a:lnTo>
                  <a:lnTo>
                    <a:pt x="26091" y="13947"/>
                  </a:lnTo>
                  <a:lnTo>
                    <a:pt x="26071" y="13885"/>
                  </a:lnTo>
                  <a:lnTo>
                    <a:pt x="26051" y="13824"/>
                  </a:lnTo>
                  <a:lnTo>
                    <a:pt x="26030" y="13803"/>
                  </a:lnTo>
                  <a:lnTo>
                    <a:pt x="26030" y="13803"/>
                  </a:lnTo>
                  <a:lnTo>
                    <a:pt x="26030" y="13803"/>
                  </a:lnTo>
                  <a:lnTo>
                    <a:pt x="26009" y="13783"/>
                  </a:lnTo>
                  <a:lnTo>
                    <a:pt x="26030" y="13783"/>
                  </a:lnTo>
                  <a:lnTo>
                    <a:pt x="26030" y="13763"/>
                  </a:lnTo>
                  <a:lnTo>
                    <a:pt x="26030" y="13763"/>
                  </a:lnTo>
                  <a:lnTo>
                    <a:pt x="26030" y="13742"/>
                  </a:lnTo>
                  <a:lnTo>
                    <a:pt x="26030" y="13742"/>
                  </a:lnTo>
                  <a:lnTo>
                    <a:pt x="26030" y="13701"/>
                  </a:lnTo>
                  <a:lnTo>
                    <a:pt x="26030" y="13701"/>
                  </a:lnTo>
                  <a:lnTo>
                    <a:pt x="26009" y="13701"/>
                  </a:lnTo>
                  <a:lnTo>
                    <a:pt x="26009" y="13681"/>
                  </a:lnTo>
                  <a:lnTo>
                    <a:pt x="26009" y="13660"/>
                  </a:lnTo>
                  <a:lnTo>
                    <a:pt x="26009" y="13660"/>
                  </a:lnTo>
                  <a:lnTo>
                    <a:pt x="26009" y="13660"/>
                  </a:lnTo>
                  <a:lnTo>
                    <a:pt x="26009" y="13660"/>
                  </a:lnTo>
                  <a:lnTo>
                    <a:pt x="26009" y="13660"/>
                  </a:lnTo>
                  <a:lnTo>
                    <a:pt x="26009" y="13660"/>
                  </a:lnTo>
                  <a:lnTo>
                    <a:pt x="26009" y="13660"/>
                  </a:lnTo>
                  <a:lnTo>
                    <a:pt x="26009" y="13639"/>
                  </a:lnTo>
                  <a:lnTo>
                    <a:pt x="26009" y="13639"/>
                  </a:lnTo>
                  <a:lnTo>
                    <a:pt x="26009" y="13639"/>
                  </a:lnTo>
                  <a:lnTo>
                    <a:pt x="26009" y="13639"/>
                  </a:lnTo>
                  <a:lnTo>
                    <a:pt x="26030" y="13619"/>
                  </a:lnTo>
                  <a:lnTo>
                    <a:pt x="26030" y="13619"/>
                  </a:lnTo>
                  <a:lnTo>
                    <a:pt x="26030" y="13639"/>
                  </a:lnTo>
                  <a:lnTo>
                    <a:pt x="26030" y="13639"/>
                  </a:lnTo>
                  <a:lnTo>
                    <a:pt x="26051" y="13639"/>
                  </a:lnTo>
                  <a:lnTo>
                    <a:pt x="26051" y="13660"/>
                  </a:lnTo>
                  <a:lnTo>
                    <a:pt x="26071" y="13639"/>
                  </a:lnTo>
                  <a:lnTo>
                    <a:pt x="26071" y="13639"/>
                  </a:lnTo>
                  <a:lnTo>
                    <a:pt x="26071" y="13660"/>
                  </a:lnTo>
                  <a:lnTo>
                    <a:pt x="26091" y="13660"/>
                  </a:lnTo>
                  <a:lnTo>
                    <a:pt x="26091" y="13681"/>
                  </a:lnTo>
                  <a:lnTo>
                    <a:pt x="26071" y="13681"/>
                  </a:lnTo>
                  <a:lnTo>
                    <a:pt x="26071" y="13681"/>
                  </a:lnTo>
                  <a:lnTo>
                    <a:pt x="26071" y="13701"/>
                  </a:lnTo>
                  <a:lnTo>
                    <a:pt x="26071" y="13701"/>
                  </a:lnTo>
                  <a:lnTo>
                    <a:pt x="26071" y="13701"/>
                  </a:lnTo>
                  <a:lnTo>
                    <a:pt x="26071" y="13701"/>
                  </a:lnTo>
                  <a:lnTo>
                    <a:pt x="26071" y="13701"/>
                  </a:lnTo>
                  <a:lnTo>
                    <a:pt x="26071" y="13701"/>
                  </a:lnTo>
                  <a:lnTo>
                    <a:pt x="26091" y="13701"/>
                  </a:lnTo>
                  <a:lnTo>
                    <a:pt x="26091" y="13681"/>
                  </a:lnTo>
                  <a:lnTo>
                    <a:pt x="26091" y="13639"/>
                  </a:lnTo>
                  <a:lnTo>
                    <a:pt x="26091" y="13639"/>
                  </a:lnTo>
                  <a:lnTo>
                    <a:pt x="26091" y="13639"/>
                  </a:lnTo>
                  <a:lnTo>
                    <a:pt x="26091" y="13619"/>
                  </a:lnTo>
                  <a:lnTo>
                    <a:pt x="26091" y="13619"/>
                  </a:lnTo>
                  <a:lnTo>
                    <a:pt x="26091" y="13599"/>
                  </a:lnTo>
                  <a:lnTo>
                    <a:pt x="26071" y="13557"/>
                  </a:lnTo>
                  <a:lnTo>
                    <a:pt x="26071" y="13557"/>
                  </a:lnTo>
                  <a:lnTo>
                    <a:pt x="26071" y="13537"/>
                  </a:lnTo>
                  <a:lnTo>
                    <a:pt x="26091" y="13537"/>
                  </a:lnTo>
                  <a:lnTo>
                    <a:pt x="26091" y="13537"/>
                  </a:lnTo>
                  <a:lnTo>
                    <a:pt x="26091" y="13496"/>
                  </a:lnTo>
                  <a:lnTo>
                    <a:pt x="26091" y="13496"/>
                  </a:lnTo>
                  <a:lnTo>
                    <a:pt x="26051" y="13475"/>
                  </a:lnTo>
                  <a:lnTo>
                    <a:pt x="26051" y="13475"/>
                  </a:lnTo>
                  <a:lnTo>
                    <a:pt x="26051" y="13455"/>
                  </a:lnTo>
                  <a:lnTo>
                    <a:pt x="26051" y="13455"/>
                  </a:lnTo>
                  <a:lnTo>
                    <a:pt x="26051" y="13435"/>
                  </a:lnTo>
                  <a:lnTo>
                    <a:pt x="26051" y="13435"/>
                  </a:lnTo>
                  <a:lnTo>
                    <a:pt x="26051" y="13414"/>
                  </a:lnTo>
                  <a:lnTo>
                    <a:pt x="26030" y="13414"/>
                  </a:lnTo>
                  <a:lnTo>
                    <a:pt x="26051" y="13393"/>
                  </a:lnTo>
                  <a:lnTo>
                    <a:pt x="26051" y="13393"/>
                  </a:lnTo>
                  <a:lnTo>
                    <a:pt x="26051" y="13373"/>
                  </a:lnTo>
                  <a:lnTo>
                    <a:pt x="26051" y="13373"/>
                  </a:lnTo>
                  <a:lnTo>
                    <a:pt x="26051" y="13373"/>
                  </a:lnTo>
                  <a:lnTo>
                    <a:pt x="26051" y="13353"/>
                  </a:lnTo>
                  <a:lnTo>
                    <a:pt x="26051" y="13353"/>
                  </a:lnTo>
                  <a:lnTo>
                    <a:pt x="26030" y="13353"/>
                  </a:lnTo>
                  <a:lnTo>
                    <a:pt x="26030" y="13353"/>
                  </a:lnTo>
                  <a:lnTo>
                    <a:pt x="26030" y="13353"/>
                  </a:lnTo>
                  <a:lnTo>
                    <a:pt x="26030" y="13332"/>
                  </a:lnTo>
                  <a:lnTo>
                    <a:pt x="26030" y="13332"/>
                  </a:lnTo>
                  <a:lnTo>
                    <a:pt x="26030" y="13332"/>
                  </a:lnTo>
                  <a:lnTo>
                    <a:pt x="26030" y="13332"/>
                  </a:lnTo>
                  <a:lnTo>
                    <a:pt x="26030" y="13332"/>
                  </a:lnTo>
                  <a:lnTo>
                    <a:pt x="26030" y="13311"/>
                  </a:lnTo>
                  <a:lnTo>
                    <a:pt x="26030" y="13311"/>
                  </a:lnTo>
                  <a:lnTo>
                    <a:pt x="26030" y="13311"/>
                  </a:lnTo>
                  <a:lnTo>
                    <a:pt x="26030" y="13311"/>
                  </a:lnTo>
                  <a:lnTo>
                    <a:pt x="26030" y="13311"/>
                  </a:lnTo>
                  <a:lnTo>
                    <a:pt x="26030" y="13311"/>
                  </a:lnTo>
                  <a:lnTo>
                    <a:pt x="26030" y="13311"/>
                  </a:lnTo>
                  <a:lnTo>
                    <a:pt x="26030" y="13291"/>
                  </a:lnTo>
                  <a:lnTo>
                    <a:pt x="26030" y="13291"/>
                  </a:lnTo>
                  <a:lnTo>
                    <a:pt x="26030" y="13291"/>
                  </a:lnTo>
                  <a:lnTo>
                    <a:pt x="26009" y="13270"/>
                  </a:lnTo>
                  <a:lnTo>
                    <a:pt x="26009" y="13270"/>
                  </a:lnTo>
                  <a:lnTo>
                    <a:pt x="26009" y="13270"/>
                  </a:lnTo>
                  <a:lnTo>
                    <a:pt x="26009" y="13270"/>
                  </a:lnTo>
                  <a:lnTo>
                    <a:pt x="26009" y="13270"/>
                  </a:lnTo>
                  <a:lnTo>
                    <a:pt x="26030" y="13250"/>
                  </a:lnTo>
                  <a:lnTo>
                    <a:pt x="26030" y="13250"/>
                  </a:lnTo>
                  <a:lnTo>
                    <a:pt x="26030" y="13250"/>
                  </a:lnTo>
                  <a:lnTo>
                    <a:pt x="26030" y="13250"/>
                  </a:lnTo>
                  <a:lnTo>
                    <a:pt x="26030" y="13250"/>
                  </a:lnTo>
                  <a:lnTo>
                    <a:pt x="26030" y="13250"/>
                  </a:lnTo>
                  <a:lnTo>
                    <a:pt x="26009" y="13229"/>
                  </a:lnTo>
                  <a:lnTo>
                    <a:pt x="26009" y="13229"/>
                  </a:lnTo>
                  <a:lnTo>
                    <a:pt x="26009" y="13229"/>
                  </a:lnTo>
                  <a:lnTo>
                    <a:pt x="25989" y="13229"/>
                  </a:lnTo>
                  <a:lnTo>
                    <a:pt x="25989" y="13209"/>
                  </a:lnTo>
                  <a:lnTo>
                    <a:pt x="26009" y="13209"/>
                  </a:lnTo>
                  <a:lnTo>
                    <a:pt x="26009" y="13188"/>
                  </a:lnTo>
                  <a:lnTo>
                    <a:pt x="26009" y="13188"/>
                  </a:lnTo>
                  <a:lnTo>
                    <a:pt x="26009" y="13168"/>
                  </a:lnTo>
                  <a:lnTo>
                    <a:pt x="26009" y="13168"/>
                  </a:lnTo>
                  <a:lnTo>
                    <a:pt x="26009" y="13168"/>
                  </a:lnTo>
                  <a:lnTo>
                    <a:pt x="26009" y="13147"/>
                  </a:lnTo>
                  <a:lnTo>
                    <a:pt x="26009" y="13147"/>
                  </a:lnTo>
                  <a:lnTo>
                    <a:pt x="26030" y="13127"/>
                  </a:lnTo>
                  <a:lnTo>
                    <a:pt x="26051" y="13106"/>
                  </a:lnTo>
                  <a:lnTo>
                    <a:pt x="26071" y="13086"/>
                  </a:lnTo>
                  <a:lnTo>
                    <a:pt x="26071" y="13086"/>
                  </a:lnTo>
                  <a:lnTo>
                    <a:pt x="26091" y="13065"/>
                  </a:lnTo>
                  <a:lnTo>
                    <a:pt x="26071" y="13065"/>
                  </a:lnTo>
                  <a:lnTo>
                    <a:pt x="26091" y="13045"/>
                  </a:lnTo>
                  <a:lnTo>
                    <a:pt x="26091" y="13045"/>
                  </a:lnTo>
                  <a:lnTo>
                    <a:pt x="26091" y="13045"/>
                  </a:lnTo>
                  <a:lnTo>
                    <a:pt x="26091" y="13045"/>
                  </a:lnTo>
                  <a:lnTo>
                    <a:pt x="26091" y="12922"/>
                  </a:lnTo>
                  <a:lnTo>
                    <a:pt x="26091" y="12922"/>
                  </a:lnTo>
                  <a:lnTo>
                    <a:pt x="26071" y="12942"/>
                  </a:lnTo>
                  <a:close/>
                  <a:moveTo>
                    <a:pt x="22522" y="18419"/>
                  </a:moveTo>
                  <a:lnTo>
                    <a:pt x="22522" y="18398"/>
                  </a:lnTo>
                  <a:lnTo>
                    <a:pt x="22522" y="18378"/>
                  </a:lnTo>
                  <a:lnTo>
                    <a:pt x="22522" y="18378"/>
                  </a:lnTo>
                  <a:lnTo>
                    <a:pt x="22502" y="18357"/>
                  </a:lnTo>
                  <a:lnTo>
                    <a:pt x="22502" y="18357"/>
                  </a:lnTo>
                  <a:lnTo>
                    <a:pt x="22502" y="18357"/>
                  </a:lnTo>
                  <a:lnTo>
                    <a:pt x="22502" y="18337"/>
                  </a:lnTo>
                  <a:lnTo>
                    <a:pt x="22502" y="18337"/>
                  </a:lnTo>
                  <a:lnTo>
                    <a:pt x="22502" y="18337"/>
                  </a:lnTo>
                  <a:lnTo>
                    <a:pt x="22502" y="18316"/>
                  </a:lnTo>
                  <a:lnTo>
                    <a:pt x="22502" y="18316"/>
                  </a:lnTo>
                  <a:lnTo>
                    <a:pt x="22502" y="18296"/>
                  </a:lnTo>
                  <a:lnTo>
                    <a:pt x="22502" y="18275"/>
                  </a:lnTo>
                  <a:lnTo>
                    <a:pt x="22522" y="18275"/>
                  </a:lnTo>
                  <a:lnTo>
                    <a:pt x="22522" y="18255"/>
                  </a:lnTo>
                  <a:lnTo>
                    <a:pt x="22543" y="18255"/>
                  </a:lnTo>
                  <a:lnTo>
                    <a:pt x="22543" y="18255"/>
                  </a:lnTo>
                  <a:lnTo>
                    <a:pt x="22543" y="18255"/>
                  </a:lnTo>
                  <a:lnTo>
                    <a:pt x="22543" y="18255"/>
                  </a:lnTo>
                  <a:lnTo>
                    <a:pt x="22563" y="18255"/>
                  </a:lnTo>
                  <a:lnTo>
                    <a:pt x="22563" y="18275"/>
                  </a:lnTo>
                  <a:lnTo>
                    <a:pt x="22563" y="18337"/>
                  </a:lnTo>
                  <a:lnTo>
                    <a:pt x="22584" y="18357"/>
                  </a:lnTo>
                  <a:lnTo>
                    <a:pt x="22584" y="18378"/>
                  </a:lnTo>
                  <a:lnTo>
                    <a:pt x="22584" y="18419"/>
                  </a:lnTo>
                  <a:lnTo>
                    <a:pt x="22584" y="18419"/>
                  </a:lnTo>
                  <a:lnTo>
                    <a:pt x="22584" y="18419"/>
                  </a:lnTo>
                  <a:lnTo>
                    <a:pt x="22584" y="18440"/>
                  </a:lnTo>
                  <a:lnTo>
                    <a:pt x="22584" y="18440"/>
                  </a:lnTo>
                  <a:lnTo>
                    <a:pt x="22584" y="18440"/>
                  </a:lnTo>
                  <a:lnTo>
                    <a:pt x="22584" y="18440"/>
                  </a:lnTo>
                  <a:lnTo>
                    <a:pt x="22563" y="18440"/>
                  </a:lnTo>
                  <a:lnTo>
                    <a:pt x="22563" y="18440"/>
                  </a:lnTo>
                  <a:lnTo>
                    <a:pt x="22563" y="18419"/>
                  </a:lnTo>
                  <a:lnTo>
                    <a:pt x="22563" y="18419"/>
                  </a:lnTo>
                  <a:lnTo>
                    <a:pt x="22563" y="18419"/>
                  </a:lnTo>
                  <a:lnTo>
                    <a:pt x="22543" y="18440"/>
                  </a:lnTo>
                  <a:lnTo>
                    <a:pt x="22543" y="18440"/>
                  </a:lnTo>
                  <a:lnTo>
                    <a:pt x="22543" y="18440"/>
                  </a:lnTo>
                  <a:lnTo>
                    <a:pt x="22543" y="18440"/>
                  </a:lnTo>
                  <a:lnTo>
                    <a:pt x="22522" y="18419"/>
                  </a:lnTo>
                  <a:close/>
                  <a:moveTo>
                    <a:pt x="22604" y="18522"/>
                  </a:moveTo>
                  <a:lnTo>
                    <a:pt x="22584" y="18542"/>
                  </a:lnTo>
                  <a:lnTo>
                    <a:pt x="22584" y="18542"/>
                  </a:lnTo>
                  <a:lnTo>
                    <a:pt x="22584" y="18542"/>
                  </a:lnTo>
                  <a:lnTo>
                    <a:pt x="22563" y="18542"/>
                  </a:lnTo>
                  <a:lnTo>
                    <a:pt x="22563" y="18542"/>
                  </a:lnTo>
                  <a:lnTo>
                    <a:pt x="22563" y="18542"/>
                  </a:lnTo>
                  <a:lnTo>
                    <a:pt x="22563" y="18542"/>
                  </a:lnTo>
                  <a:lnTo>
                    <a:pt x="22543" y="18522"/>
                  </a:lnTo>
                  <a:lnTo>
                    <a:pt x="22543" y="18522"/>
                  </a:lnTo>
                  <a:lnTo>
                    <a:pt x="22522" y="18501"/>
                  </a:lnTo>
                  <a:lnTo>
                    <a:pt x="22543" y="18480"/>
                  </a:lnTo>
                  <a:lnTo>
                    <a:pt x="22543" y="18480"/>
                  </a:lnTo>
                  <a:lnTo>
                    <a:pt x="22543" y="18480"/>
                  </a:lnTo>
                  <a:lnTo>
                    <a:pt x="22543" y="18480"/>
                  </a:lnTo>
                  <a:lnTo>
                    <a:pt x="22543" y="18480"/>
                  </a:lnTo>
                  <a:lnTo>
                    <a:pt x="22563" y="18480"/>
                  </a:lnTo>
                  <a:lnTo>
                    <a:pt x="22584" y="18480"/>
                  </a:lnTo>
                  <a:lnTo>
                    <a:pt x="22584" y="18480"/>
                  </a:lnTo>
                  <a:lnTo>
                    <a:pt x="22604" y="18501"/>
                  </a:lnTo>
                  <a:lnTo>
                    <a:pt x="22604" y="18501"/>
                  </a:lnTo>
                  <a:lnTo>
                    <a:pt x="22604" y="18501"/>
                  </a:lnTo>
                  <a:lnTo>
                    <a:pt x="22584" y="18522"/>
                  </a:lnTo>
                  <a:lnTo>
                    <a:pt x="22584" y="18522"/>
                  </a:lnTo>
                  <a:lnTo>
                    <a:pt x="22584" y="18522"/>
                  </a:lnTo>
                  <a:lnTo>
                    <a:pt x="22604" y="18522"/>
                  </a:lnTo>
                  <a:close/>
                  <a:moveTo>
                    <a:pt x="13517" y="18234"/>
                  </a:moveTo>
                  <a:lnTo>
                    <a:pt x="13517" y="18234"/>
                  </a:lnTo>
                  <a:lnTo>
                    <a:pt x="13476" y="18234"/>
                  </a:lnTo>
                  <a:lnTo>
                    <a:pt x="13455" y="18234"/>
                  </a:lnTo>
                  <a:lnTo>
                    <a:pt x="13455" y="18234"/>
                  </a:lnTo>
                  <a:lnTo>
                    <a:pt x="13476" y="18234"/>
                  </a:lnTo>
                  <a:lnTo>
                    <a:pt x="13476" y="18255"/>
                  </a:lnTo>
                  <a:lnTo>
                    <a:pt x="13497" y="18255"/>
                  </a:lnTo>
                  <a:lnTo>
                    <a:pt x="13497" y="18255"/>
                  </a:lnTo>
                  <a:lnTo>
                    <a:pt x="13517" y="18234"/>
                  </a:lnTo>
                  <a:close/>
                  <a:moveTo>
                    <a:pt x="22461" y="20203"/>
                  </a:moveTo>
                  <a:lnTo>
                    <a:pt x="22440" y="20203"/>
                  </a:lnTo>
                  <a:lnTo>
                    <a:pt x="22440" y="20203"/>
                  </a:lnTo>
                  <a:lnTo>
                    <a:pt x="22440" y="20203"/>
                  </a:lnTo>
                  <a:lnTo>
                    <a:pt x="22420" y="20203"/>
                  </a:lnTo>
                  <a:lnTo>
                    <a:pt x="22420" y="20203"/>
                  </a:lnTo>
                  <a:lnTo>
                    <a:pt x="22420" y="20203"/>
                  </a:lnTo>
                  <a:lnTo>
                    <a:pt x="22420" y="20183"/>
                  </a:lnTo>
                  <a:lnTo>
                    <a:pt x="22420" y="20203"/>
                  </a:lnTo>
                  <a:lnTo>
                    <a:pt x="22399" y="20203"/>
                  </a:lnTo>
                  <a:lnTo>
                    <a:pt x="22399" y="20203"/>
                  </a:lnTo>
                  <a:lnTo>
                    <a:pt x="22399" y="20203"/>
                  </a:lnTo>
                  <a:lnTo>
                    <a:pt x="22399" y="20203"/>
                  </a:lnTo>
                  <a:lnTo>
                    <a:pt x="22399" y="20203"/>
                  </a:lnTo>
                  <a:lnTo>
                    <a:pt x="22399" y="20203"/>
                  </a:lnTo>
                  <a:lnTo>
                    <a:pt x="22399" y="20203"/>
                  </a:lnTo>
                  <a:lnTo>
                    <a:pt x="22420" y="20203"/>
                  </a:lnTo>
                  <a:lnTo>
                    <a:pt x="22420" y="20203"/>
                  </a:lnTo>
                  <a:lnTo>
                    <a:pt x="22420" y="20203"/>
                  </a:lnTo>
                  <a:lnTo>
                    <a:pt x="22420" y="20203"/>
                  </a:lnTo>
                  <a:lnTo>
                    <a:pt x="22420" y="20203"/>
                  </a:lnTo>
                  <a:lnTo>
                    <a:pt x="22440" y="20203"/>
                  </a:lnTo>
                  <a:lnTo>
                    <a:pt x="22440" y="20203"/>
                  </a:lnTo>
                  <a:lnTo>
                    <a:pt x="22440" y="20224"/>
                  </a:lnTo>
                  <a:lnTo>
                    <a:pt x="22461" y="20224"/>
                  </a:lnTo>
                  <a:lnTo>
                    <a:pt x="22461" y="20224"/>
                  </a:lnTo>
                  <a:lnTo>
                    <a:pt x="22461" y="20224"/>
                  </a:lnTo>
                  <a:lnTo>
                    <a:pt x="22461" y="20224"/>
                  </a:lnTo>
                  <a:lnTo>
                    <a:pt x="22461" y="20224"/>
                  </a:lnTo>
                  <a:lnTo>
                    <a:pt x="22461" y="20203"/>
                  </a:lnTo>
                  <a:close/>
                  <a:moveTo>
                    <a:pt x="13455" y="18644"/>
                  </a:moveTo>
                  <a:lnTo>
                    <a:pt x="13455" y="18644"/>
                  </a:lnTo>
                  <a:lnTo>
                    <a:pt x="13476" y="18644"/>
                  </a:lnTo>
                  <a:lnTo>
                    <a:pt x="13476" y="18644"/>
                  </a:lnTo>
                  <a:lnTo>
                    <a:pt x="13476" y="18624"/>
                  </a:lnTo>
                  <a:lnTo>
                    <a:pt x="13476" y="18624"/>
                  </a:lnTo>
                  <a:lnTo>
                    <a:pt x="13497" y="18604"/>
                  </a:lnTo>
                  <a:lnTo>
                    <a:pt x="13497" y="18604"/>
                  </a:lnTo>
                  <a:lnTo>
                    <a:pt x="13497" y="18604"/>
                  </a:lnTo>
                  <a:lnTo>
                    <a:pt x="13476" y="18604"/>
                  </a:lnTo>
                  <a:lnTo>
                    <a:pt x="13476" y="18583"/>
                  </a:lnTo>
                  <a:lnTo>
                    <a:pt x="13455" y="18583"/>
                  </a:lnTo>
                  <a:lnTo>
                    <a:pt x="13455" y="18562"/>
                  </a:lnTo>
                  <a:lnTo>
                    <a:pt x="13435" y="18583"/>
                  </a:lnTo>
                  <a:lnTo>
                    <a:pt x="13435" y="18583"/>
                  </a:lnTo>
                  <a:lnTo>
                    <a:pt x="13394" y="18562"/>
                  </a:lnTo>
                  <a:lnTo>
                    <a:pt x="13373" y="18562"/>
                  </a:lnTo>
                  <a:lnTo>
                    <a:pt x="13373" y="18583"/>
                  </a:lnTo>
                  <a:lnTo>
                    <a:pt x="13394" y="18604"/>
                  </a:lnTo>
                  <a:lnTo>
                    <a:pt x="13373" y="18624"/>
                  </a:lnTo>
                  <a:lnTo>
                    <a:pt x="13373" y="18624"/>
                  </a:lnTo>
                  <a:lnTo>
                    <a:pt x="13373" y="18644"/>
                  </a:lnTo>
                  <a:lnTo>
                    <a:pt x="13394" y="18644"/>
                  </a:lnTo>
                  <a:lnTo>
                    <a:pt x="13394" y="18644"/>
                  </a:lnTo>
                  <a:lnTo>
                    <a:pt x="13394" y="18644"/>
                  </a:lnTo>
                  <a:lnTo>
                    <a:pt x="13394" y="18644"/>
                  </a:lnTo>
                  <a:lnTo>
                    <a:pt x="13415" y="18644"/>
                  </a:lnTo>
                  <a:lnTo>
                    <a:pt x="13415" y="18644"/>
                  </a:lnTo>
                  <a:lnTo>
                    <a:pt x="13415" y="18644"/>
                  </a:lnTo>
                  <a:lnTo>
                    <a:pt x="13435" y="18644"/>
                  </a:lnTo>
                  <a:lnTo>
                    <a:pt x="13435" y="18665"/>
                  </a:lnTo>
                  <a:lnTo>
                    <a:pt x="13435" y="18665"/>
                  </a:lnTo>
                  <a:lnTo>
                    <a:pt x="13435" y="18665"/>
                  </a:lnTo>
                  <a:lnTo>
                    <a:pt x="13435" y="18686"/>
                  </a:lnTo>
                  <a:lnTo>
                    <a:pt x="13435" y="18665"/>
                  </a:lnTo>
                  <a:lnTo>
                    <a:pt x="13455" y="18665"/>
                  </a:lnTo>
                  <a:lnTo>
                    <a:pt x="13455" y="18644"/>
                  </a:lnTo>
                  <a:close/>
                </a:path>
              </a:pathLst>
            </a:custGeom>
            <a:solidFill>
              <a:schemeClr val="accent6">
                <a:lumMod val="20000"/>
                <a:lumOff val="8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7" name="Freeform 4"/>
            <p:cNvSpPr>
              <a:spLocks noChangeArrowheads="1"/>
            </p:cNvSpPr>
            <p:nvPr/>
          </p:nvSpPr>
          <p:spPr bwMode="auto">
            <a:xfrm>
              <a:off x="5161494" y="4914295"/>
              <a:ext cx="1441" cy="1441"/>
            </a:xfrm>
            <a:custGeom>
              <a:avLst/>
              <a:gdLst/>
              <a:ahLst/>
              <a:cxnLst>
                <a:cxn ang="0">
                  <a:pos x="0" y="0"/>
                </a:cxn>
                <a:cxn ang="0">
                  <a:pos x="0" y="0"/>
                </a:cxn>
              </a:cxnLst>
              <a:rect l="0" t="0" r="r" b="b"/>
              <a:pathLst>
                <a:path w="1" h="1">
                  <a:moveTo>
                    <a:pt x="0" y="0"/>
                  </a:moveTo>
                  <a:lnTo>
                    <a:pt x="0" y="0"/>
                  </a:lnTo>
                </a:path>
              </a:pathLst>
            </a:custGeom>
            <a:solidFill>
              <a:srgbClr val="083A7A"/>
            </a:solidFill>
            <a:ln w="9525" cap="flat">
              <a:noFill/>
              <a:bevel/>
              <a:headEnd/>
              <a:tailEnd/>
            </a:ln>
            <a:effectLst/>
          </p:spPr>
          <p:txBody>
            <a:bodyPr wrap="none" anchor="ctr">
              <a:prstTxWarp prst="textNoShape">
                <a:avLst/>
              </a:prstTxWarp>
            </a:bodyPr>
            <a:lstStyle/>
            <a:p>
              <a:endParaRPr lang="en-US"/>
            </a:p>
          </p:txBody>
        </p:sp>
        <p:sp>
          <p:nvSpPr>
            <p:cNvPr id="8" name="Freeform 5"/>
            <p:cNvSpPr>
              <a:spLocks noChangeArrowheads="1"/>
            </p:cNvSpPr>
            <p:nvPr/>
          </p:nvSpPr>
          <p:spPr bwMode="auto">
            <a:xfrm>
              <a:off x="5148527" y="4618921"/>
              <a:ext cx="14408" cy="12967"/>
            </a:xfrm>
            <a:custGeom>
              <a:avLst/>
              <a:gdLst/>
              <a:ahLst/>
              <a:cxnLst>
                <a:cxn ang="0">
                  <a:pos x="42" y="0"/>
                </a:cxn>
                <a:cxn ang="0">
                  <a:pos x="42" y="0"/>
                </a:cxn>
                <a:cxn ang="0">
                  <a:pos x="21" y="0"/>
                </a:cxn>
                <a:cxn ang="0">
                  <a:pos x="21" y="0"/>
                </a:cxn>
                <a:cxn ang="0">
                  <a:pos x="21" y="0"/>
                </a:cxn>
                <a:cxn ang="0">
                  <a:pos x="0" y="20"/>
                </a:cxn>
                <a:cxn ang="0">
                  <a:pos x="0" y="20"/>
                </a:cxn>
                <a:cxn ang="0">
                  <a:pos x="0" y="40"/>
                </a:cxn>
                <a:cxn ang="0">
                  <a:pos x="21" y="40"/>
                </a:cxn>
                <a:cxn ang="0">
                  <a:pos x="21" y="40"/>
                </a:cxn>
                <a:cxn ang="0">
                  <a:pos x="42" y="20"/>
                </a:cxn>
                <a:cxn ang="0">
                  <a:pos x="42" y="20"/>
                </a:cxn>
                <a:cxn ang="0">
                  <a:pos x="42" y="20"/>
                </a:cxn>
                <a:cxn ang="0">
                  <a:pos x="42" y="20"/>
                </a:cxn>
                <a:cxn ang="0">
                  <a:pos x="42" y="20"/>
                </a:cxn>
                <a:cxn ang="0">
                  <a:pos x="42" y="20"/>
                </a:cxn>
                <a:cxn ang="0">
                  <a:pos x="42" y="20"/>
                </a:cxn>
                <a:cxn ang="0">
                  <a:pos x="42" y="0"/>
                </a:cxn>
              </a:cxnLst>
              <a:rect l="0" t="0" r="r" b="b"/>
              <a:pathLst>
                <a:path w="43" h="41">
                  <a:moveTo>
                    <a:pt x="42" y="0"/>
                  </a:moveTo>
                  <a:lnTo>
                    <a:pt x="42" y="0"/>
                  </a:lnTo>
                  <a:lnTo>
                    <a:pt x="21" y="0"/>
                  </a:lnTo>
                  <a:lnTo>
                    <a:pt x="21" y="0"/>
                  </a:lnTo>
                  <a:lnTo>
                    <a:pt x="21" y="0"/>
                  </a:lnTo>
                  <a:lnTo>
                    <a:pt x="0" y="20"/>
                  </a:lnTo>
                  <a:lnTo>
                    <a:pt x="0" y="20"/>
                  </a:lnTo>
                  <a:lnTo>
                    <a:pt x="0" y="40"/>
                  </a:lnTo>
                  <a:lnTo>
                    <a:pt x="21" y="40"/>
                  </a:lnTo>
                  <a:lnTo>
                    <a:pt x="21" y="40"/>
                  </a:lnTo>
                  <a:lnTo>
                    <a:pt x="42" y="20"/>
                  </a:lnTo>
                  <a:lnTo>
                    <a:pt x="42" y="20"/>
                  </a:lnTo>
                  <a:lnTo>
                    <a:pt x="42" y="20"/>
                  </a:lnTo>
                  <a:lnTo>
                    <a:pt x="42" y="20"/>
                  </a:lnTo>
                  <a:lnTo>
                    <a:pt x="42" y="20"/>
                  </a:lnTo>
                  <a:lnTo>
                    <a:pt x="42" y="20"/>
                  </a:lnTo>
                  <a:lnTo>
                    <a:pt x="42" y="20"/>
                  </a:lnTo>
                  <a:lnTo>
                    <a:pt x="42" y="0"/>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9" name="Freeform 6"/>
            <p:cNvSpPr>
              <a:spLocks noChangeArrowheads="1"/>
            </p:cNvSpPr>
            <p:nvPr/>
          </p:nvSpPr>
          <p:spPr bwMode="auto">
            <a:xfrm>
              <a:off x="4625499" y="4653501"/>
              <a:ext cx="7205" cy="1440"/>
            </a:xfrm>
            <a:custGeom>
              <a:avLst/>
              <a:gdLst/>
              <a:ahLst/>
              <a:cxnLst>
                <a:cxn ang="0">
                  <a:pos x="20" y="0"/>
                </a:cxn>
                <a:cxn ang="0">
                  <a:pos x="20" y="0"/>
                </a:cxn>
                <a:cxn ang="0">
                  <a:pos x="20" y="0"/>
                </a:cxn>
                <a:cxn ang="0">
                  <a:pos x="0" y="0"/>
                </a:cxn>
                <a:cxn ang="0">
                  <a:pos x="0" y="0"/>
                </a:cxn>
                <a:cxn ang="0">
                  <a:pos x="0" y="0"/>
                </a:cxn>
                <a:cxn ang="0">
                  <a:pos x="0" y="0"/>
                </a:cxn>
                <a:cxn ang="0">
                  <a:pos x="20" y="0"/>
                </a:cxn>
              </a:cxnLst>
              <a:rect l="0" t="0" r="r" b="b"/>
              <a:pathLst>
                <a:path w="21" h="1">
                  <a:moveTo>
                    <a:pt x="20" y="0"/>
                  </a:moveTo>
                  <a:lnTo>
                    <a:pt x="20" y="0"/>
                  </a:lnTo>
                  <a:lnTo>
                    <a:pt x="20" y="0"/>
                  </a:lnTo>
                  <a:lnTo>
                    <a:pt x="0" y="0"/>
                  </a:lnTo>
                  <a:lnTo>
                    <a:pt x="0" y="0"/>
                  </a:lnTo>
                  <a:lnTo>
                    <a:pt x="0" y="0"/>
                  </a:lnTo>
                  <a:lnTo>
                    <a:pt x="0" y="0"/>
                  </a:lnTo>
                  <a:lnTo>
                    <a:pt x="20" y="0"/>
                  </a:lnTo>
                </a:path>
              </a:pathLst>
            </a:custGeom>
            <a:solidFill>
              <a:srgbClr val="58A1CE"/>
            </a:solidFill>
            <a:ln w="9525" cap="flat">
              <a:noFill/>
              <a:bevel/>
              <a:headEnd/>
              <a:tailEnd/>
            </a:ln>
            <a:effectLst/>
          </p:spPr>
          <p:txBody>
            <a:bodyPr wrap="none" anchor="ctr">
              <a:prstTxWarp prst="textNoShape">
                <a:avLst/>
              </a:prstTxWarp>
            </a:bodyPr>
            <a:lstStyle/>
            <a:p>
              <a:endParaRPr lang="en-US"/>
            </a:p>
          </p:txBody>
        </p:sp>
        <p:sp>
          <p:nvSpPr>
            <p:cNvPr id="10" name="Freeform 7"/>
            <p:cNvSpPr>
              <a:spLocks noChangeArrowheads="1"/>
            </p:cNvSpPr>
            <p:nvPr/>
          </p:nvSpPr>
          <p:spPr bwMode="auto">
            <a:xfrm>
              <a:off x="3990085" y="4773091"/>
              <a:ext cx="40344" cy="34580"/>
            </a:xfrm>
            <a:custGeom>
              <a:avLst/>
              <a:gdLst/>
              <a:ahLst/>
              <a:cxnLst>
                <a:cxn ang="0">
                  <a:pos x="123" y="41"/>
                </a:cxn>
                <a:cxn ang="0">
                  <a:pos x="123" y="41"/>
                </a:cxn>
                <a:cxn ang="0">
                  <a:pos x="102" y="41"/>
                </a:cxn>
                <a:cxn ang="0">
                  <a:pos x="102" y="41"/>
                </a:cxn>
                <a:cxn ang="0">
                  <a:pos x="102" y="21"/>
                </a:cxn>
                <a:cxn ang="0">
                  <a:pos x="82" y="21"/>
                </a:cxn>
                <a:cxn ang="0">
                  <a:pos x="62" y="21"/>
                </a:cxn>
                <a:cxn ang="0">
                  <a:pos x="62" y="0"/>
                </a:cxn>
                <a:cxn ang="0">
                  <a:pos x="41" y="0"/>
                </a:cxn>
                <a:cxn ang="0">
                  <a:pos x="41" y="0"/>
                </a:cxn>
                <a:cxn ang="0">
                  <a:pos x="20" y="0"/>
                </a:cxn>
                <a:cxn ang="0">
                  <a:pos x="20" y="21"/>
                </a:cxn>
                <a:cxn ang="0">
                  <a:pos x="20" y="21"/>
                </a:cxn>
                <a:cxn ang="0">
                  <a:pos x="20" y="21"/>
                </a:cxn>
                <a:cxn ang="0">
                  <a:pos x="20" y="41"/>
                </a:cxn>
                <a:cxn ang="0">
                  <a:pos x="20" y="41"/>
                </a:cxn>
                <a:cxn ang="0">
                  <a:pos x="20" y="41"/>
                </a:cxn>
                <a:cxn ang="0">
                  <a:pos x="20" y="41"/>
                </a:cxn>
                <a:cxn ang="0">
                  <a:pos x="0" y="41"/>
                </a:cxn>
                <a:cxn ang="0">
                  <a:pos x="0" y="62"/>
                </a:cxn>
                <a:cxn ang="0">
                  <a:pos x="20" y="62"/>
                </a:cxn>
                <a:cxn ang="0">
                  <a:pos x="20" y="62"/>
                </a:cxn>
                <a:cxn ang="0">
                  <a:pos x="20" y="62"/>
                </a:cxn>
                <a:cxn ang="0">
                  <a:pos x="20" y="62"/>
                </a:cxn>
                <a:cxn ang="0">
                  <a:pos x="20" y="62"/>
                </a:cxn>
                <a:cxn ang="0">
                  <a:pos x="0" y="82"/>
                </a:cxn>
                <a:cxn ang="0">
                  <a:pos x="20" y="82"/>
                </a:cxn>
                <a:cxn ang="0">
                  <a:pos x="20" y="103"/>
                </a:cxn>
                <a:cxn ang="0">
                  <a:pos x="20" y="103"/>
                </a:cxn>
                <a:cxn ang="0">
                  <a:pos x="41" y="103"/>
                </a:cxn>
                <a:cxn ang="0">
                  <a:pos x="41" y="103"/>
                </a:cxn>
                <a:cxn ang="0">
                  <a:pos x="41" y="103"/>
                </a:cxn>
                <a:cxn ang="0">
                  <a:pos x="41" y="103"/>
                </a:cxn>
                <a:cxn ang="0">
                  <a:pos x="41" y="103"/>
                </a:cxn>
                <a:cxn ang="0">
                  <a:pos x="41" y="103"/>
                </a:cxn>
                <a:cxn ang="0">
                  <a:pos x="62" y="82"/>
                </a:cxn>
                <a:cxn ang="0">
                  <a:pos x="82" y="82"/>
                </a:cxn>
                <a:cxn ang="0">
                  <a:pos x="82" y="82"/>
                </a:cxn>
                <a:cxn ang="0">
                  <a:pos x="82" y="82"/>
                </a:cxn>
                <a:cxn ang="0">
                  <a:pos x="82" y="82"/>
                </a:cxn>
                <a:cxn ang="0">
                  <a:pos x="82" y="82"/>
                </a:cxn>
                <a:cxn ang="0">
                  <a:pos x="82" y="82"/>
                </a:cxn>
                <a:cxn ang="0">
                  <a:pos x="82" y="82"/>
                </a:cxn>
                <a:cxn ang="0">
                  <a:pos x="102" y="82"/>
                </a:cxn>
                <a:cxn ang="0">
                  <a:pos x="102" y="82"/>
                </a:cxn>
                <a:cxn ang="0">
                  <a:pos x="102" y="82"/>
                </a:cxn>
                <a:cxn ang="0">
                  <a:pos x="102" y="62"/>
                </a:cxn>
                <a:cxn ang="0">
                  <a:pos x="102" y="62"/>
                </a:cxn>
                <a:cxn ang="0">
                  <a:pos x="123" y="41"/>
                </a:cxn>
              </a:cxnLst>
              <a:rect l="0" t="0" r="r" b="b"/>
              <a:pathLst>
                <a:path w="124" h="104">
                  <a:moveTo>
                    <a:pt x="123" y="41"/>
                  </a:moveTo>
                  <a:lnTo>
                    <a:pt x="123" y="41"/>
                  </a:lnTo>
                  <a:lnTo>
                    <a:pt x="102" y="41"/>
                  </a:lnTo>
                  <a:lnTo>
                    <a:pt x="102" y="41"/>
                  </a:lnTo>
                  <a:lnTo>
                    <a:pt x="102" y="21"/>
                  </a:lnTo>
                  <a:lnTo>
                    <a:pt x="82" y="21"/>
                  </a:lnTo>
                  <a:lnTo>
                    <a:pt x="62" y="21"/>
                  </a:lnTo>
                  <a:lnTo>
                    <a:pt x="62" y="0"/>
                  </a:lnTo>
                  <a:lnTo>
                    <a:pt x="41" y="0"/>
                  </a:lnTo>
                  <a:lnTo>
                    <a:pt x="41" y="0"/>
                  </a:lnTo>
                  <a:lnTo>
                    <a:pt x="20" y="0"/>
                  </a:lnTo>
                  <a:lnTo>
                    <a:pt x="20" y="21"/>
                  </a:lnTo>
                  <a:lnTo>
                    <a:pt x="20" y="21"/>
                  </a:lnTo>
                  <a:lnTo>
                    <a:pt x="20" y="21"/>
                  </a:lnTo>
                  <a:lnTo>
                    <a:pt x="20" y="41"/>
                  </a:lnTo>
                  <a:lnTo>
                    <a:pt x="20" y="41"/>
                  </a:lnTo>
                  <a:lnTo>
                    <a:pt x="20" y="41"/>
                  </a:lnTo>
                  <a:lnTo>
                    <a:pt x="20" y="41"/>
                  </a:lnTo>
                  <a:lnTo>
                    <a:pt x="0" y="41"/>
                  </a:lnTo>
                  <a:lnTo>
                    <a:pt x="0" y="62"/>
                  </a:lnTo>
                  <a:lnTo>
                    <a:pt x="20" y="62"/>
                  </a:lnTo>
                  <a:lnTo>
                    <a:pt x="20" y="62"/>
                  </a:lnTo>
                  <a:lnTo>
                    <a:pt x="20" y="62"/>
                  </a:lnTo>
                  <a:lnTo>
                    <a:pt x="20" y="62"/>
                  </a:lnTo>
                  <a:lnTo>
                    <a:pt x="20" y="62"/>
                  </a:lnTo>
                  <a:lnTo>
                    <a:pt x="0" y="82"/>
                  </a:lnTo>
                  <a:lnTo>
                    <a:pt x="20" y="82"/>
                  </a:lnTo>
                  <a:lnTo>
                    <a:pt x="20" y="103"/>
                  </a:lnTo>
                  <a:lnTo>
                    <a:pt x="20" y="103"/>
                  </a:lnTo>
                  <a:lnTo>
                    <a:pt x="41" y="103"/>
                  </a:lnTo>
                  <a:lnTo>
                    <a:pt x="41" y="103"/>
                  </a:lnTo>
                  <a:lnTo>
                    <a:pt x="41" y="103"/>
                  </a:lnTo>
                  <a:lnTo>
                    <a:pt x="41" y="103"/>
                  </a:lnTo>
                  <a:lnTo>
                    <a:pt x="41" y="103"/>
                  </a:lnTo>
                  <a:lnTo>
                    <a:pt x="41" y="103"/>
                  </a:lnTo>
                  <a:lnTo>
                    <a:pt x="62" y="82"/>
                  </a:lnTo>
                  <a:lnTo>
                    <a:pt x="82" y="82"/>
                  </a:lnTo>
                  <a:lnTo>
                    <a:pt x="82" y="82"/>
                  </a:lnTo>
                  <a:lnTo>
                    <a:pt x="82" y="82"/>
                  </a:lnTo>
                  <a:lnTo>
                    <a:pt x="82" y="82"/>
                  </a:lnTo>
                  <a:lnTo>
                    <a:pt x="82" y="82"/>
                  </a:lnTo>
                  <a:lnTo>
                    <a:pt x="82" y="82"/>
                  </a:lnTo>
                  <a:lnTo>
                    <a:pt x="82" y="82"/>
                  </a:lnTo>
                  <a:lnTo>
                    <a:pt x="102" y="82"/>
                  </a:lnTo>
                  <a:lnTo>
                    <a:pt x="102" y="82"/>
                  </a:lnTo>
                  <a:lnTo>
                    <a:pt x="102" y="82"/>
                  </a:lnTo>
                  <a:lnTo>
                    <a:pt x="102" y="62"/>
                  </a:lnTo>
                  <a:lnTo>
                    <a:pt x="102" y="62"/>
                  </a:lnTo>
                  <a:lnTo>
                    <a:pt x="123" y="41"/>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1" name="Freeform 8"/>
            <p:cNvSpPr>
              <a:spLocks noChangeArrowheads="1"/>
            </p:cNvSpPr>
            <p:nvPr/>
          </p:nvSpPr>
          <p:spPr bwMode="auto">
            <a:xfrm>
              <a:off x="6515892" y="3814927"/>
              <a:ext cx="389029" cy="416405"/>
            </a:xfrm>
            <a:custGeom>
              <a:avLst/>
              <a:gdLst/>
              <a:ahLst/>
              <a:cxnLst>
                <a:cxn ang="0">
                  <a:pos x="1149" y="718"/>
                </a:cxn>
                <a:cxn ang="0">
                  <a:pos x="1129" y="677"/>
                </a:cxn>
                <a:cxn ang="0">
                  <a:pos x="1108" y="595"/>
                </a:cxn>
                <a:cxn ang="0">
                  <a:pos x="1047" y="575"/>
                </a:cxn>
                <a:cxn ang="0">
                  <a:pos x="985" y="554"/>
                </a:cxn>
                <a:cxn ang="0">
                  <a:pos x="964" y="492"/>
                </a:cxn>
                <a:cxn ang="0">
                  <a:pos x="964" y="471"/>
                </a:cxn>
                <a:cxn ang="0">
                  <a:pos x="924" y="389"/>
                </a:cxn>
                <a:cxn ang="0">
                  <a:pos x="882" y="389"/>
                </a:cxn>
                <a:cxn ang="0">
                  <a:pos x="821" y="349"/>
                </a:cxn>
                <a:cxn ang="0">
                  <a:pos x="800" y="307"/>
                </a:cxn>
                <a:cxn ang="0">
                  <a:pos x="800" y="205"/>
                </a:cxn>
                <a:cxn ang="0">
                  <a:pos x="760" y="123"/>
                </a:cxn>
                <a:cxn ang="0">
                  <a:pos x="678" y="123"/>
                </a:cxn>
                <a:cxn ang="0">
                  <a:pos x="616" y="82"/>
                </a:cxn>
                <a:cxn ang="0">
                  <a:pos x="554" y="123"/>
                </a:cxn>
                <a:cxn ang="0">
                  <a:pos x="513" y="103"/>
                </a:cxn>
                <a:cxn ang="0">
                  <a:pos x="472" y="82"/>
                </a:cxn>
                <a:cxn ang="0">
                  <a:pos x="431" y="41"/>
                </a:cxn>
                <a:cxn ang="0">
                  <a:pos x="308" y="0"/>
                </a:cxn>
                <a:cxn ang="0">
                  <a:pos x="206" y="41"/>
                </a:cxn>
                <a:cxn ang="0">
                  <a:pos x="103" y="61"/>
                </a:cxn>
                <a:cxn ang="0">
                  <a:pos x="82" y="82"/>
                </a:cxn>
                <a:cxn ang="0">
                  <a:pos x="42" y="82"/>
                </a:cxn>
                <a:cxn ang="0">
                  <a:pos x="21" y="103"/>
                </a:cxn>
                <a:cxn ang="0">
                  <a:pos x="42" y="143"/>
                </a:cxn>
                <a:cxn ang="0">
                  <a:pos x="103" y="164"/>
                </a:cxn>
                <a:cxn ang="0">
                  <a:pos x="144" y="185"/>
                </a:cxn>
                <a:cxn ang="0">
                  <a:pos x="164" y="225"/>
                </a:cxn>
                <a:cxn ang="0">
                  <a:pos x="185" y="246"/>
                </a:cxn>
                <a:cxn ang="0">
                  <a:pos x="226" y="287"/>
                </a:cxn>
                <a:cxn ang="0">
                  <a:pos x="246" y="349"/>
                </a:cxn>
                <a:cxn ang="0">
                  <a:pos x="308" y="410"/>
                </a:cxn>
                <a:cxn ang="0">
                  <a:pos x="328" y="431"/>
                </a:cxn>
                <a:cxn ang="0">
                  <a:pos x="349" y="471"/>
                </a:cxn>
                <a:cxn ang="0">
                  <a:pos x="410" y="513"/>
                </a:cxn>
                <a:cxn ang="0">
                  <a:pos x="431" y="575"/>
                </a:cxn>
                <a:cxn ang="0">
                  <a:pos x="513" y="615"/>
                </a:cxn>
                <a:cxn ang="0">
                  <a:pos x="554" y="657"/>
                </a:cxn>
                <a:cxn ang="0">
                  <a:pos x="616" y="779"/>
                </a:cxn>
                <a:cxn ang="0">
                  <a:pos x="636" y="841"/>
                </a:cxn>
                <a:cxn ang="0">
                  <a:pos x="616" y="882"/>
                </a:cxn>
                <a:cxn ang="0">
                  <a:pos x="616" y="943"/>
                </a:cxn>
                <a:cxn ang="0">
                  <a:pos x="616" y="1005"/>
                </a:cxn>
                <a:cxn ang="0">
                  <a:pos x="636" y="1087"/>
                </a:cxn>
                <a:cxn ang="0">
                  <a:pos x="636" y="1108"/>
                </a:cxn>
                <a:cxn ang="0">
                  <a:pos x="657" y="1231"/>
                </a:cxn>
                <a:cxn ang="0">
                  <a:pos x="698" y="1272"/>
                </a:cxn>
                <a:cxn ang="0">
                  <a:pos x="780" y="1231"/>
                </a:cxn>
                <a:cxn ang="0">
                  <a:pos x="760" y="1169"/>
                </a:cxn>
                <a:cxn ang="0">
                  <a:pos x="821" y="1108"/>
                </a:cxn>
                <a:cxn ang="0">
                  <a:pos x="821" y="1046"/>
                </a:cxn>
                <a:cxn ang="0">
                  <a:pos x="882" y="903"/>
                </a:cxn>
                <a:cxn ang="0">
                  <a:pos x="842" y="800"/>
                </a:cxn>
                <a:cxn ang="0">
                  <a:pos x="924" y="821"/>
                </a:cxn>
                <a:cxn ang="0">
                  <a:pos x="944" y="779"/>
                </a:cxn>
                <a:cxn ang="0">
                  <a:pos x="1006" y="759"/>
                </a:cxn>
                <a:cxn ang="0">
                  <a:pos x="1047" y="800"/>
                </a:cxn>
                <a:cxn ang="0">
                  <a:pos x="1067" y="759"/>
                </a:cxn>
                <a:cxn ang="0">
                  <a:pos x="1170" y="779"/>
                </a:cxn>
              </a:cxnLst>
              <a:rect l="0" t="0" r="r" b="b"/>
              <a:pathLst>
                <a:path w="1191" h="1273">
                  <a:moveTo>
                    <a:pt x="1190" y="739"/>
                  </a:moveTo>
                  <a:lnTo>
                    <a:pt x="1190" y="739"/>
                  </a:lnTo>
                  <a:lnTo>
                    <a:pt x="1190" y="739"/>
                  </a:lnTo>
                  <a:lnTo>
                    <a:pt x="1190" y="759"/>
                  </a:lnTo>
                  <a:lnTo>
                    <a:pt x="1170" y="739"/>
                  </a:lnTo>
                  <a:lnTo>
                    <a:pt x="1170" y="739"/>
                  </a:lnTo>
                  <a:lnTo>
                    <a:pt x="1170" y="739"/>
                  </a:lnTo>
                  <a:lnTo>
                    <a:pt x="1149" y="718"/>
                  </a:lnTo>
                  <a:lnTo>
                    <a:pt x="1149" y="718"/>
                  </a:lnTo>
                  <a:lnTo>
                    <a:pt x="1149" y="718"/>
                  </a:lnTo>
                  <a:lnTo>
                    <a:pt x="1149" y="718"/>
                  </a:lnTo>
                  <a:lnTo>
                    <a:pt x="1149" y="718"/>
                  </a:lnTo>
                  <a:lnTo>
                    <a:pt x="1149" y="718"/>
                  </a:lnTo>
                  <a:lnTo>
                    <a:pt x="1149" y="718"/>
                  </a:lnTo>
                  <a:lnTo>
                    <a:pt x="1149" y="718"/>
                  </a:lnTo>
                  <a:lnTo>
                    <a:pt x="1149" y="718"/>
                  </a:lnTo>
                  <a:lnTo>
                    <a:pt x="1129" y="718"/>
                  </a:lnTo>
                  <a:lnTo>
                    <a:pt x="1129" y="718"/>
                  </a:lnTo>
                  <a:lnTo>
                    <a:pt x="1108" y="697"/>
                  </a:lnTo>
                  <a:lnTo>
                    <a:pt x="1129" y="697"/>
                  </a:lnTo>
                  <a:lnTo>
                    <a:pt x="1129" y="697"/>
                  </a:lnTo>
                  <a:lnTo>
                    <a:pt x="1129" y="697"/>
                  </a:lnTo>
                  <a:lnTo>
                    <a:pt x="1129" y="677"/>
                  </a:lnTo>
                  <a:lnTo>
                    <a:pt x="1129" y="677"/>
                  </a:lnTo>
                  <a:lnTo>
                    <a:pt x="1129" y="677"/>
                  </a:lnTo>
                  <a:lnTo>
                    <a:pt x="1129" y="677"/>
                  </a:lnTo>
                  <a:lnTo>
                    <a:pt x="1129" y="657"/>
                  </a:lnTo>
                  <a:lnTo>
                    <a:pt x="1129" y="657"/>
                  </a:lnTo>
                  <a:lnTo>
                    <a:pt x="1129" y="657"/>
                  </a:lnTo>
                  <a:lnTo>
                    <a:pt x="1129" y="615"/>
                  </a:lnTo>
                  <a:lnTo>
                    <a:pt x="1108" y="615"/>
                  </a:lnTo>
                  <a:lnTo>
                    <a:pt x="1108" y="615"/>
                  </a:lnTo>
                  <a:lnTo>
                    <a:pt x="1108" y="615"/>
                  </a:lnTo>
                  <a:lnTo>
                    <a:pt x="1108" y="615"/>
                  </a:lnTo>
                  <a:lnTo>
                    <a:pt x="1108" y="595"/>
                  </a:lnTo>
                  <a:lnTo>
                    <a:pt x="1108" y="595"/>
                  </a:lnTo>
                  <a:lnTo>
                    <a:pt x="1108" y="595"/>
                  </a:lnTo>
                  <a:lnTo>
                    <a:pt x="1108" y="595"/>
                  </a:lnTo>
                  <a:lnTo>
                    <a:pt x="1088" y="595"/>
                  </a:lnTo>
                  <a:lnTo>
                    <a:pt x="1088" y="595"/>
                  </a:lnTo>
                  <a:lnTo>
                    <a:pt x="1088" y="595"/>
                  </a:lnTo>
                  <a:lnTo>
                    <a:pt x="1088" y="595"/>
                  </a:lnTo>
                  <a:lnTo>
                    <a:pt x="1088" y="575"/>
                  </a:lnTo>
                  <a:lnTo>
                    <a:pt x="1088" y="575"/>
                  </a:lnTo>
                  <a:lnTo>
                    <a:pt x="1067" y="575"/>
                  </a:lnTo>
                  <a:lnTo>
                    <a:pt x="1067" y="575"/>
                  </a:lnTo>
                  <a:lnTo>
                    <a:pt x="1067" y="575"/>
                  </a:lnTo>
                  <a:lnTo>
                    <a:pt x="1047" y="575"/>
                  </a:lnTo>
                  <a:lnTo>
                    <a:pt x="1047" y="575"/>
                  </a:lnTo>
                  <a:lnTo>
                    <a:pt x="1026" y="575"/>
                  </a:lnTo>
                  <a:lnTo>
                    <a:pt x="1026" y="554"/>
                  </a:lnTo>
                  <a:lnTo>
                    <a:pt x="1026" y="554"/>
                  </a:lnTo>
                  <a:lnTo>
                    <a:pt x="1006" y="554"/>
                  </a:lnTo>
                  <a:lnTo>
                    <a:pt x="1006" y="554"/>
                  </a:lnTo>
                  <a:lnTo>
                    <a:pt x="1006" y="554"/>
                  </a:lnTo>
                  <a:lnTo>
                    <a:pt x="1006" y="554"/>
                  </a:lnTo>
                  <a:lnTo>
                    <a:pt x="985" y="554"/>
                  </a:lnTo>
                  <a:lnTo>
                    <a:pt x="985" y="554"/>
                  </a:lnTo>
                  <a:lnTo>
                    <a:pt x="985" y="554"/>
                  </a:lnTo>
                  <a:lnTo>
                    <a:pt x="985" y="554"/>
                  </a:lnTo>
                  <a:lnTo>
                    <a:pt x="985" y="554"/>
                  </a:lnTo>
                  <a:lnTo>
                    <a:pt x="985" y="554"/>
                  </a:lnTo>
                  <a:lnTo>
                    <a:pt x="985" y="533"/>
                  </a:lnTo>
                  <a:lnTo>
                    <a:pt x="985" y="533"/>
                  </a:lnTo>
                  <a:lnTo>
                    <a:pt x="985" y="513"/>
                  </a:lnTo>
                  <a:lnTo>
                    <a:pt x="985" y="513"/>
                  </a:lnTo>
                  <a:lnTo>
                    <a:pt x="985" y="513"/>
                  </a:lnTo>
                  <a:lnTo>
                    <a:pt x="985" y="492"/>
                  </a:lnTo>
                  <a:lnTo>
                    <a:pt x="985" y="492"/>
                  </a:lnTo>
                  <a:lnTo>
                    <a:pt x="985" y="492"/>
                  </a:lnTo>
                  <a:lnTo>
                    <a:pt x="964" y="492"/>
                  </a:lnTo>
                  <a:lnTo>
                    <a:pt x="964" y="492"/>
                  </a:lnTo>
                  <a:lnTo>
                    <a:pt x="964" y="492"/>
                  </a:lnTo>
                  <a:lnTo>
                    <a:pt x="964" y="513"/>
                  </a:lnTo>
                  <a:lnTo>
                    <a:pt x="964" y="513"/>
                  </a:lnTo>
                  <a:lnTo>
                    <a:pt x="964" y="513"/>
                  </a:lnTo>
                  <a:lnTo>
                    <a:pt x="944" y="492"/>
                  </a:lnTo>
                  <a:lnTo>
                    <a:pt x="944" y="492"/>
                  </a:lnTo>
                  <a:lnTo>
                    <a:pt x="944" y="492"/>
                  </a:lnTo>
                  <a:lnTo>
                    <a:pt x="944" y="492"/>
                  </a:lnTo>
                  <a:lnTo>
                    <a:pt x="944" y="492"/>
                  </a:lnTo>
                  <a:lnTo>
                    <a:pt x="944" y="471"/>
                  </a:lnTo>
                  <a:lnTo>
                    <a:pt x="964" y="471"/>
                  </a:lnTo>
                  <a:lnTo>
                    <a:pt x="964" y="471"/>
                  </a:lnTo>
                  <a:lnTo>
                    <a:pt x="964" y="451"/>
                  </a:lnTo>
                  <a:lnTo>
                    <a:pt x="944" y="431"/>
                  </a:lnTo>
                  <a:lnTo>
                    <a:pt x="944" y="431"/>
                  </a:lnTo>
                  <a:lnTo>
                    <a:pt x="964" y="431"/>
                  </a:lnTo>
                  <a:lnTo>
                    <a:pt x="964" y="410"/>
                  </a:lnTo>
                  <a:lnTo>
                    <a:pt x="964" y="410"/>
                  </a:lnTo>
                  <a:lnTo>
                    <a:pt x="944" y="389"/>
                  </a:lnTo>
                  <a:lnTo>
                    <a:pt x="944" y="389"/>
                  </a:lnTo>
                  <a:lnTo>
                    <a:pt x="944" y="389"/>
                  </a:lnTo>
                  <a:lnTo>
                    <a:pt x="944" y="389"/>
                  </a:lnTo>
                  <a:lnTo>
                    <a:pt x="924" y="389"/>
                  </a:lnTo>
                  <a:lnTo>
                    <a:pt x="924" y="389"/>
                  </a:lnTo>
                  <a:lnTo>
                    <a:pt x="924" y="389"/>
                  </a:lnTo>
                  <a:lnTo>
                    <a:pt x="924" y="410"/>
                  </a:lnTo>
                  <a:lnTo>
                    <a:pt x="924" y="410"/>
                  </a:lnTo>
                  <a:lnTo>
                    <a:pt x="924" y="410"/>
                  </a:lnTo>
                  <a:lnTo>
                    <a:pt x="903" y="410"/>
                  </a:lnTo>
                  <a:lnTo>
                    <a:pt x="903" y="410"/>
                  </a:lnTo>
                  <a:lnTo>
                    <a:pt x="903" y="410"/>
                  </a:lnTo>
                  <a:lnTo>
                    <a:pt x="903" y="410"/>
                  </a:lnTo>
                  <a:lnTo>
                    <a:pt x="903" y="410"/>
                  </a:lnTo>
                  <a:lnTo>
                    <a:pt x="882" y="410"/>
                  </a:lnTo>
                  <a:lnTo>
                    <a:pt x="882" y="410"/>
                  </a:lnTo>
                  <a:lnTo>
                    <a:pt x="882" y="389"/>
                  </a:lnTo>
                  <a:lnTo>
                    <a:pt x="882" y="389"/>
                  </a:lnTo>
                  <a:lnTo>
                    <a:pt x="882" y="389"/>
                  </a:lnTo>
                  <a:lnTo>
                    <a:pt x="882" y="389"/>
                  </a:lnTo>
                  <a:lnTo>
                    <a:pt x="862" y="389"/>
                  </a:lnTo>
                  <a:lnTo>
                    <a:pt x="862" y="389"/>
                  </a:lnTo>
                  <a:lnTo>
                    <a:pt x="862" y="369"/>
                  </a:lnTo>
                  <a:lnTo>
                    <a:pt x="862" y="369"/>
                  </a:lnTo>
                  <a:lnTo>
                    <a:pt x="862" y="369"/>
                  </a:lnTo>
                  <a:lnTo>
                    <a:pt x="842" y="369"/>
                  </a:lnTo>
                  <a:lnTo>
                    <a:pt x="842" y="349"/>
                  </a:lnTo>
                  <a:lnTo>
                    <a:pt x="842" y="349"/>
                  </a:lnTo>
                  <a:lnTo>
                    <a:pt x="821" y="349"/>
                  </a:lnTo>
                  <a:lnTo>
                    <a:pt x="821" y="369"/>
                  </a:lnTo>
                  <a:lnTo>
                    <a:pt x="821" y="369"/>
                  </a:lnTo>
                  <a:lnTo>
                    <a:pt x="821" y="369"/>
                  </a:lnTo>
                  <a:lnTo>
                    <a:pt x="821" y="349"/>
                  </a:lnTo>
                  <a:lnTo>
                    <a:pt x="800" y="349"/>
                  </a:lnTo>
                  <a:lnTo>
                    <a:pt x="800" y="349"/>
                  </a:lnTo>
                  <a:lnTo>
                    <a:pt x="800" y="349"/>
                  </a:lnTo>
                  <a:lnTo>
                    <a:pt x="800" y="349"/>
                  </a:lnTo>
                  <a:lnTo>
                    <a:pt x="800" y="349"/>
                  </a:lnTo>
                  <a:lnTo>
                    <a:pt x="800" y="349"/>
                  </a:lnTo>
                  <a:lnTo>
                    <a:pt x="800" y="328"/>
                  </a:lnTo>
                  <a:lnTo>
                    <a:pt x="800" y="307"/>
                  </a:lnTo>
                  <a:lnTo>
                    <a:pt x="800" y="307"/>
                  </a:lnTo>
                  <a:lnTo>
                    <a:pt x="800" y="287"/>
                  </a:lnTo>
                  <a:lnTo>
                    <a:pt x="800" y="267"/>
                  </a:lnTo>
                  <a:lnTo>
                    <a:pt x="800" y="246"/>
                  </a:lnTo>
                  <a:lnTo>
                    <a:pt x="800" y="246"/>
                  </a:lnTo>
                  <a:lnTo>
                    <a:pt x="821" y="225"/>
                  </a:lnTo>
                  <a:lnTo>
                    <a:pt x="821" y="225"/>
                  </a:lnTo>
                  <a:lnTo>
                    <a:pt x="821" y="205"/>
                  </a:lnTo>
                  <a:lnTo>
                    <a:pt x="800" y="205"/>
                  </a:lnTo>
                  <a:lnTo>
                    <a:pt x="800" y="205"/>
                  </a:lnTo>
                  <a:lnTo>
                    <a:pt x="800" y="205"/>
                  </a:lnTo>
                  <a:lnTo>
                    <a:pt x="800" y="205"/>
                  </a:lnTo>
                  <a:lnTo>
                    <a:pt x="800" y="185"/>
                  </a:lnTo>
                  <a:lnTo>
                    <a:pt x="800" y="185"/>
                  </a:lnTo>
                  <a:lnTo>
                    <a:pt x="800" y="185"/>
                  </a:lnTo>
                  <a:lnTo>
                    <a:pt x="800" y="185"/>
                  </a:lnTo>
                  <a:lnTo>
                    <a:pt x="800" y="164"/>
                  </a:lnTo>
                  <a:lnTo>
                    <a:pt x="800" y="164"/>
                  </a:lnTo>
                  <a:lnTo>
                    <a:pt x="780" y="164"/>
                  </a:lnTo>
                  <a:lnTo>
                    <a:pt x="780" y="164"/>
                  </a:lnTo>
                  <a:lnTo>
                    <a:pt x="780" y="164"/>
                  </a:lnTo>
                  <a:lnTo>
                    <a:pt x="780" y="143"/>
                  </a:lnTo>
                  <a:lnTo>
                    <a:pt x="780" y="143"/>
                  </a:lnTo>
                  <a:lnTo>
                    <a:pt x="760" y="123"/>
                  </a:lnTo>
                  <a:lnTo>
                    <a:pt x="760" y="123"/>
                  </a:lnTo>
                  <a:lnTo>
                    <a:pt x="760" y="123"/>
                  </a:lnTo>
                  <a:lnTo>
                    <a:pt x="760" y="123"/>
                  </a:lnTo>
                  <a:lnTo>
                    <a:pt x="739" y="143"/>
                  </a:lnTo>
                  <a:lnTo>
                    <a:pt x="739" y="164"/>
                  </a:lnTo>
                  <a:lnTo>
                    <a:pt x="718" y="164"/>
                  </a:lnTo>
                  <a:lnTo>
                    <a:pt x="718" y="164"/>
                  </a:lnTo>
                  <a:lnTo>
                    <a:pt x="718" y="164"/>
                  </a:lnTo>
                  <a:lnTo>
                    <a:pt x="698" y="143"/>
                  </a:lnTo>
                  <a:lnTo>
                    <a:pt x="698" y="143"/>
                  </a:lnTo>
                  <a:lnTo>
                    <a:pt x="678" y="143"/>
                  </a:lnTo>
                  <a:lnTo>
                    <a:pt x="678" y="123"/>
                  </a:lnTo>
                  <a:lnTo>
                    <a:pt x="678" y="123"/>
                  </a:lnTo>
                  <a:lnTo>
                    <a:pt x="678" y="123"/>
                  </a:lnTo>
                  <a:lnTo>
                    <a:pt x="678" y="123"/>
                  </a:lnTo>
                  <a:lnTo>
                    <a:pt x="657" y="103"/>
                  </a:lnTo>
                  <a:lnTo>
                    <a:pt x="657" y="103"/>
                  </a:lnTo>
                  <a:lnTo>
                    <a:pt x="657" y="103"/>
                  </a:lnTo>
                  <a:lnTo>
                    <a:pt x="657" y="103"/>
                  </a:lnTo>
                  <a:lnTo>
                    <a:pt x="657" y="82"/>
                  </a:lnTo>
                  <a:lnTo>
                    <a:pt x="657" y="82"/>
                  </a:lnTo>
                  <a:lnTo>
                    <a:pt x="636" y="82"/>
                  </a:lnTo>
                  <a:lnTo>
                    <a:pt x="636" y="82"/>
                  </a:lnTo>
                  <a:lnTo>
                    <a:pt x="616" y="82"/>
                  </a:lnTo>
                  <a:lnTo>
                    <a:pt x="575" y="82"/>
                  </a:lnTo>
                  <a:lnTo>
                    <a:pt x="575" y="82"/>
                  </a:lnTo>
                  <a:lnTo>
                    <a:pt x="575" y="82"/>
                  </a:lnTo>
                  <a:lnTo>
                    <a:pt x="575" y="103"/>
                  </a:lnTo>
                  <a:lnTo>
                    <a:pt x="575" y="103"/>
                  </a:lnTo>
                  <a:lnTo>
                    <a:pt x="575" y="103"/>
                  </a:lnTo>
                  <a:lnTo>
                    <a:pt x="575" y="123"/>
                  </a:lnTo>
                  <a:lnTo>
                    <a:pt x="575" y="123"/>
                  </a:lnTo>
                  <a:lnTo>
                    <a:pt x="575" y="123"/>
                  </a:lnTo>
                  <a:lnTo>
                    <a:pt x="554" y="123"/>
                  </a:lnTo>
                  <a:lnTo>
                    <a:pt x="554" y="123"/>
                  </a:lnTo>
                  <a:lnTo>
                    <a:pt x="554" y="123"/>
                  </a:lnTo>
                  <a:lnTo>
                    <a:pt x="534" y="103"/>
                  </a:lnTo>
                  <a:lnTo>
                    <a:pt x="554" y="103"/>
                  </a:lnTo>
                  <a:lnTo>
                    <a:pt x="534" y="103"/>
                  </a:lnTo>
                  <a:lnTo>
                    <a:pt x="534" y="82"/>
                  </a:lnTo>
                  <a:lnTo>
                    <a:pt x="534" y="82"/>
                  </a:lnTo>
                  <a:lnTo>
                    <a:pt x="534" y="82"/>
                  </a:lnTo>
                  <a:lnTo>
                    <a:pt x="534" y="103"/>
                  </a:lnTo>
                  <a:lnTo>
                    <a:pt x="513" y="103"/>
                  </a:lnTo>
                  <a:lnTo>
                    <a:pt x="513" y="103"/>
                  </a:lnTo>
                  <a:lnTo>
                    <a:pt x="513" y="103"/>
                  </a:lnTo>
                  <a:lnTo>
                    <a:pt x="513" y="103"/>
                  </a:lnTo>
                  <a:lnTo>
                    <a:pt x="513" y="103"/>
                  </a:lnTo>
                  <a:lnTo>
                    <a:pt x="513" y="103"/>
                  </a:lnTo>
                  <a:lnTo>
                    <a:pt x="513" y="82"/>
                  </a:lnTo>
                  <a:lnTo>
                    <a:pt x="513" y="82"/>
                  </a:lnTo>
                  <a:lnTo>
                    <a:pt x="513" y="82"/>
                  </a:lnTo>
                  <a:lnTo>
                    <a:pt x="513" y="61"/>
                  </a:lnTo>
                  <a:lnTo>
                    <a:pt x="513" y="61"/>
                  </a:lnTo>
                  <a:lnTo>
                    <a:pt x="513" y="61"/>
                  </a:lnTo>
                  <a:lnTo>
                    <a:pt x="513" y="61"/>
                  </a:lnTo>
                  <a:lnTo>
                    <a:pt x="492" y="61"/>
                  </a:lnTo>
                  <a:lnTo>
                    <a:pt x="492" y="61"/>
                  </a:lnTo>
                  <a:lnTo>
                    <a:pt x="492" y="61"/>
                  </a:lnTo>
                  <a:lnTo>
                    <a:pt x="472" y="82"/>
                  </a:lnTo>
                  <a:lnTo>
                    <a:pt x="472" y="82"/>
                  </a:lnTo>
                  <a:lnTo>
                    <a:pt x="472" y="82"/>
                  </a:lnTo>
                  <a:lnTo>
                    <a:pt x="472" y="82"/>
                  </a:lnTo>
                  <a:lnTo>
                    <a:pt x="472" y="61"/>
                  </a:lnTo>
                  <a:lnTo>
                    <a:pt x="452" y="61"/>
                  </a:lnTo>
                  <a:lnTo>
                    <a:pt x="452" y="61"/>
                  </a:lnTo>
                  <a:lnTo>
                    <a:pt x="452" y="61"/>
                  </a:lnTo>
                  <a:lnTo>
                    <a:pt x="452" y="82"/>
                  </a:lnTo>
                  <a:lnTo>
                    <a:pt x="431" y="82"/>
                  </a:lnTo>
                  <a:lnTo>
                    <a:pt x="431" y="61"/>
                  </a:lnTo>
                  <a:lnTo>
                    <a:pt x="431" y="61"/>
                  </a:lnTo>
                  <a:lnTo>
                    <a:pt x="431" y="41"/>
                  </a:lnTo>
                  <a:lnTo>
                    <a:pt x="431" y="41"/>
                  </a:lnTo>
                  <a:lnTo>
                    <a:pt x="410" y="41"/>
                  </a:lnTo>
                  <a:lnTo>
                    <a:pt x="410" y="41"/>
                  </a:lnTo>
                  <a:lnTo>
                    <a:pt x="390" y="41"/>
                  </a:lnTo>
                  <a:lnTo>
                    <a:pt x="370" y="41"/>
                  </a:lnTo>
                  <a:lnTo>
                    <a:pt x="370" y="21"/>
                  </a:lnTo>
                  <a:lnTo>
                    <a:pt x="370" y="21"/>
                  </a:lnTo>
                  <a:lnTo>
                    <a:pt x="370" y="21"/>
                  </a:lnTo>
                  <a:lnTo>
                    <a:pt x="349" y="21"/>
                  </a:lnTo>
                  <a:lnTo>
                    <a:pt x="349" y="21"/>
                  </a:lnTo>
                  <a:lnTo>
                    <a:pt x="328" y="0"/>
                  </a:lnTo>
                  <a:lnTo>
                    <a:pt x="308" y="0"/>
                  </a:lnTo>
                  <a:lnTo>
                    <a:pt x="288" y="0"/>
                  </a:lnTo>
                  <a:lnTo>
                    <a:pt x="267" y="0"/>
                  </a:lnTo>
                  <a:lnTo>
                    <a:pt x="267" y="0"/>
                  </a:lnTo>
                  <a:lnTo>
                    <a:pt x="267" y="0"/>
                  </a:lnTo>
                  <a:lnTo>
                    <a:pt x="267" y="0"/>
                  </a:lnTo>
                  <a:lnTo>
                    <a:pt x="246" y="0"/>
                  </a:lnTo>
                  <a:lnTo>
                    <a:pt x="246" y="0"/>
                  </a:lnTo>
                  <a:lnTo>
                    <a:pt x="246" y="0"/>
                  </a:lnTo>
                  <a:lnTo>
                    <a:pt x="246" y="21"/>
                  </a:lnTo>
                  <a:lnTo>
                    <a:pt x="226" y="21"/>
                  </a:lnTo>
                  <a:lnTo>
                    <a:pt x="226" y="41"/>
                  </a:lnTo>
                  <a:lnTo>
                    <a:pt x="206" y="41"/>
                  </a:lnTo>
                  <a:lnTo>
                    <a:pt x="206" y="21"/>
                  </a:lnTo>
                  <a:lnTo>
                    <a:pt x="206" y="21"/>
                  </a:lnTo>
                  <a:lnTo>
                    <a:pt x="185" y="41"/>
                  </a:lnTo>
                  <a:lnTo>
                    <a:pt x="185" y="61"/>
                  </a:lnTo>
                  <a:lnTo>
                    <a:pt x="185" y="61"/>
                  </a:lnTo>
                  <a:lnTo>
                    <a:pt x="164" y="61"/>
                  </a:lnTo>
                  <a:lnTo>
                    <a:pt x="164" y="61"/>
                  </a:lnTo>
                  <a:lnTo>
                    <a:pt x="124" y="61"/>
                  </a:lnTo>
                  <a:lnTo>
                    <a:pt x="124" y="61"/>
                  </a:lnTo>
                  <a:lnTo>
                    <a:pt x="103" y="61"/>
                  </a:lnTo>
                  <a:lnTo>
                    <a:pt x="103" y="61"/>
                  </a:lnTo>
                  <a:lnTo>
                    <a:pt x="103" y="61"/>
                  </a:lnTo>
                  <a:lnTo>
                    <a:pt x="103" y="61"/>
                  </a:lnTo>
                  <a:lnTo>
                    <a:pt x="103" y="61"/>
                  </a:lnTo>
                  <a:lnTo>
                    <a:pt x="103" y="61"/>
                  </a:lnTo>
                  <a:lnTo>
                    <a:pt x="124" y="82"/>
                  </a:lnTo>
                  <a:lnTo>
                    <a:pt x="124" y="82"/>
                  </a:lnTo>
                  <a:lnTo>
                    <a:pt x="103" y="82"/>
                  </a:lnTo>
                  <a:lnTo>
                    <a:pt x="103" y="82"/>
                  </a:lnTo>
                  <a:lnTo>
                    <a:pt x="103" y="82"/>
                  </a:lnTo>
                  <a:lnTo>
                    <a:pt x="103" y="82"/>
                  </a:lnTo>
                  <a:lnTo>
                    <a:pt x="103" y="82"/>
                  </a:lnTo>
                  <a:lnTo>
                    <a:pt x="103" y="82"/>
                  </a:lnTo>
                  <a:lnTo>
                    <a:pt x="82" y="82"/>
                  </a:lnTo>
                  <a:lnTo>
                    <a:pt x="82" y="82"/>
                  </a:lnTo>
                  <a:lnTo>
                    <a:pt x="62" y="82"/>
                  </a:lnTo>
                  <a:lnTo>
                    <a:pt x="62" y="61"/>
                  </a:lnTo>
                  <a:lnTo>
                    <a:pt x="62" y="82"/>
                  </a:lnTo>
                  <a:lnTo>
                    <a:pt x="62" y="82"/>
                  </a:lnTo>
                  <a:lnTo>
                    <a:pt x="62" y="82"/>
                  </a:lnTo>
                  <a:lnTo>
                    <a:pt x="42" y="82"/>
                  </a:lnTo>
                  <a:lnTo>
                    <a:pt x="42" y="82"/>
                  </a:lnTo>
                  <a:lnTo>
                    <a:pt x="42" y="82"/>
                  </a:lnTo>
                  <a:lnTo>
                    <a:pt x="42" y="82"/>
                  </a:lnTo>
                  <a:lnTo>
                    <a:pt x="42" y="82"/>
                  </a:lnTo>
                  <a:lnTo>
                    <a:pt x="42" y="82"/>
                  </a:lnTo>
                  <a:lnTo>
                    <a:pt x="42" y="103"/>
                  </a:lnTo>
                  <a:lnTo>
                    <a:pt x="42" y="103"/>
                  </a:lnTo>
                  <a:lnTo>
                    <a:pt x="42" y="103"/>
                  </a:lnTo>
                  <a:lnTo>
                    <a:pt x="42" y="123"/>
                  </a:lnTo>
                  <a:lnTo>
                    <a:pt x="42" y="123"/>
                  </a:lnTo>
                  <a:lnTo>
                    <a:pt x="42" y="123"/>
                  </a:lnTo>
                  <a:lnTo>
                    <a:pt x="42" y="123"/>
                  </a:lnTo>
                  <a:lnTo>
                    <a:pt x="21" y="123"/>
                  </a:lnTo>
                  <a:lnTo>
                    <a:pt x="21" y="103"/>
                  </a:lnTo>
                  <a:lnTo>
                    <a:pt x="21" y="103"/>
                  </a:lnTo>
                  <a:lnTo>
                    <a:pt x="21" y="103"/>
                  </a:lnTo>
                  <a:lnTo>
                    <a:pt x="21" y="103"/>
                  </a:lnTo>
                  <a:lnTo>
                    <a:pt x="21" y="123"/>
                  </a:lnTo>
                  <a:lnTo>
                    <a:pt x="0" y="123"/>
                  </a:lnTo>
                  <a:lnTo>
                    <a:pt x="0" y="123"/>
                  </a:lnTo>
                  <a:lnTo>
                    <a:pt x="0" y="143"/>
                  </a:lnTo>
                  <a:lnTo>
                    <a:pt x="0" y="143"/>
                  </a:lnTo>
                  <a:lnTo>
                    <a:pt x="21" y="123"/>
                  </a:lnTo>
                  <a:lnTo>
                    <a:pt x="21" y="123"/>
                  </a:lnTo>
                  <a:lnTo>
                    <a:pt x="21" y="143"/>
                  </a:lnTo>
                  <a:lnTo>
                    <a:pt x="21" y="143"/>
                  </a:lnTo>
                  <a:lnTo>
                    <a:pt x="42" y="123"/>
                  </a:lnTo>
                  <a:lnTo>
                    <a:pt x="42" y="143"/>
                  </a:lnTo>
                  <a:lnTo>
                    <a:pt x="42" y="143"/>
                  </a:lnTo>
                  <a:lnTo>
                    <a:pt x="62" y="123"/>
                  </a:lnTo>
                  <a:lnTo>
                    <a:pt x="62" y="143"/>
                  </a:lnTo>
                  <a:lnTo>
                    <a:pt x="62" y="143"/>
                  </a:lnTo>
                  <a:lnTo>
                    <a:pt x="62" y="143"/>
                  </a:lnTo>
                  <a:lnTo>
                    <a:pt x="82" y="143"/>
                  </a:lnTo>
                  <a:lnTo>
                    <a:pt x="82" y="143"/>
                  </a:lnTo>
                  <a:lnTo>
                    <a:pt x="82" y="164"/>
                  </a:lnTo>
                  <a:lnTo>
                    <a:pt x="103" y="164"/>
                  </a:lnTo>
                  <a:lnTo>
                    <a:pt x="103" y="143"/>
                  </a:lnTo>
                  <a:lnTo>
                    <a:pt x="103" y="143"/>
                  </a:lnTo>
                  <a:lnTo>
                    <a:pt x="103" y="143"/>
                  </a:lnTo>
                  <a:lnTo>
                    <a:pt x="103" y="164"/>
                  </a:lnTo>
                  <a:lnTo>
                    <a:pt x="103" y="164"/>
                  </a:lnTo>
                  <a:lnTo>
                    <a:pt x="124" y="164"/>
                  </a:lnTo>
                  <a:lnTo>
                    <a:pt x="124" y="164"/>
                  </a:lnTo>
                  <a:lnTo>
                    <a:pt x="124" y="164"/>
                  </a:lnTo>
                  <a:lnTo>
                    <a:pt x="103" y="164"/>
                  </a:lnTo>
                  <a:lnTo>
                    <a:pt x="103" y="185"/>
                  </a:lnTo>
                  <a:lnTo>
                    <a:pt x="124" y="185"/>
                  </a:lnTo>
                  <a:lnTo>
                    <a:pt x="124" y="185"/>
                  </a:lnTo>
                  <a:lnTo>
                    <a:pt x="124" y="185"/>
                  </a:lnTo>
                  <a:lnTo>
                    <a:pt x="124" y="185"/>
                  </a:lnTo>
                  <a:lnTo>
                    <a:pt x="144" y="185"/>
                  </a:lnTo>
                  <a:lnTo>
                    <a:pt x="144" y="185"/>
                  </a:lnTo>
                  <a:lnTo>
                    <a:pt x="144" y="185"/>
                  </a:lnTo>
                  <a:lnTo>
                    <a:pt x="144" y="185"/>
                  </a:lnTo>
                  <a:lnTo>
                    <a:pt x="144" y="185"/>
                  </a:lnTo>
                  <a:lnTo>
                    <a:pt x="144" y="185"/>
                  </a:lnTo>
                  <a:lnTo>
                    <a:pt x="144" y="205"/>
                  </a:lnTo>
                  <a:lnTo>
                    <a:pt x="144" y="205"/>
                  </a:lnTo>
                  <a:lnTo>
                    <a:pt x="144" y="205"/>
                  </a:lnTo>
                  <a:lnTo>
                    <a:pt x="164" y="225"/>
                  </a:lnTo>
                  <a:lnTo>
                    <a:pt x="164" y="225"/>
                  </a:lnTo>
                  <a:lnTo>
                    <a:pt x="164" y="225"/>
                  </a:lnTo>
                  <a:lnTo>
                    <a:pt x="164" y="225"/>
                  </a:lnTo>
                  <a:lnTo>
                    <a:pt x="164" y="225"/>
                  </a:lnTo>
                  <a:lnTo>
                    <a:pt x="164" y="225"/>
                  </a:lnTo>
                  <a:lnTo>
                    <a:pt x="164" y="225"/>
                  </a:lnTo>
                  <a:lnTo>
                    <a:pt x="164" y="225"/>
                  </a:lnTo>
                  <a:lnTo>
                    <a:pt x="164" y="225"/>
                  </a:lnTo>
                  <a:lnTo>
                    <a:pt x="185" y="225"/>
                  </a:lnTo>
                  <a:lnTo>
                    <a:pt x="185" y="225"/>
                  </a:lnTo>
                  <a:lnTo>
                    <a:pt x="185" y="225"/>
                  </a:lnTo>
                  <a:lnTo>
                    <a:pt x="185" y="246"/>
                  </a:lnTo>
                  <a:lnTo>
                    <a:pt x="185" y="246"/>
                  </a:lnTo>
                  <a:lnTo>
                    <a:pt x="185" y="246"/>
                  </a:lnTo>
                  <a:lnTo>
                    <a:pt x="185" y="246"/>
                  </a:lnTo>
                  <a:lnTo>
                    <a:pt x="185" y="246"/>
                  </a:lnTo>
                  <a:lnTo>
                    <a:pt x="185" y="246"/>
                  </a:lnTo>
                  <a:lnTo>
                    <a:pt x="185" y="246"/>
                  </a:lnTo>
                  <a:lnTo>
                    <a:pt x="185" y="267"/>
                  </a:lnTo>
                  <a:lnTo>
                    <a:pt x="185" y="267"/>
                  </a:lnTo>
                  <a:lnTo>
                    <a:pt x="206" y="267"/>
                  </a:lnTo>
                  <a:lnTo>
                    <a:pt x="206" y="267"/>
                  </a:lnTo>
                  <a:lnTo>
                    <a:pt x="206" y="267"/>
                  </a:lnTo>
                  <a:lnTo>
                    <a:pt x="206" y="287"/>
                  </a:lnTo>
                  <a:lnTo>
                    <a:pt x="206" y="287"/>
                  </a:lnTo>
                  <a:lnTo>
                    <a:pt x="206" y="287"/>
                  </a:lnTo>
                  <a:lnTo>
                    <a:pt x="206" y="287"/>
                  </a:lnTo>
                  <a:lnTo>
                    <a:pt x="226" y="287"/>
                  </a:lnTo>
                  <a:lnTo>
                    <a:pt x="226" y="307"/>
                  </a:lnTo>
                  <a:lnTo>
                    <a:pt x="206" y="307"/>
                  </a:lnTo>
                  <a:lnTo>
                    <a:pt x="226" y="307"/>
                  </a:lnTo>
                  <a:lnTo>
                    <a:pt x="226" y="307"/>
                  </a:lnTo>
                  <a:lnTo>
                    <a:pt x="226" y="328"/>
                  </a:lnTo>
                  <a:lnTo>
                    <a:pt x="226" y="328"/>
                  </a:lnTo>
                  <a:lnTo>
                    <a:pt x="226" y="328"/>
                  </a:lnTo>
                  <a:lnTo>
                    <a:pt x="226" y="328"/>
                  </a:lnTo>
                  <a:lnTo>
                    <a:pt x="246" y="328"/>
                  </a:lnTo>
                  <a:lnTo>
                    <a:pt x="246" y="328"/>
                  </a:lnTo>
                  <a:lnTo>
                    <a:pt x="246" y="328"/>
                  </a:lnTo>
                  <a:lnTo>
                    <a:pt x="246" y="349"/>
                  </a:lnTo>
                  <a:lnTo>
                    <a:pt x="246" y="349"/>
                  </a:lnTo>
                  <a:lnTo>
                    <a:pt x="246" y="349"/>
                  </a:lnTo>
                  <a:lnTo>
                    <a:pt x="226" y="349"/>
                  </a:lnTo>
                  <a:lnTo>
                    <a:pt x="246" y="349"/>
                  </a:lnTo>
                  <a:lnTo>
                    <a:pt x="246" y="369"/>
                  </a:lnTo>
                  <a:lnTo>
                    <a:pt x="267" y="389"/>
                  </a:lnTo>
                  <a:lnTo>
                    <a:pt x="288" y="389"/>
                  </a:lnTo>
                  <a:lnTo>
                    <a:pt x="288" y="389"/>
                  </a:lnTo>
                  <a:lnTo>
                    <a:pt x="288" y="389"/>
                  </a:lnTo>
                  <a:lnTo>
                    <a:pt x="288" y="410"/>
                  </a:lnTo>
                  <a:lnTo>
                    <a:pt x="288" y="410"/>
                  </a:lnTo>
                  <a:lnTo>
                    <a:pt x="308" y="410"/>
                  </a:lnTo>
                  <a:lnTo>
                    <a:pt x="308" y="410"/>
                  </a:lnTo>
                  <a:lnTo>
                    <a:pt x="308" y="410"/>
                  </a:lnTo>
                  <a:lnTo>
                    <a:pt x="308" y="410"/>
                  </a:lnTo>
                  <a:lnTo>
                    <a:pt x="308" y="410"/>
                  </a:lnTo>
                  <a:lnTo>
                    <a:pt x="308" y="410"/>
                  </a:lnTo>
                  <a:lnTo>
                    <a:pt x="308" y="410"/>
                  </a:lnTo>
                  <a:lnTo>
                    <a:pt x="308" y="431"/>
                  </a:lnTo>
                  <a:lnTo>
                    <a:pt x="308" y="431"/>
                  </a:lnTo>
                  <a:lnTo>
                    <a:pt x="308" y="431"/>
                  </a:lnTo>
                  <a:lnTo>
                    <a:pt x="328" y="431"/>
                  </a:lnTo>
                  <a:lnTo>
                    <a:pt x="328" y="431"/>
                  </a:lnTo>
                  <a:lnTo>
                    <a:pt x="328" y="431"/>
                  </a:lnTo>
                  <a:lnTo>
                    <a:pt x="328" y="431"/>
                  </a:lnTo>
                  <a:lnTo>
                    <a:pt x="328" y="431"/>
                  </a:lnTo>
                  <a:lnTo>
                    <a:pt x="328" y="431"/>
                  </a:lnTo>
                  <a:lnTo>
                    <a:pt x="328" y="431"/>
                  </a:lnTo>
                  <a:lnTo>
                    <a:pt x="349" y="431"/>
                  </a:lnTo>
                  <a:lnTo>
                    <a:pt x="349" y="451"/>
                  </a:lnTo>
                  <a:lnTo>
                    <a:pt x="349" y="451"/>
                  </a:lnTo>
                  <a:lnTo>
                    <a:pt x="349" y="451"/>
                  </a:lnTo>
                  <a:lnTo>
                    <a:pt x="349" y="451"/>
                  </a:lnTo>
                  <a:lnTo>
                    <a:pt x="349" y="451"/>
                  </a:lnTo>
                  <a:lnTo>
                    <a:pt x="349" y="471"/>
                  </a:lnTo>
                  <a:lnTo>
                    <a:pt x="349" y="471"/>
                  </a:lnTo>
                  <a:lnTo>
                    <a:pt x="349" y="471"/>
                  </a:lnTo>
                  <a:lnTo>
                    <a:pt x="349" y="492"/>
                  </a:lnTo>
                  <a:lnTo>
                    <a:pt x="349" y="492"/>
                  </a:lnTo>
                  <a:lnTo>
                    <a:pt x="370" y="492"/>
                  </a:lnTo>
                  <a:lnTo>
                    <a:pt x="370" y="492"/>
                  </a:lnTo>
                  <a:lnTo>
                    <a:pt x="370" y="513"/>
                  </a:lnTo>
                  <a:lnTo>
                    <a:pt x="370" y="513"/>
                  </a:lnTo>
                  <a:lnTo>
                    <a:pt x="390" y="513"/>
                  </a:lnTo>
                  <a:lnTo>
                    <a:pt x="390" y="513"/>
                  </a:lnTo>
                  <a:lnTo>
                    <a:pt x="390" y="513"/>
                  </a:lnTo>
                  <a:lnTo>
                    <a:pt x="390" y="513"/>
                  </a:lnTo>
                  <a:lnTo>
                    <a:pt x="410" y="513"/>
                  </a:lnTo>
                  <a:lnTo>
                    <a:pt x="410" y="513"/>
                  </a:lnTo>
                  <a:lnTo>
                    <a:pt x="410" y="533"/>
                  </a:lnTo>
                  <a:lnTo>
                    <a:pt x="410" y="533"/>
                  </a:lnTo>
                  <a:lnTo>
                    <a:pt x="410" y="533"/>
                  </a:lnTo>
                  <a:lnTo>
                    <a:pt x="431" y="533"/>
                  </a:lnTo>
                  <a:lnTo>
                    <a:pt x="431" y="554"/>
                  </a:lnTo>
                  <a:lnTo>
                    <a:pt x="431" y="554"/>
                  </a:lnTo>
                  <a:lnTo>
                    <a:pt x="431" y="554"/>
                  </a:lnTo>
                  <a:lnTo>
                    <a:pt x="431" y="554"/>
                  </a:lnTo>
                  <a:lnTo>
                    <a:pt x="431" y="554"/>
                  </a:lnTo>
                  <a:lnTo>
                    <a:pt x="431" y="575"/>
                  </a:lnTo>
                  <a:lnTo>
                    <a:pt x="431" y="575"/>
                  </a:lnTo>
                  <a:lnTo>
                    <a:pt x="452" y="575"/>
                  </a:lnTo>
                  <a:lnTo>
                    <a:pt x="452" y="575"/>
                  </a:lnTo>
                  <a:lnTo>
                    <a:pt x="452" y="575"/>
                  </a:lnTo>
                  <a:lnTo>
                    <a:pt x="452" y="575"/>
                  </a:lnTo>
                  <a:lnTo>
                    <a:pt x="452" y="575"/>
                  </a:lnTo>
                  <a:lnTo>
                    <a:pt x="452" y="575"/>
                  </a:lnTo>
                  <a:lnTo>
                    <a:pt x="472" y="595"/>
                  </a:lnTo>
                  <a:lnTo>
                    <a:pt x="472" y="595"/>
                  </a:lnTo>
                  <a:lnTo>
                    <a:pt x="492" y="595"/>
                  </a:lnTo>
                  <a:lnTo>
                    <a:pt x="492" y="595"/>
                  </a:lnTo>
                  <a:lnTo>
                    <a:pt x="492" y="595"/>
                  </a:lnTo>
                  <a:lnTo>
                    <a:pt x="513" y="615"/>
                  </a:lnTo>
                  <a:lnTo>
                    <a:pt x="513" y="615"/>
                  </a:lnTo>
                  <a:lnTo>
                    <a:pt x="513" y="615"/>
                  </a:lnTo>
                  <a:lnTo>
                    <a:pt x="513" y="615"/>
                  </a:lnTo>
                  <a:lnTo>
                    <a:pt x="513" y="615"/>
                  </a:lnTo>
                  <a:lnTo>
                    <a:pt x="534" y="615"/>
                  </a:lnTo>
                  <a:lnTo>
                    <a:pt x="534" y="636"/>
                  </a:lnTo>
                  <a:lnTo>
                    <a:pt x="554" y="636"/>
                  </a:lnTo>
                  <a:lnTo>
                    <a:pt x="554" y="657"/>
                  </a:lnTo>
                  <a:lnTo>
                    <a:pt x="554" y="657"/>
                  </a:lnTo>
                  <a:lnTo>
                    <a:pt x="554" y="657"/>
                  </a:lnTo>
                  <a:lnTo>
                    <a:pt x="554" y="657"/>
                  </a:lnTo>
                  <a:lnTo>
                    <a:pt x="554" y="657"/>
                  </a:lnTo>
                  <a:lnTo>
                    <a:pt x="554" y="677"/>
                  </a:lnTo>
                  <a:lnTo>
                    <a:pt x="554" y="677"/>
                  </a:lnTo>
                  <a:lnTo>
                    <a:pt x="554" y="677"/>
                  </a:lnTo>
                  <a:lnTo>
                    <a:pt x="554" y="677"/>
                  </a:lnTo>
                  <a:lnTo>
                    <a:pt x="554" y="677"/>
                  </a:lnTo>
                  <a:lnTo>
                    <a:pt x="575" y="697"/>
                  </a:lnTo>
                  <a:lnTo>
                    <a:pt x="575" y="718"/>
                  </a:lnTo>
                  <a:lnTo>
                    <a:pt x="575" y="718"/>
                  </a:lnTo>
                  <a:lnTo>
                    <a:pt x="616" y="759"/>
                  </a:lnTo>
                  <a:lnTo>
                    <a:pt x="616" y="759"/>
                  </a:lnTo>
                  <a:lnTo>
                    <a:pt x="616" y="759"/>
                  </a:lnTo>
                  <a:lnTo>
                    <a:pt x="616" y="779"/>
                  </a:lnTo>
                  <a:lnTo>
                    <a:pt x="616" y="779"/>
                  </a:lnTo>
                  <a:lnTo>
                    <a:pt x="616" y="779"/>
                  </a:lnTo>
                  <a:lnTo>
                    <a:pt x="616" y="800"/>
                  </a:lnTo>
                  <a:lnTo>
                    <a:pt x="616" y="800"/>
                  </a:lnTo>
                  <a:lnTo>
                    <a:pt x="616" y="800"/>
                  </a:lnTo>
                  <a:lnTo>
                    <a:pt x="616" y="800"/>
                  </a:lnTo>
                  <a:lnTo>
                    <a:pt x="616" y="800"/>
                  </a:lnTo>
                  <a:lnTo>
                    <a:pt x="616" y="821"/>
                  </a:lnTo>
                  <a:lnTo>
                    <a:pt x="616" y="821"/>
                  </a:lnTo>
                  <a:lnTo>
                    <a:pt x="616" y="841"/>
                  </a:lnTo>
                  <a:lnTo>
                    <a:pt x="616" y="841"/>
                  </a:lnTo>
                  <a:lnTo>
                    <a:pt x="636" y="841"/>
                  </a:lnTo>
                  <a:lnTo>
                    <a:pt x="636" y="841"/>
                  </a:lnTo>
                  <a:lnTo>
                    <a:pt x="636" y="841"/>
                  </a:lnTo>
                  <a:lnTo>
                    <a:pt x="636" y="861"/>
                  </a:lnTo>
                  <a:lnTo>
                    <a:pt x="636" y="861"/>
                  </a:lnTo>
                  <a:lnTo>
                    <a:pt x="636" y="861"/>
                  </a:lnTo>
                  <a:lnTo>
                    <a:pt x="636" y="861"/>
                  </a:lnTo>
                  <a:lnTo>
                    <a:pt x="636" y="861"/>
                  </a:lnTo>
                  <a:lnTo>
                    <a:pt x="636" y="882"/>
                  </a:lnTo>
                  <a:lnTo>
                    <a:pt x="636" y="882"/>
                  </a:lnTo>
                  <a:lnTo>
                    <a:pt x="636" y="882"/>
                  </a:lnTo>
                  <a:lnTo>
                    <a:pt x="616" y="882"/>
                  </a:lnTo>
                  <a:lnTo>
                    <a:pt x="616" y="882"/>
                  </a:lnTo>
                  <a:lnTo>
                    <a:pt x="616" y="882"/>
                  </a:lnTo>
                  <a:lnTo>
                    <a:pt x="616" y="903"/>
                  </a:lnTo>
                  <a:lnTo>
                    <a:pt x="616" y="903"/>
                  </a:lnTo>
                  <a:lnTo>
                    <a:pt x="616" y="903"/>
                  </a:lnTo>
                  <a:lnTo>
                    <a:pt x="616" y="903"/>
                  </a:lnTo>
                  <a:lnTo>
                    <a:pt x="616" y="903"/>
                  </a:lnTo>
                  <a:lnTo>
                    <a:pt x="616" y="923"/>
                  </a:lnTo>
                  <a:lnTo>
                    <a:pt x="616" y="923"/>
                  </a:lnTo>
                  <a:lnTo>
                    <a:pt x="616" y="923"/>
                  </a:lnTo>
                  <a:lnTo>
                    <a:pt x="616" y="923"/>
                  </a:lnTo>
                  <a:lnTo>
                    <a:pt x="616" y="923"/>
                  </a:lnTo>
                  <a:lnTo>
                    <a:pt x="616" y="943"/>
                  </a:lnTo>
                  <a:lnTo>
                    <a:pt x="616" y="943"/>
                  </a:lnTo>
                  <a:lnTo>
                    <a:pt x="616" y="943"/>
                  </a:lnTo>
                  <a:lnTo>
                    <a:pt x="616" y="943"/>
                  </a:lnTo>
                  <a:lnTo>
                    <a:pt x="616" y="943"/>
                  </a:lnTo>
                  <a:lnTo>
                    <a:pt x="616" y="943"/>
                  </a:lnTo>
                  <a:lnTo>
                    <a:pt x="616" y="964"/>
                  </a:lnTo>
                  <a:lnTo>
                    <a:pt x="616" y="964"/>
                  </a:lnTo>
                  <a:lnTo>
                    <a:pt x="616" y="964"/>
                  </a:lnTo>
                  <a:lnTo>
                    <a:pt x="616" y="964"/>
                  </a:lnTo>
                  <a:lnTo>
                    <a:pt x="616" y="985"/>
                  </a:lnTo>
                  <a:lnTo>
                    <a:pt x="616" y="985"/>
                  </a:lnTo>
                  <a:lnTo>
                    <a:pt x="616" y="1005"/>
                  </a:lnTo>
                  <a:lnTo>
                    <a:pt x="616" y="1005"/>
                  </a:lnTo>
                  <a:lnTo>
                    <a:pt x="616" y="1025"/>
                  </a:lnTo>
                  <a:lnTo>
                    <a:pt x="616" y="1025"/>
                  </a:lnTo>
                  <a:lnTo>
                    <a:pt x="616" y="1025"/>
                  </a:lnTo>
                  <a:lnTo>
                    <a:pt x="616" y="1025"/>
                  </a:lnTo>
                  <a:lnTo>
                    <a:pt x="616" y="1025"/>
                  </a:lnTo>
                  <a:lnTo>
                    <a:pt x="616" y="1025"/>
                  </a:lnTo>
                  <a:lnTo>
                    <a:pt x="616" y="1046"/>
                  </a:lnTo>
                  <a:lnTo>
                    <a:pt x="616" y="1046"/>
                  </a:lnTo>
                  <a:lnTo>
                    <a:pt x="616" y="1046"/>
                  </a:lnTo>
                  <a:lnTo>
                    <a:pt x="636" y="1067"/>
                  </a:lnTo>
                  <a:lnTo>
                    <a:pt x="636" y="1087"/>
                  </a:lnTo>
                  <a:lnTo>
                    <a:pt x="636" y="1087"/>
                  </a:lnTo>
                  <a:lnTo>
                    <a:pt x="636" y="1087"/>
                  </a:lnTo>
                  <a:lnTo>
                    <a:pt x="636" y="1087"/>
                  </a:lnTo>
                  <a:lnTo>
                    <a:pt x="636" y="1087"/>
                  </a:lnTo>
                  <a:lnTo>
                    <a:pt x="636" y="1087"/>
                  </a:lnTo>
                  <a:lnTo>
                    <a:pt x="636" y="1087"/>
                  </a:lnTo>
                  <a:lnTo>
                    <a:pt x="636" y="1108"/>
                  </a:lnTo>
                  <a:lnTo>
                    <a:pt x="636" y="1108"/>
                  </a:lnTo>
                  <a:lnTo>
                    <a:pt x="636" y="1108"/>
                  </a:lnTo>
                  <a:lnTo>
                    <a:pt x="636" y="1108"/>
                  </a:lnTo>
                  <a:lnTo>
                    <a:pt x="636" y="1108"/>
                  </a:lnTo>
                  <a:lnTo>
                    <a:pt x="636" y="1108"/>
                  </a:lnTo>
                  <a:lnTo>
                    <a:pt x="636" y="1128"/>
                  </a:lnTo>
                  <a:lnTo>
                    <a:pt x="657" y="1149"/>
                  </a:lnTo>
                  <a:lnTo>
                    <a:pt x="657" y="1149"/>
                  </a:lnTo>
                  <a:lnTo>
                    <a:pt x="657" y="1149"/>
                  </a:lnTo>
                  <a:lnTo>
                    <a:pt x="678" y="1190"/>
                  </a:lnTo>
                  <a:lnTo>
                    <a:pt x="678" y="1210"/>
                  </a:lnTo>
                  <a:lnTo>
                    <a:pt x="678" y="1210"/>
                  </a:lnTo>
                  <a:lnTo>
                    <a:pt x="678" y="1210"/>
                  </a:lnTo>
                  <a:lnTo>
                    <a:pt x="657" y="1210"/>
                  </a:lnTo>
                  <a:lnTo>
                    <a:pt x="657" y="1210"/>
                  </a:lnTo>
                  <a:lnTo>
                    <a:pt x="657" y="1210"/>
                  </a:lnTo>
                  <a:lnTo>
                    <a:pt x="657" y="1231"/>
                  </a:lnTo>
                  <a:lnTo>
                    <a:pt x="636" y="1231"/>
                  </a:lnTo>
                  <a:lnTo>
                    <a:pt x="657" y="1231"/>
                  </a:lnTo>
                  <a:lnTo>
                    <a:pt x="678" y="1251"/>
                  </a:lnTo>
                  <a:lnTo>
                    <a:pt x="678" y="1251"/>
                  </a:lnTo>
                  <a:lnTo>
                    <a:pt x="678" y="1251"/>
                  </a:lnTo>
                  <a:lnTo>
                    <a:pt x="678" y="1251"/>
                  </a:lnTo>
                  <a:lnTo>
                    <a:pt x="678" y="1251"/>
                  </a:lnTo>
                  <a:lnTo>
                    <a:pt x="678" y="1272"/>
                  </a:lnTo>
                  <a:lnTo>
                    <a:pt x="678" y="1272"/>
                  </a:lnTo>
                  <a:lnTo>
                    <a:pt x="698" y="1272"/>
                  </a:lnTo>
                  <a:lnTo>
                    <a:pt x="698" y="1272"/>
                  </a:lnTo>
                  <a:lnTo>
                    <a:pt x="698" y="1272"/>
                  </a:lnTo>
                  <a:lnTo>
                    <a:pt x="698" y="1272"/>
                  </a:lnTo>
                  <a:lnTo>
                    <a:pt x="698" y="1272"/>
                  </a:lnTo>
                  <a:lnTo>
                    <a:pt x="698" y="1272"/>
                  </a:lnTo>
                  <a:lnTo>
                    <a:pt x="718" y="1251"/>
                  </a:lnTo>
                  <a:lnTo>
                    <a:pt x="718" y="1251"/>
                  </a:lnTo>
                  <a:lnTo>
                    <a:pt x="739" y="1251"/>
                  </a:lnTo>
                  <a:lnTo>
                    <a:pt x="760" y="1251"/>
                  </a:lnTo>
                  <a:lnTo>
                    <a:pt x="780" y="1251"/>
                  </a:lnTo>
                  <a:lnTo>
                    <a:pt x="780" y="1251"/>
                  </a:lnTo>
                  <a:lnTo>
                    <a:pt x="780" y="1231"/>
                  </a:lnTo>
                  <a:lnTo>
                    <a:pt x="780" y="1231"/>
                  </a:lnTo>
                  <a:lnTo>
                    <a:pt x="780" y="1231"/>
                  </a:lnTo>
                  <a:lnTo>
                    <a:pt x="780" y="1231"/>
                  </a:lnTo>
                  <a:lnTo>
                    <a:pt x="780" y="1210"/>
                  </a:lnTo>
                  <a:lnTo>
                    <a:pt x="780" y="1210"/>
                  </a:lnTo>
                  <a:lnTo>
                    <a:pt x="780" y="1210"/>
                  </a:lnTo>
                  <a:lnTo>
                    <a:pt x="800" y="1210"/>
                  </a:lnTo>
                  <a:lnTo>
                    <a:pt x="780" y="1210"/>
                  </a:lnTo>
                  <a:lnTo>
                    <a:pt x="780" y="1190"/>
                  </a:lnTo>
                  <a:lnTo>
                    <a:pt x="780" y="1190"/>
                  </a:lnTo>
                  <a:lnTo>
                    <a:pt x="780" y="1190"/>
                  </a:lnTo>
                  <a:lnTo>
                    <a:pt x="780" y="1190"/>
                  </a:lnTo>
                  <a:lnTo>
                    <a:pt x="760" y="1190"/>
                  </a:lnTo>
                  <a:lnTo>
                    <a:pt x="760" y="1169"/>
                  </a:lnTo>
                  <a:lnTo>
                    <a:pt x="760" y="1169"/>
                  </a:lnTo>
                  <a:lnTo>
                    <a:pt x="780" y="1169"/>
                  </a:lnTo>
                  <a:lnTo>
                    <a:pt x="780" y="1149"/>
                  </a:lnTo>
                  <a:lnTo>
                    <a:pt x="780" y="1149"/>
                  </a:lnTo>
                  <a:lnTo>
                    <a:pt x="780" y="1149"/>
                  </a:lnTo>
                  <a:lnTo>
                    <a:pt x="780" y="1149"/>
                  </a:lnTo>
                  <a:lnTo>
                    <a:pt x="780" y="1149"/>
                  </a:lnTo>
                  <a:lnTo>
                    <a:pt x="780" y="1128"/>
                  </a:lnTo>
                  <a:lnTo>
                    <a:pt x="780" y="1128"/>
                  </a:lnTo>
                  <a:lnTo>
                    <a:pt x="800" y="1128"/>
                  </a:lnTo>
                  <a:lnTo>
                    <a:pt x="821" y="1108"/>
                  </a:lnTo>
                  <a:lnTo>
                    <a:pt x="821" y="1108"/>
                  </a:lnTo>
                  <a:lnTo>
                    <a:pt x="821" y="1108"/>
                  </a:lnTo>
                  <a:lnTo>
                    <a:pt x="821" y="1108"/>
                  </a:lnTo>
                  <a:lnTo>
                    <a:pt x="821" y="1108"/>
                  </a:lnTo>
                  <a:lnTo>
                    <a:pt x="821" y="1108"/>
                  </a:lnTo>
                  <a:lnTo>
                    <a:pt x="821" y="1087"/>
                  </a:lnTo>
                  <a:lnTo>
                    <a:pt x="821" y="1087"/>
                  </a:lnTo>
                  <a:lnTo>
                    <a:pt x="821" y="1087"/>
                  </a:lnTo>
                  <a:lnTo>
                    <a:pt x="821" y="1087"/>
                  </a:lnTo>
                  <a:lnTo>
                    <a:pt x="821" y="1067"/>
                  </a:lnTo>
                  <a:lnTo>
                    <a:pt x="821" y="1067"/>
                  </a:lnTo>
                  <a:lnTo>
                    <a:pt x="821" y="1046"/>
                  </a:lnTo>
                  <a:lnTo>
                    <a:pt x="821" y="1046"/>
                  </a:lnTo>
                  <a:lnTo>
                    <a:pt x="821" y="1025"/>
                  </a:lnTo>
                  <a:lnTo>
                    <a:pt x="821" y="1025"/>
                  </a:lnTo>
                  <a:lnTo>
                    <a:pt x="882" y="1005"/>
                  </a:lnTo>
                  <a:lnTo>
                    <a:pt x="882" y="1005"/>
                  </a:lnTo>
                  <a:lnTo>
                    <a:pt x="882" y="985"/>
                  </a:lnTo>
                  <a:lnTo>
                    <a:pt x="882" y="985"/>
                  </a:lnTo>
                  <a:lnTo>
                    <a:pt x="862" y="964"/>
                  </a:lnTo>
                  <a:lnTo>
                    <a:pt x="862" y="964"/>
                  </a:lnTo>
                  <a:lnTo>
                    <a:pt x="882" y="943"/>
                  </a:lnTo>
                  <a:lnTo>
                    <a:pt x="882" y="923"/>
                  </a:lnTo>
                  <a:lnTo>
                    <a:pt x="882" y="923"/>
                  </a:lnTo>
                  <a:lnTo>
                    <a:pt x="882" y="903"/>
                  </a:lnTo>
                  <a:lnTo>
                    <a:pt x="862" y="903"/>
                  </a:lnTo>
                  <a:lnTo>
                    <a:pt x="862" y="903"/>
                  </a:lnTo>
                  <a:lnTo>
                    <a:pt x="862" y="903"/>
                  </a:lnTo>
                  <a:lnTo>
                    <a:pt x="862" y="882"/>
                  </a:lnTo>
                  <a:lnTo>
                    <a:pt x="862" y="882"/>
                  </a:lnTo>
                  <a:lnTo>
                    <a:pt x="862" y="882"/>
                  </a:lnTo>
                  <a:lnTo>
                    <a:pt x="862" y="861"/>
                  </a:lnTo>
                  <a:lnTo>
                    <a:pt x="842" y="861"/>
                  </a:lnTo>
                  <a:lnTo>
                    <a:pt x="842" y="841"/>
                  </a:lnTo>
                  <a:lnTo>
                    <a:pt x="842" y="821"/>
                  </a:lnTo>
                  <a:lnTo>
                    <a:pt x="842" y="821"/>
                  </a:lnTo>
                  <a:lnTo>
                    <a:pt x="842" y="800"/>
                  </a:lnTo>
                  <a:lnTo>
                    <a:pt x="862" y="779"/>
                  </a:lnTo>
                  <a:lnTo>
                    <a:pt x="862" y="779"/>
                  </a:lnTo>
                  <a:lnTo>
                    <a:pt x="882" y="779"/>
                  </a:lnTo>
                  <a:lnTo>
                    <a:pt x="903" y="759"/>
                  </a:lnTo>
                  <a:lnTo>
                    <a:pt x="903" y="759"/>
                  </a:lnTo>
                  <a:lnTo>
                    <a:pt x="903" y="759"/>
                  </a:lnTo>
                  <a:lnTo>
                    <a:pt x="903" y="759"/>
                  </a:lnTo>
                  <a:lnTo>
                    <a:pt x="924" y="759"/>
                  </a:lnTo>
                  <a:lnTo>
                    <a:pt x="924" y="800"/>
                  </a:lnTo>
                  <a:lnTo>
                    <a:pt x="924" y="800"/>
                  </a:lnTo>
                  <a:lnTo>
                    <a:pt x="924" y="821"/>
                  </a:lnTo>
                  <a:lnTo>
                    <a:pt x="924" y="821"/>
                  </a:lnTo>
                  <a:lnTo>
                    <a:pt x="924" y="821"/>
                  </a:lnTo>
                  <a:lnTo>
                    <a:pt x="924" y="821"/>
                  </a:lnTo>
                  <a:lnTo>
                    <a:pt x="924" y="841"/>
                  </a:lnTo>
                  <a:lnTo>
                    <a:pt x="924" y="821"/>
                  </a:lnTo>
                  <a:lnTo>
                    <a:pt x="944" y="821"/>
                  </a:lnTo>
                  <a:lnTo>
                    <a:pt x="944" y="800"/>
                  </a:lnTo>
                  <a:lnTo>
                    <a:pt x="944" y="800"/>
                  </a:lnTo>
                  <a:lnTo>
                    <a:pt x="944" y="800"/>
                  </a:lnTo>
                  <a:lnTo>
                    <a:pt x="944" y="800"/>
                  </a:lnTo>
                  <a:lnTo>
                    <a:pt x="944" y="800"/>
                  </a:lnTo>
                  <a:lnTo>
                    <a:pt x="944" y="800"/>
                  </a:lnTo>
                  <a:lnTo>
                    <a:pt x="944" y="779"/>
                  </a:lnTo>
                  <a:lnTo>
                    <a:pt x="944" y="779"/>
                  </a:lnTo>
                  <a:lnTo>
                    <a:pt x="944" y="779"/>
                  </a:lnTo>
                  <a:lnTo>
                    <a:pt x="964" y="779"/>
                  </a:lnTo>
                  <a:lnTo>
                    <a:pt x="964" y="800"/>
                  </a:lnTo>
                  <a:lnTo>
                    <a:pt x="964" y="800"/>
                  </a:lnTo>
                  <a:lnTo>
                    <a:pt x="985" y="779"/>
                  </a:lnTo>
                  <a:lnTo>
                    <a:pt x="985" y="759"/>
                  </a:lnTo>
                  <a:lnTo>
                    <a:pt x="985" y="759"/>
                  </a:lnTo>
                  <a:lnTo>
                    <a:pt x="985" y="759"/>
                  </a:lnTo>
                  <a:lnTo>
                    <a:pt x="1006" y="759"/>
                  </a:lnTo>
                  <a:lnTo>
                    <a:pt x="1006" y="759"/>
                  </a:lnTo>
                  <a:lnTo>
                    <a:pt x="1006" y="759"/>
                  </a:lnTo>
                  <a:lnTo>
                    <a:pt x="1006" y="759"/>
                  </a:lnTo>
                  <a:lnTo>
                    <a:pt x="1006" y="779"/>
                  </a:lnTo>
                  <a:lnTo>
                    <a:pt x="1006" y="779"/>
                  </a:lnTo>
                  <a:lnTo>
                    <a:pt x="1006" y="779"/>
                  </a:lnTo>
                  <a:lnTo>
                    <a:pt x="1006" y="779"/>
                  </a:lnTo>
                  <a:lnTo>
                    <a:pt x="1006" y="779"/>
                  </a:lnTo>
                  <a:lnTo>
                    <a:pt x="1006" y="779"/>
                  </a:lnTo>
                  <a:lnTo>
                    <a:pt x="1026" y="779"/>
                  </a:lnTo>
                  <a:lnTo>
                    <a:pt x="1026" y="779"/>
                  </a:lnTo>
                  <a:lnTo>
                    <a:pt x="1026" y="779"/>
                  </a:lnTo>
                  <a:lnTo>
                    <a:pt x="1026" y="800"/>
                  </a:lnTo>
                  <a:lnTo>
                    <a:pt x="1047" y="800"/>
                  </a:lnTo>
                  <a:lnTo>
                    <a:pt x="1047" y="800"/>
                  </a:lnTo>
                  <a:lnTo>
                    <a:pt x="1047" y="800"/>
                  </a:lnTo>
                  <a:lnTo>
                    <a:pt x="1047" y="800"/>
                  </a:lnTo>
                  <a:lnTo>
                    <a:pt x="1067" y="800"/>
                  </a:lnTo>
                  <a:lnTo>
                    <a:pt x="1067" y="779"/>
                  </a:lnTo>
                  <a:lnTo>
                    <a:pt x="1047" y="779"/>
                  </a:lnTo>
                  <a:lnTo>
                    <a:pt x="1047" y="779"/>
                  </a:lnTo>
                  <a:lnTo>
                    <a:pt x="1067" y="779"/>
                  </a:lnTo>
                  <a:lnTo>
                    <a:pt x="1067" y="779"/>
                  </a:lnTo>
                  <a:lnTo>
                    <a:pt x="1067" y="759"/>
                  </a:lnTo>
                  <a:lnTo>
                    <a:pt x="1067" y="759"/>
                  </a:lnTo>
                  <a:lnTo>
                    <a:pt x="1067" y="759"/>
                  </a:lnTo>
                  <a:lnTo>
                    <a:pt x="1088" y="759"/>
                  </a:lnTo>
                  <a:lnTo>
                    <a:pt x="1108" y="779"/>
                  </a:lnTo>
                  <a:lnTo>
                    <a:pt x="1108" y="779"/>
                  </a:lnTo>
                  <a:lnTo>
                    <a:pt x="1108" y="779"/>
                  </a:lnTo>
                  <a:lnTo>
                    <a:pt x="1108" y="800"/>
                  </a:lnTo>
                  <a:lnTo>
                    <a:pt x="1108" y="800"/>
                  </a:lnTo>
                  <a:lnTo>
                    <a:pt x="1108" y="800"/>
                  </a:lnTo>
                  <a:lnTo>
                    <a:pt x="1129" y="800"/>
                  </a:lnTo>
                  <a:lnTo>
                    <a:pt x="1129" y="779"/>
                  </a:lnTo>
                  <a:lnTo>
                    <a:pt x="1129" y="779"/>
                  </a:lnTo>
                  <a:lnTo>
                    <a:pt x="1149" y="779"/>
                  </a:lnTo>
                  <a:lnTo>
                    <a:pt x="1170" y="779"/>
                  </a:lnTo>
                  <a:lnTo>
                    <a:pt x="1190" y="779"/>
                  </a:lnTo>
                  <a:lnTo>
                    <a:pt x="1190" y="759"/>
                  </a:lnTo>
                  <a:lnTo>
                    <a:pt x="1190" y="739"/>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2" name="Freeform 9"/>
            <p:cNvSpPr>
              <a:spLocks noChangeArrowheads="1"/>
            </p:cNvSpPr>
            <p:nvPr/>
          </p:nvSpPr>
          <p:spPr bwMode="auto">
            <a:xfrm>
              <a:off x="4485737" y="235859"/>
              <a:ext cx="1716050" cy="2299595"/>
            </a:xfrm>
            <a:custGeom>
              <a:avLst/>
              <a:gdLst/>
              <a:ahLst/>
              <a:cxnLst>
                <a:cxn ang="0">
                  <a:pos x="2255" y="1703"/>
                </a:cxn>
                <a:cxn ang="0">
                  <a:pos x="2276" y="1601"/>
                </a:cxn>
                <a:cxn ang="0">
                  <a:pos x="2399" y="1683"/>
                </a:cxn>
                <a:cxn ang="0">
                  <a:pos x="2358" y="1765"/>
                </a:cxn>
                <a:cxn ang="0">
                  <a:pos x="2297" y="2031"/>
                </a:cxn>
                <a:cxn ang="0">
                  <a:pos x="1783" y="2975"/>
                </a:cxn>
                <a:cxn ang="0">
                  <a:pos x="1968" y="1888"/>
                </a:cxn>
                <a:cxn ang="0">
                  <a:pos x="1886" y="2011"/>
                </a:cxn>
                <a:cxn ang="0">
                  <a:pos x="3671" y="452"/>
                </a:cxn>
                <a:cxn ang="0">
                  <a:pos x="3527" y="431"/>
                </a:cxn>
                <a:cxn ang="0">
                  <a:pos x="4163" y="165"/>
                </a:cxn>
                <a:cxn ang="0">
                  <a:pos x="3876" y="206"/>
                </a:cxn>
                <a:cxn ang="0">
                  <a:pos x="3302" y="780"/>
                </a:cxn>
                <a:cxn ang="0">
                  <a:pos x="2707" y="1108"/>
                </a:cxn>
                <a:cxn ang="0">
                  <a:pos x="2932" y="821"/>
                </a:cxn>
                <a:cxn ang="0">
                  <a:pos x="3035" y="780"/>
                </a:cxn>
                <a:cxn ang="0">
                  <a:pos x="61" y="6154"/>
                </a:cxn>
                <a:cxn ang="0">
                  <a:pos x="41" y="5518"/>
                </a:cxn>
                <a:cxn ang="0">
                  <a:pos x="82" y="5826"/>
                </a:cxn>
                <a:cxn ang="0">
                  <a:pos x="82" y="6380"/>
                </a:cxn>
                <a:cxn ang="0">
                  <a:pos x="4881" y="534"/>
                </a:cxn>
                <a:cxn ang="0">
                  <a:pos x="4676" y="370"/>
                </a:cxn>
                <a:cxn ang="0">
                  <a:pos x="4532" y="42"/>
                </a:cxn>
                <a:cxn ang="0">
                  <a:pos x="4327" y="124"/>
                </a:cxn>
                <a:cxn ang="0">
                  <a:pos x="4040" y="206"/>
                </a:cxn>
                <a:cxn ang="0">
                  <a:pos x="3753" y="780"/>
                </a:cxn>
                <a:cxn ang="0">
                  <a:pos x="3548" y="780"/>
                </a:cxn>
                <a:cxn ang="0">
                  <a:pos x="3240" y="883"/>
                </a:cxn>
                <a:cxn ang="0">
                  <a:pos x="2973" y="1108"/>
                </a:cxn>
                <a:cxn ang="0">
                  <a:pos x="2707" y="1580"/>
                </a:cxn>
                <a:cxn ang="0">
                  <a:pos x="2543" y="1847"/>
                </a:cxn>
                <a:cxn ang="0">
                  <a:pos x="2399" y="1888"/>
                </a:cxn>
                <a:cxn ang="0">
                  <a:pos x="2378" y="2134"/>
                </a:cxn>
                <a:cxn ang="0">
                  <a:pos x="2153" y="2400"/>
                </a:cxn>
                <a:cxn ang="0">
                  <a:pos x="2091" y="2524"/>
                </a:cxn>
                <a:cxn ang="0">
                  <a:pos x="1947" y="2913"/>
                </a:cxn>
                <a:cxn ang="0">
                  <a:pos x="1845" y="3180"/>
                </a:cxn>
                <a:cxn ang="0">
                  <a:pos x="1865" y="3446"/>
                </a:cxn>
                <a:cxn ang="0">
                  <a:pos x="1579" y="3775"/>
                </a:cxn>
                <a:cxn ang="0">
                  <a:pos x="1373" y="3918"/>
                </a:cxn>
                <a:cxn ang="0">
                  <a:pos x="1312" y="4329"/>
                </a:cxn>
                <a:cxn ang="0">
                  <a:pos x="1332" y="4472"/>
                </a:cxn>
                <a:cxn ang="0">
                  <a:pos x="902" y="4615"/>
                </a:cxn>
                <a:cxn ang="0">
                  <a:pos x="676" y="4759"/>
                </a:cxn>
                <a:cxn ang="0">
                  <a:pos x="574" y="5047"/>
                </a:cxn>
                <a:cxn ang="0">
                  <a:pos x="143" y="5087"/>
                </a:cxn>
                <a:cxn ang="0">
                  <a:pos x="164" y="5272"/>
                </a:cxn>
                <a:cxn ang="0">
                  <a:pos x="388" y="5518"/>
                </a:cxn>
                <a:cxn ang="0">
                  <a:pos x="430" y="5539"/>
                </a:cxn>
                <a:cxn ang="0">
                  <a:pos x="103" y="5703"/>
                </a:cxn>
                <a:cxn ang="0">
                  <a:pos x="225" y="6031"/>
                </a:cxn>
                <a:cxn ang="0">
                  <a:pos x="225" y="6134"/>
                </a:cxn>
                <a:cxn ang="0">
                  <a:pos x="205" y="6380"/>
                </a:cxn>
                <a:cxn ang="0">
                  <a:pos x="306" y="6544"/>
                </a:cxn>
                <a:cxn ang="0">
                  <a:pos x="491" y="7016"/>
                </a:cxn>
                <a:cxn ang="0">
                  <a:pos x="1107" y="6646"/>
                </a:cxn>
                <a:cxn ang="0">
                  <a:pos x="1394" y="6318"/>
                </a:cxn>
                <a:cxn ang="0">
                  <a:pos x="1722" y="6154"/>
                </a:cxn>
                <a:cxn ang="0">
                  <a:pos x="3506" y="1190"/>
                </a:cxn>
                <a:cxn ang="0">
                  <a:pos x="4983" y="944"/>
                </a:cxn>
                <a:cxn ang="0">
                  <a:pos x="1066" y="4287"/>
                </a:cxn>
                <a:cxn ang="0">
                  <a:pos x="1517" y="3754"/>
                </a:cxn>
                <a:cxn ang="0">
                  <a:pos x="553" y="4739"/>
                </a:cxn>
              </a:cxnLst>
              <a:rect l="0" t="0" r="r" b="b"/>
              <a:pathLst>
                <a:path w="5252" h="7037">
                  <a:moveTo>
                    <a:pt x="2317" y="1477"/>
                  </a:moveTo>
                  <a:lnTo>
                    <a:pt x="2317" y="1477"/>
                  </a:lnTo>
                  <a:lnTo>
                    <a:pt x="2317" y="1498"/>
                  </a:lnTo>
                  <a:lnTo>
                    <a:pt x="2337" y="1498"/>
                  </a:lnTo>
                  <a:lnTo>
                    <a:pt x="2337" y="1498"/>
                  </a:lnTo>
                  <a:lnTo>
                    <a:pt x="2337" y="1498"/>
                  </a:lnTo>
                  <a:lnTo>
                    <a:pt x="2337" y="1477"/>
                  </a:lnTo>
                  <a:lnTo>
                    <a:pt x="2358" y="1457"/>
                  </a:lnTo>
                  <a:lnTo>
                    <a:pt x="2358" y="1457"/>
                  </a:lnTo>
                  <a:lnTo>
                    <a:pt x="2358" y="1457"/>
                  </a:lnTo>
                  <a:lnTo>
                    <a:pt x="2358" y="1437"/>
                  </a:lnTo>
                  <a:lnTo>
                    <a:pt x="2337" y="1437"/>
                  </a:lnTo>
                  <a:lnTo>
                    <a:pt x="2337" y="1437"/>
                  </a:lnTo>
                  <a:lnTo>
                    <a:pt x="2337" y="1437"/>
                  </a:lnTo>
                  <a:lnTo>
                    <a:pt x="2358" y="1437"/>
                  </a:lnTo>
                  <a:lnTo>
                    <a:pt x="2358" y="1437"/>
                  </a:lnTo>
                  <a:lnTo>
                    <a:pt x="2358" y="1437"/>
                  </a:lnTo>
                  <a:lnTo>
                    <a:pt x="2378" y="1437"/>
                  </a:lnTo>
                  <a:lnTo>
                    <a:pt x="2399" y="1416"/>
                  </a:lnTo>
                  <a:lnTo>
                    <a:pt x="2399" y="1416"/>
                  </a:lnTo>
                  <a:lnTo>
                    <a:pt x="2399" y="1416"/>
                  </a:lnTo>
                  <a:lnTo>
                    <a:pt x="2399" y="1416"/>
                  </a:lnTo>
                  <a:lnTo>
                    <a:pt x="2399" y="1416"/>
                  </a:lnTo>
                  <a:lnTo>
                    <a:pt x="2399" y="1395"/>
                  </a:lnTo>
                  <a:lnTo>
                    <a:pt x="2419" y="1395"/>
                  </a:lnTo>
                  <a:lnTo>
                    <a:pt x="2419" y="1395"/>
                  </a:lnTo>
                  <a:lnTo>
                    <a:pt x="2419" y="1395"/>
                  </a:lnTo>
                  <a:lnTo>
                    <a:pt x="2419" y="1395"/>
                  </a:lnTo>
                  <a:lnTo>
                    <a:pt x="2419" y="1375"/>
                  </a:lnTo>
                  <a:lnTo>
                    <a:pt x="2419" y="1375"/>
                  </a:lnTo>
                  <a:lnTo>
                    <a:pt x="2419" y="1375"/>
                  </a:lnTo>
                  <a:lnTo>
                    <a:pt x="2419" y="1375"/>
                  </a:lnTo>
                  <a:lnTo>
                    <a:pt x="2440" y="1355"/>
                  </a:lnTo>
                  <a:lnTo>
                    <a:pt x="2440" y="1355"/>
                  </a:lnTo>
                  <a:lnTo>
                    <a:pt x="2440" y="1355"/>
                  </a:lnTo>
                  <a:lnTo>
                    <a:pt x="2440" y="1334"/>
                  </a:lnTo>
                  <a:lnTo>
                    <a:pt x="2440" y="1313"/>
                  </a:lnTo>
                  <a:lnTo>
                    <a:pt x="2440" y="1313"/>
                  </a:lnTo>
                  <a:lnTo>
                    <a:pt x="2461" y="1293"/>
                  </a:lnTo>
                  <a:lnTo>
                    <a:pt x="2461" y="1293"/>
                  </a:lnTo>
                  <a:lnTo>
                    <a:pt x="2461" y="1273"/>
                  </a:lnTo>
                  <a:lnTo>
                    <a:pt x="2461" y="1273"/>
                  </a:lnTo>
                  <a:lnTo>
                    <a:pt x="2440" y="1252"/>
                  </a:lnTo>
                  <a:lnTo>
                    <a:pt x="2419" y="1273"/>
                  </a:lnTo>
                  <a:lnTo>
                    <a:pt x="2419" y="1293"/>
                  </a:lnTo>
                  <a:lnTo>
                    <a:pt x="2419" y="1293"/>
                  </a:lnTo>
                  <a:lnTo>
                    <a:pt x="2399" y="1293"/>
                  </a:lnTo>
                  <a:lnTo>
                    <a:pt x="2399" y="1293"/>
                  </a:lnTo>
                  <a:lnTo>
                    <a:pt x="2399" y="1293"/>
                  </a:lnTo>
                  <a:lnTo>
                    <a:pt x="2399" y="1313"/>
                  </a:lnTo>
                  <a:lnTo>
                    <a:pt x="2399" y="1313"/>
                  </a:lnTo>
                  <a:lnTo>
                    <a:pt x="2399" y="1313"/>
                  </a:lnTo>
                  <a:lnTo>
                    <a:pt x="2399" y="1355"/>
                  </a:lnTo>
                  <a:lnTo>
                    <a:pt x="2378" y="1355"/>
                  </a:lnTo>
                  <a:lnTo>
                    <a:pt x="2358" y="1355"/>
                  </a:lnTo>
                  <a:lnTo>
                    <a:pt x="2358" y="1375"/>
                  </a:lnTo>
                  <a:lnTo>
                    <a:pt x="2358" y="1375"/>
                  </a:lnTo>
                  <a:lnTo>
                    <a:pt x="2337" y="1395"/>
                  </a:lnTo>
                  <a:lnTo>
                    <a:pt x="2337" y="1416"/>
                  </a:lnTo>
                  <a:lnTo>
                    <a:pt x="2337" y="1437"/>
                  </a:lnTo>
                  <a:lnTo>
                    <a:pt x="2337" y="1437"/>
                  </a:lnTo>
                  <a:lnTo>
                    <a:pt x="2317" y="1457"/>
                  </a:lnTo>
                  <a:lnTo>
                    <a:pt x="2317" y="1457"/>
                  </a:lnTo>
                  <a:lnTo>
                    <a:pt x="2317" y="1477"/>
                  </a:lnTo>
                  <a:close/>
                  <a:moveTo>
                    <a:pt x="2215" y="1847"/>
                  </a:moveTo>
                  <a:lnTo>
                    <a:pt x="2215" y="1847"/>
                  </a:lnTo>
                  <a:lnTo>
                    <a:pt x="2235" y="1867"/>
                  </a:lnTo>
                  <a:lnTo>
                    <a:pt x="2235" y="1867"/>
                  </a:lnTo>
                  <a:lnTo>
                    <a:pt x="2235" y="1867"/>
                  </a:lnTo>
                  <a:lnTo>
                    <a:pt x="2235" y="1847"/>
                  </a:lnTo>
                  <a:lnTo>
                    <a:pt x="2255" y="1847"/>
                  </a:lnTo>
                  <a:lnTo>
                    <a:pt x="2255" y="1826"/>
                  </a:lnTo>
                  <a:lnTo>
                    <a:pt x="2235" y="1826"/>
                  </a:lnTo>
                  <a:lnTo>
                    <a:pt x="2215" y="1847"/>
                  </a:lnTo>
                  <a:close/>
                  <a:moveTo>
                    <a:pt x="2215" y="1519"/>
                  </a:moveTo>
                  <a:lnTo>
                    <a:pt x="2215" y="1519"/>
                  </a:lnTo>
                  <a:lnTo>
                    <a:pt x="2215" y="1519"/>
                  </a:lnTo>
                  <a:lnTo>
                    <a:pt x="2215" y="1519"/>
                  </a:lnTo>
                  <a:lnTo>
                    <a:pt x="2235" y="1519"/>
                  </a:lnTo>
                  <a:lnTo>
                    <a:pt x="2235" y="1519"/>
                  </a:lnTo>
                  <a:lnTo>
                    <a:pt x="2235" y="1498"/>
                  </a:lnTo>
                  <a:lnTo>
                    <a:pt x="2235" y="1498"/>
                  </a:lnTo>
                  <a:lnTo>
                    <a:pt x="2235" y="1477"/>
                  </a:lnTo>
                  <a:lnTo>
                    <a:pt x="2215" y="1477"/>
                  </a:lnTo>
                  <a:lnTo>
                    <a:pt x="2215" y="1477"/>
                  </a:lnTo>
                  <a:lnTo>
                    <a:pt x="2215" y="1498"/>
                  </a:lnTo>
                  <a:lnTo>
                    <a:pt x="2215" y="1498"/>
                  </a:lnTo>
                  <a:lnTo>
                    <a:pt x="2215" y="1498"/>
                  </a:lnTo>
                  <a:lnTo>
                    <a:pt x="2215" y="1498"/>
                  </a:lnTo>
                  <a:lnTo>
                    <a:pt x="2215" y="1498"/>
                  </a:lnTo>
                  <a:lnTo>
                    <a:pt x="2215" y="1519"/>
                  </a:lnTo>
                  <a:close/>
                  <a:moveTo>
                    <a:pt x="2235" y="1683"/>
                  </a:moveTo>
                  <a:lnTo>
                    <a:pt x="2215" y="1683"/>
                  </a:lnTo>
                  <a:lnTo>
                    <a:pt x="2194" y="1683"/>
                  </a:lnTo>
                  <a:lnTo>
                    <a:pt x="2194" y="1683"/>
                  </a:lnTo>
                  <a:lnTo>
                    <a:pt x="2173" y="1683"/>
                  </a:lnTo>
                  <a:lnTo>
                    <a:pt x="2173" y="1683"/>
                  </a:lnTo>
                  <a:lnTo>
                    <a:pt x="2173" y="1703"/>
                  </a:lnTo>
                  <a:lnTo>
                    <a:pt x="2194" y="1703"/>
                  </a:lnTo>
                  <a:lnTo>
                    <a:pt x="2194" y="1723"/>
                  </a:lnTo>
                  <a:lnTo>
                    <a:pt x="2194" y="1723"/>
                  </a:lnTo>
                  <a:lnTo>
                    <a:pt x="2215" y="1723"/>
                  </a:lnTo>
                  <a:lnTo>
                    <a:pt x="2235" y="1723"/>
                  </a:lnTo>
                  <a:lnTo>
                    <a:pt x="2235" y="1723"/>
                  </a:lnTo>
                  <a:lnTo>
                    <a:pt x="2235" y="1723"/>
                  </a:lnTo>
                  <a:lnTo>
                    <a:pt x="2235" y="1723"/>
                  </a:lnTo>
                  <a:lnTo>
                    <a:pt x="2235" y="1723"/>
                  </a:lnTo>
                  <a:lnTo>
                    <a:pt x="2235" y="1723"/>
                  </a:lnTo>
                  <a:lnTo>
                    <a:pt x="2235" y="1723"/>
                  </a:lnTo>
                  <a:lnTo>
                    <a:pt x="2235" y="1723"/>
                  </a:lnTo>
                  <a:lnTo>
                    <a:pt x="2235" y="1723"/>
                  </a:lnTo>
                  <a:lnTo>
                    <a:pt x="2235" y="1723"/>
                  </a:lnTo>
                  <a:lnTo>
                    <a:pt x="2235" y="1723"/>
                  </a:lnTo>
                  <a:lnTo>
                    <a:pt x="2235" y="1723"/>
                  </a:lnTo>
                  <a:lnTo>
                    <a:pt x="2235" y="1703"/>
                  </a:lnTo>
                  <a:lnTo>
                    <a:pt x="2235" y="1703"/>
                  </a:lnTo>
                  <a:lnTo>
                    <a:pt x="2235" y="1703"/>
                  </a:lnTo>
                  <a:lnTo>
                    <a:pt x="2235" y="1703"/>
                  </a:lnTo>
                  <a:lnTo>
                    <a:pt x="2235" y="1703"/>
                  </a:lnTo>
                  <a:lnTo>
                    <a:pt x="2235" y="1703"/>
                  </a:lnTo>
                  <a:lnTo>
                    <a:pt x="2235" y="1703"/>
                  </a:lnTo>
                  <a:lnTo>
                    <a:pt x="2235" y="1703"/>
                  </a:lnTo>
                  <a:lnTo>
                    <a:pt x="2235" y="1703"/>
                  </a:lnTo>
                  <a:lnTo>
                    <a:pt x="2235" y="1703"/>
                  </a:lnTo>
                  <a:lnTo>
                    <a:pt x="2235" y="1703"/>
                  </a:lnTo>
                  <a:lnTo>
                    <a:pt x="2235" y="1703"/>
                  </a:lnTo>
                  <a:lnTo>
                    <a:pt x="2235" y="1703"/>
                  </a:lnTo>
                  <a:lnTo>
                    <a:pt x="223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703"/>
                  </a:lnTo>
                  <a:lnTo>
                    <a:pt x="2255" y="1683"/>
                  </a:lnTo>
                  <a:lnTo>
                    <a:pt x="2235" y="1683"/>
                  </a:lnTo>
                  <a:close/>
                  <a:moveTo>
                    <a:pt x="2112" y="1867"/>
                  </a:moveTo>
                  <a:lnTo>
                    <a:pt x="2133" y="1867"/>
                  </a:lnTo>
                  <a:lnTo>
                    <a:pt x="2133" y="1867"/>
                  </a:lnTo>
                  <a:lnTo>
                    <a:pt x="2133" y="1867"/>
                  </a:lnTo>
                  <a:lnTo>
                    <a:pt x="2112" y="1867"/>
                  </a:lnTo>
                  <a:lnTo>
                    <a:pt x="2112" y="1888"/>
                  </a:lnTo>
                  <a:lnTo>
                    <a:pt x="2112" y="1888"/>
                  </a:lnTo>
                  <a:lnTo>
                    <a:pt x="2112" y="1888"/>
                  </a:lnTo>
                  <a:lnTo>
                    <a:pt x="2112" y="1888"/>
                  </a:lnTo>
                  <a:lnTo>
                    <a:pt x="2112" y="1888"/>
                  </a:lnTo>
                  <a:lnTo>
                    <a:pt x="2112" y="1908"/>
                  </a:lnTo>
                  <a:lnTo>
                    <a:pt x="2112" y="1908"/>
                  </a:lnTo>
                  <a:lnTo>
                    <a:pt x="2112" y="1908"/>
                  </a:lnTo>
                  <a:lnTo>
                    <a:pt x="2112" y="1908"/>
                  </a:lnTo>
                  <a:lnTo>
                    <a:pt x="2112" y="1908"/>
                  </a:lnTo>
                  <a:lnTo>
                    <a:pt x="2112" y="1908"/>
                  </a:lnTo>
                  <a:lnTo>
                    <a:pt x="2112" y="1908"/>
                  </a:lnTo>
                  <a:lnTo>
                    <a:pt x="2112" y="1908"/>
                  </a:lnTo>
                  <a:lnTo>
                    <a:pt x="2112" y="1908"/>
                  </a:lnTo>
                  <a:lnTo>
                    <a:pt x="2133" y="1908"/>
                  </a:lnTo>
                  <a:lnTo>
                    <a:pt x="2133" y="1908"/>
                  </a:lnTo>
                  <a:lnTo>
                    <a:pt x="2133" y="1908"/>
                  </a:lnTo>
                  <a:lnTo>
                    <a:pt x="2133" y="1888"/>
                  </a:lnTo>
                  <a:lnTo>
                    <a:pt x="2133" y="1888"/>
                  </a:lnTo>
                  <a:lnTo>
                    <a:pt x="2133" y="1888"/>
                  </a:lnTo>
                  <a:lnTo>
                    <a:pt x="2133" y="1888"/>
                  </a:lnTo>
                  <a:lnTo>
                    <a:pt x="2133" y="1888"/>
                  </a:lnTo>
                  <a:lnTo>
                    <a:pt x="2153" y="1888"/>
                  </a:lnTo>
                  <a:lnTo>
                    <a:pt x="2153" y="1888"/>
                  </a:lnTo>
                  <a:lnTo>
                    <a:pt x="2153" y="1888"/>
                  </a:lnTo>
                  <a:lnTo>
                    <a:pt x="2173" y="1888"/>
                  </a:lnTo>
                  <a:lnTo>
                    <a:pt x="2173" y="1867"/>
                  </a:lnTo>
                  <a:lnTo>
                    <a:pt x="2173" y="1867"/>
                  </a:lnTo>
                  <a:lnTo>
                    <a:pt x="2194" y="1867"/>
                  </a:lnTo>
                  <a:lnTo>
                    <a:pt x="2194" y="1867"/>
                  </a:lnTo>
                  <a:lnTo>
                    <a:pt x="2194" y="1847"/>
                  </a:lnTo>
                  <a:lnTo>
                    <a:pt x="2194" y="1847"/>
                  </a:lnTo>
                  <a:lnTo>
                    <a:pt x="2194" y="1847"/>
                  </a:lnTo>
                  <a:lnTo>
                    <a:pt x="2194" y="1847"/>
                  </a:lnTo>
                  <a:lnTo>
                    <a:pt x="2194" y="1847"/>
                  </a:lnTo>
                  <a:lnTo>
                    <a:pt x="2194" y="1847"/>
                  </a:lnTo>
                  <a:lnTo>
                    <a:pt x="2194" y="1847"/>
                  </a:lnTo>
                  <a:lnTo>
                    <a:pt x="2194" y="1826"/>
                  </a:lnTo>
                  <a:lnTo>
                    <a:pt x="2194" y="1826"/>
                  </a:lnTo>
                  <a:lnTo>
                    <a:pt x="2194" y="1826"/>
                  </a:lnTo>
                  <a:lnTo>
                    <a:pt x="2194" y="1805"/>
                  </a:lnTo>
                  <a:lnTo>
                    <a:pt x="2194" y="1805"/>
                  </a:lnTo>
                  <a:lnTo>
                    <a:pt x="2215" y="1805"/>
                  </a:lnTo>
                  <a:lnTo>
                    <a:pt x="2215" y="1805"/>
                  </a:lnTo>
                  <a:lnTo>
                    <a:pt x="2215" y="1805"/>
                  </a:lnTo>
                  <a:lnTo>
                    <a:pt x="2215" y="1826"/>
                  </a:lnTo>
                  <a:lnTo>
                    <a:pt x="2215" y="1826"/>
                  </a:lnTo>
                  <a:lnTo>
                    <a:pt x="2215" y="1826"/>
                  </a:lnTo>
                  <a:lnTo>
                    <a:pt x="2215" y="1847"/>
                  </a:lnTo>
                  <a:lnTo>
                    <a:pt x="2215" y="1847"/>
                  </a:lnTo>
                  <a:lnTo>
                    <a:pt x="2215" y="1847"/>
                  </a:lnTo>
                  <a:lnTo>
                    <a:pt x="2215" y="1847"/>
                  </a:lnTo>
                  <a:lnTo>
                    <a:pt x="2255" y="1805"/>
                  </a:lnTo>
                  <a:lnTo>
                    <a:pt x="2255" y="1805"/>
                  </a:lnTo>
                  <a:lnTo>
                    <a:pt x="2255" y="1805"/>
                  </a:lnTo>
                  <a:lnTo>
                    <a:pt x="2255" y="1805"/>
                  </a:lnTo>
                  <a:lnTo>
                    <a:pt x="2255" y="1785"/>
                  </a:lnTo>
                  <a:lnTo>
                    <a:pt x="2255" y="1785"/>
                  </a:lnTo>
                  <a:lnTo>
                    <a:pt x="2255" y="1785"/>
                  </a:lnTo>
                  <a:lnTo>
                    <a:pt x="2255" y="1785"/>
                  </a:lnTo>
                  <a:lnTo>
                    <a:pt x="2255" y="1785"/>
                  </a:lnTo>
                  <a:lnTo>
                    <a:pt x="2255" y="1785"/>
                  </a:lnTo>
                  <a:lnTo>
                    <a:pt x="2255" y="1785"/>
                  </a:lnTo>
                  <a:lnTo>
                    <a:pt x="2255" y="1785"/>
                  </a:lnTo>
                  <a:lnTo>
                    <a:pt x="2255" y="1785"/>
                  </a:lnTo>
                  <a:lnTo>
                    <a:pt x="2255" y="1785"/>
                  </a:lnTo>
                  <a:lnTo>
                    <a:pt x="2297" y="1744"/>
                  </a:lnTo>
                  <a:lnTo>
                    <a:pt x="2297" y="1744"/>
                  </a:lnTo>
                  <a:lnTo>
                    <a:pt x="2276" y="1744"/>
                  </a:lnTo>
                  <a:lnTo>
                    <a:pt x="2276" y="1744"/>
                  </a:lnTo>
                  <a:lnTo>
                    <a:pt x="2255" y="1765"/>
                  </a:lnTo>
                  <a:lnTo>
                    <a:pt x="2235" y="1744"/>
                  </a:lnTo>
                  <a:lnTo>
                    <a:pt x="2235" y="1744"/>
                  </a:lnTo>
                  <a:lnTo>
                    <a:pt x="2235" y="1765"/>
                  </a:lnTo>
                  <a:lnTo>
                    <a:pt x="2235" y="1785"/>
                  </a:lnTo>
                  <a:lnTo>
                    <a:pt x="2235" y="1785"/>
                  </a:lnTo>
                  <a:lnTo>
                    <a:pt x="2235" y="1785"/>
                  </a:lnTo>
                  <a:lnTo>
                    <a:pt x="2215" y="1805"/>
                  </a:lnTo>
                  <a:lnTo>
                    <a:pt x="2215" y="1805"/>
                  </a:lnTo>
                  <a:lnTo>
                    <a:pt x="2215" y="1805"/>
                  </a:lnTo>
                  <a:lnTo>
                    <a:pt x="2215" y="1785"/>
                  </a:lnTo>
                  <a:lnTo>
                    <a:pt x="2215" y="1785"/>
                  </a:lnTo>
                  <a:lnTo>
                    <a:pt x="2215" y="1765"/>
                  </a:lnTo>
                  <a:lnTo>
                    <a:pt x="2215" y="1765"/>
                  </a:lnTo>
                  <a:lnTo>
                    <a:pt x="2215" y="1765"/>
                  </a:lnTo>
                  <a:lnTo>
                    <a:pt x="2215" y="1765"/>
                  </a:lnTo>
                  <a:lnTo>
                    <a:pt x="2215" y="1765"/>
                  </a:lnTo>
                  <a:lnTo>
                    <a:pt x="2194" y="1765"/>
                  </a:lnTo>
                  <a:lnTo>
                    <a:pt x="2194" y="1765"/>
                  </a:lnTo>
                  <a:lnTo>
                    <a:pt x="2194" y="1765"/>
                  </a:lnTo>
                  <a:lnTo>
                    <a:pt x="2194" y="1785"/>
                  </a:lnTo>
                  <a:lnTo>
                    <a:pt x="2194" y="1785"/>
                  </a:lnTo>
                  <a:lnTo>
                    <a:pt x="2194" y="1785"/>
                  </a:lnTo>
                  <a:lnTo>
                    <a:pt x="2194" y="1785"/>
                  </a:lnTo>
                  <a:lnTo>
                    <a:pt x="2194" y="1765"/>
                  </a:lnTo>
                  <a:lnTo>
                    <a:pt x="2194" y="1765"/>
                  </a:lnTo>
                  <a:lnTo>
                    <a:pt x="2194" y="1765"/>
                  </a:lnTo>
                  <a:lnTo>
                    <a:pt x="2173" y="1765"/>
                  </a:lnTo>
                  <a:lnTo>
                    <a:pt x="2173" y="1785"/>
                  </a:lnTo>
                  <a:lnTo>
                    <a:pt x="2173" y="1785"/>
                  </a:lnTo>
                  <a:lnTo>
                    <a:pt x="2173" y="1785"/>
                  </a:lnTo>
                  <a:lnTo>
                    <a:pt x="2173" y="1785"/>
                  </a:lnTo>
                  <a:lnTo>
                    <a:pt x="2153" y="1785"/>
                  </a:lnTo>
                  <a:lnTo>
                    <a:pt x="2153" y="1785"/>
                  </a:lnTo>
                  <a:lnTo>
                    <a:pt x="2133" y="1785"/>
                  </a:lnTo>
                  <a:lnTo>
                    <a:pt x="2133" y="1785"/>
                  </a:lnTo>
                  <a:lnTo>
                    <a:pt x="2153" y="1805"/>
                  </a:lnTo>
                  <a:lnTo>
                    <a:pt x="2153" y="1805"/>
                  </a:lnTo>
                  <a:lnTo>
                    <a:pt x="2153" y="1805"/>
                  </a:lnTo>
                  <a:lnTo>
                    <a:pt x="2153" y="1805"/>
                  </a:lnTo>
                  <a:lnTo>
                    <a:pt x="2153" y="1805"/>
                  </a:lnTo>
                  <a:lnTo>
                    <a:pt x="2153" y="1805"/>
                  </a:lnTo>
                  <a:lnTo>
                    <a:pt x="2153" y="1826"/>
                  </a:lnTo>
                  <a:lnTo>
                    <a:pt x="2153" y="1826"/>
                  </a:lnTo>
                  <a:lnTo>
                    <a:pt x="2153" y="1826"/>
                  </a:lnTo>
                  <a:lnTo>
                    <a:pt x="2153" y="1826"/>
                  </a:lnTo>
                  <a:lnTo>
                    <a:pt x="2153" y="1826"/>
                  </a:lnTo>
                  <a:lnTo>
                    <a:pt x="2153" y="1826"/>
                  </a:lnTo>
                  <a:lnTo>
                    <a:pt x="2153" y="1826"/>
                  </a:lnTo>
                  <a:lnTo>
                    <a:pt x="2153" y="1826"/>
                  </a:lnTo>
                  <a:lnTo>
                    <a:pt x="2153" y="1826"/>
                  </a:lnTo>
                  <a:lnTo>
                    <a:pt x="2153" y="1826"/>
                  </a:lnTo>
                  <a:lnTo>
                    <a:pt x="2153" y="1847"/>
                  </a:lnTo>
                  <a:lnTo>
                    <a:pt x="2133" y="1847"/>
                  </a:lnTo>
                  <a:lnTo>
                    <a:pt x="2133" y="1826"/>
                  </a:lnTo>
                  <a:lnTo>
                    <a:pt x="2133" y="1826"/>
                  </a:lnTo>
                  <a:lnTo>
                    <a:pt x="2112" y="1826"/>
                  </a:lnTo>
                  <a:lnTo>
                    <a:pt x="2112" y="1826"/>
                  </a:lnTo>
                  <a:lnTo>
                    <a:pt x="2133" y="1847"/>
                  </a:lnTo>
                  <a:lnTo>
                    <a:pt x="2133" y="1847"/>
                  </a:lnTo>
                  <a:lnTo>
                    <a:pt x="2112" y="1847"/>
                  </a:lnTo>
                  <a:lnTo>
                    <a:pt x="2112" y="1847"/>
                  </a:lnTo>
                  <a:lnTo>
                    <a:pt x="2112" y="1867"/>
                  </a:lnTo>
                  <a:close/>
                  <a:moveTo>
                    <a:pt x="2133" y="1641"/>
                  </a:moveTo>
                  <a:lnTo>
                    <a:pt x="2133" y="1641"/>
                  </a:lnTo>
                  <a:lnTo>
                    <a:pt x="2133" y="1641"/>
                  </a:lnTo>
                  <a:lnTo>
                    <a:pt x="2133" y="1641"/>
                  </a:lnTo>
                  <a:lnTo>
                    <a:pt x="2133" y="1621"/>
                  </a:lnTo>
                  <a:lnTo>
                    <a:pt x="2133" y="1641"/>
                  </a:lnTo>
                  <a:lnTo>
                    <a:pt x="2133" y="1641"/>
                  </a:lnTo>
                  <a:lnTo>
                    <a:pt x="2133" y="1641"/>
                  </a:lnTo>
                  <a:lnTo>
                    <a:pt x="2133" y="1662"/>
                  </a:lnTo>
                  <a:lnTo>
                    <a:pt x="2133" y="1662"/>
                  </a:lnTo>
                  <a:lnTo>
                    <a:pt x="2153" y="1662"/>
                  </a:lnTo>
                  <a:lnTo>
                    <a:pt x="2153" y="1662"/>
                  </a:lnTo>
                  <a:lnTo>
                    <a:pt x="2153" y="1662"/>
                  </a:lnTo>
                  <a:lnTo>
                    <a:pt x="2173" y="1662"/>
                  </a:lnTo>
                  <a:lnTo>
                    <a:pt x="2173" y="1662"/>
                  </a:lnTo>
                  <a:lnTo>
                    <a:pt x="2173" y="1641"/>
                  </a:lnTo>
                  <a:lnTo>
                    <a:pt x="2173" y="1641"/>
                  </a:lnTo>
                  <a:lnTo>
                    <a:pt x="2173" y="1641"/>
                  </a:lnTo>
                  <a:lnTo>
                    <a:pt x="2173" y="1621"/>
                  </a:lnTo>
                  <a:lnTo>
                    <a:pt x="2194" y="1621"/>
                  </a:lnTo>
                  <a:lnTo>
                    <a:pt x="2194" y="1601"/>
                  </a:lnTo>
                  <a:lnTo>
                    <a:pt x="2194" y="1621"/>
                  </a:lnTo>
                  <a:lnTo>
                    <a:pt x="2194" y="1621"/>
                  </a:lnTo>
                  <a:lnTo>
                    <a:pt x="2194" y="1621"/>
                  </a:lnTo>
                  <a:lnTo>
                    <a:pt x="2215" y="1621"/>
                  </a:lnTo>
                  <a:lnTo>
                    <a:pt x="2215" y="1621"/>
                  </a:lnTo>
                  <a:lnTo>
                    <a:pt x="2215" y="1601"/>
                  </a:lnTo>
                  <a:lnTo>
                    <a:pt x="2215" y="1601"/>
                  </a:lnTo>
                  <a:lnTo>
                    <a:pt x="2215" y="1601"/>
                  </a:lnTo>
                  <a:lnTo>
                    <a:pt x="2215" y="1601"/>
                  </a:lnTo>
                  <a:lnTo>
                    <a:pt x="2215" y="1621"/>
                  </a:lnTo>
                  <a:lnTo>
                    <a:pt x="2215" y="1621"/>
                  </a:lnTo>
                  <a:lnTo>
                    <a:pt x="2215" y="1621"/>
                  </a:lnTo>
                  <a:lnTo>
                    <a:pt x="2215" y="1621"/>
                  </a:lnTo>
                  <a:lnTo>
                    <a:pt x="2235" y="1621"/>
                  </a:lnTo>
                  <a:lnTo>
                    <a:pt x="2235" y="1621"/>
                  </a:lnTo>
                  <a:lnTo>
                    <a:pt x="2235" y="1621"/>
                  </a:lnTo>
                  <a:lnTo>
                    <a:pt x="2235" y="1601"/>
                  </a:lnTo>
                  <a:lnTo>
                    <a:pt x="2235" y="1601"/>
                  </a:lnTo>
                  <a:lnTo>
                    <a:pt x="2235" y="1601"/>
                  </a:lnTo>
                  <a:lnTo>
                    <a:pt x="2235" y="1601"/>
                  </a:lnTo>
                  <a:lnTo>
                    <a:pt x="2235" y="1601"/>
                  </a:lnTo>
                  <a:lnTo>
                    <a:pt x="2235" y="1601"/>
                  </a:lnTo>
                  <a:lnTo>
                    <a:pt x="2255" y="1601"/>
                  </a:lnTo>
                  <a:lnTo>
                    <a:pt x="2255" y="1601"/>
                  </a:lnTo>
                  <a:lnTo>
                    <a:pt x="2255" y="1601"/>
                  </a:lnTo>
                  <a:lnTo>
                    <a:pt x="2255" y="1580"/>
                  </a:lnTo>
                  <a:lnTo>
                    <a:pt x="2255" y="1580"/>
                  </a:lnTo>
                  <a:lnTo>
                    <a:pt x="2255" y="1580"/>
                  </a:lnTo>
                  <a:lnTo>
                    <a:pt x="2255" y="1580"/>
                  </a:lnTo>
                  <a:lnTo>
                    <a:pt x="2276" y="1580"/>
                  </a:lnTo>
                  <a:lnTo>
                    <a:pt x="2276" y="1580"/>
                  </a:lnTo>
                  <a:lnTo>
                    <a:pt x="2276" y="1601"/>
                  </a:lnTo>
                  <a:lnTo>
                    <a:pt x="2276" y="1601"/>
                  </a:lnTo>
                  <a:lnTo>
                    <a:pt x="2276" y="1601"/>
                  </a:lnTo>
                  <a:lnTo>
                    <a:pt x="2276" y="1601"/>
                  </a:lnTo>
                  <a:lnTo>
                    <a:pt x="2276" y="1621"/>
                  </a:lnTo>
                  <a:lnTo>
                    <a:pt x="2255" y="1621"/>
                  </a:lnTo>
                  <a:lnTo>
                    <a:pt x="2255" y="1621"/>
                  </a:lnTo>
                  <a:lnTo>
                    <a:pt x="2255" y="1621"/>
                  </a:lnTo>
                  <a:lnTo>
                    <a:pt x="2255" y="1621"/>
                  </a:lnTo>
                  <a:lnTo>
                    <a:pt x="2255" y="1621"/>
                  </a:lnTo>
                  <a:lnTo>
                    <a:pt x="2235" y="1621"/>
                  </a:lnTo>
                  <a:lnTo>
                    <a:pt x="2235" y="1621"/>
                  </a:lnTo>
                  <a:lnTo>
                    <a:pt x="2235" y="1641"/>
                  </a:lnTo>
                  <a:lnTo>
                    <a:pt x="2215" y="1641"/>
                  </a:lnTo>
                  <a:lnTo>
                    <a:pt x="2215" y="1641"/>
                  </a:lnTo>
                  <a:lnTo>
                    <a:pt x="2215" y="1662"/>
                  </a:lnTo>
                  <a:lnTo>
                    <a:pt x="2215" y="1662"/>
                  </a:lnTo>
                  <a:lnTo>
                    <a:pt x="2215" y="1662"/>
                  </a:lnTo>
                  <a:lnTo>
                    <a:pt x="2215" y="1662"/>
                  </a:lnTo>
                  <a:lnTo>
                    <a:pt x="2215" y="1662"/>
                  </a:lnTo>
                  <a:lnTo>
                    <a:pt x="2215" y="1662"/>
                  </a:lnTo>
                  <a:lnTo>
                    <a:pt x="2215" y="1662"/>
                  </a:lnTo>
                  <a:lnTo>
                    <a:pt x="2235" y="1683"/>
                  </a:lnTo>
                  <a:lnTo>
                    <a:pt x="2255" y="1683"/>
                  </a:lnTo>
                  <a:lnTo>
                    <a:pt x="2317" y="1621"/>
                  </a:lnTo>
                  <a:lnTo>
                    <a:pt x="2317" y="1621"/>
                  </a:lnTo>
                  <a:lnTo>
                    <a:pt x="2337" y="1601"/>
                  </a:lnTo>
                  <a:lnTo>
                    <a:pt x="2317" y="1580"/>
                  </a:lnTo>
                  <a:lnTo>
                    <a:pt x="2317" y="1580"/>
                  </a:lnTo>
                  <a:lnTo>
                    <a:pt x="2317" y="1580"/>
                  </a:lnTo>
                  <a:lnTo>
                    <a:pt x="2297" y="1580"/>
                  </a:lnTo>
                  <a:lnTo>
                    <a:pt x="2297" y="1580"/>
                  </a:lnTo>
                  <a:lnTo>
                    <a:pt x="2297" y="1559"/>
                  </a:lnTo>
                  <a:lnTo>
                    <a:pt x="2297" y="1559"/>
                  </a:lnTo>
                  <a:lnTo>
                    <a:pt x="2297" y="1559"/>
                  </a:lnTo>
                  <a:lnTo>
                    <a:pt x="2297" y="1559"/>
                  </a:lnTo>
                  <a:lnTo>
                    <a:pt x="2297" y="1559"/>
                  </a:lnTo>
                  <a:lnTo>
                    <a:pt x="2317" y="1559"/>
                  </a:lnTo>
                  <a:lnTo>
                    <a:pt x="2317" y="1559"/>
                  </a:lnTo>
                  <a:lnTo>
                    <a:pt x="2317" y="1539"/>
                  </a:lnTo>
                  <a:lnTo>
                    <a:pt x="2317" y="1539"/>
                  </a:lnTo>
                  <a:lnTo>
                    <a:pt x="2317" y="1519"/>
                  </a:lnTo>
                  <a:lnTo>
                    <a:pt x="2317" y="1519"/>
                  </a:lnTo>
                  <a:lnTo>
                    <a:pt x="2317" y="1519"/>
                  </a:lnTo>
                  <a:lnTo>
                    <a:pt x="2317" y="1519"/>
                  </a:lnTo>
                  <a:lnTo>
                    <a:pt x="2317" y="1519"/>
                  </a:lnTo>
                  <a:lnTo>
                    <a:pt x="2317" y="1519"/>
                  </a:lnTo>
                  <a:lnTo>
                    <a:pt x="2317" y="1519"/>
                  </a:lnTo>
                  <a:lnTo>
                    <a:pt x="2297" y="1519"/>
                  </a:lnTo>
                  <a:lnTo>
                    <a:pt x="2297" y="1539"/>
                  </a:lnTo>
                  <a:lnTo>
                    <a:pt x="2297" y="1519"/>
                  </a:lnTo>
                  <a:lnTo>
                    <a:pt x="2297" y="1519"/>
                  </a:lnTo>
                  <a:lnTo>
                    <a:pt x="2297" y="1498"/>
                  </a:lnTo>
                  <a:lnTo>
                    <a:pt x="2297" y="1477"/>
                  </a:lnTo>
                  <a:lnTo>
                    <a:pt x="2276" y="1519"/>
                  </a:lnTo>
                  <a:lnTo>
                    <a:pt x="2276" y="1498"/>
                  </a:lnTo>
                  <a:lnTo>
                    <a:pt x="2276" y="1498"/>
                  </a:lnTo>
                  <a:lnTo>
                    <a:pt x="2276" y="1498"/>
                  </a:lnTo>
                  <a:lnTo>
                    <a:pt x="2297" y="1498"/>
                  </a:lnTo>
                  <a:lnTo>
                    <a:pt x="2276" y="1477"/>
                  </a:lnTo>
                  <a:lnTo>
                    <a:pt x="2276" y="1477"/>
                  </a:lnTo>
                  <a:lnTo>
                    <a:pt x="2276" y="1477"/>
                  </a:lnTo>
                  <a:lnTo>
                    <a:pt x="2276" y="1477"/>
                  </a:lnTo>
                  <a:lnTo>
                    <a:pt x="2276" y="1477"/>
                  </a:lnTo>
                  <a:lnTo>
                    <a:pt x="2276" y="1477"/>
                  </a:lnTo>
                  <a:lnTo>
                    <a:pt x="2276" y="1477"/>
                  </a:lnTo>
                  <a:lnTo>
                    <a:pt x="2276" y="1457"/>
                  </a:lnTo>
                  <a:lnTo>
                    <a:pt x="2276" y="1457"/>
                  </a:lnTo>
                  <a:lnTo>
                    <a:pt x="2276" y="1457"/>
                  </a:lnTo>
                  <a:lnTo>
                    <a:pt x="2276" y="1437"/>
                  </a:lnTo>
                  <a:lnTo>
                    <a:pt x="2276" y="1437"/>
                  </a:lnTo>
                  <a:lnTo>
                    <a:pt x="2255" y="1437"/>
                  </a:lnTo>
                  <a:lnTo>
                    <a:pt x="2255" y="1437"/>
                  </a:lnTo>
                  <a:lnTo>
                    <a:pt x="2255" y="1437"/>
                  </a:lnTo>
                  <a:lnTo>
                    <a:pt x="2235" y="1457"/>
                  </a:lnTo>
                  <a:lnTo>
                    <a:pt x="2235" y="1457"/>
                  </a:lnTo>
                  <a:lnTo>
                    <a:pt x="2255" y="1477"/>
                  </a:lnTo>
                  <a:lnTo>
                    <a:pt x="2255" y="1477"/>
                  </a:lnTo>
                  <a:lnTo>
                    <a:pt x="2255" y="1498"/>
                  </a:lnTo>
                  <a:lnTo>
                    <a:pt x="2255" y="1498"/>
                  </a:lnTo>
                  <a:lnTo>
                    <a:pt x="2255" y="1519"/>
                  </a:lnTo>
                  <a:lnTo>
                    <a:pt x="2255" y="1519"/>
                  </a:lnTo>
                  <a:lnTo>
                    <a:pt x="2276" y="1519"/>
                  </a:lnTo>
                  <a:lnTo>
                    <a:pt x="2276" y="1539"/>
                  </a:lnTo>
                  <a:lnTo>
                    <a:pt x="2276" y="1539"/>
                  </a:lnTo>
                  <a:lnTo>
                    <a:pt x="2276" y="1539"/>
                  </a:lnTo>
                  <a:lnTo>
                    <a:pt x="2255" y="1539"/>
                  </a:lnTo>
                  <a:lnTo>
                    <a:pt x="2255" y="1519"/>
                  </a:lnTo>
                  <a:lnTo>
                    <a:pt x="2255" y="1539"/>
                  </a:lnTo>
                  <a:lnTo>
                    <a:pt x="2255" y="1539"/>
                  </a:lnTo>
                  <a:lnTo>
                    <a:pt x="2255" y="1539"/>
                  </a:lnTo>
                  <a:lnTo>
                    <a:pt x="2255" y="1559"/>
                  </a:lnTo>
                  <a:lnTo>
                    <a:pt x="2255" y="1559"/>
                  </a:lnTo>
                  <a:lnTo>
                    <a:pt x="2255" y="1559"/>
                  </a:lnTo>
                  <a:lnTo>
                    <a:pt x="2255" y="1559"/>
                  </a:lnTo>
                  <a:lnTo>
                    <a:pt x="2235" y="1539"/>
                  </a:lnTo>
                  <a:lnTo>
                    <a:pt x="2235" y="1539"/>
                  </a:lnTo>
                  <a:lnTo>
                    <a:pt x="2235" y="1539"/>
                  </a:lnTo>
                  <a:lnTo>
                    <a:pt x="2235" y="1539"/>
                  </a:lnTo>
                  <a:lnTo>
                    <a:pt x="2235" y="1539"/>
                  </a:lnTo>
                  <a:lnTo>
                    <a:pt x="2235" y="1519"/>
                  </a:lnTo>
                  <a:lnTo>
                    <a:pt x="2235" y="1519"/>
                  </a:lnTo>
                  <a:lnTo>
                    <a:pt x="2235" y="1539"/>
                  </a:lnTo>
                  <a:lnTo>
                    <a:pt x="2235" y="1539"/>
                  </a:lnTo>
                  <a:lnTo>
                    <a:pt x="2235" y="1559"/>
                  </a:lnTo>
                  <a:lnTo>
                    <a:pt x="2235" y="1559"/>
                  </a:lnTo>
                  <a:lnTo>
                    <a:pt x="2235" y="1559"/>
                  </a:lnTo>
                  <a:lnTo>
                    <a:pt x="2235" y="1559"/>
                  </a:lnTo>
                  <a:lnTo>
                    <a:pt x="2235" y="1559"/>
                  </a:lnTo>
                  <a:lnTo>
                    <a:pt x="2235" y="1580"/>
                  </a:lnTo>
                  <a:lnTo>
                    <a:pt x="2235" y="1580"/>
                  </a:lnTo>
                  <a:lnTo>
                    <a:pt x="2215" y="1580"/>
                  </a:lnTo>
                  <a:lnTo>
                    <a:pt x="2215" y="1580"/>
                  </a:lnTo>
                  <a:lnTo>
                    <a:pt x="2215" y="1559"/>
                  </a:lnTo>
                  <a:lnTo>
                    <a:pt x="2215" y="1559"/>
                  </a:lnTo>
                  <a:lnTo>
                    <a:pt x="2215" y="1559"/>
                  </a:lnTo>
                  <a:lnTo>
                    <a:pt x="2215" y="1559"/>
                  </a:lnTo>
                  <a:lnTo>
                    <a:pt x="2194" y="1580"/>
                  </a:lnTo>
                  <a:lnTo>
                    <a:pt x="2194" y="1580"/>
                  </a:lnTo>
                  <a:lnTo>
                    <a:pt x="2194" y="1580"/>
                  </a:lnTo>
                  <a:lnTo>
                    <a:pt x="2194" y="1559"/>
                  </a:lnTo>
                  <a:lnTo>
                    <a:pt x="2173" y="1539"/>
                  </a:lnTo>
                  <a:lnTo>
                    <a:pt x="2173" y="1539"/>
                  </a:lnTo>
                  <a:lnTo>
                    <a:pt x="2173" y="1539"/>
                  </a:lnTo>
                  <a:lnTo>
                    <a:pt x="2173" y="1539"/>
                  </a:lnTo>
                  <a:lnTo>
                    <a:pt x="2173" y="1539"/>
                  </a:lnTo>
                  <a:lnTo>
                    <a:pt x="2173" y="1539"/>
                  </a:lnTo>
                  <a:lnTo>
                    <a:pt x="2173" y="1559"/>
                  </a:lnTo>
                  <a:lnTo>
                    <a:pt x="2173" y="1559"/>
                  </a:lnTo>
                  <a:lnTo>
                    <a:pt x="2173" y="1559"/>
                  </a:lnTo>
                  <a:lnTo>
                    <a:pt x="2173" y="1559"/>
                  </a:lnTo>
                  <a:lnTo>
                    <a:pt x="2173" y="1580"/>
                  </a:lnTo>
                  <a:lnTo>
                    <a:pt x="2173" y="1580"/>
                  </a:lnTo>
                  <a:lnTo>
                    <a:pt x="2173" y="1580"/>
                  </a:lnTo>
                  <a:lnTo>
                    <a:pt x="2173" y="1580"/>
                  </a:lnTo>
                  <a:lnTo>
                    <a:pt x="2173" y="1580"/>
                  </a:lnTo>
                  <a:lnTo>
                    <a:pt x="2173" y="1601"/>
                  </a:lnTo>
                  <a:lnTo>
                    <a:pt x="2173" y="1601"/>
                  </a:lnTo>
                  <a:lnTo>
                    <a:pt x="2173" y="1601"/>
                  </a:lnTo>
                  <a:lnTo>
                    <a:pt x="2173" y="1601"/>
                  </a:lnTo>
                  <a:lnTo>
                    <a:pt x="2173" y="1580"/>
                  </a:lnTo>
                  <a:lnTo>
                    <a:pt x="2153" y="1580"/>
                  </a:lnTo>
                  <a:lnTo>
                    <a:pt x="2153" y="1580"/>
                  </a:lnTo>
                  <a:lnTo>
                    <a:pt x="2153" y="1559"/>
                  </a:lnTo>
                  <a:lnTo>
                    <a:pt x="2153" y="1559"/>
                  </a:lnTo>
                  <a:lnTo>
                    <a:pt x="2153" y="1559"/>
                  </a:lnTo>
                  <a:lnTo>
                    <a:pt x="2153" y="1559"/>
                  </a:lnTo>
                  <a:lnTo>
                    <a:pt x="2133" y="1580"/>
                  </a:lnTo>
                  <a:lnTo>
                    <a:pt x="2133" y="1580"/>
                  </a:lnTo>
                  <a:lnTo>
                    <a:pt x="2153" y="1601"/>
                  </a:lnTo>
                  <a:lnTo>
                    <a:pt x="2153" y="1601"/>
                  </a:lnTo>
                  <a:lnTo>
                    <a:pt x="2153" y="1601"/>
                  </a:lnTo>
                  <a:lnTo>
                    <a:pt x="2133" y="1601"/>
                  </a:lnTo>
                  <a:lnTo>
                    <a:pt x="2133" y="1601"/>
                  </a:lnTo>
                  <a:lnTo>
                    <a:pt x="2133" y="1621"/>
                  </a:lnTo>
                  <a:lnTo>
                    <a:pt x="2133" y="1621"/>
                  </a:lnTo>
                  <a:lnTo>
                    <a:pt x="2133" y="1621"/>
                  </a:lnTo>
                  <a:lnTo>
                    <a:pt x="2133" y="1621"/>
                  </a:lnTo>
                  <a:lnTo>
                    <a:pt x="2133" y="1641"/>
                  </a:lnTo>
                  <a:close/>
                  <a:moveTo>
                    <a:pt x="2501" y="1457"/>
                  </a:moveTo>
                  <a:lnTo>
                    <a:pt x="2522" y="1477"/>
                  </a:lnTo>
                  <a:lnTo>
                    <a:pt x="2522" y="1498"/>
                  </a:lnTo>
                  <a:lnTo>
                    <a:pt x="2543" y="1498"/>
                  </a:lnTo>
                  <a:lnTo>
                    <a:pt x="2543" y="1498"/>
                  </a:lnTo>
                  <a:lnTo>
                    <a:pt x="2563" y="1477"/>
                  </a:lnTo>
                  <a:lnTo>
                    <a:pt x="2543" y="1477"/>
                  </a:lnTo>
                  <a:lnTo>
                    <a:pt x="2563" y="1457"/>
                  </a:lnTo>
                  <a:lnTo>
                    <a:pt x="2563" y="1457"/>
                  </a:lnTo>
                  <a:lnTo>
                    <a:pt x="2543" y="1457"/>
                  </a:lnTo>
                  <a:lnTo>
                    <a:pt x="2543" y="1437"/>
                  </a:lnTo>
                  <a:lnTo>
                    <a:pt x="2543" y="1457"/>
                  </a:lnTo>
                  <a:lnTo>
                    <a:pt x="2522" y="1457"/>
                  </a:lnTo>
                  <a:lnTo>
                    <a:pt x="2522" y="1437"/>
                  </a:lnTo>
                  <a:lnTo>
                    <a:pt x="2501" y="1437"/>
                  </a:lnTo>
                  <a:lnTo>
                    <a:pt x="2501" y="1437"/>
                  </a:lnTo>
                  <a:lnTo>
                    <a:pt x="2481" y="1457"/>
                  </a:lnTo>
                  <a:lnTo>
                    <a:pt x="2501" y="1457"/>
                  </a:lnTo>
                  <a:close/>
                  <a:moveTo>
                    <a:pt x="2461" y="1580"/>
                  </a:moveTo>
                  <a:lnTo>
                    <a:pt x="2461" y="1580"/>
                  </a:lnTo>
                  <a:lnTo>
                    <a:pt x="2461" y="1580"/>
                  </a:lnTo>
                  <a:lnTo>
                    <a:pt x="2461" y="1601"/>
                  </a:lnTo>
                  <a:lnTo>
                    <a:pt x="2461" y="1601"/>
                  </a:lnTo>
                  <a:lnTo>
                    <a:pt x="2461" y="1601"/>
                  </a:lnTo>
                  <a:lnTo>
                    <a:pt x="2461" y="1601"/>
                  </a:lnTo>
                  <a:lnTo>
                    <a:pt x="2461" y="1621"/>
                  </a:lnTo>
                  <a:lnTo>
                    <a:pt x="2461" y="1621"/>
                  </a:lnTo>
                  <a:lnTo>
                    <a:pt x="2461" y="1621"/>
                  </a:lnTo>
                  <a:lnTo>
                    <a:pt x="2461" y="1641"/>
                  </a:lnTo>
                  <a:lnTo>
                    <a:pt x="2461" y="1621"/>
                  </a:lnTo>
                  <a:lnTo>
                    <a:pt x="2461" y="1621"/>
                  </a:lnTo>
                  <a:lnTo>
                    <a:pt x="2440" y="1601"/>
                  </a:lnTo>
                  <a:lnTo>
                    <a:pt x="2440" y="1621"/>
                  </a:lnTo>
                  <a:lnTo>
                    <a:pt x="2440" y="1621"/>
                  </a:lnTo>
                  <a:lnTo>
                    <a:pt x="2419" y="1641"/>
                  </a:lnTo>
                  <a:lnTo>
                    <a:pt x="2419" y="1641"/>
                  </a:lnTo>
                  <a:lnTo>
                    <a:pt x="2419" y="1641"/>
                  </a:lnTo>
                  <a:lnTo>
                    <a:pt x="2419" y="1662"/>
                  </a:lnTo>
                  <a:lnTo>
                    <a:pt x="2419" y="1662"/>
                  </a:lnTo>
                  <a:lnTo>
                    <a:pt x="2419" y="1683"/>
                  </a:lnTo>
                  <a:lnTo>
                    <a:pt x="2419" y="1683"/>
                  </a:lnTo>
                  <a:lnTo>
                    <a:pt x="2399" y="1683"/>
                  </a:lnTo>
                  <a:lnTo>
                    <a:pt x="2399" y="1703"/>
                  </a:lnTo>
                  <a:lnTo>
                    <a:pt x="2399" y="1683"/>
                  </a:lnTo>
                  <a:lnTo>
                    <a:pt x="2399" y="1683"/>
                  </a:lnTo>
                  <a:lnTo>
                    <a:pt x="2399" y="1683"/>
                  </a:lnTo>
                  <a:lnTo>
                    <a:pt x="2399" y="1662"/>
                  </a:lnTo>
                  <a:lnTo>
                    <a:pt x="2399" y="1662"/>
                  </a:lnTo>
                  <a:lnTo>
                    <a:pt x="2399" y="1662"/>
                  </a:lnTo>
                  <a:lnTo>
                    <a:pt x="2399" y="1641"/>
                  </a:lnTo>
                  <a:lnTo>
                    <a:pt x="2399" y="1641"/>
                  </a:lnTo>
                  <a:lnTo>
                    <a:pt x="2399" y="1641"/>
                  </a:lnTo>
                  <a:lnTo>
                    <a:pt x="2419" y="1621"/>
                  </a:lnTo>
                  <a:lnTo>
                    <a:pt x="2419" y="1621"/>
                  </a:lnTo>
                  <a:lnTo>
                    <a:pt x="2419" y="1621"/>
                  </a:lnTo>
                  <a:lnTo>
                    <a:pt x="2419" y="1621"/>
                  </a:lnTo>
                  <a:lnTo>
                    <a:pt x="2419" y="1621"/>
                  </a:lnTo>
                  <a:lnTo>
                    <a:pt x="2440" y="1601"/>
                  </a:lnTo>
                  <a:lnTo>
                    <a:pt x="2440" y="1601"/>
                  </a:lnTo>
                  <a:lnTo>
                    <a:pt x="2440" y="1601"/>
                  </a:lnTo>
                  <a:lnTo>
                    <a:pt x="2440" y="1601"/>
                  </a:lnTo>
                  <a:lnTo>
                    <a:pt x="2440" y="1601"/>
                  </a:lnTo>
                  <a:lnTo>
                    <a:pt x="2440" y="1580"/>
                  </a:lnTo>
                  <a:lnTo>
                    <a:pt x="2440" y="1580"/>
                  </a:lnTo>
                  <a:lnTo>
                    <a:pt x="2440" y="1559"/>
                  </a:lnTo>
                  <a:lnTo>
                    <a:pt x="2440" y="1559"/>
                  </a:lnTo>
                  <a:lnTo>
                    <a:pt x="2440" y="1539"/>
                  </a:lnTo>
                  <a:lnTo>
                    <a:pt x="2440" y="1559"/>
                  </a:lnTo>
                  <a:lnTo>
                    <a:pt x="2419" y="1559"/>
                  </a:lnTo>
                  <a:lnTo>
                    <a:pt x="2419" y="1580"/>
                  </a:lnTo>
                  <a:lnTo>
                    <a:pt x="2399" y="1580"/>
                  </a:lnTo>
                  <a:lnTo>
                    <a:pt x="2399" y="1580"/>
                  </a:lnTo>
                  <a:lnTo>
                    <a:pt x="2419" y="1559"/>
                  </a:lnTo>
                  <a:lnTo>
                    <a:pt x="2419" y="1559"/>
                  </a:lnTo>
                  <a:lnTo>
                    <a:pt x="2419" y="1559"/>
                  </a:lnTo>
                  <a:lnTo>
                    <a:pt x="2419" y="1559"/>
                  </a:lnTo>
                  <a:lnTo>
                    <a:pt x="2419" y="1559"/>
                  </a:lnTo>
                  <a:lnTo>
                    <a:pt x="2419" y="1539"/>
                  </a:lnTo>
                  <a:lnTo>
                    <a:pt x="2419" y="1539"/>
                  </a:lnTo>
                  <a:lnTo>
                    <a:pt x="2419" y="1539"/>
                  </a:lnTo>
                  <a:lnTo>
                    <a:pt x="2419" y="1498"/>
                  </a:lnTo>
                  <a:lnTo>
                    <a:pt x="2419" y="1498"/>
                  </a:lnTo>
                  <a:lnTo>
                    <a:pt x="2419" y="1498"/>
                  </a:lnTo>
                  <a:lnTo>
                    <a:pt x="2419" y="1498"/>
                  </a:lnTo>
                  <a:lnTo>
                    <a:pt x="2419" y="1477"/>
                  </a:lnTo>
                  <a:lnTo>
                    <a:pt x="2419" y="1477"/>
                  </a:lnTo>
                  <a:lnTo>
                    <a:pt x="2419" y="1457"/>
                  </a:lnTo>
                  <a:lnTo>
                    <a:pt x="2419" y="1457"/>
                  </a:lnTo>
                  <a:lnTo>
                    <a:pt x="2419" y="1457"/>
                  </a:lnTo>
                  <a:lnTo>
                    <a:pt x="2419" y="1457"/>
                  </a:lnTo>
                  <a:lnTo>
                    <a:pt x="2399" y="1457"/>
                  </a:lnTo>
                  <a:lnTo>
                    <a:pt x="2399" y="1457"/>
                  </a:lnTo>
                  <a:lnTo>
                    <a:pt x="2378" y="1457"/>
                  </a:lnTo>
                  <a:lnTo>
                    <a:pt x="2358" y="1457"/>
                  </a:lnTo>
                  <a:lnTo>
                    <a:pt x="2358" y="1477"/>
                  </a:lnTo>
                  <a:lnTo>
                    <a:pt x="2358" y="1477"/>
                  </a:lnTo>
                  <a:lnTo>
                    <a:pt x="2358" y="1498"/>
                  </a:lnTo>
                  <a:lnTo>
                    <a:pt x="2358" y="1498"/>
                  </a:lnTo>
                  <a:lnTo>
                    <a:pt x="2358" y="1498"/>
                  </a:lnTo>
                  <a:lnTo>
                    <a:pt x="2358" y="1498"/>
                  </a:lnTo>
                  <a:lnTo>
                    <a:pt x="2358" y="1498"/>
                  </a:lnTo>
                  <a:lnTo>
                    <a:pt x="2358" y="1498"/>
                  </a:lnTo>
                  <a:lnTo>
                    <a:pt x="2358" y="1519"/>
                  </a:lnTo>
                  <a:lnTo>
                    <a:pt x="2358" y="1519"/>
                  </a:lnTo>
                  <a:lnTo>
                    <a:pt x="2358" y="1519"/>
                  </a:lnTo>
                  <a:lnTo>
                    <a:pt x="2358" y="1539"/>
                  </a:lnTo>
                  <a:lnTo>
                    <a:pt x="2358" y="1539"/>
                  </a:lnTo>
                  <a:lnTo>
                    <a:pt x="2378" y="1539"/>
                  </a:lnTo>
                  <a:lnTo>
                    <a:pt x="2358" y="1539"/>
                  </a:lnTo>
                  <a:lnTo>
                    <a:pt x="2358" y="1539"/>
                  </a:lnTo>
                  <a:lnTo>
                    <a:pt x="2358" y="1539"/>
                  </a:lnTo>
                  <a:lnTo>
                    <a:pt x="2337" y="1539"/>
                  </a:lnTo>
                  <a:lnTo>
                    <a:pt x="2337" y="1539"/>
                  </a:lnTo>
                  <a:lnTo>
                    <a:pt x="2337" y="1539"/>
                  </a:lnTo>
                  <a:lnTo>
                    <a:pt x="2337" y="1539"/>
                  </a:lnTo>
                  <a:lnTo>
                    <a:pt x="2337" y="1539"/>
                  </a:lnTo>
                  <a:lnTo>
                    <a:pt x="2337" y="1539"/>
                  </a:lnTo>
                  <a:lnTo>
                    <a:pt x="2337" y="1539"/>
                  </a:lnTo>
                  <a:lnTo>
                    <a:pt x="2337" y="1559"/>
                  </a:lnTo>
                  <a:lnTo>
                    <a:pt x="2337" y="1559"/>
                  </a:lnTo>
                  <a:lnTo>
                    <a:pt x="2337" y="1580"/>
                  </a:lnTo>
                  <a:lnTo>
                    <a:pt x="2337" y="1580"/>
                  </a:lnTo>
                  <a:lnTo>
                    <a:pt x="2337" y="1580"/>
                  </a:lnTo>
                  <a:lnTo>
                    <a:pt x="2378" y="1580"/>
                  </a:lnTo>
                  <a:lnTo>
                    <a:pt x="2378" y="1580"/>
                  </a:lnTo>
                  <a:lnTo>
                    <a:pt x="2378" y="1580"/>
                  </a:lnTo>
                  <a:lnTo>
                    <a:pt x="2378" y="1601"/>
                  </a:lnTo>
                  <a:lnTo>
                    <a:pt x="2378" y="1601"/>
                  </a:lnTo>
                  <a:lnTo>
                    <a:pt x="2378" y="1601"/>
                  </a:lnTo>
                  <a:lnTo>
                    <a:pt x="2399" y="1601"/>
                  </a:lnTo>
                  <a:lnTo>
                    <a:pt x="2378" y="1601"/>
                  </a:lnTo>
                  <a:lnTo>
                    <a:pt x="2378" y="1580"/>
                  </a:lnTo>
                  <a:lnTo>
                    <a:pt x="2378" y="1580"/>
                  </a:lnTo>
                  <a:lnTo>
                    <a:pt x="2358" y="1580"/>
                  </a:lnTo>
                  <a:lnTo>
                    <a:pt x="2358" y="1580"/>
                  </a:lnTo>
                  <a:lnTo>
                    <a:pt x="2358" y="1580"/>
                  </a:lnTo>
                  <a:lnTo>
                    <a:pt x="2358" y="1580"/>
                  </a:lnTo>
                  <a:lnTo>
                    <a:pt x="2337" y="1580"/>
                  </a:lnTo>
                  <a:lnTo>
                    <a:pt x="2337" y="1601"/>
                  </a:lnTo>
                  <a:lnTo>
                    <a:pt x="2337" y="1601"/>
                  </a:lnTo>
                  <a:lnTo>
                    <a:pt x="2337" y="1621"/>
                  </a:lnTo>
                  <a:lnTo>
                    <a:pt x="2337" y="1621"/>
                  </a:lnTo>
                  <a:lnTo>
                    <a:pt x="2337" y="1621"/>
                  </a:lnTo>
                  <a:lnTo>
                    <a:pt x="2358" y="1641"/>
                  </a:lnTo>
                  <a:lnTo>
                    <a:pt x="2358" y="1641"/>
                  </a:lnTo>
                  <a:lnTo>
                    <a:pt x="2358" y="1641"/>
                  </a:lnTo>
                  <a:lnTo>
                    <a:pt x="2358" y="1641"/>
                  </a:lnTo>
                  <a:lnTo>
                    <a:pt x="2378" y="1641"/>
                  </a:lnTo>
                  <a:lnTo>
                    <a:pt x="2378" y="1641"/>
                  </a:lnTo>
                  <a:lnTo>
                    <a:pt x="2378" y="1641"/>
                  </a:lnTo>
                  <a:lnTo>
                    <a:pt x="2378" y="1641"/>
                  </a:lnTo>
                  <a:lnTo>
                    <a:pt x="2378" y="1662"/>
                  </a:lnTo>
                  <a:lnTo>
                    <a:pt x="2378" y="1662"/>
                  </a:lnTo>
                  <a:lnTo>
                    <a:pt x="2358" y="1662"/>
                  </a:lnTo>
                  <a:lnTo>
                    <a:pt x="2358" y="1641"/>
                  </a:lnTo>
                  <a:lnTo>
                    <a:pt x="2358" y="1641"/>
                  </a:lnTo>
                  <a:lnTo>
                    <a:pt x="2358" y="1641"/>
                  </a:lnTo>
                  <a:lnTo>
                    <a:pt x="2358" y="1641"/>
                  </a:lnTo>
                  <a:lnTo>
                    <a:pt x="2337" y="1641"/>
                  </a:lnTo>
                  <a:lnTo>
                    <a:pt x="2337" y="1662"/>
                  </a:lnTo>
                  <a:lnTo>
                    <a:pt x="2337" y="1662"/>
                  </a:lnTo>
                  <a:lnTo>
                    <a:pt x="2337" y="1662"/>
                  </a:lnTo>
                  <a:lnTo>
                    <a:pt x="2337" y="1662"/>
                  </a:lnTo>
                  <a:lnTo>
                    <a:pt x="2337" y="1662"/>
                  </a:lnTo>
                  <a:lnTo>
                    <a:pt x="2337" y="1662"/>
                  </a:lnTo>
                  <a:lnTo>
                    <a:pt x="2337" y="1683"/>
                  </a:lnTo>
                  <a:lnTo>
                    <a:pt x="2337" y="1683"/>
                  </a:lnTo>
                  <a:lnTo>
                    <a:pt x="2337" y="1683"/>
                  </a:lnTo>
                  <a:lnTo>
                    <a:pt x="2337" y="1662"/>
                  </a:lnTo>
                  <a:lnTo>
                    <a:pt x="2337" y="1662"/>
                  </a:lnTo>
                  <a:lnTo>
                    <a:pt x="2317" y="1662"/>
                  </a:lnTo>
                  <a:lnTo>
                    <a:pt x="2317" y="1683"/>
                  </a:lnTo>
                  <a:lnTo>
                    <a:pt x="2317" y="1683"/>
                  </a:lnTo>
                  <a:lnTo>
                    <a:pt x="2297" y="1683"/>
                  </a:lnTo>
                  <a:lnTo>
                    <a:pt x="2297" y="1683"/>
                  </a:lnTo>
                  <a:lnTo>
                    <a:pt x="2297" y="1683"/>
                  </a:lnTo>
                  <a:lnTo>
                    <a:pt x="2297" y="1683"/>
                  </a:lnTo>
                  <a:lnTo>
                    <a:pt x="2297" y="1703"/>
                  </a:lnTo>
                  <a:lnTo>
                    <a:pt x="2317" y="1703"/>
                  </a:lnTo>
                  <a:lnTo>
                    <a:pt x="2317" y="1703"/>
                  </a:lnTo>
                  <a:lnTo>
                    <a:pt x="2317" y="1703"/>
                  </a:lnTo>
                  <a:lnTo>
                    <a:pt x="2317" y="1723"/>
                  </a:lnTo>
                  <a:lnTo>
                    <a:pt x="2317" y="1723"/>
                  </a:lnTo>
                  <a:lnTo>
                    <a:pt x="2317" y="1723"/>
                  </a:lnTo>
                  <a:lnTo>
                    <a:pt x="2317" y="1723"/>
                  </a:lnTo>
                  <a:lnTo>
                    <a:pt x="2297" y="1723"/>
                  </a:lnTo>
                  <a:lnTo>
                    <a:pt x="2297" y="1723"/>
                  </a:lnTo>
                  <a:lnTo>
                    <a:pt x="2317" y="1723"/>
                  </a:lnTo>
                  <a:lnTo>
                    <a:pt x="2317" y="1723"/>
                  </a:lnTo>
                  <a:lnTo>
                    <a:pt x="2317" y="1744"/>
                  </a:lnTo>
                  <a:lnTo>
                    <a:pt x="2317" y="1744"/>
                  </a:lnTo>
                  <a:lnTo>
                    <a:pt x="2297" y="1744"/>
                  </a:lnTo>
                  <a:lnTo>
                    <a:pt x="2297" y="1744"/>
                  </a:lnTo>
                  <a:lnTo>
                    <a:pt x="2297" y="1744"/>
                  </a:lnTo>
                  <a:lnTo>
                    <a:pt x="2276" y="1765"/>
                  </a:lnTo>
                  <a:lnTo>
                    <a:pt x="2276" y="1785"/>
                  </a:lnTo>
                  <a:lnTo>
                    <a:pt x="2276" y="1805"/>
                  </a:lnTo>
                  <a:lnTo>
                    <a:pt x="2276" y="1805"/>
                  </a:lnTo>
                  <a:lnTo>
                    <a:pt x="2276" y="1805"/>
                  </a:lnTo>
                  <a:lnTo>
                    <a:pt x="2255" y="1826"/>
                  </a:lnTo>
                  <a:lnTo>
                    <a:pt x="2255" y="1826"/>
                  </a:lnTo>
                  <a:lnTo>
                    <a:pt x="2255" y="1826"/>
                  </a:lnTo>
                  <a:lnTo>
                    <a:pt x="2255" y="1847"/>
                  </a:lnTo>
                  <a:lnTo>
                    <a:pt x="2255" y="1847"/>
                  </a:lnTo>
                  <a:lnTo>
                    <a:pt x="2255" y="1847"/>
                  </a:lnTo>
                  <a:lnTo>
                    <a:pt x="2255" y="1847"/>
                  </a:lnTo>
                  <a:lnTo>
                    <a:pt x="2255" y="1847"/>
                  </a:lnTo>
                  <a:lnTo>
                    <a:pt x="2276" y="1847"/>
                  </a:lnTo>
                  <a:lnTo>
                    <a:pt x="2276" y="1847"/>
                  </a:lnTo>
                  <a:lnTo>
                    <a:pt x="2276" y="1826"/>
                  </a:lnTo>
                  <a:lnTo>
                    <a:pt x="2297" y="1826"/>
                  </a:lnTo>
                  <a:lnTo>
                    <a:pt x="2297" y="1826"/>
                  </a:lnTo>
                  <a:lnTo>
                    <a:pt x="2297" y="1805"/>
                  </a:lnTo>
                  <a:lnTo>
                    <a:pt x="2297" y="1805"/>
                  </a:lnTo>
                  <a:lnTo>
                    <a:pt x="2297" y="1805"/>
                  </a:lnTo>
                  <a:lnTo>
                    <a:pt x="2297" y="1785"/>
                  </a:lnTo>
                  <a:lnTo>
                    <a:pt x="2297" y="1805"/>
                  </a:lnTo>
                  <a:lnTo>
                    <a:pt x="2297" y="1785"/>
                  </a:lnTo>
                  <a:lnTo>
                    <a:pt x="2317" y="1785"/>
                  </a:lnTo>
                  <a:lnTo>
                    <a:pt x="2317" y="1765"/>
                  </a:lnTo>
                  <a:lnTo>
                    <a:pt x="2337" y="1765"/>
                  </a:lnTo>
                  <a:lnTo>
                    <a:pt x="2337" y="1765"/>
                  </a:lnTo>
                  <a:lnTo>
                    <a:pt x="2337" y="1765"/>
                  </a:lnTo>
                  <a:lnTo>
                    <a:pt x="2337" y="1765"/>
                  </a:lnTo>
                  <a:lnTo>
                    <a:pt x="2337" y="1765"/>
                  </a:lnTo>
                  <a:lnTo>
                    <a:pt x="2337" y="1765"/>
                  </a:lnTo>
                  <a:lnTo>
                    <a:pt x="2337" y="1765"/>
                  </a:lnTo>
                  <a:lnTo>
                    <a:pt x="2358" y="1723"/>
                  </a:lnTo>
                  <a:lnTo>
                    <a:pt x="2358" y="1723"/>
                  </a:lnTo>
                  <a:lnTo>
                    <a:pt x="2358" y="1723"/>
                  </a:lnTo>
                  <a:lnTo>
                    <a:pt x="2358" y="1703"/>
                  </a:lnTo>
                  <a:lnTo>
                    <a:pt x="2358" y="1703"/>
                  </a:lnTo>
                  <a:lnTo>
                    <a:pt x="2358" y="1703"/>
                  </a:lnTo>
                  <a:lnTo>
                    <a:pt x="2358" y="1703"/>
                  </a:lnTo>
                  <a:lnTo>
                    <a:pt x="2378" y="1723"/>
                  </a:lnTo>
                  <a:lnTo>
                    <a:pt x="2378" y="1723"/>
                  </a:lnTo>
                  <a:lnTo>
                    <a:pt x="2378" y="1723"/>
                  </a:lnTo>
                  <a:lnTo>
                    <a:pt x="2378" y="1723"/>
                  </a:lnTo>
                  <a:lnTo>
                    <a:pt x="2358" y="1744"/>
                  </a:lnTo>
                  <a:lnTo>
                    <a:pt x="2358" y="1765"/>
                  </a:lnTo>
                  <a:lnTo>
                    <a:pt x="2337" y="1765"/>
                  </a:lnTo>
                  <a:lnTo>
                    <a:pt x="2337" y="1785"/>
                  </a:lnTo>
                  <a:lnTo>
                    <a:pt x="2337" y="1785"/>
                  </a:lnTo>
                  <a:lnTo>
                    <a:pt x="2317" y="1805"/>
                  </a:lnTo>
                  <a:lnTo>
                    <a:pt x="2317" y="1785"/>
                  </a:lnTo>
                  <a:lnTo>
                    <a:pt x="2317" y="1805"/>
                  </a:lnTo>
                  <a:lnTo>
                    <a:pt x="2337" y="1805"/>
                  </a:lnTo>
                  <a:lnTo>
                    <a:pt x="2358" y="1805"/>
                  </a:lnTo>
                  <a:lnTo>
                    <a:pt x="2358" y="1805"/>
                  </a:lnTo>
                  <a:lnTo>
                    <a:pt x="2378" y="1805"/>
                  </a:lnTo>
                  <a:lnTo>
                    <a:pt x="2378" y="1805"/>
                  </a:lnTo>
                  <a:lnTo>
                    <a:pt x="2378" y="1805"/>
                  </a:lnTo>
                  <a:lnTo>
                    <a:pt x="2378" y="1805"/>
                  </a:lnTo>
                  <a:lnTo>
                    <a:pt x="2378" y="1826"/>
                  </a:lnTo>
                  <a:lnTo>
                    <a:pt x="2378" y="1826"/>
                  </a:lnTo>
                  <a:lnTo>
                    <a:pt x="2378" y="1826"/>
                  </a:lnTo>
                  <a:lnTo>
                    <a:pt x="2378" y="1826"/>
                  </a:lnTo>
                  <a:lnTo>
                    <a:pt x="2378" y="1805"/>
                  </a:lnTo>
                  <a:lnTo>
                    <a:pt x="2399" y="1785"/>
                  </a:lnTo>
                  <a:lnTo>
                    <a:pt x="2399" y="1785"/>
                  </a:lnTo>
                  <a:lnTo>
                    <a:pt x="2399" y="1785"/>
                  </a:lnTo>
                  <a:lnTo>
                    <a:pt x="2399" y="1785"/>
                  </a:lnTo>
                  <a:lnTo>
                    <a:pt x="2399" y="1785"/>
                  </a:lnTo>
                  <a:lnTo>
                    <a:pt x="2399" y="1785"/>
                  </a:lnTo>
                  <a:lnTo>
                    <a:pt x="2399" y="1785"/>
                  </a:lnTo>
                  <a:lnTo>
                    <a:pt x="2399" y="1785"/>
                  </a:lnTo>
                  <a:lnTo>
                    <a:pt x="2399" y="1785"/>
                  </a:lnTo>
                  <a:lnTo>
                    <a:pt x="2399" y="1785"/>
                  </a:lnTo>
                  <a:lnTo>
                    <a:pt x="2399" y="1765"/>
                  </a:lnTo>
                  <a:lnTo>
                    <a:pt x="2399" y="1765"/>
                  </a:lnTo>
                  <a:lnTo>
                    <a:pt x="2399" y="1765"/>
                  </a:lnTo>
                  <a:lnTo>
                    <a:pt x="2399" y="1765"/>
                  </a:lnTo>
                  <a:lnTo>
                    <a:pt x="2399" y="1744"/>
                  </a:lnTo>
                  <a:lnTo>
                    <a:pt x="2399" y="1744"/>
                  </a:lnTo>
                  <a:lnTo>
                    <a:pt x="2419" y="1765"/>
                  </a:lnTo>
                  <a:lnTo>
                    <a:pt x="2419" y="1765"/>
                  </a:lnTo>
                  <a:lnTo>
                    <a:pt x="2419" y="1765"/>
                  </a:lnTo>
                  <a:lnTo>
                    <a:pt x="2419" y="1765"/>
                  </a:lnTo>
                  <a:lnTo>
                    <a:pt x="2419" y="1765"/>
                  </a:lnTo>
                  <a:lnTo>
                    <a:pt x="2419" y="1744"/>
                  </a:lnTo>
                  <a:lnTo>
                    <a:pt x="2419" y="1744"/>
                  </a:lnTo>
                  <a:lnTo>
                    <a:pt x="2419" y="1744"/>
                  </a:lnTo>
                  <a:lnTo>
                    <a:pt x="2419" y="1744"/>
                  </a:lnTo>
                  <a:lnTo>
                    <a:pt x="2419" y="1744"/>
                  </a:lnTo>
                  <a:lnTo>
                    <a:pt x="2419" y="1744"/>
                  </a:lnTo>
                  <a:lnTo>
                    <a:pt x="2419" y="1744"/>
                  </a:lnTo>
                  <a:lnTo>
                    <a:pt x="2419" y="1744"/>
                  </a:lnTo>
                  <a:lnTo>
                    <a:pt x="2419" y="1723"/>
                  </a:lnTo>
                  <a:lnTo>
                    <a:pt x="2419" y="1723"/>
                  </a:lnTo>
                  <a:lnTo>
                    <a:pt x="2419" y="1723"/>
                  </a:lnTo>
                  <a:lnTo>
                    <a:pt x="2419" y="1723"/>
                  </a:lnTo>
                  <a:lnTo>
                    <a:pt x="2419" y="1703"/>
                  </a:lnTo>
                  <a:lnTo>
                    <a:pt x="2419" y="1723"/>
                  </a:lnTo>
                  <a:lnTo>
                    <a:pt x="2419" y="1723"/>
                  </a:lnTo>
                  <a:lnTo>
                    <a:pt x="2440" y="1723"/>
                  </a:lnTo>
                  <a:lnTo>
                    <a:pt x="2440" y="1744"/>
                  </a:lnTo>
                  <a:lnTo>
                    <a:pt x="2440" y="1744"/>
                  </a:lnTo>
                  <a:lnTo>
                    <a:pt x="2440" y="1744"/>
                  </a:lnTo>
                  <a:lnTo>
                    <a:pt x="2440" y="1765"/>
                  </a:lnTo>
                  <a:lnTo>
                    <a:pt x="2440" y="1765"/>
                  </a:lnTo>
                  <a:lnTo>
                    <a:pt x="2440" y="1785"/>
                  </a:lnTo>
                  <a:lnTo>
                    <a:pt x="2440" y="1785"/>
                  </a:lnTo>
                  <a:lnTo>
                    <a:pt x="2440" y="1765"/>
                  </a:lnTo>
                  <a:lnTo>
                    <a:pt x="2440" y="1765"/>
                  </a:lnTo>
                  <a:lnTo>
                    <a:pt x="2461" y="1744"/>
                  </a:lnTo>
                  <a:lnTo>
                    <a:pt x="2461" y="1744"/>
                  </a:lnTo>
                  <a:lnTo>
                    <a:pt x="2461" y="1723"/>
                  </a:lnTo>
                  <a:lnTo>
                    <a:pt x="2461" y="1703"/>
                  </a:lnTo>
                  <a:lnTo>
                    <a:pt x="2461" y="1703"/>
                  </a:lnTo>
                  <a:lnTo>
                    <a:pt x="2461" y="1683"/>
                  </a:lnTo>
                  <a:lnTo>
                    <a:pt x="2481" y="1683"/>
                  </a:lnTo>
                  <a:lnTo>
                    <a:pt x="2481" y="1683"/>
                  </a:lnTo>
                  <a:lnTo>
                    <a:pt x="2481" y="1683"/>
                  </a:lnTo>
                  <a:lnTo>
                    <a:pt x="2481" y="1683"/>
                  </a:lnTo>
                  <a:lnTo>
                    <a:pt x="2481" y="1683"/>
                  </a:lnTo>
                  <a:lnTo>
                    <a:pt x="2501" y="1683"/>
                  </a:lnTo>
                  <a:lnTo>
                    <a:pt x="2522" y="1662"/>
                  </a:lnTo>
                  <a:lnTo>
                    <a:pt x="2543" y="1662"/>
                  </a:lnTo>
                  <a:lnTo>
                    <a:pt x="2543" y="1683"/>
                  </a:lnTo>
                  <a:lnTo>
                    <a:pt x="2543" y="1683"/>
                  </a:lnTo>
                  <a:lnTo>
                    <a:pt x="2543" y="1662"/>
                  </a:lnTo>
                  <a:lnTo>
                    <a:pt x="2543" y="1662"/>
                  </a:lnTo>
                  <a:lnTo>
                    <a:pt x="2543" y="1662"/>
                  </a:lnTo>
                  <a:lnTo>
                    <a:pt x="2543" y="1662"/>
                  </a:lnTo>
                  <a:lnTo>
                    <a:pt x="2543" y="1662"/>
                  </a:lnTo>
                  <a:lnTo>
                    <a:pt x="2543" y="1641"/>
                  </a:lnTo>
                  <a:lnTo>
                    <a:pt x="2543" y="1641"/>
                  </a:lnTo>
                  <a:lnTo>
                    <a:pt x="2543" y="1641"/>
                  </a:lnTo>
                  <a:lnTo>
                    <a:pt x="2543" y="1641"/>
                  </a:lnTo>
                  <a:lnTo>
                    <a:pt x="2543" y="1641"/>
                  </a:lnTo>
                  <a:lnTo>
                    <a:pt x="2563" y="1621"/>
                  </a:lnTo>
                  <a:lnTo>
                    <a:pt x="2563" y="1621"/>
                  </a:lnTo>
                  <a:lnTo>
                    <a:pt x="2563" y="1601"/>
                  </a:lnTo>
                  <a:lnTo>
                    <a:pt x="2543" y="1601"/>
                  </a:lnTo>
                  <a:lnTo>
                    <a:pt x="2563" y="1601"/>
                  </a:lnTo>
                  <a:lnTo>
                    <a:pt x="2563" y="1580"/>
                  </a:lnTo>
                  <a:lnTo>
                    <a:pt x="2543" y="1580"/>
                  </a:lnTo>
                  <a:lnTo>
                    <a:pt x="2543" y="1559"/>
                  </a:lnTo>
                  <a:lnTo>
                    <a:pt x="2543" y="1559"/>
                  </a:lnTo>
                  <a:lnTo>
                    <a:pt x="2543" y="1559"/>
                  </a:lnTo>
                  <a:lnTo>
                    <a:pt x="2543" y="1559"/>
                  </a:lnTo>
                  <a:lnTo>
                    <a:pt x="2543" y="1539"/>
                  </a:lnTo>
                  <a:lnTo>
                    <a:pt x="2543" y="1539"/>
                  </a:lnTo>
                  <a:lnTo>
                    <a:pt x="2543" y="1539"/>
                  </a:lnTo>
                  <a:lnTo>
                    <a:pt x="2543" y="1539"/>
                  </a:lnTo>
                  <a:lnTo>
                    <a:pt x="2543" y="1539"/>
                  </a:lnTo>
                  <a:lnTo>
                    <a:pt x="2543" y="1519"/>
                  </a:lnTo>
                  <a:lnTo>
                    <a:pt x="2543" y="1519"/>
                  </a:lnTo>
                  <a:lnTo>
                    <a:pt x="2543" y="1519"/>
                  </a:lnTo>
                  <a:lnTo>
                    <a:pt x="2522" y="1539"/>
                  </a:lnTo>
                  <a:lnTo>
                    <a:pt x="2522" y="1519"/>
                  </a:lnTo>
                  <a:lnTo>
                    <a:pt x="2522" y="1519"/>
                  </a:lnTo>
                  <a:lnTo>
                    <a:pt x="2522" y="1519"/>
                  </a:lnTo>
                  <a:lnTo>
                    <a:pt x="2522" y="1519"/>
                  </a:lnTo>
                  <a:lnTo>
                    <a:pt x="2522" y="1519"/>
                  </a:lnTo>
                  <a:lnTo>
                    <a:pt x="2501" y="1498"/>
                  </a:lnTo>
                  <a:lnTo>
                    <a:pt x="2481" y="1477"/>
                  </a:lnTo>
                  <a:lnTo>
                    <a:pt x="2481" y="1477"/>
                  </a:lnTo>
                  <a:lnTo>
                    <a:pt x="2481" y="1498"/>
                  </a:lnTo>
                  <a:lnTo>
                    <a:pt x="2501" y="1498"/>
                  </a:lnTo>
                  <a:lnTo>
                    <a:pt x="2501" y="1519"/>
                  </a:lnTo>
                  <a:lnTo>
                    <a:pt x="2501" y="1519"/>
                  </a:lnTo>
                  <a:lnTo>
                    <a:pt x="2501" y="1519"/>
                  </a:lnTo>
                  <a:lnTo>
                    <a:pt x="2501" y="1519"/>
                  </a:lnTo>
                  <a:lnTo>
                    <a:pt x="2481" y="1519"/>
                  </a:lnTo>
                  <a:lnTo>
                    <a:pt x="2481" y="1519"/>
                  </a:lnTo>
                  <a:lnTo>
                    <a:pt x="2481" y="1519"/>
                  </a:lnTo>
                  <a:lnTo>
                    <a:pt x="2481" y="1519"/>
                  </a:lnTo>
                  <a:lnTo>
                    <a:pt x="2461" y="1519"/>
                  </a:lnTo>
                  <a:lnTo>
                    <a:pt x="2461" y="1519"/>
                  </a:lnTo>
                  <a:lnTo>
                    <a:pt x="2461" y="1539"/>
                  </a:lnTo>
                  <a:lnTo>
                    <a:pt x="2461" y="1539"/>
                  </a:lnTo>
                  <a:lnTo>
                    <a:pt x="2461" y="1539"/>
                  </a:lnTo>
                  <a:lnTo>
                    <a:pt x="2461" y="1559"/>
                  </a:lnTo>
                  <a:lnTo>
                    <a:pt x="2481" y="1559"/>
                  </a:lnTo>
                  <a:lnTo>
                    <a:pt x="2481" y="1559"/>
                  </a:lnTo>
                  <a:lnTo>
                    <a:pt x="2481" y="1580"/>
                  </a:lnTo>
                  <a:lnTo>
                    <a:pt x="2461" y="1580"/>
                  </a:lnTo>
                  <a:close/>
                  <a:moveTo>
                    <a:pt x="2543" y="1723"/>
                  </a:moveTo>
                  <a:lnTo>
                    <a:pt x="2543" y="1723"/>
                  </a:lnTo>
                  <a:lnTo>
                    <a:pt x="2543" y="1703"/>
                  </a:lnTo>
                  <a:lnTo>
                    <a:pt x="2543" y="1703"/>
                  </a:lnTo>
                  <a:lnTo>
                    <a:pt x="2543" y="1703"/>
                  </a:lnTo>
                  <a:lnTo>
                    <a:pt x="2543" y="1703"/>
                  </a:lnTo>
                  <a:lnTo>
                    <a:pt x="2543" y="1703"/>
                  </a:lnTo>
                  <a:lnTo>
                    <a:pt x="2543" y="1683"/>
                  </a:lnTo>
                  <a:lnTo>
                    <a:pt x="2522" y="1683"/>
                  </a:lnTo>
                  <a:lnTo>
                    <a:pt x="2522" y="1683"/>
                  </a:lnTo>
                  <a:lnTo>
                    <a:pt x="2522" y="1683"/>
                  </a:lnTo>
                  <a:lnTo>
                    <a:pt x="2522" y="1683"/>
                  </a:lnTo>
                  <a:lnTo>
                    <a:pt x="2501" y="1683"/>
                  </a:lnTo>
                  <a:lnTo>
                    <a:pt x="2481" y="1703"/>
                  </a:lnTo>
                  <a:lnTo>
                    <a:pt x="2481" y="1703"/>
                  </a:lnTo>
                  <a:lnTo>
                    <a:pt x="2481" y="1723"/>
                  </a:lnTo>
                  <a:lnTo>
                    <a:pt x="2481" y="1744"/>
                  </a:lnTo>
                  <a:lnTo>
                    <a:pt x="2481" y="1744"/>
                  </a:lnTo>
                  <a:lnTo>
                    <a:pt x="2481" y="1744"/>
                  </a:lnTo>
                  <a:lnTo>
                    <a:pt x="2481" y="1744"/>
                  </a:lnTo>
                  <a:lnTo>
                    <a:pt x="2481" y="1744"/>
                  </a:lnTo>
                  <a:lnTo>
                    <a:pt x="2481" y="1765"/>
                  </a:lnTo>
                  <a:lnTo>
                    <a:pt x="2481" y="1765"/>
                  </a:lnTo>
                  <a:lnTo>
                    <a:pt x="2481" y="1765"/>
                  </a:lnTo>
                  <a:lnTo>
                    <a:pt x="2481" y="1765"/>
                  </a:lnTo>
                  <a:lnTo>
                    <a:pt x="2501" y="1765"/>
                  </a:lnTo>
                  <a:lnTo>
                    <a:pt x="2501" y="1744"/>
                  </a:lnTo>
                  <a:lnTo>
                    <a:pt x="2543" y="1744"/>
                  </a:lnTo>
                  <a:lnTo>
                    <a:pt x="2543" y="1744"/>
                  </a:lnTo>
                  <a:lnTo>
                    <a:pt x="2543" y="1744"/>
                  </a:lnTo>
                  <a:lnTo>
                    <a:pt x="2522" y="1723"/>
                  </a:lnTo>
                  <a:lnTo>
                    <a:pt x="2522" y="1723"/>
                  </a:lnTo>
                  <a:lnTo>
                    <a:pt x="2522" y="1723"/>
                  </a:lnTo>
                  <a:lnTo>
                    <a:pt x="2543" y="1723"/>
                  </a:lnTo>
                  <a:close/>
                  <a:moveTo>
                    <a:pt x="2317" y="1970"/>
                  </a:moveTo>
                  <a:lnTo>
                    <a:pt x="2317" y="1970"/>
                  </a:lnTo>
                  <a:lnTo>
                    <a:pt x="2317" y="1970"/>
                  </a:lnTo>
                  <a:lnTo>
                    <a:pt x="2317" y="1970"/>
                  </a:lnTo>
                  <a:lnTo>
                    <a:pt x="2317" y="1970"/>
                  </a:lnTo>
                  <a:lnTo>
                    <a:pt x="2317" y="1970"/>
                  </a:lnTo>
                  <a:lnTo>
                    <a:pt x="2297" y="1970"/>
                  </a:lnTo>
                  <a:lnTo>
                    <a:pt x="2297" y="1970"/>
                  </a:lnTo>
                  <a:lnTo>
                    <a:pt x="2297" y="1990"/>
                  </a:lnTo>
                  <a:lnTo>
                    <a:pt x="2297" y="1990"/>
                  </a:lnTo>
                  <a:lnTo>
                    <a:pt x="2297" y="1990"/>
                  </a:lnTo>
                  <a:lnTo>
                    <a:pt x="2297" y="1990"/>
                  </a:lnTo>
                  <a:lnTo>
                    <a:pt x="2297" y="1990"/>
                  </a:lnTo>
                  <a:lnTo>
                    <a:pt x="2297" y="1990"/>
                  </a:lnTo>
                  <a:lnTo>
                    <a:pt x="2297" y="2011"/>
                  </a:lnTo>
                  <a:lnTo>
                    <a:pt x="2317" y="2011"/>
                  </a:lnTo>
                  <a:lnTo>
                    <a:pt x="2317" y="1990"/>
                  </a:lnTo>
                  <a:lnTo>
                    <a:pt x="2317" y="1990"/>
                  </a:lnTo>
                  <a:lnTo>
                    <a:pt x="2317" y="1970"/>
                  </a:lnTo>
                  <a:close/>
                  <a:moveTo>
                    <a:pt x="2255" y="2011"/>
                  </a:moveTo>
                  <a:lnTo>
                    <a:pt x="2255" y="2031"/>
                  </a:lnTo>
                  <a:lnTo>
                    <a:pt x="2255" y="2031"/>
                  </a:lnTo>
                  <a:lnTo>
                    <a:pt x="2276" y="2031"/>
                  </a:lnTo>
                  <a:lnTo>
                    <a:pt x="2276" y="2031"/>
                  </a:lnTo>
                  <a:lnTo>
                    <a:pt x="2297" y="2031"/>
                  </a:lnTo>
                  <a:lnTo>
                    <a:pt x="2297" y="2031"/>
                  </a:lnTo>
                  <a:lnTo>
                    <a:pt x="2297" y="2031"/>
                  </a:lnTo>
                  <a:lnTo>
                    <a:pt x="2317" y="2031"/>
                  </a:lnTo>
                  <a:lnTo>
                    <a:pt x="2317" y="2031"/>
                  </a:lnTo>
                  <a:lnTo>
                    <a:pt x="2317" y="2031"/>
                  </a:lnTo>
                  <a:lnTo>
                    <a:pt x="2337" y="2031"/>
                  </a:lnTo>
                  <a:lnTo>
                    <a:pt x="2337" y="2011"/>
                  </a:lnTo>
                  <a:lnTo>
                    <a:pt x="2337" y="2011"/>
                  </a:lnTo>
                  <a:lnTo>
                    <a:pt x="2337" y="2011"/>
                  </a:lnTo>
                  <a:lnTo>
                    <a:pt x="2317" y="2011"/>
                  </a:lnTo>
                  <a:lnTo>
                    <a:pt x="2317" y="2011"/>
                  </a:lnTo>
                  <a:lnTo>
                    <a:pt x="2317" y="2011"/>
                  </a:lnTo>
                  <a:lnTo>
                    <a:pt x="2317" y="2011"/>
                  </a:lnTo>
                  <a:lnTo>
                    <a:pt x="2317" y="2011"/>
                  </a:lnTo>
                  <a:lnTo>
                    <a:pt x="2317" y="2011"/>
                  </a:lnTo>
                  <a:lnTo>
                    <a:pt x="2317" y="2011"/>
                  </a:lnTo>
                  <a:lnTo>
                    <a:pt x="2317" y="2011"/>
                  </a:lnTo>
                  <a:lnTo>
                    <a:pt x="2297" y="2011"/>
                  </a:lnTo>
                  <a:lnTo>
                    <a:pt x="2297" y="2011"/>
                  </a:lnTo>
                  <a:lnTo>
                    <a:pt x="2297" y="1990"/>
                  </a:lnTo>
                  <a:lnTo>
                    <a:pt x="2297" y="1990"/>
                  </a:lnTo>
                  <a:lnTo>
                    <a:pt x="2297" y="1990"/>
                  </a:lnTo>
                  <a:lnTo>
                    <a:pt x="2297" y="1990"/>
                  </a:lnTo>
                  <a:lnTo>
                    <a:pt x="2297" y="1990"/>
                  </a:lnTo>
                  <a:lnTo>
                    <a:pt x="2297" y="1990"/>
                  </a:lnTo>
                  <a:lnTo>
                    <a:pt x="2297" y="1990"/>
                  </a:lnTo>
                  <a:lnTo>
                    <a:pt x="2276" y="1990"/>
                  </a:lnTo>
                  <a:lnTo>
                    <a:pt x="2276" y="1990"/>
                  </a:lnTo>
                  <a:lnTo>
                    <a:pt x="2276" y="2011"/>
                  </a:lnTo>
                  <a:lnTo>
                    <a:pt x="2276" y="2011"/>
                  </a:lnTo>
                  <a:lnTo>
                    <a:pt x="2276" y="2011"/>
                  </a:lnTo>
                  <a:lnTo>
                    <a:pt x="2255" y="2011"/>
                  </a:lnTo>
                  <a:close/>
                  <a:moveTo>
                    <a:pt x="1845" y="2913"/>
                  </a:moveTo>
                  <a:lnTo>
                    <a:pt x="1845" y="2913"/>
                  </a:lnTo>
                  <a:lnTo>
                    <a:pt x="1845" y="2913"/>
                  </a:lnTo>
                  <a:lnTo>
                    <a:pt x="1845" y="2934"/>
                  </a:lnTo>
                  <a:lnTo>
                    <a:pt x="1825" y="2934"/>
                  </a:lnTo>
                  <a:lnTo>
                    <a:pt x="1825" y="2934"/>
                  </a:lnTo>
                  <a:lnTo>
                    <a:pt x="1825" y="2934"/>
                  </a:lnTo>
                  <a:lnTo>
                    <a:pt x="1845" y="2934"/>
                  </a:lnTo>
                  <a:lnTo>
                    <a:pt x="1845" y="2934"/>
                  </a:lnTo>
                  <a:lnTo>
                    <a:pt x="1845" y="2934"/>
                  </a:lnTo>
                  <a:lnTo>
                    <a:pt x="1845" y="2954"/>
                  </a:lnTo>
                  <a:lnTo>
                    <a:pt x="1845" y="2954"/>
                  </a:lnTo>
                  <a:lnTo>
                    <a:pt x="1865" y="2954"/>
                  </a:lnTo>
                  <a:lnTo>
                    <a:pt x="1865" y="2954"/>
                  </a:lnTo>
                  <a:lnTo>
                    <a:pt x="1865" y="2934"/>
                  </a:lnTo>
                  <a:lnTo>
                    <a:pt x="1865" y="2934"/>
                  </a:lnTo>
                  <a:lnTo>
                    <a:pt x="1865" y="2934"/>
                  </a:lnTo>
                  <a:lnTo>
                    <a:pt x="1865" y="2934"/>
                  </a:lnTo>
                  <a:lnTo>
                    <a:pt x="1865" y="2934"/>
                  </a:lnTo>
                  <a:lnTo>
                    <a:pt x="1865" y="2913"/>
                  </a:lnTo>
                  <a:lnTo>
                    <a:pt x="1865" y="2913"/>
                  </a:lnTo>
                  <a:lnTo>
                    <a:pt x="1865" y="2913"/>
                  </a:lnTo>
                  <a:lnTo>
                    <a:pt x="1865" y="2913"/>
                  </a:lnTo>
                  <a:lnTo>
                    <a:pt x="1865" y="2913"/>
                  </a:lnTo>
                  <a:lnTo>
                    <a:pt x="1865" y="2913"/>
                  </a:lnTo>
                  <a:lnTo>
                    <a:pt x="1865" y="2913"/>
                  </a:lnTo>
                  <a:lnTo>
                    <a:pt x="1865" y="2913"/>
                  </a:lnTo>
                  <a:lnTo>
                    <a:pt x="1865" y="2913"/>
                  </a:lnTo>
                  <a:lnTo>
                    <a:pt x="1865" y="2913"/>
                  </a:lnTo>
                  <a:lnTo>
                    <a:pt x="1845" y="2892"/>
                  </a:lnTo>
                  <a:lnTo>
                    <a:pt x="1845" y="2892"/>
                  </a:lnTo>
                  <a:lnTo>
                    <a:pt x="1845" y="2892"/>
                  </a:lnTo>
                  <a:lnTo>
                    <a:pt x="1845" y="2892"/>
                  </a:lnTo>
                  <a:lnTo>
                    <a:pt x="1845" y="2913"/>
                  </a:lnTo>
                  <a:close/>
                  <a:moveTo>
                    <a:pt x="1783" y="3118"/>
                  </a:moveTo>
                  <a:lnTo>
                    <a:pt x="1783" y="3118"/>
                  </a:lnTo>
                  <a:lnTo>
                    <a:pt x="1783" y="3139"/>
                  </a:lnTo>
                  <a:lnTo>
                    <a:pt x="1783" y="3139"/>
                  </a:lnTo>
                  <a:lnTo>
                    <a:pt x="1804" y="3118"/>
                  </a:lnTo>
                  <a:lnTo>
                    <a:pt x="1825" y="3098"/>
                  </a:lnTo>
                  <a:lnTo>
                    <a:pt x="1825" y="3078"/>
                  </a:lnTo>
                  <a:lnTo>
                    <a:pt x="1845" y="3078"/>
                  </a:lnTo>
                  <a:lnTo>
                    <a:pt x="1865" y="3057"/>
                  </a:lnTo>
                  <a:lnTo>
                    <a:pt x="1886" y="3057"/>
                  </a:lnTo>
                  <a:lnTo>
                    <a:pt x="1886" y="3057"/>
                  </a:lnTo>
                  <a:lnTo>
                    <a:pt x="1865" y="3057"/>
                  </a:lnTo>
                  <a:lnTo>
                    <a:pt x="1865" y="3057"/>
                  </a:lnTo>
                  <a:lnTo>
                    <a:pt x="1845" y="3057"/>
                  </a:lnTo>
                  <a:lnTo>
                    <a:pt x="1845" y="3057"/>
                  </a:lnTo>
                  <a:lnTo>
                    <a:pt x="1825" y="3078"/>
                  </a:lnTo>
                  <a:lnTo>
                    <a:pt x="1825" y="3078"/>
                  </a:lnTo>
                  <a:lnTo>
                    <a:pt x="1825" y="3078"/>
                  </a:lnTo>
                  <a:lnTo>
                    <a:pt x="1825" y="3078"/>
                  </a:lnTo>
                  <a:lnTo>
                    <a:pt x="1825" y="3078"/>
                  </a:lnTo>
                  <a:lnTo>
                    <a:pt x="1825" y="3057"/>
                  </a:lnTo>
                  <a:lnTo>
                    <a:pt x="1825" y="3057"/>
                  </a:lnTo>
                  <a:lnTo>
                    <a:pt x="1825" y="3057"/>
                  </a:lnTo>
                  <a:lnTo>
                    <a:pt x="1825" y="3057"/>
                  </a:lnTo>
                  <a:lnTo>
                    <a:pt x="1783" y="3078"/>
                  </a:lnTo>
                  <a:lnTo>
                    <a:pt x="1783" y="3078"/>
                  </a:lnTo>
                  <a:lnTo>
                    <a:pt x="1783" y="3078"/>
                  </a:lnTo>
                  <a:lnTo>
                    <a:pt x="1783" y="3098"/>
                  </a:lnTo>
                  <a:lnTo>
                    <a:pt x="1783" y="3098"/>
                  </a:lnTo>
                  <a:lnTo>
                    <a:pt x="1763" y="3118"/>
                  </a:lnTo>
                  <a:lnTo>
                    <a:pt x="1763" y="3118"/>
                  </a:lnTo>
                  <a:lnTo>
                    <a:pt x="1783" y="3118"/>
                  </a:lnTo>
                  <a:close/>
                  <a:moveTo>
                    <a:pt x="1865" y="2852"/>
                  </a:moveTo>
                  <a:lnTo>
                    <a:pt x="1865" y="2852"/>
                  </a:lnTo>
                  <a:lnTo>
                    <a:pt x="1865" y="2852"/>
                  </a:lnTo>
                  <a:lnTo>
                    <a:pt x="1865" y="2852"/>
                  </a:lnTo>
                  <a:lnTo>
                    <a:pt x="1865" y="2852"/>
                  </a:lnTo>
                  <a:lnTo>
                    <a:pt x="1886" y="2852"/>
                  </a:lnTo>
                  <a:lnTo>
                    <a:pt x="1886" y="2852"/>
                  </a:lnTo>
                  <a:lnTo>
                    <a:pt x="1886" y="2852"/>
                  </a:lnTo>
                  <a:lnTo>
                    <a:pt x="1886" y="2831"/>
                  </a:lnTo>
                  <a:lnTo>
                    <a:pt x="1886" y="2831"/>
                  </a:lnTo>
                  <a:lnTo>
                    <a:pt x="1886" y="2810"/>
                  </a:lnTo>
                  <a:lnTo>
                    <a:pt x="1886" y="2810"/>
                  </a:lnTo>
                  <a:lnTo>
                    <a:pt x="1886" y="2831"/>
                  </a:lnTo>
                  <a:lnTo>
                    <a:pt x="1886" y="2831"/>
                  </a:lnTo>
                  <a:lnTo>
                    <a:pt x="1886" y="2831"/>
                  </a:lnTo>
                  <a:lnTo>
                    <a:pt x="1886" y="2831"/>
                  </a:lnTo>
                  <a:lnTo>
                    <a:pt x="1865" y="2831"/>
                  </a:lnTo>
                  <a:lnTo>
                    <a:pt x="1865" y="2831"/>
                  </a:lnTo>
                  <a:lnTo>
                    <a:pt x="1865" y="2831"/>
                  </a:lnTo>
                  <a:lnTo>
                    <a:pt x="1865" y="2831"/>
                  </a:lnTo>
                  <a:lnTo>
                    <a:pt x="1865" y="2831"/>
                  </a:lnTo>
                  <a:lnTo>
                    <a:pt x="1865" y="2831"/>
                  </a:lnTo>
                  <a:lnTo>
                    <a:pt x="1865" y="2831"/>
                  </a:lnTo>
                  <a:lnTo>
                    <a:pt x="1865" y="2831"/>
                  </a:lnTo>
                  <a:lnTo>
                    <a:pt x="1845" y="2831"/>
                  </a:lnTo>
                  <a:lnTo>
                    <a:pt x="1845" y="2831"/>
                  </a:lnTo>
                  <a:lnTo>
                    <a:pt x="1865" y="2831"/>
                  </a:lnTo>
                  <a:lnTo>
                    <a:pt x="1865" y="2831"/>
                  </a:lnTo>
                  <a:lnTo>
                    <a:pt x="1865" y="2852"/>
                  </a:lnTo>
                  <a:lnTo>
                    <a:pt x="1865" y="2852"/>
                  </a:lnTo>
                  <a:lnTo>
                    <a:pt x="1845" y="2852"/>
                  </a:lnTo>
                  <a:lnTo>
                    <a:pt x="1845" y="2852"/>
                  </a:lnTo>
                  <a:lnTo>
                    <a:pt x="1845" y="2872"/>
                  </a:lnTo>
                  <a:lnTo>
                    <a:pt x="1865" y="2872"/>
                  </a:lnTo>
                  <a:lnTo>
                    <a:pt x="1865" y="2872"/>
                  </a:lnTo>
                  <a:lnTo>
                    <a:pt x="1865" y="2872"/>
                  </a:lnTo>
                  <a:lnTo>
                    <a:pt x="1865" y="2872"/>
                  </a:lnTo>
                  <a:lnTo>
                    <a:pt x="1865" y="2872"/>
                  </a:lnTo>
                  <a:lnTo>
                    <a:pt x="1865" y="2872"/>
                  </a:lnTo>
                  <a:lnTo>
                    <a:pt x="1865" y="2872"/>
                  </a:lnTo>
                  <a:lnTo>
                    <a:pt x="1865" y="2872"/>
                  </a:lnTo>
                  <a:lnTo>
                    <a:pt x="1865" y="2872"/>
                  </a:lnTo>
                  <a:lnTo>
                    <a:pt x="1865" y="2872"/>
                  </a:lnTo>
                  <a:lnTo>
                    <a:pt x="1865" y="2852"/>
                  </a:lnTo>
                  <a:close/>
                  <a:moveTo>
                    <a:pt x="2666" y="1519"/>
                  </a:moveTo>
                  <a:lnTo>
                    <a:pt x="2686" y="1519"/>
                  </a:lnTo>
                  <a:lnTo>
                    <a:pt x="2686" y="1539"/>
                  </a:lnTo>
                  <a:lnTo>
                    <a:pt x="2686" y="1539"/>
                  </a:lnTo>
                  <a:lnTo>
                    <a:pt x="2707" y="1519"/>
                  </a:lnTo>
                  <a:lnTo>
                    <a:pt x="2707" y="1498"/>
                  </a:lnTo>
                  <a:lnTo>
                    <a:pt x="2727" y="1498"/>
                  </a:lnTo>
                  <a:lnTo>
                    <a:pt x="2707" y="1477"/>
                  </a:lnTo>
                  <a:lnTo>
                    <a:pt x="2707" y="1457"/>
                  </a:lnTo>
                  <a:lnTo>
                    <a:pt x="2707" y="1457"/>
                  </a:lnTo>
                  <a:lnTo>
                    <a:pt x="2686" y="1457"/>
                  </a:lnTo>
                  <a:lnTo>
                    <a:pt x="2666" y="1457"/>
                  </a:lnTo>
                  <a:lnTo>
                    <a:pt x="2666" y="1477"/>
                  </a:lnTo>
                  <a:lnTo>
                    <a:pt x="2686" y="1477"/>
                  </a:lnTo>
                  <a:lnTo>
                    <a:pt x="2686" y="1498"/>
                  </a:lnTo>
                  <a:lnTo>
                    <a:pt x="2686" y="1498"/>
                  </a:lnTo>
                  <a:lnTo>
                    <a:pt x="2686" y="1498"/>
                  </a:lnTo>
                  <a:lnTo>
                    <a:pt x="2686" y="1498"/>
                  </a:lnTo>
                  <a:lnTo>
                    <a:pt x="2666" y="1498"/>
                  </a:lnTo>
                  <a:lnTo>
                    <a:pt x="2666" y="1477"/>
                  </a:lnTo>
                  <a:lnTo>
                    <a:pt x="2666" y="1457"/>
                  </a:lnTo>
                  <a:lnTo>
                    <a:pt x="2645" y="1457"/>
                  </a:lnTo>
                  <a:lnTo>
                    <a:pt x="2645" y="1477"/>
                  </a:lnTo>
                  <a:lnTo>
                    <a:pt x="2645" y="1477"/>
                  </a:lnTo>
                  <a:lnTo>
                    <a:pt x="2666" y="1477"/>
                  </a:lnTo>
                  <a:lnTo>
                    <a:pt x="2666" y="1498"/>
                  </a:lnTo>
                  <a:lnTo>
                    <a:pt x="2666" y="1498"/>
                  </a:lnTo>
                  <a:lnTo>
                    <a:pt x="2666" y="1519"/>
                  </a:lnTo>
                  <a:close/>
                  <a:moveTo>
                    <a:pt x="1804" y="3016"/>
                  </a:moveTo>
                  <a:lnTo>
                    <a:pt x="1804" y="3016"/>
                  </a:lnTo>
                  <a:lnTo>
                    <a:pt x="1804" y="3016"/>
                  </a:lnTo>
                  <a:lnTo>
                    <a:pt x="1825" y="3016"/>
                  </a:lnTo>
                  <a:lnTo>
                    <a:pt x="1825" y="3016"/>
                  </a:lnTo>
                  <a:lnTo>
                    <a:pt x="1825" y="3016"/>
                  </a:lnTo>
                  <a:lnTo>
                    <a:pt x="1825" y="2996"/>
                  </a:lnTo>
                  <a:lnTo>
                    <a:pt x="1825" y="2996"/>
                  </a:lnTo>
                  <a:lnTo>
                    <a:pt x="1804" y="2996"/>
                  </a:lnTo>
                  <a:lnTo>
                    <a:pt x="1804" y="2996"/>
                  </a:lnTo>
                  <a:lnTo>
                    <a:pt x="1825" y="2996"/>
                  </a:lnTo>
                  <a:lnTo>
                    <a:pt x="1825" y="2996"/>
                  </a:lnTo>
                  <a:lnTo>
                    <a:pt x="1804" y="2996"/>
                  </a:lnTo>
                  <a:lnTo>
                    <a:pt x="1804" y="2996"/>
                  </a:lnTo>
                  <a:lnTo>
                    <a:pt x="1804" y="2996"/>
                  </a:lnTo>
                  <a:lnTo>
                    <a:pt x="1825" y="2975"/>
                  </a:lnTo>
                  <a:lnTo>
                    <a:pt x="1825" y="2975"/>
                  </a:lnTo>
                  <a:lnTo>
                    <a:pt x="1804" y="2975"/>
                  </a:lnTo>
                  <a:lnTo>
                    <a:pt x="1804" y="2954"/>
                  </a:lnTo>
                  <a:lnTo>
                    <a:pt x="1804" y="2954"/>
                  </a:lnTo>
                  <a:lnTo>
                    <a:pt x="1804" y="2954"/>
                  </a:lnTo>
                  <a:lnTo>
                    <a:pt x="1804" y="2954"/>
                  </a:lnTo>
                  <a:lnTo>
                    <a:pt x="1804" y="2954"/>
                  </a:lnTo>
                  <a:lnTo>
                    <a:pt x="1804" y="2954"/>
                  </a:lnTo>
                  <a:lnTo>
                    <a:pt x="1804" y="2954"/>
                  </a:lnTo>
                  <a:lnTo>
                    <a:pt x="1804" y="2954"/>
                  </a:lnTo>
                  <a:lnTo>
                    <a:pt x="1783" y="2975"/>
                  </a:lnTo>
                  <a:lnTo>
                    <a:pt x="1783" y="2975"/>
                  </a:lnTo>
                  <a:lnTo>
                    <a:pt x="1783" y="2975"/>
                  </a:lnTo>
                  <a:lnTo>
                    <a:pt x="1783" y="2975"/>
                  </a:lnTo>
                  <a:lnTo>
                    <a:pt x="1804" y="2975"/>
                  </a:lnTo>
                  <a:lnTo>
                    <a:pt x="1804" y="2975"/>
                  </a:lnTo>
                  <a:lnTo>
                    <a:pt x="1804" y="2996"/>
                  </a:lnTo>
                  <a:lnTo>
                    <a:pt x="1783" y="2996"/>
                  </a:lnTo>
                  <a:lnTo>
                    <a:pt x="1783" y="2996"/>
                  </a:lnTo>
                  <a:lnTo>
                    <a:pt x="1783" y="2996"/>
                  </a:lnTo>
                  <a:lnTo>
                    <a:pt x="1783" y="2996"/>
                  </a:lnTo>
                  <a:lnTo>
                    <a:pt x="1783" y="3016"/>
                  </a:lnTo>
                  <a:lnTo>
                    <a:pt x="1763" y="3016"/>
                  </a:lnTo>
                  <a:lnTo>
                    <a:pt x="1763" y="3016"/>
                  </a:lnTo>
                  <a:lnTo>
                    <a:pt x="1763" y="3016"/>
                  </a:lnTo>
                  <a:lnTo>
                    <a:pt x="1763" y="3016"/>
                  </a:lnTo>
                  <a:lnTo>
                    <a:pt x="1763" y="3016"/>
                  </a:lnTo>
                  <a:lnTo>
                    <a:pt x="1763" y="3016"/>
                  </a:lnTo>
                  <a:lnTo>
                    <a:pt x="1763" y="3016"/>
                  </a:lnTo>
                  <a:lnTo>
                    <a:pt x="1783" y="3016"/>
                  </a:lnTo>
                  <a:lnTo>
                    <a:pt x="1783" y="3016"/>
                  </a:lnTo>
                  <a:lnTo>
                    <a:pt x="1783" y="3016"/>
                  </a:lnTo>
                  <a:lnTo>
                    <a:pt x="1763" y="3036"/>
                  </a:lnTo>
                  <a:lnTo>
                    <a:pt x="1763" y="3036"/>
                  </a:lnTo>
                  <a:lnTo>
                    <a:pt x="1763" y="3036"/>
                  </a:lnTo>
                  <a:lnTo>
                    <a:pt x="1763" y="3036"/>
                  </a:lnTo>
                  <a:lnTo>
                    <a:pt x="1763" y="3036"/>
                  </a:lnTo>
                  <a:lnTo>
                    <a:pt x="1743" y="3057"/>
                  </a:lnTo>
                  <a:lnTo>
                    <a:pt x="1804" y="3036"/>
                  </a:lnTo>
                  <a:lnTo>
                    <a:pt x="1804" y="3016"/>
                  </a:lnTo>
                  <a:close/>
                  <a:moveTo>
                    <a:pt x="1722" y="3467"/>
                  </a:moveTo>
                  <a:lnTo>
                    <a:pt x="1701" y="3467"/>
                  </a:lnTo>
                  <a:lnTo>
                    <a:pt x="1722" y="3467"/>
                  </a:lnTo>
                  <a:lnTo>
                    <a:pt x="1743" y="3446"/>
                  </a:lnTo>
                  <a:lnTo>
                    <a:pt x="1743" y="3446"/>
                  </a:lnTo>
                  <a:lnTo>
                    <a:pt x="1743" y="3446"/>
                  </a:lnTo>
                  <a:lnTo>
                    <a:pt x="1743" y="3446"/>
                  </a:lnTo>
                  <a:lnTo>
                    <a:pt x="1743" y="3446"/>
                  </a:lnTo>
                  <a:lnTo>
                    <a:pt x="1743" y="3426"/>
                  </a:lnTo>
                  <a:lnTo>
                    <a:pt x="1743" y="3426"/>
                  </a:lnTo>
                  <a:lnTo>
                    <a:pt x="1743" y="3426"/>
                  </a:lnTo>
                  <a:lnTo>
                    <a:pt x="1743" y="3426"/>
                  </a:lnTo>
                  <a:lnTo>
                    <a:pt x="1743" y="3406"/>
                  </a:lnTo>
                  <a:lnTo>
                    <a:pt x="1743" y="3406"/>
                  </a:lnTo>
                  <a:lnTo>
                    <a:pt x="1763" y="3406"/>
                  </a:lnTo>
                  <a:lnTo>
                    <a:pt x="1763" y="3406"/>
                  </a:lnTo>
                  <a:lnTo>
                    <a:pt x="1783" y="3406"/>
                  </a:lnTo>
                  <a:lnTo>
                    <a:pt x="1783" y="3406"/>
                  </a:lnTo>
                  <a:lnTo>
                    <a:pt x="1783" y="3406"/>
                  </a:lnTo>
                  <a:lnTo>
                    <a:pt x="1783" y="3385"/>
                  </a:lnTo>
                  <a:lnTo>
                    <a:pt x="1783" y="3385"/>
                  </a:lnTo>
                  <a:lnTo>
                    <a:pt x="1804" y="3385"/>
                  </a:lnTo>
                  <a:lnTo>
                    <a:pt x="1804" y="3385"/>
                  </a:lnTo>
                  <a:lnTo>
                    <a:pt x="1804" y="3385"/>
                  </a:lnTo>
                  <a:lnTo>
                    <a:pt x="1804" y="3364"/>
                  </a:lnTo>
                  <a:lnTo>
                    <a:pt x="1804" y="3364"/>
                  </a:lnTo>
                  <a:lnTo>
                    <a:pt x="1783" y="3364"/>
                  </a:lnTo>
                  <a:lnTo>
                    <a:pt x="1783" y="3364"/>
                  </a:lnTo>
                  <a:lnTo>
                    <a:pt x="1783" y="3344"/>
                  </a:lnTo>
                  <a:lnTo>
                    <a:pt x="1783" y="3344"/>
                  </a:lnTo>
                  <a:lnTo>
                    <a:pt x="1783" y="3324"/>
                  </a:lnTo>
                  <a:lnTo>
                    <a:pt x="1783" y="3324"/>
                  </a:lnTo>
                  <a:lnTo>
                    <a:pt x="1763" y="3303"/>
                  </a:lnTo>
                  <a:lnTo>
                    <a:pt x="1763" y="3303"/>
                  </a:lnTo>
                  <a:lnTo>
                    <a:pt x="1763" y="3303"/>
                  </a:lnTo>
                  <a:lnTo>
                    <a:pt x="1763" y="3282"/>
                  </a:lnTo>
                  <a:lnTo>
                    <a:pt x="1743" y="3282"/>
                  </a:lnTo>
                  <a:lnTo>
                    <a:pt x="1743" y="3282"/>
                  </a:lnTo>
                  <a:lnTo>
                    <a:pt x="1743" y="3303"/>
                  </a:lnTo>
                  <a:lnTo>
                    <a:pt x="1743" y="3303"/>
                  </a:lnTo>
                  <a:lnTo>
                    <a:pt x="1743" y="3303"/>
                  </a:lnTo>
                  <a:lnTo>
                    <a:pt x="1743" y="3303"/>
                  </a:lnTo>
                  <a:lnTo>
                    <a:pt x="1743" y="3303"/>
                  </a:lnTo>
                  <a:lnTo>
                    <a:pt x="1743" y="3303"/>
                  </a:lnTo>
                  <a:lnTo>
                    <a:pt x="1743" y="3324"/>
                  </a:lnTo>
                  <a:lnTo>
                    <a:pt x="1743" y="3324"/>
                  </a:lnTo>
                  <a:lnTo>
                    <a:pt x="1743" y="3324"/>
                  </a:lnTo>
                  <a:lnTo>
                    <a:pt x="1743" y="3344"/>
                  </a:lnTo>
                  <a:lnTo>
                    <a:pt x="1743" y="3344"/>
                  </a:lnTo>
                  <a:lnTo>
                    <a:pt x="1743" y="3344"/>
                  </a:lnTo>
                  <a:lnTo>
                    <a:pt x="1763" y="3324"/>
                  </a:lnTo>
                  <a:lnTo>
                    <a:pt x="1763" y="3324"/>
                  </a:lnTo>
                  <a:lnTo>
                    <a:pt x="1763" y="3324"/>
                  </a:lnTo>
                  <a:lnTo>
                    <a:pt x="1763" y="3344"/>
                  </a:lnTo>
                  <a:lnTo>
                    <a:pt x="1763" y="3344"/>
                  </a:lnTo>
                  <a:lnTo>
                    <a:pt x="1743" y="3344"/>
                  </a:lnTo>
                  <a:lnTo>
                    <a:pt x="1743" y="3364"/>
                  </a:lnTo>
                  <a:lnTo>
                    <a:pt x="1722" y="3385"/>
                  </a:lnTo>
                  <a:lnTo>
                    <a:pt x="1722" y="3385"/>
                  </a:lnTo>
                  <a:lnTo>
                    <a:pt x="1722" y="3385"/>
                  </a:lnTo>
                  <a:lnTo>
                    <a:pt x="1722" y="3385"/>
                  </a:lnTo>
                  <a:lnTo>
                    <a:pt x="1743" y="3385"/>
                  </a:lnTo>
                  <a:lnTo>
                    <a:pt x="1743" y="3385"/>
                  </a:lnTo>
                  <a:lnTo>
                    <a:pt x="1743" y="3385"/>
                  </a:lnTo>
                  <a:lnTo>
                    <a:pt x="1743" y="3385"/>
                  </a:lnTo>
                  <a:lnTo>
                    <a:pt x="1743" y="3385"/>
                  </a:lnTo>
                  <a:lnTo>
                    <a:pt x="1743" y="3406"/>
                  </a:lnTo>
                  <a:lnTo>
                    <a:pt x="1743" y="3406"/>
                  </a:lnTo>
                  <a:lnTo>
                    <a:pt x="1722" y="3406"/>
                  </a:lnTo>
                  <a:lnTo>
                    <a:pt x="1722" y="3406"/>
                  </a:lnTo>
                  <a:lnTo>
                    <a:pt x="1722" y="3385"/>
                  </a:lnTo>
                  <a:lnTo>
                    <a:pt x="1722" y="3406"/>
                  </a:lnTo>
                  <a:lnTo>
                    <a:pt x="1722" y="3406"/>
                  </a:lnTo>
                  <a:lnTo>
                    <a:pt x="1722" y="3406"/>
                  </a:lnTo>
                  <a:lnTo>
                    <a:pt x="1722" y="3426"/>
                  </a:lnTo>
                  <a:lnTo>
                    <a:pt x="1722" y="3426"/>
                  </a:lnTo>
                  <a:lnTo>
                    <a:pt x="1722" y="3426"/>
                  </a:lnTo>
                  <a:lnTo>
                    <a:pt x="1722" y="3426"/>
                  </a:lnTo>
                  <a:lnTo>
                    <a:pt x="1722" y="3426"/>
                  </a:lnTo>
                  <a:lnTo>
                    <a:pt x="1722" y="3446"/>
                  </a:lnTo>
                  <a:lnTo>
                    <a:pt x="1722" y="3467"/>
                  </a:lnTo>
                  <a:close/>
                  <a:moveTo>
                    <a:pt x="1947" y="1970"/>
                  </a:moveTo>
                  <a:lnTo>
                    <a:pt x="1968" y="1970"/>
                  </a:lnTo>
                  <a:lnTo>
                    <a:pt x="1968" y="1970"/>
                  </a:lnTo>
                  <a:lnTo>
                    <a:pt x="1968" y="1970"/>
                  </a:lnTo>
                  <a:lnTo>
                    <a:pt x="1968" y="1970"/>
                  </a:lnTo>
                  <a:lnTo>
                    <a:pt x="1968" y="1970"/>
                  </a:lnTo>
                  <a:lnTo>
                    <a:pt x="1968" y="1949"/>
                  </a:lnTo>
                  <a:lnTo>
                    <a:pt x="1968" y="1949"/>
                  </a:lnTo>
                  <a:lnTo>
                    <a:pt x="1968" y="1949"/>
                  </a:lnTo>
                  <a:lnTo>
                    <a:pt x="1968" y="1949"/>
                  </a:lnTo>
                  <a:lnTo>
                    <a:pt x="1968" y="1949"/>
                  </a:lnTo>
                  <a:lnTo>
                    <a:pt x="1968" y="1949"/>
                  </a:lnTo>
                  <a:lnTo>
                    <a:pt x="1968" y="1949"/>
                  </a:lnTo>
                  <a:lnTo>
                    <a:pt x="1968" y="1929"/>
                  </a:lnTo>
                  <a:lnTo>
                    <a:pt x="1989" y="1929"/>
                  </a:lnTo>
                  <a:lnTo>
                    <a:pt x="1989" y="1949"/>
                  </a:lnTo>
                  <a:lnTo>
                    <a:pt x="1989" y="1949"/>
                  </a:lnTo>
                  <a:lnTo>
                    <a:pt x="1989" y="1949"/>
                  </a:lnTo>
                  <a:lnTo>
                    <a:pt x="1989" y="1949"/>
                  </a:lnTo>
                  <a:lnTo>
                    <a:pt x="1989" y="1949"/>
                  </a:lnTo>
                  <a:lnTo>
                    <a:pt x="1989" y="1970"/>
                  </a:lnTo>
                  <a:lnTo>
                    <a:pt x="1989" y="1970"/>
                  </a:lnTo>
                  <a:lnTo>
                    <a:pt x="2009" y="1970"/>
                  </a:lnTo>
                  <a:lnTo>
                    <a:pt x="2009" y="1970"/>
                  </a:lnTo>
                  <a:lnTo>
                    <a:pt x="2009" y="1949"/>
                  </a:lnTo>
                  <a:lnTo>
                    <a:pt x="2009" y="1949"/>
                  </a:lnTo>
                  <a:lnTo>
                    <a:pt x="2009" y="1949"/>
                  </a:lnTo>
                  <a:lnTo>
                    <a:pt x="2009" y="1949"/>
                  </a:lnTo>
                  <a:lnTo>
                    <a:pt x="2009" y="1949"/>
                  </a:lnTo>
                  <a:lnTo>
                    <a:pt x="2009" y="1929"/>
                  </a:lnTo>
                  <a:lnTo>
                    <a:pt x="2009" y="1929"/>
                  </a:lnTo>
                  <a:lnTo>
                    <a:pt x="2009" y="1929"/>
                  </a:lnTo>
                  <a:lnTo>
                    <a:pt x="2009" y="1929"/>
                  </a:lnTo>
                  <a:lnTo>
                    <a:pt x="2009" y="1949"/>
                  </a:lnTo>
                  <a:lnTo>
                    <a:pt x="2009" y="1949"/>
                  </a:lnTo>
                  <a:lnTo>
                    <a:pt x="2029" y="1949"/>
                  </a:lnTo>
                  <a:lnTo>
                    <a:pt x="2029" y="1949"/>
                  </a:lnTo>
                  <a:lnTo>
                    <a:pt x="2029" y="1929"/>
                  </a:lnTo>
                  <a:lnTo>
                    <a:pt x="2029" y="1929"/>
                  </a:lnTo>
                  <a:lnTo>
                    <a:pt x="2029" y="1929"/>
                  </a:lnTo>
                  <a:lnTo>
                    <a:pt x="2029" y="1929"/>
                  </a:lnTo>
                  <a:lnTo>
                    <a:pt x="2029" y="1929"/>
                  </a:lnTo>
                  <a:lnTo>
                    <a:pt x="2009" y="1908"/>
                  </a:lnTo>
                  <a:lnTo>
                    <a:pt x="2029" y="1908"/>
                  </a:lnTo>
                  <a:lnTo>
                    <a:pt x="2029" y="1908"/>
                  </a:lnTo>
                  <a:lnTo>
                    <a:pt x="2029" y="1908"/>
                  </a:lnTo>
                  <a:lnTo>
                    <a:pt x="2029" y="1908"/>
                  </a:lnTo>
                  <a:lnTo>
                    <a:pt x="2029" y="1908"/>
                  </a:lnTo>
                  <a:lnTo>
                    <a:pt x="2050" y="1908"/>
                  </a:lnTo>
                  <a:lnTo>
                    <a:pt x="2050" y="1908"/>
                  </a:lnTo>
                  <a:lnTo>
                    <a:pt x="2050" y="1908"/>
                  </a:lnTo>
                  <a:lnTo>
                    <a:pt x="2050" y="1908"/>
                  </a:lnTo>
                  <a:lnTo>
                    <a:pt x="2050" y="1908"/>
                  </a:lnTo>
                  <a:lnTo>
                    <a:pt x="2050" y="1908"/>
                  </a:lnTo>
                  <a:lnTo>
                    <a:pt x="2071" y="1908"/>
                  </a:lnTo>
                  <a:lnTo>
                    <a:pt x="2071" y="1888"/>
                  </a:lnTo>
                  <a:lnTo>
                    <a:pt x="2071" y="1888"/>
                  </a:lnTo>
                  <a:lnTo>
                    <a:pt x="2071" y="1888"/>
                  </a:lnTo>
                  <a:lnTo>
                    <a:pt x="2091" y="1888"/>
                  </a:lnTo>
                  <a:lnTo>
                    <a:pt x="2091" y="1867"/>
                  </a:lnTo>
                  <a:lnTo>
                    <a:pt x="2091" y="1847"/>
                  </a:lnTo>
                  <a:lnTo>
                    <a:pt x="2071" y="1847"/>
                  </a:lnTo>
                  <a:lnTo>
                    <a:pt x="2071" y="1847"/>
                  </a:lnTo>
                  <a:lnTo>
                    <a:pt x="2050" y="1867"/>
                  </a:lnTo>
                  <a:lnTo>
                    <a:pt x="2050" y="1847"/>
                  </a:lnTo>
                  <a:lnTo>
                    <a:pt x="2071" y="1847"/>
                  </a:lnTo>
                  <a:lnTo>
                    <a:pt x="2050" y="1805"/>
                  </a:lnTo>
                  <a:lnTo>
                    <a:pt x="2050" y="1805"/>
                  </a:lnTo>
                  <a:lnTo>
                    <a:pt x="2029" y="1826"/>
                  </a:lnTo>
                  <a:lnTo>
                    <a:pt x="2029" y="1826"/>
                  </a:lnTo>
                  <a:lnTo>
                    <a:pt x="2029" y="1847"/>
                  </a:lnTo>
                  <a:lnTo>
                    <a:pt x="2029" y="1847"/>
                  </a:lnTo>
                  <a:lnTo>
                    <a:pt x="2029" y="1847"/>
                  </a:lnTo>
                  <a:lnTo>
                    <a:pt x="2029" y="1847"/>
                  </a:lnTo>
                  <a:lnTo>
                    <a:pt x="2029" y="1847"/>
                  </a:lnTo>
                  <a:lnTo>
                    <a:pt x="2009" y="1847"/>
                  </a:lnTo>
                  <a:lnTo>
                    <a:pt x="2009" y="1847"/>
                  </a:lnTo>
                  <a:lnTo>
                    <a:pt x="2009" y="1847"/>
                  </a:lnTo>
                  <a:lnTo>
                    <a:pt x="2009" y="1847"/>
                  </a:lnTo>
                  <a:lnTo>
                    <a:pt x="2009" y="1847"/>
                  </a:lnTo>
                  <a:lnTo>
                    <a:pt x="1989" y="1847"/>
                  </a:lnTo>
                  <a:lnTo>
                    <a:pt x="1989" y="1847"/>
                  </a:lnTo>
                  <a:lnTo>
                    <a:pt x="1989" y="1847"/>
                  </a:lnTo>
                  <a:lnTo>
                    <a:pt x="1989" y="1847"/>
                  </a:lnTo>
                  <a:lnTo>
                    <a:pt x="1968" y="1867"/>
                  </a:lnTo>
                  <a:lnTo>
                    <a:pt x="1968" y="1867"/>
                  </a:lnTo>
                  <a:lnTo>
                    <a:pt x="1989" y="1867"/>
                  </a:lnTo>
                  <a:lnTo>
                    <a:pt x="1989" y="1867"/>
                  </a:lnTo>
                  <a:lnTo>
                    <a:pt x="1989" y="1867"/>
                  </a:lnTo>
                  <a:lnTo>
                    <a:pt x="1968" y="1888"/>
                  </a:lnTo>
                  <a:lnTo>
                    <a:pt x="1968" y="1888"/>
                  </a:lnTo>
                  <a:lnTo>
                    <a:pt x="1968" y="1908"/>
                  </a:lnTo>
                  <a:lnTo>
                    <a:pt x="1968" y="1908"/>
                  </a:lnTo>
                  <a:lnTo>
                    <a:pt x="1968" y="1908"/>
                  </a:lnTo>
                  <a:lnTo>
                    <a:pt x="1968" y="1908"/>
                  </a:lnTo>
                  <a:lnTo>
                    <a:pt x="1968" y="1908"/>
                  </a:lnTo>
                  <a:lnTo>
                    <a:pt x="1968" y="1908"/>
                  </a:lnTo>
                  <a:lnTo>
                    <a:pt x="1968" y="1908"/>
                  </a:lnTo>
                  <a:lnTo>
                    <a:pt x="1968" y="1929"/>
                  </a:lnTo>
                  <a:lnTo>
                    <a:pt x="1968" y="1929"/>
                  </a:lnTo>
                  <a:lnTo>
                    <a:pt x="1968" y="1929"/>
                  </a:lnTo>
                  <a:lnTo>
                    <a:pt x="1968" y="1929"/>
                  </a:lnTo>
                  <a:lnTo>
                    <a:pt x="1968" y="1929"/>
                  </a:lnTo>
                  <a:lnTo>
                    <a:pt x="1968" y="1929"/>
                  </a:lnTo>
                  <a:lnTo>
                    <a:pt x="1968" y="1908"/>
                  </a:lnTo>
                  <a:lnTo>
                    <a:pt x="1989" y="1908"/>
                  </a:lnTo>
                  <a:lnTo>
                    <a:pt x="1968" y="1949"/>
                  </a:lnTo>
                  <a:lnTo>
                    <a:pt x="1947" y="1970"/>
                  </a:lnTo>
                  <a:close/>
                  <a:moveTo>
                    <a:pt x="2071" y="1826"/>
                  </a:moveTo>
                  <a:lnTo>
                    <a:pt x="2091" y="1826"/>
                  </a:lnTo>
                  <a:lnTo>
                    <a:pt x="2091" y="1826"/>
                  </a:lnTo>
                  <a:lnTo>
                    <a:pt x="2091" y="1847"/>
                  </a:lnTo>
                  <a:lnTo>
                    <a:pt x="2091" y="1847"/>
                  </a:lnTo>
                  <a:lnTo>
                    <a:pt x="2091" y="1847"/>
                  </a:lnTo>
                  <a:lnTo>
                    <a:pt x="2112" y="1867"/>
                  </a:lnTo>
                  <a:lnTo>
                    <a:pt x="2112" y="1847"/>
                  </a:lnTo>
                  <a:lnTo>
                    <a:pt x="2112" y="1847"/>
                  </a:lnTo>
                  <a:lnTo>
                    <a:pt x="2112" y="1826"/>
                  </a:lnTo>
                  <a:lnTo>
                    <a:pt x="2091" y="1826"/>
                  </a:lnTo>
                  <a:lnTo>
                    <a:pt x="2091" y="1826"/>
                  </a:lnTo>
                  <a:lnTo>
                    <a:pt x="2091" y="1805"/>
                  </a:lnTo>
                  <a:lnTo>
                    <a:pt x="2091" y="1805"/>
                  </a:lnTo>
                  <a:lnTo>
                    <a:pt x="2071" y="1826"/>
                  </a:lnTo>
                  <a:close/>
                  <a:moveTo>
                    <a:pt x="2153" y="2318"/>
                  </a:moveTo>
                  <a:lnTo>
                    <a:pt x="2173" y="2298"/>
                  </a:lnTo>
                  <a:lnTo>
                    <a:pt x="2173" y="2298"/>
                  </a:lnTo>
                  <a:lnTo>
                    <a:pt x="2173" y="2298"/>
                  </a:lnTo>
                  <a:lnTo>
                    <a:pt x="2173" y="2298"/>
                  </a:lnTo>
                  <a:lnTo>
                    <a:pt x="2153" y="2298"/>
                  </a:lnTo>
                  <a:lnTo>
                    <a:pt x="2153" y="2298"/>
                  </a:lnTo>
                  <a:lnTo>
                    <a:pt x="2153" y="2298"/>
                  </a:lnTo>
                  <a:lnTo>
                    <a:pt x="2153" y="2298"/>
                  </a:lnTo>
                  <a:lnTo>
                    <a:pt x="2153" y="2298"/>
                  </a:lnTo>
                  <a:lnTo>
                    <a:pt x="2153" y="2298"/>
                  </a:lnTo>
                  <a:lnTo>
                    <a:pt x="2153" y="2298"/>
                  </a:lnTo>
                  <a:lnTo>
                    <a:pt x="2133" y="2318"/>
                  </a:lnTo>
                  <a:lnTo>
                    <a:pt x="2133" y="2318"/>
                  </a:lnTo>
                  <a:lnTo>
                    <a:pt x="2133" y="2318"/>
                  </a:lnTo>
                  <a:lnTo>
                    <a:pt x="2133" y="2318"/>
                  </a:lnTo>
                  <a:lnTo>
                    <a:pt x="2133" y="2318"/>
                  </a:lnTo>
                  <a:lnTo>
                    <a:pt x="2133" y="2318"/>
                  </a:lnTo>
                  <a:lnTo>
                    <a:pt x="2133" y="2318"/>
                  </a:lnTo>
                  <a:lnTo>
                    <a:pt x="2133" y="2318"/>
                  </a:lnTo>
                  <a:lnTo>
                    <a:pt x="2133" y="2318"/>
                  </a:lnTo>
                  <a:lnTo>
                    <a:pt x="2133" y="2318"/>
                  </a:lnTo>
                  <a:lnTo>
                    <a:pt x="2133" y="2318"/>
                  </a:lnTo>
                  <a:lnTo>
                    <a:pt x="2133" y="2318"/>
                  </a:lnTo>
                  <a:lnTo>
                    <a:pt x="2153" y="2318"/>
                  </a:lnTo>
                  <a:close/>
                  <a:moveTo>
                    <a:pt x="2133" y="2462"/>
                  </a:moveTo>
                  <a:lnTo>
                    <a:pt x="2133" y="2462"/>
                  </a:lnTo>
                  <a:lnTo>
                    <a:pt x="2133" y="2442"/>
                  </a:lnTo>
                  <a:lnTo>
                    <a:pt x="2133" y="2442"/>
                  </a:lnTo>
                  <a:lnTo>
                    <a:pt x="2133" y="2442"/>
                  </a:lnTo>
                  <a:lnTo>
                    <a:pt x="2133" y="2462"/>
                  </a:lnTo>
                  <a:lnTo>
                    <a:pt x="2133" y="2462"/>
                  </a:lnTo>
                  <a:lnTo>
                    <a:pt x="2112" y="2462"/>
                  </a:lnTo>
                  <a:lnTo>
                    <a:pt x="2112" y="2462"/>
                  </a:lnTo>
                  <a:lnTo>
                    <a:pt x="2091" y="2462"/>
                  </a:lnTo>
                  <a:lnTo>
                    <a:pt x="2091" y="2462"/>
                  </a:lnTo>
                  <a:lnTo>
                    <a:pt x="2091" y="2462"/>
                  </a:lnTo>
                  <a:lnTo>
                    <a:pt x="2091" y="2482"/>
                  </a:lnTo>
                  <a:lnTo>
                    <a:pt x="2091" y="2482"/>
                  </a:lnTo>
                  <a:lnTo>
                    <a:pt x="2091" y="2482"/>
                  </a:lnTo>
                  <a:lnTo>
                    <a:pt x="2091" y="2482"/>
                  </a:lnTo>
                  <a:lnTo>
                    <a:pt x="2112" y="2482"/>
                  </a:lnTo>
                  <a:lnTo>
                    <a:pt x="2112" y="2503"/>
                  </a:lnTo>
                  <a:lnTo>
                    <a:pt x="2112" y="2503"/>
                  </a:lnTo>
                  <a:lnTo>
                    <a:pt x="2112" y="2503"/>
                  </a:lnTo>
                  <a:lnTo>
                    <a:pt x="2112" y="2503"/>
                  </a:lnTo>
                  <a:lnTo>
                    <a:pt x="2112" y="2524"/>
                  </a:lnTo>
                  <a:lnTo>
                    <a:pt x="2133" y="2524"/>
                  </a:lnTo>
                  <a:lnTo>
                    <a:pt x="2133" y="2524"/>
                  </a:lnTo>
                  <a:lnTo>
                    <a:pt x="2133" y="2524"/>
                  </a:lnTo>
                  <a:lnTo>
                    <a:pt x="2133" y="2524"/>
                  </a:lnTo>
                  <a:lnTo>
                    <a:pt x="2133" y="2524"/>
                  </a:lnTo>
                  <a:lnTo>
                    <a:pt x="2133" y="2524"/>
                  </a:lnTo>
                  <a:lnTo>
                    <a:pt x="2133" y="2524"/>
                  </a:lnTo>
                  <a:lnTo>
                    <a:pt x="2133" y="2503"/>
                  </a:lnTo>
                  <a:lnTo>
                    <a:pt x="2133" y="2503"/>
                  </a:lnTo>
                  <a:lnTo>
                    <a:pt x="2133" y="2482"/>
                  </a:lnTo>
                  <a:lnTo>
                    <a:pt x="2133" y="2482"/>
                  </a:lnTo>
                  <a:lnTo>
                    <a:pt x="2133" y="2462"/>
                  </a:lnTo>
                  <a:close/>
                  <a:moveTo>
                    <a:pt x="1907" y="1990"/>
                  </a:moveTo>
                  <a:lnTo>
                    <a:pt x="1907" y="1990"/>
                  </a:lnTo>
                  <a:lnTo>
                    <a:pt x="1907" y="1990"/>
                  </a:lnTo>
                  <a:lnTo>
                    <a:pt x="1907" y="1990"/>
                  </a:lnTo>
                  <a:lnTo>
                    <a:pt x="1907" y="1990"/>
                  </a:lnTo>
                  <a:lnTo>
                    <a:pt x="1907" y="1990"/>
                  </a:lnTo>
                  <a:lnTo>
                    <a:pt x="1907" y="1990"/>
                  </a:lnTo>
                  <a:lnTo>
                    <a:pt x="1907" y="1990"/>
                  </a:lnTo>
                  <a:lnTo>
                    <a:pt x="1907" y="1990"/>
                  </a:lnTo>
                  <a:lnTo>
                    <a:pt x="1907" y="2011"/>
                  </a:lnTo>
                  <a:lnTo>
                    <a:pt x="1907" y="2011"/>
                  </a:lnTo>
                  <a:lnTo>
                    <a:pt x="1927" y="2011"/>
                  </a:lnTo>
                  <a:lnTo>
                    <a:pt x="1927" y="1990"/>
                  </a:lnTo>
                  <a:lnTo>
                    <a:pt x="1927" y="1990"/>
                  </a:lnTo>
                  <a:lnTo>
                    <a:pt x="1947" y="1990"/>
                  </a:lnTo>
                  <a:lnTo>
                    <a:pt x="1947" y="1990"/>
                  </a:lnTo>
                  <a:lnTo>
                    <a:pt x="1947" y="1990"/>
                  </a:lnTo>
                  <a:lnTo>
                    <a:pt x="1947" y="1970"/>
                  </a:lnTo>
                  <a:lnTo>
                    <a:pt x="1947" y="1970"/>
                  </a:lnTo>
                  <a:lnTo>
                    <a:pt x="1947" y="1970"/>
                  </a:lnTo>
                  <a:lnTo>
                    <a:pt x="1947" y="1949"/>
                  </a:lnTo>
                  <a:lnTo>
                    <a:pt x="1947" y="1929"/>
                  </a:lnTo>
                  <a:lnTo>
                    <a:pt x="1947" y="1929"/>
                  </a:lnTo>
                  <a:lnTo>
                    <a:pt x="1947" y="1929"/>
                  </a:lnTo>
                  <a:lnTo>
                    <a:pt x="1947" y="1929"/>
                  </a:lnTo>
                  <a:lnTo>
                    <a:pt x="1927" y="1908"/>
                  </a:lnTo>
                  <a:lnTo>
                    <a:pt x="1927" y="1929"/>
                  </a:lnTo>
                  <a:lnTo>
                    <a:pt x="1927" y="1929"/>
                  </a:lnTo>
                  <a:lnTo>
                    <a:pt x="1927" y="1929"/>
                  </a:lnTo>
                  <a:lnTo>
                    <a:pt x="1927" y="1949"/>
                  </a:lnTo>
                  <a:lnTo>
                    <a:pt x="1927" y="1949"/>
                  </a:lnTo>
                  <a:lnTo>
                    <a:pt x="1927" y="1970"/>
                  </a:lnTo>
                  <a:lnTo>
                    <a:pt x="1927" y="1970"/>
                  </a:lnTo>
                  <a:lnTo>
                    <a:pt x="1927" y="1970"/>
                  </a:lnTo>
                  <a:lnTo>
                    <a:pt x="1927" y="1949"/>
                  </a:lnTo>
                  <a:lnTo>
                    <a:pt x="1907" y="1949"/>
                  </a:lnTo>
                  <a:lnTo>
                    <a:pt x="1907" y="1949"/>
                  </a:lnTo>
                  <a:lnTo>
                    <a:pt x="1907" y="1970"/>
                  </a:lnTo>
                  <a:lnTo>
                    <a:pt x="1907" y="1970"/>
                  </a:lnTo>
                  <a:lnTo>
                    <a:pt x="1907" y="1990"/>
                  </a:lnTo>
                  <a:close/>
                  <a:moveTo>
                    <a:pt x="1701" y="3549"/>
                  </a:moveTo>
                  <a:lnTo>
                    <a:pt x="1722" y="3549"/>
                  </a:lnTo>
                  <a:lnTo>
                    <a:pt x="1722" y="3549"/>
                  </a:lnTo>
                  <a:lnTo>
                    <a:pt x="1722" y="3549"/>
                  </a:lnTo>
                  <a:lnTo>
                    <a:pt x="1743" y="3549"/>
                  </a:lnTo>
                  <a:lnTo>
                    <a:pt x="1743" y="3549"/>
                  </a:lnTo>
                  <a:lnTo>
                    <a:pt x="1763" y="3549"/>
                  </a:lnTo>
                  <a:lnTo>
                    <a:pt x="1763" y="3529"/>
                  </a:lnTo>
                  <a:lnTo>
                    <a:pt x="1763" y="3529"/>
                  </a:lnTo>
                  <a:lnTo>
                    <a:pt x="1763" y="3529"/>
                  </a:lnTo>
                  <a:lnTo>
                    <a:pt x="1743" y="3529"/>
                  </a:lnTo>
                  <a:lnTo>
                    <a:pt x="1743" y="3508"/>
                  </a:lnTo>
                  <a:lnTo>
                    <a:pt x="1763" y="3508"/>
                  </a:lnTo>
                  <a:lnTo>
                    <a:pt x="1763" y="3488"/>
                  </a:lnTo>
                  <a:lnTo>
                    <a:pt x="1743" y="3488"/>
                  </a:lnTo>
                  <a:lnTo>
                    <a:pt x="1743" y="3467"/>
                  </a:lnTo>
                  <a:lnTo>
                    <a:pt x="1743" y="3467"/>
                  </a:lnTo>
                  <a:lnTo>
                    <a:pt x="1743" y="3467"/>
                  </a:lnTo>
                  <a:lnTo>
                    <a:pt x="1722" y="3488"/>
                  </a:lnTo>
                  <a:lnTo>
                    <a:pt x="1722" y="3488"/>
                  </a:lnTo>
                  <a:lnTo>
                    <a:pt x="1722" y="3488"/>
                  </a:lnTo>
                  <a:lnTo>
                    <a:pt x="1722" y="3488"/>
                  </a:lnTo>
                  <a:lnTo>
                    <a:pt x="1722" y="3508"/>
                  </a:lnTo>
                  <a:lnTo>
                    <a:pt x="1722" y="3508"/>
                  </a:lnTo>
                  <a:lnTo>
                    <a:pt x="1722" y="3508"/>
                  </a:lnTo>
                  <a:lnTo>
                    <a:pt x="1722" y="3508"/>
                  </a:lnTo>
                  <a:lnTo>
                    <a:pt x="1722" y="3508"/>
                  </a:lnTo>
                  <a:lnTo>
                    <a:pt x="1722" y="3508"/>
                  </a:lnTo>
                  <a:lnTo>
                    <a:pt x="1722" y="3508"/>
                  </a:lnTo>
                  <a:lnTo>
                    <a:pt x="1722" y="3529"/>
                  </a:lnTo>
                  <a:lnTo>
                    <a:pt x="1701" y="3529"/>
                  </a:lnTo>
                  <a:lnTo>
                    <a:pt x="1701" y="3529"/>
                  </a:lnTo>
                  <a:lnTo>
                    <a:pt x="1701" y="3529"/>
                  </a:lnTo>
                  <a:lnTo>
                    <a:pt x="1701" y="3529"/>
                  </a:lnTo>
                  <a:lnTo>
                    <a:pt x="1701" y="3529"/>
                  </a:lnTo>
                  <a:lnTo>
                    <a:pt x="1701" y="3549"/>
                  </a:lnTo>
                  <a:lnTo>
                    <a:pt x="1701" y="3529"/>
                  </a:lnTo>
                  <a:lnTo>
                    <a:pt x="1701" y="3549"/>
                  </a:lnTo>
                  <a:close/>
                  <a:moveTo>
                    <a:pt x="1845" y="2093"/>
                  </a:moveTo>
                  <a:lnTo>
                    <a:pt x="1845" y="2093"/>
                  </a:lnTo>
                  <a:lnTo>
                    <a:pt x="1845" y="2072"/>
                  </a:lnTo>
                  <a:lnTo>
                    <a:pt x="1865" y="2072"/>
                  </a:lnTo>
                  <a:lnTo>
                    <a:pt x="1865" y="2072"/>
                  </a:lnTo>
                  <a:lnTo>
                    <a:pt x="1865" y="2072"/>
                  </a:lnTo>
                  <a:lnTo>
                    <a:pt x="1865" y="2072"/>
                  </a:lnTo>
                  <a:lnTo>
                    <a:pt x="1865" y="2052"/>
                  </a:lnTo>
                  <a:lnTo>
                    <a:pt x="1865" y="2052"/>
                  </a:lnTo>
                  <a:lnTo>
                    <a:pt x="1886" y="2052"/>
                  </a:lnTo>
                  <a:lnTo>
                    <a:pt x="1886" y="2052"/>
                  </a:lnTo>
                  <a:lnTo>
                    <a:pt x="1886" y="2052"/>
                  </a:lnTo>
                  <a:lnTo>
                    <a:pt x="1865" y="2052"/>
                  </a:lnTo>
                  <a:lnTo>
                    <a:pt x="1865" y="2031"/>
                  </a:lnTo>
                  <a:lnTo>
                    <a:pt x="1865" y="2031"/>
                  </a:lnTo>
                  <a:lnTo>
                    <a:pt x="1865" y="2031"/>
                  </a:lnTo>
                  <a:lnTo>
                    <a:pt x="1865" y="2031"/>
                  </a:lnTo>
                  <a:lnTo>
                    <a:pt x="1865" y="2031"/>
                  </a:lnTo>
                  <a:lnTo>
                    <a:pt x="1865" y="2031"/>
                  </a:lnTo>
                  <a:lnTo>
                    <a:pt x="1865" y="2011"/>
                  </a:lnTo>
                  <a:lnTo>
                    <a:pt x="1865" y="2031"/>
                  </a:lnTo>
                  <a:lnTo>
                    <a:pt x="1865" y="2031"/>
                  </a:lnTo>
                  <a:lnTo>
                    <a:pt x="1886" y="2031"/>
                  </a:lnTo>
                  <a:lnTo>
                    <a:pt x="1886" y="2031"/>
                  </a:lnTo>
                  <a:lnTo>
                    <a:pt x="1886" y="2031"/>
                  </a:lnTo>
                  <a:lnTo>
                    <a:pt x="1886" y="2031"/>
                  </a:lnTo>
                  <a:lnTo>
                    <a:pt x="1886" y="2031"/>
                  </a:lnTo>
                  <a:lnTo>
                    <a:pt x="1886" y="2011"/>
                  </a:lnTo>
                  <a:lnTo>
                    <a:pt x="1886" y="2011"/>
                  </a:lnTo>
                  <a:lnTo>
                    <a:pt x="1886" y="1990"/>
                  </a:lnTo>
                  <a:lnTo>
                    <a:pt x="1886" y="1990"/>
                  </a:lnTo>
                  <a:lnTo>
                    <a:pt x="1886" y="1990"/>
                  </a:lnTo>
                  <a:lnTo>
                    <a:pt x="1886" y="1990"/>
                  </a:lnTo>
                  <a:lnTo>
                    <a:pt x="1886" y="1990"/>
                  </a:lnTo>
                  <a:lnTo>
                    <a:pt x="1886" y="1990"/>
                  </a:lnTo>
                  <a:lnTo>
                    <a:pt x="1886" y="1990"/>
                  </a:lnTo>
                  <a:lnTo>
                    <a:pt x="1886" y="1990"/>
                  </a:lnTo>
                  <a:lnTo>
                    <a:pt x="1886" y="1990"/>
                  </a:lnTo>
                  <a:lnTo>
                    <a:pt x="1886" y="1990"/>
                  </a:lnTo>
                  <a:lnTo>
                    <a:pt x="1886" y="1990"/>
                  </a:lnTo>
                  <a:lnTo>
                    <a:pt x="1886" y="1970"/>
                  </a:lnTo>
                  <a:lnTo>
                    <a:pt x="1886" y="1970"/>
                  </a:lnTo>
                  <a:lnTo>
                    <a:pt x="1886" y="1970"/>
                  </a:lnTo>
                  <a:lnTo>
                    <a:pt x="1886" y="1970"/>
                  </a:lnTo>
                  <a:lnTo>
                    <a:pt x="1886" y="1970"/>
                  </a:lnTo>
                  <a:lnTo>
                    <a:pt x="1886" y="1970"/>
                  </a:lnTo>
                  <a:lnTo>
                    <a:pt x="1886" y="1970"/>
                  </a:lnTo>
                  <a:lnTo>
                    <a:pt x="1907" y="1970"/>
                  </a:lnTo>
                  <a:lnTo>
                    <a:pt x="1907" y="1949"/>
                  </a:lnTo>
                  <a:lnTo>
                    <a:pt x="1886" y="1949"/>
                  </a:lnTo>
                  <a:lnTo>
                    <a:pt x="1865" y="1949"/>
                  </a:lnTo>
                  <a:lnTo>
                    <a:pt x="1865" y="1949"/>
                  </a:lnTo>
                  <a:lnTo>
                    <a:pt x="1886" y="1949"/>
                  </a:lnTo>
                  <a:lnTo>
                    <a:pt x="1886" y="1949"/>
                  </a:lnTo>
                  <a:lnTo>
                    <a:pt x="1886" y="1949"/>
                  </a:lnTo>
                  <a:lnTo>
                    <a:pt x="1886" y="1970"/>
                  </a:lnTo>
                  <a:lnTo>
                    <a:pt x="1865" y="1970"/>
                  </a:lnTo>
                  <a:lnTo>
                    <a:pt x="1865" y="1970"/>
                  </a:lnTo>
                  <a:lnTo>
                    <a:pt x="1865" y="1970"/>
                  </a:lnTo>
                  <a:lnTo>
                    <a:pt x="1865" y="1990"/>
                  </a:lnTo>
                  <a:lnTo>
                    <a:pt x="1845" y="2011"/>
                  </a:lnTo>
                  <a:lnTo>
                    <a:pt x="1845" y="2011"/>
                  </a:lnTo>
                  <a:lnTo>
                    <a:pt x="1845" y="2011"/>
                  </a:lnTo>
                  <a:lnTo>
                    <a:pt x="1845" y="2031"/>
                  </a:lnTo>
                  <a:lnTo>
                    <a:pt x="1845" y="2031"/>
                  </a:lnTo>
                  <a:lnTo>
                    <a:pt x="1845" y="2031"/>
                  </a:lnTo>
                  <a:lnTo>
                    <a:pt x="1845" y="2031"/>
                  </a:lnTo>
                  <a:lnTo>
                    <a:pt x="1845" y="2031"/>
                  </a:lnTo>
                  <a:lnTo>
                    <a:pt x="1845" y="2052"/>
                  </a:lnTo>
                  <a:lnTo>
                    <a:pt x="1845" y="2052"/>
                  </a:lnTo>
                  <a:lnTo>
                    <a:pt x="1845" y="2052"/>
                  </a:lnTo>
                  <a:lnTo>
                    <a:pt x="1845" y="2072"/>
                  </a:lnTo>
                  <a:lnTo>
                    <a:pt x="1845" y="2072"/>
                  </a:lnTo>
                  <a:lnTo>
                    <a:pt x="1845" y="2072"/>
                  </a:lnTo>
                  <a:lnTo>
                    <a:pt x="1845" y="2072"/>
                  </a:lnTo>
                  <a:lnTo>
                    <a:pt x="1845" y="2072"/>
                  </a:lnTo>
                  <a:lnTo>
                    <a:pt x="1845" y="2093"/>
                  </a:lnTo>
                  <a:lnTo>
                    <a:pt x="1845" y="2093"/>
                  </a:lnTo>
                  <a:lnTo>
                    <a:pt x="1825" y="2093"/>
                  </a:lnTo>
                  <a:lnTo>
                    <a:pt x="1825" y="2113"/>
                  </a:lnTo>
                  <a:lnTo>
                    <a:pt x="1845" y="2113"/>
                  </a:lnTo>
                  <a:lnTo>
                    <a:pt x="1845" y="2093"/>
                  </a:lnTo>
                  <a:close/>
                  <a:moveTo>
                    <a:pt x="3363" y="780"/>
                  </a:moveTo>
                  <a:lnTo>
                    <a:pt x="3342" y="759"/>
                  </a:lnTo>
                  <a:lnTo>
                    <a:pt x="3342" y="759"/>
                  </a:lnTo>
                  <a:lnTo>
                    <a:pt x="3342" y="780"/>
                  </a:lnTo>
                  <a:lnTo>
                    <a:pt x="3342" y="780"/>
                  </a:lnTo>
                  <a:lnTo>
                    <a:pt x="3342" y="780"/>
                  </a:lnTo>
                  <a:lnTo>
                    <a:pt x="3342" y="780"/>
                  </a:lnTo>
                  <a:lnTo>
                    <a:pt x="3363" y="780"/>
                  </a:lnTo>
                  <a:close/>
                  <a:moveTo>
                    <a:pt x="2604" y="1559"/>
                  </a:moveTo>
                  <a:lnTo>
                    <a:pt x="2604" y="1559"/>
                  </a:lnTo>
                  <a:lnTo>
                    <a:pt x="2604" y="1580"/>
                  </a:lnTo>
                  <a:lnTo>
                    <a:pt x="2666" y="1559"/>
                  </a:lnTo>
                  <a:lnTo>
                    <a:pt x="2666" y="1539"/>
                  </a:lnTo>
                  <a:lnTo>
                    <a:pt x="2666" y="1539"/>
                  </a:lnTo>
                  <a:lnTo>
                    <a:pt x="2645" y="1519"/>
                  </a:lnTo>
                  <a:lnTo>
                    <a:pt x="2645" y="1519"/>
                  </a:lnTo>
                  <a:lnTo>
                    <a:pt x="2645" y="1498"/>
                  </a:lnTo>
                  <a:lnTo>
                    <a:pt x="2645" y="1498"/>
                  </a:lnTo>
                  <a:lnTo>
                    <a:pt x="2645" y="1498"/>
                  </a:lnTo>
                  <a:lnTo>
                    <a:pt x="2645" y="1498"/>
                  </a:lnTo>
                  <a:lnTo>
                    <a:pt x="2625" y="1498"/>
                  </a:lnTo>
                  <a:lnTo>
                    <a:pt x="2625" y="1539"/>
                  </a:lnTo>
                  <a:lnTo>
                    <a:pt x="2625" y="1539"/>
                  </a:lnTo>
                  <a:lnTo>
                    <a:pt x="2604" y="1539"/>
                  </a:lnTo>
                  <a:lnTo>
                    <a:pt x="2604" y="1559"/>
                  </a:lnTo>
                  <a:close/>
                  <a:moveTo>
                    <a:pt x="3588" y="575"/>
                  </a:moveTo>
                  <a:lnTo>
                    <a:pt x="3588" y="575"/>
                  </a:lnTo>
                  <a:lnTo>
                    <a:pt x="3588" y="575"/>
                  </a:lnTo>
                  <a:lnTo>
                    <a:pt x="3588" y="575"/>
                  </a:lnTo>
                  <a:lnTo>
                    <a:pt x="3588" y="575"/>
                  </a:lnTo>
                  <a:lnTo>
                    <a:pt x="3588" y="595"/>
                  </a:lnTo>
                  <a:lnTo>
                    <a:pt x="3588" y="595"/>
                  </a:lnTo>
                  <a:lnTo>
                    <a:pt x="3609" y="616"/>
                  </a:lnTo>
                  <a:lnTo>
                    <a:pt x="3650" y="616"/>
                  </a:lnTo>
                  <a:lnTo>
                    <a:pt x="3712" y="616"/>
                  </a:lnTo>
                  <a:lnTo>
                    <a:pt x="3712" y="616"/>
                  </a:lnTo>
                  <a:lnTo>
                    <a:pt x="3712" y="616"/>
                  </a:lnTo>
                  <a:lnTo>
                    <a:pt x="3712" y="595"/>
                  </a:lnTo>
                  <a:lnTo>
                    <a:pt x="3692" y="595"/>
                  </a:lnTo>
                  <a:lnTo>
                    <a:pt x="3692" y="595"/>
                  </a:lnTo>
                  <a:lnTo>
                    <a:pt x="3692" y="595"/>
                  </a:lnTo>
                  <a:lnTo>
                    <a:pt x="3692" y="595"/>
                  </a:lnTo>
                  <a:lnTo>
                    <a:pt x="3692" y="575"/>
                  </a:lnTo>
                  <a:lnTo>
                    <a:pt x="3692" y="575"/>
                  </a:lnTo>
                  <a:lnTo>
                    <a:pt x="3692" y="575"/>
                  </a:lnTo>
                  <a:lnTo>
                    <a:pt x="3692" y="575"/>
                  </a:lnTo>
                  <a:lnTo>
                    <a:pt x="3671" y="575"/>
                  </a:lnTo>
                  <a:lnTo>
                    <a:pt x="3671" y="575"/>
                  </a:lnTo>
                  <a:lnTo>
                    <a:pt x="3650" y="554"/>
                  </a:lnTo>
                  <a:lnTo>
                    <a:pt x="3650" y="554"/>
                  </a:lnTo>
                  <a:lnTo>
                    <a:pt x="3650" y="534"/>
                  </a:lnTo>
                  <a:lnTo>
                    <a:pt x="3650" y="554"/>
                  </a:lnTo>
                  <a:lnTo>
                    <a:pt x="3650" y="554"/>
                  </a:lnTo>
                  <a:lnTo>
                    <a:pt x="3650" y="575"/>
                  </a:lnTo>
                  <a:lnTo>
                    <a:pt x="3650" y="575"/>
                  </a:lnTo>
                  <a:lnTo>
                    <a:pt x="3650" y="575"/>
                  </a:lnTo>
                  <a:lnTo>
                    <a:pt x="3650" y="554"/>
                  </a:lnTo>
                  <a:lnTo>
                    <a:pt x="3630" y="554"/>
                  </a:lnTo>
                  <a:lnTo>
                    <a:pt x="3630" y="554"/>
                  </a:lnTo>
                  <a:lnTo>
                    <a:pt x="3630" y="534"/>
                  </a:lnTo>
                  <a:lnTo>
                    <a:pt x="3630" y="554"/>
                  </a:lnTo>
                  <a:lnTo>
                    <a:pt x="3630" y="554"/>
                  </a:lnTo>
                  <a:lnTo>
                    <a:pt x="3630" y="554"/>
                  </a:lnTo>
                  <a:lnTo>
                    <a:pt x="3630" y="554"/>
                  </a:lnTo>
                  <a:lnTo>
                    <a:pt x="3630" y="554"/>
                  </a:lnTo>
                  <a:lnTo>
                    <a:pt x="3630" y="554"/>
                  </a:lnTo>
                  <a:lnTo>
                    <a:pt x="3630" y="554"/>
                  </a:lnTo>
                  <a:lnTo>
                    <a:pt x="3630" y="554"/>
                  </a:lnTo>
                  <a:lnTo>
                    <a:pt x="3609" y="554"/>
                  </a:lnTo>
                  <a:lnTo>
                    <a:pt x="3609" y="575"/>
                  </a:lnTo>
                  <a:lnTo>
                    <a:pt x="3609" y="554"/>
                  </a:lnTo>
                  <a:lnTo>
                    <a:pt x="3588" y="554"/>
                  </a:lnTo>
                  <a:lnTo>
                    <a:pt x="3588" y="575"/>
                  </a:lnTo>
                  <a:lnTo>
                    <a:pt x="3609" y="575"/>
                  </a:lnTo>
                  <a:lnTo>
                    <a:pt x="3609" y="575"/>
                  </a:lnTo>
                  <a:lnTo>
                    <a:pt x="3609" y="595"/>
                  </a:lnTo>
                  <a:lnTo>
                    <a:pt x="3609" y="575"/>
                  </a:lnTo>
                  <a:lnTo>
                    <a:pt x="3588" y="575"/>
                  </a:lnTo>
                  <a:close/>
                  <a:moveTo>
                    <a:pt x="3486" y="431"/>
                  </a:moveTo>
                  <a:lnTo>
                    <a:pt x="3506" y="431"/>
                  </a:lnTo>
                  <a:lnTo>
                    <a:pt x="3506" y="431"/>
                  </a:lnTo>
                  <a:lnTo>
                    <a:pt x="3506" y="431"/>
                  </a:lnTo>
                  <a:lnTo>
                    <a:pt x="3506" y="452"/>
                  </a:lnTo>
                  <a:lnTo>
                    <a:pt x="3506" y="452"/>
                  </a:lnTo>
                  <a:lnTo>
                    <a:pt x="3506" y="452"/>
                  </a:lnTo>
                  <a:lnTo>
                    <a:pt x="3506" y="452"/>
                  </a:lnTo>
                  <a:lnTo>
                    <a:pt x="3506" y="452"/>
                  </a:lnTo>
                  <a:lnTo>
                    <a:pt x="3506" y="431"/>
                  </a:lnTo>
                  <a:lnTo>
                    <a:pt x="3548" y="431"/>
                  </a:lnTo>
                  <a:lnTo>
                    <a:pt x="3548" y="431"/>
                  </a:lnTo>
                  <a:lnTo>
                    <a:pt x="3548" y="452"/>
                  </a:lnTo>
                  <a:lnTo>
                    <a:pt x="3548" y="452"/>
                  </a:lnTo>
                  <a:lnTo>
                    <a:pt x="3548" y="452"/>
                  </a:lnTo>
                  <a:lnTo>
                    <a:pt x="3548" y="472"/>
                  </a:lnTo>
                  <a:lnTo>
                    <a:pt x="3527" y="472"/>
                  </a:lnTo>
                  <a:lnTo>
                    <a:pt x="3527" y="472"/>
                  </a:lnTo>
                  <a:lnTo>
                    <a:pt x="3527" y="493"/>
                  </a:lnTo>
                  <a:lnTo>
                    <a:pt x="3527" y="493"/>
                  </a:lnTo>
                  <a:lnTo>
                    <a:pt x="3527" y="513"/>
                  </a:lnTo>
                  <a:lnTo>
                    <a:pt x="3527" y="513"/>
                  </a:lnTo>
                  <a:lnTo>
                    <a:pt x="3548" y="513"/>
                  </a:lnTo>
                  <a:lnTo>
                    <a:pt x="3548" y="513"/>
                  </a:lnTo>
                  <a:lnTo>
                    <a:pt x="3548" y="493"/>
                  </a:lnTo>
                  <a:lnTo>
                    <a:pt x="3548" y="472"/>
                  </a:lnTo>
                  <a:lnTo>
                    <a:pt x="3548" y="472"/>
                  </a:lnTo>
                  <a:lnTo>
                    <a:pt x="3548" y="472"/>
                  </a:lnTo>
                  <a:lnTo>
                    <a:pt x="3548" y="493"/>
                  </a:lnTo>
                  <a:lnTo>
                    <a:pt x="3568" y="493"/>
                  </a:lnTo>
                  <a:lnTo>
                    <a:pt x="3568" y="493"/>
                  </a:lnTo>
                  <a:lnTo>
                    <a:pt x="3568" y="493"/>
                  </a:lnTo>
                  <a:lnTo>
                    <a:pt x="3568" y="493"/>
                  </a:lnTo>
                  <a:lnTo>
                    <a:pt x="3568" y="493"/>
                  </a:lnTo>
                  <a:lnTo>
                    <a:pt x="3588" y="493"/>
                  </a:lnTo>
                  <a:lnTo>
                    <a:pt x="3588" y="493"/>
                  </a:lnTo>
                  <a:lnTo>
                    <a:pt x="3588" y="493"/>
                  </a:lnTo>
                  <a:lnTo>
                    <a:pt x="3588" y="493"/>
                  </a:lnTo>
                  <a:lnTo>
                    <a:pt x="3588" y="493"/>
                  </a:lnTo>
                  <a:lnTo>
                    <a:pt x="3588" y="472"/>
                  </a:lnTo>
                  <a:lnTo>
                    <a:pt x="3588" y="472"/>
                  </a:lnTo>
                  <a:lnTo>
                    <a:pt x="3609" y="493"/>
                  </a:lnTo>
                  <a:lnTo>
                    <a:pt x="3609" y="493"/>
                  </a:lnTo>
                  <a:lnTo>
                    <a:pt x="3609" y="493"/>
                  </a:lnTo>
                  <a:lnTo>
                    <a:pt x="3609" y="472"/>
                  </a:lnTo>
                  <a:lnTo>
                    <a:pt x="3609" y="472"/>
                  </a:lnTo>
                  <a:lnTo>
                    <a:pt x="3609" y="472"/>
                  </a:lnTo>
                  <a:lnTo>
                    <a:pt x="3609" y="472"/>
                  </a:lnTo>
                  <a:lnTo>
                    <a:pt x="3609" y="472"/>
                  </a:lnTo>
                  <a:lnTo>
                    <a:pt x="3609" y="472"/>
                  </a:lnTo>
                  <a:lnTo>
                    <a:pt x="3609" y="472"/>
                  </a:lnTo>
                  <a:lnTo>
                    <a:pt x="3609" y="472"/>
                  </a:lnTo>
                  <a:lnTo>
                    <a:pt x="3609" y="472"/>
                  </a:lnTo>
                  <a:lnTo>
                    <a:pt x="3609" y="452"/>
                  </a:lnTo>
                  <a:lnTo>
                    <a:pt x="3609" y="452"/>
                  </a:lnTo>
                  <a:lnTo>
                    <a:pt x="3630" y="452"/>
                  </a:lnTo>
                  <a:lnTo>
                    <a:pt x="3650" y="452"/>
                  </a:lnTo>
                  <a:lnTo>
                    <a:pt x="3650" y="472"/>
                  </a:lnTo>
                  <a:lnTo>
                    <a:pt x="3650" y="472"/>
                  </a:lnTo>
                  <a:lnTo>
                    <a:pt x="3650" y="472"/>
                  </a:lnTo>
                  <a:lnTo>
                    <a:pt x="3650" y="472"/>
                  </a:lnTo>
                  <a:lnTo>
                    <a:pt x="3650" y="472"/>
                  </a:lnTo>
                  <a:lnTo>
                    <a:pt x="3650" y="452"/>
                  </a:lnTo>
                  <a:lnTo>
                    <a:pt x="3650" y="452"/>
                  </a:lnTo>
                  <a:lnTo>
                    <a:pt x="3650" y="452"/>
                  </a:lnTo>
                  <a:lnTo>
                    <a:pt x="3671" y="452"/>
                  </a:lnTo>
                  <a:lnTo>
                    <a:pt x="3671" y="452"/>
                  </a:lnTo>
                  <a:lnTo>
                    <a:pt x="3671" y="452"/>
                  </a:lnTo>
                  <a:lnTo>
                    <a:pt x="3671" y="452"/>
                  </a:lnTo>
                  <a:lnTo>
                    <a:pt x="3671" y="452"/>
                  </a:lnTo>
                  <a:lnTo>
                    <a:pt x="3671" y="452"/>
                  </a:lnTo>
                  <a:lnTo>
                    <a:pt x="3650" y="452"/>
                  </a:lnTo>
                  <a:lnTo>
                    <a:pt x="3650" y="431"/>
                  </a:lnTo>
                  <a:lnTo>
                    <a:pt x="3671" y="431"/>
                  </a:lnTo>
                  <a:lnTo>
                    <a:pt x="3671" y="452"/>
                  </a:lnTo>
                  <a:lnTo>
                    <a:pt x="3671" y="452"/>
                  </a:lnTo>
                  <a:lnTo>
                    <a:pt x="3692" y="431"/>
                  </a:lnTo>
                  <a:lnTo>
                    <a:pt x="3692" y="431"/>
                  </a:lnTo>
                  <a:lnTo>
                    <a:pt x="3692" y="431"/>
                  </a:lnTo>
                  <a:lnTo>
                    <a:pt x="3671" y="431"/>
                  </a:lnTo>
                  <a:lnTo>
                    <a:pt x="3692" y="411"/>
                  </a:lnTo>
                  <a:lnTo>
                    <a:pt x="3692" y="431"/>
                  </a:lnTo>
                  <a:lnTo>
                    <a:pt x="3692" y="431"/>
                  </a:lnTo>
                  <a:lnTo>
                    <a:pt x="3692" y="411"/>
                  </a:lnTo>
                  <a:lnTo>
                    <a:pt x="3692" y="411"/>
                  </a:lnTo>
                  <a:lnTo>
                    <a:pt x="3692" y="411"/>
                  </a:lnTo>
                  <a:lnTo>
                    <a:pt x="3692" y="411"/>
                  </a:lnTo>
                  <a:lnTo>
                    <a:pt x="3712" y="411"/>
                  </a:lnTo>
                  <a:lnTo>
                    <a:pt x="3712" y="411"/>
                  </a:lnTo>
                  <a:lnTo>
                    <a:pt x="3712" y="390"/>
                  </a:lnTo>
                  <a:lnTo>
                    <a:pt x="3712" y="390"/>
                  </a:lnTo>
                  <a:lnTo>
                    <a:pt x="3712" y="390"/>
                  </a:lnTo>
                  <a:lnTo>
                    <a:pt x="3712" y="390"/>
                  </a:lnTo>
                  <a:lnTo>
                    <a:pt x="3692" y="390"/>
                  </a:lnTo>
                  <a:lnTo>
                    <a:pt x="3692" y="390"/>
                  </a:lnTo>
                  <a:lnTo>
                    <a:pt x="3712" y="370"/>
                  </a:lnTo>
                  <a:lnTo>
                    <a:pt x="3712" y="370"/>
                  </a:lnTo>
                  <a:lnTo>
                    <a:pt x="3712" y="370"/>
                  </a:lnTo>
                  <a:lnTo>
                    <a:pt x="3712" y="370"/>
                  </a:lnTo>
                  <a:lnTo>
                    <a:pt x="3712" y="370"/>
                  </a:lnTo>
                  <a:lnTo>
                    <a:pt x="3732" y="370"/>
                  </a:lnTo>
                  <a:lnTo>
                    <a:pt x="3732" y="370"/>
                  </a:lnTo>
                  <a:lnTo>
                    <a:pt x="3712" y="370"/>
                  </a:lnTo>
                  <a:lnTo>
                    <a:pt x="3732" y="349"/>
                  </a:lnTo>
                  <a:lnTo>
                    <a:pt x="3732" y="349"/>
                  </a:lnTo>
                  <a:lnTo>
                    <a:pt x="3732" y="349"/>
                  </a:lnTo>
                  <a:lnTo>
                    <a:pt x="3732" y="349"/>
                  </a:lnTo>
                  <a:lnTo>
                    <a:pt x="3732" y="349"/>
                  </a:lnTo>
                  <a:lnTo>
                    <a:pt x="3732" y="349"/>
                  </a:lnTo>
                  <a:lnTo>
                    <a:pt x="3732" y="329"/>
                  </a:lnTo>
                  <a:lnTo>
                    <a:pt x="3732" y="329"/>
                  </a:lnTo>
                  <a:lnTo>
                    <a:pt x="3732" y="329"/>
                  </a:lnTo>
                  <a:lnTo>
                    <a:pt x="3732" y="329"/>
                  </a:lnTo>
                  <a:lnTo>
                    <a:pt x="3753" y="329"/>
                  </a:lnTo>
                  <a:lnTo>
                    <a:pt x="3753" y="329"/>
                  </a:lnTo>
                  <a:lnTo>
                    <a:pt x="3753" y="329"/>
                  </a:lnTo>
                  <a:lnTo>
                    <a:pt x="3753" y="329"/>
                  </a:lnTo>
                  <a:lnTo>
                    <a:pt x="3753" y="329"/>
                  </a:lnTo>
                  <a:lnTo>
                    <a:pt x="3753" y="308"/>
                  </a:lnTo>
                  <a:lnTo>
                    <a:pt x="3753" y="308"/>
                  </a:lnTo>
                  <a:lnTo>
                    <a:pt x="3753" y="308"/>
                  </a:lnTo>
                  <a:lnTo>
                    <a:pt x="3732" y="308"/>
                  </a:lnTo>
                  <a:lnTo>
                    <a:pt x="3732" y="308"/>
                  </a:lnTo>
                  <a:lnTo>
                    <a:pt x="3732" y="308"/>
                  </a:lnTo>
                  <a:lnTo>
                    <a:pt x="3753" y="308"/>
                  </a:lnTo>
                  <a:lnTo>
                    <a:pt x="3753" y="308"/>
                  </a:lnTo>
                  <a:lnTo>
                    <a:pt x="3753" y="308"/>
                  </a:lnTo>
                  <a:lnTo>
                    <a:pt x="3753" y="288"/>
                  </a:lnTo>
                  <a:lnTo>
                    <a:pt x="3753" y="288"/>
                  </a:lnTo>
                  <a:lnTo>
                    <a:pt x="3753" y="288"/>
                  </a:lnTo>
                  <a:lnTo>
                    <a:pt x="3732" y="288"/>
                  </a:lnTo>
                  <a:lnTo>
                    <a:pt x="3732" y="288"/>
                  </a:lnTo>
                  <a:lnTo>
                    <a:pt x="3732" y="267"/>
                  </a:lnTo>
                  <a:lnTo>
                    <a:pt x="3732" y="267"/>
                  </a:lnTo>
                  <a:lnTo>
                    <a:pt x="3732" y="267"/>
                  </a:lnTo>
                  <a:lnTo>
                    <a:pt x="3732" y="267"/>
                  </a:lnTo>
                  <a:lnTo>
                    <a:pt x="3712" y="267"/>
                  </a:lnTo>
                  <a:lnTo>
                    <a:pt x="3712" y="267"/>
                  </a:lnTo>
                  <a:lnTo>
                    <a:pt x="3712" y="267"/>
                  </a:lnTo>
                  <a:lnTo>
                    <a:pt x="3712" y="288"/>
                  </a:lnTo>
                  <a:lnTo>
                    <a:pt x="3712" y="288"/>
                  </a:lnTo>
                  <a:lnTo>
                    <a:pt x="3732" y="288"/>
                  </a:lnTo>
                  <a:lnTo>
                    <a:pt x="3732" y="308"/>
                  </a:lnTo>
                  <a:lnTo>
                    <a:pt x="3732" y="308"/>
                  </a:lnTo>
                  <a:lnTo>
                    <a:pt x="3732" y="308"/>
                  </a:lnTo>
                  <a:lnTo>
                    <a:pt x="3712" y="308"/>
                  </a:lnTo>
                  <a:lnTo>
                    <a:pt x="3712" y="308"/>
                  </a:lnTo>
                  <a:lnTo>
                    <a:pt x="3712" y="308"/>
                  </a:lnTo>
                  <a:lnTo>
                    <a:pt x="3692" y="288"/>
                  </a:lnTo>
                  <a:lnTo>
                    <a:pt x="3692" y="288"/>
                  </a:lnTo>
                  <a:lnTo>
                    <a:pt x="3692" y="288"/>
                  </a:lnTo>
                  <a:lnTo>
                    <a:pt x="3692" y="308"/>
                  </a:lnTo>
                  <a:lnTo>
                    <a:pt x="3692" y="308"/>
                  </a:lnTo>
                  <a:lnTo>
                    <a:pt x="3692" y="308"/>
                  </a:lnTo>
                  <a:lnTo>
                    <a:pt x="3692" y="308"/>
                  </a:lnTo>
                  <a:lnTo>
                    <a:pt x="3692" y="308"/>
                  </a:lnTo>
                  <a:lnTo>
                    <a:pt x="3671" y="308"/>
                  </a:lnTo>
                  <a:lnTo>
                    <a:pt x="3671" y="308"/>
                  </a:lnTo>
                  <a:lnTo>
                    <a:pt x="3671" y="308"/>
                  </a:lnTo>
                  <a:lnTo>
                    <a:pt x="3671" y="308"/>
                  </a:lnTo>
                  <a:lnTo>
                    <a:pt x="3692" y="308"/>
                  </a:lnTo>
                  <a:lnTo>
                    <a:pt x="3692" y="308"/>
                  </a:lnTo>
                  <a:lnTo>
                    <a:pt x="3671" y="308"/>
                  </a:lnTo>
                  <a:lnTo>
                    <a:pt x="3671" y="308"/>
                  </a:lnTo>
                  <a:lnTo>
                    <a:pt x="3671" y="329"/>
                  </a:lnTo>
                  <a:lnTo>
                    <a:pt x="3671" y="329"/>
                  </a:lnTo>
                  <a:lnTo>
                    <a:pt x="3692" y="329"/>
                  </a:lnTo>
                  <a:lnTo>
                    <a:pt x="3692" y="329"/>
                  </a:lnTo>
                  <a:lnTo>
                    <a:pt x="3692" y="329"/>
                  </a:lnTo>
                  <a:lnTo>
                    <a:pt x="3692" y="329"/>
                  </a:lnTo>
                  <a:lnTo>
                    <a:pt x="3692" y="349"/>
                  </a:lnTo>
                  <a:lnTo>
                    <a:pt x="3692" y="349"/>
                  </a:lnTo>
                  <a:lnTo>
                    <a:pt x="3692" y="349"/>
                  </a:lnTo>
                  <a:lnTo>
                    <a:pt x="3712" y="349"/>
                  </a:lnTo>
                  <a:lnTo>
                    <a:pt x="3692" y="349"/>
                  </a:lnTo>
                  <a:lnTo>
                    <a:pt x="3692" y="349"/>
                  </a:lnTo>
                  <a:lnTo>
                    <a:pt x="3692" y="349"/>
                  </a:lnTo>
                  <a:lnTo>
                    <a:pt x="3692" y="349"/>
                  </a:lnTo>
                  <a:lnTo>
                    <a:pt x="3692" y="349"/>
                  </a:lnTo>
                  <a:lnTo>
                    <a:pt x="3692" y="349"/>
                  </a:lnTo>
                  <a:lnTo>
                    <a:pt x="3692" y="349"/>
                  </a:lnTo>
                  <a:lnTo>
                    <a:pt x="3671" y="349"/>
                  </a:lnTo>
                  <a:lnTo>
                    <a:pt x="3671" y="349"/>
                  </a:lnTo>
                  <a:lnTo>
                    <a:pt x="3671" y="370"/>
                  </a:lnTo>
                  <a:lnTo>
                    <a:pt x="3671" y="370"/>
                  </a:lnTo>
                  <a:lnTo>
                    <a:pt x="3671" y="370"/>
                  </a:lnTo>
                  <a:lnTo>
                    <a:pt x="3671" y="370"/>
                  </a:lnTo>
                  <a:lnTo>
                    <a:pt x="3671" y="390"/>
                  </a:lnTo>
                  <a:lnTo>
                    <a:pt x="3671" y="390"/>
                  </a:lnTo>
                  <a:lnTo>
                    <a:pt x="3671" y="390"/>
                  </a:lnTo>
                  <a:lnTo>
                    <a:pt x="3650" y="370"/>
                  </a:lnTo>
                  <a:lnTo>
                    <a:pt x="3650" y="370"/>
                  </a:lnTo>
                  <a:lnTo>
                    <a:pt x="3650" y="370"/>
                  </a:lnTo>
                  <a:lnTo>
                    <a:pt x="3650" y="370"/>
                  </a:lnTo>
                  <a:lnTo>
                    <a:pt x="3650" y="349"/>
                  </a:lnTo>
                  <a:lnTo>
                    <a:pt x="3650" y="349"/>
                  </a:lnTo>
                  <a:lnTo>
                    <a:pt x="3650" y="349"/>
                  </a:lnTo>
                  <a:lnTo>
                    <a:pt x="3650" y="349"/>
                  </a:lnTo>
                  <a:lnTo>
                    <a:pt x="3650" y="349"/>
                  </a:lnTo>
                  <a:lnTo>
                    <a:pt x="3650" y="349"/>
                  </a:lnTo>
                  <a:lnTo>
                    <a:pt x="3650" y="349"/>
                  </a:lnTo>
                  <a:lnTo>
                    <a:pt x="3630" y="349"/>
                  </a:lnTo>
                  <a:lnTo>
                    <a:pt x="3630" y="349"/>
                  </a:lnTo>
                  <a:lnTo>
                    <a:pt x="3630" y="349"/>
                  </a:lnTo>
                  <a:lnTo>
                    <a:pt x="3630" y="329"/>
                  </a:lnTo>
                  <a:lnTo>
                    <a:pt x="3630" y="349"/>
                  </a:lnTo>
                  <a:lnTo>
                    <a:pt x="3609" y="349"/>
                  </a:lnTo>
                  <a:lnTo>
                    <a:pt x="3609" y="349"/>
                  </a:lnTo>
                  <a:lnTo>
                    <a:pt x="3609" y="349"/>
                  </a:lnTo>
                  <a:lnTo>
                    <a:pt x="3630" y="349"/>
                  </a:lnTo>
                  <a:lnTo>
                    <a:pt x="3630" y="370"/>
                  </a:lnTo>
                  <a:lnTo>
                    <a:pt x="3630" y="370"/>
                  </a:lnTo>
                  <a:lnTo>
                    <a:pt x="3630" y="370"/>
                  </a:lnTo>
                  <a:lnTo>
                    <a:pt x="3630" y="390"/>
                  </a:lnTo>
                  <a:lnTo>
                    <a:pt x="3630" y="390"/>
                  </a:lnTo>
                  <a:lnTo>
                    <a:pt x="3650" y="390"/>
                  </a:lnTo>
                  <a:lnTo>
                    <a:pt x="3630" y="411"/>
                  </a:lnTo>
                  <a:lnTo>
                    <a:pt x="3630" y="411"/>
                  </a:lnTo>
                  <a:lnTo>
                    <a:pt x="3630" y="411"/>
                  </a:lnTo>
                  <a:lnTo>
                    <a:pt x="3630" y="411"/>
                  </a:lnTo>
                  <a:lnTo>
                    <a:pt x="3630" y="431"/>
                  </a:lnTo>
                  <a:lnTo>
                    <a:pt x="3630" y="431"/>
                  </a:lnTo>
                  <a:lnTo>
                    <a:pt x="3630" y="431"/>
                  </a:lnTo>
                  <a:lnTo>
                    <a:pt x="3630" y="411"/>
                  </a:lnTo>
                  <a:lnTo>
                    <a:pt x="3630" y="411"/>
                  </a:lnTo>
                  <a:lnTo>
                    <a:pt x="3630" y="411"/>
                  </a:lnTo>
                  <a:lnTo>
                    <a:pt x="3609" y="390"/>
                  </a:lnTo>
                  <a:lnTo>
                    <a:pt x="3609" y="390"/>
                  </a:lnTo>
                  <a:lnTo>
                    <a:pt x="3609" y="411"/>
                  </a:lnTo>
                  <a:lnTo>
                    <a:pt x="3609" y="411"/>
                  </a:lnTo>
                  <a:lnTo>
                    <a:pt x="3609" y="411"/>
                  </a:lnTo>
                  <a:lnTo>
                    <a:pt x="3609" y="411"/>
                  </a:lnTo>
                  <a:lnTo>
                    <a:pt x="3609" y="390"/>
                  </a:lnTo>
                  <a:lnTo>
                    <a:pt x="3609" y="390"/>
                  </a:lnTo>
                  <a:lnTo>
                    <a:pt x="3609" y="390"/>
                  </a:lnTo>
                  <a:lnTo>
                    <a:pt x="3609" y="390"/>
                  </a:lnTo>
                  <a:lnTo>
                    <a:pt x="3588" y="370"/>
                  </a:lnTo>
                  <a:lnTo>
                    <a:pt x="3588" y="370"/>
                  </a:lnTo>
                  <a:lnTo>
                    <a:pt x="3588" y="370"/>
                  </a:lnTo>
                  <a:lnTo>
                    <a:pt x="3588" y="370"/>
                  </a:lnTo>
                  <a:lnTo>
                    <a:pt x="3588" y="390"/>
                  </a:lnTo>
                  <a:lnTo>
                    <a:pt x="3588" y="390"/>
                  </a:lnTo>
                  <a:lnTo>
                    <a:pt x="3588" y="390"/>
                  </a:lnTo>
                  <a:lnTo>
                    <a:pt x="3588" y="390"/>
                  </a:lnTo>
                  <a:lnTo>
                    <a:pt x="3568" y="390"/>
                  </a:lnTo>
                  <a:lnTo>
                    <a:pt x="3568" y="390"/>
                  </a:lnTo>
                  <a:lnTo>
                    <a:pt x="3568" y="390"/>
                  </a:lnTo>
                  <a:lnTo>
                    <a:pt x="3568" y="370"/>
                  </a:lnTo>
                  <a:lnTo>
                    <a:pt x="3568" y="370"/>
                  </a:lnTo>
                  <a:lnTo>
                    <a:pt x="3568" y="370"/>
                  </a:lnTo>
                  <a:lnTo>
                    <a:pt x="3568" y="370"/>
                  </a:lnTo>
                  <a:lnTo>
                    <a:pt x="3548" y="390"/>
                  </a:lnTo>
                  <a:lnTo>
                    <a:pt x="3568" y="390"/>
                  </a:lnTo>
                  <a:lnTo>
                    <a:pt x="3568" y="411"/>
                  </a:lnTo>
                  <a:lnTo>
                    <a:pt x="3568" y="411"/>
                  </a:lnTo>
                  <a:lnTo>
                    <a:pt x="3568" y="431"/>
                  </a:lnTo>
                  <a:lnTo>
                    <a:pt x="3548" y="411"/>
                  </a:lnTo>
                  <a:lnTo>
                    <a:pt x="3548" y="390"/>
                  </a:lnTo>
                  <a:lnTo>
                    <a:pt x="3527" y="390"/>
                  </a:lnTo>
                  <a:lnTo>
                    <a:pt x="3527" y="411"/>
                  </a:lnTo>
                  <a:lnTo>
                    <a:pt x="3527" y="411"/>
                  </a:lnTo>
                  <a:lnTo>
                    <a:pt x="3548" y="411"/>
                  </a:lnTo>
                  <a:lnTo>
                    <a:pt x="3527" y="411"/>
                  </a:lnTo>
                  <a:lnTo>
                    <a:pt x="3527" y="431"/>
                  </a:lnTo>
                  <a:lnTo>
                    <a:pt x="3527" y="431"/>
                  </a:lnTo>
                  <a:lnTo>
                    <a:pt x="3506" y="411"/>
                  </a:lnTo>
                  <a:lnTo>
                    <a:pt x="3486" y="411"/>
                  </a:lnTo>
                  <a:lnTo>
                    <a:pt x="3486" y="431"/>
                  </a:lnTo>
                  <a:close/>
                  <a:moveTo>
                    <a:pt x="3322" y="780"/>
                  </a:moveTo>
                  <a:lnTo>
                    <a:pt x="3322" y="780"/>
                  </a:lnTo>
                  <a:lnTo>
                    <a:pt x="3302" y="780"/>
                  </a:lnTo>
                  <a:lnTo>
                    <a:pt x="3302" y="801"/>
                  </a:lnTo>
                  <a:lnTo>
                    <a:pt x="3302" y="801"/>
                  </a:lnTo>
                  <a:lnTo>
                    <a:pt x="3302" y="821"/>
                  </a:lnTo>
                  <a:lnTo>
                    <a:pt x="3302" y="821"/>
                  </a:lnTo>
                  <a:lnTo>
                    <a:pt x="3322" y="841"/>
                  </a:lnTo>
                  <a:lnTo>
                    <a:pt x="3322" y="841"/>
                  </a:lnTo>
                  <a:lnTo>
                    <a:pt x="3322" y="841"/>
                  </a:lnTo>
                  <a:lnTo>
                    <a:pt x="3342" y="841"/>
                  </a:lnTo>
                  <a:lnTo>
                    <a:pt x="3342" y="821"/>
                  </a:lnTo>
                  <a:lnTo>
                    <a:pt x="3342" y="821"/>
                  </a:lnTo>
                  <a:lnTo>
                    <a:pt x="3363" y="801"/>
                  </a:lnTo>
                  <a:lnTo>
                    <a:pt x="3342" y="801"/>
                  </a:lnTo>
                  <a:lnTo>
                    <a:pt x="3342" y="801"/>
                  </a:lnTo>
                  <a:lnTo>
                    <a:pt x="3322" y="780"/>
                  </a:lnTo>
                  <a:close/>
                  <a:moveTo>
                    <a:pt x="3302" y="862"/>
                  </a:moveTo>
                  <a:lnTo>
                    <a:pt x="3302" y="862"/>
                  </a:lnTo>
                  <a:lnTo>
                    <a:pt x="3302" y="862"/>
                  </a:lnTo>
                  <a:lnTo>
                    <a:pt x="3302" y="862"/>
                  </a:lnTo>
                  <a:lnTo>
                    <a:pt x="3302" y="862"/>
                  </a:lnTo>
                  <a:lnTo>
                    <a:pt x="3281" y="862"/>
                  </a:lnTo>
                  <a:lnTo>
                    <a:pt x="3281" y="862"/>
                  </a:lnTo>
                  <a:lnTo>
                    <a:pt x="3281" y="862"/>
                  </a:lnTo>
                  <a:lnTo>
                    <a:pt x="3281" y="862"/>
                  </a:lnTo>
                  <a:lnTo>
                    <a:pt x="3260" y="883"/>
                  </a:lnTo>
                  <a:lnTo>
                    <a:pt x="3260" y="883"/>
                  </a:lnTo>
                  <a:lnTo>
                    <a:pt x="3260" y="883"/>
                  </a:lnTo>
                  <a:lnTo>
                    <a:pt x="3260" y="903"/>
                  </a:lnTo>
                  <a:lnTo>
                    <a:pt x="3260" y="903"/>
                  </a:lnTo>
                  <a:lnTo>
                    <a:pt x="3260" y="923"/>
                  </a:lnTo>
                  <a:lnTo>
                    <a:pt x="3281" y="923"/>
                  </a:lnTo>
                  <a:lnTo>
                    <a:pt x="3281" y="923"/>
                  </a:lnTo>
                  <a:lnTo>
                    <a:pt x="3302" y="923"/>
                  </a:lnTo>
                  <a:lnTo>
                    <a:pt x="3302" y="903"/>
                  </a:lnTo>
                  <a:lnTo>
                    <a:pt x="3302" y="903"/>
                  </a:lnTo>
                  <a:lnTo>
                    <a:pt x="3302" y="883"/>
                  </a:lnTo>
                  <a:lnTo>
                    <a:pt x="3302" y="883"/>
                  </a:lnTo>
                  <a:lnTo>
                    <a:pt x="3302" y="862"/>
                  </a:lnTo>
                  <a:close/>
                  <a:moveTo>
                    <a:pt x="3445" y="595"/>
                  </a:moveTo>
                  <a:lnTo>
                    <a:pt x="3445" y="616"/>
                  </a:lnTo>
                  <a:lnTo>
                    <a:pt x="3466" y="636"/>
                  </a:lnTo>
                  <a:lnTo>
                    <a:pt x="3466" y="636"/>
                  </a:lnTo>
                  <a:lnTo>
                    <a:pt x="3466" y="636"/>
                  </a:lnTo>
                  <a:lnTo>
                    <a:pt x="3466" y="636"/>
                  </a:lnTo>
                  <a:lnTo>
                    <a:pt x="3466" y="636"/>
                  </a:lnTo>
                  <a:lnTo>
                    <a:pt x="3466" y="636"/>
                  </a:lnTo>
                  <a:lnTo>
                    <a:pt x="3466" y="636"/>
                  </a:lnTo>
                  <a:lnTo>
                    <a:pt x="3466" y="595"/>
                  </a:lnTo>
                  <a:lnTo>
                    <a:pt x="3466" y="595"/>
                  </a:lnTo>
                  <a:lnTo>
                    <a:pt x="3466" y="595"/>
                  </a:lnTo>
                  <a:lnTo>
                    <a:pt x="3466" y="575"/>
                  </a:lnTo>
                  <a:lnTo>
                    <a:pt x="3466" y="575"/>
                  </a:lnTo>
                  <a:lnTo>
                    <a:pt x="3466" y="575"/>
                  </a:lnTo>
                  <a:lnTo>
                    <a:pt x="3445" y="575"/>
                  </a:lnTo>
                  <a:lnTo>
                    <a:pt x="3445" y="575"/>
                  </a:lnTo>
                  <a:lnTo>
                    <a:pt x="3445" y="575"/>
                  </a:lnTo>
                  <a:lnTo>
                    <a:pt x="3445" y="575"/>
                  </a:lnTo>
                  <a:lnTo>
                    <a:pt x="3445" y="575"/>
                  </a:lnTo>
                  <a:lnTo>
                    <a:pt x="3445" y="595"/>
                  </a:lnTo>
                  <a:close/>
                  <a:moveTo>
                    <a:pt x="3753" y="411"/>
                  </a:moveTo>
                  <a:lnTo>
                    <a:pt x="3774" y="411"/>
                  </a:lnTo>
                  <a:lnTo>
                    <a:pt x="3774" y="411"/>
                  </a:lnTo>
                  <a:lnTo>
                    <a:pt x="3753" y="411"/>
                  </a:lnTo>
                  <a:lnTo>
                    <a:pt x="3753" y="411"/>
                  </a:lnTo>
                  <a:lnTo>
                    <a:pt x="3774" y="431"/>
                  </a:lnTo>
                  <a:lnTo>
                    <a:pt x="3774" y="431"/>
                  </a:lnTo>
                  <a:lnTo>
                    <a:pt x="3794" y="431"/>
                  </a:lnTo>
                  <a:lnTo>
                    <a:pt x="3774" y="431"/>
                  </a:lnTo>
                  <a:lnTo>
                    <a:pt x="3753" y="431"/>
                  </a:lnTo>
                  <a:lnTo>
                    <a:pt x="3753" y="452"/>
                  </a:lnTo>
                  <a:lnTo>
                    <a:pt x="3753" y="452"/>
                  </a:lnTo>
                  <a:lnTo>
                    <a:pt x="3753" y="452"/>
                  </a:lnTo>
                  <a:lnTo>
                    <a:pt x="3753" y="452"/>
                  </a:lnTo>
                  <a:lnTo>
                    <a:pt x="3753" y="452"/>
                  </a:lnTo>
                  <a:lnTo>
                    <a:pt x="3753" y="431"/>
                  </a:lnTo>
                  <a:lnTo>
                    <a:pt x="3732" y="452"/>
                  </a:lnTo>
                  <a:lnTo>
                    <a:pt x="3732" y="452"/>
                  </a:lnTo>
                  <a:lnTo>
                    <a:pt x="3732" y="452"/>
                  </a:lnTo>
                  <a:lnTo>
                    <a:pt x="3753" y="452"/>
                  </a:lnTo>
                  <a:lnTo>
                    <a:pt x="3753" y="452"/>
                  </a:lnTo>
                  <a:lnTo>
                    <a:pt x="3753" y="472"/>
                  </a:lnTo>
                  <a:lnTo>
                    <a:pt x="3732" y="493"/>
                  </a:lnTo>
                  <a:lnTo>
                    <a:pt x="3732" y="472"/>
                  </a:lnTo>
                  <a:lnTo>
                    <a:pt x="3732" y="472"/>
                  </a:lnTo>
                  <a:lnTo>
                    <a:pt x="3732" y="472"/>
                  </a:lnTo>
                  <a:lnTo>
                    <a:pt x="3732" y="452"/>
                  </a:lnTo>
                  <a:lnTo>
                    <a:pt x="3732" y="452"/>
                  </a:lnTo>
                  <a:lnTo>
                    <a:pt x="3732" y="452"/>
                  </a:lnTo>
                  <a:lnTo>
                    <a:pt x="3732" y="452"/>
                  </a:lnTo>
                  <a:lnTo>
                    <a:pt x="3712" y="452"/>
                  </a:lnTo>
                  <a:lnTo>
                    <a:pt x="3712" y="452"/>
                  </a:lnTo>
                  <a:lnTo>
                    <a:pt x="3712" y="452"/>
                  </a:lnTo>
                  <a:lnTo>
                    <a:pt x="3732" y="452"/>
                  </a:lnTo>
                  <a:lnTo>
                    <a:pt x="3732" y="452"/>
                  </a:lnTo>
                  <a:lnTo>
                    <a:pt x="3732" y="472"/>
                  </a:lnTo>
                  <a:lnTo>
                    <a:pt x="3732" y="472"/>
                  </a:lnTo>
                  <a:lnTo>
                    <a:pt x="3712" y="472"/>
                  </a:lnTo>
                  <a:lnTo>
                    <a:pt x="3712" y="472"/>
                  </a:lnTo>
                  <a:lnTo>
                    <a:pt x="3712" y="472"/>
                  </a:lnTo>
                  <a:lnTo>
                    <a:pt x="3712" y="472"/>
                  </a:lnTo>
                  <a:lnTo>
                    <a:pt x="3692" y="472"/>
                  </a:lnTo>
                  <a:lnTo>
                    <a:pt x="3692" y="472"/>
                  </a:lnTo>
                  <a:lnTo>
                    <a:pt x="3692" y="493"/>
                  </a:lnTo>
                  <a:lnTo>
                    <a:pt x="3692" y="493"/>
                  </a:lnTo>
                  <a:lnTo>
                    <a:pt x="3692" y="493"/>
                  </a:lnTo>
                  <a:lnTo>
                    <a:pt x="3692" y="493"/>
                  </a:lnTo>
                  <a:lnTo>
                    <a:pt x="3692" y="493"/>
                  </a:lnTo>
                  <a:lnTo>
                    <a:pt x="3692" y="493"/>
                  </a:lnTo>
                  <a:lnTo>
                    <a:pt x="3692" y="493"/>
                  </a:lnTo>
                  <a:lnTo>
                    <a:pt x="3692" y="493"/>
                  </a:lnTo>
                  <a:lnTo>
                    <a:pt x="3671" y="493"/>
                  </a:lnTo>
                  <a:lnTo>
                    <a:pt x="3671" y="493"/>
                  </a:lnTo>
                  <a:lnTo>
                    <a:pt x="3671" y="513"/>
                  </a:lnTo>
                  <a:lnTo>
                    <a:pt x="3671" y="513"/>
                  </a:lnTo>
                  <a:lnTo>
                    <a:pt x="3671" y="513"/>
                  </a:lnTo>
                  <a:lnTo>
                    <a:pt x="3671" y="513"/>
                  </a:lnTo>
                  <a:lnTo>
                    <a:pt x="3671" y="513"/>
                  </a:lnTo>
                  <a:lnTo>
                    <a:pt x="3692" y="513"/>
                  </a:lnTo>
                  <a:lnTo>
                    <a:pt x="3692" y="534"/>
                  </a:lnTo>
                  <a:lnTo>
                    <a:pt x="3671" y="534"/>
                  </a:lnTo>
                  <a:lnTo>
                    <a:pt x="3671" y="534"/>
                  </a:lnTo>
                  <a:lnTo>
                    <a:pt x="3671" y="534"/>
                  </a:lnTo>
                  <a:lnTo>
                    <a:pt x="3692" y="554"/>
                  </a:lnTo>
                  <a:lnTo>
                    <a:pt x="3692" y="554"/>
                  </a:lnTo>
                  <a:lnTo>
                    <a:pt x="3692" y="554"/>
                  </a:lnTo>
                  <a:lnTo>
                    <a:pt x="3692" y="554"/>
                  </a:lnTo>
                  <a:lnTo>
                    <a:pt x="3692" y="554"/>
                  </a:lnTo>
                  <a:lnTo>
                    <a:pt x="3692" y="554"/>
                  </a:lnTo>
                  <a:lnTo>
                    <a:pt x="3712" y="575"/>
                  </a:lnTo>
                  <a:lnTo>
                    <a:pt x="3712" y="554"/>
                  </a:lnTo>
                  <a:lnTo>
                    <a:pt x="3712" y="513"/>
                  </a:lnTo>
                  <a:lnTo>
                    <a:pt x="3712" y="534"/>
                  </a:lnTo>
                  <a:lnTo>
                    <a:pt x="3712" y="534"/>
                  </a:lnTo>
                  <a:lnTo>
                    <a:pt x="3712" y="554"/>
                  </a:lnTo>
                  <a:lnTo>
                    <a:pt x="3712" y="554"/>
                  </a:lnTo>
                  <a:lnTo>
                    <a:pt x="3712" y="575"/>
                  </a:lnTo>
                  <a:lnTo>
                    <a:pt x="3712" y="595"/>
                  </a:lnTo>
                  <a:lnTo>
                    <a:pt x="3732" y="595"/>
                  </a:lnTo>
                  <a:lnTo>
                    <a:pt x="3732" y="595"/>
                  </a:lnTo>
                  <a:lnTo>
                    <a:pt x="3753" y="595"/>
                  </a:lnTo>
                  <a:lnTo>
                    <a:pt x="3774" y="575"/>
                  </a:lnTo>
                  <a:lnTo>
                    <a:pt x="3774" y="575"/>
                  </a:lnTo>
                  <a:lnTo>
                    <a:pt x="3774" y="554"/>
                  </a:lnTo>
                  <a:lnTo>
                    <a:pt x="3753" y="554"/>
                  </a:lnTo>
                  <a:lnTo>
                    <a:pt x="3753" y="554"/>
                  </a:lnTo>
                  <a:lnTo>
                    <a:pt x="3753" y="554"/>
                  </a:lnTo>
                  <a:lnTo>
                    <a:pt x="3774" y="554"/>
                  </a:lnTo>
                  <a:lnTo>
                    <a:pt x="3794" y="513"/>
                  </a:lnTo>
                  <a:lnTo>
                    <a:pt x="3814" y="493"/>
                  </a:lnTo>
                  <a:lnTo>
                    <a:pt x="3814" y="472"/>
                  </a:lnTo>
                  <a:lnTo>
                    <a:pt x="3814" y="472"/>
                  </a:lnTo>
                  <a:lnTo>
                    <a:pt x="3814" y="472"/>
                  </a:lnTo>
                  <a:lnTo>
                    <a:pt x="3814" y="472"/>
                  </a:lnTo>
                  <a:lnTo>
                    <a:pt x="3814" y="472"/>
                  </a:lnTo>
                  <a:lnTo>
                    <a:pt x="3814" y="452"/>
                  </a:lnTo>
                  <a:lnTo>
                    <a:pt x="3814" y="452"/>
                  </a:lnTo>
                  <a:lnTo>
                    <a:pt x="3814" y="452"/>
                  </a:lnTo>
                  <a:lnTo>
                    <a:pt x="3794" y="452"/>
                  </a:lnTo>
                  <a:lnTo>
                    <a:pt x="3794" y="452"/>
                  </a:lnTo>
                  <a:lnTo>
                    <a:pt x="3794" y="452"/>
                  </a:lnTo>
                  <a:lnTo>
                    <a:pt x="3794" y="431"/>
                  </a:lnTo>
                  <a:lnTo>
                    <a:pt x="3794" y="431"/>
                  </a:lnTo>
                  <a:lnTo>
                    <a:pt x="3794" y="431"/>
                  </a:lnTo>
                  <a:lnTo>
                    <a:pt x="3794" y="411"/>
                  </a:lnTo>
                  <a:lnTo>
                    <a:pt x="3794" y="411"/>
                  </a:lnTo>
                  <a:lnTo>
                    <a:pt x="3774" y="411"/>
                  </a:lnTo>
                  <a:lnTo>
                    <a:pt x="3794" y="411"/>
                  </a:lnTo>
                  <a:lnTo>
                    <a:pt x="3774" y="390"/>
                  </a:lnTo>
                  <a:lnTo>
                    <a:pt x="3774" y="411"/>
                  </a:lnTo>
                  <a:lnTo>
                    <a:pt x="3774" y="411"/>
                  </a:lnTo>
                  <a:lnTo>
                    <a:pt x="3774" y="390"/>
                  </a:lnTo>
                  <a:lnTo>
                    <a:pt x="3774" y="390"/>
                  </a:lnTo>
                  <a:lnTo>
                    <a:pt x="3753" y="411"/>
                  </a:lnTo>
                  <a:close/>
                  <a:moveTo>
                    <a:pt x="4060" y="124"/>
                  </a:moveTo>
                  <a:lnTo>
                    <a:pt x="4060" y="124"/>
                  </a:lnTo>
                  <a:lnTo>
                    <a:pt x="4060" y="124"/>
                  </a:lnTo>
                  <a:lnTo>
                    <a:pt x="4060" y="124"/>
                  </a:lnTo>
                  <a:lnTo>
                    <a:pt x="4081" y="124"/>
                  </a:lnTo>
                  <a:lnTo>
                    <a:pt x="4101" y="124"/>
                  </a:lnTo>
                  <a:lnTo>
                    <a:pt x="4101" y="124"/>
                  </a:lnTo>
                  <a:lnTo>
                    <a:pt x="4101" y="124"/>
                  </a:lnTo>
                  <a:lnTo>
                    <a:pt x="4122" y="124"/>
                  </a:lnTo>
                  <a:lnTo>
                    <a:pt x="4122" y="124"/>
                  </a:lnTo>
                  <a:lnTo>
                    <a:pt x="4101" y="144"/>
                  </a:lnTo>
                  <a:lnTo>
                    <a:pt x="4101" y="144"/>
                  </a:lnTo>
                  <a:lnTo>
                    <a:pt x="4101" y="165"/>
                  </a:lnTo>
                  <a:lnTo>
                    <a:pt x="4122" y="165"/>
                  </a:lnTo>
                  <a:lnTo>
                    <a:pt x="4122" y="165"/>
                  </a:lnTo>
                  <a:lnTo>
                    <a:pt x="4122" y="165"/>
                  </a:lnTo>
                  <a:lnTo>
                    <a:pt x="4122" y="165"/>
                  </a:lnTo>
                  <a:lnTo>
                    <a:pt x="4143" y="165"/>
                  </a:lnTo>
                  <a:lnTo>
                    <a:pt x="4163" y="165"/>
                  </a:lnTo>
                  <a:lnTo>
                    <a:pt x="4163" y="144"/>
                  </a:lnTo>
                  <a:lnTo>
                    <a:pt x="4163" y="144"/>
                  </a:lnTo>
                  <a:lnTo>
                    <a:pt x="4143" y="144"/>
                  </a:lnTo>
                  <a:lnTo>
                    <a:pt x="4143" y="144"/>
                  </a:lnTo>
                  <a:lnTo>
                    <a:pt x="4163" y="144"/>
                  </a:lnTo>
                  <a:lnTo>
                    <a:pt x="4163" y="144"/>
                  </a:lnTo>
                  <a:lnTo>
                    <a:pt x="4183" y="144"/>
                  </a:lnTo>
                  <a:lnTo>
                    <a:pt x="4183" y="144"/>
                  </a:lnTo>
                  <a:lnTo>
                    <a:pt x="4183" y="124"/>
                  </a:lnTo>
                  <a:lnTo>
                    <a:pt x="4183" y="124"/>
                  </a:lnTo>
                  <a:lnTo>
                    <a:pt x="4204" y="124"/>
                  </a:lnTo>
                  <a:lnTo>
                    <a:pt x="4204" y="124"/>
                  </a:lnTo>
                  <a:lnTo>
                    <a:pt x="4225" y="124"/>
                  </a:lnTo>
                  <a:lnTo>
                    <a:pt x="4225" y="124"/>
                  </a:lnTo>
                  <a:lnTo>
                    <a:pt x="4225" y="103"/>
                  </a:lnTo>
                  <a:lnTo>
                    <a:pt x="4225" y="103"/>
                  </a:lnTo>
                  <a:lnTo>
                    <a:pt x="4225" y="82"/>
                  </a:lnTo>
                  <a:lnTo>
                    <a:pt x="4225" y="82"/>
                  </a:lnTo>
                  <a:lnTo>
                    <a:pt x="4225" y="82"/>
                  </a:lnTo>
                  <a:lnTo>
                    <a:pt x="4225" y="82"/>
                  </a:lnTo>
                  <a:lnTo>
                    <a:pt x="4204" y="103"/>
                  </a:lnTo>
                  <a:lnTo>
                    <a:pt x="4204" y="103"/>
                  </a:lnTo>
                  <a:lnTo>
                    <a:pt x="4204" y="103"/>
                  </a:lnTo>
                  <a:lnTo>
                    <a:pt x="4204" y="124"/>
                  </a:lnTo>
                  <a:lnTo>
                    <a:pt x="4204" y="124"/>
                  </a:lnTo>
                  <a:lnTo>
                    <a:pt x="4183" y="124"/>
                  </a:lnTo>
                  <a:lnTo>
                    <a:pt x="4183" y="103"/>
                  </a:lnTo>
                  <a:lnTo>
                    <a:pt x="4183" y="103"/>
                  </a:lnTo>
                  <a:lnTo>
                    <a:pt x="4183" y="103"/>
                  </a:lnTo>
                  <a:lnTo>
                    <a:pt x="4183" y="103"/>
                  </a:lnTo>
                  <a:lnTo>
                    <a:pt x="4183" y="103"/>
                  </a:lnTo>
                  <a:lnTo>
                    <a:pt x="4183" y="103"/>
                  </a:lnTo>
                  <a:lnTo>
                    <a:pt x="4183" y="103"/>
                  </a:lnTo>
                  <a:lnTo>
                    <a:pt x="4163" y="82"/>
                  </a:lnTo>
                  <a:lnTo>
                    <a:pt x="4183" y="82"/>
                  </a:lnTo>
                  <a:lnTo>
                    <a:pt x="4183" y="82"/>
                  </a:lnTo>
                  <a:lnTo>
                    <a:pt x="4204" y="62"/>
                  </a:lnTo>
                  <a:lnTo>
                    <a:pt x="4183" y="42"/>
                  </a:lnTo>
                  <a:lnTo>
                    <a:pt x="4183" y="42"/>
                  </a:lnTo>
                  <a:lnTo>
                    <a:pt x="4183" y="62"/>
                  </a:lnTo>
                  <a:lnTo>
                    <a:pt x="4183" y="62"/>
                  </a:lnTo>
                  <a:lnTo>
                    <a:pt x="4163" y="62"/>
                  </a:lnTo>
                  <a:lnTo>
                    <a:pt x="4163" y="62"/>
                  </a:lnTo>
                  <a:lnTo>
                    <a:pt x="4163" y="62"/>
                  </a:lnTo>
                  <a:lnTo>
                    <a:pt x="4163" y="62"/>
                  </a:lnTo>
                  <a:lnTo>
                    <a:pt x="4163" y="62"/>
                  </a:lnTo>
                  <a:lnTo>
                    <a:pt x="4143" y="62"/>
                  </a:lnTo>
                  <a:lnTo>
                    <a:pt x="4143" y="62"/>
                  </a:lnTo>
                  <a:lnTo>
                    <a:pt x="4143" y="62"/>
                  </a:lnTo>
                  <a:lnTo>
                    <a:pt x="4143" y="42"/>
                  </a:lnTo>
                  <a:lnTo>
                    <a:pt x="4143" y="42"/>
                  </a:lnTo>
                  <a:lnTo>
                    <a:pt x="4122" y="42"/>
                  </a:lnTo>
                  <a:lnTo>
                    <a:pt x="4122" y="42"/>
                  </a:lnTo>
                  <a:lnTo>
                    <a:pt x="4122" y="42"/>
                  </a:lnTo>
                  <a:lnTo>
                    <a:pt x="4122" y="42"/>
                  </a:lnTo>
                  <a:lnTo>
                    <a:pt x="4122" y="42"/>
                  </a:lnTo>
                  <a:lnTo>
                    <a:pt x="4122" y="42"/>
                  </a:lnTo>
                  <a:lnTo>
                    <a:pt x="4101" y="42"/>
                  </a:lnTo>
                  <a:lnTo>
                    <a:pt x="4101" y="42"/>
                  </a:lnTo>
                  <a:lnTo>
                    <a:pt x="4101" y="42"/>
                  </a:lnTo>
                  <a:lnTo>
                    <a:pt x="4122" y="82"/>
                  </a:lnTo>
                  <a:lnTo>
                    <a:pt x="4143" y="82"/>
                  </a:lnTo>
                  <a:lnTo>
                    <a:pt x="4143" y="82"/>
                  </a:lnTo>
                  <a:lnTo>
                    <a:pt x="4143" y="103"/>
                  </a:lnTo>
                  <a:lnTo>
                    <a:pt x="4143" y="82"/>
                  </a:lnTo>
                  <a:lnTo>
                    <a:pt x="4122" y="82"/>
                  </a:lnTo>
                  <a:lnTo>
                    <a:pt x="4122" y="82"/>
                  </a:lnTo>
                  <a:lnTo>
                    <a:pt x="4101" y="82"/>
                  </a:lnTo>
                  <a:lnTo>
                    <a:pt x="4101" y="82"/>
                  </a:lnTo>
                  <a:lnTo>
                    <a:pt x="4101" y="82"/>
                  </a:lnTo>
                  <a:lnTo>
                    <a:pt x="4101" y="82"/>
                  </a:lnTo>
                  <a:lnTo>
                    <a:pt x="4101" y="82"/>
                  </a:lnTo>
                  <a:lnTo>
                    <a:pt x="4081" y="82"/>
                  </a:lnTo>
                  <a:lnTo>
                    <a:pt x="4081" y="82"/>
                  </a:lnTo>
                  <a:lnTo>
                    <a:pt x="4081" y="82"/>
                  </a:lnTo>
                  <a:lnTo>
                    <a:pt x="4101" y="82"/>
                  </a:lnTo>
                  <a:lnTo>
                    <a:pt x="4101" y="82"/>
                  </a:lnTo>
                  <a:lnTo>
                    <a:pt x="4101" y="103"/>
                  </a:lnTo>
                  <a:lnTo>
                    <a:pt x="4081" y="82"/>
                  </a:lnTo>
                  <a:lnTo>
                    <a:pt x="4081" y="82"/>
                  </a:lnTo>
                  <a:lnTo>
                    <a:pt x="4081" y="82"/>
                  </a:lnTo>
                  <a:lnTo>
                    <a:pt x="4081" y="82"/>
                  </a:lnTo>
                  <a:lnTo>
                    <a:pt x="4060" y="82"/>
                  </a:lnTo>
                  <a:lnTo>
                    <a:pt x="4060" y="103"/>
                  </a:lnTo>
                  <a:lnTo>
                    <a:pt x="4081" y="103"/>
                  </a:lnTo>
                  <a:lnTo>
                    <a:pt x="4060" y="103"/>
                  </a:lnTo>
                  <a:lnTo>
                    <a:pt x="4060" y="124"/>
                  </a:lnTo>
                  <a:close/>
                  <a:moveTo>
                    <a:pt x="3938" y="124"/>
                  </a:moveTo>
                  <a:lnTo>
                    <a:pt x="3958" y="124"/>
                  </a:lnTo>
                  <a:lnTo>
                    <a:pt x="3958" y="124"/>
                  </a:lnTo>
                  <a:lnTo>
                    <a:pt x="3958" y="144"/>
                  </a:lnTo>
                  <a:lnTo>
                    <a:pt x="3958" y="144"/>
                  </a:lnTo>
                  <a:lnTo>
                    <a:pt x="3958" y="144"/>
                  </a:lnTo>
                  <a:lnTo>
                    <a:pt x="3978" y="144"/>
                  </a:lnTo>
                  <a:lnTo>
                    <a:pt x="3978" y="124"/>
                  </a:lnTo>
                  <a:lnTo>
                    <a:pt x="3978" y="124"/>
                  </a:lnTo>
                  <a:lnTo>
                    <a:pt x="3978" y="124"/>
                  </a:lnTo>
                  <a:lnTo>
                    <a:pt x="3978" y="124"/>
                  </a:lnTo>
                  <a:lnTo>
                    <a:pt x="3978" y="103"/>
                  </a:lnTo>
                  <a:lnTo>
                    <a:pt x="3978" y="103"/>
                  </a:lnTo>
                  <a:lnTo>
                    <a:pt x="3978" y="103"/>
                  </a:lnTo>
                  <a:lnTo>
                    <a:pt x="3978" y="103"/>
                  </a:lnTo>
                  <a:lnTo>
                    <a:pt x="3978" y="103"/>
                  </a:lnTo>
                  <a:lnTo>
                    <a:pt x="3978" y="103"/>
                  </a:lnTo>
                  <a:lnTo>
                    <a:pt x="3978" y="103"/>
                  </a:lnTo>
                  <a:lnTo>
                    <a:pt x="3978" y="103"/>
                  </a:lnTo>
                  <a:lnTo>
                    <a:pt x="3958" y="103"/>
                  </a:lnTo>
                  <a:lnTo>
                    <a:pt x="3958" y="103"/>
                  </a:lnTo>
                  <a:lnTo>
                    <a:pt x="3958" y="103"/>
                  </a:lnTo>
                  <a:lnTo>
                    <a:pt x="3958" y="103"/>
                  </a:lnTo>
                  <a:lnTo>
                    <a:pt x="3958" y="103"/>
                  </a:lnTo>
                  <a:lnTo>
                    <a:pt x="3958" y="82"/>
                  </a:lnTo>
                  <a:lnTo>
                    <a:pt x="3958" y="103"/>
                  </a:lnTo>
                  <a:lnTo>
                    <a:pt x="3958" y="103"/>
                  </a:lnTo>
                  <a:lnTo>
                    <a:pt x="3958" y="103"/>
                  </a:lnTo>
                  <a:lnTo>
                    <a:pt x="3958" y="103"/>
                  </a:lnTo>
                  <a:lnTo>
                    <a:pt x="3958" y="124"/>
                  </a:lnTo>
                  <a:lnTo>
                    <a:pt x="3958" y="124"/>
                  </a:lnTo>
                  <a:lnTo>
                    <a:pt x="3958" y="124"/>
                  </a:lnTo>
                  <a:lnTo>
                    <a:pt x="3958" y="124"/>
                  </a:lnTo>
                  <a:lnTo>
                    <a:pt x="3958" y="103"/>
                  </a:lnTo>
                  <a:lnTo>
                    <a:pt x="3958" y="103"/>
                  </a:lnTo>
                  <a:lnTo>
                    <a:pt x="3938" y="103"/>
                  </a:lnTo>
                  <a:lnTo>
                    <a:pt x="3938" y="103"/>
                  </a:lnTo>
                  <a:lnTo>
                    <a:pt x="3938" y="124"/>
                  </a:lnTo>
                  <a:close/>
                  <a:moveTo>
                    <a:pt x="3794" y="370"/>
                  </a:moveTo>
                  <a:lnTo>
                    <a:pt x="3794" y="370"/>
                  </a:lnTo>
                  <a:lnTo>
                    <a:pt x="3794" y="370"/>
                  </a:lnTo>
                  <a:lnTo>
                    <a:pt x="3794" y="370"/>
                  </a:lnTo>
                  <a:lnTo>
                    <a:pt x="3794" y="390"/>
                  </a:lnTo>
                  <a:lnTo>
                    <a:pt x="3794" y="390"/>
                  </a:lnTo>
                  <a:lnTo>
                    <a:pt x="3794" y="390"/>
                  </a:lnTo>
                  <a:lnTo>
                    <a:pt x="3794" y="411"/>
                  </a:lnTo>
                  <a:lnTo>
                    <a:pt x="3814" y="411"/>
                  </a:lnTo>
                  <a:lnTo>
                    <a:pt x="3814" y="411"/>
                  </a:lnTo>
                  <a:lnTo>
                    <a:pt x="3814" y="411"/>
                  </a:lnTo>
                  <a:lnTo>
                    <a:pt x="3814" y="411"/>
                  </a:lnTo>
                  <a:lnTo>
                    <a:pt x="3814" y="411"/>
                  </a:lnTo>
                  <a:lnTo>
                    <a:pt x="3814" y="431"/>
                  </a:lnTo>
                  <a:lnTo>
                    <a:pt x="3814" y="431"/>
                  </a:lnTo>
                  <a:lnTo>
                    <a:pt x="3835" y="452"/>
                  </a:lnTo>
                  <a:lnTo>
                    <a:pt x="3835" y="452"/>
                  </a:lnTo>
                  <a:lnTo>
                    <a:pt x="3856" y="452"/>
                  </a:lnTo>
                  <a:lnTo>
                    <a:pt x="3856" y="431"/>
                  </a:lnTo>
                  <a:lnTo>
                    <a:pt x="3876" y="411"/>
                  </a:lnTo>
                  <a:lnTo>
                    <a:pt x="3876" y="390"/>
                  </a:lnTo>
                  <a:lnTo>
                    <a:pt x="3896" y="390"/>
                  </a:lnTo>
                  <a:lnTo>
                    <a:pt x="3876" y="370"/>
                  </a:lnTo>
                  <a:lnTo>
                    <a:pt x="3876" y="370"/>
                  </a:lnTo>
                  <a:lnTo>
                    <a:pt x="3876" y="370"/>
                  </a:lnTo>
                  <a:lnTo>
                    <a:pt x="3876" y="349"/>
                  </a:lnTo>
                  <a:lnTo>
                    <a:pt x="3876" y="349"/>
                  </a:lnTo>
                  <a:lnTo>
                    <a:pt x="3876" y="349"/>
                  </a:lnTo>
                  <a:lnTo>
                    <a:pt x="3856" y="349"/>
                  </a:lnTo>
                  <a:lnTo>
                    <a:pt x="3856" y="329"/>
                  </a:lnTo>
                  <a:lnTo>
                    <a:pt x="3856" y="329"/>
                  </a:lnTo>
                  <a:lnTo>
                    <a:pt x="3835" y="349"/>
                  </a:lnTo>
                  <a:lnTo>
                    <a:pt x="3835" y="349"/>
                  </a:lnTo>
                  <a:lnTo>
                    <a:pt x="3835" y="349"/>
                  </a:lnTo>
                  <a:lnTo>
                    <a:pt x="3835" y="349"/>
                  </a:lnTo>
                  <a:lnTo>
                    <a:pt x="3814" y="349"/>
                  </a:lnTo>
                  <a:lnTo>
                    <a:pt x="3814" y="349"/>
                  </a:lnTo>
                  <a:lnTo>
                    <a:pt x="3835" y="329"/>
                  </a:lnTo>
                  <a:lnTo>
                    <a:pt x="3835" y="329"/>
                  </a:lnTo>
                  <a:lnTo>
                    <a:pt x="3835" y="329"/>
                  </a:lnTo>
                  <a:lnTo>
                    <a:pt x="3814" y="329"/>
                  </a:lnTo>
                  <a:lnTo>
                    <a:pt x="3814" y="329"/>
                  </a:lnTo>
                  <a:lnTo>
                    <a:pt x="3814" y="329"/>
                  </a:lnTo>
                  <a:lnTo>
                    <a:pt x="3814" y="329"/>
                  </a:lnTo>
                  <a:lnTo>
                    <a:pt x="3814" y="308"/>
                  </a:lnTo>
                  <a:lnTo>
                    <a:pt x="3794" y="329"/>
                  </a:lnTo>
                  <a:lnTo>
                    <a:pt x="3794" y="329"/>
                  </a:lnTo>
                  <a:lnTo>
                    <a:pt x="3794" y="329"/>
                  </a:lnTo>
                  <a:lnTo>
                    <a:pt x="3794" y="349"/>
                  </a:lnTo>
                  <a:lnTo>
                    <a:pt x="3794" y="349"/>
                  </a:lnTo>
                  <a:lnTo>
                    <a:pt x="3794" y="349"/>
                  </a:lnTo>
                  <a:lnTo>
                    <a:pt x="3794" y="349"/>
                  </a:lnTo>
                  <a:lnTo>
                    <a:pt x="3794" y="370"/>
                  </a:lnTo>
                  <a:close/>
                  <a:moveTo>
                    <a:pt x="3814" y="185"/>
                  </a:moveTo>
                  <a:lnTo>
                    <a:pt x="3835" y="185"/>
                  </a:lnTo>
                  <a:lnTo>
                    <a:pt x="3835" y="185"/>
                  </a:lnTo>
                  <a:lnTo>
                    <a:pt x="3835" y="185"/>
                  </a:lnTo>
                  <a:lnTo>
                    <a:pt x="3814" y="206"/>
                  </a:lnTo>
                  <a:lnTo>
                    <a:pt x="3814" y="206"/>
                  </a:lnTo>
                  <a:lnTo>
                    <a:pt x="3835" y="206"/>
                  </a:lnTo>
                  <a:lnTo>
                    <a:pt x="3835" y="206"/>
                  </a:lnTo>
                  <a:lnTo>
                    <a:pt x="3835" y="226"/>
                  </a:lnTo>
                  <a:lnTo>
                    <a:pt x="3835" y="226"/>
                  </a:lnTo>
                  <a:lnTo>
                    <a:pt x="3856" y="226"/>
                  </a:lnTo>
                  <a:lnTo>
                    <a:pt x="3856" y="226"/>
                  </a:lnTo>
                  <a:lnTo>
                    <a:pt x="3856" y="206"/>
                  </a:lnTo>
                  <a:lnTo>
                    <a:pt x="3856" y="206"/>
                  </a:lnTo>
                  <a:lnTo>
                    <a:pt x="3856" y="206"/>
                  </a:lnTo>
                  <a:lnTo>
                    <a:pt x="3856" y="206"/>
                  </a:lnTo>
                  <a:lnTo>
                    <a:pt x="3856" y="206"/>
                  </a:lnTo>
                  <a:lnTo>
                    <a:pt x="3876" y="206"/>
                  </a:lnTo>
                  <a:lnTo>
                    <a:pt x="3876" y="206"/>
                  </a:lnTo>
                  <a:lnTo>
                    <a:pt x="3876" y="206"/>
                  </a:lnTo>
                  <a:lnTo>
                    <a:pt x="3876" y="206"/>
                  </a:lnTo>
                  <a:lnTo>
                    <a:pt x="3876" y="206"/>
                  </a:lnTo>
                  <a:lnTo>
                    <a:pt x="3876" y="206"/>
                  </a:lnTo>
                  <a:lnTo>
                    <a:pt x="3876" y="185"/>
                  </a:lnTo>
                  <a:lnTo>
                    <a:pt x="3876" y="185"/>
                  </a:lnTo>
                  <a:lnTo>
                    <a:pt x="3876" y="185"/>
                  </a:lnTo>
                  <a:lnTo>
                    <a:pt x="3856" y="185"/>
                  </a:lnTo>
                  <a:lnTo>
                    <a:pt x="3856" y="185"/>
                  </a:lnTo>
                  <a:lnTo>
                    <a:pt x="3856" y="185"/>
                  </a:lnTo>
                  <a:lnTo>
                    <a:pt x="3856" y="185"/>
                  </a:lnTo>
                  <a:lnTo>
                    <a:pt x="3856" y="185"/>
                  </a:lnTo>
                  <a:lnTo>
                    <a:pt x="3856" y="185"/>
                  </a:lnTo>
                  <a:lnTo>
                    <a:pt x="3856" y="165"/>
                  </a:lnTo>
                  <a:lnTo>
                    <a:pt x="3876" y="165"/>
                  </a:lnTo>
                  <a:lnTo>
                    <a:pt x="3876" y="165"/>
                  </a:lnTo>
                  <a:lnTo>
                    <a:pt x="3876" y="165"/>
                  </a:lnTo>
                  <a:lnTo>
                    <a:pt x="3856" y="165"/>
                  </a:lnTo>
                  <a:lnTo>
                    <a:pt x="3835" y="165"/>
                  </a:lnTo>
                  <a:lnTo>
                    <a:pt x="3856" y="165"/>
                  </a:lnTo>
                  <a:lnTo>
                    <a:pt x="3856" y="165"/>
                  </a:lnTo>
                  <a:lnTo>
                    <a:pt x="3814" y="165"/>
                  </a:lnTo>
                  <a:lnTo>
                    <a:pt x="3814" y="165"/>
                  </a:lnTo>
                  <a:lnTo>
                    <a:pt x="3814" y="165"/>
                  </a:lnTo>
                  <a:lnTo>
                    <a:pt x="3814" y="165"/>
                  </a:lnTo>
                  <a:lnTo>
                    <a:pt x="3814" y="165"/>
                  </a:lnTo>
                  <a:lnTo>
                    <a:pt x="3814" y="185"/>
                  </a:lnTo>
                  <a:close/>
                  <a:moveTo>
                    <a:pt x="3302" y="759"/>
                  </a:moveTo>
                  <a:lnTo>
                    <a:pt x="3302" y="759"/>
                  </a:lnTo>
                  <a:lnTo>
                    <a:pt x="3302" y="759"/>
                  </a:lnTo>
                  <a:lnTo>
                    <a:pt x="3322" y="759"/>
                  </a:lnTo>
                  <a:lnTo>
                    <a:pt x="3322" y="759"/>
                  </a:lnTo>
                  <a:lnTo>
                    <a:pt x="3322" y="759"/>
                  </a:lnTo>
                  <a:lnTo>
                    <a:pt x="3322" y="739"/>
                  </a:lnTo>
                  <a:lnTo>
                    <a:pt x="3302" y="719"/>
                  </a:lnTo>
                  <a:lnTo>
                    <a:pt x="3302" y="719"/>
                  </a:lnTo>
                  <a:lnTo>
                    <a:pt x="3302" y="719"/>
                  </a:lnTo>
                  <a:lnTo>
                    <a:pt x="3302" y="739"/>
                  </a:lnTo>
                  <a:lnTo>
                    <a:pt x="3302" y="759"/>
                  </a:lnTo>
                  <a:close/>
                  <a:moveTo>
                    <a:pt x="2809" y="1087"/>
                  </a:moveTo>
                  <a:lnTo>
                    <a:pt x="2830" y="1087"/>
                  </a:lnTo>
                  <a:lnTo>
                    <a:pt x="2830" y="1087"/>
                  </a:lnTo>
                  <a:lnTo>
                    <a:pt x="2830" y="1108"/>
                  </a:lnTo>
                  <a:lnTo>
                    <a:pt x="2830" y="1108"/>
                  </a:lnTo>
                  <a:lnTo>
                    <a:pt x="2850" y="1108"/>
                  </a:lnTo>
                  <a:lnTo>
                    <a:pt x="2891" y="1087"/>
                  </a:lnTo>
                  <a:lnTo>
                    <a:pt x="2912" y="1087"/>
                  </a:lnTo>
                  <a:lnTo>
                    <a:pt x="2912" y="1087"/>
                  </a:lnTo>
                  <a:lnTo>
                    <a:pt x="2912" y="1087"/>
                  </a:lnTo>
                  <a:lnTo>
                    <a:pt x="2912" y="1087"/>
                  </a:lnTo>
                  <a:lnTo>
                    <a:pt x="2932" y="1087"/>
                  </a:lnTo>
                  <a:lnTo>
                    <a:pt x="2953" y="1087"/>
                  </a:lnTo>
                  <a:lnTo>
                    <a:pt x="2953" y="1067"/>
                  </a:lnTo>
                  <a:lnTo>
                    <a:pt x="2953" y="1067"/>
                  </a:lnTo>
                  <a:lnTo>
                    <a:pt x="2953" y="1047"/>
                  </a:lnTo>
                  <a:lnTo>
                    <a:pt x="2953" y="1047"/>
                  </a:lnTo>
                  <a:lnTo>
                    <a:pt x="2953" y="1047"/>
                  </a:lnTo>
                  <a:lnTo>
                    <a:pt x="2953" y="1047"/>
                  </a:lnTo>
                  <a:lnTo>
                    <a:pt x="2953" y="1047"/>
                  </a:lnTo>
                  <a:lnTo>
                    <a:pt x="2953" y="1026"/>
                  </a:lnTo>
                  <a:lnTo>
                    <a:pt x="2953" y="1026"/>
                  </a:lnTo>
                  <a:lnTo>
                    <a:pt x="2953" y="1026"/>
                  </a:lnTo>
                  <a:lnTo>
                    <a:pt x="2953" y="1026"/>
                  </a:lnTo>
                  <a:lnTo>
                    <a:pt x="2953" y="1005"/>
                  </a:lnTo>
                  <a:lnTo>
                    <a:pt x="2953" y="1005"/>
                  </a:lnTo>
                  <a:lnTo>
                    <a:pt x="2973" y="1005"/>
                  </a:lnTo>
                  <a:lnTo>
                    <a:pt x="2973" y="985"/>
                  </a:lnTo>
                  <a:lnTo>
                    <a:pt x="2994" y="985"/>
                  </a:lnTo>
                  <a:lnTo>
                    <a:pt x="2994" y="965"/>
                  </a:lnTo>
                  <a:lnTo>
                    <a:pt x="2994" y="965"/>
                  </a:lnTo>
                  <a:lnTo>
                    <a:pt x="2994" y="944"/>
                  </a:lnTo>
                  <a:lnTo>
                    <a:pt x="2973" y="944"/>
                  </a:lnTo>
                  <a:lnTo>
                    <a:pt x="2973" y="944"/>
                  </a:lnTo>
                  <a:lnTo>
                    <a:pt x="2973" y="923"/>
                  </a:lnTo>
                  <a:lnTo>
                    <a:pt x="2953" y="923"/>
                  </a:lnTo>
                  <a:lnTo>
                    <a:pt x="2953" y="923"/>
                  </a:lnTo>
                  <a:lnTo>
                    <a:pt x="2953" y="923"/>
                  </a:lnTo>
                  <a:lnTo>
                    <a:pt x="2953" y="923"/>
                  </a:lnTo>
                  <a:lnTo>
                    <a:pt x="2953" y="923"/>
                  </a:lnTo>
                  <a:lnTo>
                    <a:pt x="2953" y="923"/>
                  </a:lnTo>
                  <a:lnTo>
                    <a:pt x="2953" y="903"/>
                  </a:lnTo>
                  <a:lnTo>
                    <a:pt x="2932" y="903"/>
                  </a:lnTo>
                  <a:lnTo>
                    <a:pt x="2932" y="903"/>
                  </a:lnTo>
                  <a:lnTo>
                    <a:pt x="2932" y="903"/>
                  </a:lnTo>
                  <a:lnTo>
                    <a:pt x="2932" y="923"/>
                  </a:lnTo>
                  <a:lnTo>
                    <a:pt x="2932" y="923"/>
                  </a:lnTo>
                  <a:lnTo>
                    <a:pt x="2932" y="903"/>
                  </a:lnTo>
                  <a:lnTo>
                    <a:pt x="2912" y="903"/>
                  </a:lnTo>
                  <a:lnTo>
                    <a:pt x="2912" y="923"/>
                  </a:lnTo>
                  <a:lnTo>
                    <a:pt x="2912" y="923"/>
                  </a:lnTo>
                  <a:lnTo>
                    <a:pt x="2912" y="944"/>
                  </a:lnTo>
                  <a:lnTo>
                    <a:pt x="2932" y="965"/>
                  </a:lnTo>
                  <a:lnTo>
                    <a:pt x="2932" y="965"/>
                  </a:lnTo>
                  <a:lnTo>
                    <a:pt x="2932" y="985"/>
                  </a:lnTo>
                  <a:lnTo>
                    <a:pt x="2932" y="1005"/>
                  </a:lnTo>
                  <a:lnTo>
                    <a:pt x="2932" y="1005"/>
                  </a:lnTo>
                  <a:lnTo>
                    <a:pt x="2932" y="1005"/>
                  </a:lnTo>
                  <a:lnTo>
                    <a:pt x="2932" y="1026"/>
                  </a:lnTo>
                  <a:lnTo>
                    <a:pt x="2932" y="1026"/>
                  </a:lnTo>
                  <a:lnTo>
                    <a:pt x="2912" y="1005"/>
                  </a:lnTo>
                  <a:lnTo>
                    <a:pt x="2912" y="985"/>
                  </a:lnTo>
                  <a:lnTo>
                    <a:pt x="2912" y="965"/>
                  </a:lnTo>
                  <a:lnTo>
                    <a:pt x="2891" y="965"/>
                  </a:lnTo>
                  <a:lnTo>
                    <a:pt x="2891" y="965"/>
                  </a:lnTo>
                  <a:lnTo>
                    <a:pt x="2891" y="965"/>
                  </a:lnTo>
                  <a:lnTo>
                    <a:pt x="2891" y="985"/>
                  </a:lnTo>
                  <a:lnTo>
                    <a:pt x="2891" y="985"/>
                  </a:lnTo>
                  <a:lnTo>
                    <a:pt x="2891" y="985"/>
                  </a:lnTo>
                  <a:lnTo>
                    <a:pt x="2891" y="985"/>
                  </a:lnTo>
                  <a:lnTo>
                    <a:pt x="2891" y="985"/>
                  </a:lnTo>
                  <a:lnTo>
                    <a:pt x="2891" y="985"/>
                  </a:lnTo>
                  <a:lnTo>
                    <a:pt x="2891" y="965"/>
                  </a:lnTo>
                  <a:lnTo>
                    <a:pt x="2871" y="965"/>
                  </a:lnTo>
                  <a:lnTo>
                    <a:pt x="2871" y="965"/>
                  </a:lnTo>
                  <a:lnTo>
                    <a:pt x="2871" y="965"/>
                  </a:lnTo>
                  <a:lnTo>
                    <a:pt x="2871" y="965"/>
                  </a:lnTo>
                  <a:lnTo>
                    <a:pt x="2871" y="965"/>
                  </a:lnTo>
                  <a:lnTo>
                    <a:pt x="2871" y="965"/>
                  </a:lnTo>
                  <a:lnTo>
                    <a:pt x="2850" y="965"/>
                  </a:lnTo>
                  <a:lnTo>
                    <a:pt x="2850" y="965"/>
                  </a:lnTo>
                  <a:lnTo>
                    <a:pt x="2850" y="985"/>
                  </a:lnTo>
                  <a:lnTo>
                    <a:pt x="2850" y="985"/>
                  </a:lnTo>
                  <a:lnTo>
                    <a:pt x="2850" y="1005"/>
                  </a:lnTo>
                  <a:lnTo>
                    <a:pt x="2871" y="1005"/>
                  </a:lnTo>
                  <a:lnTo>
                    <a:pt x="2912" y="1005"/>
                  </a:lnTo>
                  <a:lnTo>
                    <a:pt x="2912" y="1005"/>
                  </a:lnTo>
                  <a:lnTo>
                    <a:pt x="2912" y="1026"/>
                  </a:lnTo>
                  <a:lnTo>
                    <a:pt x="2891" y="1005"/>
                  </a:lnTo>
                  <a:lnTo>
                    <a:pt x="2871" y="1005"/>
                  </a:lnTo>
                  <a:lnTo>
                    <a:pt x="2850" y="1005"/>
                  </a:lnTo>
                  <a:lnTo>
                    <a:pt x="2850" y="1005"/>
                  </a:lnTo>
                  <a:lnTo>
                    <a:pt x="2830" y="1005"/>
                  </a:lnTo>
                  <a:lnTo>
                    <a:pt x="2830" y="1005"/>
                  </a:lnTo>
                  <a:lnTo>
                    <a:pt x="2850" y="1047"/>
                  </a:lnTo>
                  <a:lnTo>
                    <a:pt x="2850" y="1047"/>
                  </a:lnTo>
                  <a:lnTo>
                    <a:pt x="2850" y="1047"/>
                  </a:lnTo>
                  <a:lnTo>
                    <a:pt x="2871" y="1047"/>
                  </a:lnTo>
                  <a:lnTo>
                    <a:pt x="2871" y="1047"/>
                  </a:lnTo>
                  <a:lnTo>
                    <a:pt x="2871" y="1067"/>
                  </a:lnTo>
                  <a:lnTo>
                    <a:pt x="2871" y="1067"/>
                  </a:lnTo>
                  <a:lnTo>
                    <a:pt x="2871" y="1067"/>
                  </a:lnTo>
                  <a:lnTo>
                    <a:pt x="2850" y="1067"/>
                  </a:lnTo>
                  <a:lnTo>
                    <a:pt x="2850" y="1067"/>
                  </a:lnTo>
                  <a:lnTo>
                    <a:pt x="2850" y="1067"/>
                  </a:lnTo>
                  <a:lnTo>
                    <a:pt x="2850" y="1067"/>
                  </a:lnTo>
                  <a:lnTo>
                    <a:pt x="2850" y="1087"/>
                  </a:lnTo>
                  <a:lnTo>
                    <a:pt x="2850" y="1067"/>
                  </a:lnTo>
                  <a:lnTo>
                    <a:pt x="2850" y="1067"/>
                  </a:lnTo>
                  <a:lnTo>
                    <a:pt x="2850" y="1067"/>
                  </a:lnTo>
                  <a:lnTo>
                    <a:pt x="2850" y="1067"/>
                  </a:lnTo>
                  <a:lnTo>
                    <a:pt x="2850" y="1067"/>
                  </a:lnTo>
                  <a:lnTo>
                    <a:pt x="2850" y="1067"/>
                  </a:lnTo>
                  <a:lnTo>
                    <a:pt x="2850" y="1067"/>
                  </a:lnTo>
                  <a:lnTo>
                    <a:pt x="2830" y="1047"/>
                  </a:lnTo>
                  <a:lnTo>
                    <a:pt x="2809" y="1067"/>
                  </a:lnTo>
                  <a:lnTo>
                    <a:pt x="2809" y="1067"/>
                  </a:lnTo>
                  <a:lnTo>
                    <a:pt x="2809" y="1067"/>
                  </a:lnTo>
                  <a:lnTo>
                    <a:pt x="2809" y="1067"/>
                  </a:lnTo>
                  <a:lnTo>
                    <a:pt x="2809" y="1067"/>
                  </a:lnTo>
                  <a:lnTo>
                    <a:pt x="2809" y="1067"/>
                  </a:lnTo>
                  <a:lnTo>
                    <a:pt x="2809" y="1067"/>
                  </a:lnTo>
                  <a:lnTo>
                    <a:pt x="2809" y="1067"/>
                  </a:lnTo>
                  <a:lnTo>
                    <a:pt x="2809" y="1067"/>
                  </a:lnTo>
                  <a:lnTo>
                    <a:pt x="2809" y="1067"/>
                  </a:lnTo>
                  <a:lnTo>
                    <a:pt x="2809" y="1087"/>
                  </a:lnTo>
                  <a:lnTo>
                    <a:pt x="2789" y="1087"/>
                  </a:lnTo>
                  <a:lnTo>
                    <a:pt x="2809" y="1087"/>
                  </a:lnTo>
                  <a:close/>
                  <a:moveTo>
                    <a:pt x="3220" y="759"/>
                  </a:moveTo>
                  <a:lnTo>
                    <a:pt x="3220" y="759"/>
                  </a:lnTo>
                  <a:lnTo>
                    <a:pt x="3220" y="759"/>
                  </a:lnTo>
                  <a:lnTo>
                    <a:pt x="3220" y="759"/>
                  </a:lnTo>
                  <a:lnTo>
                    <a:pt x="3240" y="780"/>
                  </a:lnTo>
                  <a:lnTo>
                    <a:pt x="3240" y="780"/>
                  </a:lnTo>
                  <a:lnTo>
                    <a:pt x="3240" y="780"/>
                  </a:lnTo>
                  <a:lnTo>
                    <a:pt x="3240" y="780"/>
                  </a:lnTo>
                  <a:lnTo>
                    <a:pt x="3260" y="780"/>
                  </a:lnTo>
                  <a:lnTo>
                    <a:pt x="3260" y="780"/>
                  </a:lnTo>
                  <a:lnTo>
                    <a:pt x="3260" y="759"/>
                  </a:lnTo>
                  <a:lnTo>
                    <a:pt x="3260" y="759"/>
                  </a:lnTo>
                  <a:lnTo>
                    <a:pt x="3260" y="759"/>
                  </a:lnTo>
                  <a:lnTo>
                    <a:pt x="3260" y="759"/>
                  </a:lnTo>
                  <a:lnTo>
                    <a:pt x="3260" y="759"/>
                  </a:lnTo>
                  <a:lnTo>
                    <a:pt x="3260" y="759"/>
                  </a:lnTo>
                  <a:lnTo>
                    <a:pt x="3260" y="759"/>
                  </a:lnTo>
                  <a:lnTo>
                    <a:pt x="3260" y="759"/>
                  </a:lnTo>
                  <a:lnTo>
                    <a:pt x="3260" y="780"/>
                  </a:lnTo>
                  <a:lnTo>
                    <a:pt x="3260" y="780"/>
                  </a:lnTo>
                  <a:lnTo>
                    <a:pt x="3260" y="780"/>
                  </a:lnTo>
                  <a:lnTo>
                    <a:pt x="3260" y="780"/>
                  </a:lnTo>
                  <a:lnTo>
                    <a:pt x="3260" y="780"/>
                  </a:lnTo>
                  <a:lnTo>
                    <a:pt x="3281" y="780"/>
                  </a:lnTo>
                  <a:lnTo>
                    <a:pt x="3281" y="780"/>
                  </a:lnTo>
                  <a:lnTo>
                    <a:pt x="3281" y="780"/>
                  </a:lnTo>
                  <a:lnTo>
                    <a:pt x="3281" y="780"/>
                  </a:lnTo>
                  <a:lnTo>
                    <a:pt x="3281" y="780"/>
                  </a:lnTo>
                  <a:lnTo>
                    <a:pt x="3281" y="759"/>
                  </a:lnTo>
                  <a:lnTo>
                    <a:pt x="3281" y="780"/>
                  </a:lnTo>
                  <a:lnTo>
                    <a:pt x="3302" y="780"/>
                  </a:lnTo>
                  <a:lnTo>
                    <a:pt x="3302" y="780"/>
                  </a:lnTo>
                  <a:lnTo>
                    <a:pt x="3302" y="780"/>
                  </a:lnTo>
                  <a:lnTo>
                    <a:pt x="3302" y="780"/>
                  </a:lnTo>
                  <a:lnTo>
                    <a:pt x="3302" y="759"/>
                  </a:lnTo>
                  <a:lnTo>
                    <a:pt x="3302" y="759"/>
                  </a:lnTo>
                  <a:lnTo>
                    <a:pt x="3302" y="759"/>
                  </a:lnTo>
                  <a:lnTo>
                    <a:pt x="3302" y="759"/>
                  </a:lnTo>
                  <a:lnTo>
                    <a:pt x="3302" y="739"/>
                  </a:lnTo>
                  <a:lnTo>
                    <a:pt x="3302" y="739"/>
                  </a:lnTo>
                  <a:lnTo>
                    <a:pt x="3302" y="739"/>
                  </a:lnTo>
                  <a:lnTo>
                    <a:pt x="3302" y="739"/>
                  </a:lnTo>
                  <a:lnTo>
                    <a:pt x="3302" y="719"/>
                  </a:lnTo>
                  <a:lnTo>
                    <a:pt x="3302" y="719"/>
                  </a:lnTo>
                  <a:lnTo>
                    <a:pt x="3302" y="719"/>
                  </a:lnTo>
                  <a:lnTo>
                    <a:pt x="3302" y="698"/>
                  </a:lnTo>
                  <a:lnTo>
                    <a:pt x="3302" y="698"/>
                  </a:lnTo>
                  <a:lnTo>
                    <a:pt x="3302" y="677"/>
                  </a:lnTo>
                  <a:lnTo>
                    <a:pt x="3302" y="677"/>
                  </a:lnTo>
                  <a:lnTo>
                    <a:pt x="3281" y="677"/>
                  </a:lnTo>
                  <a:lnTo>
                    <a:pt x="3260" y="677"/>
                  </a:lnTo>
                  <a:lnTo>
                    <a:pt x="3260" y="677"/>
                  </a:lnTo>
                  <a:lnTo>
                    <a:pt x="3240" y="677"/>
                  </a:lnTo>
                  <a:lnTo>
                    <a:pt x="3240" y="677"/>
                  </a:lnTo>
                  <a:lnTo>
                    <a:pt x="3240" y="698"/>
                  </a:lnTo>
                  <a:lnTo>
                    <a:pt x="3240" y="698"/>
                  </a:lnTo>
                  <a:lnTo>
                    <a:pt x="3240" y="698"/>
                  </a:lnTo>
                  <a:lnTo>
                    <a:pt x="3240" y="698"/>
                  </a:lnTo>
                  <a:lnTo>
                    <a:pt x="3240" y="698"/>
                  </a:lnTo>
                  <a:lnTo>
                    <a:pt x="3240" y="719"/>
                  </a:lnTo>
                  <a:lnTo>
                    <a:pt x="3220" y="719"/>
                  </a:lnTo>
                  <a:lnTo>
                    <a:pt x="3220" y="739"/>
                  </a:lnTo>
                  <a:lnTo>
                    <a:pt x="3220" y="739"/>
                  </a:lnTo>
                  <a:lnTo>
                    <a:pt x="3220" y="759"/>
                  </a:lnTo>
                  <a:close/>
                  <a:moveTo>
                    <a:pt x="2748" y="1375"/>
                  </a:moveTo>
                  <a:lnTo>
                    <a:pt x="2748" y="1355"/>
                  </a:lnTo>
                  <a:lnTo>
                    <a:pt x="2727" y="1355"/>
                  </a:lnTo>
                  <a:lnTo>
                    <a:pt x="2727" y="1355"/>
                  </a:lnTo>
                  <a:lnTo>
                    <a:pt x="2707" y="1375"/>
                  </a:lnTo>
                  <a:lnTo>
                    <a:pt x="2707" y="1375"/>
                  </a:lnTo>
                  <a:lnTo>
                    <a:pt x="2707" y="1375"/>
                  </a:lnTo>
                  <a:lnTo>
                    <a:pt x="2707" y="1395"/>
                  </a:lnTo>
                  <a:lnTo>
                    <a:pt x="2707" y="1395"/>
                  </a:lnTo>
                  <a:lnTo>
                    <a:pt x="2707" y="1395"/>
                  </a:lnTo>
                  <a:lnTo>
                    <a:pt x="2707" y="1416"/>
                  </a:lnTo>
                  <a:lnTo>
                    <a:pt x="2707" y="1416"/>
                  </a:lnTo>
                  <a:lnTo>
                    <a:pt x="2707" y="1416"/>
                  </a:lnTo>
                  <a:lnTo>
                    <a:pt x="2707" y="1416"/>
                  </a:lnTo>
                  <a:lnTo>
                    <a:pt x="2707" y="1416"/>
                  </a:lnTo>
                  <a:lnTo>
                    <a:pt x="2707" y="1416"/>
                  </a:lnTo>
                  <a:lnTo>
                    <a:pt x="2707" y="1416"/>
                  </a:lnTo>
                  <a:lnTo>
                    <a:pt x="2707" y="1416"/>
                  </a:lnTo>
                  <a:lnTo>
                    <a:pt x="2727" y="1395"/>
                  </a:lnTo>
                  <a:lnTo>
                    <a:pt x="2727" y="1395"/>
                  </a:lnTo>
                  <a:lnTo>
                    <a:pt x="2727" y="1395"/>
                  </a:lnTo>
                  <a:lnTo>
                    <a:pt x="2727" y="1395"/>
                  </a:lnTo>
                  <a:lnTo>
                    <a:pt x="2727" y="1375"/>
                  </a:lnTo>
                  <a:lnTo>
                    <a:pt x="2727" y="1375"/>
                  </a:lnTo>
                  <a:lnTo>
                    <a:pt x="2727" y="1375"/>
                  </a:lnTo>
                  <a:lnTo>
                    <a:pt x="2727" y="1375"/>
                  </a:lnTo>
                  <a:lnTo>
                    <a:pt x="2727" y="1375"/>
                  </a:lnTo>
                  <a:lnTo>
                    <a:pt x="2748" y="1375"/>
                  </a:lnTo>
                  <a:close/>
                  <a:moveTo>
                    <a:pt x="2584" y="1395"/>
                  </a:moveTo>
                  <a:lnTo>
                    <a:pt x="2604" y="1395"/>
                  </a:lnTo>
                  <a:lnTo>
                    <a:pt x="2645" y="1375"/>
                  </a:lnTo>
                  <a:lnTo>
                    <a:pt x="2645" y="1375"/>
                  </a:lnTo>
                  <a:lnTo>
                    <a:pt x="2645" y="1375"/>
                  </a:lnTo>
                  <a:lnTo>
                    <a:pt x="2645" y="1375"/>
                  </a:lnTo>
                  <a:lnTo>
                    <a:pt x="2645" y="1395"/>
                  </a:lnTo>
                  <a:lnTo>
                    <a:pt x="2645" y="1395"/>
                  </a:lnTo>
                  <a:lnTo>
                    <a:pt x="2645" y="1395"/>
                  </a:lnTo>
                  <a:lnTo>
                    <a:pt x="2645" y="1395"/>
                  </a:lnTo>
                  <a:lnTo>
                    <a:pt x="2645" y="1395"/>
                  </a:lnTo>
                  <a:lnTo>
                    <a:pt x="2645" y="1395"/>
                  </a:lnTo>
                  <a:lnTo>
                    <a:pt x="2645" y="1395"/>
                  </a:lnTo>
                  <a:lnTo>
                    <a:pt x="2645" y="1416"/>
                  </a:lnTo>
                  <a:lnTo>
                    <a:pt x="2645" y="1416"/>
                  </a:lnTo>
                  <a:lnTo>
                    <a:pt x="2666" y="1416"/>
                  </a:lnTo>
                  <a:lnTo>
                    <a:pt x="2666" y="1416"/>
                  </a:lnTo>
                  <a:lnTo>
                    <a:pt x="2666" y="1395"/>
                  </a:lnTo>
                  <a:lnTo>
                    <a:pt x="2666" y="1395"/>
                  </a:lnTo>
                  <a:lnTo>
                    <a:pt x="2666" y="1395"/>
                  </a:lnTo>
                  <a:lnTo>
                    <a:pt x="2666" y="1395"/>
                  </a:lnTo>
                  <a:lnTo>
                    <a:pt x="2666" y="1375"/>
                  </a:lnTo>
                  <a:lnTo>
                    <a:pt x="2666" y="1355"/>
                  </a:lnTo>
                  <a:lnTo>
                    <a:pt x="2707" y="1334"/>
                  </a:lnTo>
                  <a:lnTo>
                    <a:pt x="2707" y="1313"/>
                  </a:lnTo>
                  <a:lnTo>
                    <a:pt x="2707" y="1313"/>
                  </a:lnTo>
                  <a:lnTo>
                    <a:pt x="2707" y="1313"/>
                  </a:lnTo>
                  <a:lnTo>
                    <a:pt x="2727" y="1313"/>
                  </a:lnTo>
                  <a:lnTo>
                    <a:pt x="2727" y="1313"/>
                  </a:lnTo>
                  <a:lnTo>
                    <a:pt x="2727" y="1313"/>
                  </a:lnTo>
                  <a:lnTo>
                    <a:pt x="2727" y="1313"/>
                  </a:lnTo>
                  <a:lnTo>
                    <a:pt x="2727" y="1334"/>
                  </a:lnTo>
                  <a:lnTo>
                    <a:pt x="2727" y="1334"/>
                  </a:lnTo>
                  <a:lnTo>
                    <a:pt x="2748" y="1334"/>
                  </a:lnTo>
                  <a:lnTo>
                    <a:pt x="2768" y="1313"/>
                  </a:lnTo>
                  <a:lnTo>
                    <a:pt x="2789" y="1313"/>
                  </a:lnTo>
                  <a:lnTo>
                    <a:pt x="2809" y="1313"/>
                  </a:lnTo>
                  <a:lnTo>
                    <a:pt x="2809" y="1313"/>
                  </a:lnTo>
                  <a:lnTo>
                    <a:pt x="2809" y="1293"/>
                  </a:lnTo>
                  <a:lnTo>
                    <a:pt x="2809" y="1293"/>
                  </a:lnTo>
                  <a:lnTo>
                    <a:pt x="2809" y="1293"/>
                  </a:lnTo>
                  <a:lnTo>
                    <a:pt x="2809" y="1293"/>
                  </a:lnTo>
                  <a:lnTo>
                    <a:pt x="2809" y="1293"/>
                  </a:lnTo>
                  <a:lnTo>
                    <a:pt x="2809" y="1293"/>
                  </a:lnTo>
                  <a:lnTo>
                    <a:pt x="2789" y="1273"/>
                  </a:lnTo>
                  <a:lnTo>
                    <a:pt x="2789" y="1273"/>
                  </a:lnTo>
                  <a:lnTo>
                    <a:pt x="2789" y="1273"/>
                  </a:lnTo>
                  <a:lnTo>
                    <a:pt x="2809" y="1273"/>
                  </a:lnTo>
                  <a:lnTo>
                    <a:pt x="2809" y="1273"/>
                  </a:lnTo>
                  <a:lnTo>
                    <a:pt x="2809" y="1273"/>
                  </a:lnTo>
                  <a:lnTo>
                    <a:pt x="2809" y="1252"/>
                  </a:lnTo>
                  <a:lnTo>
                    <a:pt x="2809" y="1252"/>
                  </a:lnTo>
                  <a:lnTo>
                    <a:pt x="2789" y="1252"/>
                  </a:lnTo>
                  <a:lnTo>
                    <a:pt x="2789" y="1252"/>
                  </a:lnTo>
                  <a:lnTo>
                    <a:pt x="2789" y="1252"/>
                  </a:lnTo>
                  <a:lnTo>
                    <a:pt x="2789" y="1231"/>
                  </a:lnTo>
                  <a:lnTo>
                    <a:pt x="2789" y="1231"/>
                  </a:lnTo>
                  <a:lnTo>
                    <a:pt x="2789" y="1231"/>
                  </a:lnTo>
                  <a:lnTo>
                    <a:pt x="2809" y="1211"/>
                  </a:lnTo>
                  <a:lnTo>
                    <a:pt x="2809" y="1211"/>
                  </a:lnTo>
                  <a:lnTo>
                    <a:pt x="2830" y="1211"/>
                  </a:lnTo>
                  <a:lnTo>
                    <a:pt x="2830" y="1211"/>
                  </a:lnTo>
                  <a:lnTo>
                    <a:pt x="2830" y="1211"/>
                  </a:lnTo>
                  <a:lnTo>
                    <a:pt x="2830" y="1211"/>
                  </a:lnTo>
                  <a:lnTo>
                    <a:pt x="2830" y="1190"/>
                  </a:lnTo>
                  <a:lnTo>
                    <a:pt x="2830" y="1190"/>
                  </a:lnTo>
                  <a:lnTo>
                    <a:pt x="2830" y="1190"/>
                  </a:lnTo>
                  <a:lnTo>
                    <a:pt x="2830" y="1169"/>
                  </a:lnTo>
                  <a:lnTo>
                    <a:pt x="2830" y="1169"/>
                  </a:lnTo>
                  <a:lnTo>
                    <a:pt x="2809" y="1169"/>
                  </a:lnTo>
                  <a:lnTo>
                    <a:pt x="2809" y="1169"/>
                  </a:lnTo>
                  <a:lnTo>
                    <a:pt x="2809" y="1169"/>
                  </a:lnTo>
                  <a:lnTo>
                    <a:pt x="2809" y="1169"/>
                  </a:lnTo>
                  <a:lnTo>
                    <a:pt x="2809" y="1190"/>
                  </a:lnTo>
                  <a:lnTo>
                    <a:pt x="2809" y="1190"/>
                  </a:lnTo>
                  <a:lnTo>
                    <a:pt x="2789" y="1169"/>
                  </a:lnTo>
                  <a:lnTo>
                    <a:pt x="2809" y="1169"/>
                  </a:lnTo>
                  <a:lnTo>
                    <a:pt x="2809" y="1149"/>
                  </a:lnTo>
                  <a:lnTo>
                    <a:pt x="2809" y="1149"/>
                  </a:lnTo>
                  <a:lnTo>
                    <a:pt x="2809" y="1149"/>
                  </a:lnTo>
                  <a:lnTo>
                    <a:pt x="2809" y="1149"/>
                  </a:lnTo>
                  <a:lnTo>
                    <a:pt x="2809" y="1129"/>
                  </a:lnTo>
                  <a:lnTo>
                    <a:pt x="2789" y="1129"/>
                  </a:lnTo>
                  <a:lnTo>
                    <a:pt x="2789" y="1129"/>
                  </a:lnTo>
                  <a:lnTo>
                    <a:pt x="2789" y="1129"/>
                  </a:lnTo>
                  <a:lnTo>
                    <a:pt x="2789" y="1129"/>
                  </a:lnTo>
                  <a:lnTo>
                    <a:pt x="2789" y="1129"/>
                  </a:lnTo>
                  <a:lnTo>
                    <a:pt x="2789" y="1149"/>
                  </a:lnTo>
                  <a:lnTo>
                    <a:pt x="2789" y="1149"/>
                  </a:lnTo>
                  <a:lnTo>
                    <a:pt x="2768" y="1169"/>
                  </a:lnTo>
                  <a:lnTo>
                    <a:pt x="2768" y="1169"/>
                  </a:lnTo>
                  <a:lnTo>
                    <a:pt x="2768" y="1169"/>
                  </a:lnTo>
                  <a:lnTo>
                    <a:pt x="2768" y="1169"/>
                  </a:lnTo>
                  <a:lnTo>
                    <a:pt x="2768" y="1149"/>
                  </a:lnTo>
                  <a:lnTo>
                    <a:pt x="2768" y="1149"/>
                  </a:lnTo>
                  <a:lnTo>
                    <a:pt x="2768" y="1149"/>
                  </a:lnTo>
                  <a:lnTo>
                    <a:pt x="2768" y="1129"/>
                  </a:lnTo>
                  <a:lnTo>
                    <a:pt x="2768" y="1129"/>
                  </a:lnTo>
                  <a:lnTo>
                    <a:pt x="2768" y="1129"/>
                  </a:lnTo>
                  <a:lnTo>
                    <a:pt x="2768" y="1129"/>
                  </a:lnTo>
                  <a:lnTo>
                    <a:pt x="2789" y="1129"/>
                  </a:lnTo>
                  <a:lnTo>
                    <a:pt x="2789" y="1108"/>
                  </a:lnTo>
                  <a:lnTo>
                    <a:pt x="2768" y="1087"/>
                  </a:lnTo>
                  <a:lnTo>
                    <a:pt x="2768" y="1087"/>
                  </a:lnTo>
                  <a:lnTo>
                    <a:pt x="2768" y="1087"/>
                  </a:lnTo>
                  <a:lnTo>
                    <a:pt x="2768" y="1087"/>
                  </a:lnTo>
                  <a:lnTo>
                    <a:pt x="2768" y="1087"/>
                  </a:lnTo>
                  <a:lnTo>
                    <a:pt x="2748" y="1108"/>
                  </a:lnTo>
                  <a:lnTo>
                    <a:pt x="2748" y="1108"/>
                  </a:lnTo>
                  <a:lnTo>
                    <a:pt x="2748" y="1108"/>
                  </a:lnTo>
                  <a:lnTo>
                    <a:pt x="2748" y="1087"/>
                  </a:lnTo>
                  <a:lnTo>
                    <a:pt x="2748" y="1087"/>
                  </a:lnTo>
                  <a:lnTo>
                    <a:pt x="2748" y="1087"/>
                  </a:lnTo>
                  <a:lnTo>
                    <a:pt x="2727" y="1087"/>
                  </a:lnTo>
                  <a:lnTo>
                    <a:pt x="2727" y="1087"/>
                  </a:lnTo>
                  <a:lnTo>
                    <a:pt x="2727" y="1087"/>
                  </a:lnTo>
                  <a:lnTo>
                    <a:pt x="2727" y="1087"/>
                  </a:lnTo>
                  <a:lnTo>
                    <a:pt x="2727" y="1087"/>
                  </a:lnTo>
                  <a:lnTo>
                    <a:pt x="2727" y="1087"/>
                  </a:lnTo>
                  <a:lnTo>
                    <a:pt x="2727" y="1108"/>
                  </a:lnTo>
                  <a:lnTo>
                    <a:pt x="2727" y="1108"/>
                  </a:lnTo>
                  <a:lnTo>
                    <a:pt x="2727" y="1108"/>
                  </a:lnTo>
                  <a:lnTo>
                    <a:pt x="2748" y="1129"/>
                  </a:lnTo>
                  <a:lnTo>
                    <a:pt x="2748" y="1129"/>
                  </a:lnTo>
                  <a:lnTo>
                    <a:pt x="2748" y="1129"/>
                  </a:lnTo>
                  <a:lnTo>
                    <a:pt x="2748" y="1129"/>
                  </a:lnTo>
                  <a:lnTo>
                    <a:pt x="2727" y="1129"/>
                  </a:lnTo>
                  <a:lnTo>
                    <a:pt x="2727" y="1129"/>
                  </a:lnTo>
                  <a:lnTo>
                    <a:pt x="2727" y="1129"/>
                  </a:lnTo>
                  <a:lnTo>
                    <a:pt x="2707" y="1108"/>
                  </a:lnTo>
                  <a:lnTo>
                    <a:pt x="2707" y="1087"/>
                  </a:lnTo>
                  <a:lnTo>
                    <a:pt x="2707" y="1087"/>
                  </a:lnTo>
                  <a:lnTo>
                    <a:pt x="2707" y="1087"/>
                  </a:lnTo>
                  <a:lnTo>
                    <a:pt x="2707" y="1087"/>
                  </a:lnTo>
                  <a:lnTo>
                    <a:pt x="2707" y="1108"/>
                  </a:lnTo>
                  <a:lnTo>
                    <a:pt x="2686" y="1108"/>
                  </a:lnTo>
                  <a:lnTo>
                    <a:pt x="2707" y="1108"/>
                  </a:lnTo>
                  <a:lnTo>
                    <a:pt x="2707" y="1108"/>
                  </a:lnTo>
                  <a:lnTo>
                    <a:pt x="2707" y="1129"/>
                  </a:lnTo>
                  <a:lnTo>
                    <a:pt x="2727" y="1129"/>
                  </a:lnTo>
                  <a:lnTo>
                    <a:pt x="2727" y="1129"/>
                  </a:lnTo>
                  <a:lnTo>
                    <a:pt x="2727" y="1149"/>
                  </a:lnTo>
                  <a:lnTo>
                    <a:pt x="2727" y="1149"/>
                  </a:lnTo>
                  <a:lnTo>
                    <a:pt x="2727" y="1149"/>
                  </a:lnTo>
                  <a:lnTo>
                    <a:pt x="2727" y="1149"/>
                  </a:lnTo>
                  <a:lnTo>
                    <a:pt x="2727" y="1149"/>
                  </a:lnTo>
                  <a:lnTo>
                    <a:pt x="2727" y="1169"/>
                  </a:lnTo>
                  <a:lnTo>
                    <a:pt x="2727" y="1169"/>
                  </a:lnTo>
                  <a:lnTo>
                    <a:pt x="2727" y="1149"/>
                  </a:lnTo>
                  <a:lnTo>
                    <a:pt x="2707" y="1149"/>
                  </a:lnTo>
                  <a:lnTo>
                    <a:pt x="2707" y="1149"/>
                  </a:lnTo>
                  <a:lnTo>
                    <a:pt x="2707" y="1149"/>
                  </a:lnTo>
                  <a:lnTo>
                    <a:pt x="2707" y="1149"/>
                  </a:lnTo>
                  <a:lnTo>
                    <a:pt x="2707" y="1129"/>
                  </a:lnTo>
                  <a:lnTo>
                    <a:pt x="2707" y="1129"/>
                  </a:lnTo>
                  <a:lnTo>
                    <a:pt x="2686" y="1129"/>
                  </a:lnTo>
                  <a:lnTo>
                    <a:pt x="2686" y="1129"/>
                  </a:lnTo>
                  <a:lnTo>
                    <a:pt x="2686" y="1129"/>
                  </a:lnTo>
                  <a:lnTo>
                    <a:pt x="2666" y="1129"/>
                  </a:lnTo>
                  <a:lnTo>
                    <a:pt x="2666" y="1129"/>
                  </a:lnTo>
                  <a:lnTo>
                    <a:pt x="2666" y="1129"/>
                  </a:lnTo>
                  <a:lnTo>
                    <a:pt x="2666" y="1129"/>
                  </a:lnTo>
                  <a:lnTo>
                    <a:pt x="2686" y="1149"/>
                  </a:lnTo>
                  <a:lnTo>
                    <a:pt x="2686" y="1149"/>
                  </a:lnTo>
                  <a:lnTo>
                    <a:pt x="2686" y="1149"/>
                  </a:lnTo>
                  <a:lnTo>
                    <a:pt x="2666" y="1149"/>
                  </a:lnTo>
                  <a:lnTo>
                    <a:pt x="2666" y="1149"/>
                  </a:lnTo>
                  <a:lnTo>
                    <a:pt x="2666" y="1169"/>
                  </a:lnTo>
                  <a:lnTo>
                    <a:pt x="2666" y="1169"/>
                  </a:lnTo>
                  <a:lnTo>
                    <a:pt x="2666" y="1169"/>
                  </a:lnTo>
                  <a:lnTo>
                    <a:pt x="2666" y="1149"/>
                  </a:lnTo>
                  <a:lnTo>
                    <a:pt x="2666" y="1149"/>
                  </a:lnTo>
                  <a:lnTo>
                    <a:pt x="2645" y="1149"/>
                  </a:lnTo>
                  <a:lnTo>
                    <a:pt x="2645" y="1149"/>
                  </a:lnTo>
                  <a:lnTo>
                    <a:pt x="2666" y="1169"/>
                  </a:lnTo>
                  <a:lnTo>
                    <a:pt x="2686" y="1169"/>
                  </a:lnTo>
                  <a:lnTo>
                    <a:pt x="2707" y="1190"/>
                  </a:lnTo>
                  <a:lnTo>
                    <a:pt x="2707" y="1190"/>
                  </a:lnTo>
                  <a:lnTo>
                    <a:pt x="2666" y="1190"/>
                  </a:lnTo>
                  <a:lnTo>
                    <a:pt x="2666" y="1190"/>
                  </a:lnTo>
                  <a:lnTo>
                    <a:pt x="2686" y="1211"/>
                  </a:lnTo>
                  <a:lnTo>
                    <a:pt x="2686" y="1211"/>
                  </a:lnTo>
                  <a:lnTo>
                    <a:pt x="2686" y="1211"/>
                  </a:lnTo>
                  <a:lnTo>
                    <a:pt x="2686" y="1211"/>
                  </a:lnTo>
                  <a:lnTo>
                    <a:pt x="2686" y="1211"/>
                  </a:lnTo>
                  <a:lnTo>
                    <a:pt x="2666" y="1211"/>
                  </a:lnTo>
                  <a:lnTo>
                    <a:pt x="2645" y="1211"/>
                  </a:lnTo>
                  <a:lnTo>
                    <a:pt x="2645" y="1211"/>
                  </a:lnTo>
                  <a:lnTo>
                    <a:pt x="2625" y="1211"/>
                  </a:lnTo>
                  <a:lnTo>
                    <a:pt x="2625" y="1211"/>
                  </a:lnTo>
                  <a:lnTo>
                    <a:pt x="2625" y="1211"/>
                  </a:lnTo>
                  <a:lnTo>
                    <a:pt x="2625" y="1211"/>
                  </a:lnTo>
                  <a:lnTo>
                    <a:pt x="2625" y="1211"/>
                  </a:lnTo>
                  <a:lnTo>
                    <a:pt x="2625" y="1211"/>
                  </a:lnTo>
                  <a:lnTo>
                    <a:pt x="2625" y="1211"/>
                  </a:lnTo>
                  <a:lnTo>
                    <a:pt x="2625" y="1211"/>
                  </a:lnTo>
                  <a:lnTo>
                    <a:pt x="2604" y="1211"/>
                  </a:lnTo>
                  <a:lnTo>
                    <a:pt x="2604" y="1211"/>
                  </a:lnTo>
                  <a:lnTo>
                    <a:pt x="2604" y="1211"/>
                  </a:lnTo>
                  <a:lnTo>
                    <a:pt x="2604" y="1211"/>
                  </a:lnTo>
                  <a:lnTo>
                    <a:pt x="2604" y="1211"/>
                  </a:lnTo>
                  <a:lnTo>
                    <a:pt x="2604" y="1211"/>
                  </a:lnTo>
                  <a:lnTo>
                    <a:pt x="2604" y="1211"/>
                  </a:lnTo>
                  <a:lnTo>
                    <a:pt x="2604" y="1231"/>
                  </a:lnTo>
                  <a:lnTo>
                    <a:pt x="2604" y="1231"/>
                  </a:lnTo>
                  <a:lnTo>
                    <a:pt x="2584" y="1231"/>
                  </a:lnTo>
                  <a:lnTo>
                    <a:pt x="2584" y="1231"/>
                  </a:lnTo>
                  <a:lnTo>
                    <a:pt x="2604" y="1231"/>
                  </a:lnTo>
                  <a:lnTo>
                    <a:pt x="2625" y="1231"/>
                  </a:lnTo>
                  <a:lnTo>
                    <a:pt x="2625" y="1231"/>
                  </a:lnTo>
                  <a:lnTo>
                    <a:pt x="2645" y="1231"/>
                  </a:lnTo>
                  <a:lnTo>
                    <a:pt x="2625" y="1231"/>
                  </a:lnTo>
                  <a:lnTo>
                    <a:pt x="2625" y="1231"/>
                  </a:lnTo>
                  <a:lnTo>
                    <a:pt x="2625" y="1231"/>
                  </a:lnTo>
                  <a:lnTo>
                    <a:pt x="2625" y="1231"/>
                  </a:lnTo>
                  <a:lnTo>
                    <a:pt x="2625" y="1231"/>
                  </a:lnTo>
                  <a:lnTo>
                    <a:pt x="2645" y="1231"/>
                  </a:lnTo>
                  <a:lnTo>
                    <a:pt x="2645" y="1252"/>
                  </a:lnTo>
                  <a:lnTo>
                    <a:pt x="2645" y="1252"/>
                  </a:lnTo>
                  <a:lnTo>
                    <a:pt x="2645" y="1252"/>
                  </a:lnTo>
                  <a:lnTo>
                    <a:pt x="2604" y="1252"/>
                  </a:lnTo>
                  <a:lnTo>
                    <a:pt x="2604" y="1252"/>
                  </a:lnTo>
                  <a:lnTo>
                    <a:pt x="2604" y="1252"/>
                  </a:lnTo>
                  <a:lnTo>
                    <a:pt x="2604" y="1273"/>
                  </a:lnTo>
                  <a:lnTo>
                    <a:pt x="2625" y="1252"/>
                  </a:lnTo>
                  <a:lnTo>
                    <a:pt x="2625" y="1273"/>
                  </a:lnTo>
                  <a:lnTo>
                    <a:pt x="2625" y="1273"/>
                  </a:lnTo>
                  <a:lnTo>
                    <a:pt x="2625" y="1273"/>
                  </a:lnTo>
                  <a:lnTo>
                    <a:pt x="2625" y="1273"/>
                  </a:lnTo>
                  <a:lnTo>
                    <a:pt x="2625" y="1273"/>
                  </a:lnTo>
                  <a:lnTo>
                    <a:pt x="2625" y="1273"/>
                  </a:lnTo>
                  <a:lnTo>
                    <a:pt x="2645" y="1273"/>
                  </a:lnTo>
                  <a:lnTo>
                    <a:pt x="2645" y="1273"/>
                  </a:lnTo>
                  <a:lnTo>
                    <a:pt x="2645" y="1273"/>
                  </a:lnTo>
                  <a:lnTo>
                    <a:pt x="2645" y="1273"/>
                  </a:lnTo>
                  <a:lnTo>
                    <a:pt x="2645" y="1273"/>
                  </a:lnTo>
                  <a:lnTo>
                    <a:pt x="2645" y="1273"/>
                  </a:lnTo>
                  <a:lnTo>
                    <a:pt x="2645" y="1273"/>
                  </a:lnTo>
                  <a:lnTo>
                    <a:pt x="2645" y="1293"/>
                  </a:lnTo>
                  <a:lnTo>
                    <a:pt x="2645" y="1293"/>
                  </a:lnTo>
                  <a:lnTo>
                    <a:pt x="2645" y="1293"/>
                  </a:lnTo>
                  <a:lnTo>
                    <a:pt x="2645" y="1273"/>
                  </a:lnTo>
                  <a:lnTo>
                    <a:pt x="2645" y="1293"/>
                  </a:lnTo>
                  <a:lnTo>
                    <a:pt x="2604" y="1293"/>
                  </a:lnTo>
                  <a:lnTo>
                    <a:pt x="2604" y="1293"/>
                  </a:lnTo>
                  <a:lnTo>
                    <a:pt x="2604" y="1293"/>
                  </a:lnTo>
                  <a:lnTo>
                    <a:pt x="2604" y="1293"/>
                  </a:lnTo>
                  <a:lnTo>
                    <a:pt x="2604" y="1313"/>
                  </a:lnTo>
                  <a:lnTo>
                    <a:pt x="2604" y="1313"/>
                  </a:lnTo>
                  <a:lnTo>
                    <a:pt x="2604" y="1313"/>
                  </a:lnTo>
                  <a:lnTo>
                    <a:pt x="2604" y="1313"/>
                  </a:lnTo>
                  <a:lnTo>
                    <a:pt x="2604" y="1313"/>
                  </a:lnTo>
                  <a:lnTo>
                    <a:pt x="2604" y="1313"/>
                  </a:lnTo>
                  <a:lnTo>
                    <a:pt x="2625" y="1313"/>
                  </a:lnTo>
                  <a:lnTo>
                    <a:pt x="2625" y="1313"/>
                  </a:lnTo>
                  <a:lnTo>
                    <a:pt x="2645" y="1313"/>
                  </a:lnTo>
                  <a:lnTo>
                    <a:pt x="2666" y="1313"/>
                  </a:lnTo>
                  <a:lnTo>
                    <a:pt x="2645" y="1313"/>
                  </a:lnTo>
                  <a:lnTo>
                    <a:pt x="2645" y="1334"/>
                  </a:lnTo>
                  <a:lnTo>
                    <a:pt x="2645" y="1334"/>
                  </a:lnTo>
                  <a:lnTo>
                    <a:pt x="2645" y="1334"/>
                  </a:lnTo>
                  <a:lnTo>
                    <a:pt x="2645" y="1334"/>
                  </a:lnTo>
                  <a:lnTo>
                    <a:pt x="2645" y="1334"/>
                  </a:lnTo>
                  <a:lnTo>
                    <a:pt x="2645" y="1355"/>
                  </a:lnTo>
                  <a:lnTo>
                    <a:pt x="2625" y="1355"/>
                  </a:lnTo>
                  <a:lnTo>
                    <a:pt x="2625" y="1355"/>
                  </a:lnTo>
                  <a:lnTo>
                    <a:pt x="2604" y="1355"/>
                  </a:lnTo>
                  <a:lnTo>
                    <a:pt x="2604" y="1375"/>
                  </a:lnTo>
                  <a:lnTo>
                    <a:pt x="2604" y="1375"/>
                  </a:lnTo>
                  <a:lnTo>
                    <a:pt x="2584" y="1355"/>
                  </a:lnTo>
                  <a:lnTo>
                    <a:pt x="2584" y="1375"/>
                  </a:lnTo>
                  <a:lnTo>
                    <a:pt x="2584" y="1375"/>
                  </a:lnTo>
                  <a:lnTo>
                    <a:pt x="2584" y="1395"/>
                  </a:lnTo>
                  <a:close/>
                  <a:moveTo>
                    <a:pt x="2973" y="759"/>
                  </a:moveTo>
                  <a:lnTo>
                    <a:pt x="2973" y="780"/>
                  </a:lnTo>
                  <a:lnTo>
                    <a:pt x="2994" y="780"/>
                  </a:lnTo>
                  <a:lnTo>
                    <a:pt x="2994" y="780"/>
                  </a:lnTo>
                  <a:lnTo>
                    <a:pt x="3014" y="759"/>
                  </a:lnTo>
                  <a:lnTo>
                    <a:pt x="3014" y="759"/>
                  </a:lnTo>
                  <a:lnTo>
                    <a:pt x="3014" y="759"/>
                  </a:lnTo>
                  <a:lnTo>
                    <a:pt x="3014" y="759"/>
                  </a:lnTo>
                  <a:lnTo>
                    <a:pt x="2994" y="759"/>
                  </a:lnTo>
                  <a:lnTo>
                    <a:pt x="3014" y="739"/>
                  </a:lnTo>
                  <a:lnTo>
                    <a:pt x="3014" y="739"/>
                  </a:lnTo>
                  <a:lnTo>
                    <a:pt x="3014" y="739"/>
                  </a:lnTo>
                  <a:lnTo>
                    <a:pt x="3014" y="739"/>
                  </a:lnTo>
                  <a:lnTo>
                    <a:pt x="3014" y="719"/>
                  </a:lnTo>
                  <a:lnTo>
                    <a:pt x="2994" y="719"/>
                  </a:lnTo>
                  <a:lnTo>
                    <a:pt x="2994" y="719"/>
                  </a:lnTo>
                  <a:lnTo>
                    <a:pt x="2994" y="698"/>
                  </a:lnTo>
                  <a:lnTo>
                    <a:pt x="2994" y="698"/>
                  </a:lnTo>
                  <a:lnTo>
                    <a:pt x="2994" y="698"/>
                  </a:lnTo>
                  <a:lnTo>
                    <a:pt x="2994" y="698"/>
                  </a:lnTo>
                  <a:lnTo>
                    <a:pt x="2994" y="698"/>
                  </a:lnTo>
                  <a:lnTo>
                    <a:pt x="2994" y="698"/>
                  </a:lnTo>
                  <a:lnTo>
                    <a:pt x="2994" y="698"/>
                  </a:lnTo>
                  <a:lnTo>
                    <a:pt x="2994" y="698"/>
                  </a:lnTo>
                  <a:lnTo>
                    <a:pt x="2994" y="698"/>
                  </a:lnTo>
                  <a:lnTo>
                    <a:pt x="2994" y="698"/>
                  </a:lnTo>
                  <a:lnTo>
                    <a:pt x="2994" y="698"/>
                  </a:lnTo>
                  <a:lnTo>
                    <a:pt x="2994" y="698"/>
                  </a:lnTo>
                  <a:lnTo>
                    <a:pt x="2994" y="698"/>
                  </a:lnTo>
                  <a:lnTo>
                    <a:pt x="2973" y="698"/>
                  </a:lnTo>
                  <a:lnTo>
                    <a:pt x="2973" y="698"/>
                  </a:lnTo>
                  <a:lnTo>
                    <a:pt x="2973" y="698"/>
                  </a:lnTo>
                  <a:lnTo>
                    <a:pt x="2973" y="719"/>
                  </a:lnTo>
                  <a:lnTo>
                    <a:pt x="2973" y="719"/>
                  </a:lnTo>
                  <a:lnTo>
                    <a:pt x="2973" y="719"/>
                  </a:lnTo>
                  <a:lnTo>
                    <a:pt x="2973" y="719"/>
                  </a:lnTo>
                  <a:lnTo>
                    <a:pt x="2973" y="719"/>
                  </a:lnTo>
                  <a:lnTo>
                    <a:pt x="2973" y="719"/>
                  </a:lnTo>
                  <a:lnTo>
                    <a:pt x="2994" y="719"/>
                  </a:lnTo>
                  <a:lnTo>
                    <a:pt x="2994" y="739"/>
                  </a:lnTo>
                  <a:lnTo>
                    <a:pt x="2973" y="739"/>
                  </a:lnTo>
                  <a:lnTo>
                    <a:pt x="2973" y="739"/>
                  </a:lnTo>
                  <a:lnTo>
                    <a:pt x="2973" y="759"/>
                  </a:lnTo>
                  <a:lnTo>
                    <a:pt x="2973" y="759"/>
                  </a:lnTo>
                  <a:lnTo>
                    <a:pt x="2973" y="739"/>
                  </a:lnTo>
                  <a:lnTo>
                    <a:pt x="2973" y="739"/>
                  </a:lnTo>
                  <a:lnTo>
                    <a:pt x="2973" y="739"/>
                  </a:lnTo>
                  <a:lnTo>
                    <a:pt x="2953" y="759"/>
                  </a:lnTo>
                  <a:lnTo>
                    <a:pt x="2953" y="759"/>
                  </a:lnTo>
                  <a:lnTo>
                    <a:pt x="2973" y="759"/>
                  </a:lnTo>
                  <a:close/>
                  <a:moveTo>
                    <a:pt x="2912" y="841"/>
                  </a:moveTo>
                  <a:lnTo>
                    <a:pt x="2912" y="841"/>
                  </a:lnTo>
                  <a:lnTo>
                    <a:pt x="2912" y="841"/>
                  </a:lnTo>
                  <a:lnTo>
                    <a:pt x="2912" y="841"/>
                  </a:lnTo>
                  <a:lnTo>
                    <a:pt x="2912" y="841"/>
                  </a:lnTo>
                  <a:lnTo>
                    <a:pt x="2912" y="862"/>
                  </a:lnTo>
                  <a:lnTo>
                    <a:pt x="2912" y="862"/>
                  </a:lnTo>
                  <a:lnTo>
                    <a:pt x="2912" y="862"/>
                  </a:lnTo>
                  <a:lnTo>
                    <a:pt x="2912" y="862"/>
                  </a:lnTo>
                  <a:lnTo>
                    <a:pt x="2912" y="841"/>
                  </a:lnTo>
                  <a:lnTo>
                    <a:pt x="2912" y="841"/>
                  </a:lnTo>
                  <a:lnTo>
                    <a:pt x="2932" y="841"/>
                  </a:lnTo>
                  <a:lnTo>
                    <a:pt x="2932" y="821"/>
                  </a:lnTo>
                  <a:lnTo>
                    <a:pt x="2953" y="821"/>
                  </a:lnTo>
                  <a:lnTo>
                    <a:pt x="2953" y="821"/>
                  </a:lnTo>
                  <a:lnTo>
                    <a:pt x="2953" y="801"/>
                  </a:lnTo>
                  <a:lnTo>
                    <a:pt x="2953" y="801"/>
                  </a:lnTo>
                  <a:lnTo>
                    <a:pt x="2953" y="801"/>
                  </a:lnTo>
                  <a:lnTo>
                    <a:pt x="2953" y="780"/>
                  </a:lnTo>
                  <a:lnTo>
                    <a:pt x="2953" y="780"/>
                  </a:lnTo>
                  <a:lnTo>
                    <a:pt x="2953" y="780"/>
                  </a:lnTo>
                  <a:lnTo>
                    <a:pt x="2932" y="801"/>
                  </a:lnTo>
                  <a:lnTo>
                    <a:pt x="2932" y="801"/>
                  </a:lnTo>
                  <a:lnTo>
                    <a:pt x="2932" y="821"/>
                  </a:lnTo>
                  <a:lnTo>
                    <a:pt x="2932" y="801"/>
                  </a:lnTo>
                  <a:lnTo>
                    <a:pt x="2932" y="801"/>
                  </a:lnTo>
                  <a:lnTo>
                    <a:pt x="2932" y="780"/>
                  </a:lnTo>
                  <a:lnTo>
                    <a:pt x="2912" y="780"/>
                  </a:lnTo>
                  <a:lnTo>
                    <a:pt x="2912" y="780"/>
                  </a:lnTo>
                  <a:lnTo>
                    <a:pt x="2912" y="780"/>
                  </a:lnTo>
                  <a:lnTo>
                    <a:pt x="2912" y="780"/>
                  </a:lnTo>
                  <a:lnTo>
                    <a:pt x="2912" y="801"/>
                  </a:lnTo>
                  <a:lnTo>
                    <a:pt x="2912" y="801"/>
                  </a:lnTo>
                  <a:lnTo>
                    <a:pt x="2912" y="801"/>
                  </a:lnTo>
                  <a:lnTo>
                    <a:pt x="2912" y="801"/>
                  </a:lnTo>
                  <a:lnTo>
                    <a:pt x="2912" y="821"/>
                  </a:lnTo>
                  <a:lnTo>
                    <a:pt x="2912" y="821"/>
                  </a:lnTo>
                  <a:lnTo>
                    <a:pt x="2912" y="821"/>
                  </a:lnTo>
                  <a:lnTo>
                    <a:pt x="2912" y="841"/>
                  </a:lnTo>
                  <a:close/>
                  <a:moveTo>
                    <a:pt x="3138" y="801"/>
                  </a:moveTo>
                  <a:lnTo>
                    <a:pt x="3138" y="821"/>
                  </a:lnTo>
                  <a:lnTo>
                    <a:pt x="3138" y="821"/>
                  </a:lnTo>
                  <a:lnTo>
                    <a:pt x="3138" y="821"/>
                  </a:lnTo>
                  <a:lnTo>
                    <a:pt x="3158" y="821"/>
                  </a:lnTo>
                  <a:lnTo>
                    <a:pt x="3158" y="821"/>
                  </a:lnTo>
                  <a:lnTo>
                    <a:pt x="3158" y="801"/>
                  </a:lnTo>
                  <a:lnTo>
                    <a:pt x="3138" y="801"/>
                  </a:lnTo>
                  <a:close/>
                  <a:moveTo>
                    <a:pt x="3076" y="719"/>
                  </a:moveTo>
                  <a:lnTo>
                    <a:pt x="3076" y="719"/>
                  </a:lnTo>
                  <a:lnTo>
                    <a:pt x="3076" y="719"/>
                  </a:lnTo>
                  <a:lnTo>
                    <a:pt x="3096" y="719"/>
                  </a:lnTo>
                  <a:lnTo>
                    <a:pt x="3096" y="719"/>
                  </a:lnTo>
                  <a:lnTo>
                    <a:pt x="3096" y="739"/>
                  </a:lnTo>
                  <a:lnTo>
                    <a:pt x="3096" y="739"/>
                  </a:lnTo>
                  <a:lnTo>
                    <a:pt x="3096" y="759"/>
                  </a:lnTo>
                  <a:lnTo>
                    <a:pt x="3096" y="759"/>
                  </a:lnTo>
                  <a:lnTo>
                    <a:pt x="3096" y="759"/>
                  </a:lnTo>
                  <a:lnTo>
                    <a:pt x="3096" y="780"/>
                  </a:lnTo>
                  <a:lnTo>
                    <a:pt x="3096" y="780"/>
                  </a:lnTo>
                  <a:lnTo>
                    <a:pt x="3117" y="780"/>
                  </a:lnTo>
                  <a:lnTo>
                    <a:pt x="3117" y="801"/>
                  </a:lnTo>
                  <a:lnTo>
                    <a:pt x="3158" y="780"/>
                  </a:lnTo>
                  <a:lnTo>
                    <a:pt x="3158" y="780"/>
                  </a:lnTo>
                  <a:lnTo>
                    <a:pt x="3158" y="780"/>
                  </a:lnTo>
                  <a:lnTo>
                    <a:pt x="3158" y="780"/>
                  </a:lnTo>
                  <a:lnTo>
                    <a:pt x="3158" y="780"/>
                  </a:lnTo>
                  <a:lnTo>
                    <a:pt x="3158" y="759"/>
                  </a:lnTo>
                  <a:lnTo>
                    <a:pt x="3178" y="759"/>
                  </a:lnTo>
                  <a:lnTo>
                    <a:pt x="3178" y="759"/>
                  </a:lnTo>
                  <a:lnTo>
                    <a:pt x="3178" y="759"/>
                  </a:lnTo>
                  <a:lnTo>
                    <a:pt x="3138" y="739"/>
                  </a:lnTo>
                  <a:lnTo>
                    <a:pt x="3138" y="739"/>
                  </a:lnTo>
                  <a:lnTo>
                    <a:pt x="3138" y="739"/>
                  </a:lnTo>
                  <a:lnTo>
                    <a:pt x="3138" y="719"/>
                  </a:lnTo>
                  <a:lnTo>
                    <a:pt x="3138" y="719"/>
                  </a:lnTo>
                  <a:lnTo>
                    <a:pt x="3117" y="698"/>
                  </a:lnTo>
                  <a:lnTo>
                    <a:pt x="3117" y="698"/>
                  </a:lnTo>
                  <a:lnTo>
                    <a:pt x="3117" y="719"/>
                  </a:lnTo>
                  <a:lnTo>
                    <a:pt x="3117" y="719"/>
                  </a:lnTo>
                  <a:lnTo>
                    <a:pt x="3117" y="739"/>
                  </a:lnTo>
                  <a:lnTo>
                    <a:pt x="3117" y="739"/>
                  </a:lnTo>
                  <a:lnTo>
                    <a:pt x="3117" y="719"/>
                  </a:lnTo>
                  <a:lnTo>
                    <a:pt x="3117" y="719"/>
                  </a:lnTo>
                  <a:lnTo>
                    <a:pt x="3096" y="698"/>
                  </a:lnTo>
                  <a:lnTo>
                    <a:pt x="3096" y="698"/>
                  </a:lnTo>
                  <a:lnTo>
                    <a:pt x="3096" y="698"/>
                  </a:lnTo>
                  <a:lnTo>
                    <a:pt x="3096" y="698"/>
                  </a:lnTo>
                  <a:lnTo>
                    <a:pt x="3096" y="698"/>
                  </a:lnTo>
                  <a:lnTo>
                    <a:pt x="3096" y="677"/>
                  </a:lnTo>
                  <a:lnTo>
                    <a:pt x="3076" y="677"/>
                  </a:lnTo>
                  <a:lnTo>
                    <a:pt x="3076" y="677"/>
                  </a:lnTo>
                  <a:lnTo>
                    <a:pt x="3076" y="677"/>
                  </a:lnTo>
                  <a:lnTo>
                    <a:pt x="3076" y="677"/>
                  </a:lnTo>
                  <a:lnTo>
                    <a:pt x="3076" y="677"/>
                  </a:lnTo>
                  <a:lnTo>
                    <a:pt x="3076" y="698"/>
                  </a:lnTo>
                  <a:lnTo>
                    <a:pt x="3076" y="698"/>
                  </a:lnTo>
                  <a:lnTo>
                    <a:pt x="3055" y="698"/>
                  </a:lnTo>
                  <a:lnTo>
                    <a:pt x="3055" y="698"/>
                  </a:lnTo>
                  <a:lnTo>
                    <a:pt x="3055" y="698"/>
                  </a:lnTo>
                  <a:lnTo>
                    <a:pt x="3055" y="698"/>
                  </a:lnTo>
                  <a:lnTo>
                    <a:pt x="3076" y="719"/>
                  </a:lnTo>
                  <a:close/>
                  <a:moveTo>
                    <a:pt x="3117" y="821"/>
                  </a:moveTo>
                  <a:lnTo>
                    <a:pt x="3117" y="821"/>
                  </a:lnTo>
                  <a:lnTo>
                    <a:pt x="3117" y="821"/>
                  </a:lnTo>
                  <a:lnTo>
                    <a:pt x="3117" y="841"/>
                  </a:lnTo>
                  <a:lnTo>
                    <a:pt x="3096" y="841"/>
                  </a:lnTo>
                  <a:lnTo>
                    <a:pt x="3076" y="862"/>
                  </a:lnTo>
                  <a:lnTo>
                    <a:pt x="3076" y="883"/>
                  </a:lnTo>
                  <a:lnTo>
                    <a:pt x="3076" y="883"/>
                  </a:lnTo>
                  <a:lnTo>
                    <a:pt x="3076" y="883"/>
                  </a:lnTo>
                  <a:lnTo>
                    <a:pt x="3055" y="903"/>
                  </a:lnTo>
                  <a:lnTo>
                    <a:pt x="3055" y="923"/>
                  </a:lnTo>
                  <a:lnTo>
                    <a:pt x="3076" y="923"/>
                  </a:lnTo>
                  <a:lnTo>
                    <a:pt x="3096" y="903"/>
                  </a:lnTo>
                  <a:lnTo>
                    <a:pt x="3117" y="903"/>
                  </a:lnTo>
                  <a:lnTo>
                    <a:pt x="3117" y="883"/>
                  </a:lnTo>
                  <a:lnTo>
                    <a:pt x="3117" y="862"/>
                  </a:lnTo>
                  <a:lnTo>
                    <a:pt x="3138" y="862"/>
                  </a:lnTo>
                  <a:lnTo>
                    <a:pt x="3138" y="841"/>
                  </a:lnTo>
                  <a:lnTo>
                    <a:pt x="3138" y="821"/>
                  </a:lnTo>
                  <a:lnTo>
                    <a:pt x="3117" y="821"/>
                  </a:lnTo>
                  <a:close/>
                  <a:moveTo>
                    <a:pt x="2994" y="780"/>
                  </a:moveTo>
                  <a:lnTo>
                    <a:pt x="2994" y="801"/>
                  </a:lnTo>
                  <a:lnTo>
                    <a:pt x="2994" y="801"/>
                  </a:lnTo>
                  <a:lnTo>
                    <a:pt x="2973" y="801"/>
                  </a:lnTo>
                  <a:lnTo>
                    <a:pt x="2973" y="801"/>
                  </a:lnTo>
                  <a:lnTo>
                    <a:pt x="2973" y="801"/>
                  </a:lnTo>
                  <a:lnTo>
                    <a:pt x="2973" y="821"/>
                  </a:lnTo>
                  <a:lnTo>
                    <a:pt x="2994" y="821"/>
                  </a:lnTo>
                  <a:lnTo>
                    <a:pt x="2994" y="821"/>
                  </a:lnTo>
                  <a:lnTo>
                    <a:pt x="2973" y="821"/>
                  </a:lnTo>
                  <a:lnTo>
                    <a:pt x="2973" y="821"/>
                  </a:lnTo>
                  <a:lnTo>
                    <a:pt x="2973" y="821"/>
                  </a:lnTo>
                  <a:lnTo>
                    <a:pt x="2973" y="821"/>
                  </a:lnTo>
                  <a:lnTo>
                    <a:pt x="2973" y="821"/>
                  </a:lnTo>
                  <a:lnTo>
                    <a:pt x="2973" y="821"/>
                  </a:lnTo>
                  <a:lnTo>
                    <a:pt x="2973" y="821"/>
                  </a:lnTo>
                  <a:lnTo>
                    <a:pt x="2973" y="821"/>
                  </a:lnTo>
                  <a:lnTo>
                    <a:pt x="2973" y="821"/>
                  </a:lnTo>
                  <a:lnTo>
                    <a:pt x="2953" y="821"/>
                  </a:lnTo>
                  <a:lnTo>
                    <a:pt x="2953" y="821"/>
                  </a:lnTo>
                  <a:lnTo>
                    <a:pt x="2932" y="841"/>
                  </a:lnTo>
                  <a:lnTo>
                    <a:pt x="2932" y="841"/>
                  </a:lnTo>
                  <a:lnTo>
                    <a:pt x="2932" y="862"/>
                  </a:lnTo>
                  <a:lnTo>
                    <a:pt x="2953" y="862"/>
                  </a:lnTo>
                  <a:lnTo>
                    <a:pt x="2953" y="862"/>
                  </a:lnTo>
                  <a:lnTo>
                    <a:pt x="2953" y="862"/>
                  </a:lnTo>
                  <a:lnTo>
                    <a:pt x="2953" y="883"/>
                  </a:lnTo>
                  <a:lnTo>
                    <a:pt x="2953" y="883"/>
                  </a:lnTo>
                  <a:lnTo>
                    <a:pt x="2932" y="862"/>
                  </a:lnTo>
                  <a:lnTo>
                    <a:pt x="2912" y="883"/>
                  </a:lnTo>
                  <a:lnTo>
                    <a:pt x="2932" y="883"/>
                  </a:lnTo>
                  <a:lnTo>
                    <a:pt x="2932" y="883"/>
                  </a:lnTo>
                  <a:lnTo>
                    <a:pt x="2953" y="903"/>
                  </a:lnTo>
                  <a:lnTo>
                    <a:pt x="2994" y="923"/>
                  </a:lnTo>
                  <a:lnTo>
                    <a:pt x="2994" y="923"/>
                  </a:lnTo>
                  <a:lnTo>
                    <a:pt x="2994" y="944"/>
                  </a:lnTo>
                  <a:lnTo>
                    <a:pt x="2994" y="965"/>
                  </a:lnTo>
                  <a:lnTo>
                    <a:pt x="3035" y="944"/>
                  </a:lnTo>
                  <a:lnTo>
                    <a:pt x="3055" y="923"/>
                  </a:lnTo>
                  <a:lnTo>
                    <a:pt x="3055" y="923"/>
                  </a:lnTo>
                  <a:lnTo>
                    <a:pt x="3055" y="923"/>
                  </a:lnTo>
                  <a:lnTo>
                    <a:pt x="3055" y="923"/>
                  </a:lnTo>
                  <a:lnTo>
                    <a:pt x="3055" y="903"/>
                  </a:lnTo>
                  <a:lnTo>
                    <a:pt x="3055" y="903"/>
                  </a:lnTo>
                  <a:lnTo>
                    <a:pt x="3055" y="903"/>
                  </a:lnTo>
                  <a:lnTo>
                    <a:pt x="3076" y="883"/>
                  </a:lnTo>
                  <a:lnTo>
                    <a:pt x="3076" y="883"/>
                  </a:lnTo>
                  <a:lnTo>
                    <a:pt x="3076" y="883"/>
                  </a:lnTo>
                  <a:lnTo>
                    <a:pt x="3076" y="883"/>
                  </a:lnTo>
                  <a:lnTo>
                    <a:pt x="3076" y="883"/>
                  </a:lnTo>
                  <a:lnTo>
                    <a:pt x="3076" y="862"/>
                  </a:lnTo>
                  <a:lnTo>
                    <a:pt x="3076" y="862"/>
                  </a:lnTo>
                  <a:lnTo>
                    <a:pt x="3076" y="862"/>
                  </a:lnTo>
                  <a:lnTo>
                    <a:pt x="3076" y="862"/>
                  </a:lnTo>
                  <a:lnTo>
                    <a:pt x="3096" y="841"/>
                  </a:lnTo>
                  <a:lnTo>
                    <a:pt x="3096" y="841"/>
                  </a:lnTo>
                  <a:lnTo>
                    <a:pt x="3096" y="821"/>
                  </a:lnTo>
                  <a:lnTo>
                    <a:pt x="3096" y="821"/>
                  </a:lnTo>
                  <a:lnTo>
                    <a:pt x="3096" y="821"/>
                  </a:lnTo>
                  <a:lnTo>
                    <a:pt x="3096" y="821"/>
                  </a:lnTo>
                  <a:lnTo>
                    <a:pt x="3076" y="821"/>
                  </a:lnTo>
                  <a:lnTo>
                    <a:pt x="3076" y="821"/>
                  </a:lnTo>
                  <a:lnTo>
                    <a:pt x="3076" y="841"/>
                  </a:lnTo>
                  <a:lnTo>
                    <a:pt x="3076" y="841"/>
                  </a:lnTo>
                  <a:lnTo>
                    <a:pt x="3076" y="821"/>
                  </a:lnTo>
                  <a:lnTo>
                    <a:pt x="3076" y="821"/>
                  </a:lnTo>
                  <a:lnTo>
                    <a:pt x="3076" y="821"/>
                  </a:lnTo>
                  <a:lnTo>
                    <a:pt x="3076" y="821"/>
                  </a:lnTo>
                  <a:lnTo>
                    <a:pt x="3076" y="801"/>
                  </a:lnTo>
                  <a:lnTo>
                    <a:pt x="3076" y="801"/>
                  </a:lnTo>
                  <a:lnTo>
                    <a:pt x="3076" y="801"/>
                  </a:lnTo>
                  <a:lnTo>
                    <a:pt x="3055" y="801"/>
                  </a:lnTo>
                  <a:lnTo>
                    <a:pt x="3055" y="821"/>
                  </a:lnTo>
                  <a:lnTo>
                    <a:pt x="3055" y="821"/>
                  </a:lnTo>
                  <a:lnTo>
                    <a:pt x="3055" y="841"/>
                  </a:lnTo>
                  <a:lnTo>
                    <a:pt x="3035" y="841"/>
                  </a:lnTo>
                  <a:lnTo>
                    <a:pt x="3035" y="821"/>
                  </a:lnTo>
                  <a:lnTo>
                    <a:pt x="3014" y="821"/>
                  </a:lnTo>
                  <a:lnTo>
                    <a:pt x="3014" y="801"/>
                  </a:lnTo>
                  <a:lnTo>
                    <a:pt x="3014" y="801"/>
                  </a:lnTo>
                  <a:lnTo>
                    <a:pt x="3035" y="801"/>
                  </a:lnTo>
                  <a:lnTo>
                    <a:pt x="3014" y="780"/>
                  </a:lnTo>
                  <a:lnTo>
                    <a:pt x="3014" y="801"/>
                  </a:lnTo>
                  <a:lnTo>
                    <a:pt x="3014" y="801"/>
                  </a:lnTo>
                  <a:lnTo>
                    <a:pt x="3014" y="801"/>
                  </a:lnTo>
                  <a:lnTo>
                    <a:pt x="3014" y="801"/>
                  </a:lnTo>
                  <a:lnTo>
                    <a:pt x="3014" y="801"/>
                  </a:lnTo>
                  <a:lnTo>
                    <a:pt x="3014" y="780"/>
                  </a:lnTo>
                  <a:lnTo>
                    <a:pt x="2994" y="780"/>
                  </a:lnTo>
                  <a:close/>
                  <a:moveTo>
                    <a:pt x="3035" y="780"/>
                  </a:moveTo>
                  <a:lnTo>
                    <a:pt x="3035" y="780"/>
                  </a:lnTo>
                  <a:lnTo>
                    <a:pt x="3055" y="780"/>
                  </a:lnTo>
                  <a:lnTo>
                    <a:pt x="3076" y="780"/>
                  </a:lnTo>
                  <a:lnTo>
                    <a:pt x="3076" y="780"/>
                  </a:lnTo>
                  <a:lnTo>
                    <a:pt x="3076" y="780"/>
                  </a:lnTo>
                  <a:lnTo>
                    <a:pt x="3076" y="759"/>
                  </a:lnTo>
                  <a:lnTo>
                    <a:pt x="3076" y="759"/>
                  </a:lnTo>
                  <a:lnTo>
                    <a:pt x="3055" y="739"/>
                  </a:lnTo>
                  <a:lnTo>
                    <a:pt x="3035" y="739"/>
                  </a:lnTo>
                  <a:lnTo>
                    <a:pt x="3035" y="759"/>
                  </a:lnTo>
                  <a:lnTo>
                    <a:pt x="3035" y="759"/>
                  </a:lnTo>
                  <a:lnTo>
                    <a:pt x="3035" y="759"/>
                  </a:lnTo>
                  <a:lnTo>
                    <a:pt x="3035" y="759"/>
                  </a:lnTo>
                  <a:lnTo>
                    <a:pt x="3035" y="780"/>
                  </a:lnTo>
                  <a:close/>
                  <a:moveTo>
                    <a:pt x="1517" y="3816"/>
                  </a:moveTo>
                  <a:lnTo>
                    <a:pt x="1517" y="3816"/>
                  </a:lnTo>
                  <a:lnTo>
                    <a:pt x="1517" y="3836"/>
                  </a:lnTo>
                  <a:lnTo>
                    <a:pt x="1537" y="3836"/>
                  </a:lnTo>
                  <a:lnTo>
                    <a:pt x="1537" y="3836"/>
                  </a:lnTo>
                  <a:lnTo>
                    <a:pt x="1558" y="3836"/>
                  </a:lnTo>
                  <a:lnTo>
                    <a:pt x="1558" y="3857"/>
                  </a:lnTo>
                  <a:lnTo>
                    <a:pt x="1579" y="3857"/>
                  </a:lnTo>
                  <a:lnTo>
                    <a:pt x="1579" y="3857"/>
                  </a:lnTo>
                  <a:lnTo>
                    <a:pt x="1579" y="3836"/>
                  </a:lnTo>
                  <a:lnTo>
                    <a:pt x="1579" y="3836"/>
                  </a:lnTo>
                  <a:lnTo>
                    <a:pt x="1579" y="3836"/>
                  </a:lnTo>
                  <a:lnTo>
                    <a:pt x="1579" y="3816"/>
                  </a:lnTo>
                  <a:lnTo>
                    <a:pt x="1558" y="3816"/>
                  </a:lnTo>
                  <a:lnTo>
                    <a:pt x="1537" y="3816"/>
                  </a:lnTo>
                  <a:lnTo>
                    <a:pt x="1537" y="3795"/>
                  </a:lnTo>
                  <a:lnTo>
                    <a:pt x="1537" y="3795"/>
                  </a:lnTo>
                  <a:lnTo>
                    <a:pt x="1517" y="3775"/>
                  </a:lnTo>
                  <a:lnTo>
                    <a:pt x="1517" y="3775"/>
                  </a:lnTo>
                  <a:lnTo>
                    <a:pt x="1496" y="3775"/>
                  </a:lnTo>
                  <a:lnTo>
                    <a:pt x="1496" y="3775"/>
                  </a:lnTo>
                  <a:lnTo>
                    <a:pt x="1496" y="3775"/>
                  </a:lnTo>
                  <a:lnTo>
                    <a:pt x="1496" y="3775"/>
                  </a:lnTo>
                  <a:lnTo>
                    <a:pt x="1496" y="3775"/>
                  </a:lnTo>
                  <a:lnTo>
                    <a:pt x="1496" y="3795"/>
                  </a:lnTo>
                  <a:lnTo>
                    <a:pt x="1496" y="3795"/>
                  </a:lnTo>
                  <a:lnTo>
                    <a:pt x="1517" y="3795"/>
                  </a:lnTo>
                  <a:lnTo>
                    <a:pt x="1537" y="3816"/>
                  </a:lnTo>
                  <a:lnTo>
                    <a:pt x="1517" y="3795"/>
                  </a:lnTo>
                  <a:lnTo>
                    <a:pt x="1517" y="3816"/>
                  </a:lnTo>
                  <a:close/>
                  <a:moveTo>
                    <a:pt x="61" y="5949"/>
                  </a:moveTo>
                  <a:lnTo>
                    <a:pt x="61" y="5949"/>
                  </a:lnTo>
                  <a:lnTo>
                    <a:pt x="82" y="5949"/>
                  </a:lnTo>
                  <a:lnTo>
                    <a:pt x="82" y="5949"/>
                  </a:lnTo>
                  <a:lnTo>
                    <a:pt x="82" y="5970"/>
                  </a:lnTo>
                  <a:lnTo>
                    <a:pt x="82" y="5970"/>
                  </a:lnTo>
                  <a:lnTo>
                    <a:pt x="82" y="5949"/>
                  </a:lnTo>
                  <a:lnTo>
                    <a:pt x="82" y="5949"/>
                  </a:lnTo>
                  <a:lnTo>
                    <a:pt x="82" y="5949"/>
                  </a:lnTo>
                  <a:lnTo>
                    <a:pt x="82" y="5928"/>
                  </a:lnTo>
                  <a:lnTo>
                    <a:pt x="82" y="5928"/>
                  </a:lnTo>
                  <a:lnTo>
                    <a:pt x="82" y="5928"/>
                  </a:lnTo>
                  <a:lnTo>
                    <a:pt x="82" y="5908"/>
                  </a:lnTo>
                  <a:lnTo>
                    <a:pt x="82" y="5908"/>
                  </a:lnTo>
                  <a:lnTo>
                    <a:pt x="82" y="5908"/>
                  </a:lnTo>
                  <a:lnTo>
                    <a:pt x="82" y="5908"/>
                  </a:lnTo>
                  <a:lnTo>
                    <a:pt x="82" y="5888"/>
                  </a:lnTo>
                  <a:lnTo>
                    <a:pt x="82" y="5888"/>
                  </a:lnTo>
                  <a:lnTo>
                    <a:pt x="61" y="5867"/>
                  </a:lnTo>
                  <a:lnTo>
                    <a:pt x="61" y="5846"/>
                  </a:lnTo>
                  <a:lnTo>
                    <a:pt x="61" y="5846"/>
                  </a:lnTo>
                  <a:lnTo>
                    <a:pt x="61" y="5826"/>
                  </a:lnTo>
                  <a:lnTo>
                    <a:pt x="61" y="5846"/>
                  </a:lnTo>
                  <a:lnTo>
                    <a:pt x="41" y="5846"/>
                  </a:lnTo>
                  <a:lnTo>
                    <a:pt x="61" y="5846"/>
                  </a:lnTo>
                  <a:lnTo>
                    <a:pt x="61" y="5867"/>
                  </a:lnTo>
                  <a:lnTo>
                    <a:pt x="61" y="5867"/>
                  </a:lnTo>
                  <a:lnTo>
                    <a:pt x="61" y="5867"/>
                  </a:lnTo>
                  <a:lnTo>
                    <a:pt x="61" y="5867"/>
                  </a:lnTo>
                  <a:lnTo>
                    <a:pt x="61" y="5867"/>
                  </a:lnTo>
                  <a:lnTo>
                    <a:pt x="61" y="5888"/>
                  </a:lnTo>
                  <a:lnTo>
                    <a:pt x="61" y="5888"/>
                  </a:lnTo>
                  <a:lnTo>
                    <a:pt x="61" y="5888"/>
                  </a:lnTo>
                  <a:lnTo>
                    <a:pt x="61" y="5908"/>
                  </a:lnTo>
                  <a:lnTo>
                    <a:pt x="61" y="5908"/>
                  </a:lnTo>
                  <a:lnTo>
                    <a:pt x="61" y="5908"/>
                  </a:lnTo>
                  <a:lnTo>
                    <a:pt x="61" y="5908"/>
                  </a:lnTo>
                  <a:lnTo>
                    <a:pt x="61" y="5908"/>
                  </a:lnTo>
                  <a:lnTo>
                    <a:pt x="61" y="5908"/>
                  </a:lnTo>
                  <a:lnTo>
                    <a:pt x="41" y="5908"/>
                  </a:lnTo>
                  <a:lnTo>
                    <a:pt x="41" y="5908"/>
                  </a:lnTo>
                  <a:lnTo>
                    <a:pt x="41" y="5908"/>
                  </a:lnTo>
                  <a:lnTo>
                    <a:pt x="41" y="5928"/>
                  </a:lnTo>
                  <a:lnTo>
                    <a:pt x="41" y="5928"/>
                  </a:lnTo>
                  <a:lnTo>
                    <a:pt x="61" y="5949"/>
                  </a:lnTo>
                  <a:lnTo>
                    <a:pt x="61" y="5949"/>
                  </a:lnTo>
                  <a:lnTo>
                    <a:pt x="61" y="5928"/>
                  </a:lnTo>
                  <a:lnTo>
                    <a:pt x="61" y="5928"/>
                  </a:lnTo>
                  <a:lnTo>
                    <a:pt x="61" y="5949"/>
                  </a:lnTo>
                  <a:close/>
                  <a:moveTo>
                    <a:pt x="82" y="5149"/>
                  </a:moveTo>
                  <a:lnTo>
                    <a:pt x="82" y="5149"/>
                  </a:lnTo>
                  <a:lnTo>
                    <a:pt x="82" y="5169"/>
                  </a:lnTo>
                  <a:lnTo>
                    <a:pt x="82" y="5169"/>
                  </a:lnTo>
                  <a:lnTo>
                    <a:pt x="82" y="5169"/>
                  </a:lnTo>
                  <a:lnTo>
                    <a:pt x="61" y="5169"/>
                  </a:lnTo>
                  <a:lnTo>
                    <a:pt x="61" y="5169"/>
                  </a:lnTo>
                  <a:lnTo>
                    <a:pt x="61" y="5169"/>
                  </a:lnTo>
                  <a:lnTo>
                    <a:pt x="61" y="5169"/>
                  </a:lnTo>
                  <a:lnTo>
                    <a:pt x="82" y="5169"/>
                  </a:lnTo>
                  <a:lnTo>
                    <a:pt x="103" y="5169"/>
                  </a:lnTo>
                  <a:lnTo>
                    <a:pt x="103" y="5169"/>
                  </a:lnTo>
                  <a:lnTo>
                    <a:pt x="123" y="5149"/>
                  </a:lnTo>
                  <a:lnTo>
                    <a:pt x="123" y="5149"/>
                  </a:lnTo>
                  <a:lnTo>
                    <a:pt x="123" y="5149"/>
                  </a:lnTo>
                  <a:lnTo>
                    <a:pt x="123" y="5149"/>
                  </a:lnTo>
                  <a:lnTo>
                    <a:pt x="123" y="5149"/>
                  </a:lnTo>
                  <a:lnTo>
                    <a:pt x="123" y="5169"/>
                  </a:lnTo>
                  <a:lnTo>
                    <a:pt x="143" y="5169"/>
                  </a:lnTo>
                  <a:lnTo>
                    <a:pt x="143" y="5149"/>
                  </a:lnTo>
                  <a:lnTo>
                    <a:pt x="143" y="5149"/>
                  </a:lnTo>
                  <a:lnTo>
                    <a:pt x="82" y="5129"/>
                  </a:lnTo>
                  <a:lnTo>
                    <a:pt x="82" y="5129"/>
                  </a:lnTo>
                  <a:lnTo>
                    <a:pt x="61" y="5129"/>
                  </a:lnTo>
                  <a:lnTo>
                    <a:pt x="61" y="5129"/>
                  </a:lnTo>
                  <a:lnTo>
                    <a:pt x="61" y="5129"/>
                  </a:lnTo>
                  <a:lnTo>
                    <a:pt x="61" y="5149"/>
                  </a:lnTo>
                  <a:lnTo>
                    <a:pt x="61" y="5149"/>
                  </a:lnTo>
                  <a:lnTo>
                    <a:pt x="61" y="5149"/>
                  </a:lnTo>
                  <a:lnTo>
                    <a:pt x="82" y="5149"/>
                  </a:lnTo>
                  <a:close/>
                  <a:moveTo>
                    <a:pt x="82" y="6236"/>
                  </a:moveTo>
                  <a:lnTo>
                    <a:pt x="82" y="6256"/>
                  </a:lnTo>
                  <a:lnTo>
                    <a:pt x="82" y="6256"/>
                  </a:lnTo>
                  <a:lnTo>
                    <a:pt x="82" y="6256"/>
                  </a:lnTo>
                  <a:lnTo>
                    <a:pt x="82" y="6256"/>
                  </a:lnTo>
                  <a:lnTo>
                    <a:pt x="82" y="6236"/>
                  </a:lnTo>
                  <a:lnTo>
                    <a:pt x="82" y="6236"/>
                  </a:lnTo>
                  <a:lnTo>
                    <a:pt x="103" y="6236"/>
                  </a:lnTo>
                  <a:lnTo>
                    <a:pt x="82" y="6236"/>
                  </a:lnTo>
                  <a:lnTo>
                    <a:pt x="103" y="6236"/>
                  </a:lnTo>
                  <a:lnTo>
                    <a:pt x="103" y="6236"/>
                  </a:lnTo>
                  <a:lnTo>
                    <a:pt x="82" y="6216"/>
                  </a:lnTo>
                  <a:lnTo>
                    <a:pt x="82" y="6216"/>
                  </a:lnTo>
                  <a:lnTo>
                    <a:pt x="82" y="6216"/>
                  </a:lnTo>
                  <a:lnTo>
                    <a:pt x="103" y="6216"/>
                  </a:lnTo>
                  <a:lnTo>
                    <a:pt x="103" y="6216"/>
                  </a:lnTo>
                  <a:lnTo>
                    <a:pt x="82" y="6216"/>
                  </a:lnTo>
                  <a:lnTo>
                    <a:pt x="82" y="6216"/>
                  </a:lnTo>
                  <a:lnTo>
                    <a:pt x="82" y="6216"/>
                  </a:lnTo>
                  <a:lnTo>
                    <a:pt x="82" y="6216"/>
                  </a:lnTo>
                  <a:lnTo>
                    <a:pt x="82" y="6195"/>
                  </a:lnTo>
                  <a:lnTo>
                    <a:pt x="103" y="6195"/>
                  </a:lnTo>
                  <a:lnTo>
                    <a:pt x="103" y="6195"/>
                  </a:lnTo>
                  <a:lnTo>
                    <a:pt x="103" y="6174"/>
                  </a:lnTo>
                  <a:lnTo>
                    <a:pt x="103" y="6174"/>
                  </a:lnTo>
                  <a:lnTo>
                    <a:pt x="103" y="6174"/>
                  </a:lnTo>
                  <a:lnTo>
                    <a:pt x="103" y="6174"/>
                  </a:lnTo>
                  <a:lnTo>
                    <a:pt x="103" y="6174"/>
                  </a:lnTo>
                  <a:lnTo>
                    <a:pt x="103" y="6174"/>
                  </a:lnTo>
                  <a:lnTo>
                    <a:pt x="103" y="6174"/>
                  </a:lnTo>
                  <a:lnTo>
                    <a:pt x="103" y="6174"/>
                  </a:lnTo>
                  <a:lnTo>
                    <a:pt x="103" y="6174"/>
                  </a:lnTo>
                  <a:lnTo>
                    <a:pt x="123" y="6174"/>
                  </a:lnTo>
                  <a:lnTo>
                    <a:pt x="123" y="6174"/>
                  </a:lnTo>
                  <a:lnTo>
                    <a:pt x="123" y="6174"/>
                  </a:lnTo>
                  <a:lnTo>
                    <a:pt x="123" y="6174"/>
                  </a:lnTo>
                  <a:lnTo>
                    <a:pt x="123" y="6195"/>
                  </a:lnTo>
                  <a:lnTo>
                    <a:pt x="123" y="6195"/>
                  </a:lnTo>
                  <a:lnTo>
                    <a:pt x="123" y="6195"/>
                  </a:lnTo>
                  <a:lnTo>
                    <a:pt x="103" y="6195"/>
                  </a:lnTo>
                  <a:lnTo>
                    <a:pt x="103" y="6216"/>
                  </a:lnTo>
                  <a:lnTo>
                    <a:pt x="123" y="6216"/>
                  </a:lnTo>
                  <a:lnTo>
                    <a:pt x="123" y="6195"/>
                  </a:lnTo>
                  <a:lnTo>
                    <a:pt x="123" y="6195"/>
                  </a:lnTo>
                  <a:lnTo>
                    <a:pt x="123" y="6195"/>
                  </a:lnTo>
                  <a:lnTo>
                    <a:pt x="123" y="6174"/>
                  </a:lnTo>
                  <a:lnTo>
                    <a:pt x="123" y="6174"/>
                  </a:lnTo>
                  <a:lnTo>
                    <a:pt x="123" y="6174"/>
                  </a:lnTo>
                  <a:lnTo>
                    <a:pt x="123" y="6154"/>
                  </a:lnTo>
                  <a:lnTo>
                    <a:pt x="103" y="6154"/>
                  </a:lnTo>
                  <a:lnTo>
                    <a:pt x="103" y="6154"/>
                  </a:lnTo>
                  <a:lnTo>
                    <a:pt x="103" y="6154"/>
                  </a:lnTo>
                  <a:lnTo>
                    <a:pt x="103" y="6154"/>
                  </a:lnTo>
                  <a:lnTo>
                    <a:pt x="103" y="6134"/>
                  </a:lnTo>
                  <a:lnTo>
                    <a:pt x="103" y="6134"/>
                  </a:lnTo>
                  <a:lnTo>
                    <a:pt x="103" y="6134"/>
                  </a:lnTo>
                  <a:lnTo>
                    <a:pt x="103" y="6134"/>
                  </a:lnTo>
                  <a:lnTo>
                    <a:pt x="103" y="6134"/>
                  </a:lnTo>
                  <a:lnTo>
                    <a:pt x="82" y="6134"/>
                  </a:lnTo>
                  <a:lnTo>
                    <a:pt x="82" y="6113"/>
                  </a:lnTo>
                  <a:lnTo>
                    <a:pt x="82" y="6113"/>
                  </a:lnTo>
                  <a:lnTo>
                    <a:pt x="82" y="6113"/>
                  </a:lnTo>
                  <a:lnTo>
                    <a:pt x="82" y="6113"/>
                  </a:lnTo>
                  <a:lnTo>
                    <a:pt x="82" y="6113"/>
                  </a:lnTo>
                  <a:lnTo>
                    <a:pt x="82" y="6134"/>
                  </a:lnTo>
                  <a:lnTo>
                    <a:pt x="82" y="6134"/>
                  </a:lnTo>
                  <a:lnTo>
                    <a:pt x="82" y="6134"/>
                  </a:lnTo>
                  <a:lnTo>
                    <a:pt x="82" y="6134"/>
                  </a:lnTo>
                  <a:lnTo>
                    <a:pt x="82" y="6134"/>
                  </a:lnTo>
                  <a:lnTo>
                    <a:pt x="82" y="6134"/>
                  </a:lnTo>
                  <a:lnTo>
                    <a:pt x="82" y="6134"/>
                  </a:lnTo>
                  <a:lnTo>
                    <a:pt x="82" y="6134"/>
                  </a:lnTo>
                  <a:lnTo>
                    <a:pt x="82" y="6134"/>
                  </a:lnTo>
                  <a:lnTo>
                    <a:pt x="82" y="6154"/>
                  </a:lnTo>
                  <a:lnTo>
                    <a:pt x="61" y="6154"/>
                  </a:lnTo>
                  <a:lnTo>
                    <a:pt x="61" y="6154"/>
                  </a:lnTo>
                  <a:lnTo>
                    <a:pt x="61" y="6154"/>
                  </a:lnTo>
                  <a:lnTo>
                    <a:pt x="61" y="6174"/>
                  </a:lnTo>
                  <a:lnTo>
                    <a:pt x="61" y="6174"/>
                  </a:lnTo>
                  <a:lnTo>
                    <a:pt x="82" y="6174"/>
                  </a:lnTo>
                  <a:lnTo>
                    <a:pt x="82" y="6154"/>
                  </a:lnTo>
                  <a:lnTo>
                    <a:pt x="82" y="6174"/>
                  </a:lnTo>
                  <a:lnTo>
                    <a:pt x="82" y="6174"/>
                  </a:lnTo>
                  <a:lnTo>
                    <a:pt x="103" y="6174"/>
                  </a:lnTo>
                  <a:lnTo>
                    <a:pt x="82" y="6174"/>
                  </a:lnTo>
                  <a:lnTo>
                    <a:pt x="82" y="6195"/>
                  </a:lnTo>
                  <a:lnTo>
                    <a:pt x="82" y="6195"/>
                  </a:lnTo>
                  <a:lnTo>
                    <a:pt x="82" y="6216"/>
                  </a:lnTo>
                  <a:lnTo>
                    <a:pt x="82" y="6236"/>
                  </a:lnTo>
                  <a:close/>
                  <a:moveTo>
                    <a:pt x="103" y="6010"/>
                  </a:moveTo>
                  <a:lnTo>
                    <a:pt x="103" y="6010"/>
                  </a:lnTo>
                  <a:lnTo>
                    <a:pt x="103" y="6010"/>
                  </a:lnTo>
                  <a:lnTo>
                    <a:pt x="103" y="6031"/>
                  </a:lnTo>
                  <a:lnTo>
                    <a:pt x="103" y="6031"/>
                  </a:lnTo>
                  <a:lnTo>
                    <a:pt x="103" y="6031"/>
                  </a:lnTo>
                  <a:lnTo>
                    <a:pt x="103" y="6031"/>
                  </a:lnTo>
                  <a:lnTo>
                    <a:pt x="103" y="6031"/>
                  </a:lnTo>
                  <a:lnTo>
                    <a:pt x="103" y="6052"/>
                  </a:lnTo>
                  <a:lnTo>
                    <a:pt x="103" y="6052"/>
                  </a:lnTo>
                  <a:lnTo>
                    <a:pt x="103" y="6052"/>
                  </a:lnTo>
                  <a:lnTo>
                    <a:pt x="103" y="6052"/>
                  </a:lnTo>
                  <a:lnTo>
                    <a:pt x="103" y="6052"/>
                  </a:lnTo>
                  <a:lnTo>
                    <a:pt x="123" y="6052"/>
                  </a:lnTo>
                  <a:lnTo>
                    <a:pt x="123" y="6052"/>
                  </a:lnTo>
                  <a:lnTo>
                    <a:pt x="123" y="6052"/>
                  </a:lnTo>
                  <a:lnTo>
                    <a:pt x="123" y="6052"/>
                  </a:lnTo>
                  <a:lnTo>
                    <a:pt x="123" y="6052"/>
                  </a:lnTo>
                  <a:lnTo>
                    <a:pt x="123" y="6052"/>
                  </a:lnTo>
                  <a:lnTo>
                    <a:pt x="123" y="6031"/>
                  </a:lnTo>
                  <a:lnTo>
                    <a:pt x="123" y="6031"/>
                  </a:lnTo>
                  <a:lnTo>
                    <a:pt x="123" y="6031"/>
                  </a:lnTo>
                  <a:lnTo>
                    <a:pt x="123" y="6031"/>
                  </a:lnTo>
                  <a:lnTo>
                    <a:pt x="123" y="6031"/>
                  </a:lnTo>
                  <a:lnTo>
                    <a:pt x="123" y="6010"/>
                  </a:lnTo>
                  <a:lnTo>
                    <a:pt x="123" y="6010"/>
                  </a:lnTo>
                  <a:lnTo>
                    <a:pt x="123" y="6010"/>
                  </a:lnTo>
                  <a:lnTo>
                    <a:pt x="123" y="6010"/>
                  </a:lnTo>
                  <a:lnTo>
                    <a:pt x="123" y="6010"/>
                  </a:lnTo>
                  <a:lnTo>
                    <a:pt x="123" y="6010"/>
                  </a:lnTo>
                  <a:lnTo>
                    <a:pt x="123" y="6010"/>
                  </a:lnTo>
                  <a:lnTo>
                    <a:pt x="123" y="6010"/>
                  </a:lnTo>
                  <a:lnTo>
                    <a:pt x="123" y="6010"/>
                  </a:lnTo>
                  <a:lnTo>
                    <a:pt x="123" y="6010"/>
                  </a:lnTo>
                  <a:lnTo>
                    <a:pt x="103" y="5990"/>
                  </a:lnTo>
                  <a:lnTo>
                    <a:pt x="103" y="5990"/>
                  </a:lnTo>
                  <a:lnTo>
                    <a:pt x="103" y="5990"/>
                  </a:lnTo>
                  <a:lnTo>
                    <a:pt x="103" y="5990"/>
                  </a:lnTo>
                  <a:lnTo>
                    <a:pt x="103" y="6010"/>
                  </a:lnTo>
                  <a:lnTo>
                    <a:pt x="103" y="6010"/>
                  </a:lnTo>
                  <a:lnTo>
                    <a:pt x="103" y="6010"/>
                  </a:lnTo>
                  <a:lnTo>
                    <a:pt x="103" y="6010"/>
                  </a:lnTo>
                  <a:lnTo>
                    <a:pt x="103" y="6010"/>
                  </a:lnTo>
                  <a:lnTo>
                    <a:pt x="103" y="6031"/>
                  </a:lnTo>
                  <a:lnTo>
                    <a:pt x="123" y="6031"/>
                  </a:lnTo>
                  <a:lnTo>
                    <a:pt x="123" y="6031"/>
                  </a:lnTo>
                  <a:lnTo>
                    <a:pt x="123" y="6031"/>
                  </a:lnTo>
                  <a:lnTo>
                    <a:pt x="123" y="6031"/>
                  </a:lnTo>
                  <a:lnTo>
                    <a:pt x="123" y="6031"/>
                  </a:lnTo>
                  <a:lnTo>
                    <a:pt x="103" y="6031"/>
                  </a:lnTo>
                  <a:lnTo>
                    <a:pt x="103" y="6031"/>
                  </a:lnTo>
                  <a:lnTo>
                    <a:pt x="103" y="6031"/>
                  </a:lnTo>
                  <a:lnTo>
                    <a:pt x="103" y="6031"/>
                  </a:lnTo>
                  <a:lnTo>
                    <a:pt x="103" y="6031"/>
                  </a:lnTo>
                  <a:lnTo>
                    <a:pt x="103" y="6010"/>
                  </a:lnTo>
                  <a:close/>
                  <a:moveTo>
                    <a:pt x="143" y="6052"/>
                  </a:moveTo>
                  <a:lnTo>
                    <a:pt x="143" y="6052"/>
                  </a:lnTo>
                  <a:lnTo>
                    <a:pt x="143" y="6072"/>
                  </a:lnTo>
                  <a:lnTo>
                    <a:pt x="143" y="6072"/>
                  </a:lnTo>
                  <a:lnTo>
                    <a:pt x="143" y="6072"/>
                  </a:lnTo>
                  <a:lnTo>
                    <a:pt x="164" y="6072"/>
                  </a:lnTo>
                  <a:lnTo>
                    <a:pt x="164" y="6072"/>
                  </a:lnTo>
                  <a:lnTo>
                    <a:pt x="164" y="6072"/>
                  </a:lnTo>
                  <a:lnTo>
                    <a:pt x="164" y="6072"/>
                  </a:lnTo>
                  <a:lnTo>
                    <a:pt x="164" y="6072"/>
                  </a:lnTo>
                  <a:lnTo>
                    <a:pt x="164" y="6072"/>
                  </a:lnTo>
                  <a:lnTo>
                    <a:pt x="164" y="6092"/>
                  </a:lnTo>
                  <a:lnTo>
                    <a:pt x="185" y="6113"/>
                  </a:lnTo>
                  <a:lnTo>
                    <a:pt x="185" y="6113"/>
                  </a:lnTo>
                  <a:lnTo>
                    <a:pt x="185" y="6092"/>
                  </a:lnTo>
                  <a:lnTo>
                    <a:pt x="205" y="6092"/>
                  </a:lnTo>
                  <a:lnTo>
                    <a:pt x="205" y="6092"/>
                  </a:lnTo>
                  <a:lnTo>
                    <a:pt x="205" y="6092"/>
                  </a:lnTo>
                  <a:lnTo>
                    <a:pt x="205" y="6092"/>
                  </a:lnTo>
                  <a:lnTo>
                    <a:pt x="205" y="6072"/>
                  </a:lnTo>
                  <a:lnTo>
                    <a:pt x="205" y="6072"/>
                  </a:lnTo>
                  <a:lnTo>
                    <a:pt x="205" y="6052"/>
                  </a:lnTo>
                  <a:lnTo>
                    <a:pt x="205" y="6052"/>
                  </a:lnTo>
                  <a:lnTo>
                    <a:pt x="205" y="6031"/>
                  </a:lnTo>
                  <a:lnTo>
                    <a:pt x="205" y="6010"/>
                  </a:lnTo>
                  <a:lnTo>
                    <a:pt x="205" y="6010"/>
                  </a:lnTo>
                  <a:lnTo>
                    <a:pt x="205" y="6031"/>
                  </a:lnTo>
                  <a:lnTo>
                    <a:pt x="205" y="6031"/>
                  </a:lnTo>
                  <a:lnTo>
                    <a:pt x="205" y="6031"/>
                  </a:lnTo>
                  <a:lnTo>
                    <a:pt x="205" y="6031"/>
                  </a:lnTo>
                  <a:lnTo>
                    <a:pt x="205" y="6031"/>
                  </a:lnTo>
                  <a:lnTo>
                    <a:pt x="205" y="6031"/>
                  </a:lnTo>
                  <a:lnTo>
                    <a:pt x="205" y="6031"/>
                  </a:lnTo>
                  <a:lnTo>
                    <a:pt x="205" y="6031"/>
                  </a:lnTo>
                  <a:lnTo>
                    <a:pt x="205" y="6031"/>
                  </a:lnTo>
                  <a:lnTo>
                    <a:pt x="185" y="6031"/>
                  </a:lnTo>
                  <a:lnTo>
                    <a:pt x="185" y="6031"/>
                  </a:lnTo>
                  <a:lnTo>
                    <a:pt x="185" y="6031"/>
                  </a:lnTo>
                  <a:lnTo>
                    <a:pt x="164" y="6031"/>
                  </a:lnTo>
                  <a:lnTo>
                    <a:pt x="164" y="6031"/>
                  </a:lnTo>
                  <a:lnTo>
                    <a:pt x="164" y="6031"/>
                  </a:lnTo>
                  <a:lnTo>
                    <a:pt x="164" y="6031"/>
                  </a:lnTo>
                  <a:lnTo>
                    <a:pt x="164" y="6031"/>
                  </a:lnTo>
                  <a:lnTo>
                    <a:pt x="164" y="6031"/>
                  </a:lnTo>
                  <a:lnTo>
                    <a:pt x="164" y="6031"/>
                  </a:lnTo>
                  <a:lnTo>
                    <a:pt x="164" y="6031"/>
                  </a:lnTo>
                  <a:lnTo>
                    <a:pt x="164" y="6052"/>
                  </a:lnTo>
                  <a:lnTo>
                    <a:pt x="164" y="6052"/>
                  </a:lnTo>
                  <a:lnTo>
                    <a:pt x="164" y="6052"/>
                  </a:lnTo>
                  <a:lnTo>
                    <a:pt x="143" y="6052"/>
                  </a:lnTo>
                  <a:close/>
                  <a:moveTo>
                    <a:pt x="21" y="5539"/>
                  </a:moveTo>
                  <a:lnTo>
                    <a:pt x="21" y="5539"/>
                  </a:lnTo>
                  <a:lnTo>
                    <a:pt x="21" y="5539"/>
                  </a:lnTo>
                  <a:lnTo>
                    <a:pt x="21" y="5539"/>
                  </a:lnTo>
                  <a:lnTo>
                    <a:pt x="21" y="5539"/>
                  </a:lnTo>
                  <a:lnTo>
                    <a:pt x="21" y="5539"/>
                  </a:lnTo>
                  <a:lnTo>
                    <a:pt x="21" y="5518"/>
                  </a:lnTo>
                  <a:lnTo>
                    <a:pt x="0" y="5518"/>
                  </a:lnTo>
                  <a:lnTo>
                    <a:pt x="0" y="5518"/>
                  </a:lnTo>
                  <a:lnTo>
                    <a:pt x="0" y="5518"/>
                  </a:lnTo>
                  <a:lnTo>
                    <a:pt x="0" y="5518"/>
                  </a:lnTo>
                  <a:lnTo>
                    <a:pt x="0" y="5518"/>
                  </a:lnTo>
                  <a:lnTo>
                    <a:pt x="0" y="5518"/>
                  </a:lnTo>
                  <a:lnTo>
                    <a:pt x="0" y="5518"/>
                  </a:lnTo>
                  <a:lnTo>
                    <a:pt x="0" y="5518"/>
                  </a:lnTo>
                  <a:lnTo>
                    <a:pt x="0" y="5539"/>
                  </a:lnTo>
                  <a:lnTo>
                    <a:pt x="0" y="5539"/>
                  </a:lnTo>
                  <a:lnTo>
                    <a:pt x="0" y="5539"/>
                  </a:lnTo>
                  <a:lnTo>
                    <a:pt x="0" y="5539"/>
                  </a:lnTo>
                  <a:lnTo>
                    <a:pt x="0" y="5539"/>
                  </a:lnTo>
                  <a:lnTo>
                    <a:pt x="0" y="5539"/>
                  </a:lnTo>
                  <a:lnTo>
                    <a:pt x="0" y="5539"/>
                  </a:lnTo>
                  <a:lnTo>
                    <a:pt x="0" y="5559"/>
                  </a:lnTo>
                  <a:lnTo>
                    <a:pt x="0" y="5559"/>
                  </a:lnTo>
                  <a:lnTo>
                    <a:pt x="0" y="5559"/>
                  </a:lnTo>
                  <a:lnTo>
                    <a:pt x="0" y="5559"/>
                  </a:lnTo>
                  <a:lnTo>
                    <a:pt x="0" y="5559"/>
                  </a:lnTo>
                  <a:lnTo>
                    <a:pt x="0" y="5559"/>
                  </a:lnTo>
                  <a:lnTo>
                    <a:pt x="0" y="5559"/>
                  </a:lnTo>
                  <a:lnTo>
                    <a:pt x="0" y="5559"/>
                  </a:lnTo>
                  <a:lnTo>
                    <a:pt x="0" y="5559"/>
                  </a:lnTo>
                  <a:lnTo>
                    <a:pt x="0" y="5559"/>
                  </a:lnTo>
                  <a:lnTo>
                    <a:pt x="0" y="5559"/>
                  </a:lnTo>
                  <a:lnTo>
                    <a:pt x="0" y="5559"/>
                  </a:lnTo>
                  <a:lnTo>
                    <a:pt x="0" y="5559"/>
                  </a:lnTo>
                  <a:lnTo>
                    <a:pt x="0" y="5559"/>
                  </a:lnTo>
                  <a:lnTo>
                    <a:pt x="21" y="5559"/>
                  </a:lnTo>
                  <a:lnTo>
                    <a:pt x="21" y="5559"/>
                  </a:lnTo>
                  <a:lnTo>
                    <a:pt x="21" y="5559"/>
                  </a:lnTo>
                  <a:lnTo>
                    <a:pt x="21" y="5539"/>
                  </a:lnTo>
                  <a:close/>
                  <a:moveTo>
                    <a:pt x="1661" y="3262"/>
                  </a:moveTo>
                  <a:lnTo>
                    <a:pt x="1661" y="3262"/>
                  </a:lnTo>
                  <a:lnTo>
                    <a:pt x="1661" y="3262"/>
                  </a:lnTo>
                  <a:lnTo>
                    <a:pt x="1661" y="3282"/>
                  </a:lnTo>
                  <a:lnTo>
                    <a:pt x="1661" y="3282"/>
                  </a:lnTo>
                  <a:lnTo>
                    <a:pt x="1661" y="3282"/>
                  </a:lnTo>
                  <a:lnTo>
                    <a:pt x="1661" y="3262"/>
                  </a:lnTo>
                  <a:lnTo>
                    <a:pt x="1661" y="3282"/>
                  </a:lnTo>
                  <a:lnTo>
                    <a:pt x="1681" y="3282"/>
                  </a:lnTo>
                  <a:lnTo>
                    <a:pt x="1681" y="3282"/>
                  </a:lnTo>
                  <a:lnTo>
                    <a:pt x="1681" y="3282"/>
                  </a:lnTo>
                  <a:lnTo>
                    <a:pt x="1681" y="3282"/>
                  </a:lnTo>
                  <a:lnTo>
                    <a:pt x="1681" y="3262"/>
                  </a:lnTo>
                  <a:lnTo>
                    <a:pt x="1681" y="3262"/>
                  </a:lnTo>
                  <a:lnTo>
                    <a:pt x="1681" y="3262"/>
                  </a:lnTo>
                  <a:lnTo>
                    <a:pt x="1681" y="3242"/>
                  </a:lnTo>
                  <a:lnTo>
                    <a:pt x="1681" y="3242"/>
                  </a:lnTo>
                  <a:lnTo>
                    <a:pt x="1681" y="3242"/>
                  </a:lnTo>
                  <a:lnTo>
                    <a:pt x="1701" y="3242"/>
                  </a:lnTo>
                  <a:lnTo>
                    <a:pt x="1701" y="3221"/>
                  </a:lnTo>
                  <a:lnTo>
                    <a:pt x="1681" y="3221"/>
                  </a:lnTo>
                  <a:lnTo>
                    <a:pt x="1681" y="3221"/>
                  </a:lnTo>
                  <a:lnTo>
                    <a:pt x="1681" y="3221"/>
                  </a:lnTo>
                  <a:lnTo>
                    <a:pt x="1681" y="3221"/>
                  </a:lnTo>
                  <a:lnTo>
                    <a:pt x="1681" y="3221"/>
                  </a:lnTo>
                  <a:lnTo>
                    <a:pt x="1661" y="3221"/>
                  </a:lnTo>
                  <a:lnTo>
                    <a:pt x="1661" y="3221"/>
                  </a:lnTo>
                  <a:lnTo>
                    <a:pt x="1661" y="3242"/>
                  </a:lnTo>
                  <a:lnTo>
                    <a:pt x="1640" y="3242"/>
                  </a:lnTo>
                  <a:lnTo>
                    <a:pt x="1640" y="3262"/>
                  </a:lnTo>
                  <a:lnTo>
                    <a:pt x="1640" y="3262"/>
                  </a:lnTo>
                  <a:lnTo>
                    <a:pt x="1640" y="3262"/>
                  </a:lnTo>
                  <a:lnTo>
                    <a:pt x="1661" y="3262"/>
                  </a:lnTo>
                  <a:close/>
                  <a:moveTo>
                    <a:pt x="41" y="5539"/>
                  </a:moveTo>
                  <a:lnTo>
                    <a:pt x="41" y="5539"/>
                  </a:lnTo>
                  <a:lnTo>
                    <a:pt x="41" y="5518"/>
                  </a:lnTo>
                  <a:lnTo>
                    <a:pt x="41" y="5518"/>
                  </a:lnTo>
                  <a:lnTo>
                    <a:pt x="41" y="5518"/>
                  </a:lnTo>
                  <a:lnTo>
                    <a:pt x="41" y="5518"/>
                  </a:lnTo>
                  <a:lnTo>
                    <a:pt x="41" y="5518"/>
                  </a:lnTo>
                  <a:lnTo>
                    <a:pt x="41" y="5518"/>
                  </a:lnTo>
                  <a:lnTo>
                    <a:pt x="61" y="5518"/>
                  </a:lnTo>
                  <a:lnTo>
                    <a:pt x="61" y="5539"/>
                  </a:lnTo>
                  <a:lnTo>
                    <a:pt x="61" y="5539"/>
                  </a:lnTo>
                  <a:lnTo>
                    <a:pt x="61" y="5518"/>
                  </a:lnTo>
                  <a:lnTo>
                    <a:pt x="82" y="5518"/>
                  </a:lnTo>
                  <a:lnTo>
                    <a:pt x="82" y="5518"/>
                  </a:lnTo>
                  <a:lnTo>
                    <a:pt x="82" y="5498"/>
                  </a:lnTo>
                  <a:lnTo>
                    <a:pt x="82" y="5477"/>
                  </a:lnTo>
                  <a:lnTo>
                    <a:pt x="61" y="5477"/>
                  </a:lnTo>
                  <a:lnTo>
                    <a:pt x="61" y="5477"/>
                  </a:lnTo>
                  <a:lnTo>
                    <a:pt x="61" y="5477"/>
                  </a:lnTo>
                  <a:lnTo>
                    <a:pt x="61" y="5477"/>
                  </a:lnTo>
                  <a:lnTo>
                    <a:pt x="61" y="5477"/>
                  </a:lnTo>
                  <a:lnTo>
                    <a:pt x="61" y="5477"/>
                  </a:lnTo>
                  <a:lnTo>
                    <a:pt x="61" y="5477"/>
                  </a:lnTo>
                  <a:lnTo>
                    <a:pt x="61" y="5477"/>
                  </a:lnTo>
                  <a:lnTo>
                    <a:pt x="61" y="5477"/>
                  </a:lnTo>
                  <a:lnTo>
                    <a:pt x="61" y="5477"/>
                  </a:lnTo>
                  <a:lnTo>
                    <a:pt x="61" y="5477"/>
                  </a:lnTo>
                  <a:lnTo>
                    <a:pt x="61" y="5477"/>
                  </a:lnTo>
                  <a:lnTo>
                    <a:pt x="61" y="5477"/>
                  </a:lnTo>
                  <a:lnTo>
                    <a:pt x="61" y="5498"/>
                  </a:lnTo>
                  <a:lnTo>
                    <a:pt x="61" y="5498"/>
                  </a:lnTo>
                  <a:lnTo>
                    <a:pt x="61" y="5498"/>
                  </a:lnTo>
                  <a:lnTo>
                    <a:pt x="61" y="5498"/>
                  </a:lnTo>
                  <a:lnTo>
                    <a:pt x="61" y="5477"/>
                  </a:lnTo>
                  <a:lnTo>
                    <a:pt x="61" y="5477"/>
                  </a:lnTo>
                  <a:lnTo>
                    <a:pt x="41" y="5457"/>
                  </a:lnTo>
                  <a:lnTo>
                    <a:pt x="41" y="5457"/>
                  </a:lnTo>
                  <a:lnTo>
                    <a:pt x="41" y="5498"/>
                  </a:lnTo>
                  <a:lnTo>
                    <a:pt x="41" y="5498"/>
                  </a:lnTo>
                  <a:lnTo>
                    <a:pt x="41" y="5498"/>
                  </a:lnTo>
                  <a:lnTo>
                    <a:pt x="41" y="5498"/>
                  </a:lnTo>
                  <a:lnTo>
                    <a:pt x="41" y="5477"/>
                  </a:lnTo>
                  <a:lnTo>
                    <a:pt x="41" y="5477"/>
                  </a:lnTo>
                  <a:lnTo>
                    <a:pt x="41" y="5477"/>
                  </a:lnTo>
                  <a:lnTo>
                    <a:pt x="41" y="5498"/>
                  </a:lnTo>
                  <a:lnTo>
                    <a:pt x="41" y="5498"/>
                  </a:lnTo>
                  <a:lnTo>
                    <a:pt x="41" y="5498"/>
                  </a:lnTo>
                  <a:lnTo>
                    <a:pt x="41" y="5498"/>
                  </a:lnTo>
                  <a:lnTo>
                    <a:pt x="41" y="5518"/>
                  </a:lnTo>
                  <a:lnTo>
                    <a:pt x="41" y="5539"/>
                  </a:lnTo>
                  <a:close/>
                  <a:moveTo>
                    <a:pt x="41" y="5621"/>
                  </a:moveTo>
                  <a:lnTo>
                    <a:pt x="41" y="5641"/>
                  </a:lnTo>
                  <a:lnTo>
                    <a:pt x="61" y="5641"/>
                  </a:lnTo>
                  <a:lnTo>
                    <a:pt x="61" y="5641"/>
                  </a:lnTo>
                  <a:lnTo>
                    <a:pt x="61" y="5641"/>
                  </a:lnTo>
                  <a:lnTo>
                    <a:pt x="61" y="5621"/>
                  </a:lnTo>
                  <a:lnTo>
                    <a:pt x="61" y="5621"/>
                  </a:lnTo>
                  <a:lnTo>
                    <a:pt x="61" y="5621"/>
                  </a:lnTo>
                  <a:lnTo>
                    <a:pt x="61" y="5621"/>
                  </a:lnTo>
                  <a:lnTo>
                    <a:pt x="61" y="5621"/>
                  </a:lnTo>
                  <a:lnTo>
                    <a:pt x="61" y="5621"/>
                  </a:lnTo>
                  <a:lnTo>
                    <a:pt x="41" y="5600"/>
                  </a:lnTo>
                  <a:lnTo>
                    <a:pt x="41" y="5600"/>
                  </a:lnTo>
                  <a:lnTo>
                    <a:pt x="41" y="5600"/>
                  </a:lnTo>
                  <a:lnTo>
                    <a:pt x="41" y="5600"/>
                  </a:lnTo>
                  <a:lnTo>
                    <a:pt x="41" y="5600"/>
                  </a:lnTo>
                  <a:lnTo>
                    <a:pt x="41" y="5600"/>
                  </a:lnTo>
                  <a:lnTo>
                    <a:pt x="41" y="5600"/>
                  </a:lnTo>
                  <a:lnTo>
                    <a:pt x="41" y="5600"/>
                  </a:lnTo>
                  <a:lnTo>
                    <a:pt x="41" y="5600"/>
                  </a:lnTo>
                  <a:lnTo>
                    <a:pt x="41" y="5600"/>
                  </a:lnTo>
                  <a:lnTo>
                    <a:pt x="41" y="5600"/>
                  </a:lnTo>
                  <a:lnTo>
                    <a:pt x="41" y="5600"/>
                  </a:lnTo>
                  <a:lnTo>
                    <a:pt x="41" y="5600"/>
                  </a:lnTo>
                  <a:lnTo>
                    <a:pt x="41" y="5580"/>
                  </a:lnTo>
                  <a:lnTo>
                    <a:pt x="21" y="5600"/>
                  </a:lnTo>
                  <a:lnTo>
                    <a:pt x="21" y="5600"/>
                  </a:lnTo>
                  <a:lnTo>
                    <a:pt x="21" y="5600"/>
                  </a:lnTo>
                  <a:lnTo>
                    <a:pt x="21" y="5600"/>
                  </a:lnTo>
                  <a:lnTo>
                    <a:pt x="21" y="5600"/>
                  </a:lnTo>
                  <a:lnTo>
                    <a:pt x="21" y="5600"/>
                  </a:lnTo>
                  <a:lnTo>
                    <a:pt x="21" y="5600"/>
                  </a:lnTo>
                  <a:lnTo>
                    <a:pt x="21" y="5600"/>
                  </a:lnTo>
                  <a:lnTo>
                    <a:pt x="21" y="5600"/>
                  </a:lnTo>
                  <a:lnTo>
                    <a:pt x="21" y="5600"/>
                  </a:lnTo>
                  <a:lnTo>
                    <a:pt x="41" y="5600"/>
                  </a:lnTo>
                  <a:lnTo>
                    <a:pt x="41" y="5600"/>
                  </a:lnTo>
                  <a:lnTo>
                    <a:pt x="41" y="5600"/>
                  </a:lnTo>
                  <a:lnTo>
                    <a:pt x="41" y="5600"/>
                  </a:lnTo>
                  <a:lnTo>
                    <a:pt x="41" y="5600"/>
                  </a:lnTo>
                  <a:lnTo>
                    <a:pt x="41" y="5600"/>
                  </a:lnTo>
                  <a:lnTo>
                    <a:pt x="41" y="5621"/>
                  </a:lnTo>
                  <a:close/>
                  <a:moveTo>
                    <a:pt x="21" y="5744"/>
                  </a:moveTo>
                  <a:lnTo>
                    <a:pt x="21" y="5744"/>
                  </a:lnTo>
                  <a:lnTo>
                    <a:pt x="21" y="5744"/>
                  </a:lnTo>
                  <a:lnTo>
                    <a:pt x="21" y="5744"/>
                  </a:lnTo>
                  <a:lnTo>
                    <a:pt x="21" y="5744"/>
                  </a:lnTo>
                  <a:lnTo>
                    <a:pt x="21" y="5744"/>
                  </a:lnTo>
                  <a:lnTo>
                    <a:pt x="21" y="5744"/>
                  </a:lnTo>
                  <a:lnTo>
                    <a:pt x="21" y="5723"/>
                  </a:lnTo>
                  <a:lnTo>
                    <a:pt x="21" y="5723"/>
                  </a:lnTo>
                  <a:lnTo>
                    <a:pt x="21" y="5723"/>
                  </a:lnTo>
                  <a:lnTo>
                    <a:pt x="21" y="5723"/>
                  </a:lnTo>
                  <a:lnTo>
                    <a:pt x="21" y="5723"/>
                  </a:lnTo>
                  <a:lnTo>
                    <a:pt x="21" y="5723"/>
                  </a:lnTo>
                  <a:lnTo>
                    <a:pt x="21" y="5723"/>
                  </a:lnTo>
                  <a:lnTo>
                    <a:pt x="21" y="5744"/>
                  </a:lnTo>
                  <a:lnTo>
                    <a:pt x="21" y="5744"/>
                  </a:lnTo>
                  <a:lnTo>
                    <a:pt x="21" y="5744"/>
                  </a:lnTo>
                  <a:lnTo>
                    <a:pt x="21" y="5744"/>
                  </a:lnTo>
                  <a:lnTo>
                    <a:pt x="21" y="5744"/>
                  </a:lnTo>
                  <a:lnTo>
                    <a:pt x="21" y="5744"/>
                  </a:lnTo>
                  <a:lnTo>
                    <a:pt x="21" y="5744"/>
                  </a:lnTo>
                  <a:lnTo>
                    <a:pt x="21" y="5744"/>
                  </a:lnTo>
                  <a:lnTo>
                    <a:pt x="21" y="5744"/>
                  </a:lnTo>
                  <a:lnTo>
                    <a:pt x="21" y="5764"/>
                  </a:lnTo>
                  <a:lnTo>
                    <a:pt x="21" y="5764"/>
                  </a:lnTo>
                  <a:lnTo>
                    <a:pt x="21" y="5764"/>
                  </a:lnTo>
                  <a:lnTo>
                    <a:pt x="21" y="5764"/>
                  </a:lnTo>
                  <a:lnTo>
                    <a:pt x="21" y="5764"/>
                  </a:lnTo>
                  <a:lnTo>
                    <a:pt x="21" y="5764"/>
                  </a:lnTo>
                  <a:lnTo>
                    <a:pt x="21" y="5764"/>
                  </a:lnTo>
                  <a:lnTo>
                    <a:pt x="21" y="5764"/>
                  </a:lnTo>
                  <a:lnTo>
                    <a:pt x="21" y="5744"/>
                  </a:lnTo>
                  <a:lnTo>
                    <a:pt x="41" y="5744"/>
                  </a:lnTo>
                  <a:lnTo>
                    <a:pt x="41" y="5744"/>
                  </a:lnTo>
                  <a:lnTo>
                    <a:pt x="41" y="5744"/>
                  </a:lnTo>
                  <a:lnTo>
                    <a:pt x="41" y="5744"/>
                  </a:lnTo>
                  <a:lnTo>
                    <a:pt x="21" y="5744"/>
                  </a:lnTo>
                  <a:close/>
                  <a:moveTo>
                    <a:pt x="143" y="6072"/>
                  </a:moveTo>
                  <a:lnTo>
                    <a:pt x="123" y="6072"/>
                  </a:lnTo>
                  <a:lnTo>
                    <a:pt x="123" y="6072"/>
                  </a:lnTo>
                  <a:lnTo>
                    <a:pt x="123" y="6072"/>
                  </a:lnTo>
                  <a:lnTo>
                    <a:pt x="123" y="6072"/>
                  </a:lnTo>
                  <a:lnTo>
                    <a:pt x="123" y="6072"/>
                  </a:lnTo>
                  <a:lnTo>
                    <a:pt x="123" y="6072"/>
                  </a:lnTo>
                  <a:lnTo>
                    <a:pt x="123" y="6072"/>
                  </a:lnTo>
                  <a:lnTo>
                    <a:pt x="123" y="6072"/>
                  </a:lnTo>
                  <a:lnTo>
                    <a:pt x="123" y="6092"/>
                  </a:lnTo>
                  <a:lnTo>
                    <a:pt x="103" y="6092"/>
                  </a:lnTo>
                  <a:lnTo>
                    <a:pt x="123" y="6092"/>
                  </a:lnTo>
                  <a:lnTo>
                    <a:pt x="123" y="6113"/>
                  </a:lnTo>
                  <a:lnTo>
                    <a:pt x="123" y="6113"/>
                  </a:lnTo>
                  <a:lnTo>
                    <a:pt x="123" y="6113"/>
                  </a:lnTo>
                  <a:lnTo>
                    <a:pt x="123" y="6113"/>
                  </a:lnTo>
                  <a:lnTo>
                    <a:pt x="123" y="6134"/>
                  </a:lnTo>
                  <a:lnTo>
                    <a:pt x="123" y="6154"/>
                  </a:lnTo>
                  <a:lnTo>
                    <a:pt x="123" y="6154"/>
                  </a:lnTo>
                  <a:lnTo>
                    <a:pt x="123" y="6154"/>
                  </a:lnTo>
                  <a:lnTo>
                    <a:pt x="123" y="6154"/>
                  </a:lnTo>
                  <a:lnTo>
                    <a:pt x="123" y="6154"/>
                  </a:lnTo>
                  <a:lnTo>
                    <a:pt x="143" y="6154"/>
                  </a:lnTo>
                  <a:lnTo>
                    <a:pt x="143" y="6154"/>
                  </a:lnTo>
                  <a:lnTo>
                    <a:pt x="143" y="6154"/>
                  </a:lnTo>
                  <a:lnTo>
                    <a:pt x="143" y="6154"/>
                  </a:lnTo>
                  <a:lnTo>
                    <a:pt x="143" y="6154"/>
                  </a:lnTo>
                  <a:lnTo>
                    <a:pt x="143" y="6154"/>
                  </a:lnTo>
                  <a:lnTo>
                    <a:pt x="143" y="6154"/>
                  </a:lnTo>
                  <a:lnTo>
                    <a:pt x="143" y="6174"/>
                  </a:lnTo>
                  <a:lnTo>
                    <a:pt x="143" y="6174"/>
                  </a:lnTo>
                  <a:lnTo>
                    <a:pt x="143" y="6174"/>
                  </a:lnTo>
                  <a:lnTo>
                    <a:pt x="143" y="6174"/>
                  </a:lnTo>
                  <a:lnTo>
                    <a:pt x="143" y="6174"/>
                  </a:lnTo>
                  <a:lnTo>
                    <a:pt x="143" y="6174"/>
                  </a:lnTo>
                  <a:lnTo>
                    <a:pt x="143" y="6174"/>
                  </a:lnTo>
                  <a:lnTo>
                    <a:pt x="164" y="6154"/>
                  </a:lnTo>
                  <a:lnTo>
                    <a:pt x="164" y="6154"/>
                  </a:lnTo>
                  <a:lnTo>
                    <a:pt x="164" y="6134"/>
                  </a:lnTo>
                  <a:lnTo>
                    <a:pt x="164" y="6134"/>
                  </a:lnTo>
                  <a:lnTo>
                    <a:pt x="164" y="6134"/>
                  </a:lnTo>
                  <a:lnTo>
                    <a:pt x="164" y="6113"/>
                  </a:lnTo>
                  <a:lnTo>
                    <a:pt x="164" y="6092"/>
                  </a:lnTo>
                  <a:lnTo>
                    <a:pt x="164" y="6092"/>
                  </a:lnTo>
                  <a:lnTo>
                    <a:pt x="143" y="6072"/>
                  </a:lnTo>
                  <a:close/>
                  <a:moveTo>
                    <a:pt x="82" y="5846"/>
                  </a:moveTo>
                  <a:lnTo>
                    <a:pt x="82" y="5846"/>
                  </a:lnTo>
                  <a:lnTo>
                    <a:pt x="103" y="5867"/>
                  </a:lnTo>
                  <a:lnTo>
                    <a:pt x="103" y="5867"/>
                  </a:lnTo>
                  <a:lnTo>
                    <a:pt x="103" y="5846"/>
                  </a:lnTo>
                  <a:lnTo>
                    <a:pt x="123" y="5846"/>
                  </a:lnTo>
                  <a:lnTo>
                    <a:pt x="123" y="5826"/>
                  </a:lnTo>
                  <a:lnTo>
                    <a:pt x="103" y="5826"/>
                  </a:lnTo>
                  <a:lnTo>
                    <a:pt x="103" y="5806"/>
                  </a:lnTo>
                  <a:lnTo>
                    <a:pt x="82" y="5806"/>
                  </a:lnTo>
                  <a:lnTo>
                    <a:pt x="61" y="5785"/>
                  </a:lnTo>
                  <a:lnTo>
                    <a:pt x="61" y="5785"/>
                  </a:lnTo>
                  <a:lnTo>
                    <a:pt x="61" y="5785"/>
                  </a:lnTo>
                  <a:lnTo>
                    <a:pt x="61" y="5785"/>
                  </a:lnTo>
                  <a:lnTo>
                    <a:pt x="61" y="5806"/>
                  </a:lnTo>
                  <a:lnTo>
                    <a:pt x="61" y="5806"/>
                  </a:lnTo>
                  <a:lnTo>
                    <a:pt x="61" y="5806"/>
                  </a:lnTo>
                  <a:lnTo>
                    <a:pt x="61" y="5806"/>
                  </a:lnTo>
                  <a:lnTo>
                    <a:pt x="82" y="5806"/>
                  </a:lnTo>
                  <a:lnTo>
                    <a:pt x="82" y="5806"/>
                  </a:lnTo>
                  <a:lnTo>
                    <a:pt x="82" y="5806"/>
                  </a:lnTo>
                  <a:lnTo>
                    <a:pt x="82" y="5806"/>
                  </a:lnTo>
                  <a:lnTo>
                    <a:pt x="82" y="5826"/>
                  </a:lnTo>
                  <a:lnTo>
                    <a:pt x="82" y="5826"/>
                  </a:lnTo>
                  <a:lnTo>
                    <a:pt x="82" y="5826"/>
                  </a:lnTo>
                  <a:lnTo>
                    <a:pt x="82" y="5826"/>
                  </a:lnTo>
                  <a:lnTo>
                    <a:pt x="82" y="5826"/>
                  </a:lnTo>
                  <a:lnTo>
                    <a:pt x="82" y="5826"/>
                  </a:lnTo>
                  <a:lnTo>
                    <a:pt x="82" y="5826"/>
                  </a:lnTo>
                  <a:lnTo>
                    <a:pt x="82" y="5826"/>
                  </a:lnTo>
                  <a:lnTo>
                    <a:pt x="103" y="5846"/>
                  </a:lnTo>
                  <a:lnTo>
                    <a:pt x="103" y="5846"/>
                  </a:lnTo>
                  <a:lnTo>
                    <a:pt x="82" y="5846"/>
                  </a:lnTo>
                  <a:close/>
                  <a:moveTo>
                    <a:pt x="2378" y="1990"/>
                  </a:moveTo>
                  <a:lnTo>
                    <a:pt x="2378" y="1990"/>
                  </a:lnTo>
                  <a:lnTo>
                    <a:pt x="2378" y="1990"/>
                  </a:lnTo>
                  <a:lnTo>
                    <a:pt x="2399" y="1990"/>
                  </a:lnTo>
                  <a:lnTo>
                    <a:pt x="2399" y="1990"/>
                  </a:lnTo>
                  <a:lnTo>
                    <a:pt x="2399" y="1990"/>
                  </a:lnTo>
                  <a:lnTo>
                    <a:pt x="2399" y="1990"/>
                  </a:lnTo>
                  <a:lnTo>
                    <a:pt x="2419" y="1970"/>
                  </a:lnTo>
                  <a:lnTo>
                    <a:pt x="2419" y="1970"/>
                  </a:lnTo>
                  <a:lnTo>
                    <a:pt x="2419" y="1990"/>
                  </a:lnTo>
                  <a:lnTo>
                    <a:pt x="2440" y="1990"/>
                  </a:lnTo>
                  <a:lnTo>
                    <a:pt x="2440" y="1990"/>
                  </a:lnTo>
                  <a:lnTo>
                    <a:pt x="2461" y="1970"/>
                  </a:lnTo>
                  <a:lnTo>
                    <a:pt x="2461" y="1970"/>
                  </a:lnTo>
                  <a:lnTo>
                    <a:pt x="2461" y="1970"/>
                  </a:lnTo>
                  <a:lnTo>
                    <a:pt x="2461" y="1970"/>
                  </a:lnTo>
                  <a:lnTo>
                    <a:pt x="2461" y="1970"/>
                  </a:lnTo>
                  <a:lnTo>
                    <a:pt x="2440" y="1970"/>
                  </a:lnTo>
                  <a:lnTo>
                    <a:pt x="2440" y="1970"/>
                  </a:lnTo>
                  <a:lnTo>
                    <a:pt x="2378" y="1970"/>
                  </a:lnTo>
                  <a:lnTo>
                    <a:pt x="2378" y="1970"/>
                  </a:lnTo>
                  <a:lnTo>
                    <a:pt x="2378" y="1970"/>
                  </a:lnTo>
                  <a:lnTo>
                    <a:pt x="2378" y="1970"/>
                  </a:lnTo>
                  <a:lnTo>
                    <a:pt x="2358" y="1970"/>
                  </a:lnTo>
                  <a:lnTo>
                    <a:pt x="2358" y="1970"/>
                  </a:lnTo>
                  <a:lnTo>
                    <a:pt x="2358" y="1970"/>
                  </a:lnTo>
                  <a:lnTo>
                    <a:pt x="2378" y="1990"/>
                  </a:lnTo>
                  <a:close/>
                  <a:moveTo>
                    <a:pt x="225" y="5764"/>
                  </a:moveTo>
                  <a:lnTo>
                    <a:pt x="225" y="5764"/>
                  </a:lnTo>
                  <a:lnTo>
                    <a:pt x="225" y="5723"/>
                  </a:lnTo>
                  <a:lnTo>
                    <a:pt x="225" y="5723"/>
                  </a:lnTo>
                  <a:lnTo>
                    <a:pt x="225" y="5723"/>
                  </a:lnTo>
                  <a:lnTo>
                    <a:pt x="225" y="5723"/>
                  </a:lnTo>
                  <a:lnTo>
                    <a:pt x="205" y="5723"/>
                  </a:lnTo>
                  <a:lnTo>
                    <a:pt x="205" y="5744"/>
                  </a:lnTo>
                  <a:lnTo>
                    <a:pt x="205" y="5744"/>
                  </a:lnTo>
                  <a:lnTo>
                    <a:pt x="205" y="5744"/>
                  </a:lnTo>
                  <a:lnTo>
                    <a:pt x="205" y="5744"/>
                  </a:lnTo>
                  <a:lnTo>
                    <a:pt x="205" y="5764"/>
                  </a:lnTo>
                  <a:lnTo>
                    <a:pt x="185" y="5764"/>
                  </a:lnTo>
                  <a:lnTo>
                    <a:pt x="185" y="5764"/>
                  </a:lnTo>
                  <a:lnTo>
                    <a:pt x="164" y="5785"/>
                  </a:lnTo>
                  <a:lnTo>
                    <a:pt x="164" y="5785"/>
                  </a:lnTo>
                  <a:lnTo>
                    <a:pt x="164" y="5785"/>
                  </a:lnTo>
                  <a:lnTo>
                    <a:pt x="164" y="5785"/>
                  </a:lnTo>
                  <a:lnTo>
                    <a:pt x="164" y="5785"/>
                  </a:lnTo>
                  <a:lnTo>
                    <a:pt x="143" y="5785"/>
                  </a:lnTo>
                  <a:lnTo>
                    <a:pt x="143" y="5785"/>
                  </a:lnTo>
                  <a:lnTo>
                    <a:pt x="164" y="5806"/>
                  </a:lnTo>
                  <a:lnTo>
                    <a:pt x="164" y="5826"/>
                  </a:lnTo>
                  <a:lnTo>
                    <a:pt x="164" y="5826"/>
                  </a:lnTo>
                  <a:lnTo>
                    <a:pt x="185" y="5826"/>
                  </a:lnTo>
                  <a:lnTo>
                    <a:pt x="185" y="5846"/>
                  </a:lnTo>
                  <a:lnTo>
                    <a:pt x="185" y="5846"/>
                  </a:lnTo>
                  <a:lnTo>
                    <a:pt x="185" y="5846"/>
                  </a:lnTo>
                  <a:lnTo>
                    <a:pt x="205" y="5846"/>
                  </a:lnTo>
                  <a:lnTo>
                    <a:pt x="205" y="5846"/>
                  </a:lnTo>
                  <a:lnTo>
                    <a:pt x="205" y="5826"/>
                  </a:lnTo>
                  <a:lnTo>
                    <a:pt x="205" y="5826"/>
                  </a:lnTo>
                  <a:lnTo>
                    <a:pt x="225" y="5826"/>
                  </a:lnTo>
                  <a:lnTo>
                    <a:pt x="225" y="5826"/>
                  </a:lnTo>
                  <a:lnTo>
                    <a:pt x="225" y="5826"/>
                  </a:lnTo>
                  <a:lnTo>
                    <a:pt x="225" y="5826"/>
                  </a:lnTo>
                  <a:lnTo>
                    <a:pt x="225" y="5806"/>
                  </a:lnTo>
                  <a:lnTo>
                    <a:pt x="225" y="5785"/>
                  </a:lnTo>
                  <a:lnTo>
                    <a:pt x="225" y="5764"/>
                  </a:lnTo>
                  <a:close/>
                  <a:moveTo>
                    <a:pt x="3486" y="821"/>
                  </a:moveTo>
                  <a:lnTo>
                    <a:pt x="3486" y="821"/>
                  </a:lnTo>
                  <a:close/>
                  <a:moveTo>
                    <a:pt x="5025" y="657"/>
                  </a:moveTo>
                  <a:lnTo>
                    <a:pt x="5045" y="657"/>
                  </a:lnTo>
                  <a:lnTo>
                    <a:pt x="5045" y="657"/>
                  </a:lnTo>
                  <a:lnTo>
                    <a:pt x="5045" y="657"/>
                  </a:lnTo>
                  <a:lnTo>
                    <a:pt x="5045" y="636"/>
                  </a:lnTo>
                  <a:lnTo>
                    <a:pt x="5065" y="636"/>
                  </a:lnTo>
                  <a:lnTo>
                    <a:pt x="5065" y="616"/>
                  </a:lnTo>
                  <a:lnTo>
                    <a:pt x="5065" y="616"/>
                  </a:lnTo>
                  <a:lnTo>
                    <a:pt x="5065" y="616"/>
                  </a:lnTo>
                  <a:lnTo>
                    <a:pt x="5065" y="616"/>
                  </a:lnTo>
                  <a:lnTo>
                    <a:pt x="5065" y="616"/>
                  </a:lnTo>
                  <a:lnTo>
                    <a:pt x="5065" y="616"/>
                  </a:lnTo>
                  <a:lnTo>
                    <a:pt x="5065" y="616"/>
                  </a:lnTo>
                  <a:lnTo>
                    <a:pt x="5045" y="595"/>
                  </a:lnTo>
                  <a:lnTo>
                    <a:pt x="5045" y="595"/>
                  </a:lnTo>
                  <a:lnTo>
                    <a:pt x="5045" y="595"/>
                  </a:lnTo>
                  <a:lnTo>
                    <a:pt x="5045" y="595"/>
                  </a:lnTo>
                  <a:lnTo>
                    <a:pt x="5045" y="595"/>
                  </a:lnTo>
                  <a:lnTo>
                    <a:pt x="5045" y="575"/>
                  </a:lnTo>
                  <a:lnTo>
                    <a:pt x="5025" y="575"/>
                  </a:lnTo>
                  <a:lnTo>
                    <a:pt x="5025" y="575"/>
                  </a:lnTo>
                  <a:lnTo>
                    <a:pt x="5004" y="595"/>
                  </a:lnTo>
                  <a:lnTo>
                    <a:pt x="5025" y="616"/>
                  </a:lnTo>
                  <a:lnTo>
                    <a:pt x="5025" y="616"/>
                  </a:lnTo>
                  <a:lnTo>
                    <a:pt x="5025" y="636"/>
                  </a:lnTo>
                  <a:lnTo>
                    <a:pt x="5004" y="657"/>
                  </a:lnTo>
                  <a:lnTo>
                    <a:pt x="5004" y="677"/>
                  </a:lnTo>
                  <a:lnTo>
                    <a:pt x="5025" y="677"/>
                  </a:lnTo>
                  <a:lnTo>
                    <a:pt x="5025" y="657"/>
                  </a:lnTo>
                  <a:lnTo>
                    <a:pt x="5025" y="657"/>
                  </a:lnTo>
                  <a:lnTo>
                    <a:pt x="5025" y="657"/>
                  </a:lnTo>
                  <a:lnTo>
                    <a:pt x="5025" y="636"/>
                  </a:lnTo>
                  <a:lnTo>
                    <a:pt x="5025" y="657"/>
                  </a:lnTo>
                  <a:close/>
                  <a:moveTo>
                    <a:pt x="286" y="6421"/>
                  </a:moveTo>
                  <a:lnTo>
                    <a:pt x="306" y="6421"/>
                  </a:lnTo>
                  <a:lnTo>
                    <a:pt x="306" y="6421"/>
                  </a:lnTo>
                  <a:lnTo>
                    <a:pt x="306" y="6400"/>
                  </a:lnTo>
                  <a:lnTo>
                    <a:pt x="286" y="6400"/>
                  </a:lnTo>
                  <a:lnTo>
                    <a:pt x="286" y="6400"/>
                  </a:lnTo>
                  <a:lnTo>
                    <a:pt x="266" y="6400"/>
                  </a:lnTo>
                  <a:lnTo>
                    <a:pt x="266" y="6421"/>
                  </a:lnTo>
                  <a:lnTo>
                    <a:pt x="266" y="6421"/>
                  </a:lnTo>
                  <a:lnTo>
                    <a:pt x="266" y="6442"/>
                  </a:lnTo>
                  <a:lnTo>
                    <a:pt x="286" y="6442"/>
                  </a:lnTo>
                  <a:lnTo>
                    <a:pt x="286" y="6421"/>
                  </a:lnTo>
                  <a:close/>
                  <a:moveTo>
                    <a:pt x="1496" y="6503"/>
                  </a:moveTo>
                  <a:lnTo>
                    <a:pt x="1496" y="6503"/>
                  </a:lnTo>
                  <a:lnTo>
                    <a:pt x="1475" y="6503"/>
                  </a:lnTo>
                  <a:lnTo>
                    <a:pt x="1475" y="6524"/>
                  </a:lnTo>
                  <a:lnTo>
                    <a:pt x="1475" y="6524"/>
                  </a:lnTo>
                  <a:lnTo>
                    <a:pt x="1475" y="6503"/>
                  </a:lnTo>
                  <a:lnTo>
                    <a:pt x="1475" y="6503"/>
                  </a:lnTo>
                  <a:lnTo>
                    <a:pt x="1475" y="6503"/>
                  </a:lnTo>
                  <a:lnTo>
                    <a:pt x="1475" y="6503"/>
                  </a:lnTo>
                  <a:lnTo>
                    <a:pt x="1475" y="6503"/>
                  </a:lnTo>
                  <a:lnTo>
                    <a:pt x="1475" y="6503"/>
                  </a:lnTo>
                  <a:lnTo>
                    <a:pt x="1475" y="6503"/>
                  </a:lnTo>
                  <a:lnTo>
                    <a:pt x="1475" y="6524"/>
                  </a:lnTo>
                  <a:lnTo>
                    <a:pt x="1475" y="6524"/>
                  </a:lnTo>
                  <a:lnTo>
                    <a:pt x="1475" y="6524"/>
                  </a:lnTo>
                  <a:lnTo>
                    <a:pt x="1475" y="6524"/>
                  </a:lnTo>
                  <a:lnTo>
                    <a:pt x="1475" y="6524"/>
                  </a:lnTo>
                  <a:lnTo>
                    <a:pt x="1475" y="6524"/>
                  </a:lnTo>
                  <a:lnTo>
                    <a:pt x="1475" y="6524"/>
                  </a:lnTo>
                  <a:lnTo>
                    <a:pt x="1475" y="6524"/>
                  </a:lnTo>
                  <a:lnTo>
                    <a:pt x="1496" y="6524"/>
                  </a:lnTo>
                  <a:lnTo>
                    <a:pt x="1496" y="6524"/>
                  </a:lnTo>
                  <a:lnTo>
                    <a:pt x="1496" y="6524"/>
                  </a:lnTo>
                  <a:lnTo>
                    <a:pt x="1496" y="6503"/>
                  </a:lnTo>
                  <a:close/>
                  <a:moveTo>
                    <a:pt x="225" y="6503"/>
                  </a:moveTo>
                  <a:lnTo>
                    <a:pt x="225" y="6503"/>
                  </a:lnTo>
                  <a:lnTo>
                    <a:pt x="225" y="6503"/>
                  </a:lnTo>
                  <a:lnTo>
                    <a:pt x="225" y="6482"/>
                  </a:lnTo>
                  <a:lnTo>
                    <a:pt x="225" y="6482"/>
                  </a:lnTo>
                  <a:lnTo>
                    <a:pt x="205" y="6482"/>
                  </a:lnTo>
                  <a:lnTo>
                    <a:pt x="205" y="6482"/>
                  </a:lnTo>
                  <a:lnTo>
                    <a:pt x="205" y="6482"/>
                  </a:lnTo>
                  <a:lnTo>
                    <a:pt x="205" y="6482"/>
                  </a:lnTo>
                  <a:lnTo>
                    <a:pt x="185" y="6482"/>
                  </a:lnTo>
                  <a:lnTo>
                    <a:pt x="185" y="6482"/>
                  </a:lnTo>
                  <a:lnTo>
                    <a:pt x="185" y="6482"/>
                  </a:lnTo>
                  <a:lnTo>
                    <a:pt x="185" y="6482"/>
                  </a:lnTo>
                  <a:lnTo>
                    <a:pt x="185" y="6482"/>
                  </a:lnTo>
                  <a:lnTo>
                    <a:pt x="185" y="6482"/>
                  </a:lnTo>
                  <a:lnTo>
                    <a:pt x="164" y="6482"/>
                  </a:lnTo>
                  <a:lnTo>
                    <a:pt x="185" y="6482"/>
                  </a:lnTo>
                  <a:lnTo>
                    <a:pt x="205" y="6503"/>
                  </a:lnTo>
                  <a:lnTo>
                    <a:pt x="225" y="6503"/>
                  </a:lnTo>
                  <a:close/>
                  <a:moveTo>
                    <a:pt x="143" y="6462"/>
                  </a:moveTo>
                  <a:lnTo>
                    <a:pt x="143" y="6442"/>
                  </a:lnTo>
                  <a:lnTo>
                    <a:pt x="143" y="6442"/>
                  </a:lnTo>
                  <a:lnTo>
                    <a:pt x="143" y="6442"/>
                  </a:lnTo>
                  <a:lnTo>
                    <a:pt x="143" y="6442"/>
                  </a:lnTo>
                  <a:lnTo>
                    <a:pt x="143" y="6442"/>
                  </a:lnTo>
                  <a:lnTo>
                    <a:pt x="143" y="6421"/>
                  </a:lnTo>
                  <a:lnTo>
                    <a:pt x="143" y="6421"/>
                  </a:lnTo>
                  <a:lnTo>
                    <a:pt x="143" y="6421"/>
                  </a:lnTo>
                  <a:lnTo>
                    <a:pt x="143" y="6421"/>
                  </a:lnTo>
                  <a:lnTo>
                    <a:pt x="143" y="6421"/>
                  </a:lnTo>
                  <a:lnTo>
                    <a:pt x="123" y="6421"/>
                  </a:lnTo>
                  <a:lnTo>
                    <a:pt x="123" y="6421"/>
                  </a:lnTo>
                  <a:lnTo>
                    <a:pt x="123" y="6421"/>
                  </a:lnTo>
                  <a:lnTo>
                    <a:pt x="123" y="6442"/>
                  </a:lnTo>
                  <a:lnTo>
                    <a:pt x="123" y="6442"/>
                  </a:lnTo>
                  <a:lnTo>
                    <a:pt x="123" y="6442"/>
                  </a:lnTo>
                  <a:lnTo>
                    <a:pt x="123" y="6442"/>
                  </a:lnTo>
                  <a:lnTo>
                    <a:pt x="143" y="6462"/>
                  </a:lnTo>
                  <a:close/>
                  <a:moveTo>
                    <a:pt x="103" y="6400"/>
                  </a:moveTo>
                  <a:lnTo>
                    <a:pt x="103" y="6400"/>
                  </a:lnTo>
                  <a:lnTo>
                    <a:pt x="103" y="6400"/>
                  </a:lnTo>
                  <a:lnTo>
                    <a:pt x="103" y="6380"/>
                  </a:lnTo>
                  <a:lnTo>
                    <a:pt x="103" y="6380"/>
                  </a:lnTo>
                  <a:lnTo>
                    <a:pt x="103" y="6380"/>
                  </a:lnTo>
                  <a:lnTo>
                    <a:pt x="103" y="6380"/>
                  </a:lnTo>
                  <a:lnTo>
                    <a:pt x="103" y="6380"/>
                  </a:lnTo>
                  <a:lnTo>
                    <a:pt x="103" y="6380"/>
                  </a:lnTo>
                  <a:lnTo>
                    <a:pt x="103" y="6359"/>
                  </a:lnTo>
                  <a:lnTo>
                    <a:pt x="103" y="6359"/>
                  </a:lnTo>
                  <a:lnTo>
                    <a:pt x="82" y="6338"/>
                  </a:lnTo>
                  <a:lnTo>
                    <a:pt x="82" y="6338"/>
                  </a:lnTo>
                  <a:lnTo>
                    <a:pt x="82" y="6338"/>
                  </a:lnTo>
                  <a:lnTo>
                    <a:pt x="82" y="6359"/>
                  </a:lnTo>
                  <a:lnTo>
                    <a:pt x="82" y="6359"/>
                  </a:lnTo>
                  <a:lnTo>
                    <a:pt x="82" y="6359"/>
                  </a:lnTo>
                  <a:lnTo>
                    <a:pt x="82" y="6359"/>
                  </a:lnTo>
                  <a:lnTo>
                    <a:pt x="82" y="6359"/>
                  </a:lnTo>
                  <a:lnTo>
                    <a:pt x="82" y="6380"/>
                  </a:lnTo>
                  <a:lnTo>
                    <a:pt x="82" y="6380"/>
                  </a:lnTo>
                  <a:lnTo>
                    <a:pt x="103" y="6400"/>
                  </a:lnTo>
                  <a:lnTo>
                    <a:pt x="82" y="6400"/>
                  </a:lnTo>
                  <a:lnTo>
                    <a:pt x="82" y="6400"/>
                  </a:lnTo>
                  <a:lnTo>
                    <a:pt x="82" y="6400"/>
                  </a:lnTo>
                  <a:lnTo>
                    <a:pt x="82" y="6421"/>
                  </a:lnTo>
                  <a:lnTo>
                    <a:pt x="82" y="6421"/>
                  </a:lnTo>
                  <a:lnTo>
                    <a:pt x="82" y="6421"/>
                  </a:lnTo>
                  <a:lnTo>
                    <a:pt x="82" y="6442"/>
                  </a:lnTo>
                  <a:lnTo>
                    <a:pt x="82" y="6462"/>
                  </a:lnTo>
                  <a:lnTo>
                    <a:pt x="82" y="6462"/>
                  </a:lnTo>
                  <a:lnTo>
                    <a:pt x="82" y="6462"/>
                  </a:lnTo>
                  <a:lnTo>
                    <a:pt x="82" y="6462"/>
                  </a:lnTo>
                  <a:lnTo>
                    <a:pt x="103" y="6462"/>
                  </a:lnTo>
                  <a:lnTo>
                    <a:pt x="103" y="6462"/>
                  </a:lnTo>
                  <a:lnTo>
                    <a:pt x="103" y="6442"/>
                  </a:lnTo>
                  <a:lnTo>
                    <a:pt x="123" y="6421"/>
                  </a:lnTo>
                  <a:lnTo>
                    <a:pt x="123" y="6421"/>
                  </a:lnTo>
                  <a:lnTo>
                    <a:pt x="123" y="6400"/>
                  </a:lnTo>
                  <a:lnTo>
                    <a:pt x="103" y="6400"/>
                  </a:lnTo>
                  <a:close/>
                  <a:moveTo>
                    <a:pt x="1537" y="6524"/>
                  </a:moveTo>
                  <a:lnTo>
                    <a:pt x="1537" y="6524"/>
                  </a:lnTo>
                  <a:lnTo>
                    <a:pt x="1537" y="6524"/>
                  </a:lnTo>
                  <a:lnTo>
                    <a:pt x="1517" y="6524"/>
                  </a:lnTo>
                  <a:lnTo>
                    <a:pt x="1517" y="6524"/>
                  </a:lnTo>
                  <a:lnTo>
                    <a:pt x="1517" y="6524"/>
                  </a:lnTo>
                  <a:lnTo>
                    <a:pt x="1517" y="6524"/>
                  </a:lnTo>
                  <a:lnTo>
                    <a:pt x="1517" y="6524"/>
                  </a:lnTo>
                  <a:lnTo>
                    <a:pt x="1517" y="6524"/>
                  </a:lnTo>
                  <a:lnTo>
                    <a:pt x="1517" y="6524"/>
                  </a:lnTo>
                  <a:lnTo>
                    <a:pt x="1517" y="6524"/>
                  </a:lnTo>
                  <a:lnTo>
                    <a:pt x="1517" y="6544"/>
                  </a:lnTo>
                  <a:lnTo>
                    <a:pt x="1517" y="6544"/>
                  </a:lnTo>
                  <a:lnTo>
                    <a:pt x="1517" y="6544"/>
                  </a:lnTo>
                  <a:lnTo>
                    <a:pt x="1517" y="6544"/>
                  </a:lnTo>
                  <a:lnTo>
                    <a:pt x="1517" y="6544"/>
                  </a:lnTo>
                  <a:lnTo>
                    <a:pt x="1517" y="6544"/>
                  </a:lnTo>
                  <a:lnTo>
                    <a:pt x="1517" y="6544"/>
                  </a:lnTo>
                  <a:lnTo>
                    <a:pt x="1517" y="6544"/>
                  </a:lnTo>
                  <a:lnTo>
                    <a:pt x="1517" y="6544"/>
                  </a:lnTo>
                  <a:lnTo>
                    <a:pt x="1537" y="6544"/>
                  </a:lnTo>
                  <a:lnTo>
                    <a:pt x="1537" y="6544"/>
                  </a:lnTo>
                  <a:lnTo>
                    <a:pt x="1537" y="6544"/>
                  </a:lnTo>
                  <a:lnTo>
                    <a:pt x="1537" y="6544"/>
                  </a:lnTo>
                  <a:lnTo>
                    <a:pt x="1537" y="6544"/>
                  </a:lnTo>
                  <a:lnTo>
                    <a:pt x="1537" y="6524"/>
                  </a:lnTo>
                  <a:close/>
                  <a:moveTo>
                    <a:pt x="5251" y="719"/>
                  </a:moveTo>
                  <a:lnTo>
                    <a:pt x="5251" y="677"/>
                  </a:lnTo>
                  <a:lnTo>
                    <a:pt x="5230" y="657"/>
                  </a:lnTo>
                  <a:lnTo>
                    <a:pt x="5230" y="657"/>
                  </a:lnTo>
                  <a:lnTo>
                    <a:pt x="5230" y="657"/>
                  </a:lnTo>
                  <a:lnTo>
                    <a:pt x="5230" y="636"/>
                  </a:lnTo>
                  <a:lnTo>
                    <a:pt x="5230" y="636"/>
                  </a:lnTo>
                  <a:lnTo>
                    <a:pt x="5230" y="636"/>
                  </a:lnTo>
                  <a:lnTo>
                    <a:pt x="5230" y="616"/>
                  </a:lnTo>
                  <a:lnTo>
                    <a:pt x="5209" y="595"/>
                  </a:lnTo>
                  <a:lnTo>
                    <a:pt x="5209" y="616"/>
                  </a:lnTo>
                  <a:lnTo>
                    <a:pt x="5209" y="616"/>
                  </a:lnTo>
                  <a:lnTo>
                    <a:pt x="5209" y="616"/>
                  </a:lnTo>
                  <a:lnTo>
                    <a:pt x="5189" y="616"/>
                  </a:lnTo>
                  <a:lnTo>
                    <a:pt x="5189" y="616"/>
                  </a:lnTo>
                  <a:lnTo>
                    <a:pt x="5189" y="616"/>
                  </a:lnTo>
                  <a:lnTo>
                    <a:pt x="5189" y="616"/>
                  </a:lnTo>
                  <a:lnTo>
                    <a:pt x="5189" y="616"/>
                  </a:lnTo>
                  <a:lnTo>
                    <a:pt x="5189" y="616"/>
                  </a:lnTo>
                  <a:lnTo>
                    <a:pt x="5189" y="595"/>
                  </a:lnTo>
                  <a:lnTo>
                    <a:pt x="5147" y="616"/>
                  </a:lnTo>
                  <a:lnTo>
                    <a:pt x="5147" y="616"/>
                  </a:lnTo>
                  <a:lnTo>
                    <a:pt x="5147" y="616"/>
                  </a:lnTo>
                  <a:lnTo>
                    <a:pt x="5147" y="636"/>
                  </a:lnTo>
                  <a:lnTo>
                    <a:pt x="5147" y="636"/>
                  </a:lnTo>
                  <a:lnTo>
                    <a:pt x="5147" y="636"/>
                  </a:lnTo>
                  <a:lnTo>
                    <a:pt x="5147" y="636"/>
                  </a:lnTo>
                  <a:lnTo>
                    <a:pt x="5147" y="657"/>
                  </a:lnTo>
                  <a:lnTo>
                    <a:pt x="5147" y="657"/>
                  </a:lnTo>
                  <a:lnTo>
                    <a:pt x="5147" y="657"/>
                  </a:lnTo>
                  <a:lnTo>
                    <a:pt x="5147" y="657"/>
                  </a:lnTo>
                  <a:lnTo>
                    <a:pt x="5147" y="657"/>
                  </a:lnTo>
                  <a:lnTo>
                    <a:pt x="5147" y="657"/>
                  </a:lnTo>
                  <a:lnTo>
                    <a:pt x="5147" y="677"/>
                  </a:lnTo>
                  <a:lnTo>
                    <a:pt x="5147" y="677"/>
                  </a:lnTo>
                  <a:lnTo>
                    <a:pt x="5147" y="698"/>
                  </a:lnTo>
                  <a:lnTo>
                    <a:pt x="5147" y="698"/>
                  </a:lnTo>
                  <a:lnTo>
                    <a:pt x="5127" y="698"/>
                  </a:lnTo>
                  <a:lnTo>
                    <a:pt x="5147" y="677"/>
                  </a:lnTo>
                  <a:lnTo>
                    <a:pt x="5147" y="677"/>
                  </a:lnTo>
                  <a:lnTo>
                    <a:pt x="5147" y="657"/>
                  </a:lnTo>
                  <a:lnTo>
                    <a:pt x="5147" y="636"/>
                  </a:lnTo>
                  <a:lnTo>
                    <a:pt x="5127" y="636"/>
                  </a:lnTo>
                  <a:lnTo>
                    <a:pt x="5127" y="616"/>
                  </a:lnTo>
                  <a:lnTo>
                    <a:pt x="5127" y="616"/>
                  </a:lnTo>
                  <a:lnTo>
                    <a:pt x="5127" y="616"/>
                  </a:lnTo>
                  <a:lnTo>
                    <a:pt x="5127" y="595"/>
                  </a:lnTo>
                  <a:lnTo>
                    <a:pt x="5127" y="595"/>
                  </a:lnTo>
                  <a:lnTo>
                    <a:pt x="5127" y="595"/>
                  </a:lnTo>
                  <a:lnTo>
                    <a:pt x="5107" y="595"/>
                  </a:lnTo>
                  <a:lnTo>
                    <a:pt x="5107" y="595"/>
                  </a:lnTo>
                  <a:lnTo>
                    <a:pt x="5107" y="595"/>
                  </a:lnTo>
                  <a:lnTo>
                    <a:pt x="5107" y="595"/>
                  </a:lnTo>
                  <a:lnTo>
                    <a:pt x="5107" y="575"/>
                  </a:lnTo>
                  <a:lnTo>
                    <a:pt x="5107" y="575"/>
                  </a:lnTo>
                  <a:lnTo>
                    <a:pt x="5086" y="595"/>
                  </a:lnTo>
                  <a:lnTo>
                    <a:pt x="5086" y="595"/>
                  </a:lnTo>
                  <a:lnTo>
                    <a:pt x="5086" y="595"/>
                  </a:lnTo>
                  <a:lnTo>
                    <a:pt x="5086" y="616"/>
                  </a:lnTo>
                  <a:lnTo>
                    <a:pt x="5086" y="616"/>
                  </a:lnTo>
                  <a:lnTo>
                    <a:pt x="5086" y="616"/>
                  </a:lnTo>
                  <a:lnTo>
                    <a:pt x="5086" y="636"/>
                  </a:lnTo>
                  <a:lnTo>
                    <a:pt x="5086" y="636"/>
                  </a:lnTo>
                  <a:lnTo>
                    <a:pt x="5107" y="636"/>
                  </a:lnTo>
                  <a:lnTo>
                    <a:pt x="5107" y="636"/>
                  </a:lnTo>
                  <a:lnTo>
                    <a:pt x="5107" y="657"/>
                  </a:lnTo>
                  <a:lnTo>
                    <a:pt x="5086" y="657"/>
                  </a:lnTo>
                  <a:lnTo>
                    <a:pt x="5086" y="657"/>
                  </a:lnTo>
                  <a:lnTo>
                    <a:pt x="5086" y="657"/>
                  </a:lnTo>
                  <a:lnTo>
                    <a:pt x="5107" y="677"/>
                  </a:lnTo>
                  <a:lnTo>
                    <a:pt x="5107" y="677"/>
                  </a:lnTo>
                  <a:lnTo>
                    <a:pt x="5107" y="677"/>
                  </a:lnTo>
                  <a:lnTo>
                    <a:pt x="5107" y="698"/>
                  </a:lnTo>
                  <a:lnTo>
                    <a:pt x="5107" y="698"/>
                  </a:lnTo>
                  <a:lnTo>
                    <a:pt x="5086" y="677"/>
                  </a:lnTo>
                  <a:lnTo>
                    <a:pt x="5086" y="677"/>
                  </a:lnTo>
                  <a:lnTo>
                    <a:pt x="5086" y="677"/>
                  </a:lnTo>
                  <a:lnTo>
                    <a:pt x="5086" y="677"/>
                  </a:lnTo>
                  <a:lnTo>
                    <a:pt x="5065" y="677"/>
                  </a:lnTo>
                  <a:lnTo>
                    <a:pt x="5065" y="677"/>
                  </a:lnTo>
                  <a:lnTo>
                    <a:pt x="5065" y="698"/>
                  </a:lnTo>
                  <a:lnTo>
                    <a:pt x="5065" y="698"/>
                  </a:lnTo>
                  <a:lnTo>
                    <a:pt x="5065" y="698"/>
                  </a:lnTo>
                  <a:lnTo>
                    <a:pt x="5065" y="677"/>
                  </a:lnTo>
                  <a:lnTo>
                    <a:pt x="5065" y="677"/>
                  </a:lnTo>
                  <a:lnTo>
                    <a:pt x="5065" y="677"/>
                  </a:lnTo>
                  <a:lnTo>
                    <a:pt x="5065" y="657"/>
                  </a:lnTo>
                  <a:lnTo>
                    <a:pt x="5065" y="657"/>
                  </a:lnTo>
                  <a:lnTo>
                    <a:pt x="5065" y="657"/>
                  </a:lnTo>
                  <a:lnTo>
                    <a:pt x="5065" y="657"/>
                  </a:lnTo>
                  <a:lnTo>
                    <a:pt x="5045" y="677"/>
                  </a:lnTo>
                  <a:lnTo>
                    <a:pt x="5045" y="677"/>
                  </a:lnTo>
                  <a:lnTo>
                    <a:pt x="5025" y="677"/>
                  </a:lnTo>
                  <a:lnTo>
                    <a:pt x="5004" y="677"/>
                  </a:lnTo>
                  <a:lnTo>
                    <a:pt x="5004" y="677"/>
                  </a:lnTo>
                  <a:lnTo>
                    <a:pt x="4983" y="719"/>
                  </a:lnTo>
                  <a:lnTo>
                    <a:pt x="4983" y="719"/>
                  </a:lnTo>
                  <a:lnTo>
                    <a:pt x="4983" y="719"/>
                  </a:lnTo>
                  <a:lnTo>
                    <a:pt x="4983" y="739"/>
                  </a:lnTo>
                  <a:lnTo>
                    <a:pt x="4983" y="719"/>
                  </a:lnTo>
                  <a:lnTo>
                    <a:pt x="4983" y="719"/>
                  </a:lnTo>
                  <a:lnTo>
                    <a:pt x="4983" y="698"/>
                  </a:lnTo>
                  <a:lnTo>
                    <a:pt x="4983" y="698"/>
                  </a:lnTo>
                  <a:lnTo>
                    <a:pt x="4983" y="698"/>
                  </a:lnTo>
                  <a:lnTo>
                    <a:pt x="4983" y="698"/>
                  </a:lnTo>
                  <a:lnTo>
                    <a:pt x="4983" y="698"/>
                  </a:lnTo>
                  <a:lnTo>
                    <a:pt x="4983" y="698"/>
                  </a:lnTo>
                  <a:lnTo>
                    <a:pt x="4983" y="677"/>
                  </a:lnTo>
                  <a:lnTo>
                    <a:pt x="4983" y="677"/>
                  </a:lnTo>
                  <a:lnTo>
                    <a:pt x="5004" y="677"/>
                  </a:lnTo>
                  <a:lnTo>
                    <a:pt x="5004" y="677"/>
                  </a:lnTo>
                  <a:lnTo>
                    <a:pt x="5004" y="657"/>
                  </a:lnTo>
                  <a:lnTo>
                    <a:pt x="5004" y="657"/>
                  </a:lnTo>
                  <a:lnTo>
                    <a:pt x="5004" y="636"/>
                  </a:lnTo>
                  <a:lnTo>
                    <a:pt x="5004" y="636"/>
                  </a:lnTo>
                  <a:lnTo>
                    <a:pt x="5004" y="616"/>
                  </a:lnTo>
                  <a:lnTo>
                    <a:pt x="5004" y="616"/>
                  </a:lnTo>
                  <a:lnTo>
                    <a:pt x="5004" y="616"/>
                  </a:lnTo>
                  <a:lnTo>
                    <a:pt x="5004" y="595"/>
                  </a:lnTo>
                  <a:lnTo>
                    <a:pt x="5004" y="595"/>
                  </a:lnTo>
                  <a:lnTo>
                    <a:pt x="5004" y="595"/>
                  </a:lnTo>
                  <a:lnTo>
                    <a:pt x="4983" y="595"/>
                  </a:lnTo>
                  <a:lnTo>
                    <a:pt x="4983" y="595"/>
                  </a:lnTo>
                  <a:lnTo>
                    <a:pt x="4983" y="595"/>
                  </a:lnTo>
                  <a:lnTo>
                    <a:pt x="4963" y="595"/>
                  </a:lnTo>
                  <a:lnTo>
                    <a:pt x="4963" y="595"/>
                  </a:lnTo>
                  <a:lnTo>
                    <a:pt x="4963" y="595"/>
                  </a:lnTo>
                  <a:lnTo>
                    <a:pt x="4963" y="595"/>
                  </a:lnTo>
                  <a:lnTo>
                    <a:pt x="4963" y="595"/>
                  </a:lnTo>
                  <a:lnTo>
                    <a:pt x="4963" y="595"/>
                  </a:lnTo>
                  <a:lnTo>
                    <a:pt x="4963" y="595"/>
                  </a:lnTo>
                  <a:lnTo>
                    <a:pt x="4943" y="616"/>
                  </a:lnTo>
                  <a:lnTo>
                    <a:pt x="4943" y="616"/>
                  </a:lnTo>
                  <a:lnTo>
                    <a:pt x="4943" y="636"/>
                  </a:lnTo>
                  <a:lnTo>
                    <a:pt x="4943" y="636"/>
                  </a:lnTo>
                  <a:lnTo>
                    <a:pt x="4943" y="616"/>
                  </a:lnTo>
                  <a:lnTo>
                    <a:pt x="4943" y="616"/>
                  </a:lnTo>
                  <a:lnTo>
                    <a:pt x="4943" y="616"/>
                  </a:lnTo>
                  <a:lnTo>
                    <a:pt x="4943" y="616"/>
                  </a:lnTo>
                  <a:lnTo>
                    <a:pt x="4943" y="616"/>
                  </a:lnTo>
                  <a:lnTo>
                    <a:pt x="4943" y="616"/>
                  </a:lnTo>
                  <a:lnTo>
                    <a:pt x="4943" y="595"/>
                  </a:lnTo>
                  <a:lnTo>
                    <a:pt x="4943" y="595"/>
                  </a:lnTo>
                  <a:lnTo>
                    <a:pt x="4963" y="595"/>
                  </a:lnTo>
                  <a:lnTo>
                    <a:pt x="4963" y="575"/>
                  </a:lnTo>
                  <a:lnTo>
                    <a:pt x="4983" y="554"/>
                  </a:lnTo>
                  <a:lnTo>
                    <a:pt x="4983" y="554"/>
                  </a:lnTo>
                  <a:lnTo>
                    <a:pt x="4922" y="554"/>
                  </a:lnTo>
                  <a:lnTo>
                    <a:pt x="4901" y="554"/>
                  </a:lnTo>
                  <a:lnTo>
                    <a:pt x="4881" y="554"/>
                  </a:lnTo>
                  <a:lnTo>
                    <a:pt x="4881" y="554"/>
                  </a:lnTo>
                  <a:lnTo>
                    <a:pt x="4881" y="534"/>
                  </a:lnTo>
                  <a:lnTo>
                    <a:pt x="4881" y="534"/>
                  </a:lnTo>
                  <a:lnTo>
                    <a:pt x="4881" y="534"/>
                  </a:lnTo>
                  <a:lnTo>
                    <a:pt x="4881" y="534"/>
                  </a:lnTo>
                  <a:lnTo>
                    <a:pt x="4861" y="534"/>
                  </a:lnTo>
                  <a:lnTo>
                    <a:pt x="4861" y="534"/>
                  </a:lnTo>
                  <a:lnTo>
                    <a:pt x="4861" y="534"/>
                  </a:lnTo>
                  <a:lnTo>
                    <a:pt x="4840" y="534"/>
                  </a:lnTo>
                  <a:lnTo>
                    <a:pt x="4819" y="534"/>
                  </a:lnTo>
                  <a:lnTo>
                    <a:pt x="4799" y="534"/>
                  </a:lnTo>
                  <a:lnTo>
                    <a:pt x="4799" y="534"/>
                  </a:lnTo>
                  <a:lnTo>
                    <a:pt x="4819" y="513"/>
                  </a:lnTo>
                  <a:lnTo>
                    <a:pt x="4819" y="513"/>
                  </a:lnTo>
                  <a:lnTo>
                    <a:pt x="4799" y="513"/>
                  </a:lnTo>
                  <a:lnTo>
                    <a:pt x="4799" y="513"/>
                  </a:lnTo>
                  <a:lnTo>
                    <a:pt x="4799" y="513"/>
                  </a:lnTo>
                  <a:lnTo>
                    <a:pt x="4799" y="513"/>
                  </a:lnTo>
                  <a:lnTo>
                    <a:pt x="4779" y="534"/>
                  </a:lnTo>
                  <a:lnTo>
                    <a:pt x="4779" y="513"/>
                  </a:lnTo>
                  <a:lnTo>
                    <a:pt x="4758" y="513"/>
                  </a:lnTo>
                  <a:lnTo>
                    <a:pt x="4779" y="513"/>
                  </a:lnTo>
                  <a:lnTo>
                    <a:pt x="4779" y="513"/>
                  </a:lnTo>
                  <a:lnTo>
                    <a:pt x="4779" y="493"/>
                  </a:lnTo>
                  <a:lnTo>
                    <a:pt x="4779" y="493"/>
                  </a:lnTo>
                  <a:lnTo>
                    <a:pt x="4758" y="493"/>
                  </a:lnTo>
                  <a:lnTo>
                    <a:pt x="4758" y="493"/>
                  </a:lnTo>
                  <a:lnTo>
                    <a:pt x="4758" y="472"/>
                  </a:lnTo>
                  <a:lnTo>
                    <a:pt x="4819" y="493"/>
                  </a:lnTo>
                  <a:lnTo>
                    <a:pt x="4881" y="493"/>
                  </a:lnTo>
                  <a:lnTo>
                    <a:pt x="4881" y="493"/>
                  </a:lnTo>
                  <a:lnTo>
                    <a:pt x="4963" y="493"/>
                  </a:lnTo>
                  <a:lnTo>
                    <a:pt x="5065" y="493"/>
                  </a:lnTo>
                  <a:lnTo>
                    <a:pt x="5045" y="493"/>
                  </a:lnTo>
                  <a:lnTo>
                    <a:pt x="5045" y="472"/>
                  </a:lnTo>
                  <a:lnTo>
                    <a:pt x="5045" y="472"/>
                  </a:lnTo>
                  <a:lnTo>
                    <a:pt x="5045" y="472"/>
                  </a:lnTo>
                  <a:lnTo>
                    <a:pt x="5086" y="452"/>
                  </a:lnTo>
                  <a:lnTo>
                    <a:pt x="5086" y="452"/>
                  </a:lnTo>
                  <a:lnTo>
                    <a:pt x="5086" y="431"/>
                  </a:lnTo>
                  <a:lnTo>
                    <a:pt x="5086" y="431"/>
                  </a:lnTo>
                  <a:lnTo>
                    <a:pt x="5086" y="431"/>
                  </a:lnTo>
                  <a:lnTo>
                    <a:pt x="5086" y="411"/>
                  </a:lnTo>
                  <a:lnTo>
                    <a:pt x="5086" y="411"/>
                  </a:lnTo>
                  <a:lnTo>
                    <a:pt x="5107" y="390"/>
                  </a:lnTo>
                  <a:lnTo>
                    <a:pt x="5107" y="390"/>
                  </a:lnTo>
                  <a:lnTo>
                    <a:pt x="5107" y="370"/>
                  </a:lnTo>
                  <a:lnTo>
                    <a:pt x="5107" y="370"/>
                  </a:lnTo>
                  <a:lnTo>
                    <a:pt x="5168" y="349"/>
                  </a:lnTo>
                  <a:lnTo>
                    <a:pt x="5189" y="329"/>
                  </a:lnTo>
                  <a:lnTo>
                    <a:pt x="5209" y="329"/>
                  </a:lnTo>
                  <a:lnTo>
                    <a:pt x="5189" y="329"/>
                  </a:lnTo>
                  <a:lnTo>
                    <a:pt x="5189" y="329"/>
                  </a:lnTo>
                  <a:lnTo>
                    <a:pt x="5189" y="308"/>
                  </a:lnTo>
                  <a:lnTo>
                    <a:pt x="5189" y="308"/>
                  </a:lnTo>
                  <a:lnTo>
                    <a:pt x="5189" y="308"/>
                  </a:lnTo>
                  <a:lnTo>
                    <a:pt x="5189" y="308"/>
                  </a:lnTo>
                  <a:lnTo>
                    <a:pt x="5189" y="288"/>
                  </a:lnTo>
                  <a:lnTo>
                    <a:pt x="5189" y="288"/>
                  </a:lnTo>
                  <a:lnTo>
                    <a:pt x="5168" y="267"/>
                  </a:lnTo>
                  <a:lnTo>
                    <a:pt x="5168" y="267"/>
                  </a:lnTo>
                  <a:lnTo>
                    <a:pt x="5168" y="267"/>
                  </a:lnTo>
                  <a:lnTo>
                    <a:pt x="5147" y="247"/>
                  </a:lnTo>
                  <a:lnTo>
                    <a:pt x="5147" y="247"/>
                  </a:lnTo>
                  <a:lnTo>
                    <a:pt x="5147" y="267"/>
                  </a:lnTo>
                  <a:lnTo>
                    <a:pt x="5147" y="267"/>
                  </a:lnTo>
                  <a:lnTo>
                    <a:pt x="5147" y="267"/>
                  </a:lnTo>
                  <a:lnTo>
                    <a:pt x="5127" y="267"/>
                  </a:lnTo>
                  <a:lnTo>
                    <a:pt x="5127" y="267"/>
                  </a:lnTo>
                  <a:lnTo>
                    <a:pt x="5107" y="247"/>
                  </a:lnTo>
                  <a:lnTo>
                    <a:pt x="5086" y="226"/>
                  </a:lnTo>
                  <a:lnTo>
                    <a:pt x="5086" y="226"/>
                  </a:lnTo>
                  <a:lnTo>
                    <a:pt x="5086" y="206"/>
                  </a:lnTo>
                  <a:lnTo>
                    <a:pt x="5065" y="206"/>
                  </a:lnTo>
                  <a:lnTo>
                    <a:pt x="5045" y="206"/>
                  </a:lnTo>
                  <a:lnTo>
                    <a:pt x="5004" y="247"/>
                  </a:lnTo>
                  <a:lnTo>
                    <a:pt x="4983" y="226"/>
                  </a:lnTo>
                  <a:lnTo>
                    <a:pt x="4983" y="226"/>
                  </a:lnTo>
                  <a:lnTo>
                    <a:pt x="4983" y="226"/>
                  </a:lnTo>
                  <a:lnTo>
                    <a:pt x="5004" y="226"/>
                  </a:lnTo>
                  <a:lnTo>
                    <a:pt x="5004" y="226"/>
                  </a:lnTo>
                  <a:lnTo>
                    <a:pt x="5004" y="226"/>
                  </a:lnTo>
                  <a:lnTo>
                    <a:pt x="5004" y="226"/>
                  </a:lnTo>
                  <a:lnTo>
                    <a:pt x="5004" y="226"/>
                  </a:lnTo>
                  <a:lnTo>
                    <a:pt x="5004" y="226"/>
                  </a:lnTo>
                  <a:lnTo>
                    <a:pt x="5004" y="226"/>
                  </a:lnTo>
                  <a:lnTo>
                    <a:pt x="5004" y="226"/>
                  </a:lnTo>
                  <a:lnTo>
                    <a:pt x="5025" y="206"/>
                  </a:lnTo>
                  <a:lnTo>
                    <a:pt x="5025" y="206"/>
                  </a:lnTo>
                  <a:lnTo>
                    <a:pt x="5025" y="185"/>
                  </a:lnTo>
                  <a:lnTo>
                    <a:pt x="5025" y="185"/>
                  </a:lnTo>
                  <a:lnTo>
                    <a:pt x="5004" y="165"/>
                  </a:lnTo>
                  <a:lnTo>
                    <a:pt x="4983" y="185"/>
                  </a:lnTo>
                  <a:lnTo>
                    <a:pt x="4983" y="165"/>
                  </a:lnTo>
                  <a:lnTo>
                    <a:pt x="4983" y="165"/>
                  </a:lnTo>
                  <a:lnTo>
                    <a:pt x="4983" y="165"/>
                  </a:lnTo>
                  <a:lnTo>
                    <a:pt x="5004" y="144"/>
                  </a:lnTo>
                  <a:lnTo>
                    <a:pt x="4983" y="144"/>
                  </a:lnTo>
                  <a:lnTo>
                    <a:pt x="4963" y="144"/>
                  </a:lnTo>
                  <a:lnTo>
                    <a:pt x="4963" y="144"/>
                  </a:lnTo>
                  <a:lnTo>
                    <a:pt x="4943" y="144"/>
                  </a:lnTo>
                  <a:lnTo>
                    <a:pt x="4943" y="165"/>
                  </a:lnTo>
                  <a:lnTo>
                    <a:pt x="4943" y="185"/>
                  </a:lnTo>
                  <a:lnTo>
                    <a:pt x="4943" y="185"/>
                  </a:lnTo>
                  <a:lnTo>
                    <a:pt x="4943" y="185"/>
                  </a:lnTo>
                  <a:lnTo>
                    <a:pt x="4922" y="185"/>
                  </a:lnTo>
                  <a:lnTo>
                    <a:pt x="4901" y="206"/>
                  </a:lnTo>
                  <a:lnTo>
                    <a:pt x="4901" y="185"/>
                  </a:lnTo>
                  <a:lnTo>
                    <a:pt x="4922" y="185"/>
                  </a:lnTo>
                  <a:lnTo>
                    <a:pt x="4922" y="165"/>
                  </a:lnTo>
                  <a:lnTo>
                    <a:pt x="4922" y="144"/>
                  </a:lnTo>
                  <a:lnTo>
                    <a:pt x="4901" y="124"/>
                  </a:lnTo>
                  <a:lnTo>
                    <a:pt x="4901" y="124"/>
                  </a:lnTo>
                  <a:lnTo>
                    <a:pt x="4861" y="165"/>
                  </a:lnTo>
                  <a:lnTo>
                    <a:pt x="4840" y="165"/>
                  </a:lnTo>
                  <a:lnTo>
                    <a:pt x="4840" y="185"/>
                  </a:lnTo>
                  <a:lnTo>
                    <a:pt x="4840" y="185"/>
                  </a:lnTo>
                  <a:lnTo>
                    <a:pt x="4840" y="206"/>
                  </a:lnTo>
                  <a:lnTo>
                    <a:pt x="4819" y="185"/>
                  </a:lnTo>
                  <a:lnTo>
                    <a:pt x="4840" y="185"/>
                  </a:lnTo>
                  <a:lnTo>
                    <a:pt x="4819" y="185"/>
                  </a:lnTo>
                  <a:lnTo>
                    <a:pt x="4819" y="185"/>
                  </a:lnTo>
                  <a:lnTo>
                    <a:pt x="4819" y="185"/>
                  </a:lnTo>
                  <a:lnTo>
                    <a:pt x="4840" y="185"/>
                  </a:lnTo>
                  <a:lnTo>
                    <a:pt x="4840" y="185"/>
                  </a:lnTo>
                  <a:lnTo>
                    <a:pt x="4840" y="165"/>
                  </a:lnTo>
                  <a:lnTo>
                    <a:pt x="4840" y="165"/>
                  </a:lnTo>
                  <a:lnTo>
                    <a:pt x="4840" y="165"/>
                  </a:lnTo>
                  <a:lnTo>
                    <a:pt x="4840" y="165"/>
                  </a:lnTo>
                  <a:lnTo>
                    <a:pt x="4840" y="165"/>
                  </a:lnTo>
                  <a:lnTo>
                    <a:pt x="4819" y="165"/>
                  </a:lnTo>
                  <a:lnTo>
                    <a:pt x="4840" y="165"/>
                  </a:lnTo>
                  <a:lnTo>
                    <a:pt x="4840" y="144"/>
                  </a:lnTo>
                  <a:lnTo>
                    <a:pt x="4840" y="144"/>
                  </a:lnTo>
                  <a:lnTo>
                    <a:pt x="4819" y="144"/>
                  </a:lnTo>
                  <a:lnTo>
                    <a:pt x="4819" y="144"/>
                  </a:lnTo>
                  <a:lnTo>
                    <a:pt x="4840" y="124"/>
                  </a:lnTo>
                  <a:lnTo>
                    <a:pt x="4840" y="124"/>
                  </a:lnTo>
                  <a:lnTo>
                    <a:pt x="4840" y="124"/>
                  </a:lnTo>
                  <a:lnTo>
                    <a:pt x="4819" y="124"/>
                  </a:lnTo>
                  <a:lnTo>
                    <a:pt x="4819" y="124"/>
                  </a:lnTo>
                  <a:lnTo>
                    <a:pt x="4819" y="103"/>
                  </a:lnTo>
                  <a:lnTo>
                    <a:pt x="4799" y="103"/>
                  </a:lnTo>
                  <a:lnTo>
                    <a:pt x="4799" y="103"/>
                  </a:lnTo>
                  <a:lnTo>
                    <a:pt x="4799" y="103"/>
                  </a:lnTo>
                  <a:lnTo>
                    <a:pt x="4799" y="103"/>
                  </a:lnTo>
                  <a:lnTo>
                    <a:pt x="4799" y="82"/>
                  </a:lnTo>
                  <a:lnTo>
                    <a:pt x="4758" y="103"/>
                  </a:lnTo>
                  <a:lnTo>
                    <a:pt x="4758" y="82"/>
                  </a:lnTo>
                  <a:lnTo>
                    <a:pt x="4779" y="82"/>
                  </a:lnTo>
                  <a:lnTo>
                    <a:pt x="4779" y="82"/>
                  </a:lnTo>
                  <a:lnTo>
                    <a:pt x="4779" y="82"/>
                  </a:lnTo>
                  <a:lnTo>
                    <a:pt x="4758" y="82"/>
                  </a:lnTo>
                  <a:lnTo>
                    <a:pt x="4717" y="103"/>
                  </a:lnTo>
                  <a:lnTo>
                    <a:pt x="4717" y="103"/>
                  </a:lnTo>
                  <a:lnTo>
                    <a:pt x="4717" y="103"/>
                  </a:lnTo>
                  <a:lnTo>
                    <a:pt x="4697" y="124"/>
                  </a:lnTo>
                  <a:lnTo>
                    <a:pt x="4697" y="144"/>
                  </a:lnTo>
                  <a:lnTo>
                    <a:pt x="4697" y="165"/>
                  </a:lnTo>
                  <a:lnTo>
                    <a:pt x="4676" y="185"/>
                  </a:lnTo>
                  <a:lnTo>
                    <a:pt x="4697" y="185"/>
                  </a:lnTo>
                  <a:lnTo>
                    <a:pt x="4697" y="206"/>
                  </a:lnTo>
                  <a:lnTo>
                    <a:pt x="4697" y="206"/>
                  </a:lnTo>
                  <a:lnTo>
                    <a:pt x="4697" y="206"/>
                  </a:lnTo>
                  <a:lnTo>
                    <a:pt x="4697" y="206"/>
                  </a:lnTo>
                  <a:lnTo>
                    <a:pt x="4697" y="206"/>
                  </a:lnTo>
                  <a:lnTo>
                    <a:pt x="4697" y="206"/>
                  </a:lnTo>
                  <a:lnTo>
                    <a:pt x="4697" y="206"/>
                  </a:lnTo>
                  <a:lnTo>
                    <a:pt x="4676" y="226"/>
                  </a:lnTo>
                  <a:lnTo>
                    <a:pt x="4676" y="226"/>
                  </a:lnTo>
                  <a:lnTo>
                    <a:pt x="4676" y="247"/>
                  </a:lnTo>
                  <a:lnTo>
                    <a:pt x="4676" y="247"/>
                  </a:lnTo>
                  <a:lnTo>
                    <a:pt x="4676" y="288"/>
                  </a:lnTo>
                  <a:lnTo>
                    <a:pt x="4676" y="288"/>
                  </a:lnTo>
                  <a:lnTo>
                    <a:pt x="4676" y="288"/>
                  </a:lnTo>
                  <a:lnTo>
                    <a:pt x="4697" y="308"/>
                  </a:lnTo>
                  <a:lnTo>
                    <a:pt x="4697" y="308"/>
                  </a:lnTo>
                  <a:lnTo>
                    <a:pt x="4717" y="308"/>
                  </a:lnTo>
                  <a:lnTo>
                    <a:pt x="4717" y="308"/>
                  </a:lnTo>
                  <a:lnTo>
                    <a:pt x="4717" y="308"/>
                  </a:lnTo>
                  <a:lnTo>
                    <a:pt x="4697" y="308"/>
                  </a:lnTo>
                  <a:lnTo>
                    <a:pt x="4697" y="329"/>
                  </a:lnTo>
                  <a:lnTo>
                    <a:pt x="4697" y="329"/>
                  </a:lnTo>
                  <a:lnTo>
                    <a:pt x="4717" y="329"/>
                  </a:lnTo>
                  <a:lnTo>
                    <a:pt x="4717" y="329"/>
                  </a:lnTo>
                  <a:lnTo>
                    <a:pt x="4717" y="349"/>
                  </a:lnTo>
                  <a:lnTo>
                    <a:pt x="4717" y="349"/>
                  </a:lnTo>
                  <a:lnTo>
                    <a:pt x="4697" y="329"/>
                  </a:lnTo>
                  <a:lnTo>
                    <a:pt x="4697" y="329"/>
                  </a:lnTo>
                  <a:lnTo>
                    <a:pt x="4697" y="329"/>
                  </a:lnTo>
                  <a:lnTo>
                    <a:pt x="4697" y="308"/>
                  </a:lnTo>
                  <a:lnTo>
                    <a:pt x="4676" y="329"/>
                  </a:lnTo>
                  <a:lnTo>
                    <a:pt x="4676" y="329"/>
                  </a:lnTo>
                  <a:lnTo>
                    <a:pt x="4676" y="329"/>
                  </a:lnTo>
                  <a:lnTo>
                    <a:pt x="4676" y="349"/>
                  </a:lnTo>
                  <a:lnTo>
                    <a:pt x="4676" y="349"/>
                  </a:lnTo>
                  <a:lnTo>
                    <a:pt x="4676" y="349"/>
                  </a:lnTo>
                  <a:lnTo>
                    <a:pt x="4676" y="349"/>
                  </a:lnTo>
                  <a:lnTo>
                    <a:pt x="4676" y="370"/>
                  </a:lnTo>
                  <a:lnTo>
                    <a:pt x="4676" y="370"/>
                  </a:lnTo>
                  <a:lnTo>
                    <a:pt x="4655" y="370"/>
                  </a:lnTo>
                  <a:lnTo>
                    <a:pt x="4676" y="390"/>
                  </a:lnTo>
                  <a:lnTo>
                    <a:pt x="4676" y="390"/>
                  </a:lnTo>
                  <a:lnTo>
                    <a:pt x="4676" y="411"/>
                  </a:lnTo>
                  <a:lnTo>
                    <a:pt x="4676" y="411"/>
                  </a:lnTo>
                  <a:lnTo>
                    <a:pt x="4676" y="431"/>
                  </a:lnTo>
                  <a:lnTo>
                    <a:pt x="4676" y="431"/>
                  </a:lnTo>
                  <a:lnTo>
                    <a:pt x="4676" y="452"/>
                  </a:lnTo>
                  <a:lnTo>
                    <a:pt x="4676" y="452"/>
                  </a:lnTo>
                  <a:lnTo>
                    <a:pt x="4676" y="452"/>
                  </a:lnTo>
                  <a:lnTo>
                    <a:pt x="4676" y="472"/>
                  </a:lnTo>
                  <a:lnTo>
                    <a:pt x="4676" y="472"/>
                  </a:lnTo>
                  <a:lnTo>
                    <a:pt x="4676" y="493"/>
                  </a:lnTo>
                  <a:lnTo>
                    <a:pt x="4676" y="493"/>
                  </a:lnTo>
                  <a:lnTo>
                    <a:pt x="4697" y="493"/>
                  </a:lnTo>
                  <a:lnTo>
                    <a:pt x="4697" y="513"/>
                  </a:lnTo>
                  <a:lnTo>
                    <a:pt x="4676" y="534"/>
                  </a:lnTo>
                  <a:lnTo>
                    <a:pt x="4676" y="554"/>
                  </a:lnTo>
                  <a:lnTo>
                    <a:pt x="4676" y="575"/>
                  </a:lnTo>
                  <a:lnTo>
                    <a:pt x="4655" y="554"/>
                  </a:lnTo>
                  <a:lnTo>
                    <a:pt x="4655" y="554"/>
                  </a:lnTo>
                  <a:lnTo>
                    <a:pt x="4676" y="554"/>
                  </a:lnTo>
                  <a:lnTo>
                    <a:pt x="4676" y="554"/>
                  </a:lnTo>
                  <a:lnTo>
                    <a:pt x="4676" y="534"/>
                  </a:lnTo>
                  <a:lnTo>
                    <a:pt x="4676" y="534"/>
                  </a:lnTo>
                  <a:lnTo>
                    <a:pt x="4676" y="513"/>
                  </a:lnTo>
                  <a:lnTo>
                    <a:pt x="4676" y="513"/>
                  </a:lnTo>
                  <a:lnTo>
                    <a:pt x="4676" y="493"/>
                  </a:lnTo>
                  <a:lnTo>
                    <a:pt x="4676" y="472"/>
                  </a:lnTo>
                  <a:lnTo>
                    <a:pt x="4655" y="452"/>
                  </a:lnTo>
                  <a:lnTo>
                    <a:pt x="4655" y="431"/>
                  </a:lnTo>
                  <a:lnTo>
                    <a:pt x="4655" y="411"/>
                  </a:lnTo>
                  <a:lnTo>
                    <a:pt x="4655" y="411"/>
                  </a:lnTo>
                  <a:lnTo>
                    <a:pt x="4655" y="390"/>
                  </a:lnTo>
                  <a:lnTo>
                    <a:pt x="4655" y="390"/>
                  </a:lnTo>
                  <a:lnTo>
                    <a:pt x="4655" y="390"/>
                  </a:lnTo>
                  <a:lnTo>
                    <a:pt x="4655" y="370"/>
                  </a:lnTo>
                  <a:lnTo>
                    <a:pt x="4655" y="349"/>
                  </a:lnTo>
                  <a:lnTo>
                    <a:pt x="4655" y="329"/>
                  </a:lnTo>
                  <a:lnTo>
                    <a:pt x="4655" y="329"/>
                  </a:lnTo>
                  <a:lnTo>
                    <a:pt x="4676" y="329"/>
                  </a:lnTo>
                  <a:lnTo>
                    <a:pt x="4676" y="329"/>
                  </a:lnTo>
                  <a:lnTo>
                    <a:pt x="4676" y="308"/>
                  </a:lnTo>
                  <a:lnTo>
                    <a:pt x="4655" y="308"/>
                  </a:lnTo>
                  <a:lnTo>
                    <a:pt x="4655" y="308"/>
                  </a:lnTo>
                  <a:lnTo>
                    <a:pt x="4655" y="329"/>
                  </a:lnTo>
                  <a:lnTo>
                    <a:pt x="4655" y="329"/>
                  </a:lnTo>
                  <a:lnTo>
                    <a:pt x="4635" y="349"/>
                  </a:lnTo>
                  <a:lnTo>
                    <a:pt x="4635" y="349"/>
                  </a:lnTo>
                  <a:lnTo>
                    <a:pt x="4635" y="349"/>
                  </a:lnTo>
                  <a:lnTo>
                    <a:pt x="4635" y="349"/>
                  </a:lnTo>
                  <a:lnTo>
                    <a:pt x="4635" y="349"/>
                  </a:lnTo>
                  <a:lnTo>
                    <a:pt x="4635" y="349"/>
                  </a:lnTo>
                  <a:lnTo>
                    <a:pt x="4635" y="349"/>
                  </a:lnTo>
                  <a:lnTo>
                    <a:pt x="4635" y="349"/>
                  </a:lnTo>
                  <a:lnTo>
                    <a:pt x="4635" y="349"/>
                  </a:lnTo>
                  <a:lnTo>
                    <a:pt x="4635" y="349"/>
                  </a:lnTo>
                  <a:lnTo>
                    <a:pt x="4614" y="349"/>
                  </a:lnTo>
                  <a:lnTo>
                    <a:pt x="4635" y="349"/>
                  </a:lnTo>
                  <a:lnTo>
                    <a:pt x="4635" y="349"/>
                  </a:lnTo>
                  <a:lnTo>
                    <a:pt x="4635" y="329"/>
                  </a:lnTo>
                  <a:lnTo>
                    <a:pt x="4614" y="329"/>
                  </a:lnTo>
                  <a:lnTo>
                    <a:pt x="4594" y="349"/>
                  </a:lnTo>
                  <a:lnTo>
                    <a:pt x="4614" y="349"/>
                  </a:lnTo>
                  <a:lnTo>
                    <a:pt x="4614" y="329"/>
                  </a:lnTo>
                  <a:lnTo>
                    <a:pt x="4594" y="329"/>
                  </a:lnTo>
                  <a:lnTo>
                    <a:pt x="4594" y="349"/>
                  </a:lnTo>
                  <a:lnTo>
                    <a:pt x="4594" y="349"/>
                  </a:lnTo>
                  <a:lnTo>
                    <a:pt x="4594" y="370"/>
                  </a:lnTo>
                  <a:lnTo>
                    <a:pt x="4594" y="370"/>
                  </a:lnTo>
                  <a:lnTo>
                    <a:pt x="4594" y="349"/>
                  </a:lnTo>
                  <a:lnTo>
                    <a:pt x="4594" y="349"/>
                  </a:lnTo>
                  <a:lnTo>
                    <a:pt x="4594" y="349"/>
                  </a:lnTo>
                  <a:lnTo>
                    <a:pt x="4594" y="329"/>
                  </a:lnTo>
                  <a:lnTo>
                    <a:pt x="4594" y="329"/>
                  </a:lnTo>
                  <a:lnTo>
                    <a:pt x="4614" y="308"/>
                  </a:lnTo>
                  <a:lnTo>
                    <a:pt x="4614" y="308"/>
                  </a:lnTo>
                  <a:lnTo>
                    <a:pt x="4614" y="288"/>
                  </a:lnTo>
                  <a:lnTo>
                    <a:pt x="4635" y="267"/>
                  </a:lnTo>
                  <a:lnTo>
                    <a:pt x="4635" y="267"/>
                  </a:lnTo>
                  <a:lnTo>
                    <a:pt x="4655" y="226"/>
                  </a:lnTo>
                  <a:lnTo>
                    <a:pt x="4655" y="206"/>
                  </a:lnTo>
                  <a:lnTo>
                    <a:pt x="4635" y="206"/>
                  </a:lnTo>
                  <a:lnTo>
                    <a:pt x="4635" y="206"/>
                  </a:lnTo>
                  <a:lnTo>
                    <a:pt x="4614" y="226"/>
                  </a:lnTo>
                  <a:lnTo>
                    <a:pt x="4553" y="267"/>
                  </a:lnTo>
                  <a:lnTo>
                    <a:pt x="4532" y="288"/>
                  </a:lnTo>
                  <a:lnTo>
                    <a:pt x="4532" y="267"/>
                  </a:lnTo>
                  <a:lnTo>
                    <a:pt x="4553" y="267"/>
                  </a:lnTo>
                  <a:lnTo>
                    <a:pt x="4553" y="267"/>
                  </a:lnTo>
                  <a:lnTo>
                    <a:pt x="4553" y="267"/>
                  </a:lnTo>
                  <a:lnTo>
                    <a:pt x="4573" y="247"/>
                  </a:lnTo>
                  <a:lnTo>
                    <a:pt x="4573" y="247"/>
                  </a:lnTo>
                  <a:lnTo>
                    <a:pt x="4573" y="247"/>
                  </a:lnTo>
                  <a:lnTo>
                    <a:pt x="4573" y="226"/>
                  </a:lnTo>
                  <a:lnTo>
                    <a:pt x="4594" y="206"/>
                  </a:lnTo>
                  <a:lnTo>
                    <a:pt x="4614" y="185"/>
                  </a:lnTo>
                  <a:lnTo>
                    <a:pt x="4614" y="185"/>
                  </a:lnTo>
                  <a:lnTo>
                    <a:pt x="4594" y="185"/>
                  </a:lnTo>
                  <a:lnTo>
                    <a:pt x="4594" y="185"/>
                  </a:lnTo>
                  <a:lnTo>
                    <a:pt x="4594" y="185"/>
                  </a:lnTo>
                  <a:lnTo>
                    <a:pt x="4594" y="185"/>
                  </a:lnTo>
                  <a:lnTo>
                    <a:pt x="4573" y="185"/>
                  </a:lnTo>
                  <a:lnTo>
                    <a:pt x="4573" y="185"/>
                  </a:lnTo>
                  <a:lnTo>
                    <a:pt x="4553" y="185"/>
                  </a:lnTo>
                  <a:lnTo>
                    <a:pt x="4553" y="206"/>
                  </a:lnTo>
                  <a:lnTo>
                    <a:pt x="4553" y="206"/>
                  </a:lnTo>
                  <a:lnTo>
                    <a:pt x="4553" y="185"/>
                  </a:lnTo>
                  <a:lnTo>
                    <a:pt x="4553" y="185"/>
                  </a:lnTo>
                  <a:lnTo>
                    <a:pt x="4553" y="185"/>
                  </a:lnTo>
                  <a:lnTo>
                    <a:pt x="4553" y="185"/>
                  </a:lnTo>
                  <a:lnTo>
                    <a:pt x="4532" y="185"/>
                  </a:lnTo>
                  <a:lnTo>
                    <a:pt x="4532" y="185"/>
                  </a:lnTo>
                  <a:lnTo>
                    <a:pt x="4532" y="185"/>
                  </a:lnTo>
                  <a:lnTo>
                    <a:pt x="4553" y="165"/>
                  </a:lnTo>
                  <a:lnTo>
                    <a:pt x="4553" y="165"/>
                  </a:lnTo>
                  <a:lnTo>
                    <a:pt x="4553" y="165"/>
                  </a:lnTo>
                  <a:lnTo>
                    <a:pt x="4573" y="165"/>
                  </a:lnTo>
                  <a:lnTo>
                    <a:pt x="4573" y="165"/>
                  </a:lnTo>
                  <a:lnTo>
                    <a:pt x="4573" y="165"/>
                  </a:lnTo>
                  <a:lnTo>
                    <a:pt x="4573" y="165"/>
                  </a:lnTo>
                  <a:lnTo>
                    <a:pt x="4573" y="165"/>
                  </a:lnTo>
                  <a:lnTo>
                    <a:pt x="4573" y="165"/>
                  </a:lnTo>
                  <a:lnTo>
                    <a:pt x="4573" y="165"/>
                  </a:lnTo>
                  <a:lnTo>
                    <a:pt x="4594" y="165"/>
                  </a:lnTo>
                  <a:lnTo>
                    <a:pt x="4594" y="165"/>
                  </a:lnTo>
                  <a:lnTo>
                    <a:pt x="4594" y="165"/>
                  </a:lnTo>
                  <a:lnTo>
                    <a:pt x="4614" y="165"/>
                  </a:lnTo>
                  <a:lnTo>
                    <a:pt x="4614" y="165"/>
                  </a:lnTo>
                  <a:lnTo>
                    <a:pt x="4614" y="165"/>
                  </a:lnTo>
                  <a:lnTo>
                    <a:pt x="4635" y="165"/>
                  </a:lnTo>
                  <a:lnTo>
                    <a:pt x="4635" y="144"/>
                  </a:lnTo>
                  <a:lnTo>
                    <a:pt x="4635" y="144"/>
                  </a:lnTo>
                  <a:lnTo>
                    <a:pt x="4614" y="144"/>
                  </a:lnTo>
                  <a:lnTo>
                    <a:pt x="4614" y="144"/>
                  </a:lnTo>
                  <a:lnTo>
                    <a:pt x="4635" y="144"/>
                  </a:lnTo>
                  <a:lnTo>
                    <a:pt x="4635" y="144"/>
                  </a:lnTo>
                  <a:lnTo>
                    <a:pt x="4635" y="124"/>
                  </a:lnTo>
                  <a:lnTo>
                    <a:pt x="4635" y="124"/>
                  </a:lnTo>
                  <a:lnTo>
                    <a:pt x="4635" y="124"/>
                  </a:lnTo>
                  <a:lnTo>
                    <a:pt x="4635" y="124"/>
                  </a:lnTo>
                  <a:lnTo>
                    <a:pt x="4655" y="124"/>
                  </a:lnTo>
                  <a:lnTo>
                    <a:pt x="4655" y="124"/>
                  </a:lnTo>
                  <a:lnTo>
                    <a:pt x="4655" y="103"/>
                  </a:lnTo>
                  <a:lnTo>
                    <a:pt x="4655" y="103"/>
                  </a:lnTo>
                  <a:lnTo>
                    <a:pt x="4655" y="103"/>
                  </a:lnTo>
                  <a:lnTo>
                    <a:pt x="4635" y="103"/>
                  </a:lnTo>
                  <a:lnTo>
                    <a:pt x="4635" y="103"/>
                  </a:lnTo>
                  <a:lnTo>
                    <a:pt x="4655" y="103"/>
                  </a:lnTo>
                  <a:lnTo>
                    <a:pt x="4655" y="103"/>
                  </a:lnTo>
                  <a:lnTo>
                    <a:pt x="4655" y="82"/>
                  </a:lnTo>
                  <a:lnTo>
                    <a:pt x="4655" y="82"/>
                  </a:lnTo>
                  <a:lnTo>
                    <a:pt x="4655" y="62"/>
                  </a:lnTo>
                  <a:lnTo>
                    <a:pt x="4655" y="62"/>
                  </a:lnTo>
                  <a:lnTo>
                    <a:pt x="4655" y="62"/>
                  </a:lnTo>
                  <a:lnTo>
                    <a:pt x="4655" y="42"/>
                  </a:lnTo>
                  <a:lnTo>
                    <a:pt x="4655" y="42"/>
                  </a:lnTo>
                  <a:lnTo>
                    <a:pt x="4655" y="42"/>
                  </a:lnTo>
                  <a:lnTo>
                    <a:pt x="4655" y="42"/>
                  </a:lnTo>
                  <a:lnTo>
                    <a:pt x="4655" y="42"/>
                  </a:lnTo>
                  <a:lnTo>
                    <a:pt x="4614" y="42"/>
                  </a:lnTo>
                  <a:lnTo>
                    <a:pt x="4594" y="62"/>
                  </a:lnTo>
                  <a:lnTo>
                    <a:pt x="4594" y="62"/>
                  </a:lnTo>
                  <a:lnTo>
                    <a:pt x="4594" y="62"/>
                  </a:lnTo>
                  <a:lnTo>
                    <a:pt x="4594" y="42"/>
                  </a:lnTo>
                  <a:lnTo>
                    <a:pt x="4594" y="42"/>
                  </a:lnTo>
                  <a:lnTo>
                    <a:pt x="4594" y="42"/>
                  </a:lnTo>
                  <a:lnTo>
                    <a:pt x="4594" y="42"/>
                  </a:lnTo>
                  <a:lnTo>
                    <a:pt x="4594" y="42"/>
                  </a:lnTo>
                  <a:lnTo>
                    <a:pt x="4594" y="42"/>
                  </a:lnTo>
                  <a:lnTo>
                    <a:pt x="4594" y="42"/>
                  </a:lnTo>
                  <a:lnTo>
                    <a:pt x="4594" y="42"/>
                  </a:lnTo>
                  <a:lnTo>
                    <a:pt x="4594" y="42"/>
                  </a:lnTo>
                  <a:lnTo>
                    <a:pt x="4594" y="42"/>
                  </a:lnTo>
                  <a:lnTo>
                    <a:pt x="4594" y="21"/>
                  </a:lnTo>
                  <a:lnTo>
                    <a:pt x="4594" y="21"/>
                  </a:lnTo>
                  <a:lnTo>
                    <a:pt x="4594" y="21"/>
                  </a:lnTo>
                  <a:lnTo>
                    <a:pt x="4594" y="21"/>
                  </a:lnTo>
                  <a:lnTo>
                    <a:pt x="4594" y="0"/>
                  </a:lnTo>
                  <a:lnTo>
                    <a:pt x="4594" y="0"/>
                  </a:lnTo>
                  <a:lnTo>
                    <a:pt x="4594" y="0"/>
                  </a:lnTo>
                  <a:lnTo>
                    <a:pt x="4594" y="0"/>
                  </a:lnTo>
                  <a:lnTo>
                    <a:pt x="4573" y="0"/>
                  </a:lnTo>
                  <a:lnTo>
                    <a:pt x="4573" y="0"/>
                  </a:lnTo>
                  <a:lnTo>
                    <a:pt x="4573" y="21"/>
                  </a:lnTo>
                  <a:lnTo>
                    <a:pt x="4573" y="21"/>
                  </a:lnTo>
                  <a:lnTo>
                    <a:pt x="4573" y="21"/>
                  </a:lnTo>
                  <a:lnTo>
                    <a:pt x="4573" y="21"/>
                  </a:lnTo>
                  <a:lnTo>
                    <a:pt x="4573" y="21"/>
                  </a:lnTo>
                  <a:lnTo>
                    <a:pt x="4573" y="21"/>
                  </a:lnTo>
                  <a:lnTo>
                    <a:pt x="4573" y="21"/>
                  </a:lnTo>
                  <a:lnTo>
                    <a:pt x="4553" y="21"/>
                  </a:lnTo>
                  <a:lnTo>
                    <a:pt x="4553" y="21"/>
                  </a:lnTo>
                  <a:lnTo>
                    <a:pt x="4553" y="21"/>
                  </a:lnTo>
                  <a:lnTo>
                    <a:pt x="4553" y="21"/>
                  </a:lnTo>
                  <a:lnTo>
                    <a:pt x="4553" y="21"/>
                  </a:lnTo>
                  <a:lnTo>
                    <a:pt x="4532" y="42"/>
                  </a:lnTo>
                  <a:lnTo>
                    <a:pt x="4532" y="42"/>
                  </a:lnTo>
                  <a:lnTo>
                    <a:pt x="4512" y="21"/>
                  </a:lnTo>
                  <a:lnTo>
                    <a:pt x="4512" y="21"/>
                  </a:lnTo>
                  <a:lnTo>
                    <a:pt x="4512" y="21"/>
                  </a:lnTo>
                  <a:lnTo>
                    <a:pt x="4491" y="21"/>
                  </a:lnTo>
                  <a:lnTo>
                    <a:pt x="4491" y="21"/>
                  </a:lnTo>
                  <a:lnTo>
                    <a:pt x="4491" y="0"/>
                  </a:lnTo>
                  <a:lnTo>
                    <a:pt x="4491" y="0"/>
                  </a:lnTo>
                  <a:lnTo>
                    <a:pt x="4491" y="21"/>
                  </a:lnTo>
                  <a:lnTo>
                    <a:pt x="4471" y="21"/>
                  </a:lnTo>
                  <a:lnTo>
                    <a:pt x="4471" y="21"/>
                  </a:lnTo>
                  <a:lnTo>
                    <a:pt x="4471" y="21"/>
                  </a:lnTo>
                  <a:lnTo>
                    <a:pt x="4471" y="21"/>
                  </a:lnTo>
                  <a:lnTo>
                    <a:pt x="4471" y="42"/>
                  </a:lnTo>
                  <a:lnTo>
                    <a:pt x="4471" y="42"/>
                  </a:lnTo>
                  <a:lnTo>
                    <a:pt x="4471" y="42"/>
                  </a:lnTo>
                  <a:lnTo>
                    <a:pt x="4471" y="62"/>
                  </a:lnTo>
                  <a:lnTo>
                    <a:pt x="4471" y="62"/>
                  </a:lnTo>
                  <a:lnTo>
                    <a:pt x="4491" y="62"/>
                  </a:lnTo>
                  <a:lnTo>
                    <a:pt x="4471" y="62"/>
                  </a:lnTo>
                  <a:lnTo>
                    <a:pt x="4471" y="62"/>
                  </a:lnTo>
                  <a:lnTo>
                    <a:pt x="4491" y="82"/>
                  </a:lnTo>
                  <a:lnTo>
                    <a:pt x="4491" y="82"/>
                  </a:lnTo>
                  <a:lnTo>
                    <a:pt x="4491" y="82"/>
                  </a:lnTo>
                  <a:lnTo>
                    <a:pt x="4471" y="103"/>
                  </a:lnTo>
                  <a:lnTo>
                    <a:pt x="4471" y="82"/>
                  </a:lnTo>
                  <a:lnTo>
                    <a:pt x="4471" y="82"/>
                  </a:lnTo>
                  <a:lnTo>
                    <a:pt x="4471" y="62"/>
                  </a:lnTo>
                  <a:lnTo>
                    <a:pt x="4430" y="62"/>
                  </a:lnTo>
                  <a:lnTo>
                    <a:pt x="4409" y="62"/>
                  </a:lnTo>
                  <a:lnTo>
                    <a:pt x="4430" y="82"/>
                  </a:lnTo>
                  <a:lnTo>
                    <a:pt x="4430" y="82"/>
                  </a:lnTo>
                  <a:lnTo>
                    <a:pt x="4430" y="82"/>
                  </a:lnTo>
                  <a:lnTo>
                    <a:pt x="4430" y="82"/>
                  </a:lnTo>
                  <a:lnTo>
                    <a:pt x="4450" y="103"/>
                  </a:lnTo>
                  <a:lnTo>
                    <a:pt x="4450" y="103"/>
                  </a:lnTo>
                  <a:lnTo>
                    <a:pt x="4450" y="103"/>
                  </a:lnTo>
                  <a:lnTo>
                    <a:pt x="4409" y="103"/>
                  </a:lnTo>
                  <a:lnTo>
                    <a:pt x="4409" y="103"/>
                  </a:lnTo>
                  <a:lnTo>
                    <a:pt x="4409" y="103"/>
                  </a:lnTo>
                  <a:lnTo>
                    <a:pt x="4409" y="124"/>
                  </a:lnTo>
                  <a:lnTo>
                    <a:pt x="4409" y="124"/>
                  </a:lnTo>
                  <a:lnTo>
                    <a:pt x="4430" y="144"/>
                  </a:lnTo>
                  <a:lnTo>
                    <a:pt x="4450" y="144"/>
                  </a:lnTo>
                  <a:lnTo>
                    <a:pt x="4450" y="144"/>
                  </a:lnTo>
                  <a:lnTo>
                    <a:pt x="4450" y="124"/>
                  </a:lnTo>
                  <a:lnTo>
                    <a:pt x="4450" y="124"/>
                  </a:lnTo>
                  <a:lnTo>
                    <a:pt x="4471" y="124"/>
                  </a:lnTo>
                  <a:lnTo>
                    <a:pt x="4471" y="124"/>
                  </a:lnTo>
                  <a:lnTo>
                    <a:pt x="4450" y="124"/>
                  </a:lnTo>
                  <a:lnTo>
                    <a:pt x="4450" y="144"/>
                  </a:lnTo>
                  <a:lnTo>
                    <a:pt x="4471" y="144"/>
                  </a:lnTo>
                  <a:lnTo>
                    <a:pt x="4471" y="144"/>
                  </a:lnTo>
                  <a:lnTo>
                    <a:pt x="4471" y="144"/>
                  </a:lnTo>
                  <a:lnTo>
                    <a:pt x="4471" y="144"/>
                  </a:lnTo>
                  <a:lnTo>
                    <a:pt x="4471" y="144"/>
                  </a:lnTo>
                  <a:lnTo>
                    <a:pt x="4471" y="144"/>
                  </a:lnTo>
                  <a:lnTo>
                    <a:pt x="4471" y="144"/>
                  </a:lnTo>
                  <a:lnTo>
                    <a:pt x="4471" y="144"/>
                  </a:lnTo>
                  <a:lnTo>
                    <a:pt x="4471" y="144"/>
                  </a:lnTo>
                  <a:lnTo>
                    <a:pt x="4491" y="144"/>
                  </a:lnTo>
                  <a:lnTo>
                    <a:pt x="4491" y="144"/>
                  </a:lnTo>
                  <a:lnTo>
                    <a:pt x="4491" y="144"/>
                  </a:lnTo>
                  <a:lnTo>
                    <a:pt x="4491" y="144"/>
                  </a:lnTo>
                  <a:lnTo>
                    <a:pt x="4491" y="165"/>
                  </a:lnTo>
                  <a:lnTo>
                    <a:pt x="4491" y="165"/>
                  </a:lnTo>
                  <a:lnTo>
                    <a:pt x="4491" y="165"/>
                  </a:lnTo>
                  <a:lnTo>
                    <a:pt x="4491" y="165"/>
                  </a:lnTo>
                  <a:lnTo>
                    <a:pt x="4491" y="165"/>
                  </a:lnTo>
                  <a:lnTo>
                    <a:pt x="4512" y="165"/>
                  </a:lnTo>
                  <a:lnTo>
                    <a:pt x="4450" y="165"/>
                  </a:lnTo>
                  <a:lnTo>
                    <a:pt x="4450" y="165"/>
                  </a:lnTo>
                  <a:lnTo>
                    <a:pt x="4450" y="185"/>
                  </a:lnTo>
                  <a:lnTo>
                    <a:pt x="4450" y="185"/>
                  </a:lnTo>
                  <a:lnTo>
                    <a:pt x="4450" y="206"/>
                  </a:lnTo>
                  <a:lnTo>
                    <a:pt x="4450" y="206"/>
                  </a:lnTo>
                  <a:lnTo>
                    <a:pt x="4450" y="206"/>
                  </a:lnTo>
                  <a:lnTo>
                    <a:pt x="4471" y="206"/>
                  </a:lnTo>
                  <a:lnTo>
                    <a:pt x="4471" y="226"/>
                  </a:lnTo>
                  <a:lnTo>
                    <a:pt x="4471" y="226"/>
                  </a:lnTo>
                  <a:lnTo>
                    <a:pt x="4450" y="226"/>
                  </a:lnTo>
                  <a:lnTo>
                    <a:pt x="4430" y="226"/>
                  </a:lnTo>
                  <a:lnTo>
                    <a:pt x="4430" y="226"/>
                  </a:lnTo>
                  <a:lnTo>
                    <a:pt x="4430" y="247"/>
                  </a:lnTo>
                  <a:lnTo>
                    <a:pt x="4430" y="247"/>
                  </a:lnTo>
                  <a:lnTo>
                    <a:pt x="4430" y="247"/>
                  </a:lnTo>
                  <a:lnTo>
                    <a:pt x="4430" y="267"/>
                  </a:lnTo>
                  <a:lnTo>
                    <a:pt x="4430" y="267"/>
                  </a:lnTo>
                  <a:lnTo>
                    <a:pt x="4430" y="288"/>
                  </a:lnTo>
                  <a:lnTo>
                    <a:pt x="4430" y="288"/>
                  </a:lnTo>
                  <a:lnTo>
                    <a:pt x="4450" y="308"/>
                  </a:lnTo>
                  <a:lnTo>
                    <a:pt x="4471" y="308"/>
                  </a:lnTo>
                  <a:lnTo>
                    <a:pt x="4471" y="308"/>
                  </a:lnTo>
                  <a:lnTo>
                    <a:pt x="4450" y="308"/>
                  </a:lnTo>
                  <a:lnTo>
                    <a:pt x="4450" y="308"/>
                  </a:lnTo>
                  <a:lnTo>
                    <a:pt x="4430" y="308"/>
                  </a:lnTo>
                  <a:lnTo>
                    <a:pt x="4430" y="308"/>
                  </a:lnTo>
                  <a:lnTo>
                    <a:pt x="4430" y="308"/>
                  </a:lnTo>
                  <a:lnTo>
                    <a:pt x="4430" y="288"/>
                  </a:lnTo>
                  <a:lnTo>
                    <a:pt x="4430" y="308"/>
                  </a:lnTo>
                  <a:lnTo>
                    <a:pt x="4430" y="308"/>
                  </a:lnTo>
                  <a:lnTo>
                    <a:pt x="4409" y="308"/>
                  </a:lnTo>
                  <a:lnTo>
                    <a:pt x="4409" y="329"/>
                  </a:lnTo>
                  <a:lnTo>
                    <a:pt x="4409" y="329"/>
                  </a:lnTo>
                  <a:lnTo>
                    <a:pt x="4430" y="329"/>
                  </a:lnTo>
                  <a:lnTo>
                    <a:pt x="4430" y="329"/>
                  </a:lnTo>
                  <a:lnTo>
                    <a:pt x="4430" y="349"/>
                  </a:lnTo>
                  <a:lnTo>
                    <a:pt x="4409" y="349"/>
                  </a:lnTo>
                  <a:lnTo>
                    <a:pt x="4430" y="349"/>
                  </a:lnTo>
                  <a:lnTo>
                    <a:pt x="4430" y="370"/>
                  </a:lnTo>
                  <a:lnTo>
                    <a:pt x="4430" y="370"/>
                  </a:lnTo>
                  <a:lnTo>
                    <a:pt x="4430" y="370"/>
                  </a:lnTo>
                  <a:lnTo>
                    <a:pt x="4450" y="370"/>
                  </a:lnTo>
                  <a:lnTo>
                    <a:pt x="4450" y="370"/>
                  </a:lnTo>
                  <a:lnTo>
                    <a:pt x="4450" y="370"/>
                  </a:lnTo>
                  <a:lnTo>
                    <a:pt x="4430" y="370"/>
                  </a:lnTo>
                  <a:lnTo>
                    <a:pt x="4430" y="390"/>
                  </a:lnTo>
                  <a:lnTo>
                    <a:pt x="4409" y="390"/>
                  </a:lnTo>
                  <a:lnTo>
                    <a:pt x="4409" y="370"/>
                  </a:lnTo>
                  <a:lnTo>
                    <a:pt x="4389" y="390"/>
                  </a:lnTo>
                  <a:lnTo>
                    <a:pt x="4389" y="390"/>
                  </a:lnTo>
                  <a:lnTo>
                    <a:pt x="4389" y="390"/>
                  </a:lnTo>
                  <a:lnTo>
                    <a:pt x="4389" y="411"/>
                  </a:lnTo>
                  <a:lnTo>
                    <a:pt x="4389" y="411"/>
                  </a:lnTo>
                  <a:lnTo>
                    <a:pt x="4389" y="411"/>
                  </a:lnTo>
                  <a:lnTo>
                    <a:pt x="4368" y="411"/>
                  </a:lnTo>
                  <a:lnTo>
                    <a:pt x="4368" y="411"/>
                  </a:lnTo>
                  <a:lnTo>
                    <a:pt x="4368" y="411"/>
                  </a:lnTo>
                  <a:lnTo>
                    <a:pt x="4368" y="431"/>
                  </a:lnTo>
                  <a:lnTo>
                    <a:pt x="4368" y="431"/>
                  </a:lnTo>
                  <a:lnTo>
                    <a:pt x="4368" y="431"/>
                  </a:lnTo>
                  <a:lnTo>
                    <a:pt x="4368" y="431"/>
                  </a:lnTo>
                  <a:lnTo>
                    <a:pt x="4368" y="452"/>
                  </a:lnTo>
                  <a:lnTo>
                    <a:pt x="4368" y="431"/>
                  </a:lnTo>
                  <a:lnTo>
                    <a:pt x="4368" y="452"/>
                  </a:lnTo>
                  <a:lnTo>
                    <a:pt x="4368" y="452"/>
                  </a:lnTo>
                  <a:lnTo>
                    <a:pt x="4368" y="452"/>
                  </a:lnTo>
                  <a:lnTo>
                    <a:pt x="4368" y="452"/>
                  </a:lnTo>
                  <a:lnTo>
                    <a:pt x="4368" y="452"/>
                  </a:lnTo>
                  <a:lnTo>
                    <a:pt x="4368" y="452"/>
                  </a:lnTo>
                  <a:lnTo>
                    <a:pt x="4348" y="452"/>
                  </a:lnTo>
                  <a:lnTo>
                    <a:pt x="4348" y="452"/>
                  </a:lnTo>
                  <a:lnTo>
                    <a:pt x="4348" y="452"/>
                  </a:lnTo>
                  <a:lnTo>
                    <a:pt x="4348" y="452"/>
                  </a:lnTo>
                  <a:lnTo>
                    <a:pt x="4348" y="452"/>
                  </a:lnTo>
                  <a:lnTo>
                    <a:pt x="4348" y="431"/>
                  </a:lnTo>
                  <a:lnTo>
                    <a:pt x="4348" y="431"/>
                  </a:lnTo>
                  <a:lnTo>
                    <a:pt x="4348" y="431"/>
                  </a:lnTo>
                  <a:lnTo>
                    <a:pt x="4348" y="431"/>
                  </a:lnTo>
                  <a:lnTo>
                    <a:pt x="4348" y="411"/>
                  </a:lnTo>
                  <a:lnTo>
                    <a:pt x="4348" y="411"/>
                  </a:lnTo>
                  <a:lnTo>
                    <a:pt x="4348" y="411"/>
                  </a:lnTo>
                  <a:lnTo>
                    <a:pt x="4348" y="390"/>
                  </a:lnTo>
                  <a:lnTo>
                    <a:pt x="4348" y="390"/>
                  </a:lnTo>
                  <a:lnTo>
                    <a:pt x="4348" y="390"/>
                  </a:lnTo>
                  <a:lnTo>
                    <a:pt x="4348" y="370"/>
                  </a:lnTo>
                  <a:lnTo>
                    <a:pt x="4348" y="370"/>
                  </a:lnTo>
                  <a:lnTo>
                    <a:pt x="4348" y="370"/>
                  </a:lnTo>
                  <a:lnTo>
                    <a:pt x="4348" y="370"/>
                  </a:lnTo>
                  <a:lnTo>
                    <a:pt x="4348" y="349"/>
                  </a:lnTo>
                  <a:lnTo>
                    <a:pt x="4348" y="349"/>
                  </a:lnTo>
                  <a:lnTo>
                    <a:pt x="4348" y="349"/>
                  </a:lnTo>
                  <a:lnTo>
                    <a:pt x="4348" y="288"/>
                  </a:lnTo>
                  <a:lnTo>
                    <a:pt x="4348" y="288"/>
                  </a:lnTo>
                  <a:lnTo>
                    <a:pt x="4327" y="288"/>
                  </a:lnTo>
                  <a:lnTo>
                    <a:pt x="4327" y="288"/>
                  </a:lnTo>
                  <a:lnTo>
                    <a:pt x="4307" y="308"/>
                  </a:lnTo>
                  <a:lnTo>
                    <a:pt x="4286" y="308"/>
                  </a:lnTo>
                  <a:lnTo>
                    <a:pt x="4348" y="267"/>
                  </a:lnTo>
                  <a:lnTo>
                    <a:pt x="4348" y="247"/>
                  </a:lnTo>
                  <a:lnTo>
                    <a:pt x="4348" y="226"/>
                  </a:lnTo>
                  <a:lnTo>
                    <a:pt x="4348" y="226"/>
                  </a:lnTo>
                  <a:lnTo>
                    <a:pt x="4348" y="206"/>
                  </a:lnTo>
                  <a:lnTo>
                    <a:pt x="4348" y="206"/>
                  </a:lnTo>
                  <a:lnTo>
                    <a:pt x="4348" y="206"/>
                  </a:lnTo>
                  <a:lnTo>
                    <a:pt x="4348" y="185"/>
                  </a:lnTo>
                  <a:lnTo>
                    <a:pt x="4348" y="185"/>
                  </a:lnTo>
                  <a:lnTo>
                    <a:pt x="4348" y="185"/>
                  </a:lnTo>
                  <a:lnTo>
                    <a:pt x="4348" y="185"/>
                  </a:lnTo>
                  <a:lnTo>
                    <a:pt x="4348" y="185"/>
                  </a:lnTo>
                  <a:lnTo>
                    <a:pt x="4348" y="185"/>
                  </a:lnTo>
                  <a:lnTo>
                    <a:pt x="4327" y="185"/>
                  </a:lnTo>
                  <a:lnTo>
                    <a:pt x="4327" y="185"/>
                  </a:lnTo>
                  <a:lnTo>
                    <a:pt x="4327" y="185"/>
                  </a:lnTo>
                  <a:lnTo>
                    <a:pt x="4327" y="185"/>
                  </a:lnTo>
                  <a:lnTo>
                    <a:pt x="4327" y="165"/>
                  </a:lnTo>
                  <a:lnTo>
                    <a:pt x="4327" y="165"/>
                  </a:lnTo>
                  <a:lnTo>
                    <a:pt x="4327" y="165"/>
                  </a:lnTo>
                  <a:lnTo>
                    <a:pt x="4348" y="165"/>
                  </a:lnTo>
                  <a:lnTo>
                    <a:pt x="4348" y="165"/>
                  </a:lnTo>
                  <a:lnTo>
                    <a:pt x="4348" y="165"/>
                  </a:lnTo>
                  <a:lnTo>
                    <a:pt x="4348" y="144"/>
                  </a:lnTo>
                  <a:lnTo>
                    <a:pt x="4348" y="144"/>
                  </a:lnTo>
                  <a:lnTo>
                    <a:pt x="4327" y="144"/>
                  </a:lnTo>
                  <a:lnTo>
                    <a:pt x="4327" y="144"/>
                  </a:lnTo>
                  <a:lnTo>
                    <a:pt x="4327" y="144"/>
                  </a:lnTo>
                  <a:lnTo>
                    <a:pt x="4327" y="124"/>
                  </a:lnTo>
                  <a:lnTo>
                    <a:pt x="4327" y="124"/>
                  </a:lnTo>
                  <a:lnTo>
                    <a:pt x="4327" y="124"/>
                  </a:lnTo>
                  <a:lnTo>
                    <a:pt x="4307" y="124"/>
                  </a:lnTo>
                  <a:lnTo>
                    <a:pt x="4286" y="185"/>
                  </a:lnTo>
                  <a:lnTo>
                    <a:pt x="4266" y="206"/>
                  </a:lnTo>
                  <a:lnTo>
                    <a:pt x="4266" y="226"/>
                  </a:lnTo>
                  <a:lnTo>
                    <a:pt x="4245" y="247"/>
                  </a:lnTo>
                  <a:lnTo>
                    <a:pt x="4245" y="247"/>
                  </a:lnTo>
                  <a:lnTo>
                    <a:pt x="4245" y="247"/>
                  </a:lnTo>
                  <a:lnTo>
                    <a:pt x="4245" y="267"/>
                  </a:lnTo>
                  <a:lnTo>
                    <a:pt x="4245" y="267"/>
                  </a:lnTo>
                  <a:lnTo>
                    <a:pt x="4245" y="267"/>
                  </a:lnTo>
                  <a:lnTo>
                    <a:pt x="4245" y="267"/>
                  </a:lnTo>
                  <a:lnTo>
                    <a:pt x="4245" y="267"/>
                  </a:lnTo>
                  <a:lnTo>
                    <a:pt x="4225" y="288"/>
                  </a:lnTo>
                  <a:lnTo>
                    <a:pt x="4225" y="329"/>
                  </a:lnTo>
                  <a:lnTo>
                    <a:pt x="4225" y="329"/>
                  </a:lnTo>
                  <a:lnTo>
                    <a:pt x="4225" y="349"/>
                  </a:lnTo>
                  <a:lnTo>
                    <a:pt x="4225" y="349"/>
                  </a:lnTo>
                  <a:lnTo>
                    <a:pt x="4225" y="349"/>
                  </a:lnTo>
                  <a:lnTo>
                    <a:pt x="4204" y="370"/>
                  </a:lnTo>
                  <a:lnTo>
                    <a:pt x="4183" y="431"/>
                  </a:lnTo>
                  <a:lnTo>
                    <a:pt x="4163" y="493"/>
                  </a:lnTo>
                  <a:lnTo>
                    <a:pt x="4143" y="513"/>
                  </a:lnTo>
                  <a:lnTo>
                    <a:pt x="4163" y="513"/>
                  </a:lnTo>
                  <a:lnTo>
                    <a:pt x="4183" y="513"/>
                  </a:lnTo>
                  <a:lnTo>
                    <a:pt x="4163" y="534"/>
                  </a:lnTo>
                  <a:lnTo>
                    <a:pt x="4163" y="554"/>
                  </a:lnTo>
                  <a:lnTo>
                    <a:pt x="4163" y="554"/>
                  </a:lnTo>
                  <a:lnTo>
                    <a:pt x="4163" y="575"/>
                  </a:lnTo>
                  <a:lnTo>
                    <a:pt x="4163" y="575"/>
                  </a:lnTo>
                  <a:lnTo>
                    <a:pt x="4163" y="575"/>
                  </a:lnTo>
                  <a:lnTo>
                    <a:pt x="4163" y="575"/>
                  </a:lnTo>
                  <a:lnTo>
                    <a:pt x="4143" y="575"/>
                  </a:lnTo>
                  <a:lnTo>
                    <a:pt x="4143" y="595"/>
                  </a:lnTo>
                  <a:lnTo>
                    <a:pt x="4143" y="595"/>
                  </a:lnTo>
                  <a:lnTo>
                    <a:pt x="4143" y="595"/>
                  </a:lnTo>
                  <a:lnTo>
                    <a:pt x="4143" y="616"/>
                  </a:lnTo>
                  <a:lnTo>
                    <a:pt x="4143" y="636"/>
                  </a:lnTo>
                  <a:lnTo>
                    <a:pt x="4143" y="636"/>
                  </a:lnTo>
                  <a:lnTo>
                    <a:pt x="4122" y="636"/>
                  </a:lnTo>
                  <a:lnTo>
                    <a:pt x="4122" y="657"/>
                  </a:lnTo>
                  <a:lnTo>
                    <a:pt x="4122" y="657"/>
                  </a:lnTo>
                  <a:lnTo>
                    <a:pt x="4122" y="657"/>
                  </a:lnTo>
                  <a:lnTo>
                    <a:pt x="4122" y="657"/>
                  </a:lnTo>
                  <a:lnTo>
                    <a:pt x="4101" y="636"/>
                  </a:lnTo>
                  <a:lnTo>
                    <a:pt x="4101" y="636"/>
                  </a:lnTo>
                  <a:lnTo>
                    <a:pt x="4101" y="636"/>
                  </a:lnTo>
                  <a:lnTo>
                    <a:pt x="4101" y="636"/>
                  </a:lnTo>
                  <a:lnTo>
                    <a:pt x="4122" y="636"/>
                  </a:lnTo>
                  <a:lnTo>
                    <a:pt x="4122" y="616"/>
                  </a:lnTo>
                  <a:lnTo>
                    <a:pt x="4101" y="616"/>
                  </a:lnTo>
                  <a:lnTo>
                    <a:pt x="4101" y="636"/>
                  </a:lnTo>
                  <a:lnTo>
                    <a:pt x="4101" y="636"/>
                  </a:lnTo>
                  <a:lnTo>
                    <a:pt x="4101" y="616"/>
                  </a:lnTo>
                  <a:lnTo>
                    <a:pt x="4101" y="616"/>
                  </a:lnTo>
                  <a:lnTo>
                    <a:pt x="4101" y="616"/>
                  </a:lnTo>
                  <a:lnTo>
                    <a:pt x="4101" y="616"/>
                  </a:lnTo>
                  <a:lnTo>
                    <a:pt x="4101" y="636"/>
                  </a:lnTo>
                  <a:lnTo>
                    <a:pt x="4101" y="636"/>
                  </a:lnTo>
                  <a:lnTo>
                    <a:pt x="4101" y="636"/>
                  </a:lnTo>
                  <a:lnTo>
                    <a:pt x="4101" y="657"/>
                  </a:lnTo>
                  <a:lnTo>
                    <a:pt x="4101" y="657"/>
                  </a:lnTo>
                  <a:lnTo>
                    <a:pt x="4101" y="657"/>
                  </a:lnTo>
                  <a:lnTo>
                    <a:pt x="4081" y="657"/>
                  </a:lnTo>
                  <a:lnTo>
                    <a:pt x="4081" y="636"/>
                  </a:lnTo>
                  <a:lnTo>
                    <a:pt x="4081" y="616"/>
                  </a:lnTo>
                  <a:lnTo>
                    <a:pt x="4081" y="616"/>
                  </a:lnTo>
                  <a:lnTo>
                    <a:pt x="4081" y="616"/>
                  </a:lnTo>
                  <a:lnTo>
                    <a:pt x="4081" y="595"/>
                  </a:lnTo>
                  <a:lnTo>
                    <a:pt x="4081" y="595"/>
                  </a:lnTo>
                  <a:lnTo>
                    <a:pt x="4081" y="595"/>
                  </a:lnTo>
                  <a:lnTo>
                    <a:pt x="4081" y="595"/>
                  </a:lnTo>
                  <a:lnTo>
                    <a:pt x="4081" y="575"/>
                  </a:lnTo>
                  <a:lnTo>
                    <a:pt x="4081" y="575"/>
                  </a:lnTo>
                  <a:lnTo>
                    <a:pt x="4081" y="575"/>
                  </a:lnTo>
                  <a:lnTo>
                    <a:pt x="4081" y="575"/>
                  </a:lnTo>
                  <a:lnTo>
                    <a:pt x="4081" y="575"/>
                  </a:lnTo>
                  <a:lnTo>
                    <a:pt x="4081" y="575"/>
                  </a:lnTo>
                  <a:lnTo>
                    <a:pt x="4081" y="575"/>
                  </a:lnTo>
                  <a:lnTo>
                    <a:pt x="4081" y="575"/>
                  </a:lnTo>
                  <a:lnTo>
                    <a:pt x="4081" y="554"/>
                  </a:lnTo>
                  <a:lnTo>
                    <a:pt x="4081" y="554"/>
                  </a:lnTo>
                  <a:lnTo>
                    <a:pt x="4122" y="534"/>
                  </a:lnTo>
                  <a:lnTo>
                    <a:pt x="4122" y="513"/>
                  </a:lnTo>
                  <a:lnTo>
                    <a:pt x="4101" y="513"/>
                  </a:lnTo>
                  <a:lnTo>
                    <a:pt x="4101" y="513"/>
                  </a:lnTo>
                  <a:lnTo>
                    <a:pt x="4101" y="513"/>
                  </a:lnTo>
                  <a:lnTo>
                    <a:pt x="4101" y="513"/>
                  </a:lnTo>
                  <a:lnTo>
                    <a:pt x="4101" y="513"/>
                  </a:lnTo>
                  <a:lnTo>
                    <a:pt x="4101" y="513"/>
                  </a:lnTo>
                  <a:lnTo>
                    <a:pt x="4101" y="513"/>
                  </a:lnTo>
                  <a:lnTo>
                    <a:pt x="4101" y="513"/>
                  </a:lnTo>
                  <a:lnTo>
                    <a:pt x="4101" y="493"/>
                  </a:lnTo>
                  <a:lnTo>
                    <a:pt x="4081" y="493"/>
                  </a:lnTo>
                  <a:lnTo>
                    <a:pt x="4081" y="493"/>
                  </a:lnTo>
                  <a:lnTo>
                    <a:pt x="4081" y="493"/>
                  </a:lnTo>
                  <a:lnTo>
                    <a:pt x="4101" y="472"/>
                  </a:lnTo>
                  <a:lnTo>
                    <a:pt x="4101" y="472"/>
                  </a:lnTo>
                  <a:lnTo>
                    <a:pt x="4122" y="472"/>
                  </a:lnTo>
                  <a:lnTo>
                    <a:pt x="4122" y="472"/>
                  </a:lnTo>
                  <a:lnTo>
                    <a:pt x="4122" y="472"/>
                  </a:lnTo>
                  <a:lnTo>
                    <a:pt x="4101" y="452"/>
                  </a:lnTo>
                  <a:lnTo>
                    <a:pt x="4101" y="452"/>
                  </a:lnTo>
                  <a:lnTo>
                    <a:pt x="4101" y="431"/>
                  </a:lnTo>
                  <a:lnTo>
                    <a:pt x="4122" y="431"/>
                  </a:lnTo>
                  <a:lnTo>
                    <a:pt x="4101" y="431"/>
                  </a:lnTo>
                  <a:lnTo>
                    <a:pt x="4081" y="431"/>
                  </a:lnTo>
                  <a:lnTo>
                    <a:pt x="4060" y="431"/>
                  </a:lnTo>
                  <a:lnTo>
                    <a:pt x="4101" y="431"/>
                  </a:lnTo>
                  <a:lnTo>
                    <a:pt x="4101" y="411"/>
                  </a:lnTo>
                  <a:lnTo>
                    <a:pt x="4101" y="411"/>
                  </a:lnTo>
                  <a:lnTo>
                    <a:pt x="4081" y="411"/>
                  </a:lnTo>
                  <a:lnTo>
                    <a:pt x="4081" y="411"/>
                  </a:lnTo>
                  <a:lnTo>
                    <a:pt x="4101" y="390"/>
                  </a:lnTo>
                  <a:lnTo>
                    <a:pt x="4101" y="370"/>
                  </a:lnTo>
                  <a:lnTo>
                    <a:pt x="4101" y="370"/>
                  </a:lnTo>
                  <a:lnTo>
                    <a:pt x="4101" y="370"/>
                  </a:lnTo>
                  <a:lnTo>
                    <a:pt x="4122" y="349"/>
                  </a:lnTo>
                  <a:lnTo>
                    <a:pt x="4122" y="329"/>
                  </a:lnTo>
                  <a:lnTo>
                    <a:pt x="4122" y="329"/>
                  </a:lnTo>
                  <a:lnTo>
                    <a:pt x="4143" y="308"/>
                  </a:lnTo>
                  <a:lnTo>
                    <a:pt x="4143" y="288"/>
                  </a:lnTo>
                  <a:lnTo>
                    <a:pt x="4143" y="288"/>
                  </a:lnTo>
                  <a:lnTo>
                    <a:pt x="4163" y="288"/>
                  </a:lnTo>
                  <a:lnTo>
                    <a:pt x="4163" y="288"/>
                  </a:lnTo>
                  <a:lnTo>
                    <a:pt x="4163" y="267"/>
                  </a:lnTo>
                  <a:lnTo>
                    <a:pt x="4163" y="267"/>
                  </a:lnTo>
                  <a:lnTo>
                    <a:pt x="4143" y="267"/>
                  </a:lnTo>
                  <a:lnTo>
                    <a:pt x="4143" y="267"/>
                  </a:lnTo>
                  <a:lnTo>
                    <a:pt x="4163" y="247"/>
                  </a:lnTo>
                  <a:lnTo>
                    <a:pt x="4163" y="247"/>
                  </a:lnTo>
                  <a:lnTo>
                    <a:pt x="4183" y="226"/>
                  </a:lnTo>
                  <a:lnTo>
                    <a:pt x="4183" y="226"/>
                  </a:lnTo>
                  <a:lnTo>
                    <a:pt x="4183" y="206"/>
                  </a:lnTo>
                  <a:lnTo>
                    <a:pt x="4183" y="206"/>
                  </a:lnTo>
                  <a:lnTo>
                    <a:pt x="4204" y="206"/>
                  </a:lnTo>
                  <a:lnTo>
                    <a:pt x="4204" y="185"/>
                  </a:lnTo>
                  <a:lnTo>
                    <a:pt x="4183" y="185"/>
                  </a:lnTo>
                  <a:lnTo>
                    <a:pt x="4183" y="185"/>
                  </a:lnTo>
                  <a:lnTo>
                    <a:pt x="4183" y="185"/>
                  </a:lnTo>
                  <a:lnTo>
                    <a:pt x="4183" y="185"/>
                  </a:lnTo>
                  <a:lnTo>
                    <a:pt x="4183" y="185"/>
                  </a:lnTo>
                  <a:lnTo>
                    <a:pt x="4163" y="185"/>
                  </a:lnTo>
                  <a:lnTo>
                    <a:pt x="4163" y="185"/>
                  </a:lnTo>
                  <a:lnTo>
                    <a:pt x="4163" y="206"/>
                  </a:lnTo>
                  <a:lnTo>
                    <a:pt x="4163" y="206"/>
                  </a:lnTo>
                  <a:lnTo>
                    <a:pt x="4163" y="206"/>
                  </a:lnTo>
                  <a:lnTo>
                    <a:pt x="4163" y="206"/>
                  </a:lnTo>
                  <a:lnTo>
                    <a:pt x="4163" y="206"/>
                  </a:lnTo>
                  <a:lnTo>
                    <a:pt x="4163" y="185"/>
                  </a:lnTo>
                  <a:lnTo>
                    <a:pt x="4163" y="185"/>
                  </a:lnTo>
                  <a:lnTo>
                    <a:pt x="4143" y="185"/>
                  </a:lnTo>
                  <a:lnTo>
                    <a:pt x="4143" y="185"/>
                  </a:lnTo>
                  <a:lnTo>
                    <a:pt x="4143" y="185"/>
                  </a:lnTo>
                  <a:lnTo>
                    <a:pt x="4143" y="206"/>
                  </a:lnTo>
                  <a:lnTo>
                    <a:pt x="4122" y="206"/>
                  </a:lnTo>
                  <a:lnTo>
                    <a:pt x="4122" y="206"/>
                  </a:lnTo>
                  <a:lnTo>
                    <a:pt x="4122" y="206"/>
                  </a:lnTo>
                  <a:lnTo>
                    <a:pt x="4122" y="206"/>
                  </a:lnTo>
                  <a:lnTo>
                    <a:pt x="4122" y="206"/>
                  </a:lnTo>
                  <a:lnTo>
                    <a:pt x="4122" y="226"/>
                  </a:lnTo>
                  <a:lnTo>
                    <a:pt x="4101" y="226"/>
                  </a:lnTo>
                  <a:lnTo>
                    <a:pt x="4101" y="206"/>
                  </a:lnTo>
                  <a:lnTo>
                    <a:pt x="4101" y="206"/>
                  </a:lnTo>
                  <a:lnTo>
                    <a:pt x="4122" y="206"/>
                  </a:lnTo>
                  <a:lnTo>
                    <a:pt x="4122" y="185"/>
                  </a:lnTo>
                  <a:lnTo>
                    <a:pt x="4122" y="185"/>
                  </a:lnTo>
                  <a:lnTo>
                    <a:pt x="4122" y="185"/>
                  </a:lnTo>
                  <a:lnTo>
                    <a:pt x="4122" y="165"/>
                  </a:lnTo>
                  <a:lnTo>
                    <a:pt x="4101" y="144"/>
                  </a:lnTo>
                  <a:lnTo>
                    <a:pt x="4081" y="144"/>
                  </a:lnTo>
                  <a:lnTo>
                    <a:pt x="4081" y="165"/>
                  </a:lnTo>
                  <a:lnTo>
                    <a:pt x="4081" y="165"/>
                  </a:lnTo>
                  <a:lnTo>
                    <a:pt x="4081" y="185"/>
                  </a:lnTo>
                  <a:lnTo>
                    <a:pt x="4081" y="185"/>
                  </a:lnTo>
                  <a:lnTo>
                    <a:pt x="4101" y="185"/>
                  </a:lnTo>
                  <a:lnTo>
                    <a:pt x="4101" y="185"/>
                  </a:lnTo>
                  <a:lnTo>
                    <a:pt x="4101" y="206"/>
                  </a:lnTo>
                  <a:lnTo>
                    <a:pt x="4101" y="247"/>
                  </a:lnTo>
                  <a:lnTo>
                    <a:pt x="4101" y="247"/>
                  </a:lnTo>
                  <a:lnTo>
                    <a:pt x="4081" y="247"/>
                  </a:lnTo>
                  <a:lnTo>
                    <a:pt x="4081" y="247"/>
                  </a:lnTo>
                  <a:lnTo>
                    <a:pt x="4081" y="247"/>
                  </a:lnTo>
                  <a:lnTo>
                    <a:pt x="4081" y="247"/>
                  </a:lnTo>
                  <a:lnTo>
                    <a:pt x="4081" y="247"/>
                  </a:lnTo>
                  <a:lnTo>
                    <a:pt x="4081" y="247"/>
                  </a:lnTo>
                  <a:lnTo>
                    <a:pt x="4081" y="247"/>
                  </a:lnTo>
                  <a:lnTo>
                    <a:pt x="4081" y="226"/>
                  </a:lnTo>
                  <a:lnTo>
                    <a:pt x="4060" y="226"/>
                  </a:lnTo>
                  <a:lnTo>
                    <a:pt x="4060" y="206"/>
                  </a:lnTo>
                  <a:lnTo>
                    <a:pt x="4060" y="185"/>
                  </a:lnTo>
                  <a:lnTo>
                    <a:pt x="4060" y="185"/>
                  </a:lnTo>
                  <a:lnTo>
                    <a:pt x="4060" y="185"/>
                  </a:lnTo>
                  <a:lnTo>
                    <a:pt x="4060" y="185"/>
                  </a:lnTo>
                  <a:lnTo>
                    <a:pt x="4040" y="185"/>
                  </a:lnTo>
                  <a:lnTo>
                    <a:pt x="4040" y="185"/>
                  </a:lnTo>
                  <a:lnTo>
                    <a:pt x="4040" y="185"/>
                  </a:lnTo>
                  <a:lnTo>
                    <a:pt x="4040" y="185"/>
                  </a:lnTo>
                  <a:lnTo>
                    <a:pt x="4040" y="206"/>
                  </a:lnTo>
                  <a:lnTo>
                    <a:pt x="4040" y="206"/>
                  </a:lnTo>
                  <a:lnTo>
                    <a:pt x="4040" y="226"/>
                  </a:lnTo>
                  <a:lnTo>
                    <a:pt x="4040" y="226"/>
                  </a:lnTo>
                  <a:lnTo>
                    <a:pt x="4020" y="226"/>
                  </a:lnTo>
                  <a:lnTo>
                    <a:pt x="4020" y="226"/>
                  </a:lnTo>
                  <a:lnTo>
                    <a:pt x="4020" y="226"/>
                  </a:lnTo>
                  <a:lnTo>
                    <a:pt x="4020" y="226"/>
                  </a:lnTo>
                  <a:lnTo>
                    <a:pt x="4020" y="226"/>
                  </a:lnTo>
                  <a:lnTo>
                    <a:pt x="4020" y="206"/>
                  </a:lnTo>
                  <a:lnTo>
                    <a:pt x="4020" y="206"/>
                  </a:lnTo>
                  <a:lnTo>
                    <a:pt x="4020" y="206"/>
                  </a:lnTo>
                  <a:lnTo>
                    <a:pt x="4040" y="185"/>
                  </a:lnTo>
                  <a:lnTo>
                    <a:pt x="4020" y="165"/>
                  </a:lnTo>
                  <a:lnTo>
                    <a:pt x="4020" y="165"/>
                  </a:lnTo>
                  <a:lnTo>
                    <a:pt x="4020" y="165"/>
                  </a:lnTo>
                  <a:lnTo>
                    <a:pt x="4020" y="165"/>
                  </a:lnTo>
                  <a:lnTo>
                    <a:pt x="4020" y="165"/>
                  </a:lnTo>
                  <a:lnTo>
                    <a:pt x="4020" y="185"/>
                  </a:lnTo>
                  <a:lnTo>
                    <a:pt x="4020" y="185"/>
                  </a:lnTo>
                  <a:lnTo>
                    <a:pt x="4020" y="185"/>
                  </a:lnTo>
                  <a:lnTo>
                    <a:pt x="3999" y="206"/>
                  </a:lnTo>
                  <a:lnTo>
                    <a:pt x="3999" y="206"/>
                  </a:lnTo>
                  <a:lnTo>
                    <a:pt x="3999" y="185"/>
                  </a:lnTo>
                  <a:lnTo>
                    <a:pt x="3999" y="185"/>
                  </a:lnTo>
                  <a:lnTo>
                    <a:pt x="3999" y="185"/>
                  </a:lnTo>
                  <a:lnTo>
                    <a:pt x="3999" y="185"/>
                  </a:lnTo>
                  <a:lnTo>
                    <a:pt x="3978" y="185"/>
                  </a:lnTo>
                  <a:lnTo>
                    <a:pt x="3978" y="185"/>
                  </a:lnTo>
                  <a:lnTo>
                    <a:pt x="3978" y="165"/>
                  </a:lnTo>
                  <a:lnTo>
                    <a:pt x="3978" y="165"/>
                  </a:lnTo>
                  <a:lnTo>
                    <a:pt x="3978" y="165"/>
                  </a:lnTo>
                  <a:lnTo>
                    <a:pt x="3958" y="165"/>
                  </a:lnTo>
                  <a:lnTo>
                    <a:pt x="3958" y="165"/>
                  </a:lnTo>
                  <a:lnTo>
                    <a:pt x="3938" y="165"/>
                  </a:lnTo>
                  <a:lnTo>
                    <a:pt x="3938" y="185"/>
                  </a:lnTo>
                  <a:lnTo>
                    <a:pt x="3938" y="185"/>
                  </a:lnTo>
                  <a:lnTo>
                    <a:pt x="3958" y="185"/>
                  </a:lnTo>
                  <a:lnTo>
                    <a:pt x="3958" y="185"/>
                  </a:lnTo>
                  <a:lnTo>
                    <a:pt x="3958" y="185"/>
                  </a:lnTo>
                  <a:lnTo>
                    <a:pt x="3958" y="185"/>
                  </a:lnTo>
                  <a:lnTo>
                    <a:pt x="3938" y="185"/>
                  </a:lnTo>
                  <a:lnTo>
                    <a:pt x="3938" y="185"/>
                  </a:lnTo>
                  <a:lnTo>
                    <a:pt x="3938" y="206"/>
                  </a:lnTo>
                  <a:lnTo>
                    <a:pt x="3938" y="206"/>
                  </a:lnTo>
                  <a:lnTo>
                    <a:pt x="3958" y="206"/>
                  </a:lnTo>
                  <a:lnTo>
                    <a:pt x="3958" y="206"/>
                  </a:lnTo>
                  <a:lnTo>
                    <a:pt x="3958" y="226"/>
                  </a:lnTo>
                  <a:lnTo>
                    <a:pt x="3958" y="206"/>
                  </a:lnTo>
                  <a:lnTo>
                    <a:pt x="3978" y="226"/>
                  </a:lnTo>
                  <a:lnTo>
                    <a:pt x="3978" y="226"/>
                  </a:lnTo>
                  <a:lnTo>
                    <a:pt x="3978" y="226"/>
                  </a:lnTo>
                  <a:lnTo>
                    <a:pt x="3958" y="226"/>
                  </a:lnTo>
                  <a:lnTo>
                    <a:pt x="3958" y="226"/>
                  </a:lnTo>
                  <a:lnTo>
                    <a:pt x="3958" y="226"/>
                  </a:lnTo>
                  <a:lnTo>
                    <a:pt x="3958" y="247"/>
                  </a:lnTo>
                  <a:lnTo>
                    <a:pt x="3958" y="247"/>
                  </a:lnTo>
                  <a:lnTo>
                    <a:pt x="3958" y="247"/>
                  </a:lnTo>
                  <a:lnTo>
                    <a:pt x="3958" y="267"/>
                  </a:lnTo>
                  <a:lnTo>
                    <a:pt x="3958" y="267"/>
                  </a:lnTo>
                  <a:lnTo>
                    <a:pt x="3958" y="267"/>
                  </a:lnTo>
                  <a:lnTo>
                    <a:pt x="3958" y="288"/>
                  </a:lnTo>
                  <a:lnTo>
                    <a:pt x="3958" y="288"/>
                  </a:lnTo>
                  <a:lnTo>
                    <a:pt x="3958" y="267"/>
                  </a:lnTo>
                  <a:lnTo>
                    <a:pt x="3938" y="267"/>
                  </a:lnTo>
                  <a:lnTo>
                    <a:pt x="3938" y="267"/>
                  </a:lnTo>
                  <a:lnTo>
                    <a:pt x="3938" y="247"/>
                  </a:lnTo>
                  <a:lnTo>
                    <a:pt x="3938" y="247"/>
                  </a:lnTo>
                  <a:lnTo>
                    <a:pt x="3917" y="247"/>
                  </a:lnTo>
                  <a:lnTo>
                    <a:pt x="3917" y="247"/>
                  </a:lnTo>
                  <a:lnTo>
                    <a:pt x="3917" y="247"/>
                  </a:lnTo>
                  <a:lnTo>
                    <a:pt x="3917" y="247"/>
                  </a:lnTo>
                  <a:lnTo>
                    <a:pt x="3896" y="247"/>
                  </a:lnTo>
                  <a:lnTo>
                    <a:pt x="3896" y="267"/>
                  </a:lnTo>
                  <a:lnTo>
                    <a:pt x="3896" y="288"/>
                  </a:lnTo>
                  <a:lnTo>
                    <a:pt x="3896" y="288"/>
                  </a:lnTo>
                  <a:lnTo>
                    <a:pt x="3896" y="288"/>
                  </a:lnTo>
                  <a:lnTo>
                    <a:pt x="3896" y="288"/>
                  </a:lnTo>
                  <a:lnTo>
                    <a:pt x="3917" y="288"/>
                  </a:lnTo>
                  <a:lnTo>
                    <a:pt x="3938" y="308"/>
                  </a:lnTo>
                  <a:lnTo>
                    <a:pt x="3938" y="308"/>
                  </a:lnTo>
                  <a:lnTo>
                    <a:pt x="3958" y="308"/>
                  </a:lnTo>
                  <a:lnTo>
                    <a:pt x="3958" y="308"/>
                  </a:lnTo>
                  <a:lnTo>
                    <a:pt x="3958" y="308"/>
                  </a:lnTo>
                  <a:lnTo>
                    <a:pt x="3958" y="308"/>
                  </a:lnTo>
                  <a:lnTo>
                    <a:pt x="3978" y="308"/>
                  </a:lnTo>
                  <a:lnTo>
                    <a:pt x="3978" y="329"/>
                  </a:lnTo>
                  <a:lnTo>
                    <a:pt x="3978" y="329"/>
                  </a:lnTo>
                  <a:lnTo>
                    <a:pt x="3978" y="329"/>
                  </a:lnTo>
                  <a:lnTo>
                    <a:pt x="3999" y="349"/>
                  </a:lnTo>
                  <a:lnTo>
                    <a:pt x="3999" y="349"/>
                  </a:lnTo>
                  <a:lnTo>
                    <a:pt x="3999" y="370"/>
                  </a:lnTo>
                  <a:lnTo>
                    <a:pt x="3999" y="370"/>
                  </a:lnTo>
                  <a:lnTo>
                    <a:pt x="3978" y="370"/>
                  </a:lnTo>
                  <a:lnTo>
                    <a:pt x="3978" y="370"/>
                  </a:lnTo>
                  <a:lnTo>
                    <a:pt x="3958" y="349"/>
                  </a:lnTo>
                  <a:lnTo>
                    <a:pt x="3938" y="329"/>
                  </a:lnTo>
                  <a:lnTo>
                    <a:pt x="3938" y="349"/>
                  </a:lnTo>
                  <a:lnTo>
                    <a:pt x="3917" y="329"/>
                  </a:lnTo>
                  <a:lnTo>
                    <a:pt x="3917" y="329"/>
                  </a:lnTo>
                  <a:lnTo>
                    <a:pt x="3917" y="349"/>
                  </a:lnTo>
                  <a:lnTo>
                    <a:pt x="3917" y="349"/>
                  </a:lnTo>
                  <a:lnTo>
                    <a:pt x="3917" y="349"/>
                  </a:lnTo>
                  <a:lnTo>
                    <a:pt x="3917" y="370"/>
                  </a:lnTo>
                  <a:lnTo>
                    <a:pt x="3917" y="370"/>
                  </a:lnTo>
                  <a:lnTo>
                    <a:pt x="3917" y="390"/>
                  </a:lnTo>
                  <a:lnTo>
                    <a:pt x="3917" y="390"/>
                  </a:lnTo>
                  <a:lnTo>
                    <a:pt x="3917" y="390"/>
                  </a:lnTo>
                  <a:lnTo>
                    <a:pt x="3917" y="390"/>
                  </a:lnTo>
                  <a:lnTo>
                    <a:pt x="3917" y="390"/>
                  </a:lnTo>
                  <a:lnTo>
                    <a:pt x="3896" y="390"/>
                  </a:lnTo>
                  <a:lnTo>
                    <a:pt x="3896" y="431"/>
                  </a:lnTo>
                  <a:lnTo>
                    <a:pt x="3896" y="431"/>
                  </a:lnTo>
                  <a:lnTo>
                    <a:pt x="3896" y="431"/>
                  </a:lnTo>
                  <a:lnTo>
                    <a:pt x="3917" y="431"/>
                  </a:lnTo>
                  <a:lnTo>
                    <a:pt x="3917" y="431"/>
                  </a:lnTo>
                  <a:lnTo>
                    <a:pt x="3938" y="452"/>
                  </a:lnTo>
                  <a:lnTo>
                    <a:pt x="3938" y="452"/>
                  </a:lnTo>
                  <a:lnTo>
                    <a:pt x="3938" y="452"/>
                  </a:lnTo>
                  <a:lnTo>
                    <a:pt x="3938" y="472"/>
                  </a:lnTo>
                  <a:lnTo>
                    <a:pt x="3938" y="472"/>
                  </a:lnTo>
                  <a:lnTo>
                    <a:pt x="3938" y="472"/>
                  </a:lnTo>
                  <a:lnTo>
                    <a:pt x="3938" y="452"/>
                  </a:lnTo>
                  <a:lnTo>
                    <a:pt x="3938" y="452"/>
                  </a:lnTo>
                  <a:lnTo>
                    <a:pt x="3917" y="452"/>
                  </a:lnTo>
                  <a:lnTo>
                    <a:pt x="3856" y="452"/>
                  </a:lnTo>
                  <a:lnTo>
                    <a:pt x="3835" y="452"/>
                  </a:lnTo>
                  <a:lnTo>
                    <a:pt x="3835" y="472"/>
                  </a:lnTo>
                  <a:lnTo>
                    <a:pt x="3835" y="493"/>
                  </a:lnTo>
                  <a:lnTo>
                    <a:pt x="3814" y="513"/>
                  </a:lnTo>
                  <a:lnTo>
                    <a:pt x="3814" y="534"/>
                  </a:lnTo>
                  <a:lnTo>
                    <a:pt x="3794" y="534"/>
                  </a:lnTo>
                  <a:lnTo>
                    <a:pt x="3794" y="534"/>
                  </a:lnTo>
                  <a:lnTo>
                    <a:pt x="3794" y="534"/>
                  </a:lnTo>
                  <a:lnTo>
                    <a:pt x="3794" y="554"/>
                  </a:lnTo>
                  <a:lnTo>
                    <a:pt x="3794" y="575"/>
                  </a:lnTo>
                  <a:lnTo>
                    <a:pt x="3794" y="575"/>
                  </a:lnTo>
                  <a:lnTo>
                    <a:pt x="3794" y="554"/>
                  </a:lnTo>
                  <a:lnTo>
                    <a:pt x="3794" y="554"/>
                  </a:lnTo>
                  <a:lnTo>
                    <a:pt x="3794" y="575"/>
                  </a:lnTo>
                  <a:lnTo>
                    <a:pt x="3794" y="575"/>
                  </a:lnTo>
                  <a:lnTo>
                    <a:pt x="3814" y="575"/>
                  </a:lnTo>
                  <a:lnTo>
                    <a:pt x="3814" y="575"/>
                  </a:lnTo>
                  <a:lnTo>
                    <a:pt x="3774" y="595"/>
                  </a:lnTo>
                  <a:lnTo>
                    <a:pt x="3774" y="595"/>
                  </a:lnTo>
                  <a:lnTo>
                    <a:pt x="3753" y="616"/>
                  </a:lnTo>
                  <a:lnTo>
                    <a:pt x="3794" y="595"/>
                  </a:lnTo>
                  <a:lnTo>
                    <a:pt x="3794" y="595"/>
                  </a:lnTo>
                  <a:lnTo>
                    <a:pt x="3814" y="616"/>
                  </a:lnTo>
                  <a:lnTo>
                    <a:pt x="3794" y="616"/>
                  </a:lnTo>
                  <a:lnTo>
                    <a:pt x="3794" y="616"/>
                  </a:lnTo>
                  <a:lnTo>
                    <a:pt x="3794" y="616"/>
                  </a:lnTo>
                  <a:lnTo>
                    <a:pt x="3794" y="616"/>
                  </a:lnTo>
                  <a:lnTo>
                    <a:pt x="3774" y="616"/>
                  </a:lnTo>
                  <a:lnTo>
                    <a:pt x="3753" y="616"/>
                  </a:lnTo>
                  <a:lnTo>
                    <a:pt x="3753" y="636"/>
                  </a:lnTo>
                  <a:lnTo>
                    <a:pt x="3753" y="636"/>
                  </a:lnTo>
                  <a:lnTo>
                    <a:pt x="3774" y="636"/>
                  </a:lnTo>
                  <a:lnTo>
                    <a:pt x="3794" y="636"/>
                  </a:lnTo>
                  <a:lnTo>
                    <a:pt x="3794" y="636"/>
                  </a:lnTo>
                  <a:lnTo>
                    <a:pt x="3774" y="657"/>
                  </a:lnTo>
                  <a:lnTo>
                    <a:pt x="3774" y="657"/>
                  </a:lnTo>
                  <a:lnTo>
                    <a:pt x="3774" y="657"/>
                  </a:lnTo>
                  <a:lnTo>
                    <a:pt x="3794" y="657"/>
                  </a:lnTo>
                  <a:lnTo>
                    <a:pt x="3794" y="677"/>
                  </a:lnTo>
                  <a:lnTo>
                    <a:pt x="3794" y="677"/>
                  </a:lnTo>
                  <a:lnTo>
                    <a:pt x="3774" y="677"/>
                  </a:lnTo>
                  <a:lnTo>
                    <a:pt x="3774" y="677"/>
                  </a:lnTo>
                  <a:lnTo>
                    <a:pt x="3774" y="698"/>
                  </a:lnTo>
                  <a:lnTo>
                    <a:pt x="3774" y="698"/>
                  </a:lnTo>
                  <a:lnTo>
                    <a:pt x="3753" y="698"/>
                  </a:lnTo>
                  <a:lnTo>
                    <a:pt x="3753" y="698"/>
                  </a:lnTo>
                  <a:lnTo>
                    <a:pt x="3753" y="698"/>
                  </a:lnTo>
                  <a:lnTo>
                    <a:pt x="3774" y="719"/>
                  </a:lnTo>
                  <a:lnTo>
                    <a:pt x="3774" y="719"/>
                  </a:lnTo>
                  <a:lnTo>
                    <a:pt x="3814" y="719"/>
                  </a:lnTo>
                  <a:lnTo>
                    <a:pt x="3814" y="719"/>
                  </a:lnTo>
                  <a:lnTo>
                    <a:pt x="3814" y="739"/>
                  </a:lnTo>
                  <a:lnTo>
                    <a:pt x="3814" y="739"/>
                  </a:lnTo>
                  <a:lnTo>
                    <a:pt x="3814" y="739"/>
                  </a:lnTo>
                  <a:lnTo>
                    <a:pt x="3814" y="739"/>
                  </a:lnTo>
                  <a:lnTo>
                    <a:pt x="3814" y="759"/>
                  </a:lnTo>
                  <a:lnTo>
                    <a:pt x="3814" y="759"/>
                  </a:lnTo>
                  <a:lnTo>
                    <a:pt x="3794" y="780"/>
                  </a:lnTo>
                  <a:lnTo>
                    <a:pt x="3794" y="780"/>
                  </a:lnTo>
                  <a:lnTo>
                    <a:pt x="3794" y="780"/>
                  </a:lnTo>
                  <a:lnTo>
                    <a:pt x="3794" y="759"/>
                  </a:lnTo>
                  <a:lnTo>
                    <a:pt x="3794" y="759"/>
                  </a:lnTo>
                  <a:lnTo>
                    <a:pt x="3794" y="759"/>
                  </a:lnTo>
                  <a:lnTo>
                    <a:pt x="3794" y="759"/>
                  </a:lnTo>
                  <a:lnTo>
                    <a:pt x="3794" y="759"/>
                  </a:lnTo>
                  <a:lnTo>
                    <a:pt x="3794" y="739"/>
                  </a:lnTo>
                  <a:lnTo>
                    <a:pt x="3774" y="739"/>
                  </a:lnTo>
                  <a:lnTo>
                    <a:pt x="3774" y="759"/>
                  </a:lnTo>
                  <a:lnTo>
                    <a:pt x="3753" y="780"/>
                  </a:lnTo>
                  <a:lnTo>
                    <a:pt x="3753" y="780"/>
                  </a:lnTo>
                  <a:lnTo>
                    <a:pt x="3753" y="780"/>
                  </a:lnTo>
                  <a:lnTo>
                    <a:pt x="3753" y="780"/>
                  </a:lnTo>
                  <a:lnTo>
                    <a:pt x="3753" y="780"/>
                  </a:lnTo>
                  <a:lnTo>
                    <a:pt x="3753" y="759"/>
                  </a:lnTo>
                  <a:lnTo>
                    <a:pt x="3753" y="759"/>
                  </a:lnTo>
                  <a:lnTo>
                    <a:pt x="3753" y="759"/>
                  </a:lnTo>
                  <a:lnTo>
                    <a:pt x="3753" y="759"/>
                  </a:lnTo>
                  <a:lnTo>
                    <a:pt x="3753" y="739"/>
                  </a:lnTo>
                  <a:lnTo>
                    <a:pt x="3753" y="739"/>
                  </a:lnTo>
                  <a:lnTo>
                    <a:pt x="3753" y="719"/>
                  </a:lnTo>
                  <a:lnTo>
                    <a:pt x="3732" y="739"/>
                  </a:lnTo>
                  <a:lnTo>
                    <a:pt x="3732" y="739"/>
                  </a:lnTo>
                  <a:lnTo>
                    <a:pt x="3732" y="739"/>
                  </a:lnTo>
                  <a:lnTo>
                    <a:pt x="3732" y="739"/>
                  </a:lnTo>
                  <a:lnTo>
                    <a:pt x="3732" y="719"/>
                  </a:lnTo>
                  <a:lnTo>
                    <a:pt x="3712" y="719"/>
                  </a:lnTo>
                  <a:lnTo>
                    <a:pt x="3712" y="719"/>
                  </a:lnTo>
                  <a:lnTo>
                    <a:pt x="3712" y="698"/>
                  </a:lnTo>
                  <a:lnTo>
                    <a:pt x="3712" y="698"/>
                  </a:lnTo>
                  <a:lnTo>
                    <a:pt x="3712" y="677"/>
                  </a:lnTo>
                  <a:lnTo>
                    <a:pt x="3712" y="677"/>
                  </a:lnTo>
                  <a:lnTo>
                    <a:pt x="3692" y="698"/>
                  </a:lnTo>
                  <a:lnTo>
                    <a:pt x="3671" y="719"/>
                  </a:lnTo>
                  <a:lnTo>
                    <a:pt x="3650" y="719"/>
                  </a:lnTo>
                  <a:lnTo>
                    <a:pt x="3609" y="739"/>
                  </a:lnTo>
                  <a:lnTo>
                    <a:pt x="3609" y="739"/>
                  </a:lnTo>
                  <a:lnTo>
                    <a:pt x="3588" y="739"/>
                  </a:lnTo>
                  <a:lnTo>
                    <a:pt x="3588" y="759"/>
                  </a:lnTo>
                  <a:lnTo>
                    <a:pt x="3588" y="739"/>
                  </a:lnTo>
                  <a:lnTo>
                    <a:pt x="3609" y="739"/>
                  </a:lnTo>
                  <a:lnTo>
                    <a:pt x="3609" y="719"/>
                  </a:lnTo>
                  <a:lnTo>
                    <a:pt x="3630" y="719"/>
                  </a:lnTo>
                  <a:lnTo>
                    <a:pt x="3630" y="719"/>
                  </a:lnTo>
                  <a:lnTo>
                    <a:pt x="3671" y="698"/>
                  </a:lnTo>
                  <a:lnTo>
                    <a:pt x="3671" y="698"/>
                  </a:lnTo>
                  <a:lnTo>
                    <a:pt x="3692" y="698"/>
                  </a:lnTo>
                  <a:lnTo>
                    <a:pt x="3692" y="698"/>
                  </a:lnTo>
                  <a:lnTo>
                    <a:pt x="3712" y="657"/>
                  </a:lnTo>
                  <a:lnTo>
                    <a:pt x="3712" y="636"/>
                  </a:lnTo>
                  <a:lnTo>
                    <a:pt x="3712" y="636"/>
                  </a:lnTo>
                  <a:lnTo>
                    <a:pt x="3650" y="636"/>
                  </a:lnTo>
                  <a:lnTo>
                    <a:pt x="3630" y="636"/>
                  </a:lnTo>
                  <a:lnTo>
                    <a:pt x="3630" y="636"/>
                  </a:lnTo>
                  <a:lnTo>
                    <a:pt x="3630" y="636"/>
                  </a:lnTo>
                  <a:lnTo>
                    <a:pt x="3630" y="636"/>
                  </a:lnTo>
                  <a:lnTo>
                    <a:pt x="3630" y="636"/>
                  </a:lnTo>
                  <a:lnTo>
                    <a:pt x="3630" y="636"/>
                  </a:lnTo>
                  <a:lnTo>
                    <a:pt x="3630" y="636"/>
                  </a:lnTo>
                  <a:lnTo>
                    <a:pt x="3609" y="636"/>
                  </a:lnTo>
                  <a:lnTo>
                    <a:pt x="3609" y="616"/>
                  </a:lnTo>
                  <a:lnTo>
                    <a:pt x="3609" y="616"/>
                  </a:lnTo>
                  <a:lnTo>
                    <a:pt x="3588" y="636"/>
                  </a:lnTo>
                  <a:lnTo>
                    <a:pt x="3588" y="636"/>
                  </a:lnTo>
                  <a:lnTo>
                    <a:pt x="3588" y="636"/>
                  </a:lnTo>
                  <a:lnTo>
                    <a:pt x="3588" y="657"/>
                  </a:lnTo>
                  <a:lnTo>
                    <a:pt x="3588" y="677"/>
                  </a:lnTo>
                  <a:lnTo>
                    <a:pt x="3588" y="677"/>
                  </a:lnTo>
                  <a:lnTo>
                    <a:pt x="3630" y="677"/>
                  </a:lnTo>
                  <a:lnTo>
                    <a:pt x="3630" y="698"/>
                  </a:lnTo>
                  <a:lnTo>
                    <a:pt x="3630" y="698"/>
                  </a:lnTo>
                  <a:lnTo>
                    <a:pt x="3630" y="698"/>
                  </a:lnTo>
                  <a:lnTo>
                    <a:pt x="3609" y="698"/>
                  </a:lnTo>
                  <a:lnTo>
                    <a:pt x="3588" y="698"/>
                  </a:lnTo>
                  <a:lnTo>
                    <a:pt x="3568" y="698"/>
                  </a:lnTo>
                  <a:lnTo>
                    <a:pt x="3568" y="698"/>
                  </a:lnTo>
                  <a:lnTo>
                    <a:pt x="3568" y="677"/>
                  </a:lnTo>
                  <a:lnTo>
                    <a:pt x="3588" y="677"/>
                  </a:lnTo>
                  <a:lnTo>
                    <a:pt x="3568" y="677"/>
                  </a:lnTo>
                  <a:lnTo>
                    <a:pt x="3568" y="657"/>
                  </a:lnTo>
                  <a:lnTo>
                    <a:pt x="3568" y="657"/>
                  </a:lnTo>
                  <a:lnTo>
                    <a:pt x="3568" y="636"/>
                  </a:lnTo>
                  <a:lnTo>
                    <a:pt x="3568" y="636"/>
                  </a:lnTo>
                  <a:lnTo>
                    <a:pt x="3568" y="636"/>
                  </a:lnTo>
                  <a:lnTo>
                    <a:pt x="3568" y="616"/>
                  </a:lnTo>
                  <a:lnTo>
                    <a:pt x="3568" y="616"/>
                  </a:lnTo>
                  <a:lnTo>
                    <a:pt x="3568" y="616"/>
                  </a:lnTo>
                  <a:lnTo>
                    <a:pt x="3548" y="616"/>
                  </a:lnTo>
                  <a:lnTo>
                    <a:pt x="3548" y="636"/>
                  </a:lnTo>
                  <a:lnTo>
                    <a:pt x="3548" y="636"/>
                  </a:lnTo>
                  <a:lnTo>
                    <a:pt x="3548" y="636"/>
                  </a:lnTo>
                  <a:lnTo>
                    <a:pt x="3548" y="657"/>
                  </a:lnTo>
                  <a:lnTo>
                    <a:pt x="3548" y="636"/>
                  </a:lnTo>
                  <a:lnTo>
                    <a:pt x="3527" y="616"/>
                  </a:lnTo>
                  <a:lnTo>
                    <a:pt x="3527" y="616"/>
                  </a:lnTo>
                  <a:lnTo>
                    <a:pt x="3527" y="616"/>
                  </a:lnTo>
                  <a:lnTo>
                    <a:pt x="3527" y="616"/>
                  </a:lnTo>
                  <a:lnTo>
                    <a:pt x="3527" y="616"/>
                  </a:lnTo>
                  <a:lnTo>
                    <a:pt x="3506" y="616"/>
                  </a:lnTo>
                  <a:lnTo>
                    <a:pt x="3506" y="616"/>
                  </a:lnTo>
                  <a:lnTo>
                    <a:pt x="3527" y="616"/>
                  </a:lnTo>
                  <a:lnTo>
                    <a:pt x="3527" y="595"/>
                  </a:lnTo>
                  <a:lnTo>
                    <a:pt x="3506" y="595"/>
                  </a:lnTo>
                  <a:lnTo>
                    <a:pt x="3506" y="595"/>
                  </a:lnTo>
                  <a:lnTo>
                    <a:pt x="3486" y="636"/>
                  </a:lnTo>
                  <a:lnTo>
                    <a:pt x="3486" y="636"/>
                  </a:lnTo>
                  <a:lnTo>
                    <a:pt x="3486" y="657"/>
                  </a:lnTo>
                  <a:lnTo>
                    <a:pt x="3486" y="657"/>
                  </a:lnTo>
                  <a:lnTo>
                    <a:pt x="3506" y="657"/>
                  </a:lnTo>
                  <a:lnTo>
                    <a:pt x="3506" y="657"/>
                  </a:lnTo>
                  <a:lnTo>
                    <a:pt x="3506" y="657"/>
                  </a:lnTo>
                  <a:lnTo>
                    <a:pt x="3506" y="657"/>
                  </a:lnTo>
                  <a:lnTo>
                    <a:pt x="3506" y="677"/>
                  </a:lnTo>
                  <a:lnTo>
                    <a:pt x="3486" y="677"/>
                  </a:lnTo>
                  <a:lnTo>
                    <a:pt x="3506" y="677"/>
                  </a:lnTo>
                  <a:lnTo>
                    <a:pt x="3506" y="677"/>
                  </a:lnTo>
                  <a:lnTo>
                    <a:pt x="3506" y="677"/>
                  </a:lnTo>
                  <a:lnTo>
                    <a:pt x="3506" y="677"/>
                  </a:lnTo>
                  <a:lnTo>
                    <a:pt x="3506" y="677"/>
                  </a:lnTo>
                  <a:lnTo>
                    <a:pt x="3506" y="698"/>
                  </a:lnTo>
                  <a:lnTo>
                    <a:pt x="3506" y="698"/>
                  </a:lnTo>
                  <a:lnTo>
                    <a:pt x="3506" y="698"/>
                  </a:lnTo>
                  <a:lnTo>
                    <a:pt x="3486" y="698"/>
                  </a:lnTo>
                  <a:lnTo>
                    <a:pt x="3486" y="677"/>
                  </a:lnTo>
                  <a:lnTo>
                    <a:pt x="3486" y="677"/>
                  </a:lnTo>
                  <a:lnTo>
                    <a:pt x="3486" y="677"/>
                  </a:lnTo>
                  <a:lnTo>
                    <a:pt x="3486" y="677"/>
                  </a:lnTo>
                  <a:lnTo>
                    <a:pt x="3466" y="657"/>
                  </a:lnTo>
                  <a:lnTo>
                    <a:pt x="3466" y="636"/>
                  </a:lnTo>
                  <a:lnTo>
                    <a:pt x="3445" y="636"/>
                  </a:lnTo>
                  <a:lnTo>
                    <a:pt x="3445" y="636"/>
                  </a:lnTo>
                  <a:lnTo>
                    <a:pt x="3445" y="636"/>
                  </a:lnTo>
                  <a:lnTo>
                    <a:pt x="3445" y="636"/>
                  </a:lnTo>
                  <a:lnTo>
                    <a:pt x="3445" y="616"/>
                  </a:lnTo>
                  <a:lnTo>
                    <a:pt x="3445" y="616"/>
                  </a:lnTo>
                  <a:lnTo>
                    <a:pt x="3424" y="616"/>
                  </a:lnTo>
                  <a:lnTo>
                    <a:pt x="3424" y="616"/>
                  </a:lnTo>
                  <a:lnTo>
                    <a:pt x="3424" y="616"/>
                  </a:lnTo>
                  <a:lnTo>
                    <a:pt x="3424" y="616"/>
                  </a:lnTo>
                  <a:lnTo>
                    <a:pt x="3424" y="636"/>
                  </a:lnTo>
                  <a:lnTo>
                    <a:pt x="3424" y="636"/>
                  </a:lnTo>
                  <a:lnTo>
                    <a:pt x="3424" y="636"/>
                  </a:lnTo>
                  <a:lnTo>
                    <a:pt x="3424" y="657"/>
                  </a:lnTo>
                  <a:lnTo>
                    <a:pt x="3424" y="657"/>
                  </a:lnTo>
                  <a:lnTo>
                    <a:pt x="3424" y="657"/>
                  </a:lnTo>
                  <a:lnTo>
                    <a:pt x="3424" y="657"/>
                  </a:lnTo>
                  <a:lnTo>
                    <a:pt x="3424" y="657"/>
                  </a:lnTo>
                  <a:lnTo>
                    <a:pt x="3424" y="677"/>
                  </a:lnTo>
                  <a:lnTo>
                    <a:pt x="3424" y="677"/>
                  </a:lnTo>
                  <a:lnTo>
                    <a:pt x="3424" y="677"/>
                  </a:lnTo>
                  <a:lnTo>
                    <a:pt x="3424" y="657"/>
                  </a:lnTo>
                  <a:lnTo>
                    <a:pt x="3404" y="657"/>
                  </a:lnTo>
                  <a:lnTo>
                    <a:pt x="3404" y="636"/>
                  </a:lnTo>
                  <a:lnTo>
                    <a:pt x="3404" y="636"/>
                  </a:lnTo>
                  <a:lnTo>
                    <a:pt x="3404" y="657"/>
                  </a:lnTo>
                  <a:lnTo>
                    <a:pt x="3384" y="657"/>
                  </a:lnTo>
                  <a:lnTo>
                    <a:pt x="3384" y="657"/>
                  </a:lnTo>
                  <a:lnTo>
                    <a:pt x="3384" y="677"/>
                  </a:lnTo>
                  <a:lnTo>
                    <a:pt x="3384" y="677"/>
                  </a:lnTo>
                  <a:lnTo>
                    <a:pt x="3384" y="677"/>
                  </a:lnTo>
                  <a:lnTo>
                    <a:pt x="3384" y="677"/>
                  </a:lnTo>
                  <a:lnTo>
                    <a:pt x="3384" y="677"/>
                  </a:lnTo>
                  <a:lnTo>
                    <a:pt x="3384" y="698"/>
                  </a:lnTo>
                  <a:lnTo>
                    <a:pt x="3384" y="698"/>
                  </a:lnTo>
                  <a:lnTo>
                    <a:pt x="3384" y="698"/>
                  </a:lnTo>
                  <a:lnTo>
                    <a:pt x="3384" y="698"/>
                  </a:lnTo>
                  <a:lnTo>
                    <a:pt x="3404" y="698"/>
                  </a:lnTo>
                  <a:lnTo>
                    <a:pt x="3404" y="698"/>
                  </a:lnTo>
                  <a:lnTo>
                    <a:pt x="3424" y="698"/>
                  </a:lnTo>
                  <a:lnTo>
                    <a:pt x="3424" y="698"/>
                  </a:lnTo>
                  <a:lnTo>
                    <a:pt x="3424" y="698"/>
                  </a:lnTo>
                  <a:lnTo>
                    <a:pt x="3424" y="719"/>
                  </a:lnTo>
                  <a:lnTo>
                    <a:pt x="3424" y="719"/>
                  </a:lnTo>
                  <a:lnTo>
                    <a:pt x="3424" y="739"/>
                  </a:lnTo>
                  <a:lnTo>
                    <a:pt x="3424" y="739"/>
                  </a:lnTo>
                  <a:lnTo>
                    <a:pt x="3445" y="739"/>
                  </a:lnTo>
                  <a:lnTo>
                    <a:pt x="3466" y="739"/>
                  </a:lnTo>
                  <a:lnTo>
                    <a:pt x="3466" y="739"/>
                  </a:lnTo>
                  <a:lnTo>
                    <a:pt x="3466" y="759"/>
                  </a:lnTo>
                  <a:lnTo>
                    <a:pt x="3486" y="759"/>
                  </a:lnTo>
                  <a:lnTo>
                    <a:pt x="3486" y="739"/>
                  </a:lnTo>
                  <a:lnTo>
                    <a:pt x="3506" y="739"/>
                  </a:lnTo>
                  <a:lnTo>
                    <a:pt x="3506" y="739"/>
                  </a:lnTo>
                  <a:lnTo>
                    <a:pt x="3506" y="739"/>
                  </a:lnTo>
                  <a:lnTo>
                    <a:pt x="3527" y="739"/>
                  </a:lnTo>
                  <a:lnTo>
                    <a:pt x="3527" y="739"/>
                  </a:lnTo>
                  <a:lnTo>
                    <a:pt x="3527" y="719"/>
                  </a:lnTo>
                  <a:lnTo>
                    <a:pt x="3527" y="719"/>
                  </a:lnTo>
                  <a:lnTo>
                    <a:pt x="3548" y="719"/>
                  </a:lnTo>
                  <a:lnTo>
                    <a:pt x="3548" y="719"/>
                  </a:lnTo>
                  <a:lnTo>
                    <a:pt x="3548" y="719"/>
                  </a:lnTo>
                  <a:lnTo>
                    <a:pt x="3548" y="739"/>
                  </a:lnTo>
                  <a:lnTo>
                    <a:pt x="3527" y="739"/>
                  </a:lnTo>
                  <a:lnTo>
                    <a:pt x="3527" y="739"/>
                  </a:lnTo>
                  <a:lnTo>
                    <a:pt x="3527" y="739"/>
                  </a:lnTo>
                  <a:lnTo>
                    <a:pt x="3506" y="759"/>
                  </a:lnTo>
                  <a:lnTo>
                    <a:pt x="3486" y="759"/>
                  </a:lnTo>
                  <a:lnTo>
                    <a:pt x="3506" y="780"/>
                  </a:lnTo>
                  <a:lnTo>
                    <a:pt x="3527" y="780"/>
                  </a:lnTo>
                  <a:lnTo>
                    <a:pt x="3548" y="759"/>
                  </a:lnTo>
                  <a:lnTo>
                    <a:pt x="3548" y="759"/>
                  </a:lnTo>
                  <a:lnTo>
                    <a:pt x="3548" y="759"/>
                  </a:lnTo>
                  <a:lnTo>
                    <a:pt x="3548" y="759"/>
                  </a:lnTo>
                  <a:lnTo>
                    <a:pt x="3548" y="759"/>
                  </a:lnTo>
                  <a:lnTo>
                    <a:pt x="3548" y="780"/>
                  </a:lnTo>
                  <a:lnTo>
                    <a:pt x="3548" y="801"/>
                  </a:lnTo>
                  <a:lnTo>
                    <a:pt x="3548" y="821"/>
                  </a:lnTo>
                  <a:lnTo>
                    <a:pt x="3548" y="801"/>
                  </a:lnTo>
                  <a:lnTo>
                    <a:pt x="3548" y="801"/>
                  </a:lnTo>
                  <a:lnTo>
                    <a:pt x="3548" y="780"/>
                  </a:lnTo>
                  <a:lnTo>
                    <a:pt x="3548" y="780"/>
                  </a:lnTo>
                  <a:lnTo>
                    <a:pt x="3548" y="780"/>
                  </a:lnTo>
                  <a:lnTo>
                    <a:pt x="3527" y="780"/>
                  </a:lnTo>
                  <a:lnTo>
                    <a:pt x="3527" y="780"/>
                  </a:lnTo>
                  <a:lnTo>
                    <a:pt x="3527" y="801"/>
                  </a:lnTo>
                  <a:lnTo>
                    <a:pt x="3527" y="801"/>
                  </a:lnTo>
                  <a:lnTo>
                    <a:pt x="3527" y="801"/>
                  </a:lnTo>
                  <a:lnTo>
                    <a:pt x="3527" y="801"/>
                  </a:lnTo>
                  <a:lnTo>
                    <a:pt x="3527" y="801"/>
                  </a:lnTo>
                  <a:lnTo>
                    <a:pt x="3527" y="821"/>
                  </a:lnTo>
                  <a:lnTo>
                    <a:pt x="3527" y="821"/>
                  </a:lnTo>
                  <a:lnTo>
                    <a:pt x="3527" y="821"/>
                  </a:lnTo>
                  <a:lnTo>
                    <a:pt x="3527" y="821"/>
                  </a:lnTo>
                  <a:lnTo>
                    <a:pt x="3527" y="841"/>
                  </a:lnTo>
                  <a:lnTo>
                    <a:pt x="3527" y="841"/>
                  </a:lnTo>
                  <a:lnTo>
                    <a:pt x="3527" y="841"/>
                  </a:lnTo>
                  <a:lnTo>
                    <a:pt x="3548" y="862"/>
                  </a:lnTo>
                  <a:lnTo>
                    <a:pt x="3548" y="862"/>
                  </a:lnTo>
                  <a:lnTo>
                    <a:pt x="3548" y="862"/>
                  </a:lnTo>
                  <a:lnTo>
                    <a:pt x="3548" y="862"/>
                  </a:lnTo>
                  <a:lnTo>
                    <a:pt x="3527" y="862"/>
                  </a:lnTo>
                  <a:lnTo>
                    <a:pt x="3527" y="862"/>
                  </a:lnTo>
                  <a:lnTo>
                    <a:pt x="3548" y="883"/>
                  </a:lnTo>
                  <a:lnTo>
                    <a:pt x="3568" y="883"/>
                  </a:lnTo>
                  <a:lnTo>
                    <a:pt x="3568" y="903"/>
                  </a:lnTo>
                  <a:lnTo>
                    <a:pt x="3568" y="903"/>
                  </a:lnTo>
                  <a:lnTo>
                    <a:pt x="3568" y="923"/>
                  </a:lnTo>
                  <a:lnTo>
                    <a:pt x="3568" y="923"/>
                  </a:lnTo>
                  <a:lnTo>
                    <a:pt x="3568" y="923"/>
                  </a:lnTo>
                  <a:lnTo>
                    <a:pt x="3568" y="923"/>
                  </a:lnTo>
                  <a:lnTo>
                    <a:pt x="3548" y="923"/>
                  </a:lnTo>
                  <a:lnTo>
                    <a:pt x="3548" y="923"/>
                  </a:lnTo>
                  <a:lnTo>
                    <a:pt x="3548" y="923"/>
                  </a:lnTo>
                  <a:lnTo>
                    <a:pt x="3568" y="923"/>
                  </a:lnTo>
                  <a:lnTo>
                    <a:pt x="3568" y="923"/>
                  </a:lnTo>
                  <a:lnTo>
                    <a:pt x="3548" y="903"/>
                  </a:lnTo>
                  <a:lnTo>
                    <a:pt x="3548" y="903"/>
                  </a:lnTo>
                  <a:lnTo>
                    <a:pt x="3527" y="883"/>
                  </a:lnTo>
                  <a:lnTo>
                    <a:pt x="3527" y="883"/>
                  </a:lnTo>
                  <a:lnTo>
                    <a:pt x="3506" y="841"/>
                  </a:lnTo>
                  <a:lnTo>
                    <a:pt x="3486" y="841"/>
                  </a:lnTo>
                  <a:lnTo>
                    <a:pt x="3486" y="841"/>
                  </a:lnTo>
                  <a:lnTo>
                    <a:pt x="3466" y="841"/>
                  </a:lnTo>
                  <a:lnTo>
                    <a:pt x="3466" y="821"/>
                  </a:lnTo>
                  <a:lnTo>
                    <a:pt x="3466" y="821"/>
                  </a:lnTo>
                  <a:lnTo>
                    <a:pt x="3466" y="801"/>
                  </a:lnTo>
                  <a:lnTo>
                    <a:pt x="3445" y="801"/>
                  </a:lnTo>
                  <a:lnTo>
                    <a:pt x="3445" y="801"/>
                  </a:lnTo>
                  <a:lnTo>
                    <a:pt x="3424" y="780"/>
                  </a:lnTo>
                  <a:lnTo>
                    <a:pt x="3404" y="780"/>
                  </a:lnTo>
                  <a:lnTo>
                    <a:pt x="3404" y="780"/>
                  </a:lnTo>
                  <a:lnTo>
                    <a:pt x="3404" y="801"/>
                  </a:lnTo>
                  <a:lnTo>
                    <a:pt x="3384" y="821"/>
                  </a:lnTo>
                  <a:lnTo>
                    <a:pt x="3384" y="841"/>
                  </a:lnTo>
                  <a:lnTo>
                    <a:pt x="3404" y="841"/>
                  </a:lnTo>
                  <a:lnTo>
                    <a:pt x="3404" y="841"/>
                  </a:lnTo>
                  <a:lnTo>
                    <a:pt x="3404" y="841"/>
                  </a:lnTo>
                  <a:lnTo>
                    <a:pt x="3424" y="841"/>
                  </a:lnTo>
                  <a:lnTo>
                    <a:pt x="3384" y="841"/>
                  </a:lnTo>
                  <a:lnTo>
                    <a:pt x="3404" y="883"/>
                  </a:lnTo>
                  <a:lnTo>
                    <a:pt x="3404" y="883"/>
                  </a:lnTo>
                  <a:lnTo>
                    <a:pt x="3404" y="883"/>
                  </a:lnTo>
                  <a:lnTo>
                    <a:pt x="3384" y="903"/>
                  </a:lnTo>
                  <a:lnTo>
                    <a:pt x="3384" y="903"/>
                  </a:lnTo>
                  <a:lnTo>
                    <a:pt x="3384" y="903"/>
                  </a:lnTo>
                  <a:lnTo>
                    <a:pt x="3384" y="903"/>
                  </a:lnTo>
                  <a:lnTo>
                    <a:pt x="3384" y="883"/>
                  </a:lnTo>
                  <a:lnTo>
                    <a:pt x="3384" y="862"/>
                  </a:lnTo>
                  <a:lnTo>
                    <a:pt x="3384" y="862"/>
                  </a:lnTo>
                  <a:lnTo>
                    <a:pt x="3363" y="883"/>
                  </a:lnTo>
                  <a:lnTo>
                    <a:pt x="3363" y="883"/>
                  </a:lnTo>
                  <a:lnTo>
                    <a:pt x="3363" y="883"/>
                  </a:lnTo>
                  <a:lnTo>
                    <a:pt x="3363" y="903"/>
                  </a:lnTo>
                  <a:lnTo>
                    <a:pt x="3363" y="903"/>
                  </a:lnTo>
                  <a:lnTo>
                    <a:pt x="3363" y="903"/>
                  </a:lnTo>
                  <a:lnTo>
                    <a:pt x="3363" y="903"/>
                  </a:lnTo>
                  <a:lnTo>
                    <a:pt x="3363" y="903"/>
                  </a:lnTo>
                  <a:lnTo>
                    <a:pt x="3363" y="903"/>
                  </a:lnTo>
                  <a:lnTo>
                    <a:pt x="3363" y="923"/>
                  </a:lnTo>
                  <a:lnTo>
                    <a:pt x="3363" y="923"/>
                  </a:lnTo>
                  <a:lnTo>
                    <a:pt x="3342" y="903"/>
                  </a:lnTo>
                  <a:lnTo>
                    <a:pt x="3342" y="903"/>
                  </a:lnTo>
                  <a:lnTo>
                    <a:pt x="3342" y="903"/>
                  </a:lnTo>
                  <a:lnTo>
                    <a:pt x="3342" y="903"/>
                  </a:lnTo>
                  <a:lnTo>
                    <a:pt x="3342" y="903"/>
                  </a:lnTo>
                  <a:lnTo>
                    <a:pt x="3342" y="883"/>
                  </a:lnTo>
                  <a:lnTo>
                    <a:pt x="3342" y="883"/>
                  </a:lnTo>
                  <a:lnTo>
                    <a:pt x="3342" y="883"/>
                  </a:lnTo>
                  <a:lnTo>
                    <a:pt x="3342" y="883"/>
                  </a:lnTo>
                  <a:lnTo>
                    <a:pt x="3342" y="883"/>
                  </a:lnTo>
                  <a:lnTo>
                    <a:pt x="3342" y="883"/>
                  </a:lnTo>
                  <a:lnTo>
                    <a:pt x="3342" y="862"/>
                  </a:lnTo>
                  <a:lnTo>
                    <a:pt x="3363" y="841"/>
                  </a:lnTo>
                  <a:lnTo>
                    <a:pt x="3363" y="821"/>
                  </a:lnTo>
                  <a:lnTo>
                    <a:pt x="3363" y="821"/>
                  </a:lnTo>
                  <a:lnTo>
                    <a:pt x="3322" y="862"/>
                  </a:lnTo>
                  <a:lnTo>
                    <a:pt x="3322" y="883"/>
                  </a:lnTo>
                  <a:lnTo>
                    <a:pt x="3322" y="883"/>
                  </a:lnTo>
                  <a:lnTo>
                    <a:pt x="3322" y="883"/>
                  </a:lnTo>
                  <a:lnTo>
                    <a:pt x="3322" y="903"/>
                  </a:lnTo>
                  <a:lnTo>
                    <a:pt x="3322" y="903"/>
                  </a:lnTo>
                  <a:lnTo>
                    <a:pt x="3322" y="903"/>
                  </a:lnTo>
                  <a:lnTo>
                    <a:pt x="3322" y="923"/>
                  </a:lnTo>
                  <a:lnTo>
                    <a:pt x="3302" y="944"/>
                  </a:lnTo>
                  <a:lnTo>
                    <a:pt x="3260" y="944"/>
                  </a:lnTo>
                  <a:lnTo>
                    <a:pt x="3260" y="944"/>
                  </a:lnTo>
                  <a:lnTo>
                    <a:pt x="3260" y="944"/>
                  </a:lnTo>
                  <a:lnTo>
                    <a:pt x="3281" y="944"/>
                  </a:lnTo>
                  <a:lnTo>
                    <a:pt x="3281" y="965"/>
                  </a:lnTo>
                  <a:lnTo>
                    <a:pt x="3281" y="965"/>
                  </a:lnTo>
                  <a:lnTo>
                    <a:pt x="3281" y="985"/>
                  </a:lnTo>
                  <a:lnTo>
                    <a:pt x="3281" y="1005"/>
                  </a:lnTo>
                  <a:lnTo>
                    <a:pt x="3281" y="1005"/>
                  </a:lnTo>
                  <a:lnTo>
                    <a:pt x="3281" y="1026"/>
                  </a:lnTo>
                  <a:lnTo>
                    <a:pt x="3281" y="1026"/>
                  </a:lnTo>
                  <a:lnTo>
                    <a:pt x="3302" y="1026"/>
                  </a:lnTo>
                  <a:lnTo>
                    <a:pt x="3302" y="1047"/>
                  </a:lnTo>
                  <a:lnTo>
                    <a:pt x="3302" y="1047"/>
                  </a:lnTo>
                  <a:lnTo>
                    <a:pt x="3322" y="1067"/>
                  </a:lnTo>
                  <a:lnTo>
                    <a:pt x="3322" y="1067"/>
                  </a:lnTo>
                  <a:lnTo>
                    <a:pt x="3342" y="1067"/>
                  </a:lnTo>
                  <a:lnTo>
                    <a:pt x="3342" y="1087"/>
                  </a:lnTo>
                  <a:lnTo>
                    <a:pt x="3342" y="1087"/>
                  </a:lnTo>
                  <a:lnTo>
                    <a:pt x="3342" y="1087"/>
                  </a:lnTo>
                  <a:lnTo>
                    <a:pt x="3342" y="1087"/>
                  </a:lnTo>
                  <a:lnTo>
                    <a:pt x="3342" y="1067"/>
                  </a:lnTo>
                  <a:lnTo>
                    <a:pt x="3302" y="1067"/>
                  </a:lnTo>
                  <a:lnTo>
                    <a:pt x="3302" y="1067"/>
                  </a:lnTo>
                  <a:lnTo>
                    <a:pt x="3281" y="1047"/>
                  </a:lnTo>
                  <a:lnTo>
                    <a:pt x="3281" y="1047"/>
                  </a:lnTo>
                  <a:lnTo>
                    <a:pt x="3281" y="1047"/>
                  </a:lnTo>
                  <a:lnTo>
                    <a:pt x="3281" y="1047"/>
                  </a:lnTo>
                  <a:lnTo>
                    <a:pt x="3281" y="1047"/>
                  </a:lnTo>
                  <a:lnTo>
                    <a:pt x="3281" y="1047"/>
                  </a:lnTo>
                  <a:lnTo>
                    <a:pt x="3260" y="1067"/>
                  </a:lnTo>
                  <a:lnTo>
                    <a:pt x="3260" y="1067"/>
                  </a:lnTo>
                  <a:lnTo>
                    <a:pt x="3260" y="1067"/>
                  </a:lnTo>
                  <a:lnTo>
                    <a:pt x="3260" y="1087"/>
                  </a:lnTo>
                  <a:lnTo>
                    <a:pt x="3260" y="1108"/>
                  </a:lnTo>
                  <a:lnTo>
                    <a:pt x="3260" y="1108"/>
                  </a:lnTo>
                  <a:lnTo>
                    <a:pt x="3240" y="1149"/>
                  </a:lnTo>
                  <a:lnTo>
                    <a:pt x="3240" y="1149"/>
                  </a:lnTo>
                  <a:lnTo>
                    <a:pt x="3240" y="1149"/>
                  </a:lnTo>
                  <a:lnTo>
                    <a:pt x="3220" y="1190"/>
                  </a:lnTo>
                  <a:lnTo>
                    <a:pt x="3199" y="1190"/>
                  </a:lnTo>
                  <a:lnTo>
                    <a:pt x="3199" y="1211"/>
                  </a:lnTo>
                  <a:lnTo>
                    <a:pt x="3199" y="1211"/>
                  </a:lnTo>
                  <a:lnTo>
                    <a:pt x="3199" y="1231"/>
                  </a:lnTo>
                  <a:lnTo>
                    <a:pt x="3199" y="1231"/>
                  </a:lnTo>
                  <a:lnTo>
                    <a:pt x="3178" y="1231"/>
                  </a:lnTo>
                  <a:lnTo>
                    <a:pt x="3178" y="1211"/>
                  </a:lnTo>
                  <a:lnTo>
                    <a:pt x="3199" y="1190"/>
                  </a:lnTo>
                  <a:lnTo>
                    <a:pt x="3199" y="1190"/>
                  </a:lnTo>
                  <a:lnTo>
                    <a:pt x="3199" y="1190"/>
                  </a:lnTo>
                  <a:lnTo>
                    <a:pt x="3199" y="1190"/>
                  </a:lnTo>
                  <a:lnTo>
                    <a:pt x="3199" y="1190"/>
                  </a:lnTo>
                  <a:lnTo>
                    <a:pt x="3199" y="1169"/>
                  </a:lnTo>
                  <a:lnTo>
                    <a:pt x="3220" y="1149"/>
                  </a:lnTo>
                  <a:lnTo>
                    <a:pt x="3220" y="1149"/>
                  </a:lnTo>
                  <a:lnTo>
                    <a:pt x="3220" y="1149"/>
                  </a:lnTo>
                  <a:lnTo>
                    <a:pt x="3240" y="1129"/>
                  </a:lnTo>
                  <a:lnTo>
                    <a:pt x="3240" y="1108"/>
                  </a:lnTo>
                  <a:lnTo>
                    <a:pt x="3240" y="1108"/>
                  </a:lnTo>
                  <a:lnTo>
                    <a:pt x="3240" y="1108"/>
                  </a:lnTo>
                  <a:lnTo>
                    <a:pt x="3240" y="1108"/>
                  </a:lnTo>
                  <a:lnTo>
                    <a:pt x="3240" y="1087"/>
                  </a:lnTo>
                  <a:lnTo>
                    <a:pt x="3240" y="1087"/>
                  </a:lnTo>
                  <a:lnTo>
                    <a:pt x="3240" y="1067"/>
                  </a:lnTo>
                  <a:lnTo>
                    <a:pt x="3240" y="1067"/>
                  </a:lnTo>
                  <a:lnTo>
                    <a:pt x="3240" y="1067"/>
                  </a:lnTo>
                  <a:lnTo>
                    <a:pt x="3240" y="1067"/>
                  </a:lnTo>
                  <a:lnTo>
                    <a:pt x="3240" y="1047"/>
                  </a:lnTo>
                  <a:lnTo>
                    <a:pt x="3240" y="1047"/>
                  </a:lnTo>
                  <a:lnTo>
                    <a:pt x="3260" y="1047"/>
                  </a:lnTo>
                  <a:lnTo>
                    <a:pt x="3260" y="1047"/>
                  </a:lnTo>
                  <a:lnTo>
                    <a:pt x="3260" y="1026"/>
                  </a:lnTo>
                  <a:lnTo>
                    <a:pt x="3260" y="1026"/>
                  </a:lnTo>
                  <a:lnTo>
                    <a:pt x="3260" y="1026"/>
                  </a:lnTo>
                  <a:lnTo>
                    <a:pt x="3260" y="1005"/>
                  </a:lnTo>
                  <a:lnTo>
                    <a:pt x="3260" y="1005"/>
                  </a:lnTo>
                  <a:lnTo>
                    <a:pt x="3240" y="1005"/>
                  </a:lnTo>
                  <a:lnTo>
                    <a:pt x="3240" y="1005"/>
                  </a:lnTo>
                  <a:lnTo>
                    <a:pt x="3240" y="985"/>
                  </a:lnTo>
                  <a:lnTo>
                    <a:pt x="3240" y="985"/>
                  </a:lnTo>
                  <a:lnTo>
                    <a:pt x="3240" y="965"/>
                  </a:lnTo>
                  <a:lnTo>
                    <a:pt x="3240" y="965"/>
                  </a:lnTo>
                  <a:lnTo>
                    <a:pt x="3240" y="965"/>
                  </a:lnTo>
                  <a:lnTo>
                    <a:pt x="3240" y="944"/>
                  </a:lnTo>
                  <a:lnTo>
                    <a:pt x="3240" y="944"/>
                  </a:lnTo>
                  <a:lnTo>
                    <a:pt x="3240" y="944"/>
                  </a:lnTo>
                  <a:lnTo>
                    <a:pt x="3240" y="923"/>
                  </a:lnTo>
                  <a:lnTo>
                    <a:pt x="3240" y="923"/>
                  </a:lnTo>
                  <a:lnTo>
                    <a:pt x="3240" y="923"/>
                  </a:lnTo>
                  <a:lnTo>
                    <a:pt x="3240" y="923"/>
                  </a:lnTo>
                  <a:lnTo>
                    <a:pt x="3240" y="903"/>
                  </a:lnTo>
                  <a:lnTo>
                    <a:pt x="3240" y="903"/>
                  </a:lnTo>
                  <a:lnTo>
                    <a:pt x="3240" y="903"/>
                  </a:lnTo>
                  <a:lnTo>
                    <a:pt x="3240" y="883"/>
                  </a:lnTo>
                  <a:lnTo>
                    <a:pt x="3240" y="883"/>
                  </a:lnTo>
                  <a:lnTo>
                    <a:pt x="3240" y="883"/>
                  </a:lnTo>
                  <a:lnTo>
                    <a:pt x="3220" y="841"/>
                  </a:lnTo>
                  <a:lnTo>
                    <a:pt x="3220" y="841"/>
                  </a:lnTo>
                  <a:lnTo>
                    <a:pt x="3220" y="841"/>
                  </a:lnTo>
                  <a:lnTo>
                    <a:pt x="3199" y="841"/>
                  </a:lnTo>
                  <a:lnTo>
                    <a:pt x="3199" y="862"/>
                  </a:lnTo>
                  <a:lnTo>
                    <a:pt x="3199" y="862"/>
                  </a:lnTo>
                  <a:lnTo>
                    <a:pt x="3199" y="883"/>
                  </a:lnTo>
                  <a:lnTo>
                    <a:pt x="3199" y="903"/>
                  </a:lnTo>
                  <a:lnTo>
                    <a:pt x="3199" y="903"/>
                  </a:lnTo>
                  <a:lnTo>
                    <a:pt x="3199" y="883"/>
                  </a:lnTo>
                  <a:lnTo>
                    <a:pt x="3199" y="883"/>
                  </a:lnTo>
                  <a:lnTo>
                    <a:pt x="3199" y="883"/>
                  </a:lnTo>
                  <a:lnTo>
                    <a:pt x="3199" y="883"/>
                  </a:lnTo>
                  <a:lnTo>
                    <a:pt x="3199" y="862"/>
                  </a:lnTo>
                  <a:lnTo>
                    <a:pt x="3199" y="862"/>
                  </a:lnTo>
                  <a:lnTo>
                    <a:pt x="3199" y="862"/>
                  </a:lnTo>
                  <a:lnTo>
                    <a:pt x="3199" y="841"/>
                  </a:lnTo>
                  <a:lnTo>
                    <a:pt x="3199" y="862"/>
                  </a:lnTo>
                  <a:lnTo>
                    <a:pt x="3199" y="862"/>
                  </a:lnTo>
                  <a:lnTo>
                    <a:pt x="3178" y="883"/>
                  </a:lnTo>
                  <a:lnTo>
                    <a:pt x="3178" y="903"/>
                  </a:lnTo>
                  <a:lnTo>
                    <a:pt x="3178" y="944"/>
                  </a:lnTo>
                  <a:lnTo>
                    <a:pt x="3178" y="944"/>
                  </a:lnTo>
                  <a:lnTo>
                    <a:pt x="3158" y="944"/>
                  </a:lnTo>
                  <a:lnTo>
                    <a:pt x="3158" y="944"/>
                  </a:lnTo>
                  <a:lnTo>
                    <a:pt x="3178" y="923"/>
                  </a:lnTo>
                  <a:lnTo>
                    <a:pt x="3178" y="923"/>
                  </a:lnTo>
                  <a:lnTo>
                    <a:pt x="3178" y="903"/>
                  </a:lnTo>
                  <a:lnTo>
                    <a:pt x="3158" y="903"/>
                  </a:lnTo>
                  <a:lnTo>
                    <a:pt x="3158" y="923"/>
                  </a:lnTo>
                  <a:lnTo>
                    <a:pt x="3158" y="944"/>
                  </a:lnTo>
                  <a:lnTo>
                    <a:pt x="3158" y="944"/>
                  </a:lnTo>
                  <a:lnTo>
                    <a:pt x="3158" y="944"/>
                  </a:lnTo>
                  <a:lnTo>
                    <a:pt x="3158" y="965"/>
                  </a:lnTo>
                  <a:lnTo>
                    <a:pt x="3158" y="965"/>
                  </a:lnTo>
                  <a:lnTo>
                    <a:pt x="3138" y="965"/>
                  </a:lnTo>
                  <a:lnTo>
                    <a:pt x="3138" y="985"/>
                  </a:lnTo>
                  <a:lnTo>
                    <a:pt x="3138" y="985"/>
                  </a:lnTo>
                  <a:lnTo>
                    <a:pt x="3138" y="1005"/>
                  </a:lnTo>
                  <a:lnTo>
                    <a:pt x="3138" y="1005"/>
                  </a:lnTo>
                  <a:lnTo>
                    <a:pt x="3138" y="1005"/>
                  </a:lnTo>
                  <a:lnTo>
                    <a:pt x="3158" y="1005"/>
                  </a:lnTo>
                  <a:lnTo>
                    <a:pt x="3158" y="1026"/>
                  </a:lnTo>
                  <a:lnTo>
                    <a:pt x="3158" y="1026"/>
                  </a:lnTo>
                  <a:lnTo>
                    <a:pt x="3158" y="1026"/>
                  </a:lnTo>
                  <a:lnTo>
                    <a:pt x="3158" y="1026"/>
                  </a:lnTo>
                  <a:lnTo>
                    <a:pt x="3178" y="1047"/>
                  </a:lnTo>
                  <a:lnTo>
                    <a:pt x="3178" y="1047"/>
                  </a:lnTo>
                  <a:lnTo>
                    <a:pt x="3178" y="1047"/>
                  </a:lnTo>
                  <a:lnTo>
                    <a:pt x="3199" y="1047"/>
                  </a:lnTo>
                  <a:lnTo>
                    <a:pt x="3199" y="1047"/>
                  </a:lnTo>
                  <a:lnTo>
                    <a:pt x="3199" y="1047"/>
                  </a:lnTo>
                  <a:lnTo>
                    <a:pt x="3178" y="1047"/>
                  </a:lnTo>
                  <a:lnTo>
                    <a:pt x="3158" y="1047"/>
                  </a:lnTo>
                  <a:lnTo>
                    <a:pt x="3138" y="1047"/>
                  </a:lnTo>
                  <a:lnTo>
                    <a:pt x="3138" y="1047"/>
                  </a:lnTo>
                  <a:lnTo>
                    <a:pt x="3138" y="1047"/>
                  </a:lnTo>
                  <a:lnTo>
                    <a:pt x="3138" y="1047"/>
                  </a:lnTo>
                  <a:lnTo>
                    <a:pt x="3138" y="1047"/>
                  </a:lnTo>
                  <a:lnTo>
                    <a:pt x="3138" y="1047"/>
                  </a:lnTo>
                  <a:lnTo>
                    <a:pt x="3138" y="1047"/>
                  </a:lnTo>
                  <a:lnTo>
                    <a:pt x="3138" y="1087"/>
                  </a:lnTo>
                  <a:lnTo>
                    <a:pt x="3138" y="1087"/>
                  </a:lnTo>
                  <a:lnTo>
                    <a:pt x="3138" y="1108"/>
                  </a:lnTo>
                  <a:lnTo>
                    <a:pt x="3138" y="1129"/>
                  </a:lnTo>
                  <a:lnTo>
                    <a:pt x="3138" y="1129"/>
                  </a:lnTo>
                  <a:lnTo>
                    <a:pt x="3096" y="1169"/>
                  </a:lnTo>
                  <a:lnTo>
                    <a:pt x="3096" y="1149"/>
                  </a:lnTo>
                  <a:lnTo>
                    <a:pt x="3117" y="1149"/>
                  </a:lnTo>
                  <a:lnTo>
                    <a:pt x="3117" y="1129"/>
                  </a:lnTo>
                  <a:lnTo>
                    <a:pt x="3117" y="1129"/>
                  </a:lnTo>
                  <a:lnTo>
                    <a:pt x="3117" y="1129"/>
                  </a:lnTo>
                  <a:lnTo>
                    <a:pt x="3117" y="1129"/>
                  </a:lnTo>
                  <a:lnTo>
                    <a:pt x="3117" y="1108"/>
                  </a:lnTo>
                  <a:lnTo>
                    <a:pt x="3117" y="1108"/>
                  </a:lnTo>
                  <a:lnTo>
                    <a:pt x="3117" y="1108"/>
                  </a:lnTo>
                  <a:lnTo>
                    <a:pt x="3117" y="1087"/>
                  </a:lnTo>
                  <a:lnTo>
                    <a:pt x="3117" y="1087"/>
                  </a:lnTo>
                  <a:lnTo>
                    <a:pt x="3117" y="1087"/>
                  </a:lnTo>
                  <a:lnTo>
                    <a:pt x="3117" y="1047"/>
                  </a:lnTo>
                  <a:lnTo>
                    <a:pt x="3117" y="1047"/>
                  </a:lnTo>
                  <a:lnTo>
                    <a:pt x="3117" y="1026"/>
                  </a:lnTo>
                  <a:lnTo>
                    <a:pt x="3117" y="1026"/>
                  </a:lnTo>
                  <a:lnTo>
                    <a:pt x="3117" y="1005"/>
                  </a:lnTo>
                  <a:lnTo>
                    <a:pt x="3117" y="1005"/>
                  </a:lnTo>
                  <a:lnTo>
                    <a:pt x="3117" y="1005"/>
                  </a:lnTo>
                  <a:lnTo>
                    <a:pt x="3117" y="985"/>
                  </a:lnTo>
                  <a:lnTo>
                    <a:pt x="3117" y="985"/>
                  </a:lnTo>
                  <a:lnTo>
                    <a:pt x="3117" y="965"/>
                  </a:lnTo>
                  <a:lnTo>
                    <a:pt x="3117" y="965"/>
                  </a:lnTo>
                  <a:lnTo>
                    <a:pt x="3117" y="965"/>
                  </a:lnTo>
                  <a:lnTo>
                    <a:pt x="3138" y="944"/>
                  </a:lnTo>
                  <a:lnTo>
                    <a:pt x="3138" y="944"/>
                  </a:lnTo>
                  <a:lnTo>
                    <a:pt x="3138" y="944"/>
                  </a:lnTo>
                  <a:lnTo>
                    <a:pt x="3117" y="923"/>
                  </a:lnTo>
                  <a:lnTo>
                    <a:pt x="3096" y="944"/>
                  </a:lnTo>
                  <a:lnTo>
                    <a:pt x="3076" y="944"/>
                  </a:lnTo>
                  <a:lnTo>
                    <a:pt x="3076" y="965"/>
                  </a:lnTo>
                  <a:lnTo>
                    <a:pt x="3035" y="965"/>
                  </a:lnTo>
                  <a:lnTo>
                    <a:pt x="3035" y="965"/>
                  </a:lnTo>
                  <a:lnTo>
                    <a:pt x="3035" y="965"/>
                  </a:lnTo>
                  <a:lnTo>
                    <a:pt x="3014" y="965"/>
                  </a:lnTo>
                  <a:lnTo>
                    <a:pt x="3014" y="985"/>
                  </a:lnTo>
                  <a:lnTo>
                    <a:pt x="3014" y="985"/>
                  </a:lnTo>
                  <a:lnTo>
                    <a:pt x="3014" y="985"/>
                  </a:lnTo>
                  <a:lnTo>
                    <a:pt x="2994" y="985"/>
                  </a:lnTo>
                  <a:lnTo>
                    <a:pt x="2994" y="1005"/>
                  </a:lnTo>
                  <a:lnTo>
                    <a:pt x="2973" y="1047"/>
                  </a:lnTo>
                  <a:lnTo>
                    <a:pt x="2994" y="1087"/>
                  </a:lnTo>
                  <a:lnTo>
                    <a:pt x="2994" y="1087"/>
                  </a:lnTo>
                  <a:lnTo>
                    <a:pt x="2994" y="1087"/>
                  </a:lnTo>
                  <a:lnTo>
                    <a:pt x="2994" y="1087"/>
                  </a:lnTo>
                  <a:lnTo>
                    <a:pt x="2994" y="1087"/>
                  </a:lnTo>
                  <a:lnTo>
                    <a:pt x="2994" y="1087"/>
                  </a:lnTo>
                  <a:lnTo>
                    <a:pt x="3014" y="1087"/>
                  </a:lnTo>
                  <a:lnTo>
                    <a:pt x="3014" y="1087"/>
                  </a:lnTo>
                  <a:lnTo>
                    <a:pt x="3035" y="1067"/>
                  </a:lnTo>
                  <a:lnTo>
                    <a:pt x="3035" y="1087"/>
                  </a:lnTo>
                  <a:lnTo>
                    <a:pt x="3035" y="1087"/>
                  </a:lnTo>
                  <a:lnTo>
                    <a:pt x="3035" y="1087"/>
                  </a:lnTo>
                  <a:lnTo>
                    <a:pt x="3035" y="1108"/>
                  </a:lnTo>
                  <a:lnTo>
                    <a:pt x="3035" y="1108"/>
                  </a:lnTo>
                  <a:lnTo>
                    <a:pt x="3035" y="1087"/>
                  </a:lnTo>
                  <a:lnTo>
                    <a:pt x="3035" y="1087"/>
                  </a:lnTo>
                  <a:lnTo>
                    <a:pt x="3035" y="1087"/>
                  </a:lnTo>
                  <a:lnTo>
                    <a:pt x="3035" y="1087"/>
                  </a:lnTo>
                  <a:lnTo>
                    <a:pt x="3014" y="1087"/>
                  </a:lnTo>
                  <a:lnTo>
                    <a:pt x="2994" y="1108"/>
                  </a:lnTo>
                  <a:lnTo>
                    <a:pt x="2994" y="1108"/>
                  </a:lnTo>
                  <a:lnTo>
                    <a:pt x="2994" y="1129"/>
                  </a:lnTo>
                  <a:lnTo>
                    <a:pt x="2994" y="1129"/>
                  </a:lnTo>
                  <a:lnTo>
                    <a:pt x="2994" y="1149"/>
                  </a:lnTo>
                  <a:lnTo>
                    <a:pt x="3014" y="1149"/>
                  </a:lnTo>
                  <a:lnTo>
                    <a:pt x="3014" y="1149"/>
                  </a:lnTo>
                  <a:lnTo>
                    <a:pt x="3014" y="1149"/>
                  </a:lnTo>
                  <a:lnTo>
                    <a:pt x="3014" y="1149"/>
                  </a:lnTo>
                  <a:lnTo>
                    <a:pt x="3014" y="1149"/>
                  </a:lnTo>
                  <a:lnTo>
                    <a:pt x="3014" y="1169"/>
                  </a:lnTo>
                  <a:lnTo>
                    <a:pt x="3014" y="1169"/>
                  </a:lnTo>
                  <a:lnTo>
                    <a:pt x="3014" y="1169"/>
                  </a:lnTo>
                  <a:lnTo>
                    <a:pt x="3014" y="1169"/>
                  </a:lnTo>
                  <a:lnTo>
                    <a:pt x="3035" y="1190"/>
                  </a:lnTo>
                  <a:lnTo>
                    <a:pt x="3055" y="1169"/>
                  </a:lnTo>
                  <a:lnTo>
                    <a:pt x="3055" y="1169"/>
                  </a:lnTo>
                  <a:lnTo>
                    <a:pt x="3076" y="1169"/>
                  </a:lnTo>
                  <a:lnTo>
                    <a:pt x="3096" y="1190"/>
                  </a:lnTo>
                  <a:lnTo>
                    <a:pt x="3096" y="1211"/>
                  </a:lnTo>
                  <a:lnTo>
                    <a:pt x="3096" y="1211"/>
                  </a:lnTo>
                  <a:lnTo>
                    <a:pt x="3096" y="1211"/>
                  </a:lnTo>
                  <a:lnTo>
                    <a:pt x="3096" y="1211"/>
                  </a:lnTo>
                  <a:lnTo>
                    <a:pt x="3096" y="1231"/>
                  </a:lnTo>
                  <a:lnTo>
                    <a:pt x="3096" y="1231"/>
                  </a:lnTo>
                  <a:lnTo>
                    <a:pt x="3096" y="1231"/>
                  </a:lnTo>
                  <a:lnTo>
                    <a:pt x="3096" y="1252"/>
                  </a:lnTo>
                  <a:lnTo>
                    <a:pt x="3096" y="1252"/>
                  </a:lnTo>
                  <a:lnTo>
                    <a:pt x="3117" y="1252"/>
                  </a:lnTo>
                  <a:lnTo>
                    <a:pt x="3096" y="1252"/>
                  </a:lnTo>
                  <a:lnTo>
                    <a:pt x="3096" y="1252"/>
                  </a:lnTo>
                  <a:lnTo>
                    <a:pt x="3076" y="1252"/>
                  </a:lnTo>
                  <a:lnTo>
                    <a:pt x="3076" y="1252"/>
                  </a:lnTo>
                  <a:lnTo>
                    <a:pt x="3076" y="1252"/>
                  </a:lnTo>
                  <a:lnTo>
                    <a:pt x="3076" y="1273"/>
                  </a:lnTo>
                  <a:lnTo>
                    <a:pt x="3076" y="1252"/>
                  </a:lnTo>
                  <a:lnTo>
                    <a:pt x="3055" y="1252"/>
                  </a:lnTo>
                  <a:lnTo>
                    <a:pt x="3055" y="1252"/>
                  </a:lnTo>
                  <a:lnTo>
                    <a:pt x="3055" y="1252"/>
                  </a:lnTo>
                  <a:lnTo>
                    <a:pt x="3055" y="1231"/>
                  </a:lnTo>
                  <a:lnTo>
                    <a:pt x="3055" y="1231"/>
                  </a:lnTo>
                  <a:lnTo>
                    <a:pt x="3055" y="1231"/>
                  </a:lnTo>
                  <a:lnTo>
                    <a:pt x="3055" y="1252"/>
                  </a:lnTo>
                  <a:lnTo>
                    <a:pt x="3055" y="1252"/>
                  </a:lnTo>
                  <a:lnTo>
                    <a:pt x="3035" y="1252"/>
                  </a:lnTo>
                  <a:lnTo>
                    <a:pt x="3035" y="1252"/>
                  </a:lnTo>
                  <a:lnTo>
                    <a:pt x="3035" y="1252"/>
                  </a:lnTo>
                  <a:lnTo>
                    <a:pt x="3035" y="1231"/>
                  </a:lnTo>
                  <a:lnTo>
                    <a:pt x="3035" y="1231"/>
                  </a:lnTo>
                  <a:lnTo>
                    <a:pt x="3055" y="1231"/>
                  </a:lnTo>
                  <a:lnTo>
                    <a:pt x="3055" y="1231"/>
                  </a:lnTo>
                  <a:lnTo>
                    <a:pt x="3055" y="1231"/>
                  </a:lnTo>
                  <a:lnTo>
                    <a:pt x="3076" y="1231"/>
                  </a:lnTo>
                  <a:lnTo>
                    <a:pt x="3076" y="1211"/>
                  </a:lnTo>
                  <a:lnTo>
                    <a:pt x="3076" y="1211"/>
                  </a:lnTo>
                  <a:lnTo>
                    <a:pt x="3076" y="1190"/>
                  </a:lnTo>
                  <a:lnTo>
                    <a:pt x="3035" y="1190"/>
                  </a:lnTo>
                  <a:lnTo>
                    <a:pt x="3035" y="1190"/>
                  </a:lnTo>
                  <a:lnTo>
                    <a:pt x="3014" y="1169"/>
                  </a:lnTo>
                  <a:lnTo>
                    <a:pt x="2994" y="1169"/>
                  </a:lnTo>
                  <a:lnTo>
                    <a:pt x="2994" y="1169"/>
                  </a:lnTo>
                  <a:lnTo>
                    <a:pt x="2994" y="1149"/>
                  </a:lnTo>
                  <a:lnTo>
                    <a:pt x="2994" y="1149"/>
                  </a:lnTo>
                  <a:lnTo>
                    <a:pt x="2973" y="1149"/>
                  </a:lnTo>
                  <a:lnTo>
                    <a:pt x="2973" y="1129"/>
                  </a:lnTo>
                  <a:lnTo>
                    <a:pt x="2973" y="1129"/>
                  </a:lnTo>
                  <a:lnTo>
                    <a:pt x="2973" y="1129"/>
                  </a:lnTo>
                  <a:lnTo>
                    <a:pt x="2973" y="1129"/>
                  </a:lnTo>
                  <a:lnTo>
                    <a:pt x="2973" y="1108"/>
                  </a:lnTo>
                  <a:lnTo>
                    <a:pt x="2973" y="1108"/>
                  </a:lnTo>
                  <a:lnTo>
                    <a:pt x="2973" y="1108"/>
                  </a:lnTo>
                  <a:lnTo>
                    <a:pt x="2973" y="1108"/>
                  </a:lnTo>
                  <a:lnTo>
                    <a:pt x="2973" y="1108"/>
                  </a:lnTo>
                  <a:lnTo>
                    <a:pt x="2973" y="1108"/>
                  </a:lnTo>
                  <a:lnTo>
                    <a:pt x="2973" y="1108"/>
                  </a:lnTo>
                  <a:lnTo>
                    <a:pt x="2973" y="1087"/>
                  </a:lnTo>
                  <a:lnTo>
                    <a:pt x="2973" y="1087"/>
                  </a:lnTo>
                  <a:lnTo>
                    <a:pt x="2932" y="1108"/>
                  </a:lnTo>
                  <a:lnTo>
                    <a:pt x="2912" y="1108"/>
                  </a:lnTo>
                  <a:lnTo>
                    <a:pt x="2891" y="1108"/>
                  </a:lnTo>
                  <a:lnTo>
                    <a:pt x="2891" y="1108"/>
                  </a:lnTo>
                  <a:lnTo>
                    <a:pt x="2891" y="1129"/>
                  </a:lnTo>
                  <a:lnTo>
                    <a:pt x="2891" y="1129"/>
                  </a:lnTo>
                  <a:lnTo>
                    <a:pt x="2891" y="1129"/>
                  </a:lnTo>
                  <a:lnTo>
                    <a:pt x="2891" y="1149"/>
                  </a:lnTo>
                  <a:lnTo>
                    <a:pt x="2891" y="1149"/>
                  </a:lnTo>
                  <a:lnTo>
                    <a:pt x="2891" y="1149"/>
                  </a:lnTo>
                  <a:lnTo>
                    <a:pt x="2891" y="1149"/>
                  </a:lnTo>
                  <a:lnTo>
                    <a:pt x="2891" y="1149"/>
                  </a:lnTo>
                  <a:lnTo>
                    <a:pt x="2912" y="1149"/>
                  </a:lnTo>
                  <a:lnTo>
                    <a:pt x="2912" y="1149"/>
                  </a:lnTo>
                  <a:lnTo>
                    <a:pt x="2912" y="1169"/>
                  </a:lnTo>
                  <a:lnTo>
                    <a:pt x="2912" y="1169"/>
                  </a:lnTo>
                  <a:lnTo>
                    <a:pt x="2932" y="1169"/>
                  </a:lnTo>
                  <a:lnTo>
                    <a:pt x="2932" y="1169"/>
                  </a:lnTo>
                  <a:lnTo>
                    <a:pt x="2932" y="1190"/>
                  </a:lnTo>
                  <a:lnTo>
                    <a:pt x="2932" y="1190"/>
                  </a:lnTo>
                  <a:lnTo>
                    <a:pt x="2932" y="1190"/>
                  </a:lnTo>
                  <a:lnTo>
                    <a:pt x="2932" y="1190"/>
                  </a:lnTo>
                  <a:lnTo>
                    <a:pt x="2994" y="1211"/>
                  </a:lnTo>
                  <a:lnTo>
                    <a:pt x="2994" y="1211"/>
                  </a:lnTo>
                  <a:lnTo>
                    <a:pt x="2994" y="1231"/>
                  </a:lnTo>
                  <a:lnTo>
                    <a:pt x="3014" y="1231"/>
                  </a:lnTo>
                  <a:lnTo>
                    <a:pt x="3014" y="1231"/>
                  </a:lnTo>
                  <a:lnTo>
                    <a:pt x="3014" y="1231"/>
                  </a:lnTo>
                  <a:lnTo>
                    <a:pt x="3014" y="1231"/>
                  </a:lnTo>
                  <a:lnTo>
                    <a:pt x="3014" y="1231"/>
                  </a:lnTo>
                  <a:lnTo>
                    <a:pt x="3014" y="1231"/>
                  </a:lnTo>
                  <a:lnTo>
                    <a:pt x="2994" y="1231"/>
                  </a:lnTo>
                  <a:lnTo>
                    <a:pt x="2973" y="1211"/>
                  </a:lnTo>
                  <a:lnTo>
                    <a:pt x="2973" y="1211"/>
                  </a:lnTo>
                  <a:lnTo>
                    <a:pt x="2953" y="1211"/>
                  </a:lnTo>
                  <a:lnTo>
                    <a:pt x="2953" y="1231"/>
                  </a:lnTo>
                  <a:lnTo>
                    <a:pt x="2932" y="1231"/>
                  </a:lnTo>
                  <a:lnTo>
                    <a:pt x="2953" y="1231"/>
                  </a:lnTo>
                  <a:lnTo>
                    <a:pt x="2953" y="1231"/>
                  </a:lnTo>
                  <a:lnTo>
                    <a:pt x="2953" y="1231"/>
                  </a:lnTo>
                  <a:lnTo>
                    <a:pt x="2953" y="1252"/>
                  </a:lnTo>
                  <a:lnTo>
                    <a:pt x="2953" y="1252"/>
                  </a:lnTo>
                  <a:lnTo>
                    <a:pt x="2953" y="1252"/>
                  </a:lnTo>
                  <a:lnTo>
                    <a:pt x="2953" y="1252"/>
                  </a:lnTo>
                  <a:lnTo>
                    <a:pt x="2953" y="1252"/>
                  </a:lnTo>
                  <a:lnTo>
                    <a:pt x="2932" y="1231"/>
                  </a:lnTo>
                  <a:lnTo>
                    <a:pt x="2932" y="1231"/>
                  </a:lnTo>
                  <a:lnTo>
                    <a:pt x="2932" y="1231"/>
                  </a:lnTo>
                  <a:lnTo>
                    <a:pt x="2932" y="1231"/>
                  </a:lnTo>
                  <a:lnTo>
                    <a:pt x="2932" y="1211"/>
                  </a:lnTo>
                  <a:lnTo>
                    <a:pt x="2912" y="1211"/>
                  </a:lnTo>
                  <a:lnTo>
                    <a:pt x="2912" y="1190"/>
                  </a:lnTo>
                  <a:lnTo>
                    <a:pt x="2912" y="1211"/>
                  </a:lnTo>
                  <a:lnTo>
                    <a:pt x="2912" y="1211"/>
                  </a:lnTo>
                  <a:lnTo>
                    <a:pt x="2912" y="1211"/>
                  </a:lnTo>
                  <a:lnTo>
                    <a:pt x="2912" y="1231"/>
                  </a:lnTo>
                  <a:lnTo>
                    <a:pt x="2912" y="1252"/>
                  </a:lnTo>
                  <a:lnTo>
                    <a:pt x="2912" y="1252"/>
                  </a:lnTo>
                  <a:lnTo>
                    <a:pt x="2912" y="1273"/>
                  </a:lnTo>
                  <a:lnTo>
                    <a:pt x="2912" y="1273"/>
                  </a:lnTo>
                  <a:lnTo>
                    <a:pt x="2912" y="1252"/>
                  </a:lnTo>
                  <a:lnTo>
                    <a:pt x="2912" y="1252"/>
                  </a:lnTo>
                  <a:lnTo>
                    <a:pt x="2912" y="1252"/>
                  </a:lnTo>
                  <a:lnTo>
                    <a:pt x="2912" y="1252"/>
                  </a:lnTo>
                  <a:lnTo>
                    <a:pt x="2912" y="1252"/>
                  </a:lnTo>
                  <a:lnTo>
                    <a:pt x="2912" y="1231"/>
                  </a:lnTo>
                  <a:lnTo>
                    <a:pt x="2912" y="1231"/>
                  </a:lnTo>
                  <a:lnTo>
                    <a:pt x="2912" y="1211"/>
                  </a:lnTo>
                  <a:lnTo>
                    <a:pt x="2912" y="1211"/>
                  </a:lnTo>
                  <a:lnTo>
                    <a:pt x="2912" y="1190"/>
                  </a:lnTo>
                  <a:lnTo>
                    <a:pt x="2912" y="1190"/>
                  </a:lnTo>
                  <a:lnTo>
                    <a:pt x="2891" y="1190"/>
                  </a:lnTo>
                  <a:lnTo>
                    <a:pt x="2891" y="1190"/>
                  </a:lnTo>
                  <a:lnTo>
                    <a:pt x="2871" y="1190"/>
                  </a:lnTo>
                  <a:lnTo>
                    <a:pt x="2871" y="1190"/>
                  </a:lnTo>
                  <a:lnTo>
                    <a:pt x="2871" y="1190"/>
                  </a:lnTo>
                  <a:lnTo>
                    <a:pt x="2871" y="1169"/>
                  </a:lnTo>
                  <a:lnTo>
                    <a:pt x="2871" y="1169"/>
                  </a:lnTo>
                  <a:lnTo>
                    <a:pt x="2891" y="1169"/>
                  </a:lnTo>
                  <a:lnTo>
                    <a:pt x="2871" y="1169"/>
                  </a:lnTo>
                  <a:lnTo>
                    <a:pt x="2871" y="1149"/>
                  </a:lnTo>
                  <a:lnTo>
                    <a:pt x="2871" y="1149"/>
                  </a:lnTo>
                  <a:lnTo>
                    <a:pt x="2871" y="1129"/>
                  </a:lnTo>
                  <a:lnTo>
                    <a:pt x="2850" y="1129"/>
                  </a:lnTo>
                  <a:lnTo>
                    <a:pt x="2850" y="1129"/>
                  </a:lnTo>
                  <a:lnTo>
                    <a:pt x="2850" y="1129"/>
                  </a:lnTo>
                  <a:lnTo>
                    <a:pt x="2850" y="1149"/>
                  </a:lnTo>
                  <a:lnTo>
                    <a:pt x="2850" y="1149"/>
                  </a:lnTo>
                  <a:lnTo>
                    <a:pt x="2850" y="1149"/>
                  </a:lnTo>
                  <a:lnTo>
                    <a:pt x="2830" y="1149"/>
                  </a:lnTo>
                  <a:lnTo>
                    <a:pt x="2830" y="1149"/>
                  </a:lnTo>
                  <a:lnTo>
                    <a:pt x="2830" y="1149"/>
                  </a:lnTo>
                  <a:lnTo>
                    <a:pt x="2830" y="1149"/>
                  </a:lnTo>
                  <a:lnTo>
                    <a:pt x="2830" y="1169"/>
                  </a:lnTo>
                  <a:lnTo>
                    <a:pt x="2830" y="1169"/>
                  </a:lnTo>
                  <a:lnTo>
                    <a:pt x="2830" y="1169"/>
                  </a:lnTo>
                  <a:lnTo>
                    <a:pt x="2830" y="1169"/>
                  </a:lnTo>
                  <a:lnTo>
                    <a:pt x="2830" y="1169"/>
                  </a:lnTo>
                  <a:lnTo>
                    <a:pt x="2850" y="1169"/>
                  </a:lnTo>
                  <a:lnTo>
                    <a:pt x="2850" y="1190"/>
                  </a:lnTo>
                  <a:lnTo>
                    <a:pt x="2830" y="1190"/>
                  </a:lnTo>
                  <a:lnTo>
                    <a:pt x="2830" y="1190"/>
                  </a:lnTo>
                  <a:lnTo>
                    <a:pt x="2830" y="1211"/>
                  </a:lnTo>
                  <a:lnTo>
                    <a:pt x="2830" y="1211"/>
                  </a:lnTo>
                  <a:lnTo>
                    <a:pt x="2830" y="1231"/>
                  </a:lnTo>
                  <a:lnTo>
                    <a:pt x="2830" y="1231"/>
                  </a:lnTo>
                  <a:lnTo>
                    <a:pt x="2809" y="1231"/>
                  </a:lnTo>
                  <a:lnTo>
                    <a:pt x="2809" y="1252"/>
                  </a:lnTo>
                  <a:lnTo>
                    <a:pt x="2809" y="1273"/>
                  </a:lnTo>
                  <a:lnTo>
                    <a:pt x="2809" y="1273"/>
                  </a:lnTo>
                  <a:lnTo>
                    <a:pt x="2809" y="1273"/>
                  </a:lnTo>
                  <a:lnTo>
                    <a:pt x="2830" y="1273"/>
                  </a:lnTo>
                  <a:lnTo>
                    <a:pt x="2830" y="1273"/>
                  </a:lnTo>
                  <a:lnTo>
                    <a:pt x="2830" y="1293"/>
                  </a:lnTo>
                  <a:lnTo>
                    <a:pt x="2830" y="1293"/>
                  </a:lnTo>
                  <a:lnTo>
                    <a:pt x="2830" y="1293"/>
                  </a:lnTo>
                  <a:lnTo>
                    <a:pt x="2830" y="1313"/>
                  </a:lnTo>
                  <a:lnTo>
                    <a:pt x="2830" y="1313"/>
                  </a:lnTo>
                  <a:lnTo>
                    <a:pt x="2850" y="1313"/>
                  </a:lnTo>
                  <a:lnTo>
                    <a:pt x="2830" y="1313"/>
                  </a:lnTo>
                  <a:lnTo>
                    <a:pt x="2809" y="1334"/>
                  </a:lnTo>
                  <a:lnTo>
                    <a:pt x="2789" y="1334"/>
                  </a:lnTo>
                  <a:lnTo>
                    <a:pt x="2748" y="1355"/>
                  </a:lnTo>
                  <a:lnTo>
                    <a:pt x="2748" y="1355"/>
                  </a:lnTo>
                  <a:lnTo>
                    <a:pt x="2748" y="1355"/>
                  </a:lnTo>
                  <a:lnTo>
                    <a:pt x="2748" y="1355"/>
                  </a:lnTo>
                  <a:lnTo>
                    <a:pt x="2768" y="1355"/>
                  </a:lnTo>
                  <a:lnTo>
                    <a:pt x="2748" y="1375"/>
                  </a:lnTo>
                  <a:lnTo>
                    <a:pt x="2748" y="1375"/>
                  </a:lnTo>
                  <a:lnTo>
                    <a:pt x="2748" y="1395"/>
                  </a:lnTo>
                  <a:lnTo>
                    <a:pt x="2727" y="1416"/>
                  </a:lnTo>
                  <a:lnTo>
                    <a:pt x="2727" y="1416"/>
                  </a:lnTo>
                  <a:lnTo>
                    <a:pt x="2727" y="1416"/>
                  </a:lnTo>
                  <a:lnTo>
                    <a:pt x="2727" y="1416"/>
                  </a:lnTo>
                  <a:lnTo>
                    <a:pt x="2727" y="1437"/>
                  </a:lnTo>
                  <a:lnTo>
                    <a:pt x="2727" y="1437"/>
                  </a:lnTo>
                  <a:lnTo>
                    <a:pt x="2727" y="1437"/>
                  </a:lnTo>
                  <a:lnTo>
                    <a:pt x="2727" y="1437"/>
                  </a:lnTo>
                  <a:lnTo>
                    <a:pt x="2727" y="1437"/>
                  </a:lnTo>
                  <a:lnTo>
                    <a:pt x="2727" y="1457"/>
                  </a:lnTo>
                  <a:lnTo>
                    <a:pt x="2727" y="1477"/>
                  </a:lnTo>
                  <a:lnTo>
                    <a:pt x="2727" y="1477"/>
                  </a:lnTo>
                  <a:lnTo>
                    <a:pt x="2727" y="1457"/>
                  </a:lnTo>
                  <a:lnTo>
                    <a:pt x="2768" y="1437"/>
                  </a:lnTo>
                  <a:lnTo>
                    <a:pt x="2768" y="1457"/>
                  </a:lnTo>
                  <a:lnTo>
                    <a:pt x="2768" y="1457"/>
                  </a:lnTo>
                  <a:lnTo>
                    <a:pt x="2789" y="1457"/>
                  </a:lnTo>
                  <a:lnTo>
                    <a:pt x="2809" y="1477"/>
                  </a:lnTo>
                  <a:lnTo>
                    <a:pt x="2789" y="1477"/>
                  </a:lnTo>
                  <a:lnTo>
                    <a:pt x="2789" y="1477"/>
                  </a:lnTo>
                  <a:lnTo>
                    <a:pt x="2789" y="1477"/>
                  </a:lnTo>
                  <a:lnTo>
                    <a:pt x="2789" y="1477"/>
                  </a:lnTo>
                  <a:lnTo>
                    <a:pt x="2768" y="1477"/>
                  </a:lnTo>
                  <a:lnTo>
                    <a:pt x="2768" y="1477"/>
                  </a:lnTo>
                  <a:lnTo>
                    <a:pt x="2768" y="1477"/>
                  </a:lnTo>
                  <a:lnTo>
                    <a:pt x="2768" y="1477"/>
                  </a:lnTo>
                  <a:lnTo>
                    <a:pt x="2768" y="1477"/>
                  </a:lnTo>
                  <a:lnTo>
                    <a:pt x="2748" y="1477"/>
                  </a:lnTo>
                  <a:lnTo>
                    <a:pt x="2748" y="1498"/>
                  </a:lnTo>
                  <a:lnTo>
                    <a:pt x="2727" y="1498"/>
                  </a:lnTo>
                  <a:lnTo>
                    <a:pt x="2768" y="1519"/>
                  </a:lnTo>
                  <a:lnTo>
                    <a:pt x="2789" y="1519"/>
                  </a:lnTo>
                  <a:lnTo>
                    <a:pt x="2789" y="1539"/>
                  </a:lnTo>
                  <a:lnTo>
                    <a:pt x="2789" y="1539"/>
                  </a:lnTo>
                  <a:lnTo>
                    <a:pt x="2789" y="1539"/>
                  </a:lnTo>
                  <a:lnTo>
                    <a:pt x="2748" y="1519"/>
                  </a:lnTo>
                  <a:lnTo>
                    <a:pt x="2727" y="1519"/>
                  </a:lnTo>
                  <a:lnTo>
                    <a:pt x="2727" y="1519"/>
                  </a:lnTo>
                  <a:lnTo>
                    <a:pt x="2707" y="1519"/>
                  </a:lnTo>
                  <a:lnTo>
                    <a:pt x="2707" y="1539"/>
                  </a:lnTo>
                  <a:lnTo>
                    <a:pt x="2686" y="1539"/>
                  </a:lnTo>
                  <a:lnTo>
                    <a:pt x="2686" y="1559"/>
                  </a:lnTo>
                  <a:lnTo>
                    <a:pt x="2707" y="1559"/>
                  </a:lnTo>
                  <a:lnTo>
                    <a:pt x="2707" y="1559"/>
                  </a:lnTo>
                  <a:lnTo>
                    <a:pt x="2707" y="1559"/>
                  </a:lnTo>
                  <a:lnTo>
                    <a:pt x="2707" y="1559"/>
                  </a:lnTo>
                  <a:lnTo>
                    <a:pt x="2727" y="1559"/>
                  </a:lnTo>
                  <a:lnTo>
                    <a:pt x="2727" y="1559"/>
                  </a:lnTo>
                  <a:lnTo>
                    <a:pt x="2727" y="1580"/>
                  </a:lnTo>
                  <a:lnTo>
                    <a:pt x="2748" y="1580"/>
                  </a:lnTo>
                  <a:lnTo>
                    <a:pt x="2768" y="1580"/>
                  </a:lnTo>
                  <a:lnTo>
                    <a:pt x="2768" y="1601"/>
                  </a:lnTo>
                  <a:lnTo>
                    <a:pt x="2768" y="1601"/>
                  </a:lnTo>
                  <a:lnTo>
                    <a:pt x="2748" y="1580"/>
                  </a:lnTo>
                  <a:lnTo>
                    <a:pt x="2748" y="1601"/>
                  </a:lnTo>
                  <a:lnTo>
                    <a:pt x="2727" y="1601"/>
                  </a:lnTo>
                  <a:lnTo>
                    <a:pt x="2727" y="1601"/>
                  </a:lnTo>
                  <a:lnTo>
                    <a:pt x="2727" y="1601"/>
                  </a:lnTo>
                  <a:lnTo>
                    <a:pt x="2727" y="1580"/>
                  </a:lnTo>
                  <a:lnTo>
                    <a:pt x="2707" y="1580"/>
                  </a:lnTo>
                  <a:lnTo>
                    <a:pt x="2707" y="1580"/>
                  </a:lnTo>
                  <a:lnTo>
                    <a:pt x="2707" y="1580"/>
                  </a:lnTo>
                  <a:lnTo>
                    <a:pt x="2707" y="1580"/>
                  </a:lnTo>
                  <a:lnTo>
                    <a:pt x="2686" y="1559"/>
                  </a:lnTo>
                  <a:lnTo>
                    <a:pt x="2686" y="1559"/>
                  </a:lnTo>
                  <a:lnTo>
                    <a:pt x="2686" y="1580"/>
                  </a:lnTo>
                  <a:lnTo>
                    <a:pt x="2666" y="1580"/>
                  </a:lnTo>
                  <a:lnTo>
                    <a:pt x="2666" y="1580"/>
                  </a:lnTo>
                  <a:lnTo>
                    <a:pt x="2666" y="1580"/>
                  </a:lnTo>
                  <a:lnTo>
                    <a:pt x="2666" y="1601"/>
                  </a:lnTo>
                  <a:lnTo>
                    <a:pt x="2666" y="1601"/>
                  </a:lnTo>
                  <a:lnTo>
                    <a:pt x="2666" y="1601"/>
                  </a:lnTo>
                  <a:lnTo>
                    <a:pt x="2666" y="1601"/>
                  </a:lnTo>
                  <a:lnTo>
                    <a:pt x="2666" y="1601"/>
                  </a:lnTo>
                  <a:lnTo>
                    <a:pt x="2666" y="1601"/>
                  </a:lnTo>
                  <a:lnTo>
                    <a:pt x="2666" y="1601"/>
                  </a:lnTo>
                  <a:lnTo>
                    <a:pt x="2686" y="1601"/>
                  </a:lnTo>
                  <a:lnTo>
                    <a:pt x="2686" y="1601"/>
                  </a:lnTo>
                  <a:lnTo>
                    <a:pt x="2686" y="1621"/>
                  </a:lnTo>
                  <a:lnTo>
                    <a:pt x="2686" y="1621"/>
                  </a:lnTo>
                  <a:lnTo>
                    <a:pt x="2666" y="1621"/>
                  </a:lnTo>
                  <a:lnTo>
                    <a:pt x="2666" y="1621"/>
                  </a:lnTo>
                  <a:lnTo>
                    <a:pt x="2666" y="1621"/>
                  </a:lnTo>
                  <a:lnTo>
                    <a:pt x="2666" y="1621"/>
                  </a:lnTo>
                  <a:lnTo>
                    <a:pt x="2666" y="1601"/>
                  </a:lnTo>
                  <a:lnTo>
                    <a:pt x="2666" y="1601"/>
                  </a:lnTo>
                  <a:lnTo>
                    <a:pt x="2666" y="1601"/>
                  </a:lnTo>
                  <a:lnTo>
                    <a:pt x="2645" y="1601"/>
                  </a:lnTo>
                  <a:lnTo>
                    <a:pt x="2645" y="1580"/>
                  </a:lnTo>
                  <a:lnTo>
                    <a:pt x="2645" y="1580"/>
                  </a:lnTo>
                  <a:lnTo>
                    <a:pt x="2625" y="1580"/>
                  </a:lnTo>
                  <a:lnTo>
                    <a:pt x="2625" y="1580"/>
                  </a:lnTo>
                  <a:lnTo>
                    <a:pt x="2604" y="1601"/>
                  </a:lnTo>
                  <a:lnTo>
                    <a:pt x="2584" y="1621"/>
                  </a:lnTo>
                  <a:lnTo>
                    <a:pt x="2563" y="1621"/>
                  </a:lnTo>
                  <a:lnTo>
                    <a:pt x="2563" y="1621"/>
                  </a:lnTo>
                  <a:lnTo>
                    <a:pt x="2563" y="1641"/>
                  </a:lnTo>
                  <a:lnTo>
                    <a:pt x="2563" y="1641"/>
                  </a:lnTo>
                  <a:lnTo>
                    <a:pt x="2563" y="1662"/>
                  </a:lnTo>
                  <a:lnTo>
                    <a:pt x="2563" y="1662"/>
                  </a:lnTo>
                  <a:lnTo>
                    <a:pt x="2563" y="1662"/>
                  </a:lnTo>
                  <a:lnTo>
                    <a:pt x="2563" y="1662"/>
                  </a:lnTo>
                  <a:lnTo>
                    <a:pt x="2563" y="1662"/>
                  </a:lnTo>
                  <a:lnTo>
                    <a:pt x="2584" y="1662"/>
                  </a:lnTo>
                  <a:lnTo>
                    <a:pt x="2584" y="1683"/>
                  </a:lnTo>
                  <a:lnTo>
                    <a:pt x="2584" y="1683"/>
                  </a:lnTo>
                  <a:lnTo>
                    <a:pt x="2563" y="1683"/>
                  </a:lnTo>
                  <a:lnTo>
                    <a:pt x="2563" y="1683"/>
                  </a:lnTo>
                  <a:lnTo>
                    <a:pt x="2563" y="1683"/>
                  </a:lnTo>
                  <a:lnTo>
                    <a:pt x="2543" y="1683"/>
                  </a:lnTo>
                  <a:lnTo>
                    <a:pt x="2543" y="1683"/>
                  </a:lnTo>
                  <a:lnTo>
                    <a:pt x="2543" y="1703"/>
                  </a:lnTo>
                  <a:lnTo>
                    <a:pt x="2543" y="1703"/>
                  </a:lnTo>
                  <a:lnTo>
                    <a:pt x="2543" y="1703"/>
                  </a:lnTo>
                  <a:lnTo>
                    <a:pt x="2543" y="1703"/>
                  </a:lnTo>
                  <a:lnTo>
                    <a:pt x="2543" y="1723"/>
                  </a:lnTo>
                  <a:lnTo>
                    <a:pt x="2563" y="1723"/>
                  </a:lnTo>
                  <a:lnTo>
                    <a:pt x="2563" y="1723"/>
                  </a:lnTo>
                  <a:lnTo>
                    <a:pt x="2563" y="1723"/>
                  </a:lnTo>
                  <a:lnTo>
                    <a:pt x="2563" y="1723"/>
                  </a:lnTo>
                  <a:lnTo>
                    <a:pt x="2584" y="1723"/>
                  </a:lnTo>
                  <a:lnTo>
                    <a:pt x="2604" y="1723"/>
                  </a:lnTo>
                  <a:lnTo>
                    <a:pt x="2625" y="1723"/>
                  </a:lnTo>
                  <a:lnTo>
                    <a:pt x="2625" y="1703"/>
                  </a:lnTo>
                  <a:lnTo>
                    <a:pt x="2625" y="1703"/>
                  </a:lnTo>
                  <a:lnTo>
                    <a:pt x="2645" y="1683"/>
                  </a:lnTo>
                  <a:lnTo>
                    <a:pt x="2645" y="1683"/>
                  </a:lnTo>
                  <a:lnTo>
                    <a:pt x="2645" y="1683"/>
                  </a:lnTo>
                  <a:lnTo>
                    <a:pt x="2645" y="1703"/>
                  </a:lnTo>
                  <a:lnTo>
                    <a:pt x="2666" y="1703"/>
                  </a:lnTo>
                  <a:lnTo>
                    <a:pt x="2666" y="1703"/>
                  </a:lnTo>
                  <a:lnTo>
                    <a:pt x="2666" y="1703"/>
                  </a:lnTo>
                  <a:lnTo>
                    <a:pt x="2666" y="1703"/>
                  </a:lnTo>
                  <a:lnTo>
                    <a:pt x="2666" y="1703"/>
                  </a:lnTo>
                  <a:lnTo>
                    <a:pt x="2666" y="1723"/>
                  </a:lnTo>
                  <a:lnTo>
                    <a:pt x="2666" y="1723"/>
                  </a:lnTo>
                  <a:lnTo>
                    <a:pt x="2645" y="1723"/>
                  </a:lnTo>
                  <a:lnTo>
                    <a:pt x="2666" y="1723"/>
                  </a:lnTo>
                  <a:lnTo>
                    <a:pt x="2707" y="1703"/>
                  </a:lnTo>
                  <a:lnTo>
                    <a:pt x="2707" y="1683"/>
                  </a:lnTo>
                  <a:lnTo>
                    <a:pt x="2727" y="1683"/>
                  </a:lnTo>
                  <a:lnTo>
                    <a:pt x="2727" y="1683"/>
                  </a:lnTo>
                  <a:lnTo>
                    <a:pt x="2748" y="1683"/>
                  </a:lnTo>
                  <a:lnTo>
                    <a:pt x="2748" y="1662"/>
                  </a:lnTo>
                  <a:lnTo>
                    <a:pt x="2748" y="1662"/>
                  </a:lnTo>
                  <a:lnTo>
                    <a:pt x="2748" y="1683"/>
                  </a:lnTo>
                  <a:lnTo>
                    <a:pt x="2748" y="1723"/>
                  </a:lnTo>
                  <a:lnTo>
                    <a:pt x="2768" y="1703"/>
                  </a:lnTo>
                  <a:lnTo>
                    <a:pt x="2809" y="1744"/>
                  </a:lnTo>
                  <a:lnTo>
                    <a:pt x="2830" y="1744"/>
                  </a:lnTo>
                  <a:lnTo>
                    <a:pt x="2809" y="1744"/>
                  </a:lnTo>
                  <a:lnTo>
                    <a:pt x="2789" y="1723"/>
                  </a:lnTo>
                  <a:lnTo>
                    <a:pt x="2768" y="1723"/>
                  </a:lnTo>
                  <a:lnTo>
                    <a:pt x="2727" y="1723"/>
                  </a:lnTo>
                  <a:lnTo>
                    <a:pt x="2727" y="1744"/>
                  </a:lnTo>
                  <a:lnTo>
                    <a:pt x="2768" y="1744"/>
                  </a:lnTo>
                  <a:lnTo>
                    <a:pt x="2768" y="1765"/>
                  </a:lnTo>
                  <a:lnTo>
                    <a:pt x="2748" y="1765"/>
                  </a:lnTo>
                  <a:lnTo>
                    <a:pt x="2727" y="1744"/>
                  </a:lnTo>
                  <a:lnTo>
                    <a:pt x="2707" y="1744"/>
                  </a:lnTo>
                  <a:lnTo>
                    <a:pt x="2707" y="1744"/>
                  </a:lnTo>
                  <a:lnTo>
                    <a:pt x="2707" y="1744"/>
                  </a:lnTo>
                  <a:lnTo>
                    <a:pt x="2707" y="1744"/>
                  </a:lnTo>
                  <a:lnTo>
                    <a:pt x="2707" y="1765"/>
                  </a:lnTo>
                  <a:lnTo>
                    <a:pt x="2707" y="1765"/>
                  </a:lnTo>
                  <a:lnTo>
                    <a:pt x="2707" y="1765"/>
                  </a:lnTo>
                  <a:lnTo>
                    <a:pt x="2707" y="1785"/>
                  </a:lnTo>
                  <a:lnTo>
                    <a:pt x="2707" y="1785"/>
                  </a:lnTo>
                  <a:lnTo>
                    <a:pt x="2707" y="1785"/>
                  </a:lnTo>
                  <a:lnTo>
                    <a:pt x="2707" y="1785"/>
                  </a:lnTo>
                  <a:lnTo>
                    <a:pt x="2727" y="1805"/>
                  </a:lnTo>
                  <a:lnTo>
                    <a:pt x="2748" y="1805"/>
                  </a:lnTo>
                  <a:lnTo>
                    <a:pt x="2748" y="1826"/>
                  </a:lnTo>
                  <a:lnTo>
                    <a:pt x="2727" y="1826"/>
                  </a:lnTo>
                  <a:lnTo>
                    <a:pt x="2727" y="1826"/>
                  </a:lnTo>
                  <a:lnTo>
                    <a:pt x="2727" y="1847"/>
                  </a:lnTo>
                  <a:lnTo>
                    <a:pt x="2727" y="1847"/>
                  </a:lnTo>
                  <a:lnTo>
                    <a:pt x="2727" y="1867"/>
                  </a:lnTo>
                  <a:lnTo>
                    <a:pt x="2727" y="1867"/>
                  </a:lnTo>
                  <a:lnTo>
                    <a:pt x="2727" y="1867"/>
                  </a:lnTo>
                  <a:lnTo>
                    <a:pt x="2727" y="1867"/>
                  </a:lnTo>
                  <a:lnTo>
                    <a:pt x="2727" y="1867"/>
                  </a:lnTo>
                  <a:lnTo>
                    <a:pt x="2727" y="1847"/>
                  </a:lnTo>
                  <a:lnTo>
                    <a:pt x="2727" y="1847"/>
                  </a:lnTo>
                  <a:lnTo>
                    <a:pt x="2727" y="1847"/>
                  </a:lnTo>
                  <a:lnTo>
                    <a:pt x="2727" y="1847"/>
                  </a:lnTo>
                  <a:lnTo>
                    <a:pt x="2727" y="1847"/>
                  </a:lnTo>
                  <a:lnTo>
                    <a:pt x="2727" y="1826"/>
                  </a:lnTo>
                  <a:lnTo>
                    <a:pt x="2727" y="1826"/>
                  </a:lnTo>
                  <a:lnTo>
                    <a:pt x="2727" y="1826"/>
                  </a:lnTo>
                  <a:lnTo>
                    <a:pt x="2707" y="1805"/>
                  </a:lnTo>
                  <a:lnTo>
                    <a:pt x="2707" y="1805"/>
                  </a:lnTo>
                  <a:lnTo>
                    <a:pt x="2707" y="1785"/>
                  </a:lnTo>
                  <a:lnTo>
                    <a:pt x="2686" y="1785"/>
                  </a:lnTo>
                  <a:lnTo>
                    <a:pt x="2686" y="1785"/>
                  </a:lnTo>
                  <a:lnTo>
                    <a:pt x="2686" y="1765"/>
                  </a:lnTo>
                  <a:lnTo>
                    <a:pt x="2686" y="1765"/>
                  </a:lnTo>
                  <a:lnTo>
                    <a:pt x="2666" y="1765"/>
                  </a:lnTo>
                  <a:lnTo>
                    <a:pt x="2666" y="1765"/>
                  </a:lnTo>
                  <a:lnTo>
                    <a:pt x="2666" y="1785"/>
                  </a:lnTo>
                  <a:lnTo>
                    <a:pt x="2625" y="1785"/>
                  </a:lnTo>
                  <a:lnTo>
                    <a:pt x="2625" y="1785"/>
                  </a:lnTo>
                  <a:lnTo>
                    <a:pt x="2625" y="1785"/>
                  </a:lnTo>
                  <a:lnTo>
                    <a:pt x="2625" y="1785"/>
                  </a:lnTo>
                  <a:lnTo>
                    <a:pt x="2625" y="1765"/>
                  </a:lnTo>
                  <a:lnTo>
                    <a:pt x="2625" y="1765"/>
                  </a:lnTo>
                  <a:lnTo>
                    <a:pt x="2625" y="1765"/>
                  </a:lnTo>
                  <a:lnTo>
                    <a:pt x="2625" y="1765"/>
                  </a:lnTo>
                  <a:lnTo>
                    <a:pt x="2604" y="1744"/>
                  </a:lnTo>
                  <a:lnTo>
                    <a:pt x="2584" y="1744"/>
                  </a:lnTo>
                  <a:lnTo>
                    <a:pt x="2543" y="1765"/>
                  </a:lnTo>
                  <a:lnTo>
                    <a:pt x="2522" y="1765"/>
                  </a:lnTo>
                  <a:lnTo>
                    <a:pt x="2501" y="1785"/>
                  </a:lnTo>
                  <a:lnTo>
                    <a:pt x="2501" y="1785"/>
                  </a:lnTo>
                  <a:lnTo>
                    <a:pt x="2501" y="1785"/>
                  </a:lnTo>
                  <a:lnTo>
                    <a:pt x="2501" y="1785"/>
                  </a:lnTo>
                  <a:lnTo>
                    <a:pt x="2522" y="1785"/>
                  </a:lnTo>
                  <a:lnTo>
                    <a:pt x="2501" y="1785"/>
                  </a:lnTo>
                  <a:lnTo>
                    <a:pt x="2501" y="1805"/>
                  </a:lnTo>
                  <a:lnTo>
                    <a:pt x="2522" y="1785"/>
                  </a:lnTo>
                  <a:lnTo>
                    <a:pt x="2522" y="1805"/>
                  </a:lnTo>
                  <a:lnTo>
                    <a:pt x="2522" y="1805"/>
                  </a:lnTo>
                  <a:lnTo>
                    <a:pt x="2543" y="1805"/>
                  </a:lnTo>
                  <a:lnTo>
                    <a:pt x="2563" y="1805"/>
                  </a:lnTo>
                  <a:lnTo>
                    <a:pt x="2563" y="1826"/>
                  </a:lnTo>
                  <a:lnTo>
                    <a:pt x="2584" y="1826"/>
                  </a:lnTo>
                  <a:lnTo>
                    <a:pt x="2584" y="1847"/>
                  </a:lnTo>
                  <a:lnTo>
                    <a:pt x="2584" y="1847"/>
                  </a:lnTo>
                  <a:lnTo>
                    <a:pt x="2584" y="1867"/>
                  </a:lnTo>
                  <a:lnTo>
                    <a:pt x="2604" y="1867"/>
                  </a:lnTo>
                  <a:lnTo>
                    <a:pt x="2604" y="1867"/>
                  </a:lnTo>
                  <a:lnTo>
                    <a:pt x="2604" y="1888"/>
                  </a:lnTo>
                  <a:lnTo>
                    <a:pt x="2625" y="1888"/>
                  </a:lnTo>
                  <a:lnTo>
                    <a:pt x="2625" y="1888"/>
                  </a:lnTo>
                  <a:lnTo>
                    <a:pt x="2604" y="1888"/>
                  </a:lnTo>
                  <a:lnTo>
                    <a:pt x="2584" y="1867"/>
                  </a:lnTo>
                  <a:lnTo>
                    <a:pt x="2563" y="1847"/>
                  </a:lnTo>
                  <a:lnTo>
                    <a:pt x="2563" y="1826"/>
                  </a:lnTo>
                  <a:lnTo>
                    <a:pt x="2543" y="1826"/>
                  </a:lnTo>
                  <a:lnTo>
                    <a:pt x="2543" y="1826"/>
                  </a:lnTo>
                  <a:lnTo>
                    <a:pt x="2522" y="1826"/>
                  </a:lnTo>
                  <a:lnTo>
                    <a:pt x="2522" y="1826"/>
                  </a:lnTo>
                  <a:lnTo>
                    <a:pt x="2522" y="1826"/>
                  </a:lnTo>
                  <a:lnTo>
                    <a:pt x="2522" y="1805"/>
                  </a:lnTo>
                  <a:lnTo>
                    <a:pt x="2522" y="1805"/>
                  </a:lnTo>
                  <a:lnTo>
                    <a:pt x="2522" y="1805"/>
                  </a:lnTo>
                  <a:lnTo>
                    <a:pt x="2522" y="1805"/>
                  </a:lnTo>
                  <a:lnTo>
                    <a:pt x="2501" y="1805"/>
                  </a:lnTo>
                  <a:lnTo>
                    <a:pt x="2501" y="1805"/>
                  </a:lnTo>
                  <a:lnTo>
                    <a:pt x="2501" y="1805"/>
                  </a:lnTo>
                  <a:lnTo>
                    <a:pt x="2501" y="1805"/>
                  </a:lnTo>
                  <a:lnTo>
                    <a:pt x="2501" y="1805"/>
                  </a:lnTo>
                  <a:lnTo>
                    <a:pt x="2481" y="1805"/>
                  </a:lnTo>
                  <a:lnTo>
                    <a:pt x="2481" y="1826"/>
                  </a:lnTo>
                  <a:lnTo>
                    <a:pt x="2481" y="1826"/>
                  </a:lnTo>
                  <a:lnTo>
                    <a:pt x="2481" y="1826"/>
                  </a:lnTo>
                  <a:lnTo>
                    <a:pt x="2501" y="1826"/>
                  </a:lnTo>
                  <a:lnTo>
                    <a:pt x="2522" y="1847"/>
                  </a:lnTo>
                  <a:lnTo>
                    <a:pt x="2522" y="1847"/>
                  </a:lnTo>
                  <a:lnTo>
                    <a:pt x="2543" y="1847"/>
                  </a:lnTo>
                  <a:lnTo>
                    <a:pt x="2543" y="1847"/>
                  </a:lnTo>
                  <a:lnTo>
                    <a:pt x="2522" y="1847"/>
                  </a:lnTo>
                  <a:lnTo>
                    <a:pt x="2501" y="1847"/>
                  </a:lnTo>
                  <a:lnTo>
                    <a:pt x="2501" y="1847"/>
                  </a:lnTo>
                  <a:lnTo>
                    <a:pt x="2501" y="1867"/>
                  </a:lnTo>
                  <a:lnTo>
                    <a:pt x="2501" y="1867"/>
                  </a:lnTo>
                  <a:lnTo>
                    <a:pt x="2543" y="1867"/>
                  </a:lnTo>
                  <a:lnTo>
                    <a:pt x="2543" y="1847"/>
                  </a:lnTo>
                  <a:lnTo>
                    <a:pt x="2543" y="1847"/>
                  </a:lnTo>
                  <a:lnTo>
                    <a:pt x="2543" y="1847"/>
                  </a:lnTo>
                  <a:lnTo>
                    <a:pt x="2563" y="1847"/>
                  </a:lnTo>
                  <a:lnTo>
                    <a:pt x="2563" y="1867"/>
                  </a:lnTo>
                  <a:lnTo>
                    <a:pt x="2563" y="1867"/>
                  </a:lnTo>
                  <a:lnTo>
                    <a:pt x="2563" y="1867"/>
                  </a:lnTo>
                  <a:lnTo>
                    <a:pt x="2563" y="1867"/>
                  </a:lnTo>
                  <a:lnTo>
                    <a:pt x="2584" y="1867"/>
                  </a:lnTo>
                  <a:lnTo>
                    <a:pt x="2584" y="1888"/>
                  </a:lnTo>
                  <a:lnTo>
                    <a:pt x="2563" y="1888"/>
                  </a:lnTo>
                  <a:lnTo>
                    <a:pt x="2543" y="1867"/>
                  </a:lnTo>
                  <a:lnTo>
                    <a:pt x="2543" y="1867"/>
                  </a:lnTo>
                  <a:lnTo>
                    <a:pt x="2563" y="1867"/>
                  </a:lnTo>
                  <a:lnTo>
                    <a:pt x="2563" y="1888"/>
                  </a:lnTo>
                  <a:lnTo>
                    <a:pt x="2563" y="1888"/>
                  </a:lnTo>
                  <a:lnTo>
                    <a:pt x="2563" y="1888"/>
                  </a:lnTo>
                  <a:lnTo>
                    <a:pt x="2543" y="1888"/>
                  </a:lnTo>
                  <a:lnTo>
                    <a:pt x="2543" y="1888"/>
                  </a:lnTo>
                  <a:lnTo>
                    <a:pt x="2543" y="1888"/>
                  </a:lnTo>
                  <a:lnTo>
                    <a:pt x="2543" y="1888"/>
                  </a:lnTo>
                  <a:lnTo>
                    <a:pt x="2543" y="1888"/>
                  </a:lnTo>
                  <a:lnTo>
                    <a:pt x="2543" y="1888"/>
                  </a:lnTo>
                  <a:lnTo>
                    <a:pt x="2543" y="1888"/>
                  </a:lnTo>
                  <a:lnTo>
                    <a:pt x="2522" y="1908"/>
                  </a:lnTo>
                  <a:lnTo>
                    <a:pt x="2522" y="1908"/>
                  </a:lnTo>
                  <a:lnTo>
                    <a:pt x="2522" y="1908"/>
                  </a:lnTo>
                  <a:lnTo>
                    <a:pt x="2522" y="1908"/>
                  </a:lnTo>
                  <a:lnTo>
                    <a:pt x="2522" y="1908"/>
                  </a:lnTo>
                  <a:lnTo>
                    <a:pt x="2522" y="1908"/>
                  </a:lnTo>
                  <a:lnTo>
                    <a:pt x="2522" y="1929"/>
                  </a:lnTo>
                  <a:lnTo>
                    <a:pt x="2522" y="1929"/>
                  </a:lnTo>
                  <a:lnTo>
                    <a:pt x="2543" y="1929"/>
                  </a:lnTo>
                  <a:lnTo>
                    <a:pt x="2563" y="1908"/>
                  </a:lnTo>
                  <a:lnTo>
                    <a:pt x="2563" y="1908"/>
                  </a:lnTo>
                  <a:lnTo>
                    <a:pt x="2563" y="1908"/>
                  </a:lnTo>
                  <a:lnTo>
                    <a:pt x="2584" y="1908"/>
                  </a:lnTo>
                  <a:lnTo>
                    <a:pt x="2584" y="1929"/>
                  </a:lnTo>
                  <a:lnTo>
                    <a:pt x="2604" y="1929"/>
                  </a:lnTo>
                  <a:lnTo>
                    <a:pt x="2604" y="1929"/>
                  </a:lnTo>
                  <a:lnTo>
                    <a:pt x="2604" y="1929"/>
                  </a:lnTo>
                  <a:lnTo>
                    <a:pt x="2604" y="1929"/>
                  </a:lnTo>
                  <a:lnTo>
                    <a:pt x="2604" y="1929"/>
                  </a:lnTo>
                  <a:lnTo>
                    <a:pt x="2604" y="1949"/>
                  </a:lnTo>
                  <a:lnTo>
                    <a:pt x="2584" y="1929"/>
                  </a:lnTo>
                  <a:lnTo>
                    <a:pt x="2563" y="1929"/>
                  </a:lnTo>
                  <a:lnTo>
                    <a:pt x="2563" y="1908"/>
                  </a:lnTo>
                  <a:lnTo>
                    <a:pt x="2563" y="1929"/>
                  </a:lnTo>
                  <a:lnTo>
                    <a:pt x="2563" y="1929"/>
                  </a:lnTo>
                  <a:lnTo>
                    <a:pt x="2543" y="1929"/>
                  </a:lnTo>
                  <a:lnTo>
                    <a:pt x="2543" y="1929"/>
                  </a:lnTo>
                  <a:lnTo>
                    <a:pt x="2543" y="1929"/>
                  </a:lnTo>
                  <a:lnTo>
                    <a:pt x="2543" y="1949"/>
                  </a:lnTo>
                  <a:lnTo>
                    <a:pt x="2543" y="1949"/>
                  </a:lnTo>
                  <a:lnTo>
                    <a:pt x="2563" y="1970"/>
                  </a:lnTo>
                  <a:lnTo>
                    <a:pt x="2563" y="1970"/>
                  </a:lnTo>
                  <a:lnTo>
                    <a:pt x="2563" y="1970"/>
                  </a:lnTo>
                  <a:lnTo>
                    <a:pt x="2563" y="1990"/>
                  </a:lnTo>
                  <a:lnTo>
                    <a:pt x="2563" y="1990"/>
                  </a:lnTo>
                  <a:lnTo>
                    <a:pt x="2584" y="1990"/>
                  </a:lnTo>
                  <a:lnTo>
                    <a:pt x="2584" y="1990"/>
                  </a:lnTo>
                  <a:lnTo>
                    <a:pt x="2584" y="1990"/>
                  </a:lnTo>
                  <a:lnTo>
                    <a:pt x="2563" y="1990"/>
                  </a:lnTo>
                  <a:lnTo>
                    <a:pt x="2563" y="1990"/>
                  </a:lnTo>
                  <a:lnTo>
                    <a:pt x="2563" y="1990"/>
                  </a:lnTo>
                  <a:lnTo>
                    <a:pt x="2543" y="1970"/>
                  </a:lnTo>
                  <a:lnTo>
                    <a:pt x="2543" y="1970"/>
                  </a:lnTo>
                  <a:lnTo>
                    <a:pt x="2543" y="1970"/>
                  </a:lnTo>
                  <a:lnTo>
                    <a:pt x="2543" y="1970"/>
                  </a:lnTo>
                  <a:lnTo>
                    <a:pt x="2543" y="1970"/>
                  </a:lnTo>
                  <a:lnTo>
                    <a:pt x="2543" y="1990"/>
                  </a:lnTo>
                  <a:lnTo>
                    <a:pt x="2543" y="1990"/>
                  </a:lnTo>
                  <a:lnTo>
                    <a:pt x="2543" y="1990"/>
                  </a:lnTo>
                  <a:lnTo>
                    <a:pt x="2563" y="1990"/>
                  </a:lnTo>
                  <a:lnTo>
                    <a:pt x="2563" y="2011"/>
                  </a:lnTo>
                  <a:lnTo>
                    <a:pt x="2563" y="2011"/>
                  </a:lnTo>
                  <a:lnTo>
                    <a:pt x="2563" y="2011"/>
                  </a:lnTo>
                  <a:lnTo>
                    <a:pt x="2563" y="2011"/>
                  </a:lnTo>
                  <a:lnTo>
                    <a:pt x="2563" y="2011"/>
                  </a:lnTo>
                  <a:lnTo>
                    <a:pt x="2563" y="2011"/>
                  </a:lnTo>
                  <a:lnTo>
                    <a:pt x="2563" y="2031"/>
                  </a:lnTo>
                  <a:lnTo>
                    <a:pt x="2563" y="2031"/>
                  </a:lnTo>
                  <a:lnTo>
                    <a:pt x="2563" y="2011"/>
                  </a:lnTo>
                  <a:lnTo>
                    <a:pt x="2563" y="2011"/>
                  </a:lnTo>
                  <a:lnTo>
                    <a:pt x="2522" y="1970"/>
                  </a:lnTo>
                  <a:lnTo>
                    <a:pt x="2522" y="1970"/>
                  </a:lnTo>
                  <a:lnTo>
                    <a:pt x="2522" y="1970"/>
                  </a:lnTo>
                  <a:lnTo>
                    <a:pt x="2501" y="1970"/>
                  </a:lnTo>
                  <a:lnTo>
                    <a:pt x="2522" y="1970"/>
                  </a:lnTo>
                  <a:lnTo>
                    <a:pt x="2522" y="1970"/>
                  </a:lnTo>
                  <a:lnTo>
                    <a:pt x="2522" y="1990"/>
                  </a:lnTo>
                  <a:lnTo>
                    <a:pt x="2522" y="1990"/>
                  </a:lnTo>
                  <a:lnTo>
                    <a:pt x="2522" y="2011"/>
                  </a:lnTo>
                  <a:lnTo>
                    <a:pt x="2522" y="2011"/>
                  </a:lnTo>
                  <a:lnTo>
                    <a:pt x="2522" y="2011"/>
                  </a:lnTo>
                  <a:lnTo>
                    <a:pt x="2522" y="2011"/>
                  </a:lnTo>
                  <a:lnTo>
                    <a:pt x="2522" y="2031"/>
                  </a:lnTo>
                  <a:lnTo>
                    <a:pt x="2522" y="2031"/>
                  </a:lnTo>
                  <a:lnTo>
                    <a:pt x="2543" y="2031"/>
                  </a:lnTo>
                  <a:lnTo>
                    <a:pt x="2563" y="2052"/>
                  </a:lnTo>
                  <a:lnTo>
                    <a:pt x="2563" y="2052"/>
                  </a:lnTo>
                  <a:lnTo>
                    <a:pt x="2563" y="2072"/>
                  </a:lnTo>
                  <a:lnTo>
                    <a:pt x="2584" y="2072"/>
                  </a:lnTo>
                  <a:lnTo>
                    <a:pt x="2584" y="2072"/>
                  </a:lnTo>
                  <a:lnTo>
                    <a:pt x="2584" y="2072"/>
                  </a:lnTo>
                  <a:lnTo>
                    <a:pt x="2563" y="2072"/>
                  </a:lnTo>
                  <a:lnTo>
                    <a:pt x="2543" y="2052"/>
                  </a:lnTo>
                  <a:lnTo>
                    <a:pt x="2543" y="2031"/>
                  </a:lnTo>
                  <a:lnTo>
                    <a:pt x="2522" y="2031"/>
                  </a:lnTo>
                  <a:lnTo>
                    <a:pt x="2522" y="2031"/>
                  </a:lnTo>
                  <a:lnTo>
                    <a:pt x="2522" y="2031"/>
                  </a:lnTo>
                  <a:lnTo>
                    <a:pt x="2522" y="2011"/>
                  </a:lnTo>
                  <a:lnTo>
                    <a:pt x="2522" y="2011"/>
                  </a:lnTo>
                  <a:lnTo>
                    <a:pt x="2522" y="1990"/>
                  </a:lnTo>
                  <a:lnTo>
                    <a:pt x="2501" y="1990"/>
                  </a:lnTo>
                  <a:lnTo>
                    <a:pt x="2501" y="1970"/>
                  </a:lnTo>
                  <a:lnTo>
                    <a:pt x="2481" y="1949"/>
                  </a:lnTo>
                  <a:lnTo>
                    <a:pt x="2481" y="1949"/>
                  </a:lnTo>
                  <a:lnTo>
                    <a:pt x="2481" y="1949"/>
                  </a:lnTo>
                  <a:lnTo>
                    <a:pt x="2481" y="1949"/>
                  </a:lnTo>
                  <a:lnTo>
                    <a:pt x="2481" y="1929"/>
                  </a:lnTo>
                  <a:lnTo>
                    <a:pt x="2481" y="1929"/>
                  </a:lnTo>
                  <a:lnTo>
                    <a:pt x="2481" y="1908"/>
                  </a:lnTo>
                  <a:lnTo>
                    <a:pt x="2481" y="1908"/>
                  </a:lnTo>
                  <a:lnTo>
                    <a:pt x="2481" y="1888"/>
                  </a:lnTo>
                  <a:lnTo>
                    <a:pt x="2481" y="1888"/>
                  </a:lnTo>
                  <a:lnTo>
                    <a:pt x="2481" y="1888"/>
                  </a:lnTo>
                  <a:lnTo>
                    <a:pt x="2481" y="1888"/>
                  </a:lnTo>
                  <a:lnTo>
                    <a:pt x="2481" y="1888"/>
                  </a:lnTo>
                  <a:lnTo>
                    <a:pt x="2481" y="1888"/>
                  </a:lnTo>
                  <a:lnTo>
                    <a:pt x="2461" y="1888"/>
                  </a:lnTo>
                  <a:lnTo>
                    <a:pt x="2481" y="1867"/>
                  </a:lnTo>
                  <a:lnTo>
                    <a:pt x="2481" y="1867"/>
                  </a:lnTo>
                  <a:lnTo>
                    <a:pt x="2481" y="1867"/>
                  </a:lnTo>
                  <a:lnTo>
                    <a:pt x="2481" y="1867"/>
                  </a:lnTo>
                  <a:lnTo>
                    <a:pt x="2481" y="1867"/>
                  </a:lnTo>
                  <a:lnTo>
                    <a:pt x="2481" y="1847"/>
                  </a:lnTo>
                  <a:lnTo>
                    <a:pt x="2461" y="1847"/>
                  </a:lnTo>
                  <a:lnTo>
                    <a:pt x="2461" y="1847"/>
                  </a:lnTo>
                  <a:lnTo>
                    <a:pt x="2461" y="1847"/>
                  </a:lnTo>
                  <a:lnTo>
                    <a:pt x="2461" y="1847"/>
                  </a:lnTo>
                  <a:lnTo>
                    <a:pt x="2461" y="1847"/>
                  </a:lnTo>
                  <a:lnTo>
                    <a:pt x="2461" y="1847"/>
                  </a:lnTo>
                  <a:lnTo>
                    <a:pt x="2461" y="1847"/>
                  </a:lnTo>
                  <a:lnTo>
                    <a:pt x="2461" y="1867"/>
                  </a:lnTo>
                  <a:lnTo>
                    <a:pt x="2461" y="1867"/>
                  </a:lnTo>
                  <a:lnTo>
                    <a:pt x="2461" y="1867"/>
                  </a:lnTo>
                  <a:lnTo>
                    <a:pt x="2440" y="1867"/>
                  </a:lnTo>
                  <a:lnTo>
                    <a:pt x="2440" y="1867"/>
                  </a:lnTo>
                  <a:lnTo>
                    <a:pt x="2440" y="1867"/>
                  </a:lnTo>
                  <a:lnTo>
                    <a:pt x="2440" y="1888"/>
                  </a:lnTo>
                  <a:lnTo>
                    <a:pt x="2440" y="1888"/>
                  </a:lnTo>
                  <a:lnTo>
                    <a:pt x="2440" y="1908"/>
                  </a:lnTo>
                  <a:lnTo>
                    <a:pt x="2440" y="1908"/>
                  </a:lnTo>
                  <a:lnTo>
                    <a:pt x="2440" y="1908"/>
                  </a:lnTo>
                  <a:lnTo>
                    <a:pt x="2440" y="1929"/>
                  </a:lnTo>
                  <a:lnTo>
                    <a:pt x="2440" y="1929"/>
                  </a:lnTo>
                  <a:lnTo>
                    <a:pt x="2440" y="1929"/>
                  </a:lnTo>
                  <a:lnTo>
                    <a:pt x="2419" y="1929"/>
                  </a:lnTo>
                  <a:lnTo>
                    <a:pt x="2419" y="1929"/>
                  </a:lnTo>
                  <a:lnTo>
                    <a:pt x="2419" y="1929"/>
                  </a:lnTo>
                  <a:lnTo>
                    <a:pt x="2419" y="1929"/>
                  </a:lnTo>
                  <a:lnTo>
                    <a:pt x="2419" y="1929"/>
                  </a:lnTo>
                  <a:lnTo>
                    <a:pt x="2419" y="1949"/>
                  </a:lnTo>
                  <a:lnTo>
                    <a:pt x="2399" y="1949"/>
                  </a:lnTo>
                  <a:lnTo>
                    <a:pt x="2399" y="1949"/>
                  </a:lnTo>
                  <a:lnTo>
                    <a:pt x="2399" y="1949"/>
                  </a:lnTo>
                  <a:lnTo>
                    <a:pt x="2399" y="1949"/>
                  </a:lnTo>
                  <a:lnTo>
                    <a:pt x="2399" y="1949"/>
                  </a:lnTo>
                  <a:lnTo>
                    <a:pt x="2399" y="1949"/>
                  </a:lnTo>
                  <a:lnTo>
                    <a:pt x="2399" y="1949"/>
                  </a:lnTo>
                  <a:lnTo>
                    <a:pt x="2399" y="1949"/>
                  </a:lnTo>
                  <a:lnTo>
                    <a:pt x="2399" y="1929"/>
                  </a:lnTo>
                  <a:lnTo>
                    <a:pt x="2399" y="1929"/>
                  </a:lnTo>
                  <a:lnTo>
                    <a:pt x="2399" y="1929"/>
                  </a:lnTo>
                  <a:lnTo>
                    <a:pt x="2399" y="1929"/>
                  </a:lnTo>
                  <a:lnTo>
                    <a:pt x="2399" y="1929"/>
                  </a:lnTo>
                  <a:lnTo>
                    <a:pt x="2419" y="1929"/>
                  </a:lnTo>
                  <a:lnTo>
                    <a:pt x="2419" y="1929"/>
                  </a:lnTo>
                  <a:lnTo>
                    <a:pt x="2419" y="1908"/>
                  </a:lnTo>
                  <a:lnTo>
                    <a:pt x="2399" y="1908"/>
                  </a:lnTo>
                  <a:lnTo>
                    <a:pt x="2399" y="1908"/>
                  </a:lnTo>
                  <a:lnTo>
                    <a:pt x="2399" y="1908"/>
                  </a:lnTo>
                  <a:lnTo>
                    <a:pt x="2419" y="1908"/>
                  </a:lnTo>
                  <a:lnTo>
                    <a:pt x="2399" y="1908"/>
                  </a:lnTo>
                  <a:lnTo>
                    <a:pt x="2399" y="1908"/>
                  </a:lnTo>
                  <a:lnTo>
                    <a:pt x="2399" y="1888"/>
                  </a:lnTo>
                  <a:lnTo>
                    <a:pt x="2399" y="1888"/>
                  </a:lnTo>
                  <a:lnTo>
                    <a:pt x="2399" y="1888"/>
                  </a:lnTo>
                  <a:lnTo>
                    <a:pt x="2399" y="1888"/>
                  </a:lnTo>
                  <a:lnTo>
                    <a:pt x="2399" y="1888"/>
                  </a:lnTo>
                  <a:lnTo>
                    <a:pt x="2399" y="1888"/>
                  </a:lnTo>
                  <a:lnTo>
                    <a:pt x="2399" y="1888"/>
                  </a:lnTo>
                  <a:lnTo>
                    <a:pt x="2399" y="1908"/>
                  </a:lnTo>
                  <a:lnTo>
                    <a:pt x="2399" y="1908"/>
                  </a:lnTo>
                  <a:lnTo>
                    <a:pt x="2378" y="1908"/>
                  </a:lnTo>
                  <a:lnTo>
                    <a:pt x="2378" y="1929"/>
                  </a:lnTo>
                  <a:lnTo>
                    <a:pt x="2378" y="1929"/>
                  </a:lnTo>
                  <a:lnTo>
                    <a:pt x="2378" y="1929"/>
                  </a:lnTo>
                  <a:lnTo>
                    <a:pt x="2378" y="1929"/>
                  </a:lnTo>
                  <a:lnTo>
                    <a:pt x="2378" y="1929"/>
                  </a:lnTo>
                  <a:lnTo>
                    <a:pt x="2378" y="1929"/>
                  </a:lnTo>
                  <a:lnTo>
                    <a:pt x="2358" y="1929"/>
                  </a:lnTo>
                  <a:lnTo>
                    <a:pt x="2358" y="1908"/>
                  </a:lnTo>
                  <a:lnTo>
                    <a:pt x="2358" y="1908"/>
                  </a:lnTo>
                  <a:lnTo>
                    <a:pt x="2358" y="1908"/>
                  </a:lnTo>
                  <a:lnTo>
                    <a:pt x="2337" y="1929"/>
                  </a:lnTo>
                  <a:lnTo>
                    <a:pt x="2337" y="1949"/>
                  </a:lnTo>
                  <a:lnTo>
                    <a:pt x="2337" y="1949"/>
                  </a:lnTo>
                  <a:lnTo>
                    <a:pt x="2337" y="1949"/>
                  </a:lnTo>
                  <a:lnTo>
                    <a:pt x="2337" y="1949"/>
                  </a:lnTo>
                  <a:lnTo>
                    <a:pt x="2317" y="1949"/>
                  </a:lnTo>
                  <a:lnTo>
                    <a:pt x="2317" y="1970"/>
                  </a:lnTo>
                  <a:lnTo>
                    <a:pt x="2337" y="1970"/>
                  </a:lnTo>
                  <a:lnTo>
                    <a:pt x="2337" y="1990"/>
                  </a:lnTo>
                  <a:lnTo>
                    <a:pt x="2358" y="1990"/>
                  </a:lnTo>
                  <a:lnTo>
                    <a:pt x="2358" y="1970"/>
                  </a:lnTo>
                  <a:lnTo>
                    <a:pt x="2358" y="1970"/>
                  </a:lnTo>
                  <a:lnTo>
                    <a:pt x="2358" y="1970"/>
                  </a:lnTo>
                  <a:lnTo>
                    <a:pt x="2337" y="1970"/>
                  </a:lnTo>
                  <a:lnTo>
                    <a:pt x="2337" y="1970"/>
                  </a:lnTo>
                  <a:lnTo>
                    <a:pt x="2378" y="1949"/>
                  </a:lnTo>
                  <a:lnTo>
                    <a:pt x="2378" y="1949"/>
                  </a:lnTo>
                  <a:lnTo>
                    <a:pt x="2378" y="1949"/>
                  </a:lnTo>
                  <a:lnTo>
                    <a:pt x="2378" y="1949"/>
                  </a:lnTo>
                  <a:lnTo>
                    <a:pt x="2378" y="1949"/>
                  </a:lnTo>
                  <a:lnTo>
                    <a:pt x="2378" y="1949"/>
                  </a:lnTo>
                  <a:lnTo>
                    <a:pt x="2378" y="1949"/>
                  </a:lnTo>
                  <a:lnTo>
                    <a:pt x="2378" y="1949"/>
                  </a:lnTo>
                  <a:lnTo>
                    <a:pt x="2419" y="1949"/>
                  </a:lnTo>
                  <a:lnTo>
                    <a:pt x="2440" y="1949"/>
                  </a:lnTo>
                  <a:lnTo>
                    <a:pt x="2440" y="1949"/>
                  </a:lnTo>
                  <a:lnTo>
                    <a:pt x="2440" y="1949"/>
                  </a:lnTo>
                  <a:lnTo>
                    <a:pt x="2440" y="1929"/>
                  </a:lnTo>
                  <a:lnTo>
                    <a:pt x="2440" y="1949"/>
                  </a:lnTo>
                  <a:lnTo>
                    <a:pt x="2440" y="1949"/>
                  </a:lnTo>
                  <a:lnTo>
                    <a:pt x="2440" y="1949"/>
                  </a:lnTo>
                  <a:lnTo>
                    <a:pt x="2440" y="1949"/>
                  </a:lnTo>
                  <a:lnTo>
                    <a:pt x="2440" y="1970"/>
                  </a:lnTo>
                  <a:lnTo>
                    <a:pt x="2481" y="1970"/>
                  </a:lnTo>
                  <a:lnTo>
                    <a:pt x="2481" y="1970"/>
                  </a:lnTo>
                  <a:lnTo>
                    <a:pt x="2461" y="1970"/>
                  </a:lnTo>
                  <a:lnTo>
                    <a:pt x="2461" y="1970"/>
                  </a:lnTo>
                  <a:lnTo>
                    <a:pt x="2461" y="1970"/>
                  </a:lnTo>
                  <a:lnTo>
                    <a:pt x="2461" y="1970"/>
                  </a:lnTo>
                  <a:lnTo>
                    <a:pt x="2461" y="1990"/>
                  </a:lnTo>
                  <a:lnTo>
                    <a:pt x="2461" y="1990"/>
                  </a:lnTo>
                  <a:lnTo>
                    <a:pt x="2461" y="1990"/>
                  </a:lnTo>
                  <a:lnTo>
                    <a:pt x="2440" y="2011"/>
                  </a:lnTo>
                  <a:lnTo>
                    <a:pt x="2440" y="2011"/>
                  </a:lnTo>
                  <a:lnTo>
                    <a:pt x="2440" y="2031"/>
                  </a:lnTo>
                  <a:lnTo>
                    <a:pt x="2440" y="2031"/>
                  </a:lnTo>
                  <a:lnTo>
                    <a:pt x="2440" y="2031"/>
                  </a:lnTo>
                  <a:lnTo>
                    <a:pt x="2440" y="2031"/>
                  </a:lnTo>
                  <a:lnTo>
                    <a:pt x="2440" y="2031"/>
                  </a:lnTo>
                  <a:lnTo>
                    <a:pt x="2440" y="2011"/>
                  </a:lnTo>
                  <a:lnTo>
                    <a:pt x="2440" y="2011"/>
                  </a:lnTo>
                  <a:lnTo>
                    <a:pt x="2419" y="2011"/>
                  </a:lnTo>
                  <a:lnTo>
                    <a:pt x="2419" y="2011"/>
                  </a:lnTo>
                  <a:lnTo>
                    <a:pt x="2399" y="2011"/>
                  </a:lnTo>
                  <a:lnTo>
                    <a:pt x="2399" y="2031"/>
                  </a:lnTo>
                  <a:lnTo>
                    <a:pt x="2378" y="2031"/>
                  </a:lnTo>
                  <a:lnTo>
                    <a:pt x="2378" y="2031"/>
                  </a:lnTo>
                  <a:lnTo>
                    <a:pt x="2378" y="2031"/>
                  </a:lnTo>
                  <a:lnTo>
                    <a:pt x="2378" y="2031"/>
                  </a:lnTo>
                  <a:lnTo>
                    <a:pt x="2378" y="2052"/>
                  </a:lnTo>
                  <a:lnTo>
                    <a:pt x="2378" y="2052"/>
                  </a:lnTo>
                  <a:lnTo>
                    <a:pt x="2378" y="2052"/>
                  </a:lnTo>
                  <a:lnTo>
                    <a:pt x="2378" y="2052"/>
                  </a:lnTo>
                  <a:lnTo>
                    <a:pt x="2378" y="2052"/>
                  </a:lnTo>
                  <a:lnTo>
                    <a:pt x="2378" y="2052"/>
                  </a:lnTo>
                  <a:lnTo>
                    <a:pt x="2378" y="2052"/>
                  </a:lnTo>
                  <a:lnTo>
                    <a:pt x="2378" y="2052"/>
                  </a:lnTo>
                  <a:lnTo>
                    <a:pt x="2378" y="2052"/>
                  </a:lnTo>
                  <a:lnTo>
                    <a:pt x="2378" y="2052"/>
                  </a:lnTo>
                  <a:lnTo>
                    <a:pt x="2378" y="2031"/>
                  </a:lnTo>
                  <a:lnTo>
                    <a:pt x="2378" y="2031"/>
                  </a:lnTo>
                  <a:lnTo>
                    <a:pt x="2378" y="2031"/>
                  </a:lnTo>
                  <a:lnTo>
                    <a:pt x="2358" y="2031"/>
                  </a:lnTo>
                  <a:lnTo>
                    <a:pt x="2337" y="2031"/>
                  </a:lnTo>
                  <a:lnTo>
                    <a:pt x="2337" y="2031"/>
                  </a:lnTo>
                  <a:lnTo>
                    <a:pt x="2337" y="2031"/>
                  </a:lnTo>
                  <a:lnTo>
                    <a:pt x="2337" y="2052"/>
                  </a:lnTo>
                  <a:lnTo>
                    <a:pt x="2317" y="2072"/>
                  </a:lnTo>
                  <a:lnTo>
                    <a:pt x="2317" y="2072"/>
                  </a:lnTo>
                  <a:lnTo>
                    <a:pt x="2317" y="2052"/>
                  </a:lnTo>
                  <a:lnTo>
                    <a:pt x="2317" y="2052"/>
                  </a:lnTo>
                  <a:lnTo>
                    <a:pt x="2317" y="2052"/>
                  </a:lnTo>
                  <a:lnTo>
                    <a:pt x="2317" y="2052"/>
                  </a:lnTo>
                  <a:lnTo>
                    <a:pt x="2297" y="2052"/>
                  </a:lnTo>
                  <a:lnTo>
                    <a:pt x="2276" y="2052"/>
                  </a:lnTo>
                  <a:lnTo>
                    <a:pt x="2276" y="2052"/>
                  </a:lnTo>
                  <a:lnTo>
                    <a:pt x="2255" y="2052"/>
                  </a:lnTo>
                  <a:lnTo>
                    <a:pt x="2255" y="2052"/>
                  </a:lnTo>
                  <a:lnTo>
                    <a:pt x="2255" y="2072"/>
                  </a:lnTo>
                  <a:lnTo>
                    <a:pt x="2255" y="2072"/>
                  </a:lnTo>
                  <a:lnTo>
                    <a:pt x="2235" y="2072"/>
                  </a:lnTo>
                  <a:lnTo>
                    <a:pt x="2235" y="2072"/>
                  </a:lnTo>
                  <a:lnTo>
                    <a:pt x="2235" y="2072"/>
                  </a:lnTo>
                  <a:lnTo>
                    <a:pt x="2297" y="2052"/>
                  </a:lnTo>
                  <a:lnTo>
                    <a:pt x="2297" y="2072"/>
                  </a:lnTo>
                  <a:lnTo>
                    <a:pt x="2276" y="2072"/>
                  </a:lnTo>
                  <a:lnTo>
                    <a:pt x="2255" y="2072"/>
                  </a:lnTo>
                  <a:lnTo>
                    <a:pt x="2255" y="2093"/>
                  </a:lnTo>
                  <a:lnTo>
                    <a:pt x="2235" y="2072"/>
                  </a:lnTo>
                  <a:lnTo>
                    <a:pt x="2235" y="2093"/>
                  </a:lnTo>
                  <a:lnTo>
                    <a:pt x="2235" y="2093"/>
                  </a:lnTo>
                  <a:lnTo>
                    <a:pt x="2215" y="2093"/>
                  </a:lnTo>
                  <a:lnTo>
                    <a:pt x="2235" y="2093"/>
                  </a:lnTo>
                  <a:lnTo>
                    <a:pt x="2235" y="2093"/>
                  </a:lnTo>
                  <a:lnTo>
                    <a:pt x="2235" y="2113"/>
                  </a:lnTo>
                  <a:lnTo>
                    <a:pt x="2235" y="2113"/>
                  </a:lnTo>
                  <a:lnTo>
                    <a:pt x="2235" y="2093"/>
                  </a:lnTo>
                  <a:lnTo>
                    <a:pt x="2235" y="2093"/>
                  </a:lnTo>
                  <a:lnTo>
                    <a:pt x="2235" y="2093"/>
                  </a:lnTo>
                  <a:lnTo>
                    <a:pt x="2235" y="2113"/>
                  </a:lnTo>
                  <a:lnTo>
                    <a:pt x="2235" y="2113"/>
                  </a:lnTo>
                  <a:lnTo>
                    <a:pt x="2235" y="2113"/>
                  </a:lnTo>
                  <a:lnTo>
                    <a:pt x="2235" y="2113"/>
                  </a:lnTo>
                  <a:lnTo>
                    <a:pt x="2235" y="2113"/>
                  </a:lnTo>
                  <a:lnTo>
                    <a:pt x="2255" y="2113"/>
                  </a:lnTo>
                  <a:lnTo>
                    <a:pt x="2276" y="2093"/>
                  </a:lnTo>
                  <a:lnTo>
                    <a:pt x="2276" y="2113"/>
                  </a:lnTo>
                  <a:lnTo>
                    <a:pt x="2276" y="2113"/>
                  </a:lnTo>
                  <a:lnTo>
                    <a:pt x="2276" y="2113"/>
                  </a:lnTo>
                  <a:lnTo>
                    <a:pt x="2276" y="2113"/>
                  </a:lnTo>
                  <a:lnTo>
                    <a:pt x="2297" y="2113"/>
                  </a:lnTo>
                  <a:lnTo>
                    <a:pt x="2297" y="2113"/>
                  </a:lnTo>
                  <a:lnTo>
                    <a:pt x="2255" y="2134"/>
                  </a:lnTo>
                  <a:lnTo>
                    <a:pt x="2255" y="2134"/>
                  </a:lnTo>
                  <a:lnTo>
                    <a:pt x="2235" y="2134"/>
                  </a:lnTo>
                  <a:lnTo>
                    <a:pt x="2235" y="2134"/>
                  </a:lnTo>
                  <a:lnTo>
                    <a:pt x="2235" y="2134"/>
                  </a:lnTo>
                  <a:lnTo>
                    <a:pt x="2235" y="2134"/>
                  </a:lnTo>
                  <a:lnTo>
                    <a:pt x="2255" y="2154"/>
                  </a:lnTo>
                  <a:lnTo>
                    <a:pt x="2255" y="2154"/>
                  </a:lnTo>
                  <a:lnTo>
                    <a:pt x="2215" y="2175"/>
                  </a:lnTo>
                  <a:lnTo>
                    <a:pt x="2235" y="2175"/>
                  </a:lnTo>
                  <a:lnTo>
                    <a:pt x="2235" y="2175"/>
                  </a:lnTo>
                  <a:lnTo>
                    <a:pt x="2255" y="2175"/>
                  </a:lnTo>
                  <a:lnTo>
                    <a:pt x="2255" y="2175"/>
                  </a:lnTo>
                  <a:lnTo>
                    <a:pt x="2255" y="2175"/>
                  </a:lnTo>
                  <a:lnTo>
                    <a:pt x="2276" y="2175"/>
                  </a:lnTo>
                  <a:lnTo>
                    <a:pt x="2276" y="2154"/>
                  </a:lnTo>
                  <a:lnTo>
                    <a:pt x="2317" y="2134"/>
                  </a:lnTo>
                  <a:lnTo>
                    <a:pt x="2317" y="2134"/>
                  </a:lnTo>
                  <a:lnTo>
                    <a:pt x="2317" y="2134"/>
                  </a:lnTo>
                  <a:lnTo>
                    <a:pt x="2317" y="2113"/>
                  </a:lnTo>
                  <a:lnTo>
                    <a:pt x="2337" y="2113"/>
                  </a:lnTo>
                  <a:lnTo>
                    <a:pt x="2337" y="2093"/>
                  </a:lnTo>
                  <a:lnTo>
                    <a:pt x="2358" y="2093"/>
                  </a:lnTo>
                  <a:lnTo>
                    <a:pt x="2358" y="2072"/>
                  </a:lnTo>
                  <a:lnTo>
                    <a:pt x="2337" y="2072"/>
                  </a:lnTo>
                  <a:lnTo>
                    <a:pt x="2337" y="2072"/>
                  </a:lnTo>
                  <a:lnTo>
                    <a:pt x="2337" y="2052"/>
                  </a:lnTo>
                  <a:lnTo>
                    <a:pt x="2358" y="2052"/>
                  </a:lnTo>
                  <a:lnTo>
                    <a:pt x="2358" y="2072"/>
                  </a:lnTo>
                  <a:lnTo>
                    <a:pt x="2358" y="2072"/>
                  </a:lnTo>
                  <a:lnTo>
                    <a:pt x="2358" y="2052"/>
                  </a:lnTo>
                  <a:lnTo>
                    <a:pt x="2358" y="2052"/>
                  </a:lnTo>
                  <a:lnTo>
                    <a:pt x="2358" y="2072"/>
                  </a:lnTo>
                  <a:lnTo>
                    <a:pt x="2358" y="2072"/>
                  </a:lnTo>
                  <a:lnTo>
                    <a:pt x="2358" y="2072"/>
                  </a:lnTo>
                  <a:lnTo>
                    <a:pt x="2358" y="2093"/>
                  </a:lnTo>
                  <a:lnTo>
                    <a:pt x="2399" y="2093"/>
                  </a:lnTo>
                  <a:lnTo>
                    <a:pt x="2399" y="2093"/>
                  </a:lnTo>
                  <a:lnTo>
                    <a:pt x="2399" y="2093"/>
                  </a:lnTo>
                  <a:lnTo>
                    <a:pt x="2419" y="2093"/>
                  </a:lnTo>
                  <a:lnTo>
                    <a:pt x="2419" y="2093"/>
                  </a:lnTo>
                  <a:lnTo>
                    <a:pt x="2419" y="2093"/>
                  </a:lnTo>
                  <a:lnTo>
                    <a:pt x="2399" y="2093"/>
                  </a:lnTo>
                  <a:lnTo>
                    <a:pt x="2399" y="2093"/>
                  </a:lnTo>
                  <a:lnTo>
                    <a:pt x="2399" y="2113"/>
                  </a:lnTo>
                  <a:lnTo>
                    <a:pt x="2419" y="2113"/>
                  </a:lnTo>
                  <a:lnTo>
                    <a:pt x="2440" y="2113"/>
                  </a:lnTo>
                  <a:lnTo>
                    <a:pt x="2440" y="2134"/>
                  </a:lnTo>
                  <a:lnTo>
                    <a:pt x="2440" y="2134"/>
                  </a:lnTo>
                  <a:lnTo>
                    <a:pt x="2440" y="2134"/>
                  </a:lnTo>
                  <a:lnTo>
                    <a:pt x="2440" y="2134"/>
                  </a:lnTo>
                  <a:lnTo>
                    <a:pt x="2440" y="2134"/>
                  </a:lnTo>
                  <a:lnTo>
                    <a:pt x="2440" y="2134"/>
                  </a:lnTo>
                  <a:lnTo>
                    <a:pt x="2440" y="2134"/>
                  </a:lnTo>
                  <a:lnTo>
                    <a:pt x="2440" y="2154"/>
                  </a:lnTo>
                  <a:lnTo>
                    <a:pt x="2440" y="2154"/>
                  </a:lnTo>
                  <a:lnTo>
                    <a:pt x="2399" y="2113"/>
                  </a:lnTo>
                  <a:lnTo>
                    <a:pt x="2399" y="2113"/>
                  </a:lnTo>
                  <a:lnTo>
                    <a:pt x="2358" y="2113"/>
                  </a:lnTo>
                  <a:lnTo>
                    <a:pt x="2358" y="2134"/>
                  </a:lnTo>
                  <a:lnTo>
                    <a:pt x="2378" y="2134"/>
                  </a:lnTo>
                  <a:lnTo>
                    <a:pt x="2378" y="2134"/>
                  </a:lnTo>
                  <a:lnTo>
                    <a:pt x="2378" y="2134"/>
                  </a:lnTo>
                  <a:lnTo>
                    <a:pt x="2399" y="2134"/>
                  </a:lnTo>
                  <a:lnTo>
                    <a:pt x="2419" y="2154"/>
                  </a:lnTo>
                  <a:lnTo>
                    <a:pt x="2378" y="2154"/>
                  </a:lnTo>
                  <a:lnTo>
                    <a:pt x="2378" y="2154"/>
                  </a:lnTo>
                  <a:lnTo>
                    <a:pt x="2378" y="2154"/>
                  </a:lnTo>
                  <a:lnTo>
                    <a:pt x="2358" y="2154"/>
                  </a:lnTo>
                  <a:lnTo>
                    <a:pt x="2358" y="2134"/>
                  </a:lnTo>
                  <a:lnTo>
                    <a:pt x="2337" y="2134"/>
                  </a:lnTo>
                  <a:lnTo>
                    <a:pt x="2337" y="2134"/>
                  </a:lnTo>
                  <a:lnTo>
                    <a:pt x="2337" y="2134"/>
                  </a:lnTo>
                  <a:lnTo>
                    <a:pt x="2337" y="2134"/>
                  </a:lnTo>
                  <a:lnTo>
                    <a:pt x="2337" y="2154"/>
                  </a:lnTo>
                  <a:lnTo>
                    <a:pt x="2337" y="2154"/>
                  </a:lnTo>
                  <a:lnTo>
                    <a:pt x="2337" y="2154"/>
                  </a:lnTo>
                  <a:lnTo>
                    <a:pt x="2337" y="2154"/>
                  </a:lnTo>
                  <a:lnTo>
                    <a:pt x="2317" y="2175"/>
                  </a:lnTo>
                  <a:lnTo>
                    <a:pt x="2317" y="2195"/>
                  </a:lnTo>
                  <a:lnTo>
                    <a:pt x="2317" y="2195"/>
                  </a:lnTo>
                  <a:lnTo>
                    <a:pt x="2317" y="2195"/>
                  </a:lnTo>
                  <a:lnTo>
                    <a:pt x="2337" y="2175"/>
                  </a:lnTo>
                  <a:lnTo>
                    <a:pt x="2337" y="2195"/>
                  </a:lnTo>
                  <a:lnTo>
                    <a:pt x="2337" y="2195"/>
                  </a:lnTo>
                  <a:lnTo>
                    <a:pt x="2358" y="2195"/>
                  </a:lnTo>
                  <a:lnTo>
                    <a:pt x="2358" y="2195"/>
                  </a:lnTo>
                  <a:lnTo>
                    <a:pt x="2358" y="2195"/>
                  </a:lnTo>
                  <a:lnTo>
                    <a:pt x="2358" y="2175"/>
                  </a:lnTo>
                  <a:lnTo>
                    <a:pt x="2358" y="2175"/>
                  </a:lnTo>
                  <a:lnTo>
                    <a:pt x="2358" y="2175"/>
                  </a:lnTo>
                  <a:lnTo>
                    <a:pt x="2358" y="2175"/>
                  </a:lnTo>
                  <a:lnTo>
                    <a:pt x="2378" y="2195"/>
                  </a:lnTo>
                  <a:lnTo>
                    <a:pt x="2358" y="2195"/>
                  </a:lnTo>
                  <a:lnTo>
                    <a:pt x="2358" y="2195"/>
                  </a:lnTo>
                  <a:lnTo>
                    <a:pt x="2378" y="2216"/>
                  </a:lnTo>
                  <a:lnTo>
                    <a:pt x="2378" y="2216"/>
                  </a:lnTo>
                  <a:lnTo>
                    <a:pt x="2378" y="2216"/>
                  </a:lnTo>
                  <a:lnTo>
                    <a:pt x="2378" y="2216"/>
                  </a:lnTo>
                  <a:lnTo>
                    <a:pt x="2358" y="2216"/>
                  </a:lnTo>
                  <a:lnTo>
                    <a:pt x="2358" y="2195"/>
                  </a:lnTo>
                  <a:lnTo>
                    <a:pt x="2358" y="2195"/>
                  </a:lnTo>
                  <a:lnTo>
                    <a:pt x="2337" y="2195"/>
                  </a:lnTo>
                  <a:lnTo>
                    <a:pt x="2337" y="2195"/>
                  </a:lnTo>
                  <a:lnTo>
                    <a:pt x="2337" y="2216"/>
                  </a:lnTo>
                  <a:lnTo>
                    <a:pt x="2337" y="2216"/>
                  </a:lnTo>
                  <a:lnTo>
                    <a:pt x="2337" y="2216"/>
                  </a:lnTo>
                  <a:lnTo>
                    <a:pt x="2337" y="2216"/>
                  </a:lnTo>
                  <a:lnTo>
                    <a:pt x="2337" y="2216"/>
                  </a:lnTo>
                  <a:lnTo>
                    <a:pt x="2337" y="2236"/>
                  </a:lnTo>
                  <a:lnTo>
                    <a:pt x="2337" y="2236"/>
                  </a:lnTo>
                  <a:lnTo>
                    <a:pt x="2337" y="2236"/>
                  </a:lnTo>
                  <a:lnTo>
                    <a:pt x="2378" y="2236"/>
                  </a:lnTo>
                  <a:lnTo>
                    <a:pt x="2399" y="2236"/>
                  </a:lnTo>
                  <a:lnTo>
                    <a:pt x="2419" y="2216"/>
                  </a:lnTo>
                  <a:lnTo>
                    <a:pt x="2461" y="2195"/>
                  </a:lnTo>
                  <a:lnTo>
                    <a:pt x="2461" y="2216"/>
                  </a:lnTo>
                  <a:lnTo>
                    <a:pt x="2440" y="2216"/>
                  </a:lnTo>
                  <a:lnTo>
                    <a:pt x="2399" y="2236"/>
                  </a:lnTo>
                  <a:lnTo>
                    <a:pt x="2399" y="2257"/>
                  </a:lnTo>
                  <a:lnTo>
                    <a:pt x="2399" y="2257"/>
                  </a:lnTo>
                  <a:lnTo>
                    <a:pt x="2399" y="2277"/>
                  </a:lnTo>
                  <a:lnTo>
                    <a:pt x="2399" y="2277"/>
                  </a:lnTo>
                  <a:lnTo>
                    <a:pt x="2399" y="2277"/>
                  </a:lnTo>
                  <a:lnTo>
                    <a:pt x="2399" y="2277"/>
                  </a:lnTo>
                  <a:lnTo>
                    <a:pt x="2399" y="2277"/>
                  </a:lnTo>
                  <a:lnTo>
                    <a:pt x="2399" y="2277"/>
                  </a:lnTo>
                  <a:lnTo>
                    <a:pt x="2399" y="2298"/>
                  </a:lnTo>
                  <a:lnTo>
                    <a:pt x="2399" y="2298"/>
                  </a:lnTo>
                  <a:lnTo>
                    <a:pt x="2399" y="2318"/>
                  </a:lnTo>
                  <a:lnTo>
                    <a:pt x="2399" y="2318"/>
                  </a:lnTo>
                  <a:lnTo>
                    <a:pt x="2419" y="2318"/>
                  </a:lnTo>
                  <a:lnTo>
                    <a:pt x="2419" y="2318"/>
                  </a:lnTo>
                  <a:lnTo>
                    <a:pt x="2419" y="2339"/>
                  </a:lnTo>
                  <a:lnTo>
                    <a:pt x="2419" y="2339"/>
                  </a:lnTo>
                  <a:lnTo>
                    <a:pt x="2419" y="2339"/>
                  </a:lnTo>
                  <a:lnTo>
                    <a:pt x="2419" y="2339"/>
                  </a:lnTo>
                  <a:lnTo>
                    <a:pt x="2440" y="2359"/>
                  </a:lnTo>
                  <a:lnTo>
                    <a:pt x="2419" y="2359"/>
                  </a:lnTo>
                  <a:lnTo>
                    <a:pt x="2419" y="2359"/>
                  </a:lnTo>
                  <a:lnTo>
                    <a:pt x="2419" y="2359"/>
                  </a:lnTo>
                  <a:lnTo>
                    <a:pt x="2419" y="2359"/>
                  </a:lnTo>
                  <a:lnTo>
                    <a:pt x="2419" y="2359"/>
                  </a:lnTo>
                  <a:lnTo>
                    <a:pt x="2419" y="2359"/>
                  </a:lnTo>
                  <a:lnTo>
                    <a:pt x="2419" y="2339"/>
                  </a:lnTo>
                  <a:lnTo>
                    <a:pt x="2399" y="2339"/>
                  </a:lnTo>
                  <a:lnTo>
                    <a:pt x="2399" y="2318"/>
                  </a:lnTo>
                  <a:lnTo>
                    <a:pt x="2399" y="2318"/>
                  </a:lnTo>
                  <a:lnTo>
                    <a:pt x="2399" y="2318"/>
                  </a:lnTo>
                  <a:lnTo>
                    <a:pt x="2399" y="2318"/>
                  </a:lnTo>
                  <a:lnTo>
                    <a:pt x="2399" y="2318"/>
                  </a:lnTo>
                  <a:lnTo>
                    <a:pt x="2378" y="2277"/>
                  </a:lnTo>
                  <a:lnTo>
                    <a:pt x="2378" y="2277"/>
                  </a:lnTo>
                  <a:lnTo>
                    <a:pt x="2378" y="2277"/>
                  </a:lnTo>
                  <a:lnTo>
                    <a:pt x="2378" y="2257"/>
                  </a:lnTo>
                  <a:lnTo>
                    <a:pt x="2358" y="2257"/>
                  </a:lnTo>
                  <a:lnTo>
                    <a:pt x="2337" y="2257"/>
                  </a:lnTo>
                  <a:lnTo>
                    <a:pt x="2337" y="2257"/>
                  </a:lnTo>
                  <a:lnTo>
                    <a:pt x="2337" y="2257"/>
                  </a:lnTo>
                  <a:lnTo>
                    <a:pt x="2337" y="2277"/>
                  </a:lnTo>
                  <a:lnTo>
                    <a:pt x="2337" y="2277"/>
                  </a:lnTo>
                  <a:lnTo>
                    <a:pt x="2337" y="2277"/>
                  </a:lnTo>
                  <a:lnTo>
                    <a:pt x="2317" y="2277"/>
                  </a:lnTo>
                  <a:lnTo>
                    <a:pt x="2317" y="2277"/>
                  </a:lnTo>
                  <a:lnTo>
                    <a:pt x="2317" y="2298"/>
                  </a:lnTo>
                  <a:lnTo>
                    <a:pt x="2317" y="2298"/>
                  </a:lnTo>
                  <a:lnTo>
                    <a:pt x="2317" y="2277"/>
                  </a:lnTo>
                  <a:lnTo>
                    <a:pt x="2317" y="2277"/>
                  </a:lnTo>
                  <a:lnTo>
                    <a:pt x="2317" y="2277"/>
                  </a:lnTo>
                  <a:lnTo>
                    <a:pt x="2317" y="2277"/>
                  </a:lnTo>
                  <a:lnTo>
                    <a:pt x="2317" y="2257"/>
                  </a:lnTo>
                  <a:lnTo>
                    <a:pt x="2317" y="2257"/>
                  </a:lnTo>
                  <a:lnTo>
                    <a:pt x="2317" y="2257"/>
                  </a:lnTo>
                  <a:lnTo>
                    <a:pt x="2317" y="2257"/>
                  </a:lnTo>
                  <a:lnTo>
                    <a:pt x="2317" y="2257"/>
                  </a:lnTo>
                  <a:lnTo>
                    <a:pt x="2317" y="2257"/>
                  </a:lnTo>
                  <a:lnTo>
                    <a:pt x="2317" y="2257"/>
                  </a:lnTo>
                  <a:lnTo>
                    <a:pt x="2317" y="2257"/>
                  </a:lnTo>
                  <a:lnTo>
                    <a:pt x="2317" y="2257"/>
                  </a:lnTo>
                  <a:lnTo>
                    <a:pt x="2317" y="2257"/>
                  </a:lnTo>
                  <a:lnTo>
                    <a:pt x="2317" y="2236"/>
                  </a:lnTo>
                  <a:lnTo>
                    <a:pt x="2317" y="2236"/>
                  </a:lnTo>
                  <a:lnTo>
                    <a:pt x="2317" y="2236"/>
                  </a:lnTo>
                  <a:lnTo>
                    <a:pt x="2317" y="2257"/>
                  </a:lnTo>
                  <a:lnTo>
                    <a:pt x="2317" y="2257"/>
                  </a:lnTo>
                  <a:lnTo>
                    <a:pt x="2297" y="2257"/>
                  </a:lnTo>
                  <a:lnTo>
                    <a:pt x="2297" y="2257"/>
                  </a:lnTo>
                  <a:lnTo>
                    <a:pt x="2297" y="2257"/>
                  </a:lnTo>
                  <a:lnTo>
                    <a:pt x="2297" y="2257"/>
                  </a:lnTo>
                  <a:lnTo>
                    <a:pt x="2297" y="2277"/>
                  </a:lnTo>
                  <a:lnTo>
                    <a:pt x="2276" y="2277"/>
                  </a:lnTo>
                  <a:lnTo>
                    <a:pt x="2255" y="2277"/>
                  </a:lnTo>
                  <a:lnTo>
                    <a:pt x="2255" y="2277"/>
                  </a:lnTo>
                  <a:lnTo>
                    <a:pt x="2255" y="2257"/>
                  </a:lnTo>
                  <a:lnTo>
                    <a:pt x="2276" y="2257"/>
                  </a:lnTo>
                  <a:lnTo>
                    <a:pt x="2297" y="2236"/>
                  </a:lnTo>
                  <a:lnTo>
                    <a:pt x="2297" y="2236"/>
                  </a:lnTo>
                  <a:lnTo>
                    <a:pt x="2276" y="2236"/>
                  </a:lnTo>
                  <a:lnTo>
                    <a:pt x="2276" y="2236"/>
                  </a:lnTo>
                  <a:lnTo>
                    <a:pt x="2276" y="2216"/>
                  </a:lnTo>
                  <a:lnTo>
                    <a:pt x="2297" y="2216"/>
                  </a:lnTo>
                  <a:lnTo>
                    <a:pt x="2297" y="2236"/>
                  </a:lnTo>
                  <a:lnTo>
                    <a:pt x="2297" y="2236"/>
                  </a:lnTo>
                  <a:lnTo>
                    <a:pt x="2297" y="2236"/>
                  </a:lnTo>
                  <a:lnTo>
                    <a:pt x="2297" y="2236"/>
                  </a:lnTo>
                  <a:lnTo>
                    <a:pt x="2317" y="2236"/>
                  </a:lnTo>
                  <a:lnTo>
                    <a:pt x="2317" y="2236"/>
                  </a:lnTo>
                  <a:lnTo>
                    <a:pt x="2317" y="2236"/>
                  </a:lnTo>
                  <a:lnTo>
                    <a:pt x="2317" y="2216"/>
                  </a:lnTo>
                  <a:lnTo>
                    <a:pt x="2297" y="2216"/>
                  </a:lnTo>
                  <a:lnTo>
                    <a:pt x="2297" y="2216"/>
                  </a:lnTo>
                  <a:lnTo>
                    <a:pt x="2297" y="2216"/>
                  </a:lnTo>
                  <a:lnTo>
                    <a:pt x="2276" y="2216"/>
                  </a:lnTo>
                  <a:lnTo>
                    <a:pt x="2235" y="2236"/>
                  </a:lnTo>
                  <a:lnTo>
                    <a:pt x="2235" y="2257"/>
                  </a:lnTo>
                  <a:lnTo>
                    <a:pt x="2235" y="2257"/>
                  </a:lnTo>
                  <a:lnTo>
                    <a:pt x="2235" y="2257"/>
                  </a:lnTo>
                  <a:lnTo>
                    <a:pt x="2235" y="2257"/>
                  </a:lnTo>
                  <a:lnTo>
                    <a:pt x="2235" y="2257"/>
                  </a:lnTo>
                  <a:lnTo>
                    <a:pt x="2235" y="2257"/>
                  </a:lnTo>
                  <a:lnTo>
                    <a:pt x="2235" y="2277"/>
                  </a:lnTo>
                  <a:lnTo>
                    <a:pt x="2235" y="2277"/>
                  </a:lnTo>
                  <a:lnTo>
                    <a:pt x="2235" y="2277"/>
                  </a:lnTo>
                  <a:lnTo>
                    <a:pt x="2255" y="2277"/>
                  </a:lnTo>
                  <a:lnTo>
                    <a:pt x="2255" y="2277"/>
                  </a:lnTo>
                  <a:lnTo>
                    <a:pt x="2255" y="2277"/>
                  </a:lnTo>
                  <a:lnTo>
                    <a:pt x="2255" y="2277"/>
                  </a:lnTo>
                  <a:lnTo>
                    <a:pt x="2276" y="2277"/>
                  </a:lnTo>
                  <a:lnTo>
                    <a:pt x="2297" y="2277"/>
                  </a:lnTo>
                  <a:lnTo>
                    <a:pt x="2276" y="2298"/>
                  </a:lnTo>
                  <a:lnTo>
                    <a:pt x="2276" y="2298"/>
                  </a:lnTo>
                  <a:lnTo>
                    <a:pt x="2276" y="2298"/>
                  </a:lnTo>
                  <a:lnTo>
                    <a:pt x="2255" y="2298"/>
                  </a:lnTo>
                  <a:lnTo>
                    <a:pt x="2255" y="2318"/>
                  </a:lnTo>
                  <a:lnTo>
                    <a:pt x="2255" y="2318"/>
                  </a:lnTo>
                  <a:lnTo>
                    <a:pt x="2235" y="2318"/>
                  </a:lnTo>
                  <a:lnTo>
                    <a:pt x="2255" y="2318"/>
                  </a:lnTo>
                  <a:lnTo>
                    <a:pt x="2255" y="2298"/>
                  </a:lnTo>
                  <a:lnTo>
                    <a:pt x="2255" y="2298"/>
                  </a:lnTo>
                  <a:lnTo>
                    <a:pt x="2235" y="2298"/>
                  </a:lnTo>
                  <a:lnTo>
                    <a:pt x="2235" y="2298"/>
                  </a:lnTo>
                  <a:lnTo>
                    <a:pt x="2235" y="2298"/>
                  </a:lnTo>
                  <a:lnTo>
                    <a:pt x="2215" y="2298"/>
                  </a:lnTo>
                  <a:lnTo>
                    <a:pt x="2215" y="2298"/>
                  </a:lnTo>
                  <a:lnTo>
                    <a:pt x="2215" y="2298"/>
                  </a:lnTo>
                  <a:lnTo>
                    <a:pt x="2194" y="2318"/>
                  </a:lnTo>
                  <a:lnTo>
                    <a:pt x="2194" y="2318"/>
                  </a:lnTo>
                  <a:lnTo>
                    <a:pt x="2194" y="2318"/>
                  </a:lnTo>
                  <a:lnTo>
                    <a:pt x="2194" y="2318"/>
                  </a:lnTo>
                  <a:lnTo>
                    <a:pt x="2215" y="2318"/>
                  </a:lnTo>
                  <a:lnTo>
                    <a:pt x="2215" y="2318"/>
                  </a:lnTo>
                  <a:lnTo>
                    <a:pt x="2215" y="2318"/>
                  </a:lnTo>
                  <a:lnTo>
                    <a:pt x="2173" y="2359"/>
                  </a:lnTo>
                  <a:lnTo>
                    <a:pt x="2173" y="2359"/>
                  </a:lnTo>
                  <a:lnTo>
                    <a:pt x="2173" y="2380"/>
                  </a:lnTo>
                  <a:lnTo>
                    <a:pt x="2173" y="2380"/>
                  </a:lnTo>
                  <a:lnTo>
                    <a:pt x="2173" y="2380"/>
                  </a:lnTo>
                  <a:lnTo>
                    <a:pt x="2173" y="2380"/>
                  </a:lnTo>
                  <a:lnTo>
                    <a:pt x="2153" y="2400"/>
                  </a:lnTo>
                  <a:lnTo>
                    <a:pt x="2153" y="2400"/>
                  </a:lnTo>
                  <a:lnTo>
                    <a:pt x="2153" y="2400"/>
                  </a:lnTo>
                  <a:lnTo>
                    <a:pt x="2173" y="2400"/>
                  </a:lnTo>
                  <a:lnTo>
                    <a:pt x="2173" y="2400"/>
                  </a:lnTo>
                  <a:lnTo>
                    <a:pt x="2194" y="2380"/>
                  </a:lnTo>
                  <a:lnTo>
                    <a:pt x="2215" y="2380"/>
                  </a:lnTo>
                  <a:lnTo>
                    <a:pt x="2215" y="2380"/>
                  </a:lnTo>
                  <a:lnTo>
                    <a:pt x="2215" y="2380"/>
                  </a:lnTo>
                  <a:lnTo>
                    <a:pt x="2235" y="2380"/>
                  </a:lnTo>
                  <a:lnTo>
                    <a:pt x="2235" y="2380"/>
                  </a:lnTo>
                  <a:lnTo>
                    <a:pt x="2235" y="2380"/>
                  </a:lnTo>
                  <a:lnTo>
                    <a:pt x="2215" y="2400"/>
                  </a:lnTo>
                  <a:lnTo>
                    <a:pt x="2215" y="2400"/>
                  </a:lnTo>
                  <a:lnTo>
                    <a:pt x="2215" y="2400"/>
                  </a:lnTo>
                  <a:lnTo>
                    <a:pt x="2255" y="2400"/>
                  </a:lnTo>
                  <a:lnTo>
                    <a:pt x="2255" y="2380"/>
                  </a:lnTo>
                  <a:lnTo>
                    <a:pt x="2255" y="2380"/>
                  </a:lnTo>
                  <a:lnTo>
                    <a:pt x="2255" y="2380"/>
                  </a:lnTo>
                  <a:lnTo>
                    <a:pt x="2235" y="2380"/>
                  </a:lnTo>
                  <a:lnTo>
                    <a:pt x="2276" y="2380"/>
                  </a:lnTo>
                  <a:lnTo>
                    <a:pt x="2276" y="2380"/>
                  </a:lnTo>
                  <a:lnTo>
                    <a:pt x="2297" y="2380"/>
                  </a:lnTo>
                  <a:lnTo>
                    <a:pt x="2297" y="2380"/>
                  </a:lnTo>
                  <a:lnTo>
                    <a:pt x="2297" y="2380"/>
                  </a:lnTo>
                  <a:lnTo>
                    <a:pt x="2297" y="2359"/>
                  </a:lnTo>
                  <a:lnTo>
                    <a:pt x="2297" y="2359"/>
                  </a:lnTo>
                  <a:lnTo>
                    <a:pt x="2297" y="2359"/>
                  </a:lnTo>
                  <a:lnTo>
                    <a:pt x="2297" y="2359"/>
                  </a:lnTo>
                  <a:lnTo>
                    <a:pt x="2317" y="2359"/>
                  </a:lnTo>
                  <a:lnTo>
                    <a:pt x="2317" y="2359"/>
                  </a:lnTo>
                  <a:lnTo>
                    <a:pt x="2317" y="2380"/>
                  </a:lnTo>
                  <a:lnTo>
                    <a:pt x="2317" y="2380"/>
                  </a:lnTo>
                  <a:lnTo>
                    <a:pt x="2317" y="2380"/>
                  </a:lnTo>
                  <a:lnTo>
                    <a:pt x="2317" y="2380"/>
                  </a:lnTo>
                  <a:lnTo>
                    <a:pt x="2297" y="2380"/>
                  </a:lnTo>
                  <a:lnTo>
                    <a:pt x="2297" y="2380"/>
                  </a:lnTo>
                  <a:lnTo>
                    <a:pt x="2337" y="2400"/>
                  </a:lnTo>
                  <a:lnTo>
                    <a:pt x="2337" y="2400"/>
                  </a:lnTo>
                  <a:lnTo>
                    <a:pt x="2337" y="2380"/>
                  </a:lnTo>
                  <a:lnTo>
                    <a:pt x="2337" y="2380"/>
                  </a:lnTo>
                  <a:lnTo>
                    <a:pt x="2337" y="2380"/>
                  </a:lnTo>
                  <a:lnTo>
                    <a:pt x="2358" y="2380"/>
                  </a:lnTo>
                  <a:lnTo>
                    <a:pt x="2358" y="2400"/>
                  </a:lnTo>
                  <a:lnTo>
                    <a:pt x="2358" y="2400"/>
                  </a:lnTo>
                  <a:lnTo>
                    <a:pt x="2358" y="2400"/>
                  </a:lnTo>
                  <a:lnTo>
                    <a:pt x="2337" y="2400"/>
                  </a:lnTo>
                  <a:lnTo>
                    <a:pt x="2358" y="2400"/>
                  </a:lnTo>
                  <a:lnTo>
                    <a:pt x="2358" y="2400"/>
                  </a:lnTo>
                  <a:lnTo>
                    <a:pt x="2358" y="2400"/>
                  </a:lnTo>
                  <a:lnTo>
                    <a:pt x="2378" y="2380"/>
                  </a:lnTo>
                  <a:lnTo>
                    <a:pt x="2378" y="2380"/>
                  </a:lnTo>
                  <a:lnTo>
                    <a:pt x="2399" y="2400"/>
                  </a:lnTo>
                  <a:lnTo>
                    <a:pt x="2419" y="2400"/>
                  </a:lnTo>
                  <a:lnTo>
                    <a:pt x="2440" y="2400"/>
                  </a:lnTo>
                  <a:lnTo>
                    <a:pt x="2440" y="2400"/>
                  </a:lnTo>
                  <a:lnTo>
                    <a:pt x="2440" y="2400"/>
                  </a:lnTo>
                  <a:lnTo>
                    <a:pt x="2440" y="2400"/>
                  </a:lnTo>
                  <a:lnTo>
                    <a:pt x="2440" y="2421"/>
                  </a:lnTo>
                  <a:lnTo>
                    <a:pt x="2440" y="2421"/>
                  </a:lnTo>
                  <a:lnTo>
                    <a:pt x="2440" y="2421"/>
                  </a:lnTo>
                  <a:lnTo>
                    <a:pt x="2378" y="2400"/>
                  </a:lnTo>
                  <a:lnTo>
                    <a:pt x="2378" y="2400"/>
                  </a:lnTo>
                  <a:lnTo>
                    <a:pt x="2358" y="2400"/>
                  </a:lnTo>
                  <a:lnTo>
                    <a:pt x="2378" y="2421"/>
                  </a:lnTo>
                  <a:lnTo>
                    <a:pt x="2378" y="2421"/>
                  </a:lnTo>
                  <a:lnTo>
                    <a:pt x="2399" y="2442"/>
                  </a:lnTo>
                  <a:lnTo>
                    <a:pt x="2399" y="2442"/>
                  </a:lnTo>
                  <a:lnTo>
                    <a:pt x="2399" y="2442"/>
                  </a:lnTo>
                  <a:lnTo>
                    <a:pt x="2378" y="2442"/>
                  </a:lnTo>
                  <a:lnTo>
                    <a:pt x="2378" y="2462"/>
                  </a:lnTo>
                  <a:lnTo>
                    <a:pt x="2378" y="2462"/>
                  </a:lnTo>
                  <a:lnTo>
                    <a:pt x="2378" y="2462"/>
                  </a:lnTo>
                  <a:lnTo>
                    <a:pt x="2399" y="2462"/>
                  </a:lnTo>
                  <a:lnTo>
                    <a:pt x="2399" y="2482"/>
                  </a:lnTo>
                  <a:lnTo>
                    <a:pt x="2399" y="2482"/>
                  </a:lnTo>
                  <a:lnTo>
                    <a:pt x="2378" y="2482"/>
                  </a:lnTo>
                  <a:lnTo>
                    <a:pt x="2378" y="2462"/>
                  </a:lnTo>
                  <a:lnTo>
                    <a:pt x="2378" y="2462"/>
                  </a:lnTo>
                  <a:lnTo>
                    <a:pt x="2378" y="2442"/>
                  </a:lnTo>
                  <a:lnTo>
                    <a:pt x="2378" y="2442"/>
                  </a:lnTo>
                  <a:lnTo>
                    <a:pt x="2378" y="2442"/>
                  </a:lnTo>
                  <a:lnTo>
                    <a:pt x="2358" y="2421"/>
                  </a:lnTo>
                  <a:lnTo>
                    <a:pt x="2358" y="2421"/>
                  </a:lnTo>
                  <a:lnTo>
                    <a:pt x="2358" y="2421"/>
                  </a:lnTo>
                  <a:lnTo>
                    <a:pt x="2337" y="2421"/>
                  </a:lnTo>
                  <a:lnTo>
                    <a:pt x="2337" y="2421"/>
                  </a:lnTo>
                  <a:lnTo>
                    <a:pt x="2317" y="2421"/>
                  </a:lnTo>
                  <a:lnTo>
                    <a:pt x="2317" y="2421"/>
                  </a:lnTo>
                  <a:lnTo>
                    <a:pt x="2317" y="2400"/>
                  </a:lnTo>
                  <a:lnTo>
                    <a:pt x="2297" y="2400"/>
                  </a:lnTo>
                  <a:lnTo>
                    <a:pt x="2297" y="2400"/>
                  </a:lnTo>
                  <a:lnTo>
                    <a:pt x="2297" y="2421"/>
                  </a:lnTo>
                  <a:lnTo>
                    <a:pt x="2276" y="2442"/>
                  </a:lnTo>
                  <a:lnTo>
                    <a:pt x="2276" y="2442"/>
                  </a:lnTo>
                  <a:lnTo>
                    <a:pt x="2276" y="2442"/>
                  </a:lnTo>
                  <a:lnTo>
                    <a:pt x="2297" y="2442"/>
                  </a:lnTo>
                  <a:lnTo>
                    <a:pt x="2297" y="2462"/>
                  </a:lnTo>
                  <a:lnTo>
                    <a:pt x="2297" y="2462"/>
                  </a:lnTo>
                  <a:lnTo>
                    <a:pt x="2297" y="2462"/>
                  </a:lnTo>
                  <a:lnTo>
                    <a:pt x="2297" y="2462"/>
                  </a:lnTo>
                  <a:lnTo>
                    <a:pt x="2276" y="2462"/>
                  </a:lnTo>
                  <a:lnTo>
                    <a:pt x="2276" y="2442"/>
                  </a:lnTo>
                  <a:lnTo>
                    <a:pt x="2276" y="2442"/>
                  </a:lnTo>
                  <a:lnTo>
                    <a:pt x="2276" y="2442"/>
                  </a:lnTo>
                  <a:lnTo>
                    <a:pt x="2276" y="2421"/>
                  </a:lnTo>
                  <a:lnTo>
                    <a:pt x="2276" y="2421"/>
                  </a:lnTo>
                  <a:lnTo>
                    <a:pt x="2276" y="2421"/>
                  </a:lnTo>
                  <a:lnTo>
                    <a:pt x="2276" y="2421"/>
                  </a:lnTo>
                  <a:lnTo>
                    <a:pt x="2297" y="2400"/>
                  </a:lnTo>
                  <a:lnTo>
                    <a:pt x="2297" y="2400"/>
                  </a:lnTo>
                  <a:lnTo>
                    <a:pt x="2276" y="2400"/>
                  </a:lnTo>
                  <a:lnTo>
                    <a:pt x="2255" y="2400"/>
                  </a:lnTo>
                  <a:lnTo>
                    <a:pt x="2235" y="2400"/>
                  </a:lnTo>
                  <a:lnTo>
                    <a:pt x="2235" y="2421"/>
                  </a:lnTo>
                  <a:lnTo>
                    <a:pt x="2235" y="2421"/>
                  </a:lnTo>
                  <a:lnTo>
                    <a:pt x="2235" y="2421"/>
                  </a:lnTo>
                  <a:lnTo>
                    <a:pt x="2215" y="2421"/>
                  </a:lnTo>
                  <a:lnTo>
                    <a:pt x="2215" y="2421"/>
                  </a:lnTo>
                  <a:lnTo>
                    <a:pt x="2215" y="2421"/>
                  </a:lnTo>
                  <a:lnTo>
                    <a:pt x="2194" y="2421"/>
                  </a:lnTo>
                  <a:lnTo>
                    <a:pt x="2194" y="2421"/>
                  </a:lnTo>
                  <a:lnTo>
                    <a:pt x="2194" y="2421"/>
                  </a:lnTo>
                  <a:lnTo>
                    <a:pt x="2215" y="2421"/>
                  </a:lnTo>
                  <a:lnTo>
                    <a:pt x="2235" y="2442"/>
                  </a:lnTo>
                  <a:lnTo>
                    <a:pt x="2235" y="2442"/>
                  </a:lnTo>
                  <a:lnTo>
                    <a:pt x="2235" y="2442"/>
                  </a:lnTo>
                  <a:lnTo>
                    <a:pt x="2235" y="2442"/>
                  </a:lnTo>
                  <a:lnTo>
                    <a:pt x="2235" y="2462"/>
                  </a:lnTo>
                  <a:lnTo>
                    <a:pt x="2235" y="2462"/>
                  </a:lnTo>
                  <a:lnTo>
                    <a:pt x="2235" y="2462"/>
                  </a:lnTo>
                  <a:lnTo>
                    <a:pt x="2235" y="2442"/>
                  </a:lnTo>
                  <a:lnTo>
                    <a:pt x="2235" y="2442"/>
                  </a:lnTo>
                  <a:lnTo>
                    <a:pt x="2173" y="2442"/>
                  </a:lnTo>
                  <a:lnTo>
                    <a:pt x="2173" y="2442"/>
                  </a:lnTo>
                  <a:lnTo>
                    <a:pt x="2173" y="2442"/>
                  </a:lnTo>
                  <a:lnTo>
                    <a:pt x="2173" y="2442"/>
                  </a:lnTo>
                  <a:lnTo>
                    <a:pt x="2194" y="2442"/>
                  </a:lnTo>
                  <a:lnTo>
                    <a:pt x="2173" y="2462"/>
                  </a:lnTo>
                  <a:lnTo>
                    <a:pt x="2173" y="2462"/>
                  </a:lnTo>
                  <a:lnTo>
                    <a:pt x="2173" y="2462"/>
                  </a:lnTo>
                  <a:lnTo>
                    <a:pt x="2173" y="2462"/>
                  </a:lnTo>
                  <a:lnTo>
                    <a:pt x="2173" y="2462"/>
                  </a:lnTo>
                  <a:lnTo>
                    <a:pt x="2173" y="2442"/>
                  </a:lnTo>
                  <a:lnTo>
                    <a:pt x="2173" y="2442"/>
                  </a:lnTo>
                  <a:lnTo>
                    <a:pt x="2173" y="2442"/>
                  </a:lnTo>
                  <a:lnTo>
                    <a:pt x="2153" y="2442"/>
                  </a:lnTo>
                  <a:lnTo>
                    <a:pt x="2153" y="2442"/>
                  </a:lnTo>
                  <a:lnTo>
                    <a:pt x="2153" y="2442"/>
                  </a:lnTo>
                  <a:lnTo>
                    <a:pt x="2153" y="2462"/>
                  </a:lnTo>
                  <a:lnTo>
                    <a:pt x="2153" y="2462"/>
                  </a:lnTo>
                  <a:lnTo>
                    <a:pt x="2153" y="2462"/>
                  </a:lnTo>
                  <a:lnTo>
                    <a:pt x="2153" y="2462"/>
                  </a:lnTo>
                  <a:lnTo>
                    <a:pt x="2153" y="2482"/>
                  </a:lnTo>
                  <a:lnTo>
                    <a:pt x="2153" y="2482"/>
                  </a:lnTo>
                  <a:lnTo>
                    <a:pt x="2153" y="2482"/>
                  </a:lnTo>
                  <a:lnTo>
                    <a:pt x="2173" y="2482"/>
                  </a:lnTo>
                  <a:lnTo>
                    <a:pt x="2194" y="2482"/>
                  </a:lnTo>
                  <a:lnTo>
                    <a:pt x="2194" y="2482"/>
                  </a:lnTo>
                  <a:lnTo>
                    <a:pt x="2215" y="2482"/>
                  </a:lnTo>
                  <a:lnTo>
                    <a:pt x="2215" y="2503"/>
                  </a:lnTo>
                  <a:lnTo>
                    <a:pt x="2215" y="2503"/>
                  </a:lnTo>
                  <a:lnTo>
                    <a:pt x="2215" y="2503"/>
                  </a:lnTo>
                  <a:lnTo>
                    <a:pt x="2194" y="2503"/>
                  </a:lnTo>
                  <a:lnTo>
                    <a:pt x="2194" y="2503"/>
                  </a:lnTo>
                  <a:lnTo>
                    <a:pt x="2194" y="2503"/>
                  </a:lnTo>
                  <a:lnTo>
                    <a:pt x="2194" y="2503"/>
                  </a:lnTo>
                  <a:lnTo>
                    <a:pt x="2194" y="2503"/>
                  </a:lnTo>
                  <a:lnTo>
                    <a:pt x="2194" y="2503"/>
                  </a:lnTo>
                  <a:lnTo>
                    <a:pt x="2173" y="2482"/>
                  </a:lnTo>
                  <a:lnTo>
                    <a:pt x="2173" y="2482"/>
                  </a:lnTo>
                  <a:lnTo>
                    <a:pt x="2153" y="2503"/>
                  </a:lnTo>
                  <a:lnTo>
                    <a:pt x="2133" y="2503"/>
                  </a:lnTo>
                  <a:lnTo>
                    <a:pt x="2153" y="2503"/>
                  </a:lnTo>
                  <a:lnTo>
                    <a:pt x="2153" y="2503"/>
                  </a:lnTo>
                  <a:lnTo>
                    <a:pt x="2133" y="2524"/>
                  </a:lnTo>
                  <a:lnTo>
                    <a:pt x="2133" y="2524"/>
                  </a:lnTo>
                  <a:lnTo>
                    <a:pt x="2133" y="2524"/>
                  </a:lnTo>
                  <a:lnTo>
                    <a:pt x="2133" y="2544"/>
                  </a:lnTo>
                  <a:lnTo>
                    <a:pt x="2133" y="2544"/>
                  </a:lnTo>
                  <a:lnTo>
                    <a:pt x="2133" y="2544"/>
                  </a:lnTo>
                  <a:lnTo>
                    <a:pt x="2133" y="2544"/>
                  </a:lnTo>
                  <a:lnTo>
                    <a:pt x="2133" y="2544"/>
                  </a:lnTo>
                  <a:lnTo>
                    <a:pt x="2133" y="2544"/>
                  </a:lnTo>
                  <a:lnTo>
                    <a:pt x="2133" y="2544"/>
                  </a:lnTo>
                  <a:lnTo>
                    <a:pt x="2112" y="2544"/>
                  </a:lnTo>
                  <a:lnTo>
                    <a:pt x="2112" y="2524"/>
                  </a:lnTo>
                  <a:lnTo>
                    <a:pt x="2112" y="2524"/>
                  </a:lnTo>
                  <a:lnTo>
                    <a:pt x="2112" y="2503"/>
                  </a:lnTo>
                  <a:lnTo>
                    <a:pt x="2112" y="2503"/>
                  </a:lnTo>
                  <a:lnTo>
                    <a:pt x="2112" y="2503"/>
                  </a:lnTo>
                  <a:lnTo>
                    <a:pt x="2112" y="2503"/>
                  </a:lnTo>
                  <a:lnTo>
                    <a:pt x="2091" y="2503"/>
                  </a:lnTo>
                  <a:lnTo>
                    <a:pt x="2091" y="2503"/>
                  </a:lnTo>
                  <a:lnTo>
                    <a:pt x="2091" y="2503"/>
                  </a:lnTo>
                  <a:lnTo>
                    <a:pt x="2091" y="2503"/>
                  </a:lnTo>
                  <a:lnTo>
                    <a:pt x="2091" y="2524"/>
                  </a:lnTo>
                  <a:lnTo>
                    <a:pt x="2091" y="2524"/>
                  </a:lnTo>
                  <a:lnTo>
                    <a:pt x="2091" y="2524"/>
                  </a:lnTo>
                  <a:lnTo>
                    <a:pt x="2091" y="2544"/>
                  </a:lnTo>
                  <a:lnTo>
                    <a:pt x="2091" y="2544"/>
                  </a:lnTo>
                  <a:lnTo>
                    <a:pt x="2091" y="2544"/>
                  </a:lnTo>
                  <a:lnTo>
                    <a:pt x="2091" y="2544"/>
                  </a:lnTo>
                  <a:lnTo>
                    <a:pt x="2091" y="2544"/>
                  </a:lnTo>
                  <a:lnTo>
                    <a:pt x="2091" y="2544"/>
                  </a:lnTo>
                  <a:lnTo>
                    <a:pt x="2091" y="2544"/>
                  </a:lnTo>
                  <a:lnTo>
                    <a:pt x="2091" y="2544"/>
                  </a:lnTo>
                  <a:lnTo>
                    <a:pt x="2071" y="2564"/>
                  </a:lnTo>
                  <a:lnTo>
                    <a:pt x="2091" y="2564"/>
                  </a:lnTo>
                  <a:lnTo>
                    <a:pt x="2091" y="2564"/>
                  </a:lnTo>
                  <a:lnTo>
                    <a:pt x="2071" y="2564"/>
                  </a:lnTo>
                  <a:lnTo>
                    <a:pt x="2071" y="2564"/>
                  </a:lnTo>
                  <a:lnTo>
                    <a:pt x="2071" y="2544"/>
                  </a:lnTo>
                  <a:lnTo>
                    <a:pt x="2071" y="2544"/>
                  </a:lnTo>
                  <a:lnTo>
                    <a:pt x="2071" y="2544"/>
                  </a:lnTo>
                  <a:lnTo>
                    <a:pt x="2091" y="2544"/>
                  </a:lnTo>
                  <a:lnTo>
                    <a:pt x="2091" y="2524"/>
                  </a:lnTo>
                  <a:lnTo>
                    <a:pt x="2071" y="2524"/>
                  </a:lnTo>
                  <a:lnTo>
                    <a:pt x="2071" y="2524"/>
                  </a:lnTo>
                  <a:lnTo>
                    <a:pt x="2071" y="2524"/>
                  </a:lnTo>
                  <a:lnTo>
                    <a:pt x="2071" y="2544"/>
                  </a:lnTo>
                  <a:lnTo>
                    <a:pt x="2071" y="2544"/>
                  </a:lnTo>
                  <a:lnTo>
                    <a:pt x="2071" y="2544"/>
                  </a:lnTo>
                  <a:lnTo>
                    <a:pt x="2071" y="2544"/>
                  </a:lnTo>
                  <a:lnTo>
                    <a:pt x="2050" y="2544"/>
                  </a:lnTo>
                  <a:lnTo>
                    <a:pt x="2050" y="2544"/>
                  </a:lnTo>
                  <a:lnTo>
                    <a:pt x="2050" y="2544"/>
                  </a:lnTo>
                  <a:lnTo>
                    <a:pt x="2050" y="2564"/>
                  </a:lnTo>
                  <a:lnTo>
                    <a:pt x="2050" y="2564"/>
                  </a:lnTo>
                  <a:lnTo>
                    <a:pt x="2029" y="2564"/>
                  </a:lnTo>
                  <a:lnTo>
                    <a:pt x="2009" y="2564"/>
                  </a:lnTo>
                  <a:lnTo>
                    <a:pt x="2009" y="2564"/>
                  </a:lnTo>
                  <a:lnTo>
                    <a:pt x="1989" y="2564"/>
                  </a:lnTo>
                  <a:lnTo>
                    <a:pt x="1989" y="2585"/>
                  </a:lnTo>
                  <a:lnTo>
                    <a:pt x="1989" y="2585"/>
                  </a:lnTo>
                  <a:lnTo>
                    <a:pt x="2009" y="2585"/>
                  </a:lnTo>
                  <a:lnTo>
                    <a:pt x="2009" y="2585"/>
                  </a:lnTo>
                  <a:lnTo>
                    <a:pt x="2009" y="2585"/>
                  </a:lnTo>
                  <a:lnTo>
                    <a:pt x="2009" y="2606"/>
                  </a:lnTo>
                  <a:lnTo>
                    <a:pt x="2009" y="2606"/>
                  </a:lnTo>
                  <a:lnTo>
                    <a:pt x="2029" y="2606"/>
                  </a:lnTo>
                  <a:lnTo>
                    <a:pt x="2029" y="2606"/>
                  </a:lnTo>
                  <a:lnTo>
                    <a:pt x="2029" y="2606"/>
                  </a:lnTo>
                  <a:lnTo>
                    <a:pt x="2029" y="2606"/>
                  </a:lnTo>
                  <a:lnTo>
                    <a:pt x="2029" y="2606"/>
                  </a:lnTo>
                  <a:lnTo>
                    <a:pt x="2029" y="2606"/>
                  </a:lnTo>
                  <a:lnTo>
                    <a:pt x="2029" y="2626"/>
                  </a:lnTo>
                  <a:lnTo>
                    <a:pt x="2029" y="2626"/>
                  </a:lnTo>
                  <a:lnTo>
                    <a:pt x="2029" y="2626"/>
                  </a:lnTo>
                  <a:lnTo>
                    <a:pt x="2050" y="2626"/>
                  </a:lnTo>
                  <a:lnTo>
                    <a:pt x="2050" y="2626"/>
                  </a:lnTo>
                  <a:lnTo>
                    <a:pt x="2050" y="2626"/>
                  </a:lnTo>
                  <a:lnTo>
                    <a:pt x="2091" y="2626"/>
                  </a:lnTo>
                  <a:lnTo>
                    <a:pt x="2091" y="2646"/>
                  </a:lnTo>
                  <a:lnTo>
                    <a:pt x="2050" y="2646"/>
                  </a:lnTo>
                  <a:lnTo>
                    <a:pt x="2029" y="2626"/>
                  </a:lnTo>
                  <a:lnTo>
                    <a:pt x="2009" y="2626"/>
                  </a:lnTo>
                  <a:lnTo>
                    <a:pt x="2009" y="2626"/>
                  </a:lnTo>
                  <a:lnTo>
                    <a:pt x="1989" y="2646"/>
                  </a:lnTo>
                  <a:lnTo>
                    <a:pt x="2009" y="2646"/>
                  </a:lnTo>
                  <a:lnTo>
                    <a:pt x="2009" y="2646"/>
                  </a:lnTo>
                  <a:lnTo>
                    <a:pt x="2009" y="2646"/>
                  </a:lnTo>
                  <a:lnTo>
                    <a:pt x="2029" y="2646"/>
                  </a:lnTo>
                  <a:lnTo>
                    <a:pt x="2050" y="2646"/>
                  </a:lnTo>
                  <a:lnTo>
                    <a:pt x="2029" y="2667"/>
                  </a:lnTo>
                  <a:lnTo>
                    <a:pt x="2009" y="2667"/>
                  </a:lnTo>
                  <a:lnTo>
                    <a:pt x="2009" y="2667"/>
                  </a:lnTo>
                  <a:lnTo>
                    <a:pt x="2009" y="2667"/>
                  </a:lnTo>
                  <a:lnTo>
                    <a:pt x="2009" y="2667"/>
                  </a:lnTo>
                  <a:lnTo>
                    <a:pt x="2009" y="2688"/>
                  </a:lnTo>
                  <a:lnTo>
                    <a:pt x="2009" y="2688"/>
                  </a:lnTo>
                  <a:lnTo>
                    <a:pt x="2029" y="2667"/>
                  </a:lnTo>
                  <a:lnTo>
                    <a:pt x="2029" y="2667"/>
                  </a:lnTo>
                  <a:lnTo>
                    <a:pt x="2071" y="2667"/>
                  </a:lnTo>
                  <a:lnTo>
                    <a:pt x="2071" y="2688"/>
                  </a:lnTo>
                  <a:lnTo>
                    <a:pt x="2050" y="2688"/>
                  </a:lnTo>
                  <a:lnTo>
                    <a:pt x="2029" y="2688"/>
                  </a:lnTo>
                  <a:lnTo>
                    <a:pt x="2029" y="2688"/>
                  </a:lnTo>
                  <a:lnTo>
                    <a:pt x="2029" y="2688"/>
                  </a:lnTo>
                  <a:lnTo>
                    <a:pt x="2029" y="2688"/>
                  </a:lnTo>
                  <a:lnTo>
                    <a:pt x="1989" y="2688"/>
                  </a:lnTo>
                  <a:lnTo>
                    <a:pt x="1989" y="2688"/>
                  </a:lnTo>
                  <a:lnTo>
                    <a:pt x="1989" y="2688"/>
                  </a:lnTo>
                  <a:lnTo>
                    <a:pt x="1989" y="2688"/>
                  </a:lnTo>
                  <a:lnTo>
                    <a:pt x="1947" y="2688"/>
                  </a:lnTo>
                  <a:lnTo>
                    <a:pt x="1927" y="2688"/>
                  </a:lnTo>
                  <a:lnTo>
                    <a:pt x="1947" y="2688"/>
                  </a:lnTo>
                  <a:lnTo>
                    <a:pt x="1989" y="2708"/>
                  </a:lnTo>
                  <a:lnTo>
                    <a:pt x="1989" y="2708"/>
                  </a:lnTo>
                  <a:lnTo>
                    <a:pt x="2009" y="2728"/>
                  </a:lnTo>
                  <a:lnTo>
                    <a:pt x="1989" y="2728"/>
                  </a:lnTo>
                  <a:lnTo>
                    <a:pt x="1989" y="2708"/>
                  </a:lnTo>
                  <a:lnTo>
                    <a:pt x="1968" y="2708"/>
                  </a:lnTo>
                  <a:lnTo>
                    <a:pt x="1968" y="2728"/>
                  </a:lnTo>
                  <a:lnTo>
                    <a:pt x="1968" y="2728"/>
                  </a:lnTo>
                  <a:lnTo>
                    <a:pt x="1947" y="2708"/>
                  </a:lnTo>
                  <a:lnTo>
                    <a:pt x="1947" y="2708"/>
                  </a:lnTo>
                  <a:lnTo>
                    <a:pt x="1947" y="2708"/>
                  </a:lnTo>
                  <a:lnTo>
                    <a:pt x="1947" y="2708"/>
                  </a:lnTo>
                  <a:lnTo>
                    <a:pt x="1947" y="2708"/>
                  </a:lnTo>
                  <a:lnTo>
                    <a:pt x="1927" y="2708"/>
                  </a:lnTo>
                  <a:lnTo>
                    <a:pt x="1927" y="2708"/>
                  </a:lnTo>
                  <a:lnTo>
                    <a:pt x="1927" y="2708"/>
                  </a:lnTo>
                  <a:lnTo>
                    <a:pt x="1947" y="2728"/>
                  </a:lnTo>
                  <a:lnTo>
                    <a:pt x="1968" y="2728"/>
                  </a:lnTo>
                  <a:lnTo>
                    <a:pt x="1968" y="2728"/>
                  </a:lnTo>
                  <a:lnTo>
                    <a:pt x="1968" y="2728"/>
                  </a:lnTo>
                  <a:lnTo>
                    <a:pt x="1968" y="2728"/>
                  </a:lnTo>
                  <a:lnTo>
                    <a:pt x="1947" y="2728"/>
                  </a:lnTo>
                  <a:lnTo>
                    <a:pt x="1947" y="2728"/>
                  </a:lnTo>
                  <a:lnTo>
                    <a:pt x="1947" y="2749"/>
                  </a:lnTo>
                  <a:lnTo>
                    <a:pt x="1947" y="2749"/>
                  </a:lnTo>
                  <a:lnTo>
                    <a:pt x="1947" y="2749"/>
                  </a:lnTo>
                  <a:lnTo>
                    <a:pt x="1927" y="2749"/>
                  </a:lnTo>
                  <a:lnTo>
                    <a:pt x="1927" y="2749"/>
                  </a:lnTo>
                  <a:lnTo>
                    <a:pt x="1927" y="2770"/>
                  </a:lnTo>
                  <a:lnTo>
                    <a:pt x="1947" y="2770"/>
                  </a:lnTo>
                  <a:lnTo>
                    <a:pt x="1947" y="2770"/>
                  </a:lnTo>
                  <a:lnTo>
                    <a:pt x="1968" y="2770"/>
                  </a:lnTo>
                  <a:lnTo>
                    <a:pt x="1968" y="2770"/>
                  </a:lnTo>
                  <a:lnTo>
                    <a:pt x="1989" y="2770"/>
                  </a:lnTo>
                  <a:lnTo>
                    <a:pt x="1989" y="2749"/>
                  </a:lnTo>
                  <a:lnTo>
                    <a:pt x="1989" y="2749"/>
                  </a:lnTo>
                  <a:lnTo>
                    <a:pt x="2029" y="2728"/>
                  </a:lnTo>
                  <a:lnTo>
                    <a:pt x="2050" y="2728"/>
                  </a:lnTo>
                  <a:lnTo>
                    <a:pt x="2009" y="2728"/>
                  </a:lnTo>
                  <a:lnTo>
                    <a:pt x="1989" y="2749"/>
                  </a:lnTo>
                  <a:lnTo>
                    <a:pt x="1989" y="2770"/>
                  </a:lnTo>
                  <a:lnTo>
                    <a:pt x="1989" y="2770"/>
                  </a:lnTo>
                  <a:lnTo>
                    <a:pt x="2029" y="2770"/>
                  </a:lnTo>
                  <a:lnTo>
                    <a:pt x="2029" y="2770"/>
                  </a:lnTo>
                  <a:lnTo>
                    <a:pt x="2029" y="2790"/>
                  </a:lnTo>
                  <a:lnTo>
                    <a:pt x="2029" y="2790"/>
                  </a:lnTo>
                  <a:lnTo>
                    <a:pt x="2009" y="2770"/>
                  </a:lnTo>
                  <a:lnTo>
                    <a:pt x="2009" y="2770"/>
                  </a:lnTo>
                  <a:lnTo>
                    <a:pt x="1989" y="2770"/>
                  </a:lnTo>
                  <a:lnTo>
                    <a:pt x="1989" y="2770"/>
                  </a:lnTo>
                  <a:lnTo>
                    <a:pt x="1989" y="2770"/>
                  </a:lnTo>
                  <a:lnTo>
                    <a:pt x="1968" y="2770"/>
                  </a:lnTo>
                  <a:lnTo>
                    <a:pt x="1968" y="2770"/>
                  </a:lnTo>
                  <a:lnTo>
                    <a:pt x="1947" y="2790"/>
                  </a:lnTo>
                  <a:lnTo>
                    <a:pt x="1947" y="2790"/>
                  </a:lnTo>
                  <a:lnTo>
                    <a:pt x="1947" y="2790"/>
                  </a:lnTo>
                  <a:lnTo>
                    <a:pt x="1947" y="2790"/>
                  </a:lnTo>
                  <a:lnTo>
                    <a:pt x="1947" y="2790"/>
                  </a:lnTo>
                  <a:lnTo>
                    <a:pt x="1947" y="2810"/>
                  </a:lnTo>
                  <a:lnTo>
                    <a:pt x="1947" y="2810"/>
                  </a:lnTo>
                  <a:lnTo>
                    <a:pt x="1947" y="2810"/>
                  </a:lnTo>
                  <a:lnTo>
                    <a:pt x="1968" y="2810"/>
                  </a:lnTo>
                  <a:lnTo>
                    <a:pt x="1968" y="2810"/>
                  </a:lnTo>
                  <a:lnTo>
                    <a:pt x="1947" y="2831"/>
                  </a:lnTo>
                  <a:lnTo>
                    <a:pt x="1947" y="2810"/>
                  </a:lnTo>
                  <a:lnTo>
                    <a:pt x="1947" y="2810"/>
                  </a:lnTo>
                  <a:lnTo>
                    <a:pt x="1947" y="2810"/>
                  </a:lnTo>
                  <a:lnTo>
                    <a:pt x="1947" y="2810"/>
                  </a:lnTo>
                  <a:lnTo>
                    <a:pt x="1947" y="2790"/>
                  </a:lnTo>
                  <a:lnTo>
                    <a:pt x="1927" y="2790"/>
                  </a:lnTo>
                  <a:lnTo>
                    <a:pt x="1927" y="2790"/>
                  </a:lnTo>
                  <a:lnTo>
                    <a:pt x="1927" y="2790"/>
                  </a:lnTo>
                  <a:lnTo>
                    <a:pt x="1907" y="2770"/>
                  </a:lnTo>
                  <a:lnTo>
                    <a:pt x="1907" y="2770"/>
                  </a:lnTo>
                  <a:lnTo>
                    <a:pt x="1886" y="2790"/>
                  </a:lnTo>
                  <a:lnTo>
                    <a:pt x="1886" y="2790"/>
                  </a:lnTo>
                  <a:lnTo>
                    <a:pt x="1886" y="2790"/>
                  </a:lnTo>
                  <a:lnTo>
                    <a:pt x="1907" y="2790"/>
                  </a:lnTo>
                  <a:lnTo>
                    <a:pt x="1907" y="2790"/>
                  </a:lnTo>
                  <a:lnTo>
                    <a:pt x="1907" y="2790"/>
                  </a:lnTo>
                  <a:lnTo>
                    <a:pt x="1907" y="2810"/>
                  </a:lnTo>
                  <a:lnTo>
                    <a:pt x="1907" y="2810"/>
                  </a:lnTo>
                  <a:lnTo>
                    <a:pt x="1907" y="2810"/>
                  </a:lnTo>
                  <a:lnTo>
                    <a:pt x="1907" y="2810"/>
                  </a:lnTo>
                  <a:lnTo>
                    <a:pt x="1927" y="2810"/>
                  </a:lnTo>
                  <a:lnTo>
                    <a:pt x="1927" y="2810"/>
                  </a:lnTo>
                  <a:lnTo>
                    <a:pt x="1927" y="2810"/>
                  </a:lnTo>
                  <a:lnTo>
                    <a:pt x="1927" y="2810"/>
                  </a:lnTo>
                  <a:lnTo>
                    <a:pt x="1907" y="2810"/>
                  </a:lnTo>
                  <a:lnTo>
                    <a:pt x="1907" y="2831"/>
                  </a:lnTo>
                  <a:lnTo>
                    <a:pt x="1927" y="2831"/>
                  </a:lnTo>
                  <a:lnTo>
                    <a:pt x="1927" y="2831"/>
                  </a:lnTo>
                  <a:lnTo>
                    <a:pt x="1927" y="2831"/>
                  </a:lnTo>
                  <a:lnTo>
                    <a:pt x="1927" y="2831"/>
                  </a:lnTo>
                  <a:lnTo>
                    <a:pt x="1927" y="2852"/>
                  </a:lnTo>
                  <a:lnTo>
                    <a:pt x="1927" y="2852"/>
                  </a:lnTo>
                  <a:lnTo>
                    <a:pt x="1927" y="2852"/>
                  </a:lnTo>
                  <a:lnTo>
                    <a:pt x="1886" y="2872"/>
                  </a:lnTo>
                  <a:lnTo>
                    <a:pt x="1907" y="2892"/>
                  </a:lnTo>
                  <a:lnTo>
                    <a:pt x="1907" y="2892"/>
                  </a:lnTo>
                  <a:lnTo>
                    <a:pt x="1907" y="2892"/>
                  </a:lnTo>
                  <a:lnTo>
                    <a:pt x="1907" y="2892"/>
                  </a:lnTo>
                  <a:lnTo>
                    <a:pt x="1927" y="2892"/>
                  </a:lnTo>
                  <a:lnTo>
                    <a:pt x="1927" y="2892"/>
                  </a:lnTo>
                  <a:lnTo>
                    <a:pt x="1927" y="2892"/>
                  </a:lnTo>
                  <a:lnTo>
                    <a:pt x="1927" y="2892"/>
                  </a:lnTo>
                  <a:lnTo>
                    <a:pt x="1927" y="2892"/>
                  </a:lnTo>
                  <a:lnTo>
                    <a:pt x="1927" y="2892"/>
                  </a:lnTo>
                  <a:lnTo>
                    <a:pt x="1927" y="2892"/>
                  </a:lnTo>
                  <a:lnTo>
                    <a:pt x="1947" y="2913"/>
                  </a:lnTo>
                  <a:lnTo>
                    <a:pt x="1947" y="2913"/>
                  </a:lnTo>
                  <a:lnTo>
                    <a:pt x="1968" y="2892"/>
                  </a:lnTo>
                  <a:lnTo>
                    <a:pt x="1968" y="2892"/>
                  </a:lnTo>
                  <a:lnTo>
                    <a:pt x="1968" y="2892"/>
                  </a:lnTo>
                  <a:lnTo>
                    <a:pt x="1968" y="2872"/>
                  </a:lnTo>
                  <a:lnTo>
                    <a:pt x="1968" y="2872"/>
                  </a:lnTo>
                  <a:lnTo>
                    <a:pt x="1968" y="2872"/>
                  </a:lnTo>
                  <a:lnTo>
                    <a:pt x="1968" y="2872"/>
                  </a:lnTo>
                  <a:lnTo>
                    <a:pt x="1968" y="2872"/>
                  </a:lnTo>
                  <a:lnTo>
                    <a:pt x="1968" y="2872"/>
                  </a:lnTo>
                  <a:lnTo>
                    <a:pt x="1968" y="2872"/>
                  </a:lnTo>
                  <a:lnTo>
                    <a:pt x="1968" y="2872"/>
                  </a:lnTo>
                  <a:lnTo>
                    <a:pt x="1968" y="2872"/>
                  </a:lnTo>
                  <a:lnTo>
                    <a:pt x="1968" y="2872"/>
                  </a:lnTo>
                  <a:lnTo>
                    <a:pt x="1989" y="2872"/>
                  </a:lnTo>
                  <a:lnTo>
                    <a:pt x="1989" y="2872"/>
                  </a:lnTo>
                  <a:lnTo>
                    <a:pt x="1989" y="2872"/>
                  </a:lnTo>
                  <a:lnTo>
                    <a:pt x="1989" y="2892"/>
                  </a:lnTo>
                  <a:lnTo>
                    <a:pt x="1989" y="2892"/>
                  </a:lnTo>
                  <a:lnTo>
                    <a:pt x="1989" y="2892"/>
                  </a:lnTo>
                  <a:lnTo>
                    <a:pt x="2009" y="2892"/>
                  </a:lnTo>
                  <a:lnTo>
                    <a:pt x="2009" y="2892"/>
                  </a:lnTo>
                  <a:lnTo>
                    <a:pt x="2009" y="2892"/>
                  </a:lnTo>
                  <a:lnTo>
                    <a:pt x="1968" y="2892"/>
                  </a:lnTo>
                  <a:lnTo>
                    <a:pt x="1927" y="2934"/>
                  </a:lnTo>
                  <a:lnTo>
                    <a:pt x="1927" y="2934"/>
                  </a:lnTo>
                  <a:lnTo>
                    <a:pt x="1927" y="2934"/>
                  </a:lnTo>
                  <a:lnTo>
                    <a:pt x="1907" y="2954"/>
                  </a:lnTo>
                  <a:lnTo>
                    <a:pt x="1907" y="2954"/>
                  </a:lnTo>
                  <a:lnTo>
                    <a:pt x="1907" y="2954"/>
                  </a:lnTo>
                  <a:lnTo>
                    <a:pt x="1907" y="2975"/>
                  </a:lnTo>
                  <a:lnTo>
                    <a:pt x="1907" y="2975"/>
                  </a:lnTo>
                  <a:lnTo>
                    <a:pt x="1947" y="2954"/>
                  </a:lnTo>
                  <a:lnTo>
                    <a:pt x="1947" y="2934"/>
                  </a:lnTo>
                  <a:lnTo>
                    <a:pt x="1968" y="2934"/>
                  </a:lnTo>
                  <a:lnTo>
                    <a:pt x="1989" y="2934"/>
                  </a:lnTo>
                  <a:lnTo>
                    <a:pt x="1989" y="2913"/>
                  </a:lnTo>
                  <a:lnTo>
                    <a:pt x="2009" y="2913"/>
                  </a:lnTo>
                  <a:lnTo>
                    <a:pt x="2009" y="2913"/>
                  </a:lnTo>
                  <a:lnTo>
                    <a:pt x="2009" y="2913"/>
                  </a:lnTo>
                  <a:lnTo>
                    <a:pt x="2009" y="2913"/>
                  </a:lnTo>
                  <a:lnTo>
                    <a:pt x="2029" y="2913"/>
                  </a:lnTo>
                  <a:lnTo>
                    <a:pt x="2029" y="2913"/>
                  </a:lnTo>
                  <a:lnTo>
                    <a:pt x="2029" y="2913"/>
                  </a:lnTo>
                  <a:lnTo>
                    <a:pt x="2009" y="2913"/>
                  </a:lnTo>
                  <a:lnTo>
                    <a:pt x="2029" y="2934"/>
                  </a:lnTo>
                  <a:lnTo>
                    <a:pt x="2029" y="2934"/>
                  </a:lnTo>
                  <a:lnTo>
                    <a:pt x="2050" y="2913"/>
                  </a:lnTo>
                  <a:lnTo>
                    <a:pt x="2050" y="2913"/>
                  </a:lnTo>
                  <a:lnTo>
                    <a:pt x="2050" y="2913"/>
                  </a:lnTo>
                  <a:lnTo>
                    <a:pt x="2050" y="2913"/>
                  </a:lnTo>
                  <a:lnTo>
                    <a:pt x="2050" y="2892"/>
                  </a:lnTo>
                  <a:lnTo>
                    <a:pt x="2050" y="2892"/>
                  </a:lnTo>
                  <a:lnTo>
                    <a:pt x="2050" y="2913"/>
                  </a:lnTo>
                  <a:lnTo>
                    <a:pt x="2071" y="2913"/>
                  </a:lnTo>
                  <a:lnTo>
                    <a:pt x="2091" y="2913"/>
                  </a:lnTo>
                  <a:lnTo>
                    <a:pt x="2091" y="2913"/>
                  </a:lnTo>
                  <a:lnTo>
                    <a:pt x="2091" y="2892"/>
                  </a:lnTo>
                  <a:lnTo>
                    <a:pt x="2091" y="2892"/>
                  </a:lnTo>
                  <a:lnTo>
                    <a:pt x="2112" y="2892"/>
                  </a:lnTo>
                  <a:lnTo>
                    <a:pt x="2133" y="2872"/>
                  </a:lnTo>
                  <a:lnTo>
                    <a:pt x="2133" y="2872"/>
                  </a:lnTo>
                  <a:lnTo>
                    <a:pt x="2133" y="2872"/>
                  </a:lnTo>
                  <a:lnTo>
                    <a:pt x="2133" y="2892"/>
                  </a:lnTo>
                  <a:lnTo>
                    <a:pt x="2133" y="2892"/>
                  </a:lnTo>
                  <a:lnTo>
                    <a:pt x="2133" y="2892"/>
                  </a:lnTo>
                  <a:lnTo>
                    <a:pt x="2112" y="2892"/>
                  </a:lnTo>
                  <a:lnTo>
                    <a:pt x="2112" y="2913"/>
                  </a:lnTo>
                  <a:lnTo>
                    <a:pt x="2112" y="2913"/>
                  </a:lnTo>
                  <a:lnTo>
                    <a:pt x="2112" y="2913"/>
                  </a:lnTo>
                  <a:lnTo>
                    <a:pt x="2112" y="2913"/>
                  </a:lnTo>
                  <a:lnTo>
                    <a:pt x="2112" y="2934"/>
                  </a:lnTo>
                  <a:lnTo>
                    <a:pt x="2091" y="2934"/>
                  </a:lnTo>
                  <a:lnTo>
                    <a:pt x="2071" y="2934"/>
                  </a:lnTo>
                  <a:lnTo>
                    <a:pt x="2071" y="2954"/>
                  </a:lnTo>
                  <a:lnTo>
                    <a:pt x="2050" y="2954"/>
                  </a:lnTo>
                  <a:lnTo>
                    <a:pt x="2050" y="2954"/>
                  </a:lnTo>
                  <a:lnTo>
                    <a:pt x="2071" y="2934"/>
                  </a:lnTo>
                  <a:lnTo>
                    <a:pt x="2071" y="2934"/>
                  </a:lnTo>
                  <a:lnTo>
                    <a:pt x="2050" y="2934"/>
                  </a:lnTo>
                  <a:lnTo>
                    <a:pt x="2050" y="2934"/>
                  </a:lnTo>
                  <a:lnTo>
                    <a:pt x="2029" y="2934"/>
                  </a:lnTo>
                  <a:lnTo>
                    <a:pt x="2029" y="2954"/>
                  </a:lnTo>
                  <a:lnTo>
                    <a:pt x="2050" y="2975"/>
                  </a:lnTo>
                  <a:lnTo>
                    <a:pt x="2071" y="2954"/>
                  </a:lnTo>
                  <a:lnTo>
                    <a:pt x="2071" y="2954"/>
                  </a:lnTo>
                  <a:lnTo>
                    <a:pt x="2071" y="2975"/>
                  </a:lnTo>
                  <a:lnTo>
                    <a:pt x="2071" y="2975"/>
                  </a:lnTo>
                  <a:lnTo>
                    <a:pt x="2071" y="2975"/>
                  </a:lnTo>
                  <a:lnTo>
                    <a:pt x="2071" y="2975"/>
                  </a:lnTo>
                  <a:lnTo>
                    <a:pt x="2071" y="2975"/>
                  </a:lnTo>
                  <a:lnTo>
                    <a:pt x="2050" y="2975"/>
                  </a:lnTo>
                  <a:lnTo>
                    <a:pt x="2050" y="2975"/>
                  </a:lnTo>
                  <a:lnTo>
                    <a:pt x="2050" y="2975"/>
                  </a:lnTo>
                  <a:lnTo>
                    <a:pt x="2050" y="2975"/>
                  </a:lnTo>
                  <a:lnTo>
                    <a:pt x="2029" y="2975"/>
                  </a:lnTo>
                  <a:lnTo>
                    <a:pt x="2029" y="2975"/>
                  </a:lnTo>
                  <a:lnTo>
                    <a:pt x="2029" y="2975"/>
                  </a:lnTo>
                  <a:lnTo>
                    <a:pt x="2009" y="2996"/>
                  </a:lnTo>
                  <a:lnTo>
                    <a:pt x="2009" y="2996"/>
                  </a:lnTo>
                  <a:lnTo>
                    <a:pt x="2009" y="2996"/>
                  </a:lnTo>
                  <a:lnTo>
                    <a:pt x="2009" y="2996"/>
                  </a:lnTo>
                  <a:lnTo>
                    <a:pt x="2009" y="2996"/>
                  </a:lnTo>
                  <a:lnTo>
                    <a:pt x="2009" y="2975"/>
                  </a:lnTo>
                  <a:lnTo>
                    <a:pt x="2009" y="2975"/>
                  </a:lnTo>
                  <a:lnTo>
                    <a:pt x="2009" y="2975"/>
                  </a:lnTo>
                  <a:lnTo>
                    <a:pt x="2029" y="2954"/>
                  </a:lnTo>
                  <a:lnTo>
                    <a:pt x="2009" y="2954"/>
                  </a:lnTo>
                  <a:lnTo>
                    <a:pt x="2009" y="2954"/>
                  </a:lnTo>
                  <a:lnTo>
                    <a:pt x="2009" y="2954"/>
                  </a:lnTo>
                  <a:lnTo>
                    <a:pt x="2009" y="2954"/>
                  </a:lnTo>
                  <a:lnTo>
                    <a:pt x="2009" y="2934"/>
                  </a:lnTo>
                  <a:lnTo>
                    <a:pt x="2009" y="2934"/>
                  </a:lnTo>
                  <a:lnTo>
                    <a:pt x="2009" y="2934"/>
                  </a:lnTo>
                  <a:lnTo>
                    <a:pt x="1968" y="2954"/>
                  </a:lnTo>
                  <a:lnTo>
                    <a:pt x="1947" y="2954"/>
                  </a:lnTo>
                  <a:lnTo>
                    <a:pt x="1927" y="2975"/>
                  </a:lnTo>
                  <a:lnTo>
                    <a:pt x="1927" y="2975"/>
                  </a:lnTo>
                  <a:lnTo>
                    <a:pt x="1927" y="2975"/>
                  </a:lnTo>
                  <a:lnTo>
                    <a:pt x="1927" y="2975"/>
                  </a:lnTo>
                  <a:lnTo>
                    <a:pt x="1907" y="2975"/>
                  </a:lnTo>
                  <a:lnTo>
                    <a:pt x="1907" y="2975"/>
                  </a:lnTo>
                  <a:lnTo>
                    <a:pt x="1907" y="2975"/>
                  </a:lnTo>
                  <a:lnTo>
                    <a:pt x="1865" y="2996"/>
                  </a:lnTo>
                  <a:lnTo>
                    <a:pt x="1865" y="2996"/>
                  </a:lnTo>
                  <a:lnTo>
                    <a:pt x="1845" y="2996"/>
                  </a:lnTo>
                  <a:lnTo>
                    <a:pt x="1845" y="3016"/>
                  </a:lnTo>
                  <a:lnTo>
                    <a:pt x="1825" y="3016"/>
                  </a:lnTo>
                  <a:lnTo>
                    <a:pt x="1825" y="3036"/>
                  </a:lnTo>
                  <a:lnTo>
                    <a:pt x="1845" y="3036"/>
                  </a:lnTo>
                  <a:lnTo>
                    <a:pt x="1845" y="3036"/>
                  </a:lnTo>
                  <a:lnTo>
                    <a:pt x="1845" y="3036"/>
                  </a:lnTo>
                  <a:lnTo>
                    <a:pt x="1845" y="3036"/>
                  </a:lnTo>
                  <a:lnTo>
                    <a:pt x="1845" y="3036"/>
                  </a:lnTo>
                  <a:lnTo>
                    <a:pt x="1845" y="3036"/>
                  </a:lnTo>
                  <a:lnTo>
                    <a:pt x="1845" y="3036"/>
                  </a:lnTo>
                  <a:lnTo>
                    <a:pt x="1886" y="3036"/>
                  </a:lnTo>
                  <a:lnTo>
                    <a:pt x="1907" y="3016"/>
                  </a:lnTo>
                  <a:lnTo>
                    <a:pt x="1907" y="3016"/>
                  </a:lnTo>
                  <a:lnTo>
                    <a:pt x="1907" y="3016"/>
                  </a:lnTo>
                  <a:lnTo>
                    <a:pt x="1886" y="3036"/>
                  </a:lnTo>
                  <a:lnTo>
                    <a:pt x="1886" y="3036"/>
                  </a:lnTo>
                  <a:lnTo>
                    <a:pt x="1886" y="3057"/>
                  </a:lnTo>
                  <a:lnTo>
                    <a:pt x="1886" y="3057"/>
                  </a:lnTo>
                  <a:lnTo>
                    <a:pt x="1886" y="3057"/>
                  </a:lnTo>
                  <a:lnTo>
                    <a:pt x="1886" y="3057"/>
                  </a:lnTo>
                  <a:lnTo>
                    <a:pt x="1886" y="3078"/>
                  </a:lnTo>
                  <a:lnTo>
                    <a:pt x="1886" y="3078"/>
                  </a:lnTo>
                  <a:lnTo>
                    <a:pt x="1907" y="3078"/>
                  </a:lnTo>
                  <a:lnTo>
                    <a:pt x="1927" y="3078"/>
                  </a:lnTo>
                  <a:lnTo>
                    <a:pt x="1927" y="3098"/>
                  </a:lnTo>
                  <a:lnTo>
                    <a:pt x="1927" y="3098"/>
                  </a:lnTo>
                  <a:lnTo>
                    <a:pt x="1927" y="3098"/>
                  </a:lnTo>
                  <a:lnTo>
                    <a:pt x="1927" y="3098"/>
                  </a:lnTo>
                  <a:lnTo>
                    <a:pt x="1927" y="3118"/>
                  </a:lnTo>
                  <a:lnTo>
                    <a:pt x="1947" y="3118"/>
                  </a:lnTo>
                  <a:lnTo>
                    <a:pt x="1947" y="3139"/>
                  </a:lnTo>
                  <a:lnTo>
                    <a:pt x="1927" y="3139"/>
                  </a:lnTo>
                  <a:lnTo>
                    <a:pt x="1927" y="3118"/>
                  </a:lnTo>
                  <a:lnTo>
                    <a:pt x="1927" y="3118"/>
                  </a:lnTo>
                  <a:lnTo>
                    <a:pt x="1927" y="3118"/>
                  </a:lnTo>
                  <a:lnTo>
                    <a:pt x="1927" y="3118"/>
                  </a:lnTo>
                  <a:lnTo>
                    <a:pt x="1927" y="3118"/>
                  </a:lnTo>
                  <a:lnTo>
                    <a:pt x="1927" y="3118"/>
                  </a:lnTo>
                  <a:lnTo>
                    <a:pt x="1927" y="3118"/>
                  </a:lnTo>
                  <a:lnTo>
                    <a:pt x="1927" y="3118"/>
                  </a:lnTo>
                  <a:lnTo>
                    <a:pt x="1927" y="3118"/>
                  </a:lnTo>
                  <a:lnTo>
                    <a:pt x="1907" y="3118"/>
                  </a:lnTo>
                  <a:lnTo>
                    <a:pt x="1907" y="3118"/>
                  </a:lnTo>
                  <a:lnTo>
                    <a:pt x="1907" y="3098"/>
                  </a:lnTo>
                  <a:lnTo>
                    <a:pt x="1907" y="3098"/>
                  </a:lnTo>
                  <a:lnTo>
                    <a:pt x="1907" y="3098"/>
                  </a:lnTo>
                  <a:lnTo>
                    <a:pt x="1907" y="3098"/>
                  </a:lnTo>
                  <a:lnTo>
                    <a:pt x="1886" y="3098"/>
                  </a:lnTo>
                  <a:lnTo>
                    <a:pt x="1886" y="3098"/>
                  </a:lnTo>
                  <a:lnTo>
                    <a:pt x="1886" y="3098"/>
                  </a:lnTo>
                  <a:lnTo>
                    <a:pt x="1886" y="3078"/>
                  </a:lnTo>
                  <a:lnTo>
                    <a:pt x="1865" y="3078"/>
                  </a:lnTo>
                  <a:lnTo>
                    <a:pt x="1865" y="3078"/>
                  </a:lnTo>
                  <a:lnTo>
                    <a:pt x="1865" y="3078"/>
                  </a:lnTo>
                  <a:lnTo>
                    <a:pt x="1825" y="3098"/>
                  </a:lnTo>
                  <a:lnTo>
                    <a:pt x="1825" y="3118"/>
                  </a:lnTo>
                  <a:lnTo>
                    <a:pt x="1825" y="3118"/>
                  </a:lnTo>
                  <a:lnTo>
                    <a:pt x="1825" y="3118"/>
                  </a:lnTo>
                  <a:lnTo>
                    <a:pt x="1825" y="3139"/>
                  </a:lnTo>
                  <a:lnTo>
                    <a:pt x="1825" y="3139"/>
                  </a:lnTo>
                  <a:lnTo>
                    <a:pt x="1825" y="3139"/>
                  </a:lnTo>
                  <a:lnTo>
                    <a:pt x="1825" y="3139"/>
                  </a:lnTo>
                  <a:lnTo>
                    <a:pt x="1825" y="3139"/>
                  </a:lnTo>
                  <a:lnTo>
                    <a:pt x="1825" y="3139"/>
                  </a:lnTo>
                  <a:lnTo>
                    <a:pt x="1825" y="3160"/>
                  </a:lnTo>
                  <a:lnTo>
                    <a:pt x="1825" y="3160"/>
                  </a:lnTo>
                  <a:lnTo>
                    <a:pt x="1825" y="3139"/>
                  </a:lnTo>
                  <a:lnTo>
                    <a:pt x="1845" y="3139"/>
                  </a:lnTo>
                  <a:lnTo>
                    <a:pt x="1845" y="3160"/>
                  </a:lnTo>
                  <a:lnTo>
                    <a:pt x="1845" y="3160"/>
                  </a:lnTo>
                  <a:lnTo>
                    <a:pt x="1845" y="3180"/>
                  </a:lnTo>
                  <a:lnTo>
                    <a:pt x="1845" y="3180"/>
                  </a:lnTo>
                  <a:lnTo>
                    <a:pt x="1845" y="3160"/>
                  </a:lnTo>
                  <a:lnTo>
                    <a:pt x="1825" y="3160"/>
                  </a:lnTo>
                  <a:lnTo>
                    <a:pt x="1825" y="3160"/>
                  </a:lnTo>
                  <a:lnTo>
                    <a:pt x="1825" y="3160"/>
                  </a:lnTo>
                  <a:lnTo>
                    <a:pt x="1825" y="3160"/>
                  </a:lnTo>
                  <a:lnTo>
                    <a:pt x="1825" y="3180"/>
                  </a:lnTo>
                  <a:lnTo>
                    <a:pt x="1804" y="3180"/>
                  </a:lnTo>
                  <a:lnTo>
                    <a:pt x="1804" y="3200"/>
                  </a:lnTo>
                  <a:lnTo>
                    <a:pt x="1804" y="3200"/>
                  </a:lnTo>
                  <a:lnTo>
                    <a:pt x="1825" y="3200"/>
                  </a:lnTo>
                  <a:lnTo>
                    <a:pt x="1825" y="3200"/>
                  </a:lnTo>
                  <a:lnTo>
                    <a:pt x="1825" y="3221"/>
                  </a:lnTo>
                  <a:lnTo>
                    <a:pt x="1825" y="3221"/>
                  </a:lnTo>
                  <a:lnTo>
                    <a:pt x="1825" y="3221"/>
                  </a:lnTo>
                  <a:lnTo>
                    <a:pt x="1825" y="3221"/>
                  </a:lnTo>
                  <a:lnTo>
                    <a:pt x="1845" y="3242"/>
                  </a:lnTo>
                  <a:lnTo>
                    <a:pt x="1845" y="3242"/>
                  </a:lnTo>
                  <a:lnTo>
                    <a:pt x="1845" y="3242"/>
                  </a:lnTo>
                  <a:lnTo>
                    <a:pt x="1845" y="3242"/>
                  </a:lnTo>
                  <a:lnTo>
                    <a:pt x="1845" y="3242"/>
                  </a:lnTo>
                  <a:lnTo>
                    <a:pt x="1865" y="3242"/>
                  </a:lnTo>
                  <a:lnTo>
                    <a:pt x="1865" y="3242"/>
                  </a:lnTo>
                  <a:lnTo>
                    <a:pt x="1865" y="3242"/>
                  </a:lnTo>
                  <a:lnTo>
                    <a:pt x="1845" y="3262"/>
                  </a:lnTo>
                  <a:lnTo>
                    <a:pt x="1845" y="3262"/>
                  </a:lnTo>
                  <a:lnTo>
                    <a:pt x="1845" y="3242"/>
                  </a:lnTo>
                  <a:lnTo>
                    <a:pt x="1845" y="3242"/>
                  </a:lnTo>
                  <a:lnTo>
                    <a:pt x="1825" y="3242"/>
                  </a:lnTo>
                  <a:lnTo>
                    <a:pt x="1825" y="3242"/>
                  </a:lnTo>
                  <a:lnTo>
                    <a:pt x="1825" y="3242"/>
                  </a:lnTo>
                  <a:lnTo>
                    <a:pt x="1825" y="3242"/>
                  </a:lnTo>
                  <a:lnTo>
                    <a:pt x="1825" y="3242"/>
                  </a:lnTo>
                  <a:lnTo>
                    <a:pt x="1825" y="3221"/>
                  </a:lnTo>
                  <a:lnTo>
                    <a:pt x="1825" y="3221"/>
                  </a:lnTo>
                  <a:lnTo>
                    <a:pt x="1825" y="3221"/>
                  </a:lnTo>
                  <a:lnTo>
                    <a:pt x="1825" y="3221"/>
                  </a:lnTo>
                  <a:lnTo>
                    <a:pt x="1825" y="3221"/>
                  </a:lnTo>
                  <a:lnTo>
                    <a:pt x="1825" y="3221"/>
                  </a:lnTo>
                  <a:lnTo>
                    <a:pt x="1825" y="3221"/>
                  </a:lnTo>
                  <a:lnTo>
                    <a:pt x="1804" y="3200"/>
                  </a:lnTo>
                  <a:lnTo>
                    <a:pt x="1804" y="3200"/>
                  </a:lnTo>
                  <a:lnTo>
                    <a:pt x="1804" y="3200"/>
                  </a:lnTo>
                  <a:lnTo>
                    <a:pt x="1804" y="3200"/>
                  </a:lnTo>
                  <a:lnTo>
                    <a:pt x="1783" y="3200"/>
                  </a:lnTo>
                  <a:lnTo>
                    <a:pt x="1783" y="3200"/>
                  </a:lnTo>
                  <a:lnTo>
                    <a:pt x="1783" y="3221"/>
                  </a:lnTo>
                  <a:lnTo>
                    <a:pt x="1783" y="3221"/>
                  </a:lnTo>
                  <a:lnTo>
                    <a:pt x="1783" y="3221"/>
                  </a:lnTo>
                  <a:lnTo>
                    <a:pt x="1783" y="3221"/>
                  </a:lnTo>
                  <a:lnTo>
                    <a:pt x="1783" y="3242"/>
                  </a:lnTo>
                  <a:lnTo>
                    <a:pt x="1763" y="3242"/>
                  </a:lnTo>
                  <a:lnTo>
                    <a:pt x="1763" y="3262"/>
                  </a:lnTo>
                  <a:lnTo>
                    <a:pt x="1763" y="3262"/>
                  </a:lnTo>
                  <a:lnTo>
                    <a:pt x="1763" y="3262"/>
                  </a:lnTo>
                  <a:lnTo>
                    <a:pt x="1763" y="3262"/>
                  </a:lnTo>
                  <a:lnTo>
                    <a:pt x="1763" y="3262"/>
                  </a:lnTo>
                  <a:lnTo>
                    <a:pt x="1763" y="3282"/>
                  </a:lnTo>
                  <a:lnTo>
                    <a:pt x="1783" y="3282"/>
                  </a:lnTo>
                  <a:lnTo>
                    <a:pt x="1783" y="3282"/>
                  </a:lnTo>
                  <a:lnTo>
                    <a:pt x="1783" y="3282"/>
                  </a:lnTo>
                  <a:lnTo>
                    <a:pt x="1783" y="3282"/>
                  </a:lnTo>
                  <a:lnTo>
                    <a:pt x="1783" y="3303"/>
                  </a:lnTo>
                  <a:lnTo>
                    <a:pt x="1783" y="3303"/>
                  </a:lnTo>
                  <a:lnTo>
                    <a:pt x="1783" y="3303"/>
                  </a:lnTo>
                  <a:lnTo>
                    <a:pt x="1783" y="3303"/>
                  </a:lnTo>
                  <a:lnTo>
                    <a:pt x="1804" y="3282"/>
                  </a:lnTo>
                  <a:lnTo>
                    <a:pt x="1804" y="3282"/>
                  </a:lnTo>
                  <a:lnTo>
                    <a:pt x="1804" y="3282"/>
                  </a:lnTo>
                  <a:lnTo>
                    <a:pt x="1804" y="3303"/>
                  </a:lnTo>
                  <a:lnTo>
                    <a:pt x="1804" y="3303"/>
                  </a:lnTo>
                  <a:lnTo>
                    <a:pt x="1783" y="3303"/>
                  </a:lnTo>
                  <a:lnTo>
                    <a:pt x="1804" y="3324"/>
                  </a:lnTo>
                  <a:lnTo>
                    <a:pt x="1804" y="3303"/>
                  </a:lnTo>
                  <a:lnTo>
                    <a:pt x="1804" y="3282"/>
                  </a:lnTo>
                  <a:lnTo>
                    <a:pt x="1825" y="3282"/>
                  </a:lnTo>
                  <a:lnTo>
                    <a:pt x="1825" y="3282"/>
                  </a:lnTo>
                  <a:lnTo>
                    <a:pt x="1825" y="3303"/>
                  </a:lnTo>
                  <a:lnTo>
                    <a:pt x="1825" y="3303"/>
                  </a:lnTo>
                  <a:lnTo>
                    <a:pt x="1825" y="3303"/>
                  </a:lnTo>
                  <a:lnTo>
                    <a:pt x="1825" y="3303"/>
                  </a:lnTo>
                  <a:lnTo>
                    <a:pt x="1825" y="3303"/>
                  </a:lnTo>
                  <a:lnTo>
                    <a:pt x="1825" y="3324"/>
                  </a:lnTo>
                  <a:lnTo>
                    <a:pt x="1825" y="3324"/>
                  </a:lnTo>
                  <a:lnTo>
                    <a:pt x="1825" y="3324"/>
                  </a:lnTo>
                  <a:lnTo>
                    <a:pt x="1825" y="3324"/>
                  </a:lnTo>
                  <a:lnTo>
                    <a:pt x="1845" y="3324"/>
                  </a:lnTo>
                  <a:lnTo>
                    <a:pt x="1825" y="3324"/>
                  </a:lnTo>
                  <a:lnTo>
                    <a:pt x="1825" y="3344"/>
                  </a:lnTo>
                  <a:lnTo>
                    <a:pt x="1825" y="3344"/>
                  </a:lnTo>
                  <a:lnTo>
                    <a:pt x="1825" y="3344"/>
                  </a:lnTo>
                  <a:lnTo>
                    <a:pt x="1845" y="3344"/>
                  </a:lnTo>
                  <a:lnTo>
                    <a:pt x="1865" y="3344"/>
                  </a:lnTo>
                  <a:lnTo>
                    <a:pt x="1825" y="3344"/>
                  </a:lnTo>
                  <a:lnTo>
                    <a:pt x="1825" y="3364"/>
                  </a:lnTo>
                  <a:lnTo>
                    <a:pt x="1825" y="3364"/>
                  </a:lnTo>
                  <a:lnTo>
                    <a:pt x="1845" y="3385"/>
                  </a:lnTo>
                  <a:lnTo>
                    <a:pt x="1845" y="3385"/>
                  </a:lnTo>
                  <a:lnTo>
                    <a:pt x="1825" y="3364"/>
                  </a:lnTo>
                  <a:lnTo>
                    <a:pt x="1825" y="3364"/>
                  </a:lnTo>
                  <a:lnTo>
                    <a:pt x="1825" y="3364"/>
                  </a:lnTo>
                  <a:lnTo>
                    <a:pt x="1825" y="3364"/>
                  </a:lnTo>
                  <a:lnTo>
                    <a:pt x="1825" y="3364"/>
                  </a:lnTo>
                  <a:lnTo>
                    <a:pt x="1825" y="3364"/>
                  </a:lnTo>
                  <a:lnTo>
                    <a:pt x="1825" y="3364"/>
                  </a:lnTo>
                  <a:lnTo>
                    <a:pt x="1825" y="3364"/>
                  </a:lnTo>
                  <a:lnTo>
                    <a:pt x="1825" y="3344"/>
                  </a:lnTo>
                  <a:lnTo>
                    <a:pt x="1804" y="3344"/>
                  </a:lnTo>
                  <a:lnTo>
                    <a:pt x="1804" y="3344"/>
                  </a:lnTo>
                  <a:lnTo>
                    <a:pt x="1804" y="3344"/>
                  </a:lnTo>
                  <a:lnTo>
                    <a:pt x="1804" y="3364"/>
                  </a:lnTo>
                  <a:lnTo>
                    <a:pt x="1804" y="3364"/>
                  </a:lnTo>
                  <a:lnTo>
                    <a:pt x="1804" y="3364"/>
                  </a:lnTo>
                  <a:lnTo>
                    <a:pt x="1804" y="3385"/>
                  </a:lnTo>
                  <a:lnTo>
                    <a:pt x="1804" y="3385"/>
                  </a:lnTo>
                  <a:lnTo>
                    <a:pt x="1804" y="3385"/>
                  </a:lnTo>
                  <a:lnTo>
                    <a:pt x="1825" y="3385"/>
                  </a:lnTo>
                  <a:lnTo>
                    <a:pt x="1825" y="3406"/>
                  </a:lnTo>
                  <a:lnTo>
                    <a:pt x="1845" y="3406"/>
                  </a:lnTo>
                  <a:lnTo>
                    <a:pt x="1845" y="3406"/>
                  </a:lnTo>
                  <a:lnTo>
                    <a:pt x="1845" y="3406"/>
                  </a:lnTo>
                  <a:lnTo>
                    <a:pt x="1845" y="3406"/>
                  </a:lnTo>
                  <a:lnTo>
                    <a:pt x="1825" y="3406"/>
                  </a:lnTo>
                  <a:lnTo>
                    <a:pt x="1825" y="3406"/>
                  </a:lnTo>
                  <a:lnTo>
                    <a:pt x="1825" y="3406"/>
                  </a:lnTo>
                  <a:lnTo>
                    <a:pt x="1804" y="3406"/>
                  </a:lnTo>
                  <a:lnTo>
                    <a:pt x="1804" y="3385"/>
                  </a:lnTo>
                  <a:lnTo>
                    <a:pt x="1804" y="3385"/>
                  </a:lnTo>
                  <a:lnTo>
                    <a:pt x="1804" y="3385"/>
                  </a:lnTo>
                  <a:lnTo>
                    <a:pt x="1804" y="3385"/>
                  </a:lnTo>
                  <a:lnTo>
                    <a:pt x="1804" y="3385"/>
                  </a:lnTo>
                  <a:lnTo>
                    <a:pt x="1783" y="3406"/>
                  </a:lnTo>
                  <a:lnTo>
                    <a:pt x="1783" y="3406"/>
                  </a:lnTo>
                  <a:lnTo>
                    <a:pt x="1783" y="3406"/>
                  </a:lnTo>
                  <a:lnTo>
                    <a:pt x="1804" y="3406"/>
                  </a:lnTo>
                  <a:lnTo>
                    <a:pt x="1804" y="3406"/>
                  </a:lnTo>
                  <a:lnTo>
                    <a:pt x="1783" y="3426"/>
                  </a:lnTo>
                  <a:lnTo>
                    <a:pt x="1783" y="3426"/>
                  </a:lnTo>
                  <a:lnTo>
                    <a:pt x="1783" y="3426"/>
                  </a:lnTo>
                  <a:lnTo>
                    <a:pt x="1763" y="3426"/>
                  </a:lnTo>
                  <a:lnTo>
                    <a:pt x="1763" y="3426"/>
                  </a:lnTo>
                  <a:lnTo>
                    <a:pt x="1763" y="3446"/>
                  </a:lnTo>
                  <a:lnTo>
                    <a:pt x="1763" y="3446"/>
                  </a:lnTo>
                  <a:lnTo>
                    <a:pt x="1743" y="3446"/>
                  </a:lnTo>
                  <a:lnTo>
                    <a:pt x="1743" y="3467"/>
                  </a:lnTo>
                  <a:lnTo>
                    <a:pt x="1763" y="3467"/>
                  </a:lnTo>
                  <a:lnTo>
                    <a:pt x="1763" y="3446"/>
                  </a:lnTo>
                  <a:lnTo>
                    <a:pt x="1763" y="3446"/>
                  </a:lnTo>
                  <a:lnTo>
                    <a:pt x="1763" y="3446"/>
                  </a:lnTo>
                  <a:lnTo>
                    <a:pt x="1783" y="3446"/>
                  </a:lnTo>
                  <a:lnTo>
                    <a:pt x="1804" y="3446"/>
                  </a:lnTo>
                  <a:lnTo>
                    <a:pt x="1804" y="3446"/>
                  </a:lnTo>
                  <a:lnTo>
                    <a:pt x="1804" y="3446"/>
                  </a:lnTo>
                  <a:lnTo>
                    <a:pt x="1804" y="3446"/>
                  </a:lnTo>
                  <a:lnTo>
                    <a:pt x="1804" y="3446"/>
                  </a:lnTo>
                  <a:lnTo>
                    <a:pt x="1804" y="3446"/>
                  </a:lnTo>
                  <a:lnTo>
                    <a:pt x="1825" y="3446"/>
                  </a:lnTo>
                  <a:lnTo>
                    <a:pt x="1845" y="3446"/>
                  </a:lnTo>
                  <a:lnTo>
                    <a:pt x="1845" y="3446"/>
                  </a:lnTo>
                  <a:lnTo>
                    <a:pt x="1845" y="3446"/>
                  </a:lnTo>
                  <a:lnTo>
                    <a:pt x="1804" y="3446"/>
                  </a:lnTo>
                  <a:lnTo>
                    <a:pt x="1804" y="3446"/>
                  </a:lnTo>
                  <a:lnTo>
                    <a:pt x="1804" y="3446"/>
                  </a:lnTo>
                  <a:lnTo>
                    <a:pt x="1783" y="3446"/>
                  </a:lnTo>
                  <a:lnTo>
                    <a:pt x="1783" y="3446"/>
                  </a:lnTo>
                  <a:lnTo>
                    <a:pt x="1783" y="3446"/>
                  </a:lnTo>
                  <a:lnTo>
                    <a:pt x="1783" y="3467"/>
                  </a:lnTo>
                  <a:lnTo>
                    <a:pt x="1783" y="3467"/>
                  </a:lnTo>
                  <a:lnTo>
                    <a:pt x="1783" y="3467"/>
                  </a:lnTo>
                  <a:lnTo>
                    <a:pt x="1783" y="3467"/>
                  </a:lnTo>
                  <a:lnTo>
                    <a:pt x="1783" y="3467"/>
                  </a:lnTo>
                  <a:lnTo>
                    <a:pt x="1783" y="3467"/>
                  </a:lnTo>
                  <a:lnTo>
                    <a:pt x="1783" y="3467"/>
                  </a:lnTo>
                  <a:lnTo>
                    <a:pt x="1783" y="3467"/>
                  </a:lnTo>
                  <a:lnTo>
                    <a:pt x="1804" y="3467"/>
                  </a:lnTo>
                  <a:lnTo>
                    <a:pt x="1804" y="3467"/>
                  </a:lnTo>
                  <a:lnTo>
                    <a:pt x="1804" y="3488"/>
                  </a:lnTo>
                  <a:lnTo>
                    <a:pt x="1804" y="3488"/>
                  </a:lnTo>
                  <a:lnTo>
                    <a:pt x="1804" y="3488"/>
                  </a:lnTo>
                  <a:lnTo>
                    <a:pt x="1783" y="3488"/>
                  </a:lnTo>
                  <a:lnTo>
                    <a:pt x="1783" y="3508"/>
                  </a:lnTo>
                  <a:lnTo>
                    <a:pt x="1783" y="3508"/>
                  </a:lnTo>
                  <a:lnTo>
                    <a:pt x="1783" y="3508"/>
                  </a:lnTo>
                  <a:lnTo>
                    <a:pt x="1804" y="3508"/>
                  </a:lnTo>
                  <a:lnTo>
                    <a:pt x="1804" y="3508"/>
                  </a:lnTo>
                  <a:lnTo>
                    <a:pt x="1825" y="3488"/>
                  </a:lnTo>
                  <a:lnTo>
                    <a:pt x="1825" y="3488"/>
                  </a:lnTo>
                  <a:lnTo>
                    <a:pt x="1825" y="3488"/>
                  </a:lnTo>
                  <a:lnTo>
                    <a:pt x="1845" y="3488"/>
                  </a:lnTo>
                  <a:lnTo>
                    <a:pt x="1865" y="3446"/>
                  </a:lnTo>
                  <a:lnTo>
                    <a:pt x="1886" y="3426"/>
                  </a:lnTo>
                  <a:lnTo>
                    <a:pt x="1886" y="3426"/>
                  </a:lnTo>
                  <a:lnTo>
                    <a:pt x="1886" y="3426"/>
                  </a:lnTo>
                  <a:lnTo>
                    <a:pt x="1886" y="3406"/>
                  </a:lnTo>
                  <a:lnTo>
                    <a:pt x="1907" y="3406"/>
                  </a:lnTo>
                  <a:lnTo>
                    <a:pt x="1907" y="3426"/>
                  </a:lnTo>
                  <a:lnTo>
                    <a:pt x="1886" y="3446"/>
                  </a:lnTo>
                  <a:lnTo>
                    <a:pt x="1865" y="3446"/>
                  </a:lnTo>
                  <a:lnTo>
                    <a:pt x="1865" y="3446"/>
                  </a:lnTo>
                  <a:lnTo>
                    <a:pt x="1865" y="3467"/>
                  </a:lnTo>
                  <a:lnTo>
                    <a:pt x="1865" y="3467"/>
                  </a:lnTo>
                  <a:lnTo>
                    <a:pt x="1865" y="3467"/>
                  </a:lnTo>
                  <a:lnTo>
                    <a:pt x="1865" y="3467"/>
                  </a:lnTo>
                  <a:lnTo>
                    <a:pt x="1845" y="3488"/>
                  </a:lnTo>
                  <a:lnTo>
                    <a:pt x="1845" y="3488"/>
                  </a:lnTo>
                  <a:lnTo>
                    <a:pt x="1845" y="3508"/>
                  </a:lnTo>
                  <a:lnTo>
                    <a:pt x="1845" y="3508"/>
                  </a:lnTo>
                  <a:lnTo>
                    <a:pt x="1825" y="3508"/>
                  </a:lnTo>
                  <a:lnTo>
                    <a:pt x="1825" y="3508"/>
                  </a:lnTo>
                  <a:lnTo>
                    <a:pt x="1825" y="3508"/>
                  </a:lnTo>
                  <a:lnTo>
                    <a:pt x="1825" y="3508"/>
                  </a:lnTo>
                  <a:lnTo>
                    <a:pt x="1845" y="3508"/>
                  </a:lnTo>
                  <a:lnTo>
                    <a:pt x="1825" y="3508"/>
                  </a:lnTo>
                  <a:lnTo>
                    <a:pt x="1804" y="3508"/>
                  </a:lnTo>
                  <a:lnTo>
                    <a:pt x="1804" y="3529"/>
                  </a:lnTo>
                  <a:lnTo>
                    <a:pt x="1804" y="3529"/>
                  </a:lnTo>
                  <a:lnTo>
                    <a:pt x="1783" y="3529"/>
                  </a:lnTo>
                  <a:lnTo>
                    <a:pt x="1783" y="3529"/>
                  </a:lnTo>
                  <a:lnTo>
                    <a:pt x="1763" y="3529"/>
                  </a:lnTo>
                  <a:lnTo>
                    <a:pt x="1763" y="3549"/>
                  </a:lnTo>
                  <a:lnTo>
                    <a:pt x="1743" y="3549"/>
                  </a:lnTo>
                  <a:lnTo>
                    <a:pt x="1743" y="3549"/>
                  </a:lnTo>
                  <a:lnTo>
                    <a:pt x="1743" y="3570"/>
                  </a:lnTo>
                  <a:lnTo>
                    <a:pt x="1743" y="3570"/>
                  </a:lnTo>
                  <a:lnTo>
                    <a:pt x="1743" y="3570"/>
                  </a:lnTo>
                  <a:lnTo>
                    <a:pt x="1743" y="3570"/>
                  </a:lnTo>
                  <a:lnTo>
                    <a:pt x="1743" y="3570"/>
                  </a:lnTo>
                  <a:lnTo>
                    <a:pt x="1743" y="3590"/>
                  </a:lnTo>
                  <a:lnTo>
                    <a:pt x="1743" y="3590"/>
                  </a:lnTo>
                  <a:lnTo>
                    <a:pt x="1743" y="3590"/>
                  </a:lnTo>
                  <a:lnTo>
                    <a:pt x="1743" y="3590"/>
                  </a:lnTo>
                  <a:lnTo>
                    <a:pt x="1743" y="3590"/>
                  </a:lnTo>
                  <a:lnTo>
                    <a:pt x="1743" y="3590"/>
                  </a:lnTo>
                  <a:lnTo>
                    <a:pt x="1743" y="3570"/>
                  </a:lnTo>
                  <a:lnTo>
                    <a:pt x="1743" y="3570"/>
                  </a:lnTo>
                  <a:lnTo>
                    <a:pt x="1743" y="3570"/>
                  </a:lnTo>
                  <a:lnTo>
                    <a:pt x="1743" y="3570"/>
                  </a:lnTo>
                  <a:lnTo>
                    <a:pt x="1722" y="3570"/>
                  </a:lnTo>
                  <a:lnTo>
                    <a:pt x="1722" y="3549"/>
                  </a:lnTo>
                  <a:lnTo>
                    <a:pt x="1722" y="3549"/>
                  </a:lnTo>
                  <a:lnTo>
                    <a:pt x="1722" y="3549"/>
                  </a:lnTo>
                  <a:lnTo>
                    <a:pt x="1722" y="3570"/>
                  </a:lnTo>
                  <a:lnTo>
                    <a:pt x="1722" y="3570"/>
                  </a:lnTo>
                  <a:lnTo>
                    <a:pt x="1722" y="3549"/>
                  </a:lnTo>
                  <a:lnTo>
                    <a:pt x="1722" y="3549"/>
                  </a:lnTo>
                  <a:lnTo>
                    <a:pt x="1701" y="3549"/>
                  </a:lnTo>
                  <a:lnTo>
                    <a:pt x="1701" y="3549"/>
                  </a:lnTo>
                  <a:lnTo>
                    <a:pt x="1701" y="3549"/>
                  </a:lnTo>
                  <a:lnTo>
                    <a:pt x="1701" y="3549"/>
                  </a:lnTo>
                  <a:lnTo>
                    <a:pt x="1701" y="3570"/>
                  </a:lnTo>
                  <a:lnTo>
                    <a:pt x="1701" y="3570"/>
                  </a:lnTo>
                  <a:lnTo>
                    <a:pt x="1701" y="3570"/>
                  </a:lnTo>
                  <a:lnTo>
                    <a:pt x="1701" y="3570"/>
                  </a:lnTo>
                  <a:lnTo>
                    <a:pt x="1701" y="3549"/>
                  </a:lnTo>
                  <a:lnTo>
                    <a:pt x="1701" y="3549"/>
                  </a:lnTo>
                  <a:lnTo>
                    <a:pt x="1701" y="3549"/>
                  </a:lnTo>
                  <a:lnTo>
                    <a:pt x="1681" y="3549"/>
                  </a:lnTo>
                  <a:lnTo>
                    <a:pt x="1681" y="3549"/>
                  </a:lnTo>
                  <a:lnTo>
                    <a:pt x="1681" y="3570"/>
                  </a:lnTo>
                  <a:lnTo>
                    <a:pt x="1661" y="3570"/>
                  </a:lnTo>
                  <a:lnTo>
                    <a:pt x="1661" y="3570"/>
                  </a:lnTo>
                  <a:lnTo>
                    <a:pt x="1661" y="3590"/>
                  </a:lnTo>
                  <a:lnTo>
                    <a:pt x="1661" y="3590"/>
                  </a:lnTo>
                  <a:lnTo>
                    <a:pt x="1661" y="3590"/>
                  </a:lnTo>
                  <a:lnTo>
                    <a:pt x="1661" y="3590"/>
                  </a:lnTo>
                  <a:lnTo>
                    <a:pt x="1661" y="3590"/>
                  </a:lnTo>
                  <a:lnTo>
                    <a:pt x="1640" y="3590"/>
                  </a:lnTo>
                  <a:lnTo>
                    <a:pt x="1640" y="3611"/>
                  </a:lnTo>
                  <a:lnTo>
                    <a:pt x="1619" y="3611"/>
                  </a:lnTo>
                  <a:lnTo>
                    <a:pt x="1619" y="3611"/>
                  </a:lnTo>
                  <a:lnTo>
                    <a:pt x="1619" y="3611"/>
                  </a:lnTo>
                  <a:lnTo>
                    <a:pt x="1619" y="3611"/>
                  </a:lnTo>
                  <a:lnTo>
                    <a:pt x="1619" y="3611"/>
                  </a:lnTo>
                  <a:lnTo>
                    <a:pt x="1619" y="3611"/>
                  </a:lnTo>
                  <a:lnTo>
                    <a:pt x="1619" y="3611"/>
                  </a:lnTo>
                  <a:lnTo>
                    <a:pt x="1619" y="3611"/>
                  </a:lnTo>
                  <a:lnTo>
                    <a:pt x="1619" y="3611"/>
                  </a:lnTo>
                  <a:lnTo>
                    <a:pt x="1599" y="3611"/>
                  </a:lnTo>
                  <a:lnTo>
                    <a:pt x="1599" y="3611"/>
                  </a:lnTo>
                  <a:lnTo>
                    <a:pt x="1599" y="3611"/>
                  </a:lnTo>
                  <a:lnTo>
                    <a:pt x="1579" y="3611"/>
                  </a:lnTo>
                  <a:lnTo>
                    <a:pt x="1599" y="3631"/>
                  </a:lnTo>
                  <a:lnTo>
                    <a:pt x="1599" y="3631"/>
                  </a:lnTo>
                  <a:lnTo>
                    <a:pt x="1599" y="3631"/>
                  </a:lnTo>
                  <a:lnTo>
                    <a:pt x="1599" y="3631"/>
                  </a:lnTo>
                  <a:lnTo>
                    <a:pt x="1619" y="3631"/>
                  </a:lnTo>
                  <a:lnTo>
                    <a:pt x="1619" y="3631"/>
                  </a:lnTo>
                  <a:lnTo>
                    <a:pt x="1599" y="3631"/>
                  </a:lnTo>
                  <a:lnTo>
                    <a:pt x="1599" y="3631"/>
                  </a:lnTo>
                  <a:lnTo>
                    <a:pt x="1599" y="3631"/>
                  </a:lnTo>
                  <a:lnTo>
                    <a:pt x="1599" y="3631"/>
                  </a:lnTo>
                  <a:lnTo>
                    <a:pt x="1579" y="3631"/>
                  </a:lnTo>
                  <a:lnTo>
                    <a:pt x="1579" y="3631"/>
                  </a:lnTo>
                  <a:lnTo>
                    <a:pt x="1579" y="3631"/>
                  </a:lnTo>
                  <a:lnTo>
                    <a:pt x="1537" y="3652"/>
                  </a:lnTo>
                  <a:lnTo>
                    <a:pt x="1537" y="3652"/>
                  </a:lnTo>
                  <a:lnTo>
                    <a:pt x="1619" y="3631"/>
                  </a:lnTo>
                  <a:lnTo>
                    <a:pt x="1619" y="3631"/>
                  </a:lnTo>
                  <a:lnTo>
                    <a:pt x="1640" y="3631"/>
                  </a:lnTo>
                  <a:lnTo>
                    <a:pt x="1619" y="3631"/>
                  </a:lnTo>
                  <a:lnTo>
                    <a:pt x="1599" y="3652"/>
                  </a:lnTo>
                  <a:lnTo>
                    <a:pt x="1537" y="3672"/>
                  </a:lnTo>
                  <a:lnTo>
                    <a:pt x="1537" y="3672"/>
                  </a:lnTo>
                  <a:lnTo>
                    <a:pt x="1537" y="3672"/>
                  </a:lnTo>
                  <a:lnTo>
                    <a:pt x="1537" y="3672"/>
                  </a:lnTo>
                  <a:lnTo>
                    <a:pt x="1558" y="3672"/>
                  </a:lnTo>
                  <a:lnTo>
                    <a:pt x="1558" y="3693"/>
                  </a:lnTo>
                  <a:lnTo>
                    <a:pt x="1579" y="3672"/>
                  </a:lnTo>
                  <a:lnTo>
                    <a:pt x="1579" y="3693"/>
                  </a:lnTo>
                  <a:lnTo>
                    <a:pt x="1558" y="3693"/>
                  </a:lnTo>
                  <a:lnTo>
                    <a:pt x="1558" y="3713"/>
                  </a:lnTo>
                  <a:lnTo>
                    <a:pt x="1558" y="3713"/>
                  </a:lnTo>
                  <a:lnTo>
                    <a:pt x="1558" y="3713"/>
                  </a:lnTo>
                  <a:lnTo>
                    <a:pt x="1537" y="3713"/>
                  </a:lnTo>
                  <a:lnTo>
                    <a:pt x="1537" y="3713"/>
                  </a:lnTo>
                  <a:lnTo>
                    <a:pt x="1537" y="3713"/>
                  </a:lnTo>
                  <a:lnTo>
                    <a:pt x="1558" y="3713"/>
                  </a:lnTo>
                  <a:lnTo>
                    <a:pt x="1579" y="3713"/>
                  </a:lnTo>
                  <a:lnTo>
                    <a:pt x="1579" y="3713"/>
                  </a:lnTo>
                  <a:lnTo>
                    <a:pt x="1579" y="3693"/>
                  </a:lnTo>
                  <a:lnTo>
                    <a:pt x="1579" y="3693"/>
                  </a:lnTo>
                  <a:lnTo>
                    <a:pt x="1579" y="3672"/>
                  </a:lnTo>
                  <a:lnTo>
                    <a:pt x="1599" y="3672"/>
                  </a:lnTo>
                  <a:lnTo>
                    <a:pt x="1599" y="3672"/>
                  </a:lnTo>
                  <a:lnTo>
                    <a:pt x="1599" y="3672"/>
                  </a:lnTo>
                  <a:lnTo>
                    <a:pt x="1619" y="3672"/>
                  </a:lnTo>
                  <a:lnTo>
                    <a:pt x="1619" y="3652"/>
                  </a:lnTo>
                  <a:lnTo>
                    <a:pt x="1619" y="3652"/>
                  </a:lnTo>
                  <a:lnTo>
                    <a:pt x="1619" y="3652"/>
                  </a:lnTo>
                  <a:lnTo>
                    <a:pt x="1640" y="3631"/>
                  </a:lnTo>
                  <a:lnTo>
                    <a:pt x="1681" y="3611"/>
                  </a:lnTo>
                  <a:lnTo>
                    <a:pt x="1701" y="3611"/>
                  </a:lnTo>
                  <a:lnTo>
                    <a:pt x="1701" y="3611"/>
                  </a:lnTo>
                  <a:lnTo>
                    <a:pt x="1701" y="3590"/>
                  </a:lnTo>
                  <a:lnTo>
                    <a:pt x="1701" y="3590"/>
                  </a:lnTo>
                  <a:lnTo>
                    <a:pt x="1722" y="3590"/>
                  </a:lnTo>
                  <a:lnTo>
                    <a:pt x="1743" y="3611"/>
                  </a:lnTo>
                  <a:lnTo>
                    <a:pt x="1743" y="3611"/>
                  </a:lnTo>
                  <a:lnTo>
                    <a:pt x="1722" y="3611"/>
                  </a:lnTo>
                  <a:lnTo>
                    <a:pt x="1701" y="3611"/>
                  </a:lnTo>
                  <a:lnTo>
                    <a:pt x="1701" y="3611"/>
                  </a:lnTo>
                  <a:lnTo>
                    <a:pt x="1701" y="3611"/>
                  </a:lnTo>
                  <a:lnTo>
                    <a:pt x="1701" y="3611"/>
                  </a:lnTo>
                  <a:lnTo>
                    <a:pt x="1681" y="3631"/>
                  </a:lnTo>
                  <a:lnTo>
                    <a:pt x="1661" y="3631"/>
                  </a:lnTo>
                  <a:lnTo>
                    <a:pt x="1640" y="3631"/>
                  </a:lnTo>
                  <a:lnTo>
                    <a:pt x="1640" y="3652"/>
                  </a:lnTo>
                  <a:lnTo>
                    <a:pt x="1640" y="3652"/>
                  </a:lnTo>
                  <a:lnTo>
                    <a:pt x="1640" y="3652"/>
                  </a:lnTo>
                  <a:lnTo>
                    <a:pt x="1619" y="3672"/>
                  </a:lnTo>
                  <a:lnTo>
                    <a:pt x="1640" y="3672"/>
                  </a:lnTo>
                  <a:lnTo>
                    <a:pt x="1640" y="3672"/>
                  </a:lnTo>
                  <a:lnTo>
                    <a:pt x="1661" y="3652"/>
                  </a:lnTo>
                  <a:lnTo>
                    <a:pt x="1661" y="3652"/>
                  </a:lnTo>
                  <a:lnTo>
                    <a:pt x="1661" y="3672"/>
                  </a:lnTo>
                  <a:lnTo>
                    <a:pt x="1661" y="3672"/>
                  </a:lnTo>
                  <a:lnTo>
                    <a:pt x="1661" y="3672"/>
                  </a:lnTo>
                  <a:lnTo>
                    <a:pt x="1640" y="3672"/>
                  </a:lnTo>
                  <a:lnTo>
                    <a:pt x="1619" y="3672"/>
                  </a:lnTo>
                  <a:lnTo>
                    <a:pt x="1619" y="3672"/>
                  </a:lnTo>
                  <a:lnTo>
                    <a:pt x="1640" y="3672"/>
                  </a:lnTo>
                  <a:lnTo>
                    <a:pt x="1640" y="3672"/>
                  </a:lnTo>
                  <a:lnTo>
                    <a:pt x="1640" y="3693"/>
                  </a:lnTo>
                  <a:lnTo>
                    <a:pt x="1661" y="3693"/>
                  </a:lnTo>
                  <a:lnTo>
                    <a:pt x="1661" y="3693"/>
                  </a:lnTo>
                  <a:lnTo>
                    <a:pt x="1661" y="3693"/>
                  </a:lnTo>
                  <a:lnTo>
                    <a:pt x="1661" y="3693"/>
                  </a:lnTo>
                  <a:lnTo>
                    <a:pt x="1599" y="3713"/>
                  </a:lnTo>
                  <a:lnTo>
                    <a:pt x="1599" y="3713"/>
                  </a:lnTo>
                  <a:lnTo>
                    <a:pt x="1619" y="3713"/>
                  </a:lnTo>
                  <a:lnTo>
                    <a:pt x="1619" y="3713"/>
                  </a:lnTo>
                  <a:lnTo>
                    <a:pt x="1619" y="3713"/>
                  </a:lnTo>
                  <a:lnTo>
                    <a:pt x="1619" y="3713"/>
                  </a:lnTo>
                  <a:lnTo>
                    <a:pt x="1619" y="3713"/>
                  </a:lnTo>
                  <a:lnTo>
                    <a:pt x="1619" y="3713"/>
                  </a:lnTo>
                  <a:lnTo>
                    <a:pt x="1599" y="3713"/>
                  </a:lnTo>
                  <a:lnTo>
                    <a:pt x="1599" y="3713"/>
                  </a:lnTo>
                  <a:lnTo>
                    <a:pt x="1579" y="3734"/>
                  </a:lnTo>
                  <a:lnTo>
                    <a:pt x="1579" y="3734"/>
                  </a:lnTo>
                  <a:lnTo>
                    <a:pt x="1579" y="3734"/>
                  </a:lnTo>
                  <a:lnTo>
                    <a:pt x="1579" y="3734"/>
                  </a:lnTo>
                  <a:lnTo>
                    <a:pt x="1579" y="3734"/>
                  </a:lnTo>
                  <a:lnTo>
                    <a:pt x="1579" y="3734"/>
                  </a:lnTo>
                  <a:lnTo>
                    <a:pt x="1579" y="3734"/>
                  </a:lnTo>
                  <a:lnTo>
                    <a:pt x="1579" y="3754"/>
                  </a:lnTo>
                  <a:lnTo>
                    <a:pt x="1579" y="3754"/>
                  </a:lnTo>
                  <a:lnTo>
                    <a:pt x="1579" y="3754"/>
                  </a:lnTo>
                  <a:lnTo>
                    <a:pt x="1579" y="3754"/>
                  </a:lnTo>
                  <a:lnTo>
                    <a:pt x="1579" y="3754"/>
                  </a:lnTo>
                  <a:lnTo>
                    <a:pt x="1579" y="3754"/>
                  </a:lnTo>
                  <a:lnTo>
                    <a:pt x="1579" y="3754"/>
                  </a:lnTo>
                  <a:lnTo>
                    <a:pt x="1579" y="3754"/>
                  </a:lnTo>
                  <a:lnTo>
                    <a:pt x="1579" y="3775"/>
                  </a:lnTo>
                  <a:lnTo>
                    <a:pt x="1579" y="3775"/>
                  </a:lnTo>
                  <a:lnTo>
                    <a:pt x="1579" y="3775"/>
                  </a:lnTo>
                  <a:lnTo>
                    <a:pt x="1579" y="3775"/>
                  </a:lnTo>
                  <a:lnTo>
                    <a:pt x="1579" y="3775"/>
                  </a:lnTo>
                  <a:lnTo>
                    <a:pt x="1579" y="3775"/>
                  </a:lnTo>
                  <a:lnTo>
                    <a:pt x="1599" y="3795"/>
                  </a:lnTo>
                  <a:lnTo>
                    <a:pt x="1599" y="3795"/>
                  </a:lnTo>
                  <a:lnTo>
                    <a:pt x="1599" y="3795"/>
                  </a:lnTo>
                  <a:lnTo>
                    <a:pt x="1599" y="3816"/>
                  </a:lnTo>
                  <a:lnTo>
                    <a:pt x="1619" y="3795"/>
                  </a:lnTo>
                  <a:lnTo>
                    <a:pt x="1619" y="3795"/>
                  </a:lnTo>
                  <a:lnTo>
                    <a:pt x="1619" y="3795"/>
                  </a:lnTo>
                  <a:lnTo>
                    <a:pt x="1619" y="3795"/>
                  </a:lnTo>
                  <a:lnTo>
                    <a:pt x="1599" y="3795"/>
                  </a:lnTo>
                  <a:lnTo>
                    <a:pt x="1599" y="3795"/>
                  </a:lnTo>
                  <a:lnTo>
                    <a:pt x="1599" y="3775"/>
                  </a:lnTo>
                  <a:lnTo>
                    <a:pt x="1619" y="3775"/>
                  </a:lnTo>
                  <a:lnTo>
                    <a:pt x="1619" y="3775"/>
                  </a:lnTo>
                  <a:lnTo>
                    <a:pt x="1619" y="3775"/>
                  </a:lnTo>
                  <a:lnTo>
                    <a:pt x="1619" y="3775"/>
                  </a:lnTo>
                  <a:lnTo>
                    <a:pt x="1619" y="3795"/>
                  </a:lnTo>
                  <a:lnTo>
                    <a:pt x="1619" y="3795"/>
                  </a:lnTo>
                  <a:lnTo>
                    <a:pt x="1619" y="3795"/>
                  </a:lnTo>
                  <a:lnTo>
                    <a:pt x="1619" y="3795"/>
                  </a:lnTo>
                  <a:lnTo>
                    <a:pt x="1661" y="3795"/>
                  </a:lnTo>
                  <a:lnTo>
                    <a:pt x="1640" y="3795"/>
                  </a:lnTo>
                  <a:lnTo>
                    <a:pt x="1619" y="3795"/>
                  </a:lnTo>
                  <a:lnTo>
                    <a:pt x="1619" y="3816"/>
                  </a:lnTo>
                  <a:lnTo>
                    <a:pt x="1599" y="3816"/>
                  </a:lnTo>
                  <a:lnTo>
                    <a:pt x="1599" y="3816"/>
                  </a:lnTo>
                  <a:lnTo>
                    <a:pt x="1619" y="3816"/>
                  </a:lnTo>
                  <a:lnTo>
                    <a:pt x="1599" y="3816"/>
                  </a:lnTo>
                  <a:lnTo>
                    <a:pt x="1599" y="3816"/>
                  </a:lnTo>
                  <a:lnTo>
                    <a:pt x="1599" y="3816"/>
                  </a:lnTo>
                  <a:lnTo>
                    <a:pt x="1599" y="3816"/>
                  </a:lnTo>
                  <a:lnTo>
                    <a:pt x="1599" y="3836"/>
                  </a:lnTo>
                  <a:lnTo>
                    <a:pt x="1599" y="3836"/>
                  </a:lnTo>
                  <a:lnTo>
                    <a:pt x="1599" y="3836"/>
                  </a:lnTo>
                  <a:lnTo>
                    <a:pt x="1599" y="3836"/>
                  </a:lnTo>
                  <a:lnTo>
                    <a:pt x="1579" y="3836"/>
                  </a:lnTo>
                  <a:lnTo>
                    <a:pt x="1579" y="3836"/>
                  </a:lnTo>
                  <a:lnTo>
                    <a:pt x="1579" y="3857"/>
                  </a:lnTo>
                  <a:lnTo>
                    <a:pt x="1579" y="3857"/>
                  </a:lnTo>
                  <a:lnTo>
                    <a:pt x="1619" y="3857"/>
                  </a:lnTo>
                  <a:lnTo>
                    <a:pt x="1619" y="3857"/>
                  </a:lnTo>
                  <a:lnTo>
                    <a:pt x="1599" y="3857"/>
                  </a:lnTo>
                  <a:lnTo>
                    <a:pt x="1599" y="3857"/>
                  </a:lnTo>
                  <a:lnTo>
                    <a:pt x="1579" y="3877"/>
                  </a:lnTo>
                  <a:lnTo>
                    <a:pt x="1579" y="3877"/>
                  </a:lnTo>
                  <a:lnTo>
                    <a:pt x="1579" y="3877"/>
                  </a:lnTo>
                  <a:lnTo>
                    <a:pt x="1579" y="3857"/>
                  </a:lnTo>
                  <a:lnTo>
                    <a:pt x="1579" y="3857"/>
                  </a:lnTo>
                  <a:lnTo>
                    <a:pt x="1579" y="3877"/>
                  </a:lnTo>
                  <a:lnTo>
                    <a:pt x="1558" y="3877"/>
                  </a:lnTo>
                  <a:lnTo>
                    <a:pt x="1558" y="3877"/>
                  </a:lnTo>
                  <a:lnTo>
                    <a:pt x="1558" y="3877"/>
                  </a:lnTo>
                  <a:lnTo>
                    <a:pt x="1579" y="3898"/>
                  </a:lnTo>
                  <a:lnTo>
                    <a:pt x="1579" y="3898"/>
                  </a:lnTo>
                  <a:lnTo>
                    <a:pt x="1558" y="3898"/>
                  </a:lnTo>
                  <a:lnTo>
                    <a:pt x="1537" y="3918"/>
                  </a:lnTo>
                  <a:lnTo>
                    <a:pt x="1537" y="3939"/>
                  </a:lnTo>
                  <a:lnTo>
                    <a:pt x="1537" y="3939"/>
                  </a:lnTo>
                  <a:lnTo>
                    <a:pt x="1537" y="3918"/>
                  </a:lnTo>
                  <a:lnTo>
                    <a:pt x="1558" y="3898"/>
                  </a:lnTo>
                  <a:lnTo>
                    <a:pt x="1558" y="3877"/>
                  </a:lnTo>
                  <a:lnTo>
                    <a:pt x="1558" y="3877"/>
                  </a:lnTo>
                  <a:lnTo>
                    <a:pt x="1558" y="3877"/>
                  </a:lnTo>
                  <a:lnTo>
                    <a:pt x="1558" y="3877"/>
                  </a:lnTo>
                  <a:lnTo>
                    <a:pt x="1537" y="3857"/>
                  </a:lnTo>
                  <a:lnTo>
                    <a:pt x="1537" y="3857"/>
                  </a:lnTo>
                  <a:lnTo>
                    <a:pt x="1517" y="3877"/>
                  </a:lnTo>
                  <a:lnTo>
                    <a:pt x="1517" y="3877"/>
                  </a:lnTo>
                  <a:lnTo>
                    <a:pt x="1517" y="3857"/>
                  </a:lnTo>
                  <a:lnTo>
                    <a:pt x="1517" y="3857"/>
                  </a:lnTo>
                  <a:lnTo>
                    <a:pt x="1517" y="3857"/>
                  </a:lnTo>
                  <a:lnTo>
                    <a:pt x="1517" y="3836"/>
                  </a:lnTo>
                  <a:lnTo>
                    <a:pt x="1496" y="3836"/>
                  </a:lnTo>
                  <a:lnTo>
                    <a:pt x="1496" y="3836"/>
                  </a:lnTo>
                  <a:lnTo>
                    <a:pt x="1496" y="3816"/>
                  </a:lnTo>
                  <a:lnTo>
                    <a:pt x="1496" y="3816"/>
                  </a:lnTo>
                  <a:lnTo>
                    <a:pt x="1496" y="3816"/>
                  </a:lnTo>
                  <a:lnTo>
                    <a:pt x="1496" y="3795"/>
                  </a:lnTo>
                  <a:lnTo>
                    <a:pt x="1496" y="3795"/>
                  </a:lnTo>
                  <a:lnTo>
                    <a:pt x="1475" y="3795"/>
                  </a:lnTo>
                  <a:lnTo>
                    <a:pt x="1475" y="3795"/>
                  </a:lnTo>
                  <a:lnTo>
                    <a:pt x="1475" y="3795"/>
                  </a:lnTo>
                  <a:lnTo>
                    <a:pt x="1475" y="3795"/>
                  </a:lnTo>
                  <a:lnTo>
                    <a:pt x="1475" y="3795"/>
                  </a:lnTo>
                  <a:lnTo>
                    <a:pt x="1475" y="3795"/>
                  </a:lnTo>
                  <a:lnTo>
                    <a:pt x="1475" y="3795"/>
                  </a:lnTo>
                  <a:lnTo>
                    <a:pt x="1475" y="3795"/>
                  </a:lnTo>
                  <a:lnTo>
                    <a:pt x="1475" y="3795"/>
                  </a:lnTo>
                  <a:lnTo>
                    <a:pt x="1475" y="3795"/>
                  </a:lnTo>
                  <a:lnTo>
                    <a:pt x="1475" y="3795"/>
                  </a:lnTo>
                  <a:lnTo>
                    <a:pt x="1475" y="3816"/>
                  </a:lnTo>
                  <a:lnTo>
                    <a:pt x="1475" y="3816"/>
                  </a:lnTo>
                  <a:lnTo>
                    <a:pt x="1475" y="3816"/>
                  </a:lnTo>
                  <a:lnTo>
                    <a:pt x="1475" y="3816"/>
                  </a:lnTo>
                  <a:lnTo>
                    <a:pt x="1475" y="3816"/>
                  </a:lnTo>
                  <a:lnTo>
                    <a:pt x="1475" y="3836"/>
                  </a:lnTo>
                  <a:lnTo>
                    <a:pt x="1475" y="3836"/>
                  </a:lnTo>
                  <a:lnTo>
                    <a:pt x="1475" y="3836"/>
                  </a:lnTo>
                  <a:lnTo>
                    <a:pt x="1475" y="3836"/>
                  </a:lnTo>
                  <a:lnTo>
                    <a:pt x="1475" y="3836"/>
                  </a:lnTo>
                  <a:lnTo>
                    <a:pt x="1475" y="3836"/>
                  </a:lnTo>
                  <a:lnTo>
                    <a:pt x="1475" y="3836"/>
                  </a:lnTo>
                  <a:lnTo>
                    <a:pt x="1475" y="3836"/>
                  </a:lnTo>
                  <a:lnTo>
                    <a:pt x="1475" y="3857"/>
                  </a:lnTo>
                  <a:lnTo>
                    <a:pt x="1475" y="3857"/>
                  </a:lnTo>
                  <a:lnTo>
                    <a:pt x="1475" y="3857"/>
                  </a:lnTo>
                  <a:lnTo>
                    <a:pt x="1475" y="3857"/>
                  </a:lnTo>
                  <a:lnTo>
                    <a:pt x="1475" y="3836"/>
                  </a:lnTo>
                  <a:lnTo>
                    <a:pt x="1455" y="3857"/>
                  </a:lnTo>
                  <a:lnTo>
                    <a:pt x="1455" y="3857"/>
                  </a:lnTo>
                  <a:lnTo>
                    <a:pt x="1455" y="3857"/>
                  </a:lnTo>
                  <a:lnTo>
                    <a:pt x="1455" y="3857"/>
                  </a:lnTo>
                  <a:lnTo>
                    <a:pt x="1455" y="3857"/>
                  </a:lnTo>
                  <a:lnTo>
                    <a:pt x="1455" y="3836"/>
                  </a:lnTo>
                  <a:lnTo>
                    <a:pt x="1455" y="3836"/>
                  </a:lnTo>
                  <a:lnTo>
                    <a:pt x="1435" y="3836"/>
                  </a:lnTo>
                  <a:lnTo>
                    <a:pt x="1435" y="3836"/>
                  </a:lnTo>
                  <a:lnTo>
                    <a:pt x="1455" y="3857"/>
                  </a:lnTo>
                  <a:lnTo>
                    <a:pt x="1455" y="3857"/>
                  </a:lnTo>
                  <a:lnTo>
                    <a:pt x="1455" y="3857"/>
                  </a:lnTo>
                  <a:lnTo>
                    <a:pt x="1455" y="3857"/>
                  </a:lnTo>
                  <a:lnTo>
                    <a:pt x="1435" y="3857"/>
                  </a:lnTo>
                  <a:lnTo>
                    <a:pt x="1435" y="3857"/>
                  </a:lnTo>
                  <a:lnTo>
                    <a:pt x="1435" y="3857"/>
                  </a:lnTo>
                  <a:lnTo>
                    <a:pt x="1435" y="3857"/>
                  </a:lnTo>
                  <a:lnTo>
                    <a:pt x="1435" y="3857"/>
                  </a:lnTo>
                  <a:lnTo>
                    <a:pt x="1435" y="3857"/>
                  </a:lnTo>
                  <a:lnTo>
                    <a:pt x="1435" y="3857"/>
                  </a:lnTo>
                  <a:lnTo>
                    <a:pt x="1435" y="3857"/>
                  </a:lnTo>
                  <a:lnTo>
                    <a:pt x="1414" y="3857"/>
                  </a:lnTo>
                  <a:lnTo>
                    <a:pt x="1414" y="3857"/>
                  </a:lnTo>
                  <a:lnTo>
                    <a:pt x="1414" y="3857"/>
                  </a:lnTo>
                  <a:lnTo>
                    <a:pt x="1414" y="3857"/>
                  </a:lnTo>
                  <a:lnTo>
                    <a:pt x="1414" y="3877"/>
                  </a:lnTo>
                  <a:lnTo>
                    <a:pt x="1414" y="3877"/>
                  </a:lnTo>
                  <a:lnTo>
                    <a:pt x="1414" y="3877"/>
                  </a:lnTo>
                  <a:lnTo>
                    <a:pt x="1435" y="3877"/>
                  </a:lnTo>
                  <a:lnTo>
                    <a:pt x="1435" y="3877"/>
                  </a:lnTo>
                  <a:lnTo>
                    <a:pt x="1435" y="3877"/>
                  </a:lnTo>
                  <a:lnTo>
                    <a:pt x="1435" y="3877"/>
                  </a:lnTo>
                  <a:lnTo>
                    <a:pt x="1435" y="3898"/>
                  </a:lnTo>
                  <a:lnTo>
                    <a:pt x="1435" y="3898"/>
                  </a:lnTo>
                  <a:lnTo>
                    <a:pt x="1455" y="3898"/>
                  </a:lnTo>
                  <a:lnTo>
                    <a:pt x="1455" y="3918"/>
                  </a:lnTo>
                  <a:lnTo>
                    <a:pt x="1435" y="3918"/>
                  </a:lnTo>
                  <a:lnTo>
                    <a:pt x="1435" y="3898"/>
                  </a:lnTo>
                  <a:lnTo>
                    <a:pt x="1435" y="3898"/>
                  </a:lnTo>
                  <a:lnTo>
                    <a:pt x="1435" y="3898"/>
                  </a:lnTo>
                  <a:lnTo>
                    <a:pt x="1435" y="3898"/>
                  </a:lnTo>
                  <a:lnTo>
                    <a:pt x="1435" y="3877"/>
                  </a:lnTo>
                  <a:lnTo>
                    <a:pt x="1414" y="3877"/>
                  </a:lnTo>
                  <a:lnTo>
                    <a:pt x="1414" y="3877"/>
                  </a:lnTo>
                  <a:lnTo>
                    <a:pt x="1414" y="3877"/>
                  </a:lnTo>
                  <a:lnTo>
                    <a:pt x="1414" y="3877"/>
                  </a:lnTo>
                  <a:lnTo>
                    <a:pt x="1414" y="3877"/>
                  </a:lnTo>
                  <a:lnTo>
                    <a:pt x="1394" y="3877"/>
                  </a:lnTo>
                  <a:lnTo>
                    <a:pt x="1394" y="3877"/>
                  </a:lnTo>
                  <a:lnTo>
                    <a:pt x="1394" y="3877"/>
                  </a:lnTo>
                  <a:lnTo>
                    <a:pt x="1394" y="3877"/>
                  </a:lnTo>
                  <a:lnTo>
                    <a:pt x="1394" y="3877"/>
                  </a:lnTo>
                  <a:lnTo>
                    <a:pt x="1394" y="3877"/>
                  </a:lnTo>
                  <a:lnTo>
                    <a:pt x="1394" y="3877"/>
                  </a:lnTo>
                  <a:lnTo>
                    <a:pt x="1394" y="3877"/>
                  </a:lnTo>
                  <a:lnTo>
                    <a:pt x="1394" y="3877"/>
                  </a:lnTo>
                  <a:lnTo>
                    <a:pt x="1394" y="3877"/>
                  </a:lnTo>
                  <a:lnTo>
                    <a:pt x="1394" y="3877"/>
                  </a:lnTo>
                  <a:lnTo>
                    <a:pt x="1394" y="3898"/>
                  </a:lnTo>
                  <a:lnTo>
                    <a:pt x="1394" y="3898"/>
                  </a:lnTo>
                  <a:lnTo>
                    <a:pt x="1394" y="3898"/>
                  </a:lnTo>
                  <a:lnTo>
                    <a:pt x="1394" y="3877"/>
                  </a:lnTo>
                  <a:lnTo>
                    <a:pt x="1373" y="3877"/>
                  </a:lnTo>
                  <a:lnTo>
                    <a:pt x="1373" y="3877"/>
                  </a:lnTo>
                  <a:lnTo>
                    <a:pt x="1373" y="3877"/>
                  </a:lnTo>
                  <a:lnTo>
                    <a:pt x="1373" y="3877"/>
                  </a:lnTo>
                  <a:lnTo>
                    <a:pt x="1373" y="3898"/>
                  </a:lnTo>
                  <a:lnTo>
                    <a:pt x="1394" y="3898"/>
                  </a:lnTo>
                  <a:lnTo>
                    <a:pt x="1394" y="3898"/>
                  </a:lnTo>
                  <a:lnTo>
                    <a:pt x="1394" y="3898"/>
                  </a:lnTo>
                  <a:lnTo>
                    <a:pt x="1394" y="3898"/>
                  </a:lnTo>
                  <a:lnTo>
                    <a:pt x="1394" y="3898"/>
                  </a:lnTo>
                  <a:lnTo>
                    <a:pt x="1394" y="3898"/>
                  </a:lnTo>
                  <a:lnTo>
                    <a:pt x="1394" y="3898"/>
                  </a:lnTo>
                  <a:lnTo>
                    <a:pt x="1394" y="3898"/>
                  </a:lnTo>
                  <a:lnTo>
                    <a:pt x="1394" y="3898"/>
                  </a:lnTo>
                  <a:lnTo>
                    <a:pt x="1394" y="3918"/>
                  </a:lnTo>
                  <a:lnTo>
                    <a:pt x="1394" y="3918"/>
                  </a:lnTo>
                  <a:lnTo>
                    <a:pt x="1414" y="3918"/>
                  </a:lnTo>
                  <a:lnTo>
                    <a:pt x="1414" y="3918"/>
                  </a:lnTo>
                  <a:lnTo>
                    <a:pt x="1394" y="3918"/>
                  </a:lnTo>
                  <a:lnTo>
                    <a:pt x="1394" y="3918"/>
                  </a:lnTo>
                  <a:lnTo>
                    <a:pt x="1394" y="3918"/>
                  </a:lnTo>
                  <a:lnTo>
                    <a:pt x="1394" y="3918"/>
                  </a:lnTo>
                  <a:lnTo>
                    <a:pt x="1373" y="3918"/>
                  </a:lnTo>
                  <a:lnTo>
                    <a:pt x="1373" y="3918"/>
                  </a:lnTo>
                  <a:lnTo>
                    <a:pt x="1394" y="3918"/>
                  </a:lnTo>
                  <a:lnTo>
                    <a:pt x="1394" y="3918"/>
                  </a:lnTo>
                  <a:lnTo>
                    <a:pt x="1394" y="3939"/>
                  </a:lnTo>
                  <a:lnTo>
                    <a:pt x="1373" y="3918"/>
                  </a:lnTo>
                  <a:lnTo>
                    <a:pt x="1373" y="3918"/>
                  </a:lnTo>
                  <a:lnTo>
                    <a:pt x="1373" y="3918"/>
                  </a:lnTo>
                  <a:lnTo>
                    <a:pt x="1373" y="3918"/>
                  </a:lnTo>
                  <a:lnTo>
                    <a:pt x="1373" y="3918"/>
                  </a:lnTo>
                  <a:lnTo>
                    <a:pt x="1373" y="3918"/>
                  </a:lnTo>
                  <a:lnTo>
                    <a:pt x="1373" y="3939"/>
                  </a:lnTo>
                  <a:lnTo>
                    <a:pt x="1373" y="3939"/>
                  </a:lnTo>
                  <a:lnTo>
                    <a:pt x="1373" y="3939"/>
                  </a:lnTo>
                  <a:lnTo>
                    <a:pt x="1373" y="3939"/>
                  </a:lnTo>
                  <a:lnTo>
                    <a:pt x="1373" y="3939"/>
                  </a:lnTo>
                  <a:lnTo>
                    <a:pt x="1373" y="3939"/>
                  </a:lnTo>
                  <a:lnTo>
                    <a:pt x="1373" y="3939"/>
                  </a:lnTo>
                  <a:lnTo>
                    <a:pt x="1373" y="3959"/>
                  </a:lnTo>
                  <a:lnTo>
                    <a:pt x="1353" y="3959"/>
                  </a:lnTo>
                  <a:lnTo>
                    <a:pt x="1353" y="3959"/>
                  </a:lnTo>
                  <a:lnTo>
                    <a:pt x="1353" y="3959"/>
                  </a:lnTo>
                  <a:lnTo>
                    <a:pt x="1353" y="3959"/>
                  </a:lnTo>
                  <a:lnTo>
                    <a:pt x="1353" y="3959"/>
                  </a:lnTo>
                  <a:lnTo>
                    <a:pt x="1332" y="3959"/>
                  </a:lnTo>
                  <a:lnTo>
                    <a:pt x="1332" y="3959"/>
                  </a:lnTo>
                  <a:lnTo>
                    <a:pt x="1332" y="3959"/>
                  </a:lnTo>
                  <a:lnTo>
                    <a:pt x="1332" y="3959"/>
                  </a:lnTo>
                  <a:lnTo>
                    <a:pt x="1332" y="3980"/>
                  </a:lnTo>
                  <a:lnTo>
                    <a:pt x="1312" y="3980"/>
                  </a:lnTo>
                  <a:lnTo>
                    <a:pt x="1312" y="3980"/>
                  </a:lnTo>
                  <a:lnTo>
                    <a:pt x="1332" y="3980"/>
                  </a:lnTo>
                  <a:lnTo>
                    <a:pt x="1353" y="4000"/>
                  </a:lnTo>
                  <a:lnTo>
                    <a:pt x="1353" y="4000"/>
                  </a:lnTo>
                  <a:lnTo>
                    <a:pt x="1353" y="4000"/>
                  </a:lnTo>
                  <a:lnTo>
                    <a:pt x="1332" y="4000"/>
                  </a:lnTo>
                  <a:lnTo>
                    <a:pt x="133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00"/>
                  </a:lnTo>
                  <a:lnTo>
                    <a:pt x="1312" y="4021"/>
                  </a:lnTo>
                  <a:lnTo>
                    <a:pt x="1312" y="4021"/>
                  </a:lnTo>
                  <a:lnTo>
                    <a:pt x="1312" y="4021"/>
                  </a:lnTo>
                  <a:lnTo>
                    <a:pt x="1291" y="4021"/>
                  </a:lnTo>
                  <a:lnTo>
                    <a:pt x="1291" y="4021"/>
                  </a:lnTo>
                  <a:lnTo>
                    <a:pt x="1291" y="4021"/>
                  </a:lnTo>
                  <a:lnTo>
                    <a:pt x="1312" y="4021"/>
                  </a:lnTo>
                  <a:lnTo>
                    <a:pt x="1291" y="4021"/>
                  </a:lnTo>
                  <a:lnTo>
                    <a:pt x="1291" y="4021"/>
                  </a:lnTo>
                  <a:lnTo>
                    <a:pt x="1291" y="4041"/>
                  </a:lnTo>
                  <a:lnTo>
                    <a:pt x="1291" y="4041"/>
                  </a:lnTo>
                  <a:lnTo>
                    <a:pt x="1312" y="4041"/>
                  </a:lnTo>
                  <a:lnTo>
                    <a:pt x="1312" y="4041"/>
                  </a:lnTo>
                  <a:lnTo>
                    <a:pt x="1312" y="4041"/>
                  </a:lnTo>
                  <a:lnTo>
                    <a:pt x="1312" y="4041"/>
                  </a:lnTo>
                  <a:lnTo>
                    <a:pt x="1291" y="4062"/>
                  </a:lnTo>
                  <a:lnTo>
                    <a:pt x="1291" y="4041"/>
                  </a:lnTo>
                  <a:lnTo>
                    <a:pt x="1291" y="4041"/>
                  </a:lnTo>
                  <a:lnTo>
                    <a:pt x="1271" y="4041"/>
                  </a:lnTo>
                  <a:lnTo>
                    <a:pt x="1271" y="4041"/>
                  </a:lnTo>
                  <a:lnTo>
                    <a:pt x="1271" y="4041"/>
                  </a:lnTo>
                  <a:lnTo>
                    <a:pt x="1271" y="4041"/>
                  </a:lnTo>
                  <a:lnTo>
                    <a:pt x="1271" y="4062"/>
                  </a:lnTo>
                  <a:lnTo>
                    <a:pt x="1271" y="4062"/>
                  </a:lnTo>
                  <a:lnTo>
                    <a:pt x="1271" y="4062"/>
                  </a:lnTo>
                  <a:lnTo>
                    <a:pt x="1271" y="4082"/>
                  </a:lnTo>
                  <a:lnTo>
                    <a:pt x="1271" y="4082"/>
                  </a:lnTo>
                  <a:lnTo>
                    <a:pt x="1271" y="4082"/>
                  </a:lnTo>
                  <a:lnTo>
                    <a:pt x="1271" y="4082"/>
                  </a:lnTo>
                  <a:lnTo>
                    <a:pt x="1271" y="4082"/>
                  </a:lnTo>
                  <a:lnTo>
                    <a:pt x="1271" y="4103"/>
                  </a:lnTo>
                  <a:lnTo>
                    <a:pt x="1271" y="4103"/>
                  </a:lnTo>
                  <a:lnTo>
                    <a:pt x="1250" y="4103"/>
                  </a:lnTo>
                  <a:lnTo>
                    <a:pt x="1250" y="4103"/>
                  </a:lnTo>
                  <a:lnTo>
                    <a:pt x="1250" y="4123"/>
                  </a:lnTo>
                  <a:lnTo>
                    <a:pt x="1250" y="4123"/>
                  </a:lnTo>
                  <a:lnTo>
                    <a:pt x="1271" y="4123"/>
                  </a:lnTo>
                  <a:lnTo>
                    <a:pt x="1271" y="4103"/>
                  </a:lnTo>
                  <a:lnTo>
                    <a:pt x="1271" y="4103"/>
                  </a:lnTo>
                  <a:lnTo>
                    <a:pt x="1271" y="4103"/>
                  </a:lnTo>
                  <a:lnTo>
                    <a:pt x="1291" y="4103"/>
                  </a:lnTo>
                  <a:lnTo>
                    <a:pt x="1291" y="4103"/>
                  </a:lnTo>
                  <a:lnTo>
                    <a:pt x="1291" y="4103"/>
                  </a:lnTo>
                  <a:lnTo>
                    <a:pt x="1291" y="4103"/>
                  </a:lnTo>
                  <a:lnTo>
                    <a:pt x="1291" y="4103"/>
                  </a:lnTo>
                  <a:lnTo>
                    <a:pt x="1291" y="4123"/>
                  </a:lnTo>
                  <a:lnTo>
                    <a:pt x="1250" y="4123"/>
                  </a:lnTo>
                  <a:lnTo>
                    <a:pt x="1250" y="4144"/>
                  </a:lnTo>
                  <a:lnTo>
                    <a:pt x="1250" y="4144"/>
                  </a:lnTo>
                  <a:lnTo>
                    <a:pt x="1271" y="4144"/>
                  </a:lnTo>
                  <a:lnTo>
                    <a:pt x="1271" y="4123"/>
                  </a:lnTo>
                  <a:lnTo>
                    <a:pt x="1271" y="4123"/>
                  </a:lnTo>
                  <a:lnTo>
                    <a:pt x="1291" y="4123"/>
                  </a:lnTo>
                  <a:lnTo>
                    <a:pt x="1291" y="4123"/>
                  </a:lnTo>
                  <a:lnTo>
                    <a:pt x="1291" y="4123"/>
                  </a:lnTo>
                  <a:lnTo>
                    <a:pt x="1291" y="4123"/>
                  </a:lnTo>
                  <a:lnTo>
                    <a:pt x="1312" y="4123"/>
                  </a:lnTo>
                  <a:lnTo>
                    <a:pt x="1312" y="4123"/>
                  </a:lnTo>
                  <a:lnTo>
                    <a:pt x="1312" y="4123"/>
                  </a:lnTo>
                  <a:lnTo>
                    <a:pt x="1291" y="4123"/>
                  </a:lnTo>
                  <a:lnTo>
                    <a:pt x="1271" y="4144"/>
                  </a:lnTo>
                  <a:lnTo>
                    <a:pt x="1250" y="4144"/>
                  </a:lnTo>
                  <a:lnTo>
                    <a:pt x="1250" y="4165"/>
                  </a:lnTo>
                  <a:lnTo>
                    <a:pt x="1250" y="4165"/>
                  </a:lnTo>
                  <a:lnTo>
                    <a:pt x="1250" y="4165"/>
                  </a:lnTo>
                  <a:lnTo>
                    <a:pt x="1250" y="4165"/>
                  </a:lnTo>
                  <a:lnTo>
                    <a:pt x="1250" y="4144"/>
                  </a:lnTo>
                  <a:lnTo>
                    <a:pt x="1250" y="4144"/>
                  </a:lnTo>
                  <a:lnTo>
                    <a:pt x="1250" y="4144"/>
                  </a:lnTo>
                  <a:lnTo>
                    <a:pt x="1209" y="4165"/>
                  </a:lnTo>
                  <a:lnTo>
                    <a:pt x="1230" y="4165"/>
                  </a:lnTo>
                  <a:lnTo>
                    <a:pt x="1230" y="4165"/>
                  </a:lnTo>
                  <a:lnTo>
                    <a:pt x="1230" y="4165"/>
                  </a:lnTo>
                  <a:lnTo>
                    <a:pt x="1230" y="4165"/>
                  </a:lnTo>
                  <a:lnTo>
                    <a:pt x="1230" y="4165"/>
                  </a:lnTo>
                  <a:lnTo>
                    <a:pt x="1189" y="4185"/>
                  </a:lnTo>
                  <a:lnTo>
                    <a:pt x="1168" y="4205"/>
                  </a:lnTo>
                  <a:lnTo>
                    <a:pt x="1168" y="4226"/>
                  </a:lnTo>
                  <a:lnTo>
                    <a:pt x="1209" y="4205"/>
                  </a:lnTo>
                  <a:lnTo>
                    <a:pt x="1209" y="4226"/>
                  </a:lnTo>
                  <a:lnTo>
                    <a:pt x="1209" y="4226"/>
                  </a:lnTo>
                  <a:lnTo>
                    <a:pt x="1168" y="4247"/>
                  </a:lnTo>
                  <a:lnTo>
                    <a:pt x="1168" y="4247"/>
                  </a:lnTo>
                  <a:lnTo>
                    <a:pt x="1168" y="4247"/>
                  </a:lnTo>
                  <a:lnTo>
                    <a:pt x="1168" y="4267"/>
                  </a:lnTo>
                  <a:lnTo>
                    <a:pt x="1168" y="4267"/>
                  </a:lnTo>
                  <a:lnTo>
                    <a:pt x="1168" y="4267"/>
                  </a:lnTo>
                  <a:lnTo>
                    <a:pt x="1189" y="4267"/>
                  </a:lnTo>
                  <a:lnTo>
                    <a:pt x="1189" y="4267"/>
                  </a:lnTo>
                  <a:lnTo>
                    <a:pt x="1189" y="4267"/>
                  </a:lnTo>
                  <a:lnTo>
                    <a:pt x="1189" y="4267"/>
                  </a:lnTo>
                  <a:lnTo>
                    <a:pt x="1189" y="4247"/>
                  </a:lnTo>
                  <a:lnTo>
                    <a:pt x="1189" y="4247"/>
                  </a:lnTo>
                  <a:lnTo>
                    <a:pt x="1189" y="4247"/>
                  </a:lnTo>
                  <a:lnTo>
                    <a:pt x="1189" y="4247"/>
                  </a:lnTo>
                  <a:lnTo>
                    <a:pt x="1209" y="4247"/>
                  </a:lnTo>
                  <a:lnTo>
                    <a:pt x="1209" y="4247"/>
                  </a:lnTo>
                  <a:lnTo>
                    <a:pt x="1230" y="4226"/>
                  </a:lnTo>
                  <a:lnTo>
                    <a:pt x="1250" y="4226"/>
                  </a:lnTo>
                  <a:lnTo>
                    <a:pt x="1250" y="4226"/>
                  </a:lnTo>
                  <a:lnTo>
                    <a:pt x="1250" y="4226"/>
                  </a:lnTo>
                  <a:lnTo>
                    <a:pt x="1271" y="4205"/>
                  </a:lnTo>
                  <a:lnTo>
                    <a:pt x="1271" y="4205"/>
                  </a:lnTo>
                  <a:lnTo>
                    <a:pt x="1271" y="4205"/>
                  </a:lnTo>
                  <a:lnTo>
                    <a:pt x="1271" y="4205"/>
                  </a:lnTo>
                  <a:lnTo>
                    <a:pt x="1271" y="4205"/>
                  </a:lnTo>
                  <a:lnTo>
                    <a:pt x="1271" y="4226"/>
                  </a:lnTo>
                  <a:lnTo>
                    <a:pt x="1271" y="4226"/>
                  </a:lnTo>
                  <a:lnTo>
                    <a:pt x="1271" y="4226"/>
                  </a:lnTo>
                  <a:lnTo>
                    <a:pt x="1271" y="4226"/>
                  </a:lnTo>
                  <a:lnTo>
                    <a:pt x="1291" y="4226"/>
                  </a:lnTo>
                  <a:lnTo>
                    <a:pt x="1291" y="4226"/>
                  </a:lnTo>
                  <a:lnTo>
                    <a:pt x="1271" y="4226"/>
                  </a:lnTo>
                  <a:lnTo>
                    <a:pt x="1271" y="4226"/>
                  </a:lnTo>
                  <a:lnTo>
                    <a:pt x="1271" y="4247"/>
                  </a:lnTo>
                  <a:lnTo>
                    <a:pt x="1250" y="4247"/>
                  </a:lnTo>
                  <a:lnTo>
                    <a:pt x="1230" y="4247"/>
                  </a:lnTo>
                  <a:lnTo>
                    <a:pt x="1230" y="4247"/>
                  </a:lnTo>
                  <a:lnTo>
                    <a:pt x="1230" y="4267"/>
                  </a:lnTo>
                  <a:lnTo>
                    <a:pt x="1230" y="4267"/>
                  </a:lnTo>
                  <a:lnTo>
                    <a:pt x="1230" y="4267"/>
                  </a:lnTo>
                  <a:lnTo>
                    <a:pt x="1230" y="4267"/>
                  </a:lnTo>
                  <a:lnTo>
                    <a:pt x="1209" y="4267"/>
                  </a:lnTo>
                  <a:lnTo>
                    <a:pt x="1209" y="4267"/>
                  </a:lnTo>
                  <a:lnTo>
                    <a:pt x="1230" y="4267"/>
                  </a:lnTo>
                  <a:lnTo>
                    <a:pt x="1230" y="4267"/>
                  </a:lnTo>
                  <a:lnTo>
                    <a:pt x="1230" y="4287"/>
                  </a:lnTo>
                  <a:lnTo>
                    <a:pt x="1230" y="4287"/>
                  </a:lnTo>
                  <a:lnTo>
                    <a:pt x="1230" y="4287"/>
                  </a:lnTo>
                  <a:lnTo>
                    <a:pt x="1230" y="4287"/>
                  </a:lnTo>
                  <a:lnTo>
                    <a:pt x="1230" y="4308"/>
                  </a:lnTo>
                  <a:lnTo>
                    <a:pt x="1230" y="4308"/>
                  </a:lnTo>
                  <a:lnTo>
                    <a:pt x="1230" y="4308"/>
                  </a:lnTo>
                  <a:lnTo>
                    <a:pt x="1250" y="4308"/>
                  </a:lnTo>
                  <a:lnTo>
                    <a:pt x="1250" y="4308"/>
                  </a:lnTo>
                  <a:lnTo>
                    <a:pt x="1230" y="4308"/>
                  </a:lnTo>
                  <a:lnTo>
                    <a:pt x="1250" y="4329"/>
                  </a:lnTo>
                  <a:lnTo>
                    <a:pt x="1250" y="4329"/>
                  </a:lnTo>
                  <a:lnTo>
                    <a:pt x="1250" y="4349"/>
                  </a:lnTo>
                  <a:lnTo>
                    <a:pt x="1250" y="4349"/>
                  </a:lnTo>
                  <a:lnTo>
                    <a:pt x="1250" y="4349"/>
                  </a:lnTo>
                  <a:lnTo>
                    <a:pt x="1250" y="4349"/>
                  </a:lnTo>
                  <a:lnTo>
                    <a:pt x="1250" y="4349"/>
                  </a:lnTo>
                  <a:lnTo>
                    <a:pt x="1271" y="4349"/>
                  </a:lnTo>
                  <a:lnTo>
                    <a:pt x="1271" y="4349"/>
                  </a:lnTo>
                  <a:lnTo>
                    <a:pt x="1271" y="4349"/>
                  </a:lnTo>
                  <a:lnTo>
                    <a:pt x="1271" y="4349"/>
                  </a:lnTo>
                  <a:lnTo>
                    <a:pt x="1271" y="4349"/>
                  </a:lnTo>
                  <a:lnTo>
                    <a:pt x="1291" y="4349"/>
                  </a:lnTo>
                  <a:lnTo>
                    <a:pt x="1312" y="4329"/>
                  </a:lnTo>
                  <a:lnTo>
                    <a:pt x="1312" y="4329"/>
                  </a:lnTo>
                  <a:lnTo>
                    <a:pt x="1312" y="4329"/>
                  </a:lnTo>
                  <a:lnTo>
                    <a:pt x="1312" y="4329"/>
                  </a:lnTo>
                  <a:lnTo>
                    <a:pt x="1312" y="4329"/>
                  </a:lnTo>
                  <a:lnTo>
                    <a:pt x="1332" y="4329"/>
                  </a:lnTo>
                  <a:lnTo>
                    <a:pt x="1332" y="4329"/>
                  </a:lnTo>
                  <a:lnTo>
                    <a:pt x="1353" y="4308"/>
                  </a:lnTo>
                  <a:lnTo>
                    <a:pt x="1353" y="4308"/>
                  </a:lnTo>
                  <a:lnTo>
                    <a:pt x="1353" y="4308"/>
                  </a:lnTo>
                  <a:lnTo>
                    <a:pt x="1394" y="4287"/>
                  </a:lnTo>
                  <a:lnTo>
                    <a:pt x="1394" y="4287"/>
                  </a:lnTo>
                  <a:lnTo>
                    <a:pt x="1394" y="4287"/>
                  </a:lnTo>
                  <a:lnTo>
                    <a:pt x="1394" y="4287"/>
                  </a:lnTo>
                  <a:lnTo>
                    <a:pt x="1414" y="4267"/>
                  </a:lnTo>
                  <a:lnTo>
                    <a:pt x="1414" y="4267"/>
                  </a:lnTo>
                  <a:lnTo>
                    <a:pt x="1414" y="4247"/>
                  </a:lnTo>
                  <a:lnTo>
                    <a:pt x="1435" y="4247"/>
                  </a:lnTo>
                  <a:lnTo>
                    <a:pt x="1455" y="4247"/>
                  </a:lnTo>
                  <a:lnTo>
                    <a:pt x="1475" y="4226"/>
                  </a:lnTo>
                  <a:lnTo>
                    <a:pt x="1475" y="4226"/>
                  </a:lnTo>
                  <a:lnTo>
                    <a:pt x="1475" y="4226"/>
                  </a:lnTo>
                  <a:lnTo>
                    <a:pt x="1475" y="4226"/>
                  </a:lnTo>
                  <a:lnTo>
                    <a:pt x="1475" y="4205"/>
                  </a:lnTo>
                  <a:lnTo>
                    <a:pt x="1475" y="4205"/>
                  </a:lnTo>
                  <a:lnTo>
                    <a:pt x="1475" y="4205"/>
                  </a:lnTo>
                  <a:lnTo>
                    <a:pt x="1496" y="4205"/>
                  </a:lnTo>
                  <a:lnTo>
                    <a:pt x="1496" y="4185"/>
                  </a:lnTo>
                  <a:lnTo>
                    <a:pt x="1496" y="4185"/>
                  </a:lnTo>
                  <a:lnTo>
                    <a:pt x="1496" y="4185"/>
                  </a:lnTo>
                  <a:lnTo>
                    <a:pt x="1496" y="4185"/>
                  </a:lnTo>
                  <a:lnTo>
                    <a:pt x="1496" y="4165"/>
                  </a:lnTo>
                  <a:lnTo>
                    <a:pt x="1496" y="4165"/>
                  </a:lnTo>
                  <a:lnTo>
                    <a:pt x="1496" y="4165"/>
                  </a:lnTo>
                  <a:lnTo>
                    <a:pt x="1475" y="4144"/>
                  </a:lnTo>
                  <a:lnTo>
                    <a:pt x="1475" y="4144"/>
                  </a:lnTo>
                  <a:lnTo>
                    <a:pt x="1435" y="4165"/>
                  </a:lnTo>
                  <a:lnTo>
                    <a:pt x="1414" y="4185"/>
                  </a:lnTo>
                  <a:lnTo>
                    <a:pt x="1414" y="4185"/>
                  </a:lnTo>
                  <a:lnTo>
                    <a:pt x="1414" y="4185"/>
                  </a:lnTo>
                  <a:lnTo>
                    <a:pt x="1394" y="4185"/>
                  </a:lnTo>
                  <a:lnTo>
                    <a:pt x="1394" y="4185"/>
                  </a:lnTo>
                  <a:lnTo>
                    <a:pt x="1394" y="4185"/>
                  </a:lnTo>
                  <a:lnTo>
                    <a:pt x="1394" y="4185"/>
                  </a:lnTo>
                  <a:lnTo>
                    <a:pt x="1414" y="4185"/>
                  </a:lnTo>
                  <a:lnTo>
                    <a:pt x="1414" y="4165"/>
                  </a:lnTo>
                  <a:lnTo>
                    <a:pt x="1435" y="4165"/>
                  </a:lnTo>
                  <a:lnTo>
                    <a:pt x="1455" y="4165"/>
                  </a:lnTo>
                  <a:lnTo>
                    <a:pt x="1455" y="4144"/>
                  </a:lnTo>
                  <a:lnTo>
                    <a:pt x="1455" y="4144"/>
                  </a:lnTo>
                  <a:lnTo>
                    <a:pt x="1475" y="4144"/>
                  </a:lnTo>
                  <a:lnTo>
                    <a:pt x="1475" y="4123"/>
                  </a:lnTo>
                  <a:lnTo>
                    <a:pt x="1475" y="4123"/>
                  </a:lnTo>
                  <a:lnTo>
                    <a:pt x="1517" y="4103"/>
                  </a:lnTo>
                  <a:lnTo>
                    <a:pt x="1537" y="4082"/>
                  </a:lnTo>
                  <a:lnTo>
                    <a:pt x="1537" y="4082"/>
                  </a:lnTo>
                  <a:lnTo>
                    <a:pt x="1537" y="4062"/>
                  </a:lnTo>
                  <a:lnTo>
                    <a:pt x="1558" y="4041"/>
                  </a:lnTo>
                  <a:lnTo>
                    <a:pt x="1558" y="4041"/>
                  </a:lnTo>
                  <a:lnTo>
                    <a:pt x="1558" y="4041"/>
                  </a:lnTo>
                  <a:lnTo>
                    <a:pt x="1558" y="4041"/>
                  </a:lnTo>
                  <a:lnTo>
                    <a:pt x="1558" y="4062"/>
                  </a:lnTo>
                  <a:lnTo>
                    <a:pt x="1537" y="4062"/>
                  </a:lnTo>
                  <a:lnTo>
                    <a:pt x="1537" y="4062"/>
                  </a:lnTo>
                  <a:lnTo>
                    <a:pt x="1537" y="4062"/>
                  </a:lnTo>
                  <a:lnTo>
                    <a:pt x="1537" y="4082"/>
                  </a:lnTo>
                  <a:lnTo>
                    <a:pt x="1537" y="4082"/>
                  </a:lnTo>
                  <a:lnTo>
                    <a:pt x="1579" y="4082"/>
                  </a:lnTo>
                  <a:lnTo>
                    <a:pt x="1579" y="4082"/>
                  </a:lnTo>
                  <a:lnTo>
                    <a:pt x="1579" y="4082"/>
                  </a:lnTo>
                  <a:lnTo>
                    <a:pt x="1579" y="4082"/>
                  </a:lnTo>
                  <a:lnTo>
                    <a:pt x="1599" y="4082"/>
                  </a:lnTo>
                  <a:lnTo>
                    <a:pt x="1599" y="4082"/>
                  </a:lnTo>
                  <a:lnTo>
                    <a:pt x="1599" y="4103"/>
                  </a:lnTo>
                  <a:lnTo>
                    <a:pt x="1579" y="4103"/>
                  </a:lnTo>
                  <a:lnTo>
                    <a:pt x="1558" y="4123"/>
                  </a:lnTo>
                  <a:lnTo>
                    <a:pt x="1537" y="4123"/>
                  </a:lnTo>
                  <a:lnTo>
                    <a:pt x="1537" y="4123"/>
                  </a:lnTo>
                  <a:lnTo>
                    <a:pt x="1537" y="4144"/>
                  </a:lnTo>
                  <a:lnTo>
                    <a:pt x="1537" y="4144"/>
                  </a:lnTo>
                  <a:lnTo>
                    <a:pt x="1517" y="4144"/>
                  </a:lnTo>
                  <a:lnTo>
                    <a:pt x="1517" y="4144"/>
                  </a:lnTo>
                  <a:lnTo>
                    <a:pt x="1517" y="4144"/>
                  </a:lnTo>
                  <a:lnTo>
                    <a:pt x="1517" y="4165"/>
                  </a:lnTo>
                  <a:lnTo>
                    <a:pt x="1517" y="4165"/>
                  </a:lnTo>
                  <a:lnTo>
                    <a:pt x="1517" y="4165"/>
                  </a:lnTo>
                  <a:lnTo>
                    <a:pt x="1517" y="4165"/>
                  </a:lnTo>
                  <a:lnTo>
                    <a:pt x="1517" y="4165"/>
                  </a:lnTo>
                  <a:lnTo>
                    <a:pt x="1537" y="4165"/>
                  </a:lnTo>
                  <a:lnTo>
                    <a:pt x="1558" y="4165"/>
                  </a:lnTo>
                  <a:lnTo>
                    <a:pt x="1558" y="4165"/>
                  </a:lnTo>
                  <a:lnTo>
                    <a:pt x="1558" y="4165"/>
                  </a:lnTo>
                  <a:lnTo>
                    <a:pt x="1558" y="4165"/>
                  </a:lnTo>
                  <a:lnTo>
                    <a:pt x="1579" y="4165"/>
                  </a:lnTo>
                  <a:lnTo>
                    <a:pt x="1579" y="4185"/>
                  </a:lnTo>
                  <a:lnTo>
                    <a:pt x="1579" y="4185"/>
                  </a:lnTo>
                  <a:lnTo>
                    <a:pt x="1579" y="4185"/>
                  </a:lnTo>
                  <a:lnTo>
                    <a:pt x="1579" y="4185"/>
                  </a:lnTo>
                  <a:lnTo>
                    <a:pt x="1579" y="4185"/>
                  </a:lnTo>
                  <a:lnTo>
                    <a:pt x="1599" y="4185"/>
                  </a:lnTo>
                  <a:lnTo>
                    <a:pt x="1599" y="4185"/>
                  </a:lnTo>
                  <a:lnTo>
                    <a:pt x="1599" y="4205"/>
                  </a:lnTo>
                  <a:lnTo>
                    <a:pt x="1599" y="4205"/>
                  </a:lnTo>
                  <a:lnTo>
                    <a:pt x="1579" y="4205"/>
                  </a:lnTo>
                  <a:lnTo>
                    <a:pt x="1558" y="4205"/>
                  </a:lnTo>
                  <a:lnTo>
                    <a:pt x="1558" y="4205"/>
                  </a:lnTo>
                  <a:lnTo>
                    <a:pt x="1537" y="4205"/>
                  </a:lnTo>
                  <a:lnTo>
                    <a:pt x="1537" y="4226"/>
                  </a:lnTo>
                  <a:lnTo>
                    <a:pt x="1537" y="4247"/>
                  </a:lnTo>
                  <a:lnTo>
                    <a:pt x="1517" y="4247"/>
                  </a:lnTo>
                  <a:lnTo>
                    <a:pt x="1517" y="4247"/>
                  </a:lnTo>
                  <a:lnTo>
                    <a:pt x="1517" y="4247"/>
                  </a:lnTo>
                  <a:lnTo>
                    <a:pt x="1496" y="4247"/>
                  </a:lnTo>
                  <a:lnTo>
                    <a:pt x="1496" y="4247"/>
                  </a:lnTo>
                  <a:lnTo>
                    <a:pt x="1475" y="4267"/>
                  </a:lnTo>
                  <a:lnTo>
                    <a:pt x="1455" y="4267"/>
                  </a:lnTo>
                  <a:lnTo>
                    <a:pt x="1455" y="4287"/>
                  </a:lnTo>
                  <a:lnTo>
                    <a:pt x="1435" y="4287"/>
                  </a:lnTo>
                  <a:lnTo>
                    <a:pt x="1435" y="4287"/>
                  </a:lnTo>
                  <a:lnTo>
                    <a:pt x="1435" y="4287"/>
                  </a:lnTo>
                  <a:lnTo>
                    <a:pt x="1435" y="4287"/>
                  </a:lnTo>
                  <a:lnTo>
                    <a:pt x="1435" y="4308"/>
                  </a:lnTo>
                  <a:lnTo>
                    <a:pt x="1435" y="4308"/>
                  </a:lnTo>
                  <a:lnTo>
                    <a:pt x="1435" y="4308"/>
                  </a:lnTo>
                  <a:lnTo>
                    <a:pt x="1414" y="4308"/>
                  </a:lnTo>
                  <a:lnTo>
                    <a:pt x="1414" y="4308"/>
                  </a:lnTo>
                  <a:lnTo>
                    <a:pt x="1414" y="4308"/>
                  </a:lnTo>
                  <a:lnTo>
                    <a:pt x="1414" y="4308"/>
                  </a:lnTo>
                  <a:lnTo>
                    <a:pt x="1414" y="4308"/>
                  </a:lnTo>
                  <a:lnTo>
                    <a:pt x="1414" y="4329"/>
                  </a:lnTo>
                  <a:lnTo>
                    <a:pt x="1414" y="4329"/>
                  </a:lnTo>
                  <a:lnTo>
                    <a:pt x="1414" y="4329"/>
                  </a:lnTo>
                  <a:lnTo>
                    <a:pt x="1414" y="4329"/>
                  </a:lnTo>
                  <a:lnTo>
                    <a:pt x="1414" y="4329"/>
                  </a:lnTo>
                  <a:lnTo>
                    <a:pt x="1414" y="4329"/>
                  </a:lnTo>
                  <a:lnTo>
                    <a:pt x="1435" y="4308"/>
                  </a:lnTo>
                  <a:lnTo>
                    <a:pt x="1435" y="4308"/>
                  </a:lnTo>
                  <a:lnTo>
                    <a:pt x="1435" y="4308"/>
                  </a:lnTo>
                  <a:lnTo>
                    <a:pt x="1435" y="4308"/>
                  </a:lnTo>
                  <a:lnTo>
                    <a:pt x="1455" y="4308"/>
                  </a:lnTo>
                  <a:lnTo>
                    <a:pt x="1455" y="4308"/>
                  </a:lnTo>
                  <a:lnTo>
                    <a:pt x="1475" y="4308"/>
                  </a:lnTo>
                  <a:lnTo>
                    <a:pt x="1475" y="4308"/>
                  </a:lnTo>
                  <a:lnTo>
                    <a:pt x="1475" y="4308"/>
                  </a:lnTo>
                  <a:lnTo>
                    <a:pt x="1455" y="4308"/>
                  </a:lnTo>
                  <a:lnTo>
                    <a:pt x="1455" y="4308"/>
                  </a:lnTo>
                  <a:lnTo>
                    <a:pt x="1455" y="4308"/>
                  </a:lnTo>
                  <a:lnTo>
                    <a:pt x="1455" y="4308"/>
                  </a:lnTo>
                  <a:lnTo>
                    <a:pt x="1475" y="4329"/>
                  </a:lnTo>
                  <a:lnTo>
                    <a:pt x="1475" y="4329"/>
                  </a:lnTo>
                  <a:lnTo>
                    <a:pt x="1455" y="4329"/>
                  </a:lnTo>
                  <a:lnTo>
                    <a:pt x="1435" y="4329"/>
                  </a:lnTo>
                  <a:lnTo>
                    <a:pt x="1435" y="4349"/>
                  </a:lnTo>
                  <a:lnTo>
                    <a:pt x="1435" y="4349"/>
                  </a:lnTo>
                  <a:lnTo>
                    <a:pt x="1455" y="4369"/>
                  </a:lnTo>
                  <a:lnTo>
                    <a:pt x="1475" y="4369"/>
                  </a:lnTo>
                  <a:lnTo>
                    <a:pt x="1475" y="4369"/>
                  </a:lnTo>
                  <a:lnTo>
                    <a:pt x="1475" y="4369"/>
                  </a:lnTo>
                  <a:lnTo>
                    <a:pt x="1455" y="4369"/>
                  </a:lnTo>
                  <a:lnTo>
                    <a:pt x="1455" y="4369"/>
                  </a:lnTo>
                  <a:lnTo>
                    <a:pt x="1455" y="4369"/>
                  </a:lnTo>
                  <a:lnTo>
                    <a:pt x="1455" y="4390"/>
                  </a:lnTo>
                  <a:lnTo>
                    <a:pt x="1455" y="4390"/>
                  </a:lnTo>
                  <a:lnTo>
                    <a:pt x="1455" y="4390"/>
                  </a:lnTo>
                  <a:lnTo>
                    <a:pt x="1435" y="4390"/>
                  </a:lnTo>
                  <a:lnTo>
                    <a:pt x="1435" y="4390"/>
                  </a:lnTo>
                  <a:lnTo>
                    <a:pt x="1414" y="4369"/>
                  </a:lnTo>
                  <a:lnTo>
                    <a:pt x="1414" y="4369"/>
                  </a:lnTo>
                  <a:lnTo>
                    <a:pt x="1394" y="4390"/>
                  </a:lnTo>
                  <a:lnTo>
                    <a:pt x="1394" y="4390"/>
                  </a:lnTo>
                  <a:lnTo>
                    <a:pt x="1373" y="4369"/>
                  </a:lnTo>
                  <a:lnTo>
                    <a:pt x="1373" y="4369"/>
                  </a:lnTo>
                  <a:lnTo>
                    <a:pt x="1373" y="4369"/>
                  </a:lnTo>
                  <a:lnTo>
                    <a:pt x="1353" y="4369"/>
                  </a:lnTo>
                  <a:lnTo>
                    <a:pt x="1353" y="4369"/>
                  </a:lnTo>
                  <a:lnTo>
                    <a:pt x="1353" y="4390"/>
                  </a:lnTo>
                  <a:lnTo>
                    <a:pt x="1353" y="4369"/>
                  </a:lnTo>
                  <a:lnTo>
                    <a:pt x="1332" y="4369"/>
                  </a:lnTo>
                  <a:lnTo>
                    <a:pt x="1332" y="4369"/>
                  </a:lnTo>
                  <a:lnTo>
                    <a:pt x="1291" y="4369"/>
                  </a:lnTo>
                  <a:lnTo>
                    <a:pt x="1291" y="4390"/>
                  </a:lnTo>
                  <a:lnTo>
                    <a:pt x="1291" y="4390"/>
                  </a:lnTo>
                  <a:lnTo>
                    <a:pt x="1271" y="4390"/>
                  </a:lnTo>
                  <a:lnTo>
                    <a:pt x="1271" y="4390"/>
                  </a:lnTo>
                  <a:lnTo>
                    <a:pt x="1271" y="4390"/>
                  </a:lnTo>
                  <a:lnTo>
                    <a:pt x="1271" y="4411"/>
                  </a:lnTo>
                  <a:lnTo>
                    <a:pt x="1271" y="4411"/>
                  </a:lnTo>
                  <a:lnTo>
                    <a:pt x="1271" y="4411"/>
                  </a:lnTo>
                  <a:lnTo>
                    <a:pt x="1271" y="4411"/>
                  </a:lnTo>
                  <a:lnTo>
                    <a:pt x="1291" y="4431"/>
                  </a:lnTo>
                  <a:lnTo>
                    <a:pt x="1312" y="4431"/>
                  </a:lnTo>
                  <a:lnTo>
                    <a:pt x="1332" y="4431"/>
                  </a:lnTo>
                  <a:lnTo>
                    <a:pt x="1332" y="4431"/>
                  </a:lnTo>
                  <a:lnTo>
                    <a:pt x="1332" y="4431"/>
                  </a:lnTo>
                  <a:lnTo>
                    <a:pt x="1332" y="4431"/>
                  </a:lnTo>
                  <a:lnTo>
                    <a:pt x="1332" y="4451"/>
                  </a:lnTo>
                  <a:lnTo>
                    <a:pt x="1332" y="4451"/>
                  </a:lnTo>
                  <a:lnTo>
                    <a:pt x="1332" y="4451"/>
                  </a:lnTo>
                  <a:lnTo>
                    <a:pt x="1332" y="4451"/>
                  </a:lnTo>
                  <a:lnTo>
                    <a:pt x="1332" y="4451"/>
                  </a:lnTo>
                  <a:lnTo>
                    <a:pt x="1332" y="4451"/>
                  </a:lnTo>
                  <a:lnTo>
                    <a:pt x="1332" y="4472"/>
                  </a:lnTo>
                  <a:lnTo>
                    <a:pt x="1332" y="4472"/>
                  </a:lnTo>
                  <a:lnTo>
                    <a:pt x="1332" y="4451"/>
                  </a:lnTo>
                  <a:lnTo>
                    <a:pt x="1312" y="4431"/>
                  </a:lnTo>
                  <a:lnTo>
                    <a:pt x="1312" y="4431"/>
                  </a:lnTo>
                  <a:lnTo>
                    <a:pt x="1291" y="4431"/>
                  </a:lnTo>
                  <a:lnTo>
                    <a:pt x="1291" y="4431"/>
                  </a:lnTo>
                  <a:lnTo>
                    <a:pt x="1271" y="4431"/>
                  </a:lnTo>
                  <a:lnTo>
                    <a:pt x="1271" y="4411"/>
                  </a:lnTo>
                  <a:lnTo>
                    <a:pt x="1250" y="4411"/>
                  </a:lnTo>
                  <a:lnTo>
                    <a:pt x="1250" y="4431"/>
                  </a:lnTo>
                  <a:lnTo>
                    <a:pt x="1250" y="4431"/>
                  </a:lnTo>
                  <a:lnTo>
                    <a:pt x="1230" y="4431"/>
                  </a:lnTo>
                  <a:lnTo>
                    <a:pt x="1230" y="4431"/>
                  </a:lnTo>
                  <a:lnTo>
                    <a:pt x="1250" y="4411"/>
                  </a:lnTo>
                  <a:lnTo>
                    <a:pt x="1250" y="4411"/>
                  </a:lnTo>
                  <a:lnTo>
                    <a:pt x="1250" y="4390"/>
                  </a:lnTo>
                  <a:lnTo>
                    <a:pt x="1250" y="4369"/>
                  </a:lnTo>
                  <a:lnTo>
                    <a:pt x="1250" y="4369"/>
                  </a:lnTo>
                  <a:lnTo>
                    <a:pt x="1230" y="4349"/>
                  </a:lnTo>
                  <a:lnTo>
                    <a:pt x="1230" y="4329"/>
                  </a:lnTo>
                  <a:lnTo>
                    <a:pt x="1230" y="4329"/>
                  </a:lnTo>
                  <a:lnTo>
                    <a:pt x="1230" y="4329"/>
                  </a:lnTo>
                  <a:lnTo>
                    <a:pt x="1209" y="4308"/>
                  </a:lnTo>
                  <a:lnTo>
                    <a:pt x="1209" y="4308"/>
                  </a:lnTo>
                  <a:lnTo>
                    <a:pt x="1209" y="4287"/>
                  </a:lnTo>
                  <a:lnTo>
                    <a:pt x="1209" y="4287"/>
                  </a:lnTo>
                  <a:lnTo>
                    <a:pt x="1189" y="4287"/>
                  </a:lnTo>
                  <a:lnTo>
                    <a:pt x="1189" y="4287"/>
                  </a:lnTo>
                  <a:lnTo>
                    <a:pt x="1168" y="4287"/>
                  </a:lnTo>
                  <a:lnTo>
                    <a:pt x="1168" y="4287"/>
                  </a:lnTo>
                  <a:lnTo>
                    <a:pt x="1148" y="4308"/>
                  </a:lnTo>
                  <a:lnTo>
                    <a:pt x="1148" y="4308"/>
                  </a:lnTo>
                  <a:lnTo>
                    <a:pt x="1168" y="4308"/>
                  </a:lnTo>
                  <a:lnTo>
                    <a:pt x="1168" y="4308"/>
                  </a:lnTo>
                  <a:lnTo>
                    <a:pt x="1168" y="4308"/>
                  </a:lnTo>
                  <a:lnTo>
                    <a:pt x="1168" y="4329"/>
                  </a:lnTo>
                  <a:lnTo>
                    <a:pt x="1168" y="4329"/>
                  </a:lnTo>
                  <a:lnTo>
                    <a:pt x="1168" y="4308"/>
                  </a:lnTo>
                  <a:lnTo>
                    <a:pt x="1148" y="4308"/>
                  </a:lnTo>
                  <a:lnTo>
                    <a:pt x="1148" y="4308"/>
                  </a:lnTo>
                  <a:lnTo>
                    <a:pt x="1148" y="4308"/>
                  </a:lnTo>
                  <a:lnTo>
                    <a:pt x="1148" y="4329"/>
                  </a:lnTo>
                  <a:lnTo>
                    <a:pt x="1127" y="4329"/>
                  </a:lnTo>
                  <a:lnTo>
                    <a:pt x="1127" y="4349"/>
                  </a:lnTo>
                  <a:lnTo>
                    <a:pt x="1127" y="4349"/>
                  </a:lnTo>
                  <a:lnTo>
                    <a:pt x="1127" y="4329"/>
                  </a:lnTo>
                  <a:lnTo>
                    <a:pt x="1127" y="4329"/>
                  </a:lnTo>
                  <a:lnTo>
                    <a:pt x="1127" y="4329"/>
                  </a:lnTo>
                  <a:lnTo>
                    <a:pt x="1127" y="4329"/>
                  </a:lnTo>
                  <a:lnTo>
                    <a:pt x="1127" y="4329"/>
                  </a:lnTo>
                  <a:lnTo>
                    <a:pt x="1127" y="4329"/>
                  </a:lnTo>
                  <a:lnTo>
                    <a:pt x="1107" y="4329"/>
                  </a:lnTo>
                  <a:lnTo>
                    <a:pt x="1107" y="4329"/>
                  </a:lnTo>
                  <a:lnTo>
                    <a:pt x="1107" y="4329"/>
                  </a:lnTo>
                  <a:lnTo>
                    <a:pt x="1107" y="4329"/>
                  </a:lnTo>
                  <a:lnTo>
                    <a:pt x="1086" y="4329"/>
                  </a:lnTo>
                  <a:lnTo>
                    <a:pt x="1086" y="4349"/>
                  </a:lnTo>
                  <a:lnTo>
                    <a:pt x="1086" y="4349"/>
                  </a:lnTo>
                  <a:lnTo>
                    <a:pt x="1086" y="4349"/>
                  </a:lnTo>
                  <a:lnTo>
                    <a:pt x="1066" y="4349"/>
                  </a:lnTo>
                  <a:lnTo>
                    <a:pt x="1086" y="4369"/>
                  </a:lnTo>
                  <a:lnTo>
                    <a:pt x="1086" y="4369"/>
                  </a:lnTo>
                  <a:lnTo>
                    <a:pt x="1107" y="4369"/>
                  </a:lnTo>
                  <a:lnTo>
                    <a:pt x="1107" y="4369"/>
                  </a:lnTo>
                  <a:lnTo>
                    <a:pt x="1107" y="4369"/>
                  </a:lnTo>
                  <a:lnTo>
                    <a:pt x="1107" y="4349"/>
                  </a:lnTo>
                  <a:lnTo>
                    <a:pt x="1107" y="4349"/>
                  </a:lnTo>
                  <a:lnTo>
                    <a:pt x="1107" y="4349"/>
                  </a:lnTo>
                  <a:lnTo>
                    <a:pt x="1107" y="4369"/>
                  </a:lnTo>
                  <a:lnTo>
                    <a:pt x="1107" y="4369"/>
                  </a:lnTo>
                  <a:lnTo>
                    <a:pt x="1107" y="4369"/>
                  </a:lnTo>
                  <a:lnTo>
                    <a:pt x="1107" y="4369"/>
                  </a:lnTo>
                  <a:lnTo>
                    <a:pt x="1127" y="4369"/>
                  </a:lnTo>
                  <a:lnTo>
                    <a:pt x="1148" y="4369"/>
                  </a:lnTo>
                  <a:lnTo>
                    <a:pt x="1148" y="4349"/>
                  </a:lnTo>
                  <a:lnTo>
                    <a:pt x="1148" y="4349"/>
                  </a:lnTo>
                  <a:lnTo>
                    <a:pt x="1148" y="4369"/>
                  </a:lnTo>
                  <a:lnTo>
                    <a:pt x="1148" y="4369"/>
                  </a:lnTo>
                  <a:lnTo>
                    <a:pt x="1148" y="4369"/>
                  </a:lnTo>
                  <a:lnTo>
                    <a:pt x="1086" y="4390"/>
                  </a:lnTo>
                  <a:lnTo>
                    <a:pt x="1086" y="4390"/>
                  </a:lnTo>
                  <a:lnTo>
                    <a:pt x="1086" y="4390"/>
                  </a:lnTo>
                  <a:lnTo>
                    <a:pt x="1086" y="4411"/>
                  </a:lnTo>
                  <a:lnTo>
                    <a:pt x="1086" y="4411"/>
                  </a:lnTo>
                  <a:lnTo>
                    <a:pt x="1086" y="4411"/>
                  </a:lnTo>
                  <a:lnTo>
                    <a:pt x="1086" y="4411"/>
                  </a:lnTo>
                  <a:lnTo>
                    <a:pt x="1107" y="4411"/>
                  </a:lnTo>
                  <a:lnTo>
                    <a:pt x="1127" y="4411"/>
                  </a:lnTo>
                  <a:lnTo>
                    <a:pt x="1148" y="4411"/>
                  </a:lnTo>
                  <a:lnTo>
                    <a:pt x="1148" y="4390"/>
                  </a:lnTo>
                  <a:lnTo>
                    <a:pt x="1148" y="4411"/>
                  </a:lnTo>
                  <a:lnTo>
                    <a:pt x="1107" y="4411"/>
                  </a:lnTo>
                  <a:lnTo>
                    <a:pt x="1086" y="4431"/>
                  </a:lnTo>
                  <a:lnTo>
                    <a:pt x="1066" y="4431"/>
                  </a:lnTo>
                  <a:lnTo>
                    <a:pt x="1066" y="4431"/>
                  </a:lnTo>
                  <a:lnTo>
                    <a:pt x="1066" y="4451"/>
                  </a:lnTo>
                  <a:lnTo>
                    <a:pt x="1066" y="4431"/>
                  </a:lnTo>
                  <a:lnTo>
                    <a:pt x="1066" y="4431"/>
                  </a:lnTo>
                  <a:lnTo>
                    <a:pt x="1066" y="4411"/>
                  </a:lnTo>
                  <a:lnTo>
                    <a:pt x="1066" y="4411"/>
                  </a:lnTo>
                  <a:lnTo>
                    <a:pt x="1066" y="4411"/>
                  </a:lnTo>
                  <a:lnTo>
                    <a:pt x="1066" y="4411"/>
                  </a:lnTo>
                  <a:lnTo>
                    <a:pt x="1066" y="4390"/>
                  </a:lnTo>
                  <a:lnTo>
                    <a:pt x="1066" y="4390"/>
                  </a:lnTo>
                  <a:lnTo>
                    <a:pt x="1045" y="4369"/>
                  </a:lnTo>
                  <a:lnTo>
                    <a:pt x="1045" y="4369"/>
                  </a:lnTo>
                  <a:lnTo>
                    <a:pt x="1045" y="4369"/>
                  </a:lnTo>
                  <a:lnTo>
                    <a:pt x="1045" y="4369"/>
                  </a:lnTo>
                  <a:lnTo>
                    <a:pt x="1024" y="4369"/>
                  </a:lnTo>
                  <a:lnTo>
                    <a:pt x="1024" y="4390"/>
                  </a:lnTo>
                  <a:lnTo>
                    <a:pt x="1024" y="4390"/>
                  </a:lnTo>
                  <a:lnTo>
                    <a:pt x="1045" y="4390"/>
                  </a:lnTo>
                  <a:lnTo>
                    <a:pt x="1045" y="4390"/>
                  </a:lnTo>
                  <a:lnTo>
                    <a:pt x="1024" y="4390"/>
                  </a:lnTo>
                  <a:lnTo>
                    <a:pt x="1024" y="4390"/>
                  </a:lnTo>
                  <a:lnTo>
                    <a:pt x="1024" y="4390"/>
                  </a:lnTo>
                  <a:lnTo>
                    <a:pt x="1004" y="4411"/>
                  </a:lnTo>
                  <a:lnTo>
                    <a:pt x="1004" y="4390"/>
                  </a:lnTo>
                  <a:lnTo>
                    <a:pt x="1004" y="4390"/>
                  </a:lnTo>
                  <a:lnTo>
                    <a:pt x="1004" y="4390"/>
                  </a:lnTo>
                  <a:lnTo>
                    <a:pt x="984" y="4390"/>
                  </a:lnTo>
                  <a:lnTo>
                    <a:pt x="984" y="4390"/>
                  </a:lnTo>
                  <a:lnTo>
                    <a:pt x="984" y="4390"/>
                  </a:lnTo>
                  <a:lnTo>
                    <a:pt x="984" y="4390"/>
                  </a:lnTo>
                  <a:lnTo>
                    <a:pt x="984" y="4390"/>
                  </a:lnTo>
                  <a:lnTo>
                    <a:pt x="963" y="4390"/>
                  </a:lnTo>
                  <a:lnTo>
                    <a:pt x="963" y="4390"/>
                  </a:lnTo>
                  <a:lnTo>
                    <a:pt x="963" y="4411"/>
                  </a:lnTo>
                  <a:lnTo>
                    <a:pt x="963" y="4411"/>
                  </a:lnTo>
                  <a:lnTo>
                    <a:pt x="963" y="4411"/>
                  </a:lnTo>
                  <a:lnTo>
                    <a:pt x="963" y="4411"/>
                  </a:lnTo>
                  <a:lnTo>
                    <a:pt x="963" y="4431"/>
                  </a:lnTo>
                  <a:lnTo>
                    <a:pt x="984" y="4431"/>
                  </a:lnTo>
                  <a:lnTo>
                    <a:pt x="984" y="4431"/>
                  </a:lnTo>
                  <a:lnTo>
                    <a:pt x="984" y="4431"/>
                  </a:lnTo>
                  <a:lnTo>
                    <a:pt x="984" y="4431"/>
                  </a:lnTo>
                  <a:lnTo>
                    <a:pt x="963" y="4431"/>
                  </a:lnTo>
                  <a:lnTo>
                    <a:pt x="922" y="4451"/>
                  </a:lnTo>
                  <a:lnTo>
                    <a:pt x="922" y="4451"/>
                  </a:lnTo>
                  <a:lnTo>
                    <a:pt x="922" y="4451"/>
                  </a:lnTo>
                  <a:lnTo>
                    <a:pt x="922" y="4451"/>
                  </a:lnTo>
                  <a:lnTo>
                    <a:pt x="942" y="4472"/>
                  </a:lnTo>
                  <a:lnTo>
                    <a:pt x="942" y="4472"/>
                  </a:lnTo>
                  <a:lnTo>
                    <a:pt x="942" y="4493"/>
                  </a:lnTo>
                  <a:lnTo>
                    <a:pt x="942" y="4493"/>
                  </a:lnTo>
                  <a:lnTo>
                    <a:pt x="963" y="4493"/>
                  </a:lnTo>
                  <a:lnTo>
                    <a:pt x="963" y="4493"/>
                  </a:lnTo>
                  <a:lnTo>
                    <a:pt x="1004" y="4493"/>
                  </a:lnTo>
                  <a:lnTo>
                    <a:pt x="1024" y="4493"/>
                  </a:lnTo>
                  <a:lnTo>
                    <a:pt x="1004" y="4493"/>
                  </a:lnTo>
                  <a:lnTo>
                    <a:pt x="942" y="4513"/>
                  </a:lnTo>
                  <a:lnTo>
                    <a:pt x="942" y="4513"/>
                  </a:lnTo>
                  <a:lnTo>
                    <a:pt x="942" y="4513"/>
                  </a:lnTo>
                  <a:lnTo>
                    <a:pt x="942" y="4533"/>
                  </a:lnTo>
                  <a:lnTo>
                    <a:pt x="963" y="4533"/>
                  </a:lnTo>
                  <a:lnTo>
                    <a:pt x="963" y="4554"/>
                  </a:lnTo>
                  <a:lnTo>
                    <a:pt x="942" y="4533"/>
                  </a:lnTo>
                  <a:lnTo>
                    <a:pt x="860" y="4533"/>
                  </a:lnTo>
                  <a:lnTo>
                    <a:pt x="860" y="4533"/>
                  </a:lnTo>
                  <a:lnTo>
                    <a:pt x="881" y="4533"/>
                  </a:lnTo>
                  <a:lnTo>
                    <a:pt x="881" y="4533"/>
                  </a:lnTo>
                  <a:lnTo>
                    <a:pt x="881" y="4554"/>
                  </a:lnTo>
                  <a:lnTo>
                    <a:pt x="881" y="4554"/>
                  </a:lnTo>
                  <a:lnTo>
                    <a:pt x="881" y="4554"/>
                  </a:lnTo>
                  <a:lnTo>
                    <a:pt x="881" y="4554"/>
                  </a:lnTo>
                  <a:lnTo>
                    <a:pt x="881" y="4554"/>
                  </a:lnTo>
                  <a:lnTo>
                    <a:pt x="881" y="4554"/>
                  </a:lnTo>
                  <a:lnTo>
                    <a:pt x="881" y="4554"/>
                  </a:lnTo>
                  <a:lnTo>
                    <a:pt x="881" y="4554"/>
                  </a:lnTo>
                  <a:lnTo>
                    <a:pt x="881" y="4554"/>
                  </a:lnTo>
                  <a:lnTo>
                    <a:pt x="881" y="4554"/>
                  </a:lnTo>
                  <a:lnTo>
                    <a:pt x="881" y="4554"/>
                  </a:lnTo>
                  <a:lnTo>
                    <a:pt x="860" y="4554"/>
                  </a:lnTo>
                  <a:lnTo>
                    <a:pt x="860" y="4533"/>
                  </a:lnTo>
                  <a:lnTo>
                    <a:pt x="860" y="4533"/>
                  </a:lnTo>
                  <a:lnTo>
                    <a:pt x="860" y="4533"/>
                  </a:lnTo>
                  <a:lnTo>
                    <a:pt x="840" y="4533"/>
                  </a:lnTo>
                  <a:lnTo>
                    <a:pt x="860" y="4554"/>
                  </a:lnTo>
                  <a:lnTo>
                    <a:pt x="860" y="4554"/>
                  </a:lnTo>
                  <a:lnTo>
                    <a:pt x="860" y="4554"/>
                  </a:lnTo>
                  <a:lnTo>
                    <a:pt x="860" y="4575"/>
                  </a:lnTo>
                  <a:lnTo>
                    <a:pt x="860" y="4575"/>
                  </a:lnTo>
                  <a:lnTo>
                    <a:pt x="860" y="4575"/>
                  </a:lnTo>
                  <a:lnTo>
                    <a:pt x="860" y="4575"/>
                  </a:lnTo>
                  <a:lnTo>
                    <a:pt x="860" y="4575"/>
                  </a:lnTo>
                  <a:lnTo>
                    <a:pt x="860" y="4575"/>
                  </a:lnTo>
                  <a:lnTo>
                    <a:pt x="860" y="4575"/>
                  </a:lnTo>
                  <a:lnTo>
                    <a:pt x="860" y="4595"/>
                  </a:lnTo>
                  <a:lnTo>
                    <a:pt x="860" y="4595"/>
                  </a:lnTo>
                  <a:lnTo>
                    <a:pt x="881" y="4595"/>
                  </a:lnTo>
                  <a:lnTo>
                    <a:pt x="902" y="4575"/>
                  </a:lnTo>
                  <a:lnTo>
                    <a:pt x="922" y="4595"/>
                  </a:lnTo>
                  <a:lnTo>
                    <a:pt x="902" y="4595"/>
                  </a:lnTo>
                  <a:lnTo>
                    <a:pt x="881" y="4595"/>
                  </a:lnTo>
                  <a:lnTo>
                    <a:pt x="881" y="4595"/>
                  </a:lnTo>
                  <a:lnTo>
                    <a:pt x="881" y="4595"/>
                  </a:lnTo>
                  <a:lnTo>
                    <a:pt x="881" y="4595"/>
                  </a:lnTo>
                  <a:lnTo>
                    <a:pt x="902" y="4615"/>
                  </a:lnTo>
                  <a:lnTo>
                    <a:pt x="902" y="4615"/>
                  </a:lnTo>
                  <a:lnTo>
                    <a:pt x="902" y="4615"/>
                  </a:lnTo>
                  <a:lnTo>
                    <a:pt x="902" y="4615"/>
                  </a:lnTo>
                  <a:lnTo>
                    <a:pt x="922" y="4595"/>
                  </a:lnTo>
                  <a:lnTo>
                    <a:pt x="942" y="4595"/>
                  </a:lnTo>
                  <a:lnTo>
                    <a:pt x="942" y="4595"/>
                  </a:lnTo>
                  <a:lnTo>
                    <a:pt x="922" y="4595"/>
                  </a:lnTo>
                  <a:lnTo>
                    <a:pt x="922" y="4615"/>
                  </a:lnTo>
                  <a:lnTo>
                    <a:pt x="942" y="4615"/>
                  </a:lnTo>
                  <a:lnTo>
                    <a:pt x="942" y="4615"/>
                  </a:lnTo>
                  <a:lnTo>
                    <a:pt x="963" y="4615"/>
                  </a:lnTo>
                  <a:lnTo>
                    <a:pt x="963" y="4615"/>
                  </a:lnTo>
                  <a:lnTo>
                    <a:pt x="963" y="4615"/>
                  </a:lnTo>
                  <a:lnTo>
                    <a:pt x="902" y="4615"/>
                  </a:lnTo>
                  <a:lnTo>
                    <a:pt x="902" y="4636"/>
                  </a:lnTo>
                  <a:lnTo>
                    <a:pt x="922" y="4657"/>
                  </a:lnTo>
                  <a:lnTo>
                    <a:pt x="922" y="4657"/>
                  </a:lnTo>
                  <a:lnTo>
                    <a:pt x="922" y="4657"/>
                  </a:lnTo>
                  <a:lnTo>
                    <a:pt x="942" y="4657"/>
                  </a:lnTo>
                  <a:lnTo>
                    <a:pt x="942" y="4657"/>
                  </a:lnTo>
                  <a:lnTo>
                    <a:pt x="963" y="4698"/>
                  </a:lnTo>
                  <a:lnTo>
                    <a:pt x="963" y="4677"/>
                  </a:lnTo>
                  <a:lnTo>
                    <a:pt x="963" y="4677"/>
                  </a:lnTo>
                  <a:lnTo>
                    <a:pt x="963" y="4677"/>
                  </a:lnTo>
                  <a:lnTo>
                    <a:pt x="942" y="4677"/>
                  </a:lnTo>
                  <a:lnTo>
                    <a:pt x="942" y="4677"/>
                  </a:lnTo>
                  <a:lnTo>
                    <a:pt x="942" y="4657"/>
                  </a:lnTo>
                  <a:lnTo>
                    <a:pt x="942" y="4657"/>
                  </a:lnTo>
                  <a:lnTo>
                    <a:pt x="902" y="4657"/>
                  </a:lnTo>
                  <a:lnTo>
                    <a:pt x="902" y="4657"/>
                  </a:lnTo>
                  <a:lnTo>
                    <a:pt x="922" y="4657"/>
                  </a:lnTo>
                  <a:lnTo>
                    <a:pt x="922" y="4657"/>
                  </a:lnTo>
                  <a:lnTo>
                    <a:pt x="922" y="4677"/>
                  </a:lnTo>
                  <a:lnTo>
                    <a:pt x="922" y="4677"/>
                  </a:lnTo>
                  <a:lnTo>
                    <a:pt x="922" y="4677"/>
                  </a:lnTo>
                  <a:lnTo>
                    <a:pt x="902" y="4657"/>
                  </a:lnTo>
                  <a:lnTo>
                    <a:pt x="902" y="4657"/>
                  </a:lnTo>
                  <a:lnTo>
                    <a:pt x="902" y="4657"/>
                  </a:lnTo>
                  <a:lnTo>
                    <a:pt x="881" y="4657"/>
                  </a:lnTo>
                  <a:lnTo>
                    <a:pt x="881" y="4657"/>
                  </a:lnTo>
                  <a:lnTo>
                    <a:pt x="881" y="4657"/>
                  </a:lnTo>
                  <a:lnTo>
                    <a:pt x="881" y="4636"/>
                  </a:lnTo>
                  <a:lnTo>
                    <a:pt x="881" y="4636"/>
                  </a:lnTo>
                  <a:lnTo>
                    <a:pt x="881" y="4636"/>
                  </a:lnTo>
                  <a:lnTo>
                    <a:pt x="881" y="4615"/>
                  </a:lnTo>
                  <a:lnTo>
                    <a:pt x="881" y="4615"/>
                  </a:lnTo>
                  <a:lnTo>
                    <a:pt x="881" y="4615"/>
                  </a:lnTo>
                  <a:lnTo>
                    <a:pt x="881" y="4615"/>
                  </a:lnTo>
                  <a:lnTo>
                    <a:pt x="881" y="4615"/>
                  </a:lnTo>
                  <a:lnTo>
                    <a:pt x="881" y="4615"/>
                  </a:lnTo>
                  <a:lnTo>
                    <a:pt x="881" y="4615"/>
                  </a:lnTo>
                  <a:lnTo>
                    <a:pt x="860" y="4595"/>
                  </a:lnTo>
                  <a:lnTo>
                    <a:pt x="860" y="4595"/>
                  </a:lnTo>
                  <a:lnTo>
                    <a:pt x="840" y="4595"/>
                  </a:lnTo>
                  <a:lnTo>
                    <a:pt x="840" y="4595"/>
                  </a:lnTo>
                  <a:lnTo>
                    <a:pt x="840" y="4575"/>
                  </a:lnTo>
                  <a:lnTo>
                    <a:pt x="840" y="4575"/>
                  </a:lnTo>
                  <a:lnTo>
                    <a:pt x="840" y="4554"/>
                  </a:lnTo>
                  <a:lnTo>
                    <a:pt x="840" y="4554"/>
                  </a:lnTo>
                  <a:lnTo>
                    <a:pt x="840" y="4554"/>
                  </a:lnTo>
                  <a:lnTo>
                    <a:pt x="840" y="4533"/>
                  </a:lnTo>
                  <a:lnTo>
                    <a:pt x="820" y="4533"/>
                  </a:lnTo>
                  <a:lnTo>
                    <a:pt x="820" y="4554"/>
                  </a:lnTo>
                  <a:lnTo>
                    <a:pt x="820" y="4554"/>
                  </a:lnTo>
                  <a:lnTo>
                    <a:pt x="820" y="4554"/>
                  </a:lnTo>
                  <a:lnTo>
                    <a:pt x="799" y="4554"/>
                  </a:lnTo>
                  <a:lnTo>
                    <a:pt x="799" y="4575"/>
                  </a:lnTo>
                  <a:lnTo>
                    <a:pt x="799" y="4575"/>
                  </a:lnTo>
                  <a:lnTo>
                    <a:pt x="778" y="4595"/>
                  </a:lnTo>
                  <a:lnTo>
                    <a:pt x="778" y="4595"/>
                  </a:lnTo>
                  <a:lnTo>
                    <a:pt x="778" y="4595"/>
                  </a:lnTo>
                  <a:lnTo>
                    <a:pt x="799" y="4595"/>
                  </a:lnTo>
                  <a:lnTo>
                    <a:pt x="799" y="4595"/>
                  </a:lnTo>
                  <a:lnTo>
                    <a:pt x="799" y="4595"/>
                  </a:lnTo>
                  <a:lnTo>
                    <a:pt x="799" y="4595"/>
                  </a:lnTo>
                  <a:lnTo>
                    <a:pt x="799" y="4595"/>
                  </a:lnTo>
                  <a:lnTo>
                    <a:pt x="799" y="4595"/>
                  </a:lnTo>
                  <a:lnTo>
                    <a:pt x="799" y="4595"/>
                  </a:lnTo>
                  <a:lnTo>
                    <a:pt x="799" y="4595"/>
                  </a:lnTo>
                  <a:lnTo>
                    <a:pt x="799" y="4575"/>
                  </a:lnTo>
                  <a:lnTo>
                    <a:pt x="799" y="4575"/>
                  </a:lnTo>
                  <a:lnTo>
                    <a:pt x="799" y="4575"/>
                  </a:lnTo>
                  <a:lnTo>
                    <a:pt x="799" y="4595"/>
                  </a:lnTo>
                  <a:lnTo>
                    <a:pt x="820" y="4595"/>
                  </a:lnTo>
                  <a:lnTo>
                    <a:pt x="820" y="4595"/>
                  </a:lnTo>
                  <a:lnTo>
                    <a:pt x="820" y="4615"/>
                  </a:lnTo>
                  <a:lnTo>
                    <a:pt x="840" y="4615"/>
                  </a:lnTo>
                  <a:lnTo>
                    <a:pt x="840" y="4615"/>
                  </a:lnTo>
                  <a:lnTo>
                    <a:pt x="840" y="4636"/>
                  </a:lnTo>
                  <a:lnTo>
                    <a:pt x="840" y="4636"/>
                  </a:lnTo>
                  <a:lnTo>
                    <a:pt x="840" y="4636"/>
                  </a:lnTo>
                  <a:lnTo>
                    <a:pt x="840" y="4636"/>
                  </a:lnTo>
                  <a:lnTo>
                    <a:pt x="860" y="4636"/>
                  </a:lnTo>
                  <a:lnTo>
                    <a:pt x="860" y="4636"/>
                  </a:lnTo>
                  <a:lnTo>
                    <a:pt x="860" y="4636"/>
                  </a:lnTo>
                  <a:lnTo>
                    <a:pt x="860" y="4636"/>
                  </a:lnTo>
                  <a:lnTo>
                    <a:pt x="840" y="4657"/>
                  </a:lnTo>
                  <a:lnTo>
                    <a:pt x="840" y="4657"/>
                  </a:lnTo>
                  <a:lnTo>
                    <a:pt x="840" y="4657"/>
                  </a:lnTo>
                  <a:lnTo>
                    <a:pt x="840" y="4677"/>
                  </a:lnTo>
                  <a:lnTo>
                    <a:pt x="860" y="4677"/>
                  </a:lnTo>
                  <a:lnTo>
                    <a:pt x="860" y="4698"/>
                  </a:lnTo>
                  <a:lnTo>
                    <a:pt x="881" y="4698"/>
                  </a:lnTo>
                  <a:lnTo>
                    <a:pt x="902" y="4719"/>
                  </a:lnTo>
                  <a:lnTo>
                    <a:pt x="902" y="4719"/>
                  </a:lnTo>
                  <a:lnTo>
                    <a:pt x="922" y="4739"/>
                  </a:lnTo>
                  <a:lnTo>
                    <a:pt x="942" y="4739"/>
                  </a:lnTo>
                  <a:lnTo>
                    <a:pt x="942" y="4759"/>
                  </a:lnTo>
                  <a:lnTo>
                    <a:pt x="922" y="4780"/>
                  </a:lnTo>
                  <a:lnTo>
                    <a:pt x="922" y="4759"/>
                  </a:lnTo>
                  <a:lnTo>
                    <a:pt x="922" y="4739"/>
                  </a:lnTo>
                  <a:lnTo>
                    <a:pt x="922" y="4739"/>
                  </a:lnTo>
                  <a:lnTo>
                    <a:pt x="902" y="4739"/>
                  </a:lnTo>
                  <a:lnTo>
                    <a:pt x="902" y="4739"/>
                  </a:lnTo>
                  <a:lnTo>
                    <a:pt x="881" y="4719"/>
                  </a:lnTo>
                  <a:lnTo>
                    <a:pt x="881" y="4698"/>
                  </a:lnTo>
                  <a:lnTo>
                    <a:pt x="860" y="4698"/>
                  </a:lnTo>
                  <a:lnTo>
                    <a:pt x="840" y="4698"/>
                  </a:lnTo>
                  <a:lnTo>
                    <a:pt x="840" y="4677"/>
                  </a:lnTo>
                  <a:lnTo>
                    <a:pt x="840" y="4657"/>
                  </a:lnTo>
                  <a:lnTo>
                    <a:pt x="840" y="4657"/>
                  </a:lnTo>
                  <a:lnTo>
                    <a:pt x="840" y="4636"/>
                  </a:lnTo>
                  <a:lnTo>
                    <a:pt x="840" y="4636"/>
                  </a:lnTo>
                  <a:lnTo>
                    <a:pt x="840" y="4636"/>
                  </a:lnTo>
                  <a:lnTo>
                    <a:pt x="840" y="4636"/>
                  </a:lnTo>
                  <a:lnTo>
                    <a:pt x="820" y="4615"/>
                  </a:lnTo>
                  <a:lnTo>
                    <a:pt x="820" y="4615"/>
                  </a:lnTo>
                  <a:lnTo>
                    <a:pt x="799" y="4615"/>
                  </a:lnTo>
                  <a:lnTo>
                    <a:pt x="799" y="4615"/>
                  </a:lnTo>
                  <a:lnTo>
                    <a:pt x="778" y="4615"/>
                  </a:lnTo>
                  <a:lnTo>
                    <a:pt x="778" y="4615"/>
                  </a:lnTo>
                  <a:lnTo>
                    <a:pt x="778" y="4615"/>
                  </a:lnTo>
                  <a:lnTo>
                    <a:pt x="778" y="4615"/>
                  </a:lnTo>
                  <a:lnTo>
                    <a:pt x="738" y="4636"/>
                  </a:lnTo>
                  <a:lnTo>
                    <a:pt x="738" y="4636"/>
                  </a:lnTo>
                  <a:lnTo>
                    <a:pt x="758" y="4615"/>
                  </a:lnTo>
                  <a:lnTo>
                    <a:pt x="758" y="4615"/>
                  </a:lnTo>
                  <a:lnTo>
                    <a:pt x="758" y="4615"/>
                  </a:lnTo>
                  <a:lnTo>
                    <a:pt x="758" y="4615"/>
                  </a:lnTo>
                  <a:lnTo>
                    <a:pt x="758" y="4615"/>
                  </a:lnTo>
                  <a:lnTo>
                    <a:pt x="738" y="4615"/>
                  </a:lnTo>
                  <a:lnTo>
                    <a:pt x="738" y="4615"/>
                  </a:lnTo>
                  <a:lnTo>
                    <a:pt x="717" y="4615"/>
                  </a:lnTo>
                  <a:lnTo>
                    <a:pt x="717" y="4636"/>
                  </a:lnTo>
                  <a:lnTo>
                    <a:pt x="696" y="4636"/>
                  </a:lnTo>
                  <a:lnTo>
                    <a:pt x="676" y="4636"/>
                  </a:lnTo>
                  <a:lnTo>
                    <a:pt x="676" y="4615"/>
                  </a:lnTo>
                  <a:lnTo>
                    <a:pt x="676" y="4615"/>
                  </a:lnTo>
                  <a:lnTo>
                    <a:pt x="676" y="4615"/>
                  </a:lnTo>
                  <a:lnTo>
                    <a:pt x="655" y="4615"/>
                  </a:lnTo>
                  <a:lnTo>
                    <a:pt x="655" y="4595"/>
                  </a:lnTo>
                  <a:lnTo>
                    <a:pt x="635" y="4595"/>
                  </a:lnTo>
                  <a:lnTo>
                    <a:pt x="635" y="4595"/>
                  </a:lnTo>
                  <a:lnTo>
                    <a:pt x="614" y="4595"/>
                  </a:lnTo>
                  <a:lnTo>
                    <a:pt x="614" y="4595"/>
                  </a:lnTo>
                  <a:lnTo>
                    <a:pt x="594" y="4595"/>
                  </a:lnTo>
                  <a:lnTo>
                    <a:pt x="574" y="4615"/>
                  </a:lnTo>
                  <a:lnTo>
                    <a:pt x="553" y="4636"/>
                  </a:lnTo>
                  <a:lnTo>
                    <a:pt x="553" y="4636"/>
                  </a:lnTo>
                  <a:lnTo>
                    <a:pt x="553" y="4636"/>
                  </a:lnTo>
                  <a:lnTo>
                    <a:pt x="574" y="4636"/>
                  </a:lnTo>
                  <a:lnTo>
                    <a:pt x="574" y="4636"/>
                  </a:lnTo>
                  <a:lnTo>
                    <a:pt x="574" y="4657"/>
                  </a:lnTo>
                  <a:lnTo>
                    <a:pt x="574" y="4677"/>
                  </a:lnTo>
                  <a:lnTo>
                    <a:pt x="574" y="4677"/>
                  </a:lnTo>
                  <a:lnTo>
                    <a:pt x="614" y="4677"/>
                  </a:lnTo>
                  <a:lnTo>
                    <a:pt x="614" y="4677"/>
                  </a:lnTo>
                  <a:lnTo>
                    <a:pt x="614" y="4677"/>
                  </a:lnTo>
                  <a:lnTo>
                    <a:pt x="635" y="4677"/>
                  </a:lnTo>
                  <a:lnTo>
                    <a:pt x="594" y="4677"/>
                  </a:lnTo>
                  <a:lnTo>
                    <a:pt x="574" y="4677"/>
                  </a:lnTo>
                  <a:lnTo>
                    <a:pt x="574" y="4698"/>
                  </a:lnTo>
                  <a:lnTo>
                    <a:pt x="574" y="4698"/>
                  </a:lnTo>
                  <a:lnTo>
                    <a:pt x="574" y="4698"/>
                  </a:lnTo>
                  <a:lnTo>
                    <a:pt x="574" y="4719"/>
                  </a:lnTo>
                  <a:lnTo>
                    <a:pt x="574" y="4719"/>
                  </a:lnTo>
                  <a:lnTo>
                    <a:pt x="574" y="4719"/>
                  </a:lnTo>
                  <a:lnTo>
                    <a:pt x="574" y="4719"/>
                  </a:lnTo>
                  <a:lnTo>
                    <a:pt x="574" y="4719"/>
                  </a:lnTo>
                  <a:lnTo>
                    <a:pt x="574" y="4719"/>
                  </a:lnTo>
                  <a:lnTo>
                    <a:pt x="574" y="4719"/>
                  </a:lnTo>
                  <a:lnTo>
                    <a:pt x="574" y="4739"/>
                  </a:lnTo>
                  <a:lnTo>
                    <a:pt x="655" y="4719"/>
                  </a:lnTo>
                  <a:lnTo>
                    <a:pt x="655" y="4719"/>
                  </a:lnTo>
                  <a:lnTo>
                    <a:pt x="676" y="4719"/>
                  </a:lnTo>
                  <a:lnTo>
                    <a:pt x="676" y="4719"/>
                  </a:lnTo>
                  <a:lnTo>
                    <a:pt x="676" y="4719"/>
                  </a:lnTo>
                  <a:lnTo>
                    <a:pt x="717" y="4698"/>
                  </a:lnTo>
                  <a:lnTo>
                    <a:pt x="738" y="4698"/>
                  </a:lnTo>
                  <a:lnTo>
                    <a:pt x="738" y="4698"/>
                  </a:lnTo>
                  <a:lnTo>
                    <a:pt x="696" y="4719"/>
                  </a:lnTo>
                  <a:lnTo>
                    <a:pt x="676" y="4719"/>
                  </a:lnTo>
                  <a:lnTo>
                    <a:pt x="655" y="4719"/>
                  </a:lnTo>
                  <a:lnTo>
                    <a:pt x="676" y="4739"/>
                  </a:lnTo>
                  <a:lnTo>
                    <a:pt x="676" y="4739"/>
                  </a:lnTo>
                  <a:lnTo>
                    <a:pt x="676" y="4739"/>
                  </a:lnTo>
                  <a:lnTo>
                    <a:pt x="655" y="4739"/>
                  </a:lnTo>
                  <a:lnTo>
                    <a:pt x="676" y="4759"/>
                  </a:lnTo>
                  <a:lnTo>
                    <a:pt x="696" y="4759"/>
                  </a:lnTo>
                  <a:lnTo>
                    <a:pt x="696" y="4759"/>
                  </a:lnTo>
                  <a:lnTo>
                    <a:pt x="717" y="4739"/>
                  </a:lnTo>
                  <a:lnTo>
                    <a:pt x="778" y="4719"/>
                  </a:lnTo>
                  <a:lnTo>
                    <a:pt x="778" y="4719"/>
                  </a:lnTo>
                  <a:lnTo>
                    <a:pt x="799" y="4719"/>
                  </a:lnTo>
                  <a:lnTo>
                    <a:pt x="820" y="4719"/>
                  </a:lnTo>
                  <a:lnTo>
                    <a:pt x="820" y="4719"/>
                  </a:lnTo>
                  <a:lnTo>
                    <a:pt x="820" y="4719"/>
                  </a:lnTo>
                  <a:lnTo>
                    <a:pt x="820" y="4719"/>
                  </a:lnTo>
                  <a:lnTo>
                    <a:pt x="820" y="4719"/>
                  </a:lnTo>
                  <a:lnTo>
                    <a:pt x="820" y="4719"/>
                  </a:lnTo>
                  <a:lnTo>
                    <a:pt x="820" y="4739"/>
                  </a:lnTo>
                  <a:lnTo>
                    <a:pt x="840" y="4739"/>
                  </a:lnTo>
                  <a:lnTo>
                    <a:pt x="840" y="4759"/>
                  </a:lnTo>
                  <a:lnTo>
                    <a:pt x="840" y="4759"/>
                  </a:lnTo>
                  <a:lnTo>
                    <a:pt x="820" y="4739"/>
                  </a:lnTo>
                  <a:lnTo>
                    <a:pt x="820" y="4739"/>
                  </a:lnTo>
                  <a:lnTo>
                    <a:pt x="799" y="4739"/>
                  </a:lnTo>
                  <a:lnTo>
                    <a:pt x="799" y="4739"/>
                  </a:lnTo>
                  <a:lnTo>
                    <a:pt x="778" y="4739"/>
                  </a:lnTo>
                  <a:lnTo>
                    <a:pt x="717" y="4739"/>
                  </a:lnTo>
                  <a:lnTo>
                    <a:pt x="717" y="4759"/>
                  </a:lnTo>
                  <a:lnTo>
                    <a:pt x="696" y="4759"/>
                  </a:lnTo>
                  <a:lnTo>
                    <a:pt x="696" y="4759"/>
                  </a:lnTo>
                  <a:lnTo>
                    <a:pt x="696" y="4780"/>
                  </a:lnTo>
                  <a:lnTo>
                    <a:pt x="696" y="4780"/>
                  </a:lnTo>
                  <a:lnTo>
                    <a:pt x="696" y="4801"/>
                  </a:lnTo>
                  <a:lnTo>
                    <a:pt x="696" y="4801"/>
                  </a:lnTo>
                  <a:lnTo>
                    <a:pt x="696" y="4801"/>
                  </a:lnTo>
                  <a:lnTo>
                    <a:pt x="696" y="4780"/>
                  </a:lnTo>
                  <a:lnTo>
                    <a:pt x="696" y="4780"/>
                  </a:lnTo>
                  <a:lnTo>
                    <a:pt x="676" y="4780"/>
                  </a:lnTo>
                  <a:lnTo>
                    <a:pt x="676" y="4780"/>
                  </a:lnTo>
                  <a:lnTo>
                    <a:pt x="676" y="4780"/>
                  </a:lnTo>
                  <a:lnTo>
                    <a:pt x="676" y="4801"/>
                  </a:lnTo>
                  <a:lnTo>
                    <a:pt x="676" y="4801"/>
                  </a:lnTo>
                  <a:lnTo>
                    <a:pt x="676" y="4801"/>
                  </a:lnTo>
                  <a:lnTo>
                    <a:pt x="696" y="4821"/>
                  </a:lnTo>
                  <a:lnTo>
                    <a:pt x="738" y="4801"/>
                  </a:lnTo>
                  <a:lnTo>
                    <a:pt x="758" y="4801"/>
                  </a:lnTo>
                  <a:lnTo>
                    <a:pt x="717" y="4821"/>
                  </a:lnTo>
                  <a:lnTo>
                    <a:pt x="717" y="4821"/>
                  </a:lnTo>
                  <a:lnTo>
                    <a:pt x="696" y="4821"/>
                  </a:lnTo>
                  <a:lnTo>
                    <a:pt x="696" y="4841"/>
                  </a:lnTo>
                  <a:lnTo>
                    <a:pt x="696" y="4841"/>
                  </a:lnTo>
                  <a:lnTo>
                    <a:pt x="696" y="4841"/>
                  </a:lnTo>
                  <a:lnTo>
                    <a:pt x="696" y="4841"/>
                  </a:lnTo>
                  <a:lnTo>
                    <a:pt x="696" y="4841"/>
                  </a:lnTo>
                  <a:lnTo>
                    <a:pt x="696" y="4821"/>
                  </a:lnTo>
                  <a:lnTo>
                    <a:pt x="696" y="4821"/>
                  </a:lnTo>
                  <a:lnTo>
                    <a:pt x="676" y="4821"/>
                  </a:lnTo>
                  <a:lnTo>
                    <a:pt x="655" y="4801"/>
                  </a:lnTo>
                  <a:lnTo>
                    <a:pt x="655" y="4801"/>
                  </a:lnTo>
                  <a:lnTo>
                    <a:pt x="614" y="4780"/>
                  </a:lnTo>
                  <a:lnTo>
                    <a:pt x="614" y="4780"/>
                  </a:lnTo>
                  <a:lnTo>
                    <a:pt x="614" y="4780"/>
                  </a:lnTo>
                  <a:lnTo>
                    <a:pt x="614" y="4801"/>
                  </a:lnTo>
                  <a:lnTo>
                    <a:pt x="614" y="4801"/>
                  </a:lnTo>
                  <a:lnTo>
                    <a:pt x="614" y="4801"/>
                  </a:lnTo>
                  <a:lnTo>
                    <a:pt x="614" y="4801"/>
                  </a:lnTo>
                  <a:lnTo>
                    <a:pt x="614" y="4801"/>
                  </a:lnTo>
                  <a:lnTo>
                    <a:pt x="614" y="4821"/>
                  </a:lnTo>
                  <a:lnTo>
                    <a:pt x="614" y="4821"/>
                  </a:lnTo>
                  <a:lnTo>
                    <a:pt x="614" y="4821"/>
                  </a:lnTo>
                  <a:lnTo>
                    <a:pt x="614" y="4821"/>
                  </a:lnTo>
                  <a:lnTo>
                    <a:pt x="594" y="4801"/>
                  </a:lnTo>
                  <a:lnTo>
                    <a:pt x="594" y="4801"/>
                  </a:lnTo>
                  <a:lnTo>
                    <a:pt x="594" y="4780"/>
                  </a:lnTo>
                  <a:lnTo>
                    <a:pt x="594" y="4780"/>
                  </a:lnTo>
                  <a:lnTo>
                    <a:pt x="594" y="4780"/>
                  </a:lnTo>
                  <a:lnTo>
                    <a:pt x="594" y="4780"/>
                  </a:lnTo>
                  <a:lnTo>
                    <a:pt x="594" y="4780"/>
                  </a:lnTo>
                  <a:lnTo>
                    <a:pt x="594" y="4780"/>
                  </a:lnTo>
                  <a:lnTo>
                    <a:pt x="594" y="4759"/>
                  </a:lnTo>
                  <a:lnTo>
                    <a:pt x="553" y="4759"/>
                  </a:lnTo>
                  <a:lnTo>
                    <a:pt x="553" y="4780"/>
                  </a:lnTo>
                  <a:lnTo>
                    <a:pt x="553" y="4780"/>
                  </a:lnTo>
                  <a:lnTo>
                    <a:pt x="553" y="4780"/>
                  </a:lnTo>
                  <a:lnTo>
                    <a:pt x="553" y="4780"/>
                  </a:lnTo>
                  <a:lnTo>
                    <a:pt x="553" y="4780"/>
                  </a:lnTo>
                  <a:lnTo>
                    <a:pt x="553" y="4780"/>
                  </a:lnTo>
                  <a:lnTo>
                    <a:pt x="553" y="4801"/>
                  </a:lnTo>
                  <a:lnTo>
                    <a:pt x="553" y="4801"/>
                  </a:lnTo>
                  <a:lnTo>
                    <a:pt x="553" y="4801"/>
                  </a:lnTo>
                  <a:lnTo>
                    <a:pt x="553" y="4801"/>
                  </a:lnTo>
                  <a:lnTo>
                    <a:pt x="553" y="4801"/>
                  </a:lnTo>
                  <a:lnTo>
                    <a:pt x="553" y="4801"/>
                  </a:lnTo>
                  <a:lnTo>
                    <a:pt x="553" y="4801"/>
                  </a:lnTo>
                  <a:lnTo>
                    <a:pt x="553" y="4801"/>
                  </a:lnTo>
                  <a:lnTo>
                    <a:pt x="553" y="4801"/>
                  </a:lnTo>
                  <a:lnTo>
                    <a:pt x="553" y="4801"/>
                  </a:lnTo>
                  <a:lnTo>
                    <a:pt x="532" y="4759"/>
                  </a:lnTo>
                  <a:lnTo>
                    <a:pt x="512" y="4759"/>
                  </a:lnTo>
                  <a:lnTo>
                    <a:pt x="512" y="4759"/>
                  </a:lnTo>
                  <a:lnTo>
                    <a:pt x="512" y="4780"/>
                  </a:lnTo>
                  <a:lnTo>
                    <a:pt x="491" y="4780"/>
                  </a:lnTo>
                  <a:lnTo>
                    <a:pt x="491" y="4780"/>
                  </a:lnTo>
                  <a:lnTo>
                    <a:pt x="491" y="4780"/>
                  </a:lnTo>
                  <a:lnTo>
                    <a:pt x="491" y="4780"/>
                  </a:lnTo>
                  <a:lnTo>
                    <a:pt x="491" y="4780"/>
                  </a:lnTo>
                  <a:lnTo>
                    <a:pt x="491" y="4780"/>
                  </a:lnTo>
                  <a:lnTo>
                    <a:pt x="491" y="4801"/>
                  </a:lnTo>
                  <a:lnTo>
                    <a:pt x="491" y="4801"/>
                  </a:lnTo>
                  <a:lnTo>
                    <a:pt x="491" y="4801"/>
                  </a:lnTo>
                  <a:lnTo>
                    <a:pt x="491" y="4801"/>
                  </a:lnTo>
                  <a:lnTo>
                    <a:pt x="470" y="4780"/>
                  </a:lnTo>
                  <a:lnTo>
                    <a:pt x="470" y="4780"/>
                  </a:lnTo>
                  <a:lnTo>
                    <a:pt x="470" y="4780"/>
                  </a:lnTo>
                  <a:lnTo>
                    <a:pt x="430" y="4780"/>
                  </a:lnTo>
                  <a:lnTo>
                    <a:pt x="409" y="4780"/>
                  </a:lnTo>
                  <a:lnTo>
                    <a:pt x="409" y="4801"/>
                  </a:lnTo>
                  <a:lnTo>
                    <a:pt x="409" y="4801"/>
                  </a:lnTo>
                  <a:lnTo>
                    <a:pt x="409" y="4801"/>
                  </a:lnTo>
                  <a:lnTo>
                    <a:pt x="409" y="4801"/>
                  </a:lnTo>
                  <a:lnTo>
                    <a:pt x="409" y="4801"/>
                  </a:lnTo>
                  <a:lnTo>
                    <a:pt x="409" y="4801"/>
                  </a:lnTo>
                  <a:lnTo>
                    <a:pt x="409" y="4821"/>
                  </a:lnTo>
                  <a:lnTo>
                    <a:pt x="409" y="4821"/>
                  </a:lnTo>
                  <a:lnTo>
                    <a:pt x="409" y="4821"/>
                  </a:lnTo>
                  <a:lnTo>
                    <a:pt x="409" y="4821"/>
                  </a:lnTo>
                  <a:lnTo>
                    <a:pt x="409" y="4821"/>
                  </a:lnTo>
                  <a:lnTo>
                    <a:pt x="470" y="4821"/>
                  </a:lnTo>
                  <a:lnTo>
                    <a:pt x="470" y="4821"/>
                  </a:lnTo>
                  <a:lnTo>
                    <a:pt x="470" y="4821"/>
                  </a:lnTo>
                  <a:lnTo>
                    <a:pt x="450" y="4821"/>
                  </a:lnTo>
                  <a:lnTo>
                    <a:pt x="450" y="4841"/>
                  </a:lnTo>
                  <a:lnTo>
                    <a:pt x="470" y="4841"/>
                  </a:lnTo>
                  <a:lnTo>
                    <a:pt x="491" y="4821"/>
                  </a:lnTo>
                  <a:lnTo>
                    <a:pt x="491" y="4841"/>
                  </a:lnTo>
                  <a:lnTo>
                    <a:pt x="491" y="4841"/>
                  </a:lnTo>
                  <a:lnTo>
                    <a:pt x="491" y="4841"/>
                  </a:lnTo>
                  <a:lnTo>
                    <a:pt x="470" y="4841"/>
                  </a:lnTo>
                  <a:lnTo>
                    <a:pt x="470" y="4841"/>
                  </a:lnTo>
                  <a:lnTo>
                    <a:pt x="450" y="4841"/>
                  </a:lnTo>
                  <a:lnTo>
                    <a:pt x="450" y="4841"/>
                  </a:lnTo>
                  <a:lnTo>
                    <a:pt x="430" y="4841"/>
                  </a:lnTo>
                  <a:lnTo>
                    <a:pt x="430" y="4841"/>
                  </a:lnTo>
                  <a:lnTo>
                    <a:pt x="409" y="4862"/>
                  </a:lnTo>
                  <a:lnTo>
                    <a:pt x="388" y="4862"/>
                  </a:lnTo>
                  <a:lnTo>
                    <a:pt x="409" y="4862"/>
                  </a:lnTo>
                  <a:lnTo>
                    <a:pt x="409" y="4862"/>
                  </a:lnTo>
                  <a:lnTo>
                    <a:pt x="409" y="4862"/>
                  </a:lnTo>
                  <a:lnTo>
                    <a:pt x="409" y="4862"/>
                  </a:lnTo>
                  <a:lnTo>
                    <a:pt x="409" y="4862"/>
                  </a:lnTo>
                  <a:lnTo>
                    <a:pt x="430" y="4862"/>
                  </a:lnTo>
                  <a:lnTo>
                    <a:pt x="430" y="4862"/>
                  </a:lnTo>
                  <a:lnTo>
                    <a:pt x="430" y="4883"/>
                  </a:lnTo>
                  <a:lnTo>
                    <a:pt x="450" y="4883"/>
                  </a:lnTo>
                  <a:lnTo>
                    <a:pt x="512" y="4841"/>
                  </a:lnTo>
                  <a:lnTo>
                    <a:pt x="532" y="4841"/>
                  </a:lnTo>
                  <a:lnTo>
                    <a:pt x="532" y="4862"/>
                  </a:lnTo>
                  <a:lnTo>
                    <a:pt x="512" y="4862"/>
                  </a:lnTo>
                  <a:lnTo>
                    <a:pt x="532" y="4862"/>
                  </a:lnTo>
                  <a:lnTo>
                    <a:pt x="532" y="4862"/>
                  </a:lnTo>
                  <a:lnTo>
                    <a:pt x="532" y="4862"/>
                  </a:lnTo>
                  <a:lnTo>
                    <a:pt x="532" y="4862"/>
                  </a:lnTo>
                  <a:lnTo>
                    <a:pt x="574" y="4903"/>
                  </a:lnTo>
                  <a:lnTo>
                    <a:pt x="574" y="4903"/>
                  </a:lnTo>
                  <a:lnTo>
                    <a:pt x="553" y="4903"/>
                  </a:lnTo>
                  <a:lnTo>
                    <a:pt x="553" y="4903"/>
                  </a:lnTo>
                  <a:lnTo>
                    <a:pt x="553" y="4923"/>
                  </a:lnTo>
                  <a:lnTo>
                    <a:pt x="574" y="4944"/>
                  </a:lnTo>
                  <a:lnTo>
                    <a:pt x="614" y="4944"/>
                  </a:lnTo>
                  <a:lnTo>
                    <a:pt x="635" y="4944"/>
                  </a:lnTo>
                  <a:lnTo>
                    <a:pt x="655" y="4944"/>
                  </a:lnTo>
                  <a:lnTo>
                    <a:pt x="655" y="4944"/>
                  </a:lnTo>
                  <a:lnTo>
                    <a:pt x="655" y="4965"/>
                  </a:lnTo>
                  <a:lnTo>
                    <a:pt x="676" y="4965"/>
                  </a:lnTo>
                  <a:lnTo>
                    <a:pt x="676" y="4985"/>
                  </a:lnTo>
                  <a:lnTo>
                    <a:pt x="655" y="4985"/>
                  </a:lnTo>
                  <a:lnTo>
                    <a:pt x="655" y="4965"/>
                  </a:lnTo>
                  <a:lnTo>
                    <a:pt x="655" y="4965"/>
                  </a:lnTo>
                  <a:lnTo>
                    <a:pt x="655" y="4965"/>
                  </a:lnTo>
                  <a:lnTo>
                    <a:pt x="635" y="4944"/>
                  </a:lnTo>
                  <a:lnTo>
                    <a:pt x="635" y="4944"/>
                  </a:lnTo>
                  <a:lnTo>
                    <a:pt x="635" y="4965"/>
                  </a:lnTo>
                  <a:lnTo>
                    <a:pt x="635" y="4965"/>
                  </a:lnTo>
                  <a:lnTo>
                    <a:pt x="614" y="4965"/>
                  </a:lnTo>
                  <a:lnTo>
                    <a:pt x="594" y="4944"/>
                  </a:lnTo>
                  <a:lnTo>
                    <a:pt x="574" y="4944"/>
                  </a:lnTo>
                  <a:lnTo>
                    <a:pt x="574" y="4965"/>
                  </a:lnTo>
                  <a:lnTo>
                    <a:pt x="574" y="4965"/>
                  </a:lnTo>
                  <a:lnTo>
                    <a:pt x="574" y="4965"/>
                  </a:lnTo>
                  <a:lnTo>
                    <a:pt x="574" y="4985"/>
                  </a:lnTo>
                  <a:lnTo>
                    <a:pt x="574" y="5005"/>
                  </a:lnTo>
                  <a:lnTo>
                    <a:pt x="574" y="5005"/>
                  </a:lnTo>
                  <a:lnTo>
                    <a:pt x="574" y="5026"/>
                  </a:lnTo>
                  <a:lnTo>
                    <a:pt x="553" y="5026"/>
                  </a:lnTo>
                  <a:lnTo>
                    <a:pt x="574" y="5026"/>
                  </a:lnTo>
                  <a:lnTo>
                    <a:pt x="574" y="5047"/>
                  </a:lnTo>
                  <a:lnTo>
                    <a:pt x="594" y="5026"/>
                  </a:lnTo>
                  <a:lnTo>
                    <a:pt x="614" y="5047"/>
                  </a:lnTo>
                  <a:lnTo>
                    <a:pt x="614" y="5026"/>
                  </a:lnTo>
                  <a:lnTo>
                    <a:pt x="594" y="5026"/>
                  </a:lnTo>
                  <a:lnTo>
                    <a:pt x="594" y="5026"/>
                  </a:lnTo>
                  <a:lnTo>
                    <a:pt x="594" y="5047"/>
                  </a:lnTo>
                  <a:lnTo>
                    <a:pt x="574" y="5047"/>
                  </a:lnTo>
                  <a:lnTo>
                    <a:pt x="574" y="5047"/>
                  </a:lnTo>
                  <a:lnTo>
                    <a:pt x="553" y="5047"/>
                  </a:lnTo>
                  <a:lnTo>
                    <a:pt x="553" y="5026"/>
                  </a:lnTo>
                  <a:lnTo>
                    <a:pt x="553" y="5026"/>
                  </a:lnTo>
                  <a:lnTo>
                    <a:pt x="574" y="5005"/>
                  </a:lnTo>
                  <a:lnTo>
                    <a:pt x="574" y="4985"/>
                  </a:lnTo>
                  <a:lnTo>
                    <a:pt x="574" y="4985"/>
                  </a:lnTo>
                  <a:lnTo>
                    <a:pt x="574" y="4965"/>
                  </a:lnTo>
                  <a:lnTo>
                    <a:pt x="574" y="4965"/>
                  </a:lnTo>
                  <a:lnTo>
                    <a:pt x="574" y="4965"/>
                  </a:lnTo>
                  <a:lnTo>
                    <a:pt x="574" y="4944"/>
                  </a:lnTo>
                  <a:lnTo>
                    <a:pt x="553" y="4923"/>
                  </a:lnTo>
                  <a:lnTo>
                    <a:pt x="553" y="4923"/>
                  </a:lnTo>
                  <a:lnTo>
                    <a:pt x="553" y="4903"/>
                  </a:lnTo>
                  <a:lnTo>
                    <a:pt x="553" y="4883"/>
                  </a:lnTo>
                  <a:lnTo>
                    <a:pt x="553" y="4883"/>
                  </a:lnTo>
                  <a:lnTo>
                    <a:pt x="512" y="4883"/>
                  </a:lnTo>
                  <a:lnTo>
                    <a:pt x="512" y="4862"/>
                  </a:lnTo>
                  <a:lnTo>
                    <a:pt x="512" y="4862"/>
                  </a:lnTo>
                  <a:lnTo>
                    <a:pt x="512" y="4862"/>
                  </a:lnTo>
                  <a:lnTo>
                    <a:pt x="491" y="4862"/>
                  </a:lnTo>
                  <a:lnTo>
                    <a:pt x="470" y="4883"/>
                  </a:lnTo>
                  <a:lnTo>
                    <a:pt x="470" y="4883"/>
                  </a:lnTo>
                  <a:lnTo>
                    <a:pt x="470" y="4883"/>
                  </a:lnTo>
                  <a:lnTo>
                    <a:pt x="470" y="4883"/>
                  </a:lnTo>
                  <a:lnTo>
                    <a:pt x="470" y="4903"/>
                  </a:lnTo>
                  <a:lnTo>
                    <a:pt x="470" y="4903"/>
                  </a:lnTo>
                  <a:lnTo>
                    <a:pt x="470" y="4903"/>
                  </a:lnTo>
                  <a:lnTo>
                    <a:pt x="470" y="4903"/>
                  </a:lnTo>
                  <a:lnTo>
                    <a:pt x="470" y="4903"/>
                  </a:lnTo>
                  <a:lnTo>
                    <a:pt x="450" y="4883"/>
                  </a:lnTo>
                  <a:lnTo>
                    <a:pt x="450" y="4883"/>
                  </a:lnTo>
                  <a:lnTo>
                    <a:pt x="450" y="4883"/>
                  </a:lnTo>
                  <a:lnTo>
                    <a:pt x="430" y="4903"/>
                  </a:lnTo>
                  <a:lnTo>
                    <a:pt x="430" y="4903"/>
                  </a:lnTo>
                  <a:lnTo>
                    <a:pt x="430" y="4923"/>
                  </a:lnTo>
                  <a:lnTo>
                    <a:pt x="430" y="4923"/>
                  </a:lnTo>
                  <a:lnTo>
                    <a:pt x="450" y="4965"/>
                  </a:lnTo>
                  <a:lnTo>
                    <a:pt x="470" y="5005"/>
                  </a:lnTo>
                  <a:lnTo>
                    <a:pt x="470" y="5026"/>
                  </a:lnTo>
                  <a:lnTo>
                    <a:pt x="450" y="5026"/>
                  </a:lnTo>
                  <a:lnTo>
                    <a:pt x="470" y="5026"/>
                  </a:lnTo>
                  <a:lnTo>
                    <a:pt x="470" y="5005"/>
                  </a:lnTo>
                  <a:lnTo>
                    <a:pt x="470" y="5005"/>
                  </a:lnTo>
                  <a:lnTo>
                    <a:pt x="450" y="4965"/>
                  </a:lnTo>
                  <a:lnTo>
                    <a:pt x="450" y="4965"/>
                  </a:lnTo>
                  <a:lnTo>
                    <a:pt x="430" y="4944"/>
                  </a:lnTo>
                  <a:lnTo>
                    <a:pt x="430" y="4944"/>
                  </a:lnTo>
                  <a:lnTo>
                    <a:pt x="430" y="4923"/>
                  </a:lnTo>
                  <a:lnTo>
                    <a:pt x="430" y="4923"/>
                  </a:lnTo>
                  <a:lnTo>
                    <a:pt x="430" y="4903"/>
                  </a:lnTo>
                  <a:lnTo>
                    <a:pt x="409" y="4903"/>
                  </a:lnTo>
                  <a:lnTo>
                    <a:pt x="388" y="4903"/>
                  </a:lnTo>
                  <a:lnTo>
                    <a:pt x="368" y="4923"/>
                  </a:lnTo>
                  <a:lnTo>
                    <a:pt x="368" y="4923"/>
                  </a:lnTo>
                  <a:lnTo>
                    <a:pt x="348" y="4923"/>
                  </a:lnTo>
                  <a:lnTo>
                    <a:pt x="327" y="4944"/>
                  </a:lnTo>
                  <a:lnTo>
                    <a:pt x="327" y="4965"/>
                  </a:lnTo>
                  <a:lnTo>
                    <a:pt x="327" y="4965"/>
                  </a:lnTo>
                  <a:lnTo>
                    <a:pt x="327" y="4965"/>
                  </a:lnTo>
                  <a:lnTo>
                    <a:pt x="327" y="4965"/>
                  </a:lnTo>
                  <a:lnTo>
                    <a:pt x="327" y="4965"/>
                  </a:lnTo>
                  <a:lnTo>
                    <a:pt x="348" y="4985"/>
                  </a:lnTo>
                  <a:lnTo>
                    <a:pt x="348" y="4985"/>
                  </a:lnTo>
                  <a:lnTo>
                    <a:pt x="348" y="4985"/>
                  </a:lnTo>
                  <a:lnTo>
                    <a:pt x="348" y="4985"/>
                  </a:lnTo>
                  <a:lnTo>
                    <a:pt x="348" y="4985"/>
                  </a:lnTo>
                  <a:lnTo>
                    <a:pt x="327" y="4965"/>
                  </a:lnTo>
                  <a:lnTo>
                    <a:pt x="327" y="4965"/>
                  </a:lnTo>
                  <a:lnTo>
                    <a:pt x="327" y="4965"/>
                  </a:lnTo>
                  <a:lnTo>
                    <a:pt x="327" y="4985"/>
                  </a:lnTo>
                  <a:lnTo>
                    <a:pt x="327" y="4985"/>
                  </a:lnTo>
                  <a:lnTo>
                    <a:pt x="327" y="4985"/>
                  </a:lnTo>
                  <a:lnTo>
                    <a:pt x="348" y="5005"/>
                  </a:lnTo>
                  <a:lnTo>
                    <a:pt x="348" y="5005"/>
                  </a:lnTo>
                  <a:lnTo>
                    <a:pt x="348" y="5005"/>
                  </a:lnTo>
                  <a:lnTo>
                    <a:pt x="348" y="5026"/>
                  </a:lnTo>
                  <a:lnTo>
                    <a:pt x="348" y="5026"/>
                  </a:lnTo>
                  <a:lnTo>
                    <a:pt x="430" y="5047"/>
                  </a:lnTo>
                  <a:lnTo>
                    <a:pt x="430" y="5047"/>
                  </a:lnTo>
                  <a:lnTo>
                    <a:pt x="388" y="5047"/>
                  </a:lnTo>
                  <a:lnTo>
                    <a:pt x="368" y="5047"/>
                  </a:lnTo>
                  <a:lnTo>
                    <a:pt x="348" y="5047"/>
                  </a:lnTo>
                  <a:lnTo>
                    <a:pt x="348" y="5047"/>
                  </a:lnTo>
                  <a:lnTo>
                    <a:pt x="348" y="5047"/>
                  </a:lnTo>
                  <a:lnTo>
                    <a:pt x="348" y="5026"/>
                  </a:lnTo>
                  <a:lnTo>
                    <a:pt x="327" y="5005"/>
                  </a:lnTo>
                  <a:lnTo>
                    <a:pt x="327" y="5005"/>
                  </a:lnTo>
                  <a:lnTo>
                    <a:pt x="327" y="5047"/>
                  </a:lnTo>
                  <a:lnTo>
                    <a:pt x="306" y="5047"/>
                  </a:lnTo>
                  <a:lnTo>
                    <a:pt x="306" y="5067"/>
                  </a:lnTo>
                  <a:lnTo>
                    <a:pt x="306" y="5047"/>
                  </a:lnTo>
                  <a:lnTo>
                    <a:pt x="306" y="5026"/>
                  </a:lnTo>
                  <a:lnTo>
                    <a:pt x="327" y="5026"/>
                  </a:lnTo>
                  <a:lnTo>
                    <a:pt x="327" y="5005"/>
                  </a:lnTo>
                  <a:lnTo>
                    <a:pt x="327" y="5005"/>
                  </a:lnTo>
                  <a:lnTo>
                    <a:pt x="327" y="4985"/>
                  </a:lnTo>
                  <a:lnTo>
                    <a:pt x="306" y="4985"/>
                  </a:lnTo>
                  <a:lnTo>
                    <a:pt x="306" y="4985"/>
                  </a:lnTo>
                  <a:lnTo>
                    <a:pt x="306" y="4985"/>
                  </a:lnTo>
                  <a:lnTo>
                    <a:pt x="306" y="4985"/>
                  </a:lnTo>
                  <a:lnTo>
                    <a:pt x="286" y="4985"/>
                  </a:lnTo>
                  <a:lnTo>
                    <a:pt x="286" y="4985"/>
                  </a:lnTo>
                  <a:lnTo>
                    <a:pt x="266" y="4985"/>
                  </a:lnTo>
                  <a:lnTo>
                    <a:pt x="266" y="4985"/>
                  </a:lnTo>
                  <a:lnTo>
                    <a:pt x="266" y="4985"/>
                  </a:lnTo>
                  <a:lnTo>
                    <a:pt x="266" y="5005"/>
                  </a:lnTo>
                  <a:lnTo>
                    <a:pt x="266" y="5026"/>
                  </a:lnTo>
                  <a:lnTo>
                    <a:pt x="266" y="5026"/>
                  </a:lnTo>
                  <a:lnTo>
                    <a:pt x="286" y="5026"/>
                  </a:lnTo>
                  <a:lnTo>
                    <a:pt x="266" y="5026"/>
                  </a:lnTo>
                  <a:lnTo>
                    <a:pt x="266" y="5026"/>
                  </a:lnTo>
                  <a:lnTo>
                    <a:pt x="266" y="5005"/>
                  </a:lnTo>
                  <a:lnTo>
                    <a:pt x="266" y="5005"/>
                  </a:lnTo>
                  <a:lnTo>
                    <a:pt x="246" y="5005"/>
                  </a:lnTo>
                  <a:lnTo>
                    <a:pt x="246" y="5005"/>
                  </a:lnTo>
                  <a:lnTo>
                    <a:pt x="225" y="4985"/>
                  </a:lnTo>
                  <a:lnTo>
                    <a:pt x="225" y="4985"/>
                  </a:lnTo>
                  <a:lnTo>
                    <a:pt x="205" y="4985"/>
                  </a:lnTo>
                  <a:lnTo>
                    <a:pt x="205" y="4985"/>
                  </a:lnTo>
                  <a:lnTo>
                    <a:pt x="205" y="4985"/>
                  </a:lnTo>
                  <a:lnTo>
                    <a:pt x="205" y="5005"/>
                  </a:lnTo>
                  <a:lnTo>
                    <a:pt x="205" y="5005"/>
                  </a:lnTo>
                  <a:lnTo>
                    <a:pt x="205" y="5005"/>
                  </a:lnTo>
                  <a:lnTo>
                    <a:pt x="205" y="5026"/>
                  </a:lnTo>
                  <a:lnTo>
                    <a:pt x="205" y="5026"/>
                  </a:lnTo>
                  <a:lnTo>
                    <a:pt x="246" y="5026"/>
                  </a:lnTo>
                  <a:lnTo>
                    <a:pt x="246" y="5047"/>
                  </a:lnTo>
                  <a:lnTo>
                    <a:pt x="246" y="5047"/>
                  </a:lnTo>
                  <a:lnTo>
                    <a:pt x="225" y="5047"/>
                  </a:lnTo>
                  <a:lnTo>
                    <a:pt x="225" y="5047"/>
                  </a:lnTo>
                  <a:lnTo>
                    <a:pt x="225" y="5047"/>
                  </a:lnTo>
                  <a:lnTo>
                    <a:pt x="225" y="5047"/>
                  </a:lnTo>
                  <a:lnTo>
                    <a:pt x="225" y="5047"/>
                  </a:lnTo>
                  <a:lnTo>
                    <a:pt x="225" y="5067"/>
                  </a:lnTo>
                  <a:lnTo>
                    <a:pt x="205" y="5067"/>
                  </a:lnTo>
                  <a:lnTo>
                    <a:pt x="205" y="5067"/>
                  </a:lnTo>
                  <a:lnTo>
                    <a:pt x="205" y="5067"/>
                  </a:lnTo>
                  <a:lnTo>
                    <a:pt x="205" y="5047"/>
                  </a:lnTo>
                  <a:lnTo>
                    <a:pt x="205" y="5026"/>
                  </a:lnTo>
                  <a:lnTo>
                    <a:pt x="185" y="5026"/>
                  </a:lnTo>
                  <a:lnTo>
                    <a:pt x="164" y="5005"/>
                  </a:lnTo>
                  <a:lnTo>
                    <a:pt x="164" y="5005"/>
                  </a:lnTo>
                  <a:lnTo>
                    <a:pt x="164" y="5005"/>
                  </a:lnTo>
                  <a:lnTo>
                    <a:pt x="164" y="5005"/>
                  </a:lnTo>
                  <a:lnTo>
                    <a:pt x="164" y="4985"/>
                  </a:lnTo>
                  <a:lnTo>
                    <a:pt x="164" y="4985"/>
                  </a:lnTo>
                  <a:lnTo>
                    <a:pt x="164" y="4985"/>
                  </a:lnTo>
                  <a:lnTo>
                    <a:pt x="164" y="4985"/>
                  </a:lnTo>
                  <a:lnTo>
                    <a:pt x="164" y="4985"/>
                  </a:lnTo>
                  <a:lnTo>
                    <a:pt x="164" y="4985"/>
                  </a:lnTo>
                  <a:lnTo>
                    <a:pt x="143" y="4965"/>
                  </a:lnTo>
                  <a:lnTo>
                    <a:pt x="143" y="4965"/>
                  </a:lnTo>
                  <a:lnTo>
                    <a:pt x="143" y="4965"/>
                  </a:lnTo>
                  <a:lnTo>
                    <a:pt x="143" y="4965"/>
                  </a:lnTo>
                  <a:lnTo>
                    <a:pt x="143" y="4985"/>
                  </a:lnTo>
                  <a:lnTo>
                    <a:pt x="143" y="4985"/>
                  </a:lnTo>
                  <a:lnTo>
                    <a:pt x="143" y="4985"/>
                  </a:lnTo>
                  <a:lnTo>
                    <a:pt x="143" y="4985"/>
                  </a:lnTo>
                  <a:lnTo>
                    <a:pt x="143" y="4985"/>
                  </a:lnTo>
                  <a:lnTo>
                    <a:pt x="123" y="4985"/>
                  </a:lnTo>
                  <a:lnTo>
                    <a:pt x="123" y="4985"/>
                  </a:lnTo>
                  <a:lnTo>
                    <a:pt x="123" y="4985"/>
                  </a:lnTo>
                  <a:lnTo>
                    <a:pt x="123" y="4985"/>
                  </a:lnTo>
                  <a:lnTo>
                    <a:pt x="123" y="4985"/>
                  </a:lnTo>
                  <a:lnTo>
                    <a:pt x="123" y="4985"/>
                  </a:lnTo>
                  <a:lnTo>
                    <a:pt x="123" y="4985"/>
                  </a:lnTo>
                  <a:lnTo>
                    <a:pt x="123" y="4985"/>
                  </a:lnTo>
                  <a:lnTo>
                    <a:pt x="123" y="4985"/>
                  </a:lnTo>
                  <a:lnTo>
                    <a:pt x="123" y="4985"/>
                  </a:lnTo>
                  <a:lnTo>
                    <a:pt x="123" y="4985"/>
                  </a:lnTo>
                  <a:lnTo>
                    <a:pt x="123" y="5005"/>
                  </a:lnTo>
                  <a:lnTo>
                    <a:pt x="123" y="5005"/>
                  </a:lnTo>
                  <a:lnTo>
                    <a:pt x="143" y="5005"/>
                  </a:lnTo>
                  <a:lnTo>
                    <a:pt x="123" y="5005"/>
                  </a:lnTo>
                  <a:lnTo>
                    <a:pt x="123" y="5005"/>
                  </a:lnTo>
                  <a:lnTo>
                    <a:pt x="123" y="5005"/>
                  </a:lnTo>
                  <a:lnTo>
                    <a:pt x="123" y="5026"/>
                  </a:lnTo>
                  <a:lnTo>
                    <a:pt x="143" y="5026"/>
                  </a:lnTo>
                  <a:lnTo>
                    <a:pt x="164" y="5047"/>
                  </a:lnTo>
                  <a:lnTo>
                    <a:pt x="185" y="5047"/>
                  </a:lnTo>
                  <a:lnTo>
                    <a:pt x="185" y="5047"/>
                  </a:lnTo>
                  <a:lnTo>
                    <a:pt x="185" y="5067"/>
                  </a:lnTo>
                  <a:lnTo>
                    <a:pt x="185" y="5067"/>
                  </a:lnTo>
                  <a:lnTo>
                    <a:pt x="185" y="5067"/>
                  </a:lnTo>
                  <a:lnTo>
                    <a:pt x="205" y="5067"/>
                  </a:lnTo>
                  <a:lnTo>
                    <a:pt x="185" y="5067"/>
                  </a:lnTo>
                  <a:lnTo>
                    <a:pt x="185" y="5067"/>
                  </a:lnTo>
                  <a:lnTo>
                    <a:pt x="185" y="5067"/>
                  </a:lnTo>
                  <a:lnTo>
                    <a:pt x="164" y="5067"/>
                  </a:lnTo>
                  <a:lnTo>
                    <a:pt x="164" y="5087"/>
                  </a:lnTo>
                  <a:lnTo>
                    <a:pt x="164" y="5087"/>
                  </a:lnTo>
                  <a:lnTo>
                    <a:pt x="164" y="5087"/>
                  </a:lnTo>
                  <a:lnTo>
                    <a:pt x="164" y="5087"/>
                  </a:lnTo>
                  <a:lnTo>
                    <a:pt x="164" y="5087"/>
                  </a:lnTo>
                  <a:lnTo>
                    <a:pt x="164" y="5087"/>
                  </a:lnTo>
                  <a:lnTo>
                    <a:pt x="143" y="5087"/>
                  </a:lnTo>
                  <a:lnTo>
                    <a:pt x="143" y="5087"/>
                  </a:lnTo>
                  <a:lnTo>
                    <a:pt x="143" y="5087"/>
                  </a:lnTo>
                  <a:lnTo>
                    <a:pt x="143" y="5087"/>
                  </a:lnTo>
                  <a:lnTo>
                    <a:pt x="143" y="5087"/>
                  </a:lnTo>
                  <a:lnTo>
                    <a:pt x="143" y="5087"/>
                  </a:lnTo>
                  <a:lnTo>
                    <a:pt x="143" y="5087"/>
                  </a:lnTo>
                  <a:lnTo>
                    <a:pt x="143" y="5087"/>
                  </a:lnTo>
                  <a:lnTo>
                    <a:pt x="143" y="5087"/>
                  </a:lnTo>
                  <a:lnTo>
                    <a:pt x="143" y="5087"/>
                  </a:lnTo>
                  <a:lnTo>
                    <a:pt x="143" y="5087"/>
                  </a:lnTo>
                  <a:lnTo>
                    <a:pt x="143" y="5087"/>
                  </a:lnTo>
                  <a:lnTo>
                    <a:pt x="123" y="5108"/>
                  </a:lnTo>
                  <a:lnTo>
                    <a:pt x="123" y="5108"/>
                  </a:lnTo>
                  <a:lnTo>
                    <a:pt x="123" y="5108"/>
                  </a:lnTo>
                  <a:lnTo>
                    <a:pt x="123" y="5129"/>
                  </a:lnTo>
                  <a:lnTo>
                    <a:pt x="143" y="5129"/>
                  </a:lnTo>
                  <a:lnTo>
                    <a:pt x="143" y="5129"/>
                  </a:lnTo>
                  <a:lnTo>
                    <a:pt x="143" y="5108"/>
                  </a:lnTo>
                  <a:lnTo>
                    <a:pt x="143" y="5108"/>
                  </a:lnTo>
                  <a:lnTo>
                    <a:pt x="164" y="5129"/>
                  </a:lnTo>
                  <a:lnTo>
                    <a:pt x="164" y="5108"/>
                  </a:lnTo>
                  <a:lnTo>
                    <a:pt x="185" y="5108"/>
                  </a:lnTo>
                  <a:lnTo>
                    <a:pt x="205" y="5108"/>
                  </a:lnTo>
                  <a:lnTo>
                    <a:pt x="205" y="5108"/>
                  </a:lnTo>
                  <a:lnTo>
                    <a:pt x="205" y="5108"/>
                  </a:lnTo>
                  <a:lnTo>
                    <a:pt x="205" y="5108"/>
                  </a:lnTo>
                  <a:lnTo>
                    <a:pt x="225" y="5108"/>
                  </a:lnTo>
                  <a:lnTo>
                    <a:pt x="246" y="5108"/>
                  </a:lnTo>
                  <a:lnTo>
                    <a:pt x="327" y="5129"/>
                  </a:lnTo>
                  <a:lnTo>
                    <a:pt x="327" y="5129"/>
                  </a:lnTo>
                  <a:lnTo>
                    <a:pt x="327" y="5129"/>
                  </a:lnTo>
                  <a:lnTo>
                    <a:pt x="266" y="5129"/>
                  </a:lnTo>
                  <a:lnTo>
                    <a:pt x="266" y="5129"/>
                  </a:lnTo>
                  <a:lnTo>
                    <a:pt x="286" y="5149"/>
                  </a:lnTo>
                  <a:lnTo>
                    <a:pt x="286" y="5149"/>
                  </a:lnTo>
                  <a:lnTo>
                    <a:pt x="286" y="5149"/>
                  </a:lnTo>
                  <a:lnTo>
                    <a:pt x="286" y="5149"/>
                  </a:lnTo>
                  <a:lnTo>
                    <a:pt x="286" y="5149"/>
                  </a:lnTo>
                  <a:lnTo>
                    <a:pt x="286" y="5149"/>
                  </a:lnTo>
                  <a:lnTo>
                    <a:pt x="306" y="5149"/>
                  </a:lnTo>
                  <a:lnTo>
                    <a:pt x="306" y="5149"/>
                  </a:lnTo>
                  <a:lnTo>
                    <a:pt x="306" y="5149"/>
                  </a:lnTo>
                  <a:lnTo>
                    <a:pt x="327" y="5149"/>
                  </a:lnTo>
                  <a:lnTo>
                    <a:pt x="327" y="5149"/>
                  </a:lnTo>
                  <a:lnTo>
                    <a:pt x="348" y="5149"/>
                  </a:lnTo>
                  <a:lnTo>
                    <a:pt x="348" y="5149"/>
                  </a:lnTo>
                  <a:lnTo>
                    <a:pt x="348" y="5149"/>
                  </a:lnTo>
                  <a:lnTo>
                    <a:pt x="388" y="5149"/>
                  </a:lnTo>
                  <a:lnTo>
                    <a:pt x="450" y="5169"/>
                  </a:lnTo>
                  <a:lnTo>
                    <a:pt x="450" y="5169"/>
                  </a:lnTo>
                  <a:lnTo>
                    <a:pt x="450" y="5169"/>
                  </a:lnTo>
                  <a:lnTo>
                    <a:pt x="450" y="5149"/>
                  </a:lnTo>
                  <a:lnTo>
                    <a:pt x="470" y="5149"/>
                  </a:lnTo>
                  <a:lnTo>
                    <a:pt x="491" y="5149"/>
                  </a:lnTo>
                  <a:lnTo>
                    <a:pt x="491" y="5149"/>
                  </a:lnTo>
                  <a:lnTo>
                    <a:pt x="491" y="5149"/>
                  </a:lnTo>
                  <a:lnTo>
                    <a:pt x="491" y="5149"/>
                  </a:lnTo>
                  <a:lnTo>
                    <a:pt x="491" y="5149"/>
                  </a:lnTo>
                  <a:lnTo>
                    <a:pt x="491" y="5149"/>
                  </a:lnTo>
                  <a:lnTo>
                    <a:pt x="491" y="5149"/>
                  </a:lnTo>
                  <a:lnTo>
                    <a:pt x="512" y="5149"/>
                  </a:lnTo>
                  <a:lnTo>
                    <a:pt x="512" y="5149"/>
                  </a:lnTo>
                  <a:lnTo>
                    <a:pt x="512" y="5149"/>
                  </a:lnTo>
                  <a:lnTo>
                    <a:pt x="512" y="5149"/>
                  </a:lnTo>
                  <a:lnTo>
                    <a:pt x="532" y="5149"/>
                  </a:lnTo>
                  <a:lnTo>
                    <a:pt x="532" y="5149"/>
                  </a:lnTo>
                  <a:lnTo>
                    <a:pt x="512" y="5149"/>
                  </a:lnTo>
                  <a:lnTo>
                    <a:pt x="512" y="5149"/>
                  </a:lnTo>
                  <a:lnTo>
                    <a:pt x="512" y="5169"/>
                  </a:lnTo>
                  <a:lnTo>
                    <a:pt x="512" y="5169"/>
                  </a:lnTo>
                  <a:lnTo>
                    <a:pt x="512" y="5169"/>
                  </a:lnTo>
                  <a:lnTo>
                    <a:pt x="512" y="5169"/>
                  </a:lnTo>
                  <a:lnTo>
                    <a:pt x="512" y="5169"/>
                  </a:lnTo>
                  <a:lnTo>
                    <a:pt x="491" y="5149"/>
                  </a:lnTo>
                  <a:lnTo>
                    <a:pt x="491" y="5149"/>
                  </a:lnTo>
                  <a:lnTo>
                    <a:pt x="491" y="5149"/>
                  </a:lnTo>
                  <a:lnTo>
                    <a:pt x="470" y="5149"/>
                  </a:lnTo>
                  <a:lnTo>
                    <a:pt x="470" y="5149"/>
                  </a:lnTo>
                  <a:lnTo>
                    <a:pt x="470" y="5149"/>
                  </a:lnTo>
                  <a:lnTo>
                    <a:pt x="450" y="5169"/>
                  </a:lnTo>
                  <a:lnTo>
                    <a:pt x="450" y="5169"/>
                  </a:lnTo>
                  <a:lnTo>
                    <a:pt x="450" y="5169"/>
                  </a:lnTo>
                  <a:lnTo>
                    <a:pt x="450" y="5190"/>
                  </a:lnTo>
                  <a:lnTo>
                    <a:pt x="450" y="5190"/>
                  </a:lnTo>
                  <a:lnTo>
                    <a:pt x="430" y="5190"/>
                  </a:lnTo>
                  <a:lnTo>
                    <a:pt x="409" y="5169"/>
                  </a:lnTo>
                  <a:lnTo>
                    <a:pt x="409" y="5169"/>
                  </a:lnTo>
                  <a:lnTo>
                    <a:pt x="409" y="5169"/>
                  </a:lnTo>
                  <a:lnTo>
                    <a:pt x="348" y="5169"/>
                  </a:lnTo>
                  <a:lnTo>
                    <a:pt x="348" y="5169"/>
                  </a:lnTo>
                  <a:lnTo>
                    <a:pt x="348" y="5169"/>
                  </a:lnTo>
                  <a:lnTo>
                    <a:pt x="348" y="5169"/>
                  </a:lnTo>
                  <a:lnTo>
                    <a:pt x="348" y="5169"/>
                  </a:lnTo>
                  <a:lnTo>
                    <a:pt x="368" y="5190"/>
                  </a:lnTo>
                  <a:lnTo>
                    <a:pt x="368" y="5190"/>
                  </a:lnTo>
                  <a:lnTo>
                    <a:pt x="368" y="5190"/>
                  </a:lnTo>
                  <a:lnTo>
                    <a:pt x="368" y="5190"/>
                  </a:lnTo>
                  <a:lnTo>
                    <a:pt x="368" y="5190"/>
                  </a:lnTo>
                  <a:lnTo>
                    <a:pt x="368" y="5190"/>
                  </a:lnTo>
                  <a:lnTo>
                    <a:pt x="348" y="5190"/>
                  </a:lnTo>
                  <a:lnTo>
                    <a:pt x="348" y="5169"/>
                  </a:lnTo>
                  <a:lnTo>
                    <a:pt x="327" y="5169"/>
                  </a:lnTo>
                  <a:lnTo>
                    <a:pt x="327" y="5169"/>
                  </a:lnTo>
                  <a:lnTo>
                    <a:pt x="327" y="5169"/>
                  </a:lnTo>
                  <a:lnTo>
                    <a:pt x="327" y="5169"/>
                  </a:lnTo>
                  <a:lnTo>
                    <a:pt x="327" y="5190"/>
                  </a:lnTo>
                  <a:lnTo>
                    <a:pt x="306" y="5190"/>
                  </a:lnTo>
                  <a:lnTo>
                    <a:pt x="306" y="5211"/>
                  </a:lnTo>
                  <a:lnTo>
                    <a:pt x="306" y="5211"/>
                  </a:lnTo>
                  <a:lnTo>
                    <a:pt x="306" y="5211"/>
                  </a:lnTo>
                  <a:lnTo>
                    <a:pt x="306" y="5211"/>
                  </a:lnTo>
                  <a:lnTo>
                    <a:pt x="306" y="5190"/>
                  </a:lnTo>
                  <a:lnTo>
                    <a:pt x="306" y="5169"/>
                  </a:lnTo>
                  <a:lnTo>
                    <a:pt x="327" y="5169"/>
                  </a:lnTo>
                  <a:lnTo>
                    <a:pt x="327" y="5169"/>
                  </a:lnTo>
                  <a:lnTo>
                    <a:pt x="327" y="5149"/>
                  </a:lnTo>
                  <a:lnTo>
                    <a:pt x="306" y="5149"/>
                  </a:lnTo>
                  <a:lnTo>
                    <a:pt x="266" y="5169"/>
                  </a:lnTo>
                  <a:lnTo>
                    <a:pt x="246" y="5169"/>
                  </a:lnTo>
                  <a:lnTo>
                    <a:pt x="246" y="5169"/>
                  </a:lnTo>
                  <a:lnTo>
                    <a:pt x="246" y="5169"/>
                  </a:lnTo>
                  <a:lnTo>
                    <a:pt x="266" y="5149"/>
                  </a:lnTo>
                  <a:lnTo>
                    <a:pt x="266" y="5149"/>
                  </a:lnTo>
                  <a:lnTo>
                    <a:pt x="266" y="5149"/>
                  </a:lnTo>
                  <a:lnTo>
                    <a:pt x="266" y="5149"/>
                  </a:lnTo>
                  <a:lnTo>
                    <a:pt x="266" y="5149"/>
                  </a:lnTo>
                  <a:lnTo>
                    <a:pt x="266" y="5129"/>
                  </a:lnTo>
                  <a:lnTo>
                    <a:pt x="246" y="5129"/>
                  </a:lnTo>
                  <a:lnTo>
                    <a:pt x="246" y="5129"/>
                  </a:lnTo>
                  <a:lnTo>
                    <a:pt x="225" y="5129"/>
                  </a:lnTo>
                  <a:lnTo>
                    <a:pt x="225" y="5129"/>
                  </a:lnTo>
                  <a:lnTo>
                    <a:pt x="225" y="5129"/>
                  </a:lnTo>
                  <a:lnTo>
                    <a:pt x="205" y="5129"/>
                  </a:lnTo>
                  <a:lnTo>
                    <a:pt x="185" y="5129"/>
                  </a:lnTo>
                  <a:lnTo>
                    <a:pt x="185" y="5129"/>
                  </a:lnTo>
                  <a:lnTo>
                    <a:pt x="164" y="5149"/>
                  </a:lnTo>
                  <a:lnTo>
                    <a:pt x="164" y="5149"/>
                  </a:lnTo>
                  <a:lnTo>
                    <a:pt x="164" y="5149"/>
                  </a:lnTo>
                  <a:lnTo>
                    <a:pt x="164" y="5149"/>
                  </a:lnTo>
                  <a:lnTo>
                    <a:pt x="164" y="5149"/>
                  </a:lnTo>
                  <a:lnTo>
                    <a:pt x="185" y="5149"/>
                  </a:lnTo>
                  <a:lnTo>
                    <a:pt x="164" y="5149"/>
                  </a:lnTo>
                  <a:lnTo>
                    <a:pt x="164" y="5149"/>
                  </a:lnTo>
                  <a:lnTo>
                    <a:pt x="164" y="5149"/>
                  </a:lnTo>
                  <a:lnTo>
                    <a:pt x="164" y="5169"/>
                  </a:lnTo>
                  <a:lnTo>
                    <a:pt x="164" y="5169"/>
                  </a:lnTo>
                  <a:lnTo>
                    <a:pt x="164" y="5169"/>
                  </a:lnTo>
                  <a:lnTo>
                    <a:pt x="123" y="5169"/>
                  </a:lnTo>
                  <a:lnTo>
                    <a:pt x="123" y="5169"/>
                  </a:lnTo>
                  <a:lnTo>
                    <a:pt x="123" y="5190"/>
                  </a:lnTo>
                  <a:lnTo>
                    <a:pt x="103" y="5190"/>
                  </a:lnTo>
                  <a:lnTo>
                    <a:pt x="143" y="5190"/>
                  </a:lnTo>
                  <a:lnTo>
                    <a:pt x="123" y="5190"/>
                  </a:lnTo>
                  <a:lnTo>
                    <a:pt x="123" y="5190"/>
                  </a:lnTo>
                  <a:lnTo>
                    <a:pt x="123" y="5190"/>
                  </a:lnTo>
                  <a:lnTo>
                    <a:pt x="143" y="5211"/>
                  </a:lnTo>
                  <a:lnTo>
                    <a:pt x="123" y="5211"/>
                  </a:lnTo>
                  <a:lnTo>
                    <a:pt x="123" y="5211"/>
                  </a:lnTo>
                  <a:lnTo>
                    <a:pt x="123" y="5211"/>
                  </a:lnTo>
                  <a:lnTo>
                    <a:pt x="123" y="5211"/>
                  </a:lnTo>
                  <a:lnTo>
                    <a:pt x="123" y="5211"/>
                  </a:lnTo>
                  <a:lnTo>
                    <a:pt x="123" y="5211"/>
                  </a:lnTo>
                  <a:lnTo>
                    <a:pt x="123" y="5211"/>
                  </a:lnTo>
                  <a:lnTo>
                    <a:pt x="123" y="5211"/>
                  </a:lnTo>
                  <a:lnTo>
                    <a:pt x="123" y="5211"/>
                  </a:lnTo>
                  <a:lnTo>
                    <a:pt x="123" y="5211"/>
                  </a:lnTo>
                  <a:lnTo>
                    <a:pt x="123" y="5190"/>
                  </a:lnTo>
                  <a:lnTo>
                    <a:pt x="123" y="5190"/>
                  </a:lnTo>
                  <a:lnTo>
                    <a:pt x="103" y="5190"/>
                  </a:lnTo>
                  <a:lnTo>
                    <a:pt x="103" y="5190"/>
                  </a:lnTo>
                  <a:lnTo>
                    <a:pt x="103" y="5190"/>
                  </a:lnTo>
                  <a:lnTo>
                    <a:pt x="103" y="5190"/>
                  </a:lnTo>
                  <a:lnTo>
                    <a:pt x="82" y="5211"/>
                  </a:lnTo>
                  <a:lnTo>
                    <a:pt x="82" y="5211"/>
                  </a:lnTo>
                  <a:lnTo>
                    <a:pt x="82" y="5211"/>
                  </a:lnTo>
                  <a:lnTo>
                    <a:pt x="103" y="5211"/>
                  </a:lnTo>
                  <a:lnTo>
                    <a:pt x="103" y="5211"/>
                  </a:lnTo>
                  <a:lnTo>
                    <a:pt x="82" y="5211"/>
                  </a:lnTo>
                  <a:lnTo>
                    <a:pt x="82" y="5211"/>
                  </a:lnTo>
                  <a:lnTo>
                    <a:pt x="82" y="5211"/>
                  </a:lnTo>
                  <a:lnTo>
                    <a:pt x="82" y="5231"/>
                  </a:lnTo>
                  <a:lnTo>
                    <a:pt x="82" y="5231"/>
                  </a:lnTo>
                  <a:lnTo>
                    <a:pt x="82" y="5231"/>
                  </a:lnTo>
                  <a:lnTo>
                    <a:pt x="82" y="5231"/>
                  </a:lnTo>
                  <a:lnTo>
                    <a:pt x="82" y="5231"/>
                  </a:lnTo>
                  <a:lnTo>
                    <a:pt x="82" y="5252"/>
                  </a:lnTo>
                  <a:lnTo>
                    <a:pt x="82" y="5252"/>
                  </a:lnTo>
                  <a:lnTo>
                    <a:pt x="82" y="5252"/>
                  </a:lnTo>
                  <a:lnTo>
                    <a:pt x="143" y="5252"/>
                  </a:lnTo>
                  <a:lnTo>
                    <a:pt x="143" y="5252"/>
                  </a:lnTo>
                  <a:lnTo>
                    <a:pt x="164" y="5252"/>
                  </a:lnTo>
                  <a:lnTo>
                    <a:pt x="164" y="5252"/>
                  </a:lnTo>
                  <a:lnTo>
                    <a:pt x="164" y="5252"/>
                  </a:lnTo>
                  <a:lnTo>
                    <a:pt x="164" y="5272"/>
                  </a:lnTo>
                  <a:lnTo>
                    <a:pt x="185" y="5272"/>
                  </a:lnTo>
                  <a:lnTo>
                    <a:pt x="185" y="5272"/>
                  </a:lnTo>
                  <a:lnTo>
                    <a:pt x="185" y="5293"/>
                  </a:lnTo>
                  <a:lnTo>
                    <a:pt x="164" y="5272"/>
                  </a:lnTo>
                  <a:lnTo>
                    <a:pt x="164" y="5272"/>
                  </a:lnTo>
                  <a:lnTo>
                    <a:pt x="164" y="5272"/>
                  </a:lnTo>
                  <a:lnTo>
                    <a:pt x="164" y="5272"/>
                  </a:lnTo>
                  <a:lnTo>
                    <a:pt x="123" y="5272"/>
                  </a:lnTo>
                  <a:lnTo>
                    <a:pt x="123" y="5272"/>
                  </a:lnTo>
                  <a:lnTo>
                    <a:pt x="164" y="5293"/>
                  </a:lnTo>
                  <a:lnTo>
                    <a:pt x="185" y="5293"/>
                  </a:lnTo>
                  <a:lnTo>
                    <a:pt x="185" y="5293"/>
                  </a:lnTo>
                  <a:lnTo>
                    <a:pt x="143" y="5293"/>
                  </a:lnTo>
                  <a:lnTo>
                    <a:pt x="143" y="5293"/>
                  </a:lnTo>
                  <a:lnTo>
                    <a:pt x="143" y="5293"/>
                  </a:lnTo>
                  <a:lnTo>
                    <a:pt x="123" y="5293"/>
                  </a:lnTo>
                  <a:lnTo>
                    <a:pt x="123" y="5293"/>
                  </a:lnTo>
                  <a:lnTo>
                    <a:pt x="123" y="5293"/>
                  </a:lnTo>
                  <a:lnTo>
                    <a:pt x="123" y="5293"/>
                  </a:lnTo>
                  <a:lnTo>
                    <a:pt x="123" y="5293"/>
                  </a:lnTo>
                  <a:lnTo>
                    <a:pt x="123" y="5313"/>
                  </a:lnTo>
                  <a:lnTo>
                    <a:pt x="123" y="5313"/>
                  </a:lnTo>
                  <a:lnTo>
                    <a:pt x="143" y="5334"/>
                  </a:lnTo>
                  <a:lnTo>
                    <a:pt x="164" y="5334"/>
                  </a:lnTo>
                  <a:lnTo>
                    <a:pt x="185" y="5334"/>
                  </a:lnTo>
                  <a:lnTo>
                    <a:pt x="185" y="5334"/>
                  </a:lnTo>
                  <a:lnTo>
                    <a:pt x="185" y="5334"/>
                  </a:lnTo>
                  <a:lnTo>
                    <a:pt x="205" y="5354"/>
                  </a:lnTo>
                  <a:lnTo>
                    <a:pt x="205" y="5354"/>
                  </a:lnTo>
                  <a:lnTo>
                    <a:pt x="205" y="5334"/>
                  </a:lnTo>
                  <a:lnTo>
                    <a:pt x="225" y="5334"/>
                  </a:lnTo>
                  <a:lnTo>
                    <a:pt x="225" y="5334"/>
                  </a:lnTo>
                  <a:lnTo>
                    <a:pt x="225" y="5334"/>
                  </a:lnTo>
                  <a:lnTo>
                    <a:pt x="246" y="5334"/>
                  </a:lnTo>
                  <a:lnTo>
                    <a:pt x="246" y="5334"/>
                  </a:lnTo>
                  <a:lnTo>
                    <a:pt x="266" y="5334"/>
                  </a:lnTo>
                  <a:lnTo>
                    <a:pt x="266" y="5334"/>
                  </a:lnTo>
                  <a:lnTo>
                    <a:pt x="266" y="5354"/>
                  </a:lnTo>
                  <a:lnTo>
                    <a:pt x="286" y="5354"/>
                  </a:lnTo>
                  <a:lnTo>
                    <a:pt x="286" y="5354"/>
                  </a:lnTo>
                  <a:lnTo>
                    <a:pt x="266" y="5354"/>
                  </a:lnTo>
                  <a:lnTo>
                    <a:pt x="266" y="5354"/>
                  </a:lnTo>
                  <a:lnTo>
                    <a:pt x="266" y="5334"/>
                  </a:lnTo>
                  <a:lnTo>
                    <a:pt x="266" y="5334"/>
                  </a:lnTo>
                  <a:lnTo>
                    <a:pt x="266" y="5334"/>
                  </a:lnTo>
                  <a:lnTo>
                    <a:pt x="246" y="5334"/>
                  </a:lnTo>
                  <a:lnTo>
                    <a:pt x="246" y="5334"/>
                  </a:lnTo>
                  <a:lnTo>
                    <a:pt x="246" y="5334"/>
                  </a:lnTo>
                  <a:lnTo>
                    <a:pt x="246" y="5334"/>
                  </a:lnTo>
                  <a:lnTo>
                    <a:pt x="225" y="5354"/>
                  </a:lnTo>
                  <a:lnTo>
                    <a:pt x="225" y="5354"/>
                  </a:lnTo>
                  <a:lnTo>
                    <a:pt x="225" y="5354"/>
                  </a:lnTo>
                  <a:lnTo>
                    <a:pt x="225" y="5354"/>
                  </a:lnTo>
                  <a:lnTo>
                    <a:pt x="225" y="5354"/>
                  </a:lnTo>
                  <a:lnTo>
                    <a:pt x="205" y="5354"/>
                  </a:lnTo>
                  <a:lnTo>
                    <a:pt x="205" y="5354"/>
                  </a:lnTo>
                  <a:lnTo>
                    <a:pt x="164" y="5334"/>
                  </a:lnTo>
                  <a:lnTo>
                    <a:pt x="164" y="5354"/>
                  </a:lnTo>
                  <a:lnTo>
                    <a:pt x="143" y="5334"/>
                  </a:lnTo>
                  <a:lnTo>
                    <a:pt x="143" y="5334"/>
                  </a:lnTo>
                  <a:lnTo>
                    <a:pt x="123" y="5334"/>
                  </a:lnTo>
                  <a:lnTo>
                    <a:pt x="143" y="5334"/>
                  </a:lnTo>
                  <a:lnTo>
                    <a:pt x="123" y="5354"/>
                  </a:lnTo>
                  <a:lnTo>
                    <a:pt x="103" y="5354"/>
                  </a:lnTo>
                  <a:lnTo>
                    <a:pt x="82" y="5354"/>
                  </a:lnTo>
                  <a:lnTo>
                    <a:pt x="82" y="5354"/>
                  </a:lnTo>
                  <a:lnTo>
                    <a:pt x="82" y="5354"/>
                  </a:lnTo>
                  <a:lnTo>
                    <a:pt x="103" y="5354"/>
                  </a:lnTo>
                  <a:lnTo>
                    <a:pt x="103" y="5354"/>
                  </a:lnTo>
                  <a:lnTo>
                    <a:pt x="103" y="5354"/>
                  </a:lnTo>
                  <a:lnTo>
                    <a:pt x="123" y="5354"/>
                  </a:lnTo>
                  <a:lnTo>
                    <a:pt x="123" y="5354"/>
                  </a:lnTo>
                  <a:lnTo>
                    <a:pt x="123" y="5354"/>
                  </a:lnTo>
                  <a:lnTo>
                    <a:pt x="123" y="5354"/>
                  </a:lnTo>
                  <a:lnTo>
                    <a:pt x="123" y="5354"/>
                  </a:lnTo>
                  <a:lnTo>
                    <a:pt x="103" y="5354"/>
                  </a:lnTo>
                  <a:lnTo>
                    <a:pt x="103" y="5354"/>
                  </a:lnTo>
                  <a:lnTo>
                    <a:pt x="103" y="5375"/>
                  </a:lnTo>
                  <a:lnTo>
                    <a:pt x="103" y="5375"/>
                  </a:lnTo>
                  <a:lnTo>
                    <a:pt x="103" y="5375"/>
                  </a:lnTo>
                  <a:lnTo>
                    <a:pt x="103" y="5375"/>
                  </a:lnTo>
                  <a:lnTo>
                    <a:pt x="103" y="5375"/>
                  </a:lnTo>
                  <a:lnTo>
                    <a:pt x="103" y="5375"/>
                  </a:lnTo>
                  <a:lnTo>
                    <a:pt x="103" y="5375"/>
                  </a:lnTo>
                  <a:lnTo>
                    <a:pt x="103" y="5375"/>
                  </a:lnTo>
                  <a:lnTo>
                    <a:pt x="82" y="5375"/>
                  </a:lnTo>
                  <a:lnTo>
                    <a:pt x="82" y="5375"/>
                  </a:lnTo>
                  <a:lnTo>
                    <a:pt x="82" y="5395"/>
                  </a:lnTo>
                  <a:lnTo>
                    <a:pt x="82" y="5395"/>
                  </a:lnTo>
                  <a:lnTo>
                    <a:pt x="103" y="5395"/>
                  </a:lnTo>
                  <a:lnTo>
                    <a:pt x="103" y="5395"/>
                  </a:lnTo>
                  <a:lnTo>
                    <a:pt x="103" y="5416"/>
                  </a:lnTo>
                  <a:lnTo>
                    <a:pt x="103" y="5395"/>
                  </a:lnTo>
                  <a:lnTo>
                    <a:pt x="123" y="5395"/>
                  </a:lnTo>
                  <a:lnTo>
                    <a:pt x="123" y="5395"/>
                  </a:lnTo>
                  <a:lnTo>
                    <a:pt x="123" y="5395"/>
                  </a:lnTo>
                  <a:lnTo>
                    <a:pt x="225" y="5375"/>
                  </a:lnTo>
                  <a:lnTo>
                    <a:pt x="225" y="5395"/>
                  </a:lnTo>
                  <a:lnTo>
                    <a:pt x="246" y="5395"/>
                  </a:lnTo>
                  <a:lnTo>
                    <a:pt x="185" y="5395"/>
                  </a:lnTo>
                  <a:lnTo>
                    <a:pt x="143" y="5395"/>
                  </a:lnTo>
                  <a:lnTo>
                    <a:pt x="143" y="5395"/>
                  </a:lnTo>
                  <a:lnTo>
                    <a:pt x="164" y="5416"/>
                  </a:lnTo>
                  <a:lnTo>
                    <a:pt x="164" y="5416"/>
                  </a:lnTo>
                  <a:lnTo>
                    <a:pt x="164" y="5416"/>
                  </a:lnTo>
                  <a:lnTo>
                    <a:pt x="164" y="5436"/>
                  </a:lnTo>
                  <a:lnTo>
                    <a:pt x="164" y="5436"/>
                  </a:lnTo>
                  <a:lnTo>
                    <a:pt x="164" y="5436"/>
                  </a:lnTo>
                  <a:lnTo>
                    <a:pt x="164" y="5436"/>
                  </a:lnTo>
                  <a:lnTo>
                    <a:pt x="164" y="5436"/>
                  </a:lnTo>
                  <a:lnTo>
                    <a:pt x="164" y="5416"/>
                  </a:lnTo>
                  <a:lnTo>
                    <a:pt x="164" y="5416"/>
                  </a:lnTo>
                  <a:lnTo>
                    <a:pt x="143" y="5416"/>
                  </a:lnTo>
                  <a:lnTo>
                    <a:pt x="143" y="5416"/>
                  </a:lnTo>
                  <a:lnTo>
                    <a:pt x="143" y="5395"/>
                  </a:lnTo>
                  <a:lnTo>
                    <a:pt x="143" y="5395"/>
                  </a:lnTo>
                  <a:lnTo>
                    <a:pt x="143" y="5395"/>
                  </a:lnTo>
                  <a:lnTo>
                    <a:pt x="123" y="5395"/>
                  </a:lnTo>
                  <a:lnTo>
                    <a:pt x="123" y="5416"/>
                  </a:lnTo>
                  <a:lnTo>
                    <a:pt x="123" y="5416"/>
                  </a:lnTo>
                  <a:lnTo>
                    <a:pt x="103" y="5416"/>
                  </a:lnTo>
                  <a:lnTo>
                    <a:pt x="103" y="5416"/>
                  </a:lnTo>
                  <a:lnTo>
                    <a:pt x="103" y="5416"/>
                  </a:lnTo>
                  <a:lnTo>
                    <a:pt x="103" y="5416"/>
                  </a:lnTo>
                  <a:lnTo>
                    <a:pt x="103" y="5416"/>
                  </a:lnTo>
                  <a:lnTo>
                    <a:pt x="82" y="5416"/>
                  </a:lnTo>
                  <a:lnTo>
                    <a:pt x="82" y="5436"/>
                  </a:lnTo>
                  <a:lnTo>
                    <a:pt x="82" y="5436"/>
                  </a:lnTo>
                  <a:lnTo>
                    <a:pt x="82" y="5436"/>
                  </a:lnTo>
                  <a:lnTo>
                    <a:pt x="82" y="5436"/>
                  </a:lnTo>
                  <a:lnTo>
                    <a:pt x="82" y="5436"/>
                  </a:lnTo>
                  <a:lnTo>
                    <a:pt x="82" y="5436"/>
                  </a:lnTo>
                  <a:lnTo>
                    <a:pt x="82" y="5436"/>
                  </a:lnTo>
                  <a:lnTo>
                    <a:pt x="82" y="5457"/>
                  </a:lnTo>
                  <a:lnTo>
                    <a:pt x="82" y="5457"/>
                  </a:lnTo>
                  <a:lnTo>
                    <a:pt x="103" y="5436"/>
                  </a:lnTo>
                  <a:lnTo>
                    <a:pt x="103" y="5457"/>
                  </a:lnTo>
                  <a:lnTo>
                    <a:pt x="82" y="5457"/>
                  </a:lnTo>
                  <a:lnTo>
                    <a:pt x="82" y="5457"/>
                  </a:lnTo>
                  <a:lnTo>
                    <a:pt x="82" y="5457"/>
                  </a:lnTo>
                  <a:lnTo>
                    <a:pt x="82" y="5457"/>
                  </a:lnTo>
                  <a:lnTo>
                    <a:pt x="123" y="5457"/>
                  </a:lnTo>
                  <a:lnTo>
                    <a:pt x="123" y="5457"/>
                  </a:lnTo>
                  <a:lnTo>
                    <a:pt x="123" y="5457"/>
                  </a:lnTo>
                  <a:lnTo>
                    <a:pt x="143" y="5477"/>
                  </a:lnTo>
                  <a:lnTo>
                    <a:pt x="143" y="5477"/>
                  </a:lnTo>
                  <a:lnTo>
                    <a:pt x="143" y="5477"/>
                  </a:lnTo>
                  <a:lnTo>
                    <a:pt x="143" y="5477"/>
                  </a:lnTo>
                  <a:lnTo>
                    <a:pt x="143" y="5477"/>
                  </a:lnTo>
                  <a:lnTo>
                    <a:pt x="103" y="5477"/>
                  </a:lnTo>
                  <a:lnTo>
                    <a:pt x="103" y="5477"/>
                  </a:lnTo>
                  <a:lnTo>
                    <a:pt x="103" y="5477"/>
                  </a:lnTo>
                  <a:lnTo>
                    <a:pt x="103" y="5477"/>
                  </a:lnTo>
                  <a:lnTo>
                    <a:pt x="103" y="5498"/>
                  </a:lnTo>
                  <a:lnTo>
                    <a:pt x="123" y="5498"/>
                  </a:lnTo>
                  <a:lnTo>
                    <a:pt x="123" y="5498"/>
                  </a:lnTo>
                  <a:lnTo>
                    <a:pt x="123" y="5498"/>
                  </a:lnTo>
                  <a:lnTo>
                    <a:pt x="123" y="5498"/>
                  </a:lnTo>
                  <a:lnTo>
                    <a:pt x="143" y="5498"/>
                  </a:lnTo>
                  <a:lnTo>
                    <a:pt x="123" y="5498"/>
                  </a:lnTo>
                  <a:lnTo>
                    <a:pt x="123" y="5498"/>
                  </a:lnTo>
                  <a:lnTo>
                    <a:pt x="123" y="5498"/>
                  </a:lnTo>
                  <a:lnTo>
                    <a:pt x="123" y="5498"/>
                  </a:lnTo>
                  <a:lnTo>
                    <a:pt x="123" y="5498"/>
                  </a:lnTo>
                  <a:lnTo>
                    <a:pt x="123" y="5498"/>
                  </a:lnTo>
                  <a:lnTo>
                    <a:pt x="123" y="5518"/>
                  </a:lnTo>
                  <a:lnTo>
                    <a:pt x="123" y="5518"/>
                  </a:lnTo>
                  <a:lnTo>
                    <a:pt x="123" y="5518"/>
                  </a:lnTo>
                  <a:lnTo>
                    <a:pt x="123" y="5518"/>
                  </a:lnTo>
                  <a:lnTo>
                    <a:pt x="143" y="5518"/>
                  </a:lnTo>
                  <a:lnTo>
                    <a:pt x="143" y="5518"/>
                  </a:lnTo>
                  <a:lnTo>
                    <a:pt x="143" y="5498"/>
                  </a:lnTo>
                  <a:lnTo>
                    <a:pt x="164" y="5518"/>
                  </a:lnTo>
                  <a:lnTo>
                    <a:pt x="164" y="5539"/>
                  </a:lnTo>
                  <a:lnTo>
                    <a:pt x="185" y="5539"/>
                  </a:lnTo>
                  <a:lnTo>
                    <a:pt x="185" y="5518"/>
                  </a:lnTo>
                  <a:lnTo>
                    <a:pt x="205" y="5498"/>
                  </a:lnTo>
                  <a:lnTo>
                    <a:pt x="205" y="5498"/>
                  </a:lnTo>
                  <a:lnTo>
                    <a:pt x="246" y="5498"/>
                  </a:lnTo>
                  <a:lnTo>
                    <a:pt x="246" y="5498"/>
                  </a:lnTo>
                  <a:lnTo>
                    <a:pt x="246" y="5498"/>
                  </a:lnTo>
                  <a:lnTo>
                    <a:pt x="246" y="5498"/>
                  </a:lnTo>
                  <a:lnTo>
                    <a:pt x="246" y="5498"/>
                  </a:lnTo>
                  <a:lnTo>
                    <a:pt x="266" y="5498"/>
                  </a:lnTo>
                  <a:lnTo>
                    <a:pt x="266" y="5498"/>
                  </a:lnTo>
                  <a:lnTo>
                    <a:pt x="266" y="5477"/>
                  </a:lnTo>
                  <a:lnTo>
                    <a:pt x="266" y="5477"/>
                  </a:lnTo>
                  <a:lnTo>
                    <a:pt x="266" y="5477"/>
                  </a:lnTo>
                  <a:lnTo>
                    <a:pt x="266" y="5477"/>
                  </a:lnTo>
                  <a:lnTo>
                    <a:pt x="266" y="5498"/>
                  </a:lnTo>
                  <a:lnTo>
                    <a:pt x="266" y="5498"/>
                  </a:lnTo>
                  <a:lnTo>
                    <a:pt x="286" y="5498"/>
                  </a:lnTo>
                  <a:lnTo>
                    <a:pt x="306" y="5498"/>
                  </a:lnTo>
                  <a:lnTo>
                    <a:pt x="327" y="5477"/>
                  </a:lnTo>
                  <a:lnTo>
                    <a:pt x="327" y="5477"/>
                  </a:lnTo>
                  <a:lnTo>
                    <a:pt x="327" y="5498"/>
                  </a:lnTo>
                  <a:lnTo>
                    <a:pt x="306" y="5498"/>
                  </a:lnTo>
                  <a:lnTo>
                    <a:pt x="327" y="5498"/>
                  </a:lnTo>
                  <a:lnTo>
                    <a:pt x="327" y="5498"/>
                  </a:lnTo>
                  <a:lnTo>
                    <a:pt x="348" y="5498"/>
                  </a:lnTo>
                  <a:lnTo>
                    <a:pt x="368" y="5477"/>
                  </a:lnTo>
                  <a:lnTo>
                    <a:pt x="368" y="5498"/>
                  </a:lnTo>
                  <a:lnTo>
                    <a:pt x="388" y="5518"/>
                  </a:lnTo>
                  <a:lnTo>
                    <a:pt x="409" y="5518"/>
                  </a:lnTo>
                  <a:lnTo>
                    <a:pt x="430" y="5518"/>
                  </a:lnTo>
                  <a:lnTo>
                    <a:pt x="430" y="5518"/>
                  </a:lnTo>
                  <a:lnTo>
                    <a:pt x="430" y="5518"/>
                  </a:lnTo>
                  <a:lnTo>
                    <a:pt x="430" y="5498"/>
                  </a:lnTo>
                  <a:lnTo>
                    <a:pt x="430" y="5498"/>
                  </a:lnTo>
                  <a:lnTo>
                    <a:pt x="430" y="5498"/>
                  </a:lnTo>
                  <a:lnTo>
                    <a:pt x="430" y="5498"/>
                  </a:lnTo>
                  <a:lnTo>
                    <a:pt x="430" y="5477"/>
                  </a:lnTo>
                  <a:lnTo>
                    <a:pt x="430" y="5477"/>
                  </a:lnTo>
                  <a:lnTo>
                    <a:pt x="430" y="5477"/>
                  </a:lnTo>
                  <a:lnTo>
                    <a:pt x="430" y="5477"/>
                  </a:lnTo>
                  <a:lnTo>
                    <a:pt x="430" y="5477"/>
                  </a:lnTo>
                  <a:lnTo>
                    <a:pt x="450" y="5477"/>
                  </a:lnTo>
                  <a:lnTo>
                    <a:pt x="450" y="5477"/>
                  </a:lnTo>
                  <a:lnTo>
                    <a:pt x="450" y="5477"/>
                  </a:lnTo>
                  <a:lnTo>
                    <a:pt x="450" y="5477"/>
                  </a:lnTo>
                  <a:lnTo>
                    <a:pt x="450" y="5457"/>
                  </a:lnTo>
                  <a:lnTo>
                    <a:pt x="450" y="5457"/>
                  </a:lnTo>
                  <a:lnTo>
                    <a:pt x="430" y="5457"/>
                  </a:lnTo>
                  <a:lnTo>
                    <a:pt x="430" y="5457"/>
                  </a:lnTo>
                  <a:lnTo>
                    <a:pt x="450" y="5436"/>
                  </a:lnTo>
                  <a:lnTo>
                    <a:pt x="450" y="5436"/>
                  </a:lnTo>
                  <a:lnTo>
                    <a:pt x="450" y="5436"/>
                  </a:lnTo>
                  <a:lnTo>
                    <a:pt x="450" y="5436"/>
                  </a:lnTo>
                  <a:lnTo>
                    <a:pt x="450" y="5457"/>
                  </a:lnTo>
                  <a:lnTo>
                    <a:pt x="450" y="5457"/>
                  </a:lnTo>
                  <a:lnTo>
                    <a:pt x="470" y="5436"/>
                  </a:lnTo>
                  <a:lnTo>
                    <a:pt x="470" y="5436"/>
                  </a:lnTo>
                  <a:lnTo>
                    <a:pt x="491" y="5375"/>
                  </a:lnTo>
                  <a:lnTo>
                    <a:pt x="491" y="5375"/>
                  </a:lnTo>
                  <a:lnTo>
                    <a:pt x="491" y="5375"/>
                  </a:lnTo>
                  <a:lnTo>
                    <a:pt x="491" y="5395"/>
                  </a:lnTo>
                  <a:lnTo>
                    <a:pt x="491" y="5395"/>
                  </a:lnTo>
                  <a:lnTo>
                    <a:pt x="491" y="5395"/>
                  </a:lnTo>
                  <a:lnTo>
                    <a:pt x="491" y="5395"/>
                  </a:lnTo>
                  <a:lnTo>
                    <a:pt x="491" y="5416"/>
                  </a:lnTo>
                  <a:lnTo>
                    <a:pt x="491" y="5416"/>
                  </a:lnTo>
                  <a:lnTo>
                    <a:pt x="491" y="5416"/>
                  </a:lnTo>
                  <a:lnTo>
                    <a:pt x="470" y="5416"/>
                  </a:lnTo>
                  <a:lnTo>
                    <a:pt x="470" y="5416"/>
                  </a:lnTo>
                  <a:lnTo>
                    <a:pt x="470" y="5457"/>
                  </a:lnTo>
                  <a:lnTo>
                    <a:pt x="470" y="5457"/>
                  </a:lnTo>
                  <a:lnTo>
                    <a:pt x="450" y="5457"/>
                  </a:lnTo>
                  <a:lnTo>
                    <a:pt x="450" y="5477"/>
                  </a:lnTo>
                  <a:lnTo>
                    <a:pt x="470" y="5477"/>
                  </a:lnTo>
                  <a:lnTo>
                    <a:pt x="512" y="5498"/>
                  </a:lnTo>
                  <a:lnTo>
                    <a:pt x="532" y="5498"/>
                  </a:lnTo>
                  <a:lnTo>
                    <a:pt x="532" y="5498"/>
                  </a:lnTo>
                  <a:lnTo>
                    <a:pt x="553" y="5498"/>
                  </a:lnTo>
                  <a:lnTo>
                    <a:pt x="553" y="5498"/>
                  </a:lnTo>
                  <a:lnTo>
                    <a:pt x="553" y="5498"/>
                  </a:lnTo>
                  <a:lnTo>
                    <a:pt x="532" y="5498"/>
                  </a:lnTo>
                  <a:lnTo>
                    <a:pt x="532" y="5518"/>
                  </a:lnTo>
                  <a:lnTo>
                    <a:pt x="532" y="5518"/>
                  </a:lnTo>
                  <a:lnTo>
                    <a:pt x="553" y="5518"/>
                  </a:lnTo>
                  <a:lnTo>
                    <a:pt x="553" y="5518"/>
                  </a:lnTo>
                  <a:lnTo>
                    <a:pt x="553" y="5518"/>
                  </a:lnTo>
                  <a:lnTo>
                    <a:pt x="594" y="5518"/>
                  </a:lnTo>
                  <a:lnTo>
                    <a:pt x="594" y="5518"/>
                  </a:lnTo>
                  <a:lnTo>
                    <a:pt x="594" y="5518"/>
                  </a:lnTo>
                  <a:lnTo>
                    <a:pt x="594" y="5498"/>
                  </a:lnTo>
                  <a:lnTo>
                    <a:pt x="594" y="5498"/>
                  </a:lnTo>
                  <a:lnTo>
                    <a:pt x="594" y="5498"/>
                  </a:lnTo>
                  <a:lnTo>
                    <a:pt x="594" y="5498"/>
                  </a:lnTo>
                  <a:lnTo>
                    <a:pt x="614" y="5498"/>
                  </a:lnTo>
                  <a:lnTo>
                    <a:pt x="614" y="5498"/>
                  </a:lnTo>
                  <a:lnTo>
                    <a:pt x="614" y="5498"/>
                  </a:lnTo>
                  <a:lnTo>
                    <a:pt x="614" y="5498"/>
                  </a:lnTo>
                  <a:lnTo>
                    <a:pt x="614" y="5498"/>
                  </a:lnTo>
                  <a:lnTo>
                    <a:pt x="614" y="5498"/>
                  </a:lnTo>
                  <a:lnTo>
                    <a:pt x="614" y="5498"/>
                  </a:lnTo>
                  <a:lnTo>
                    <a:pt x="635" y="5498"/>
                  </a:lnTo>
                  <a:lnTo>
                    <a:pt x="635" y="5498"/>
                  </a:lnTo>
                  <a:lnTo>
                    <a:pt x="635" y="5498"/>
                  </a:lnTo>
                  <a:lnTo>
                    <a:pt x="635" y="5498"/>
                  </a:lnTo>
                  <a:lnTo>
                    <a:pt x="635" y="5477"/>
                  </a:lnTo>
                  <a:lnTo>
                    <a:pt x="635" y="5477"/>
                  </a:lnTo>
                  <a:lnTo>
                    <a:pt x="635" y="5457"/>
                  </a:lnTo>
                  <a:lnTo>
                    <a:pt x="614" y="5457"/>
                  </a:lnTo>
                  <a:lnTo>
                    <a:pt x="614" y="5436"/>
                  </a:lnTo>
                  <a:lnTo>
                    <a:pt x="614" y="5436"/>
                  </a:lnTo>
                  <a:lnTo>
                    <a:pt x="614" y="5436"/>
                  </a:lnTo>
                  <a:lnTo>
                    <a:pt x="635" y="5416"/>
                  </a:lnTo>
                  <a:lnTo>
                    <a:pt x="635" y="5416"/>
                  </a:lnTo>
                  <a:lnTo>
                    <a:pt x="635" y="5395"/>
                  </a:lnTo>
                  <a:lnTo>
                    <a:pt x="614" y="5395"/>
                  </a:lnTo>
                  <a:lnTo>
                    <a:pt x="614" y="5395"/>
                  </a:lnTo>
                  <a:lnTo>
                    <a:pt x="635" y="5395"/>
                  </a:lnTo>
                  <a:lnTo>
                    <a:pt x="635" y="5395"/>
                  </a:lnTo>
                  <a:lnTo>
                    <a:pt x="635" y="5395"/>
                  </a:lnTo>
                  <a:lnTo>
                    <a:pt x="676" y="5354"/>
                  </a:lnTo>
                  <a:lnTo>
                    <a:pt x="696" y="5354"/>
                  </a:lnTo>
                  <a:lnTo>
                    <a:pt x="696" y="5354"/>
                  </a:lnTo>
                  <a:lnTo>
                    <a:pt x="676" y="5354"/>
                  </a:lnTo>
                  <a:lnTo>
                    <a:pt x="676" y="5375"/>
                  </a:lnTo>
                  <a:lnTo>
                    <a:pt x="676" y="5375"/>
                  </a:lnTo>
                  <a:lnTo>
                    <a:pt x="676" y="5375"/>
                  </a:lnTo>
                  <a:lnTo>
                    <a:pt x="655" y="5375"/>
                  </a:lnTo>
                  <a:lnTo>
                    <a:pt x="655" y="5395"/>
                  </a:lnTo>
                  <a:lnTo>
                    <a:pt x="655" y="5395"/>
                  </a:lnTo>
                  <a:lnTo>
                    <a:pt x="655" y="5395"/>
                  </a:lnTo>
                  <a:lnTo>
                    <a:pt x="655" y="5395"/>
                  </a:lnTo>
                  <a:lnTo>
                    <a:pt x="635" y="5416"/>
                  </a:lnTo>
                  <a:lnTo>
                    <a:pt x="635" y="5416"/>
                  </a:lnTo>
                  <a:lnTo>
                    <a:pt x="635" y="5436"/>
                  </a:lnTo>
                  <a:lnTo>
                    <a:pt x="635" y="5436"/>
                  </a:lnTo>
                  <a:lnTo>
                    <a:pt x="635" y="5457"/>
                  </a:lnTo>
                  <a:lnTo>
                    <a:pt x="635" y="5457"/>
                  </a:lnTo>
                  <a:lnTo>
                    <a:pt x="635" y="5457"/>
                  </a:lnTo>
                  <a:lnTo>
                    <a:pt x="635" y="5457"/>
                  </a:lnTo>
                  <a:lnTo>
                    <a:pt x="635" y="5457"/>
                  </a:lnTo>
                  <a:lnTo>
                    <a:pt x="635" y="5477"/>
                  </a:lnTo>
                  <a:lnTo>
                    <a:pt x="635" y="5477"/>
                  </a:lnTo>
                  <a:lnTo>
                    <a:pt x="635" y="5477"/>
                  </a:lnTo>
                  <a:lnTo>
                    <a:pt x="655" y="5498"/>
                  </a:lnTo>
                  <a:lnTo>
                    <a:pt x="655" y="5498"/>
                  </a:lnTo>
                  <a:lnTo>
                    <a:pt x="696" y="5477"/>
                  </a:lnTo>
                  <a:lnTo>
                    <a:pt x="696" y="5477"/>
                  </a:lnTo>
                  <a:lnTo>
                    <a:pt x="717" y="5477"/>
                  </a:lnTo>
                  <a:lnTo>
                    <a:pt x="717" y="5477"/>
                  </a:lnTo>
                  <a:lnTo>
                    <a:pt x="717" y="5477"/>
                  </a:lnTo>
                  <a:lnTo>
                    <a:pt x="696" y="5498"/>
                  </a:lnTo>
                  <a:lnTo>
                    <a:pt x="655" y="5498"/>
                  </a:lnTo>
                  <a:lnTo>
                    <a:pt x="655" y="5498"/>
                  </a:lnTo>
                  <a:lnTo>
                    <a:pt x="655" y="5498"/>
                  </a:lnTo>
                  <a:lnTo>
                    <a:pt x="655" y="5498"/>
                  </a:lnTo>
                  <a:lnTo>
                    <a:pt x="635" y="5518"/>
                  </a:lnTo>
                  <a:lnTo>
                    <a:pt x="635" y="5518"/>
                  </a:lnTo>
                  <a:lnTo>
                    <a:pt x="635" y="5518"/>
                  </a:lnTo>
                  <a:lnTo>
                    <a:pt x="655" y="5539"/>
                  </a:lnTo>
                  <a:lnTo>
                    <a:pt x="655" y="5539"/>
                  </a:lnTo>
                  <a:lnTo>
                    <a:pt x="655" y="5539"/>
                  </a:lnTo>
                  <a:lnTo>
                    <a:pt x="655" y="5539"/>
                  </a:lnTo>
                  <a:lnTo>
                    <a:pt x="655" y="5539"/>
                  </a:lnTo>
                  <a:lnTo>
                    <a:pt x="635" y="5539"/>
                  </a:lnTo>
                  <a:lnTo>
                    <a:pt x="635" y="5539"/>
                  </a:lnTo>
                  <a:lnTo>
                    <a:pt x="635" y="5518"/>
                  </a:lnTo>
                  <a:lnTo>
                    <a:pt x="635" y="5518"/>
                  </a:lnTo>
                  <a:lnTo>
                    <a:pt x="614" y="5518"/>
                  </a:lnTo>
                  <a:lnTo>
                    <a:pt x="614" y="5518"/>
                  </a:lnTo>
                  <a:lnTo>
                    <a:pt x="594" y="5518"/>
                  </a:lnTo>
                  <a:lnTo>
                    <a:pt x="594" y="5539"/>
                  </a:lnTo>
                  <a:lnTo>
                    <a:pt x="574" y="5539"/>
                  </a:lnTo>
                  <a:lnTo>
                    <a:pt x="553" y="5539"/>
                  </a:lnTo>
                  <a:lnTo>
                    <a:pt x="553" y="5539"/>
                  </a:lnTo>
                  <a:lnTo>
                    <a:pt x="553" y="5539"/>
                  </a:lnTo>
                  <a:lnTo>
                    <a:pt x="553" y="5539"/>
                  </a:lnTo>
                  <a:lnTo>
                    <a:pt x="553" y="5559"/>
                  </a:lnTo>
                  <a:lnTo>
                    <a:pt x="553" y="5559"/>
                  </a:lnTo>
                  <a:lnTo>
                    <a:pt x="553" y="5559"/>
                  </a:lnTo>
                  <a:lnTo>
                    <a:pt x="574" y="5580"/>
                  </a:lnTo>
                  <a:lnTo>
                    <a:pt x="574" y="5600"/>
                  </a:lnTo>
                  <a:lnTo>
                    <a:pt x="574" y="5600"/>
                  </a:lnTo>
                  <a:lnTo>
                    <a:pt x="574" y="5600"/>
                  </a:lnTo>
                  <a:lnTo>
                    <a:pt x="594" y="5600"/>
                  </a:lnTo>
                  <a:lnTo>
                    <a:pt x="594" y="5600"/>
                  </a:lnTo>
                  <a:lnTo>
                    <a:pt x="594" y="5621"/>
                  </a:lnTo>
                  <a:lnTo>
                    <a:pt x="594" y="5641"/>
                  </a:lnTo>
                  <a:lnTo>
                    <a:pt x="574" y="5641"/>
                  </a:lnTo>
                  <a:lnTo>
                    <a:pt x="574" y="5641"/>
                  </a:lnTo>
                  <a:lnTo>
                    <a:pt x="574" y="5621"/>
                  </a:lnTo>
                  <a:lnTo>
                    <a:pt x="574" y="5621"/>
                  </a:lnTo>
                  <a:lnTo>
                    <a:pt x="574" y="5621"/>
                  </a:lnTo>
                  <a:lnTo>
                    <a:pt x="574" y="5600"/>
                  </a:lnTo>
                  <a:lnTo>
                    <a:pt x="553" y="5600"/>
                  </a:lnTo>
                  <a:lnTo>
                    <a:pt x="553" y="5600"/>
                  </a:lnTo>
                  <a:lnTo>
                    <a:pt x="512" y="5621"/>
                  </a:lnTo>
                  <a:lnTo>
                    <a:pt x="532" y="5600"/>
                  </a:lnTo>
                  <a:lnTo>
                    <a:pt x="553" y="5600"/>
                  </a:lnTo>
                  <a:lnTo>
                    <a:pt x="553" y="5580"/>
                  </a:lnTo>
                  <a:lnTo>
                    <a:pt x="553" y="5580"/>
                  </a:lnTo>
                  <a:lnTo>
                    <a:pt x="553" y="5580"/>
                  </a:lnTo>
                  <a:lnTo>
                    <a:pt x="553" y="5580"/>
                  </a:lnTo>
                  <a:lnTo>
                    <a:pt x="553" y="5559"/>
                  </a:lnTo>
                  <a:lnTo>
                    <a:pt x="553" y="5559"/>
                  </a:lnTo>
                  <a:lnTo>
                    <a:pt x="553" y="5539"/>
                  </a:lnTo>
                  <a:lnTo>
                    <a:pt x="553" y="5539"/>
                  </a:lnTo>
                  <a:lnTo>
                    <a:pt x="532" y="5539"/>
                  </a:lnTo>
                  <a:lnTo>
                    <a:pt x="532" y="5539"/>
                  </a:lnTo>
                  <a:lnTo>
                    <a:pt x="532" y="5539"/>
                  </a:lnTo>
                  <a:lnTo>
                    <a:pt x="512" y="5539"/>
                  </a:lnTo>
                  <a:lnTo>
                    <a:pt x="512" y="5539"/>
                  </a:lnTo>
                  <a:lnTo>
                    <a:pt x="512" y="5518"/>
                  </a:lnTo>
                  <a:lnTo>
                    <a:pt x="512" y="5518"/>
                  </a:lnTo>
                  <a:lnTo>
                    <a:pt x="512" y="5518"/>
                  </a:lnTo>
                  <a:lnTo>
                    <a:pt x="512" y="5518"/>
                  </a:lnTo>
                  <a:lnTo>
                    <a:pt x="512" y="5498"/>
                  </a:lnTo>
                  <a:lnTo>
                    <a:pt x="470" y="5498"/>
                  </a:lnTo>
                  <a:lnTo>
                    <a:pt x="470" y="5498"/>
                  </a:lnTo>
                  <a:lnTo>
                    <a:pt x="470" y="5498"/>
                  </a:lnTo>
                  <a:lnTo>
                    <a:pt x="450" y="5498"/>
                  </a:lnTo>
                  <a:lnTo>
                    <a:pt x="450" y="5498"/>
                  </a:lnTo>
                  <a:lnTo>
                    <a:pt x="450" y="5518"/>
                  </a:lnTo>
                  <a:lnTo>
                    <a:pt x="450" y="5518"/>
                  </a:lnTo>
                  <a:lnTo>
                    <a:pt x="450" y="5539"/>
                  </a:lnTo>
                  <a:lnTo>
                    <a:pt x="450" y="5539"/>
                  </a:lnTo>
                  <a:lnTo>
                    <a:pt x="430" y="5539"/>
                  </a:lnTo>
                  <a:lnTo>
                    <a:pt x="430" y="5539"/>
                  </a:lnTo>
                  <a:lnTo>
                    <a:pt x="409" y="5539"/>
                  </a:lnTo>
                  <a:lnTo>
                    <a:pt x="409" y="5559"/>
                  </a:lnTo>
                  <a:lnTo>
                    <a:pt x="409" y="5559"/>
                  </a:lnTo>
                  <a:lnTo>
                    <a:pt x="409" y="5559"/>
                  </a:lnTo>
                  <a:lnTo>
                    <a:pt x="409" y="5580"/>
                  </a:lnTo>
                  <a:lnTo>
                    <a:pt x="409" y="5580"/>
                  </a:lnTo>
                  <a:lnTo>
                    <a:pt x="388" y="5580"/>
                  </a:lnTo>
                  <a:lnTo>
                    <a:pt x="388" y="5559"/>
                  </a:lnTo>
                  <a:lnTo>
                    <a:pt x="409" y="5559"/>
                  </a:lnTo>
                  <a:lnTo>
                    <a:pt x="409" y="5559"/>
                  </a:lnTo>
                  <a:lnTo>
                    <a:pt x="409" y="5539"/>
                  </a:lnTo>
                  <a:lnTo>
                    <a:pt x="388" y="5539"/>
                  </a:lnTo>
                  <a:lnTo>
                    <a:pt x="388" y="5539"/>
                  </a:lnTo>
                  <a:lnTo>
                    <a:pt x="388" y="5539"/>
                  </a:lnTo>
                  <a:lnTo>
                    <a:pt x="388" y="5539"/>
                  </a:lnTo>
                  <a:lnTo>
                    <a:pt x="388" y="5559"/>
                  </a:lnTo>
                  <a:lnTo>
                    <a:pt x="388" y="5559"/>
                  </a:lnTo>
                  <a:lnTo>
                    <a:pt x="368" y="5559"/>
                  </a:lnTo>
                  <a:lnTo>
                    <a:pt x="388" y="5539"/>
                  </a:lnTo>
                  <a:lnTo>
                    <a:pt x="388" y="5539"/>
                  </a:lnTo>
                  <a:lnTo>
                    <a:pt x="368" y="5539"/>
                  </a:lnTo>
                  <a:lnTo>
                    <a:pt x="368" y="5518"/>
                  </a:lnTo>
                  <a:lnTo>
                    <a:pt x="368" y="5518"/>
                  </a:lnTo>
                  <a:lnTo>
                    <a:pt x="348" y="5518"/>
                  </a:lnTo>
                  <a:lnTo>
                    <a:pt x="348" y="5518"/>
                  </a:lnTo>
                  <a:lnTo>
                    <a:pt x="327" y="5518"/>
                  </a:lnTo>
                  <a:lnTo>
                    <a:pt x="327" y="5518"/>
                  </a:lnTo>
                  <a:lnTo>
                    <a:pt x="306" y="5518"/>
                  </a:lnTo>
                  <a:lnTo>
                    <a:pt x="286" y="5518"/>
                  </a:lnTo>
                  <a:lnTo>
                    <a:pt x="286" y="5518"/>
                  </a:lnTo>
                  <a:lnTo>
                    <a:pt x="286" y="5518"/>
                  </a:lnTo>
                  <a:lnTo>
                    <a:pt x="286" y="5518"/>
                  </a:lnTo>
                  <a:lnTo>
                    <a:pt x="286" y="5518"/>
                  </a:lnTo>
                  <a:lnTo>
                    <a:pt x="286" y="5518"/>
                  </a:lnTo>
                  <a:lnTo>
                    <a:pt x="266" y="5539"/>
                  </a:lnTo>
                  <a:lnTo>
                    <a:pt x="266" y="5539"/>
                  </a:lnTo>
                  <a:lnTo>
                    <a:pt x="266" y="5539"/>
                  </a:lnTo>
                  <a:lnTo>
                    <a:pt x="266" y="5539"/>
                  </a:lnTo>
                  <a:lnTo>
                    <a:pt x="266" y="5539"/>
                  </a:lnTo>
                  <a:lnTo>
                    <a:pt x="266" y="5518"/>
                  </a:lnTo>
                  <a:lnTo>
                    <a:pt x="266" y="5518"/>
                  </a:lnTo>
                  <a:lnTo>
                    <a:pt x="246" y="5518"/>
                  </a:lnTo>
                  <a:lnTo>
                    <a:pt x="246" y="5518"/>
                  </a:lnTo>
                  <a:lnTo>
                    <a:pt x="246" y="5518"/>
                  </a:lnTo>
                  <a:lnTo>
                    <a:pt x="246" y="5518"/>
                  </a:lnTo>
                  <a:lnTo>
                    <a:pt x="225" y="5518"/>
                  </a:lnTo>
                  <a:lnTo>
                    <a:pt x="225" y="5518"/>
                  </a:lnTo>
                  <a:lnTo>
                    <a:pt x="225" y="5539"/>
                  </a:lnTo>
                  <a:lnTo>
                    <a:pt x="225" y="5539"/>
                  </a:lnTo>
                  <a:lnTo>
                    <a:pt x="225" y="5539"/>
                  </a:lnTo>
                  <a:lnTo>
                    <a:pt x="225" y="5539"/>
                  </a:lnTo>
                  <a:lnTo>
                    <a:pt x="225" y="5539"/>
                  </a:lnTo>
                  <a:lnTo>
                    <a:pt x="205" y="5539"/>
                  </a:lnTo>
                  <a:lnTo>
                    <a:pt x="205" y="5539"/>
                  </a:lnTo>
                  <a:lnTo>
                    <a:pt x="205" y="5539"/>
                  </a:lnTo>
                  <a:lnTo>
                    <a:pt x="185" y="5539"/>
                  </a:lnTo>
                  <a:lnTo>
                    <a:pt x="185" y="5539"/>
                  </a:lnTo>
                  <a:lnTo>
                    <a:pt x="185" y="5559"/>
                  </a:lnTo>
                  <a:lnTo>
                    <a:pt x="185" y="5559"/>
                  </a:lnTo>
                  <a:lnTo>
                    <a:pt x="185" y="5559"/>
                  </a:lnTo>
                  <a:lnTo>
                    <a:pt x="185" y="5559"/>
                  </a:lnTo>
                  <a:lnTo>
                    <a:pt x="185" y="5580"/>
                  </a:lnTo>
                  <a:lnTo>
                    <a:pt x="185" y="5580"/>
                  </a:lnTo>
                  <a:lnTo>
                    <a:pt x="185" y="5559"/>
                  </a:lnTo>
                  <a:lnTo>
                    <a:pt x="185" y="5559"/>
                  </a:lnTo>
                  <a:lnTo>
                    <a:pt x="185" y="5559"/>
                  </a:lnTo>
                  <a:lnTo>
                    <a:pt x="185" y="5559"/>
                  </a:lnTo>
                  <a:lnTo>
                    <a:pt x="164" y="5559"/>
                  </a:lnTo>
                  <a:lnTo>
                    <a:pt x="143" y="5559"/>
                  </a:lnTo>
                  <a:lnTo>
                    <a:pt x="143" y="5539"/>
                  </a:lnTo>
                  <a:lnTo>
                    <a:pt x="123" y="5539"/>
                  </a:lnTo>
                  <a:lnTo>
                    <a:pt x="103" y="5518"/>
                  </a:lnTo>
                  <a:lnTo>
                    <a:pt x="103" y="5539"/>
                  </a:lnTo>
                  <a:lnTo>
                    <a:pt x="82" y="5539"/>
                  </a:lnTo>
                  <a:lnTo>
                    <a:pt x="82" y="5539"/>
                  </a:lnTo>
                  <a:lnTo>
                    <a:pt x="82" y="5559"/>
                  </a:lnTo>
                  <a:lnTo>
                    <a:pt x="82" y="5559"/>
                  </a:lnTo>
                  <a:lnTo>
                    <a:pt x="82" y="5580"/>
                  </a:lnTo>
                  <a:lnTo>
                    <a:pt x="82" y="5580"/>
                  </a:lnTo>
                  <a:lnTo>
                    <a:pt x="103" y="5580"/>
                  </a:lnTo>
                  <a:lnTo>
                    <a:pt x="103" y="5580"/>
                  </a:lnTo>
                  <a:lnTo>
                    <a:pt x="103" y="5580"/>
                  </a:lnTo>
                  <a:lnTo>
                    <a:pt x="103" y="5580"/>
                  </a:lnTo>
                  <a:lnTo>
                    <a:pt x="103" y="5580"/>
                  </a:lnTo>
                  <a:lnTo>
                    <a:pt x="103" y="5580"/>
                  </a:lnTo>
                  <a:lnTo>
                    <a:pt x="103" y="5580"/>
                  </a:lnTo>
                  <a:lnTo>
                    <a:pt x="103" y="5580"/>
                  </a:lnTo>
                  <a:lnTo>
                    <a:pt x="103" y="5580"/>
                  </a:lnTo>
                  <a:lnTo>
                    <a:pt x="103" y="5580"/>
                  </a:lnTo>
                  <a:lnTo>
                    <a:pt x="103" y="5580"/>
                  </a:lnTo>
                  <a:lnTo>
                    <a:pt x="103" y="5600"/>
                  </a:lnTo>
                  <a:lnTo>
                    <a:pt x="103" y="5621"/>
                  </a:lnTo>
                  <a:lnTo>
                    <a:pt x="103" y="5621"/>
                  </a:lnTo>
                  <a:lnTo>
                    <a:pt x="103" y="5621"/>
                  </a:lnTo>
                  <a:lnTo>
                    <a:pt x="103" y="5621"/>
                  </a:lnTo>
                  <a:lnTo>
                    <a:pt x="103" y="5621"/>
                  </a:lnTo>
                  <a:lnTo>
                    <a:pt x="103" y="5600"/>
                  </a:lnTo>
                  <a:lnTo>
                    <a:pt x="103" y="5580"/>
                  </a:lnTo>
                  <a:lnTo>
                    <a:pt x="82" y="5580"/>
                  </a:lnTo>
                  <a:lnTo>
                    <a:pt x="82" y="5580"/>
                  </a:lnTo>
                  <a:lnTo>
                    <a:pt x="82" y="5580"/>
                  </a:lnTo>
                  <a:lnTo>
                    <a:pt x="82" y="5580"/>
                  </a:lnTo>
                  <a:lnTo>
                    <a:pt x="82" y="5580"/>
                  </a:lnTo>
                  <a:lnTo>
                    <a:pt x="82" y="5600"/>
                  </a:lnTo>
                  <a:lnTo>
                    <a:pt x="82" y="5600"/>
                  </a:lnTo>
                  <a:lnTo>
                    <a:pt x="82" y="5600"/>
                  </a:lnTo>
                  <a:lnTo>
                    <a:pt x="82" y="5600"/>
                  </a:lnTo>
                  <a:lnTo>
                    <a:pt x="82" y="5600"/>
                  </a:lnTo>
                  <a:lnTo>
                    <a:pt x="82" y="5600"/>
                  </a:lnTo>
                  <a:lnTo>
                    <a:pt x="82" y="5621"/>
                  </a:lnTo>
                  <a:lnTo>
                    <a:pt x="82" y="5621"/>
                  </a:lnTo>
                  <a:lnTo>
                    <a:pt x="82" y="5641"/>
                  </a:lnTo>
                  <a:lnTo>
                    <a:pt x="82" y="5641"/>
                  </a:lnTo>
                  <a:lnTo>
                    <a:pt x="82" y="5641"/>
                  </a:lnTo>
                  <a:lnTo>
                    <a:pt x="103" y="5641"/>
                  </a:lnTo>
                  <a:lnTo>
                    <a:pt x="103" y="5641"/>
                  </a:lnTo>
                  <a:lnTo>
                    <a:pt x="103" y="5641"/>
                  </a:lnTo>
                  <a:lnTo>
                    <a:pt x="103" y="5662"/>
                  </a:lnTo>
                  <a:lnTo>
                    <a:pt x="103" y="5662"/>
                  </a:lnTo>
                  <a:lnTo>
                    <a:pt x="123" y="5641"/>
                  </a:lnTo>
                  <a:lnTo>
                    <a:pt x="123" y="5641"/>
                  </a:lnTo>
                  <a:lnTo>
                    <a:pt x="123" y="5641"/>
                  </a:lnTo>
                  <a:lnTo>
                    <a:pt x="123" y="5662"/>
                  </a:lnTo>
                  <a:lnTo>
                    <a:pt x="143" y="5662"/>
                  </a:lnTo>
                  <a:lnTo>
                    <a:pt x="143" y="5641"/>
                  </a:lnTo>
                  <a:lnTo>
                    <a:pt x="143" y="5641"/>
                  </a:lnTo>
                  <a:lnTo>
                    <a:pt x="164" y="5621"/>
                  </a:lnTo>
                  <a:lnTo>
                    <a:pt x="164" y="5621"/>
                  </a:lnTo>
                  <a:lnTo>
                    <a:pt x="185" y="5621"/>
                  </a:lnTo>
                  <a:lnTo>
                    <a:pt x="185" y="5621"/>
                  </a:lnTo>
                  <a:lnTo>
                    <a:pt x="185" y="5621"/>
                  </a:lnTo>
                  <a:lnTo>
                    <a:pt x="185" y="5621"/>
                  </a:lnTo>
                  <a:lnTo>
                    <a:pt x="205" y="5621"/>
                  </a:lnTo>
                  <a:lnTo>
                    <a:pt x="205" y="5621"/>
                  </a:lnTo>
                  <a:lnTo>
                    <a:pt x="205" y="5641"/>
                  </a:lnTo>
                  <a:lnTo>
                    <a:pt x="185" y="5641"/>
                  </a:lnTo>
                  <a:lnTo>
                    <a:pt x="185" y="5641"/>
                  </a:lnTo>
                  <a:lnTo>
                    <a:pt x="185" y="5641"/>
                  </a:lnTo>
                  <a:lnTo>
                    <a:pt x="185" y="5641"/>
                  </a:lnTo>
                  <a:lnTo>
                    <a:pt x="185" y="5641"/>
                  </a:lnTo>
                  <a:lnTo>
                    <a:pt x="164" y="5641"/>
                  </a:lnTo>
                  <a:lnTo>
                    <a:pt x="164" y="5641"/>
                  </a:lnTo>
                  <a:lnTo>
                    <a:pt x="164" y="5662"/>
                  </a:lnTo>
                  <a:lnTo>
                    <a:pt x="143" y="5662"/>
                  </a:lnTo>
                  <a:lnTo>
                    <a:pt x="143" y="5662"/>
                  </a:lnTo>
                  <a:lnTo>
                    <a:pt x="143" y="5662"/>
                  </a:lnTo>
                  <a:lnTo>
                    <a:pt x="123" y="5682"/>
                  </a:lnTo>
                  <a:lnTo>
                    <a:pt x="123" y="5682"/>
                  </a:lnTo>
                  <a:lnTo>
                    <a:pt x="123" y="5682"/>
                  </a:lnTo>
                  <a:lnTo>
                    <a:pt x="123" y="5682"/>
                  </a:lnTo>
                  <a:lnTo>
                    <a:pt x="143" y="5682"/>
                  </a:lnTo>
                  <a:lnTo>
                    <a:pt x="143" y="5682"/>
                  </a:lnTo>
                  <a:lnTo>
                    <a:pt x="143" y="5682"/>
                  </a:lnTo>
                  <a:lnTo>
                    <a:pt x="164" y="5703"/>
                  </a:lnTo>
                  <a:lnTo>
                    <a:pt x="164" y="5703"/>
                  </a:lnTo>
                  <a:lnTo>
                    <a:pt x="164" y="5703"/>
                  </a:lnTo>
                  <a:lnTo>
                    <a:pt x="164" y="5703"/>
                  </a:lnTo>
                  <a:lnTo>
                    <a:pt x="164" y="5703"/>
                  </a:lnTo>
                  <a:lnTo>
                    <a:pt x="164" y="5703"/>
                  </a:lnTo>
                  <a:lnTo>
                    <a:pt x="164" y="5723"/>
                  </a:lnTo>
                  <a:lnTo>
                    <a:pt x="164" y="5723"/>
                  </a:lnTo>
                  <a:lnTo>
                    <a:pt x="164" y="5723"/>
                  </a:lnTo>
                  <a:lnTo>
                    <a:pt x="164" y="5723"/>
                  </a:lnTo>
                  <a:lnTo>
                    <a:pt x="164" y="5744"/>
                  </a:lnTo>
                  <a:lnTo>
                    <a:pt x="164" y="5744"/>
                  </a:lnTo>
                  <a:lnTo>
                    <a:pt x="164" y="5723"/>
                  </a:lnTo>
                  <a:lnTo>
                    <a:pt x="164" y="5723"/>
                  </a:lnTo>
                  <a:lnTo>
                    <a:pt x="164" y="5723"/>
                  </a:lnTo>
                  <a:lnTo>
                    <a:pt x="164" y="5744"/>
                  </a:lnTo>
                  <a:lnTo>
                    <a:pt x="164" y="5744"/>
                  </a:lnTo>
                  <a:lnTo>
                    <a:pt x="164" y="5744"/>
                  </a:lnTo>
                  <a:lnTo>
                    <a:pt x="164" y="5744"/>
                  </a:lnTo>
                  <a:lnTo>
                    <a:pt x="164" y="5744"/>
                  </a:lnTo>
                  <a:lnTo>
                    <a:pt x="164" y="5723"/>
                  </a:lnTo>
                  <a:lnTo>
                    <a:pt x="164" y="5744"/>
                  </a:lnTo>
                  <a:lnTo>
                    <a:pt x="164" y="5744"/>
                  </a:lnTo>
                  <a:lnTo>
                    <a:pt x="164" y="5744"/>
                  </a:lnTo>
                  <a:lnTo>
                    <a:pt x="164" y="5744"/>
                  </a:lnTo>
                  <a:lnTo>
                    <a:pt x="143" y="5744"/>
                  </a:lnTo>
                  <a:lnTo>
                    <a:pt x="143" y="5744"/>
                  </a:lnTo>
                  <a:lnTo>
                    <a:pt x="143" y="5723"/>
                  </a:lnTo>
                  <a:lnTo>
                    <a:pt x="143" y="5723"/>
                  </a:lnTo>
                  <a:lnTo>
                    <a:pt x="143" y="5703"/>
                  </a:lnTo>
                  <a:lnTo>
                    <a:pt x="143" y="5703"/>
                  </a:lnTo>
                  <a:lnTo>
                    <a:pt x="123" y="5682"/>
                  </a:lnTo>
                  <a:lnTo>
                    <a:pt x="103" y="5682"/>
                  </a:lnTo>
                  <a:lnTo>
                    <a:pt x="103" y="5682"/>
                  </a:lnTo>
                  <a:lnTo>
                    <a:pt x="82" y="5682"/>
                  </a:lnTo>
                  <a:lnTo>
                    <a:pt x="82" y="5662"/>
                  </a:lnTo>
                  <a:lnTo>
                    <a:pt x="61" y="5662"/>
                  </a:lnTo>
                  <a:lnTo>
                    <a:pt x="61" y="5662"/>
                  </a:lnTo>
                  <a:lnTo>
                    <a:pt x="61" y="5662"/>
                  </a:lnTo>
                  <a:lnTo>
                    <a:pt x="61" y="5662"/>
                  </a:lnTo>
                  <a:lnTo>
                    <a:pt x="61" y="5662"/>
                  </a:lnTo>
                  <a:lnTo>
                    <a:pt x="82" y="5682"/>
                  </a:lnTo>
                  <a:lnTo>
                    <a:pt x="82" y="5703"/>
                  </a:lnTo>
                  <a:lnTo>
                    <a:pt x="103" y="5703"/>
                  </a:lnTo>
                  <a:lnTo>
                    <a:pt x="103" y="5703"/>
                  </a:lnTo>
                  <a:lnTo>
                    <a:pt x="103" y="5703"/>
                  </a:lnTo>
                  <a:lnTo>
                    <a:pt x="103" y="5703"/>
                  </a:lnTo>
                  <a:lnTo>
                    <a:pt x="82" y="5703"/>
                  </a:lnTo>
                  <a:lnTo>
                    <a:pt x="103" y="5723"/>
                  </a:lnTo>
                  <a:lnTo>
                    <a:pt x="123" y="5744"/>
                  </a:lnTo>
                  <a:lnTo>
                    <a:pt x="123" y="5764"/>
                  </a:lnTo>
                  <a:lnTo>
                    <a:pt x="103" y="5744"/>
                  </a:lnTo>
                  <a:lnTo>
                    <a:pt x="103" y="5723"/>
                  </a:lnTo>
                  <a:lnTo>
                    <a:pt x="82" y="5723"/>
                  </a:lnTo>
                  <a:lnTo>
                    <a:pt x="103" y="5744"/>
                  </a:lnTo>
                  <a:lnTo>
                    <a:pt x="103" y="5744"/>
                  </a:lnTo>
                  <a:lnTo>
                    <a:pt x="123" y="5764"/>
                  </a:lnTo>
                  <a:lnTo>
                    <a:pt x="123" y="5764"/>
                  </a:lnTo>
                  <a:lnTo>
                    <a:pt x="123" y="5785"/>
                  </a:lnTo>
                  <a:lnTo>
                    <a:pt x="123" y="5785"/>
                  </a:lnTo>
                  <a:lnTo>
                    <a:pt x="143" y="5785"/>
                  </a:lnTo>
                  <a:lnTo>
                    <a:pt x="164" y="5764"/>
                  </a:lnTo>
                  <a:lnTo>
                    <a:pt x="185" y="5764"/>
                  </a:lnTo>
                  <a:lnTo>
                    <a:pt x="185" y="5744"/>
                  </a:lnTo>
                  <a:lnTo>
                    <a:pt x="205" y="5744"/>
                  </a:lnTo>
                  <a:lnTo>
                    <a:pt x="205" y="5744"/>
                  </a:lnTo>
                  <a:lnTo>
                    <a:pt x="205" y="5723"/>
                  </a:lnTo>
                  <a:lnTo>
                    <a:pt x="205" y="5723"/>
                  </a:lnTo>
                  <a:lnTo>
                    <a:pt x="205" y="5723"/>
                  </a:lnTo>
                  <a:lnTo>
                    <a:pt x="205" y="5723"/>
                  </a:lnTo>
                  <a:lnTo>
                    <a:pt x="205" y="5723"/>
                  </a:lnTo>
                  <a:lnTo>
                    <a:pt x="225" y="5703"/>
                  </a:lnTo>
                  <a:lnTo>
                    <a:pt x="225" y="5703"/>
                  </a:lnTo>
                  <a:lnTo>
                    <a:pt x="225" y="5703"/>
                  </a:lnTo>
                  <a:lnTo>
                    <a:pt x="225" y="5703"/>
                  </a:lnTo>
                  <a:lnTo>
                    <a:pt x="225" y="5682"/>
                  </a:lnTo>
                  <a:lnTo>
                    <a:pt x="246" y="5703"/>
                  </a:lnTo>
                  <a:lnTo>
                    <a:pt x="225" y="5703"/>
                  </a:lnTo>
                  <a:lnTo>
                    <a:pt x="225" y="5703"/>
                  </a:lnTo>
                  <a:lnTo>
                    <a:pt x="225" y="5703"/>
                  </a:lnTo>
                  <a:lnTo>
                    <a:pt x="225" y="5723"/>
                  </a:lnTo>
                  <a:lnTo>
                    <a:pt x="246" y="5723"/>
                  </a:lnTo>
                  <a:lnTo>
                    <a:pt x="246" y="5723"/>
                  </a:lnTo>
                  <a:lnTo>
                    <a:pt x="246" y="5703"/>
                  </a:lnTo>
                  <a:lnTo>
                    <a:pt x="246" y="5723"/>
                  </a:lnTo>
                  <a:lnTo>
                    <a:pt x="246" y="5723"/>
                  </a:lnTo>
                  <a:lnTo>
                    <a:pt x="246" y="5744"/>
                  </a:lnTo>
                  <a:lnTo>
                    <a:pt x="246" y="5744"/>
                  </a:lnTo>
                  <a:lnTo>
                    <a:pt x="246" y="5744"/>
                  </a:lnTo>
                  <a:lnTo>
                    <a:pt x="246" y="5764"/>
                  </a:lnTo>
                  <a:lnTo>
                    <a:pt x="246" y="5785"/>
                  </a:lnTo>
                  <a:lnTo>
                    <a:pt x="246" y="5806"/>
                  </a:lnTo>
                  <a:lnTo>
                    <a:pt x="246" y="5826"/>
                  </a:lnTo>
                  <a:lnTo>
                    <a:pt x="246" y="5826"/>
                  </a:lnTo>
                  <a:lnTo>
                    <a:pt x="225" y="5826"/>
                  </a:lnTo>
                  <a:lnTo>
                    <a:pt x="225" y="5826"/>
                  </a:lnTo>
                  <a:lnTo>
                    <a:pt x="225" y="5846"/>
                  </a:lnTo>
                  <a:lnTo>
                    <a:pt x="225" y="5846"/>
                  </a:lnTo>
                  <a:lnTo>
                    <a:pt x="225" y="5846"/>
                  </a:lnTo>
                  <a:lnTo>
                    <a:pt x="205" y="5846"/>
                  </a:lnTo>
                  <a:lnTo>
                    <a:pt x="205" y="5846"/>
                  </a:lnTo>
                  <a:lnTo>
                    <a:pt x="185" y="5846"/>
                  </a:lnTo>
                  <a:lnTo>
                    <a:pt x="185" y="5846"/>
                  </a:lnTo>
                  <a:lnTo>
                    <a:pt x="164" y="5846"/>
                  </a:lnTo>
                  <a:lnTo>
                    <a:pt x="164" y="5826"/>
                  </a:lnTo>
                  <a:lnTo>
                    <a:pt x="164" y="5826"/>
                  </a:lnTo>
                  <a:lnTo>
                    <a:pt x="143" y="5806"/>
                  </a:lnTo>
                  <a:lnTo>
                    <a:pt x="143" y="5806"/>
                  </a:lnTo>
                  <a:lnTo>
                    <a:pt x="143" y="5806"/>
                  </a:lnTo>
                  <a:lnTo>
                    <a:pt x="143" y="5806"/>
                  </a:lnTo>
                  <a:lnTo>
                    <a:pt x="123" y="5826"/>
                  </a:lnTo>
                  <a:lnTo>
                    <a:pt x="123" y="5826"/>
                  </a:lnTo>
                  <a:lnTo>
                    <a:pt x="123" y="5826"/>
                  </a:lnTo>
                  <a:lnTo>
                    <a:pt x="123" y="5846"/>
                  </a:lnTo>
                  <a:lnTo>
                    <a:pt x="123" y="5846"/>
                  </a:lnTo>
                  <a:lnTo>
                    <a:pt x="123" y="5867"/>
                  </a:lnTo>
                  <a:lnTo>
                    <a:pt x="143" y="5867"/>
                  </a:lnTo>
                  <a:lnTo>
                    <a:pt x="123" y="5867"/>
                  </a:lnTo>
                  <a:lnTo>
                    <a:pt x="103" y="5867"/>
                  </a:lnTo>
                  <a:lnTo>
                    <a:pt x="103" y="5867"/>
                  </a:lnTo>
                  <a:lnTo>
                    <a:pt x="103" y="5888"/>
                  </a:lnTo>
                  <a:lnTo>
                    <a:pt x="103" y="5888"/>
                  </a:lnTo>
                  <a:lnTo>
                    <a:pt x="103" y="5888"/>
                  </a:lnTo>
                  <a:lnTo>
                    <a:pt x="103" y="5888"/>
                  </a:lnTo>
                  <a:lnTo>
                    <a:pt x="103" y="5888"/>
                  </a:lnTo>
                  <a:lnTo>
                    <a:pt x="123" y="5908"/>
                  </a:lnTo>
                  <a:lnTo>
                    <a:pt x="103" y="5888"/>
                  </a:lnTo>
                  <a:lnTo>
                    <a:pt x="103" y="5888"/>
                  </a:lnTo>
                  <a:lnTo>
                    <a:pt x="103" y="5908"/>
                  </a:lnTo>
                  <a:lnTo>
                    <a:pt x="103" y="5908"/>
                  </a:lnTo>
                  <a:lnTo>
                    <a:pt x="103" y="5908"/>
                  </a:lnTo>
                  <a:lnTo>
                    <a:pt x="103" y="5908"/>
                  </a:lnTo>
                  <a:lnTo>
                    <a:pt x="103" y="5908"/>
                  </a:lnTo>
                  <a:lnTo>
                    <a:pt x="123" y="5928"/>
                  </a:lnTo>
                  <a:lnTo>
                    <a:pt x="143" y="5928"/>
                  </a:lnTo>
                  <a:lnTo>
                    <a:pt x="123" y="5928"/>
                  </a:lnTo>
                  <a:lnTo>
                    <a:pt x="103" y="5949"/>
                  </a:lnTo>
                  <a:lnTo>
                    <a:pt x="123" y="5949"/>
                  </a:lnTo>
                  <a:lnTo>
                    <a:pt x="143" y="5949"/>
                  </a:lnTo>
                  <a:lnTo>
                    <a:pt x="143" y="5949"/>
                  </a:lnTo>
                  <a:lnTo>
                    <a:pt x="143" y="5949"/>
                  </a:lnTo>
                  <a:lnTo>
                    <a:pt x="143" y="5949"/>
                  </a:lnTo>
                  <a:lnTo>
                    <a:pt x="143" y="5949"/>
                  </a:lnTo>
                  <a:lnTo>
                    <a:pt x="123" y="5970"/>
                  </a:lnTo>
                  <a:lnTo>
                    <a:pt x="143" y="5970"/>
                  </a:lnTo>
                  <a:lnTo>
                    <a:pt x="143" y="5970"/>
                  </a:lnTo>
                  <a:lnTo>
                    <a:pt x="143" y="5970"/>
                  </a:lnTo>
                  <a:lnTo>
                    <a:pt x="143" y="5970"/>
                  </a:lnTo>
                  <a:lnTo>
                    <a:pt x="143" y="5970"/>
                  </a:lnTo>
                  <a:lnTo>
                    <a:pt x="143" y="5990"/>
                  </a:lnTo>
                  <a:lnTo>
                    <a:pt x="164" y="5990"/>
                  </a:lnTo>
                  <a:lnTo>
                    <a:pt x="164" y="5990"/>
                  </a:lnTo>
                  <a:lnTo>
                    <a:pt x="164" y="5990"/>
                  </a:lnTo>
                  <a:lnTo>
                    <a:pt x="164" y="5970"/>
                  </a:lnTo>
                  <a:lnTo>
                    <a:pt x="164" y="5970"/>
                  </a:lnTo>
                  <a:lnTo>
                    <a:pt x="164" y="5970"/>
                  </a:lnTo>
                  <a:lnTo>
                    <a:pt x="185" y="5949"/>
                  </a:lnTo>
                  <a:lnTo>
                    <a:pt x="185" y="5949"/>
                  </a:lnTo>
                  <a:lnTo>
                    <a:pt x="185" y="5949"/>
                  </a:lnTo>
                  <a:lnTo>
                    <a:pt x="205" y="5928"/>
                  </a:lnTo>
                  <a:lnTo>
                    <a:pt x="205" y="5908"/>
                  </a:lnTo>
                  <a:lnTo>
                    <a:pt x="205" y="5908"/>
                  </a:lnTo>
                  <a:lnTo>
                    <a:pt x="205" y="5888"/>
                  </a:lnTo>
                  <a:lnTo>
                    <a:pt x="205" y="5888"/>
                  </a:lnTo>
                  <a:lnTo>
                    <a:pt x="205" y="5888"/>
                  </a:lnTo>
                  <a:lnTo>
                    <a:pt x="205" y="5888"/>
                  </a:lnTo>
                  <a:lnTo>
                    <a:pt x="225" y="5888"/>
                  </a:lnTo>
                  <a:lnTo>
                    <a:pt x="225" y="5888"/>
                  </a:lnTo>
                  <a:lnTo>
                    <a:pt x="225" y="5888"/>
                  </a:lnTo>
                  <a:lnTo>
                    <a:pt x="225" y="5888"/>
                  </a:lnTo>
                  <a:lnTo>
                    <a:pt x="225" y="5888"/>
                  </a:lnTo>
                  <a:lnTo>
                    <a:pt x="225" y="5867"/>
                  </a:lnTo>
                  <a:lnTo>
                    <a:pt x="225" y="5867"/>
                  </a:lnTo>
                  <a:lnTo>
                    <a:pt x="246" y="5867"/>
                  </a:lnTo>
                  <a:lnTo>
                    <a:pt x="246" y="5867"/>
                  </a:lnTo>
                  <a:lnTo>
                    <a:pt x="246" y="5867"/>
                  </a:lnTo>
                  <a:lnTo>
                    <a:pt x="225" y="5888"/>
                  </a:lnTo>
                  <a:lnTo>
                    <a:pt x="225" y="5888"/>
                  </a:lnTo>
                  <a:lnTo>
                    <a:pt x="225" y="5888"/>
                  </a:lnTo>
                  <a:lnTo>
                    <a:pt x="225" y="5888"/>
                  </a:lnTo>
                  <a:lnTo>
                    <a:pt x="225" y="5888"/>
                  </a:lnTo>
                  <a:lnTo>
                    <a:pt x="225" y="5908"/>
                  </a:lnTo>
                  <a:lnTo>
                    <a:pt x="225" y="5908"/>
                  </a:lnTo>
                  <a:lnTo>
                    <a:pt x="205" y="5908"/>
                  </a:lnTo>
                  <a:lnTo>
                    <a:pt x="205" y="5928"/>
                  </a:lnTo>
                  <a:lnTo>
                    <a:pt x="205" y="5928"/>
                  </a:lnTo>
                  <a:lnTo>
                    <a:pt x="205" y="5928"/>
                  </a:lnTo>
                  <a:lnTo>
                    <a:pt x="205" y="5928"/>
                  </a:lnTo>
                  <a:lnTo>
                    <a:pt x="205" y="5928"/>
                  </a:lnTo>
                  <a:lnTo>
                    <a:pt x="205" y="5949"/>
                  </a:lnTo>
                  <a:lnTo>
                    <a:pt x="205" y="5928"/>
                  </a:lnTo>
                  <a:lnTo>
                    <a:pt x="205" y="5928"/>
                  </a:lnTo>
                  <a:lnTo>
                    <a:pt x="205" y="5928"/>
                  </a:lnTo>
                  <a:lnTo>
                    <a:pt x="205" y="5928"/>
                  </a:lnTo>
                  <a:lnTo>
                    <a:pt x="205" y="5928"/>
                  </a:lnTo>
                  <a:lnTo>
                    <a:pt x="205" y="5928"/>
                  </a:lnTo>
                  <a:lnTo>
                    <a:pt x="205" y="5949"/>
                  </a:lnTo>
                  <a:lnTo>
                    <a:pt x="205" y="5949"/>
                  </a:lnTo>
                  <a:lnTo>
                    <a:pt x="225" y="5949"/>
                  </a:lnTo>
                  <a:lnTo>
                    <a:pt x="225" y="5949"/>
                  </a:lnTo>
                  <a:lnTo>
                    <a:pt x="225" y="5949"/>
                  </a:lnTo>
                  <a:lnTo>
                    <a:pt x="205" y="5949"/>
                  </a:lnTo>
                  <a:lnTo>
                    <a:pt x="185" y="5949"/>
                  </a:lnTo>
                  <a:lnTo>
                    <a:pt x="185" y="5970"/>
                  </a:lnTo>
                  <a:lnTo>
                    <a:pt x="205" y="5970"/>
                  </a:lnTo>
                  <a:lnTo>
                    <a:pt x="205" y="5970"/>
                  </a:lnTo>
                  <a:lnTo>
                    <a:pt x="185" y="5970"/>
                  </a:lnTo>
                  <a:lnTo>
                    <a:pt x="185" y="5970"/>
                  </a:lnTo>
                  <a:lnTo>
                    <a:pt x="185" y="5990"/>
                  </a:lnTo>
                  <a:lnTo>
                    <a:pt x="205" y="5990"/>
                  </a:lnTo>
                  <a:lnTo>
                    <a:pt x="205" y="5990"/>
                  </a:lnTo>
                  <a:lnTo>
                    <a:pt x="205" y="5990"/>
                  </a:lnTo>
                  <a:lnTo>
                    <a:pt x="205" y="5990"/>
                  </a:lnTo>
                  <a:lnTo>
                    <a:pt x="205" y="5990"/>
                  </a:lnTo>
                  <a:lnTo>
                    <a:pt x="205" y="5990"/>
                  </a:lnTo>
                  <a:lnTo>
                    <a:pt x="205" y="5970"/>
                  </a:lnTo>
                  <a:lnTo>
                    <a:pt x="225" y="5970"/>
                  </a:lnTo>
                  <a:lnTo>
                    <a:pt x="225" y="5970"/>
                  </a:lnTo>
                  <a:lnTo>
                    <a:pt x="225" y="5970"/>
                  </a:lnTo>
                  <a:lnTo>
                    <a:pt x="246" y="5949"/>
                  </a:lnTo>
                  <a:lnTo>
                    <a:pt x="246" y="5949"/>
                  </a:lnTo>
                  <a:lnTo>
                    <a:pt x="246" y="5970"/>
                  </a:lnTo>
                  <a:lnTo>
                    <a:pt x="225" y="5970"/>
                  </a:lnTo>
                  <a:lnTo>
                    <a:pt x="225" y="5970"/>
                  </a:lnTo>
                  <a:lnTo>
                    <a:pt x="225" y="5990"/>
                  </a:lnTo>
                  <a:lnTo>
                    <a:pt x="225" y="5990"/>
                  </a:lnTo>
                  <a:lnTo>
                    <a:pt x="225" y="6010"/>
                  </a:lnTo>
                  <a:lnTo>
                    <a:pt x="225" y="6010"/>
                  </a:lnTo>
                  <a:lnTo>
                    <a:pt x="225" y="6010"/>
                  </a:lnTo>
                  <a:lnTo>
                    <a:pt x="225" y="6010"/>
                  </a:lnTo>
                  <a:lnTo>
                    <a:pt x="225" y="6010"/>
                  </a:lnTo>
                  <a:lnTo>
                    <a:pt x="225" y="6010"/>
                  </a:lnTo>
                  <a:lnTo>
                    <a:pt x="225" y="6010"/>
                  </a:lnTo>
                  <a:lnTo>
                    <a:pt x="225" y="6010"/>
                  </a:lnTo>
                  <a:lnTo>
                    <a:pt x="246" y="6010"/>
                  </a:lnTo>
                  <a:lnTo>
                    <a:pt x="246" y="6010"/>
                  </a:lnTo>
                  <a:lnTo>
                    <a:pt x="246" y="6010"/>
                  </a:lnTo>
                  <a:lnTo>
                    <a:pt x="246" y="6010"/>
                  </a:lnTo>
                  <a:lnTo>
                    <a:pt x="246" y="6031"/>
                  </a:lnTo>
                  <a:lnTo>
                    <a:pt x="246" y="6031"/>
                  </a:lnTo>
                  <a:lnTo>
                    <a:pt x="246" y="6031"/>
                  </a:lnTo>
                  <a:lnTo>
                    <a:pt x="225" y="6031"/>
                  </a:lnTo>
                  <a:lnTo>
                    <a:pt x="225" y="6031"/>
                  </a:lnTo>
                  <a:lnTo>
                    <a:pt x="225" y="6031"/>
                  </a:lnTo>
                  <a:lnTo>
                    <a:pt x="225" y="6031"/>
                  </a:lnTo>
                  <a:lnTo>
                    <a:pt x="225" y="6031"/>
                  </a:lnTo>
                  <a:lnTo>
                    <a:pt x="225" y="6052"/>
                  </a:lnTo>
                  <a:lnTo>
                    <a:pt x="225" y="6052"/>
                  </a:lnTo>
                  <a:lnTo>
                    <a:pt x="225" y="6052"/>
                  </a:lnTo>
                  <a:lnTo>
                    <a:pt x="225" y="6052"/>
                  </a:lnTo>
                  <a:lnTo>
                    <a:pt x="225" y="6072"/>
                  </a:lnTo>
                  <a:lnTo>
                    <a:pt x="246" y="6072"/>
                  </a:lnTo>
                  <a:lnTo>
                    <a:pt x="246" y="6052"/>
                  </a:lnTo>
                  <a:lnTo>
                    <a:pt x="246" y="6052"/>
                  </a:lnTo>
                  <a:lnTo>
                    <a:pt x="246" y="6052"/>
                  </a:lnTo>
                  <a:lnTo>
                    <a:pt x="246" y="6052"/>
                  </a:lnTo>
                  <a:lnTo>
                    <a:pt x="246" y="6052"/>
                  </a:lnTo>
                  <a:lnTo>
                    <a:pt x="266" y="6052"/>
                  </a:lnTo>
                  <a:lnTo>
                    <a:pt x="266" y="6031"/>
                  </a:lnTo>
                  <a:lnTo>
                    <a:pt x="266" y="6010"/>
                  </a:lnTo>
                  <a:lnTo>
                    <a:pt x="266" y="5990"/>
                  </a:lnTo>
                  <a:lnTo>
                    <a:pt x="266" y="5990"/>
                  </a:lnTo>
                  <a:lnTo>
                    <a:pt x="266" y="5990"/>
                  </a:lnTo>
                  <a:lnTo>
                    <a:pt x="266" y="5990"/>
                  </a:lnTo>
                  <a:lnTo>
                    <a:pt x="266" y="5990"/>
                  </a:lnTo>
                  <a:lnTo>
                    <a:pt x="266" y="5990"/>
                  </a:lnTo>
                  <a:lnTo>
                    <a:pt x="286" y="5970"/>
                  </a:lnTo>
                  <a:lnTo>
                    <a:pt x="286" y="5970"/>
                  </a:lnTo>
                  <a:lnTo>
                    <a:pt x="286" y="5949"/>
                  </a:lnTo>
                  <a:lnTo>
                    <a:pt x="286" y="5949"/>
                  </a:lnTo>
                  <a:lnTo>
                    <a:pt x="306" y="5949"/>
                  </a:lnTo>
                  <a:lnTo>
                    <a:pt x="306" y="5928"/>
                  </a:lnTo>
                  <a:lnTo>
                    <a:pt x="306" y="5928"/>
                  </a:lnTo>
                  <a:lnTo>
                    <a:pt x="306" y="5928"/>
                  </a:lnTo>
                  <a:lnTo>
                    <a:pt x="327" y="5949"/>
                  </a:lnTo>
                  <a:lnTo>
                    <a:pt x="327" y="5949"/>
                  </a:lnTo>
                  <a:lnTo>
                    <a:pt x="327" y="5949"/>
                  </a:lnTo>
                  <a:lnTo>
                    <a:pt x="327" y="5949"/>
                  </a:lnTo>
                  <a:lnTo>
                    <a:pt x="327" y="5928"/>
                  </a:lnTo>
                  <a:lnTo>
                    <a:pt x="348" y="5928"/>
                  </a:lnTo>
                  <a:lnTo>
                    <a:pt x="348" y="5928"/>
                  </a:lnTo>
                  <a:lnTo>
                    <a:pt x="327" y="5928"/>
                  </a:lnTo>
                  <a:lnTo>
                    <a:pt x="327" y="5908"/>
                  </a:lnTo>
                  <a:lnTo>
                    <a:pt x="348" y="5908"/>
                  </a:lnTo>
                  <a:lnTo>
                    <a:pt x="348" y="5908"/>
                  </a:lnTo>
                  <a:lnTo>
                    <a:pt x="348" y="5888"/>
                  </a:lnTo>
                  <a:lnTo>
                    <a:pt x="327" y="5888"/>
                  </a:lnTo>
                  <a:lnTo>
                    <a:pt x="327" y="5888"/>
                  </a:lnTo>
                  <a:lnTo>
                    <a:pt x="327" y="5888"/>
                  </a:lnTo>
                  <a:lnTo>
                    <a:pt x="348" y="5888"/>
                  </a:lnTo>
                  <a:lnTo>
                    <a:pt x="348" y="5888"/>
                  </a:lnTo>
                  <a:lnTo>
                    <a:pt x="348" y="5888"/>
                  </a:lnTo>
                  <a:lnTo>
                    <a:pt x="368" y="5888"/>
                  </a:lnTo>
                  <a:lnTo>
                    <a:pt x="368" y="5867"/>
                  </a:lnTo>
                  <a:lnTo>
                    <a:pt x="368" y="5867"/>
                  </a:lnTo>
                  <a:lnTo>
                    <a:pt x="348" y="5867"/>
                  </a:lnTo>
                  <a:lnTo>
                    <a:pt x="348" y="5846"/>
                  </a:lnTo>
                  <a:lnTo>
                    <a:pt x="348" y="5846"/>
                  </a:lnTo>
                  <a:lnTo>
                    <a:pt x="348" y="5846"/>
                  </a:lnTo>
                  <a:lnTo>
                    <a:pt x="348" y="5846"/>
                  </a:lnTo>
                  <a:lnTo>
                    <a:pt x="348" y="5826"/>
                  </a:lnTo>
                  <a:lnTo>
                    <a:pt x="348" y="5826"/>
                  </a:lnTo>
                  <a:lnTo>
                    <a:pt x="348" y="5846"/>
                  </a:lnTo>
                  <a:lnTo>
                    <a:pt x="348" y="5846"/>
                  </a:lnTo>
                  <a:lnTo>
                    <a:pt x="348" y="5867"/>
                  </a:lnTo>
                  <a:lnTo>
                    <a:pt x="368" y="5867"/>
                  </a:lnTo>
                  <a:lnTo>
                    <a:pt x="368" y="5867"/>
                  </a:lnTo>
                  <a:lnTo>
                    <a:pt x="368" y="5867"/>
                  </a:lnTo>
                  <a:lnTo>
                    <a:pt x="388" y="5867"/>
                  </a:lnTo>
                  <a:lnTo>
                    <a:pt x="388" y="5867"/>
                  </a:lnTo>
                  <a:lnTo>
                    <a:pt x="409" y="5846"/>
                  </a:lnTo>
                  <a:lnTo>
                    <a:pt x="409" y="5846"/>
                  </a:lnTo>
                  <a:lnTo>
                    <a:pt x="430" y="5846"/>
                  </a:lnTo>
                  <a:lnTo>
                    <a:pt x="430" y="5846"/>
                  </a:lnTo>
                  <a:lnTo>
                    <a:pt x="430" y="5846"/>
                  </a:lnTo>
                  <a:lnTo>
                    <a:pt x="470" y="5826"/>
                  </a:lnTo>
                  <a:lnTo>
                    <a:pt x="470" y="5826"/>
                  </a:lnTo>
                  <a:lnTo>
                    <a:pt x="470" y="5826"/>
                  </a:lnTo>
                  <a:lnTo>
                    <a:pt x="450" y="5846"/>
                  </a:lnTo>
                  <a:lnTo>
                    <a:pt x="450" y="5846"/>
                  </a:lnTo>
                  <a:lnTo>
                    <a:pt x="450" y="5846"/>
                  </a:lnTo>
                  <a:lnTo>
                    <a:pt x="450" y="5867"/>
                  </a:lnTo>
                  <a:lnTo>
                    <a:pt x="470" y="5867"/>
                  </a:lnTo>
                  <a:lnTo>
                    <a:pt x="470" y="5846"/>
                  </a:lnTo>
                  <a:lnTo>
                    <a:pt x="491" y="5846"/>
                  </a:lnTo>
                  <a:lnTo>
                    <a:pt x="491" y="5826"/>
                  </a:lnTo>
                  <a:lnTo>
                    <a:pt x="512" y="5826"/>
                  </a:lnTo>
                  <a:lnTo>
                    <a:pt x="512" y="5826"/>
                  </a:lnTo>
                  <a:lnTo>
                    <a:pt x="512" y="5806"/>
                  </a:lnTo>
                  <a:lnTo>
                    <a:pt x="532" y="5806"/>
                  </a:lnTo>
                  <a:lnTo>
                    <a:pt x="532" y="5785"/>
                  </a:lnTo>
                  <a:lnTo>
                    <a:pt x="553" y="5785"/>
                  </a:lnTo>
                  <a:lnTo>
                    <a:pt x="553" y="5785"/>
                  </a:lnTo>
                  <a:lnTo>
                    <a:pt x="532" y="5806"/>
                  </a:lnTo>
                  <a:lnTo>
                    <a:pt x="532" y="5806"/>
                  </a:lnTo>
                  <a:lnTo>
                    <a:pt x="532" y="5806"/>
                  </a:lnTo>
                  <a:lnTo>
                    <a:pt x="532" y="5806"/>
                  </a:lnTo>
                  <a:lnTo>
                    <a:pt x="532" y="5826"/>
                  </a:lnTo>
                  <a:lnTo>
                    <a:pt x="532" y="5826"/>
                  </a:lnTo>
                  <a:lnTo>
                    <a:pt x="532" y="5826"/>
                  </a:lnTo>
                  <a:lnTo>
                    <a:pt x="532" y="5826"/>
                  </a:lnTo>
                  <a:lnTo>
                    <a:pt x="512" y="5826"/>
                  </a:lnTo>
                  <a:lnTo>
                    <a:pt x="512" y="5826"/>
                  </a:lnTo>
                  <a:lnTo>
                    <a:pt x="574" y="5826"/>
                  </a:lnTo>
                  <a:lnTo>
                    <a:pt x="574" y="5846"/>
                  </a:lnTo>
                  <a:lnTo>
                    <a:pt x="553" y="5846"/>
                  </a:lnTo>
                  <a:lnTo>
                    <a:pt x="532" y="5826"/>
                  </a:lnTo>
                  <a:lnTo>
                    <a:pt x="491" y="5846"/>
                  </a:lnTo>
                  <a:lnTo>
                    <a:pt x="491" y="5846"/>
                  </a:lnTo>
                  <a:lnTo>
                    <a:pt x="491" y="5846"/>
                  </a:lnTo>
                  <a:lnTo>
                    <a:pt x="491" y="5846"/>
                  </a:lnTo>
                  <a:lnTo>
                    <a:pt x="470" y="5867"/>
                  </a:lnTo>
                  <a:lnTo>
                    <a:pt x="470" y="5867"/>
                  </a:lnTo>
                  <a:lnTo>
                    <a:pt x="470" y="5888"/>
                  </a:lnTo>
                  <a:lnTo>
                    <a:pt x="450" y="5888"/>
                  </a:lnTo>
                  <a:lnTo>
                    <a:pt x="450" y="5888"/>
                  </a:lnTo>
                  <a:lnTo>
                    <a:pt x="450" y="5928"/>
                  </a:lnTo>
                  <a:lnTo>
                    <a:pt x="430" y="5928"/>
                  </a:lnTo>
                  <a:lnTo>
                    <a:pt x="450" y="5949"/>
                  </a:lnTo>
                  <a:lnTo>
                    <a:pt x="450" y="5949"/>
                  </a:lnTo>
                  <a:lnTo>
                    <a:pt x="430" y="5949"/>
                  </a:lnTo>
                  <a:lnTo>
                    <a:pt x="430" y="5970"/>
                  </a:lnTo>
                  <a:lnTo>
                    <a:pt x="430" y="5990"/>
                  </a:lnTo>
                  <a:lnTo>
                    <a:pt x="430" y="6010"/>
                  </a:lnTo>
                  <a:lnTo>
                    <a:pt x="430" y="6031"/>
                  </a:lnTo>
                  <a:lnTo>
                    <a:pt x="430" y="6031"/>
                  </a:lnTo>
                  <a:lnTo>
                    <a:pt x="430" y="6010"/>
                  </a:lnTo>
                  <a:lnTo>
                    <a:pt x="430" y="6010"/>
                  </a:lnTo>
                  <a:lnTo>
                    <a:pt x="430" y="5990"/>
                  </a:lnTo>
                  <a:lnTo>
                    <a:pt x="430" y="5970"/>
                  </a:lnTo>
                  <a:lnTo>
                    <a:pt x="430" y="5949"/>
                  </a:lnTo>
                  <a:lnTo>
                    <a:pt x="430" y="5928"/>
                  </a:lnTo>
                  <a:lnTo>
                    <a:pt x="430" y="5928"/>
                  </a:lnTo>
                  <a:lnTo>
                    <a:pt x="450" y="5908"/>
                  </a:lnTo>
                  <a:lnTo>
                    <a:pt x="430" y="5908"/>
                  </a:lnTo>
                  <a:lnTo>
                    <a:pt x="450" y="5888"/>
                  </a:lnTo>
                  <a:lnTo>
                    <a:pt x="450" y="5867"/>
                  </a:lnTo>
                  <a:lnTo>
                    <a:pt x="450" y="5867"/>
                  </a:lnTo>
                  <a:lnTo>
                    <a:pt x="430" y="5846"/>
                  </a:lnTo>
                  <a:lnTo>
                    <a:pt x="430" y="5867"/>
                  </a:lnTo>
                  <a:lnTo>
                    <a:pt x="409" y="5867"/>
                  </a:lnTo>
                  <a:lnTo>
                    <a:pt x="409" y="5867"/>
                  </a:lnTo>
                  <a:lnTo>
                    <a:pt x="409" y="5888"/>
                  </a:lnTo>
                  <a:lnTo>
                    <a:pt x="388" y="5888"/>
                  </a:lnTo>
                  <a:lnTo>
                    <a:pt x="388" y="5888"/>
                  </a:lnTo>
                  <a:lnTo>
                    <a:pt x="388" y="5888"/>
                  </a:lnTo>
                  <a:lnTo>
                    <a:pt x="388" y="5888"/>
                  </a:lnTo>
                  <a:lnTo>
                    <a:pt x="388" y="5888"/>
                  </a:lnTo>
                  <a:lnTo>
                    <a:pt x="388" y="5888"/>
                  </a:lnTo>
                  <a:lnTo>
                    <a:pt x="388" y="5888"/>
                  </a:lnTo>
                  <a:lnTo>
                    <a:pt x="388" y="5888"/>
                  </a:lnTo>
                  <a:lnTo>
                    <a:pt x="388" y="5908"/>
                  </a:lnTo>
                  <a:lnTo>
                    <a:pt x="388" y="5908"/>
                  </a:lnTo>
                  <a:lnTo>
                    <a:pt x="368" y="5908"/>
                  </a:lnTo>
                  <a:lnTo>
                    <a:pt x="368" y="5908"/>
                  </a:lnTo>
                  <a:lnTo>
                    <a:pt x="368" y="5908"/>
                  </a:lnTo>
                  <a:lnTo>
                    <a:pt x="368" y="5908"/>
                  </a:lnTo>
                  <a:lnTo>
                    <a:pt x="348" y="5928"/>
                  </a:lnTo>
                  <a:lnTo>
                    <a:pt x="348" y="5928"/>
                  </a:lnTo>
                  <a:lnTo>
                    <a:pt x="348" y="5928"/>
                  </a:lnTo>
                  <a:lnTo>
                    <a:pt x="348" y="5928"/>
                  </a:lnTo>
                  <a:lnTo>
                    <a:pt x="348" y="5949"/>
                  </a:lnTo>
                  <a:lnTo>
                    <a:pt x="327" y="5949"/>
                  </a:lnTo>
                  <a:lnTo>
                    <a:pt x="327" y="5949"/>
                  </a:lnTo>
                  <a:lnTo>
                    <a:pt x="327" y="5970"/>
                  </a:lnTo>
                  <a:lnTo>
                    <a:pt x="327" y="5990"/>
                  </a:lnTo>
                  <a:lnTo>
                    <a:pt x="327" y="5990"/>
                  </a:lnTo>
                  <a:lnTo>
                    <a:pt x="327" y="6010"/>
                  </a:lnTo>
                  <a:lnTo>
                    <a:pt x="327" y="6010"/>
                  </a:lnTo>
                  <a:lnTo>
                    <a:pt x="348" y="6010"/>
                  </a:lnTo>
                  <a:lnTo>
                    <a:pt x="348" y="6010"/>
                  </a:lnTo>
                  <a:lnTo>
                    <a:pt x="348" y="5990"/>
                  </a:lnTo>
                  <a:lnTo>
                    <a:pt x="348" y="5990"/>
                  </a:lnTo>
                  <a:lnTo>
                    <a:pt x="348" y="5990"/>
                  </a:lnTo>
                  <a:lnTo>
                    <a:pt x="368" y="5990"/>
                  </a:lnTo>
                  <a:lnTo>
                    <a:pt x="368" y="5990"/>
                  </a:lnTo>
                  <a:lnTo>
                    <a:pt x="368" y="5990"/>
                  </a:lnTo>
                  <a:lnTo>
                    <a:pt x="368" y="5990"/>
                  </a:lnTo>
                  <a:lnTo>
                    <a:pt x="368" y="6010"/>
                  </a:lnTo>
                  <a:lnTo>
                    <a:pt x="368" y="6010"/>
                  </a:lnTo>
                  <a:lnTo>
                    <a:pt x="368" y="6010"/>
                  </a:lnTo>
                  <a:lnTo>
                    <a:pt x="327" y="6010"/>
                  </a:lnTo>
                  <a:lnTo>
                    <a:pt x="306" y="6031"/>
                  </a:lnTo>
                  <a:lnTo>
                    <a:pt x="286" y="6072"/>
                  </a:lnTo>
                  <a:lnTo>
                    <a:pt x="286" y="6072"/>
                  </a:lnTo>
                  <a:lnTo>
                    <a:pt x="286" y="6072"/>
                  </a:lnTo>
                  <a:lnTo>
                    <a:pt x="286" y="6072"/>
                  </a:lnTo>
                  <a:lnTo>
                    <a:pt x="286" y="6072"/>
                  </a:lnTo>
                  <a:lnTo>
                    <a:pt x="286" y="6072"/>
                  </a:lnTo>
                  <a:lnTo>
                    <a:pt x="286" y="6092"/>
                  </a:lnTo>
                  <a:lnTo>
                    <a:pt x="266" y="6092"/>
                  </a:lnTo>
                  <a:lnTo>
                    <a:pt x="246" y="6092"/>
                  </a:lnTo>
                  <a:lnTo>
                    <a:pt x="246" y="6092"/>
                  </a:lnTo>
                  <a:lnTo>
                    <a:pt x="225" y="6113"/>
                  </a:lnTo>
                  <a:lnTo>
                    <a:pt x="225" y="6113"/>
                  </a:lnTo>
                  <a:lnTo>
                    <a:pt x="225" y="6134"/>
                  </a:lnTo>
                  <a:lnTo>
                    <a:pt x="205" y="6134"/>
                  </a:lnTo>
                  <a:lnTo>
                    <a:pt x="205" y="6134"/>
                  </a:lnTo>
                  <a:lnTo>
                    <a:pt x="205" y="6134"/>
                  </a:lnTo>
                  <a:lnTo>
                    <a:pt x="225" y="6134"/>
                  </a:lnTo>
                  <a:lnTo>
                    <a:pt x="225" y="6134"/>
                  </a:lnTo>
                  <a:lnTo>
                    <a:pt x="225" y="6134"/>
                  </a:lnTo>
                  <a:lnTo>
                    <a:pt x="225" y="6134"/>
                  </a:lnTo>
                  <a:lnTo>
                    <a:pt x="225" y="6134"/>
                  </a:lnTo>
                  <a:lnTo>
                    <a:pt x="225" y="6134"/>
                  </a:lnTo>
                  <a:lnTo>
                    <a:pt x="225" y="6154"/>
                  </a:lnTo>
                  <a:lnTo>
                    <a:pt x="246" y="6154"/>
                  </a:lnTo>
                  <a:lnTo>
                    <a:pt x="246" y="6174"/>
                  </a:lnTo>
                  <a:lnTo>
                    <a:pt x="246" y="6174"/>
                  </a:lnTo>
                  <a:lnTo>
                    <a:pt x="246" y="6174"/>
                  </a:lnTo>
                  <a:lnTo>
                    <a:pt x="266" y="6174"/>
                  </a:lnTo>
                  <a:lnTo>
                    <a:pt x="266" y="6154"/>
                  </a:lnTo>
                  <a:lnTo>
                    <a:pt x="266" y="6154"/>
                  </a:lnTo>
                  <a:lnTo>
                    <a:pt x="266" y="6154"/>
                  </a:lnTo>
                  <a:lnTo>
                    <a:pt x="286" y="6134"/>
                  </a:lnTo>
                  <a:lnTo>
                    <a:pt x="286" y="6134"/>
                  </a:lnTo>
                  <a:lnTo>
                    <a:pt x="286" y="6134"/>
                  </a:lnTo>
                  <a:lnTo>
                    <a:pt x="286" y="6134"/>
                  </a:lnTo>
                  <a:lnTo>
                    <a:pt x="286" y="6134"/>
                  </a:lnTo>
                  <a:lnTo>
                    <a:pt x="286" y="6154"/>
                  </a:lnTo>
                  <a:lnTo>
                    <a:pt x="286" y="6154"/>
                  </a:lnTo>
                  <a:lnTo>
                    <a:pt x="286" y="6154"/>
                  </a:lnTo>
                  <a:lnTo>
                    <a:pt x="266" y="6154"/>
                  </a:lnTo>
                  <a:lnTo>
                    <a:pt x="266" y="6174"/>
                  </a:lnTo>
                  <a:lnTo>
                    <a:pt x="286" y="6174"/>
                  </a:lnTo>
                  <a:lnTo>
                    <a:pt x="286" y="6174"/>
                  </a:lnTo>
                  <a:lnTo>
                    <a:pt x="286" y="6174"/>
                  </a:lnTo>
                  <a:lnTo>
                    <a:pt x="286" y="6174"/>
                  </a:lnTo>
                  <a:lnTo>
                    <a:pt x="306" y="6174"/>
                  </a:lnTo>
                  <a:lnTo>
                    <a:pt x="327" y="6154"/>
                  </a:lnTo>
                  <a:lnTo>
                    <a:pt x="348" y="6134"/>
                  </a:lnTo>
                  <a:lnTo>
                    <a:pt x="368" y="6134"/>
                  </a:lnTo>
                  <a:lnTo>
                    <a:pt x="368" y="6134"/>
                  </a:lnTo>
                  <a:lnTo>
                    <a:pt x="348" y="6154"/>
                  </a:lnTo>
                  <a:lnTo>
                    <a:pt x="348" y="6154"/>
                  </a:lnTo>
                  <a:lnTo>
                    <a:pt x="348" y="6154"/>
                  </a:lnTo>
                  <a:lnTo>
                    <a:pt x="348" y="6154"/>
                  </a:lnTo>
                  <a:lnTo>
                    <a:pt x="327" y="6154"/>
                  </a:lnTo>
                  <a:lnTo>
                    <a:pt x="327" y="6154"/>
                  </a:lnTo>
                  <a:lnTo>
                    <a:pt x="327" y="6154"/>
                  </a:lnTo>
                  <a:lnTo>
                    <a:pt x="306" y="6195"/>
                  </a:lnTo>
                  <a:lnTo>
                    <a:pt x="286" y="6195"/>
                  </a:lnTo>
                  <a:lnTo>
                    <a:pt x="266" y="6174"/>
                  </a:lnTo>
                  <a:lnTo>
                    <a:pt x="266" y="6174"/>
                  </a:lnTo>
                  <a:lnTo>
                    <a:pt x="266" y="6174"/>
                  </a:lnTo>
                  <a:lnTo>
                    <a:pt x="266" y="6174"/>
                  </a:lnTo>
                  <a:lnTo>
                    <a:pt x="266" y="6174"/>
                  </a:lnTo>
                  <a:lnTo>
                    <a:pt x="266" y="6174"/>
                  </a:lnTo>
                  <a:lnTo>
                    <a:pt x="266" y="6174"/>
                  </a:lnTo>
                  <a:lnTo>
                    <a:pt x="266" y="6174"/>
                  </a:lnTo>
                  <a:lnTo>
                    <a:pt x="266" y="6195"/>
                  </a:lnTo>
                  <a:lnTo>
                    <a:pt x="266" y="6195"/>
                  </a:lnTo>
                  <a:lnTo>
                    <a:pt x="246" y="6195"/>
                  </a:lnTo>
                  <a:lnTo>
                    <a:pt x="246" y="6195"/>
                  </a:lnTo>
                  <a:lnTo>
                    <a:pt x="246" y="6195"/>
                  </a:lnTo>
                  <a:lnTo>
                    <a:pt x="246" y="6195"/>
                  </a:lnTo>
                  <a:lnTo>
                    <a:pt x="225" y="6216"/>
                  </a:lnTo>
                  <a:lnTo>
                    <a:pt x="225" y="6216"/>
                  </a:lnTo>
                  <a:lnTo>
                    <a:pt x="225" y="6216"/>
                  </a:lnTo>
                  <a:lnTo>
                    <a:pt x="246" y="6216"/>
                  </a:lnTo>
                  <a:lnTo>
                    <a:pt x="266" y="6216"/>
                  </a:lnTo>
                  <a:lnTo>
                    <a:pt x="266" y="6236"/>
                  </a:lnTo>
                  <a:lnTo>
                    <a:pt x="246" y="6216"/>
                  </a:lnTo>
                  <a:lnTo>
                    <a:pt x="246" y="6236"/>
                  </a:lnTo>
                  <a:lnTo>
                    <a:pt x="225" y="6236"/>
                  </a:lnTo>
                  <a:lnTo>
                    <a:pt x="225" y="6236"/>
                  </a:lnTo>
                  <a:lnTo>
                    <a:pt x="225" y="6236"/>
                  </a:lnTo>
                  <a:lnTo>
                    <a:pt x="225" y="6236"/>
                  </a:lnTo>
                  <a:lnTo>
                    <a:pt x="225" y="6256"/>
                  </a:lnTo>
                  <a:lnTo>
                    <a:pt x="225" y="6256"/>
                  </a:lnTo>
                  <a:lnTo>
                    <a:pt x="225" y="6256"/>
                  </a:lnTo>
                  <a:lnTo>
                    <a:pt x="225" y="6236"/>
                  </a:lnTo>
                  <a:lnTo>
                    <a:pt x="225" y="6236"/>
                  </a:lnTo>
                  <a:lnTo>
                    <a:pt x="225" y="6216"/>
                  </a:lnTo>
                  <a:lnTo>
                    <a:pt x="205" y="6216"/>
                  </a:lnTo>
                  <a:lnTo>
                    <a:pt x="205" y="6216"/>
                  </a:lnTo>
                  <a:lnTo>
                    <a:pt x="185" y="6216"/>
                  </a:lnTo>
                  <a:lnTo>
                    <a:pt x="185" y="6216"/>
                  </a:lnTo>
                  <a:lnTo>
                    <a:pt x="185" y="6216"/>
                  </a:lnTo>
                  <a:lnTo>
                    <a:pt x="185" y="6216"/>
                  </a:lnTo>
                  <a:lnTo>
                    <a:pt x="185" y="6236"/>
                  </a:lnTo>
                  <a:lnTo>
                    <a:pt x="164" y="6236"/>
                  </a:lnTo>
                  <a:lnTo>
                    <a:pt x="164" y="6256"/>
                  </a:lnTo>
                  <a:lnTo>
                    <a:pt x="185" y="6256"/>
                  </a:lnTo>
                  <a:lnTo>
                    <a:pt x="185" y="6256"/>
                  </a:lnTo>
                  <a:lnTo>
                    <a:pt x="164" y="6277"/>
                  </a:lnTo>
                  <a:lnTo>
                    <a:pt x="164" y="6277"/>
                  </a:lnTo>
                  <a:lnTo>
                    <a:pt x="164" y="6277"/>
                  </a:lnTo>
                  <a:lnTo>
                    <a:pt x="164" y="6277"/>
                  </a:lnTo>
                  <a:lnTo>
                    <a:pt x="143" y="6298"/>
                  </a:lnTo>
                  <a:lnTo>
                    <a:pt x="143" y="6298"/>
                  </a:lnTo>
                  <a:lnTo>
                    <a:pt x="143" y="6298"/>
                  </a:lnTo>
                  <a:lnTo>
                    <a:pt x="143" y="6298"/>
                  </a:lnTo>
                  <a:lnTo>
                    <a:pt x="143" y="6298"/>
                  </a:lnTo>
                  <a:lnTo>
                    <a:pt x="143" y="6298"/>
                  </a:lnTo>
                  <a:lnTo>
                    <a:pt x="143" y="6277"/>
                  </a:lnTo>
                  <a:lnTo>
                    <a:pt x="143" y="6277"/>
                  </a:lnTo>
                  <a:lnTo>
                    <a:pt x="143" y="6277"/>
                  </a:lnTo>
                  <a:lnTo>
                    <a:pt x="143" y="6277"/>
                  </a:lnTo>
                  <a:lnTo>
                    <a:pt x="143" y="6277"/>
                  </a:lnTo>
                  <a:lnTo>
                    <a:pt x="143" y="6277"/>
                  </a:lnTo>
                  <a:lnTo>
                    <a:pt x="143" y="6277"/>
                  </a:lnTo>
                  <a:lnTo>
                    <a:pt x="164" y="6277"/>
                  </a:lnTo>
                  <a:lnTo>
                    <a:pt x="164" y="6277"/>
                  </a:lnTo>
                  <a:lnTo>
                    <a:pt x="164" y="6256"/>
                  </a:lnTo>
                  <a:lnTo>
                    <a:pt x="164" y="6256"/>
                  </a:lnTo>
                  <a:lnTo>
                    <a:pt x="164" y="6256"/>
                  </a:lnTo>
                  <a:lnTo>
                    <a:pt x="164" y="6256"/>
                  </a:lnTo>
                  <a:lnTo>
                    <a:pt x="164" y="6236"/>
                  </a:lnTo>
                  <a:lnTo>
                    <a:pt x="164" y="6236"/>
                  </a:lnTo>
                  <a:lnTo>
                    <a:pt x="164" y="6236"/>
                  </a:lnTo>
                  <a:lnTo>
                    <a:pt x="164" y="6216"/>
                  </a:lnTo>
                  <a:lnTo>
                    <a:pt x="164" y="6216"/>
                  </a:lnTo>
                  <a:lnTo>
                    <a:pt x="164" y="6216"/>
                  </a:lnTo>
                  <a:lnTo>
                    <a:pt x="164" y="6195"/>
                  </a:lnTo>
                  <a:lnTo>
                    <a:pt x="164" y="6195"/>
                  </a:lnTo>
                  <a:lnTo>
                    <a:pt x="164" y="6195"/>
                  </a:lnTo>
                  <a:lnTo>
                    <a:pt x="164" y="6195"/>
                  </a:lnTo>
                  <a:lnTo>
                    <a:pt x="164" y="6195"/>
                  </a:lnTo>
                  <a:lnTo>
                    <a:pt x="164" y="6174"/>
                  </a:lnTo>
                  <a:lnTo>
                    <a:pt x="143" y="6195"/>
                  </a:lnTo>
                  <a:lnTo>
                    <a:pt x="143" y="6216"/>
                  </a:lnTo>
                  <a:lnTo>
                    <a:pt x="143" y="6216"/>
                  </a:lnTo>
                  <a:lnTo>
                    <a:pt x="143" y="6216"/>
                  </a:lnTo>
                  <a:lnTo>
                    <a:pt x="143" y="6216"/>
                  </a:lnTo>
                  <a:lnTo>
                    <a:pt x="143" y="6236"/>
                  </a:lnTo>
                  <a:lnTo>
                    <a:pt x="143" y="6236"/>
                  </a:lnTo>
                  <a:lnTo>
                    <a:pt x="143" y="6236"/>
                  </a:lnTo>
                  <a:lnTo>
                    <a:pt x="143" y="6256"/>
                  </a:lnTo>
                  <a:lnTo>
                    <a:pt x="143" y="6256"/>
                  </a:lnTo>
                  <a:lnTo>
                    <a:pt x="143" y="6236"/>
                  </a:lnTo>
                  <a:lnTo>
                    <a:pt x="143" y="6216"/>
                  </a:lnTo>
                  <a:lnTo>
                    <a:pt x="143" y="6216"/>
                  </a:lnTo>
                  <a:lnTo>
                    <a:pt x="123" y="6216"/>
                  </a:lnTo>
                  <a:lnTo>
                    <a:pt x="123" y="6236"/>
                  </a:lnTo>
                  <a:lnTo>
                    <a:pt x="123" y="6236"/>
                  </a:lnTo>
                  <a:lnTo>
                    <a:pt x="123" y="6256"/>
                  </a:lnTo>
                  <a:lnTo>
                    <a:pt x="103" y="6256"/>
                  </a:lnTo>
                  <a:lnTo>
                    <a:pt x="103" y="6277"/>
                  </a:lnTo>
                  <a:lnTo>
                    <a:pt x="82" y="6277"/>
                  </a:lnTo>
                  <a:lnTo>
                    <a:pt x="82" y="6277"/>
                  </a:lnTo>
                  <a:lnTo>
                    <a:pt x="103" y="6277"/>
                  </a:lnTo>
                  <a:lnTo>
                    <a:pt x="103" y="6277"/>
                  </a:lnTo>
                  <a:lnTo>
                    <a:pt x="103" y="6277"/>
                  </a:lnTo>
                  <a:lnTo>
                    <a:pt x="82" y="6277"/>
                  </a:lnTo>
                  <a:lnTo>
                    <a:pt x="82" y="6277"/>
                  </a:lnTo>
                  <a:lnTo>
                    <a:pt x="82" y="6298"/>
                  </a:lnTo>
                  <a:lnTo>
                    <a:pt x="82" y="6298"/>
                  </a:lnTo>
                  <a:lnTo>
                    <a:pt x="82" y="6298"/>
                  </a:lnTo>
                  <a:lnTo>
                    <a:pt x="82" y="6298"/>
                  </a:lnTo>
                  <a:lnTo>
                    <a:pt x="82" y="6318"/>
                  </a:lnTo>
                  <a:lnTo>
                    <a:pt x="82" y="6318"/>
                  </a:lnTo>
                  <a:lnTo>
                    <a:pt x="82" y="6338"/>
                  </a:lnTo>
                  <a:lnTo>
                    <a:pt x="103" y="6338"/>
                  </a:lnTo>
                  <a:lnTo>
                    <a:pt x="103" y="6380"/>
                  </a:lnTo>
                  <a:lnTo>
                    <a:pt x="123" y="6359"/>
                  </a:lnTo>
                  <a:lnTo>
                    <a:pt x="123" y="6359"/>
                  </a:lnTo>
                  <a:lnTo>
                    <a:pt x="123" y="6338"/>
                  </a:lnTo>
                  <a:lnTo>
                    <a:pt x="123" y="6338"/>
                  </a:lnTo>
                  <a:lnTo>
                    <a:pt x="123" y="6338"/>
                  </a:lnTo>
                  <a:lnTo>
                    <a:pt x="123" y="6338"/>
                  </a:lnTo>
                  <a:lnTo>
                    <a:pt x="123" y="6338"/>
                  </a:lnTo>
                  <a:lnTo>
                    <a:pt x="123" y="6359"/>
                  </a:lnTo>
                  <a:lnTo>
                    <a:pt x="123" y="6359"/>
                  </a:lnTo>
                  <a:lnTo>
                    <a:pt x="123" y="6359"/>
                  </a:lnTo>
                  <a:lnTo>
                    <a:pt x="123" y="6380"/>
                  </a:lnTo>
                  <a:lnTo>
                    <a:pt x="123" y="6380"/>
                  </a:lnTo>
                  <a:lnTo>
                    <a:pt x="123" y="6380"/>
                  </a:lnTo>
                  <a:lnTo>
                    <a:pt x="123" y="6400"/>
                  </a:lnTo>
                  <a:lnTo>
                    <a:pt x="123" y="6400"/>
                  </a:lnTo>
                  <a:lnTo>
                    <a:pt x="143" y="6400"/>
                  </a:lnTo>
                  <a:lnTo>
                    <a:pt x="143" y="6400"/>
                  </a:lnTo>
                  <a:lnTo>
                    <a:pt x="143" y="6380"/>
                  </a:lnTo>
                  <a:lnTo>
                    <a:pt x="143" y="6359"/>
                  </a:lnTo>
                  <a:lnTo>
                    <a:pt x="143" y="6359"/>
                  </a:lnTo>
                  <a:lnTo>
                    <a:pt x="143" y="6338"/>
                  </a:lnTo>
                  <a:lnTo>
                    <a:pt x="143" y="6338"/>
                  </a:lnTo>
                  <a:lnTo>
                    <a:pt x="143" y="6359"/>
                  </a:lnTo>
                  <a:lnTo>
                    <a:pt x="143" y="6359"/>
                  </a:lnTo>
                  <a:lnTo>
                    <a:pt x="143" y="6380"/>
                  </a:lnTo>
                  <a:lnTo>
                    <a:pt x="143" y="6380"/>
                  </a:lnTo>
                  <a:lnTo>
                    <a:pt x="143" y="6400"/>
                  </a:lnTo>
                  <a:lnTo>
                    <a:pt x="143" y="6400"/>
                  </a:lnTo>
                  <a:lnTo>
                    <a:pt x="143" y="6400"/>
                  </a:lnTo>
                  <a:lnTo>
                    <a:pt x="164" y="6400"/>
                  </a:lnTo>
                  <a:lnTo>
                    <a:pt x="164" y="6400"/>
                  </a:lnTo>
                  <a:lnTo>
                    <a:pt x="164" y="6400"/>
                  </a:lnTo>
                  <a:lnTo>
                    <a:pt x="185" y="6380"/>
                  </a:lnTo>
                  <a:lnTo>
                    <a:pt x="185" y="6380"/>
                  </a:lnTo>
                  <a:lnTo>
                    <a:pt x="185" y="6359"/>
                  </a:lnTo>
                  <a:lnTo>
                    <a:pt x="185" y="6359"/>
                  </a:lnTo>
                  <a:lnTo>
                    <a:pt x="185" y="6338"/>
                  </a:lnTo>
                  <a:lnTo>
                    <a:pt x="185" y="6338"/>
                  </a:lnTo>
                  <a:lnTo>
                    <a:pt x="185" y="6338"/>
                  </a:lnTo>
                  <a:lnTo>
                    <a:pt x="185" y="6338"/>
                  </a:lnTo>
                  <a:lnTo>
                    <a:pt x="185" y="6359"/>
                  </a:lnTo>
                  <a:lnTo>
                    <a:pt x="185" y="6380"/>
                  </a:lnTo>
                  <a:lnTo>
                    <a:pt x="205" y="6380"/>
                  </a:lnTo>
                  <a:lnTo>
                    <a:pt x="205" y="6380"/>
                  </a:lnTo>
                  <a:lnTo>
                    <a:pt x="185" y="6380"/>
                  </a:lnTo>
                  <a:lnTo>
                    <a:pt x="185" y="6380"/>
                  </a:lnTo>
                  <a:lnTo>
                    <a:pt x="185" y="6400"/>
                  </a:lnTo>
                  <a:lnTo>
                    <a:pt x="185" y="6400"/>
                  </a:lnTo>
                  <a:lnTo>
                    <a:pt x="185" y="6400"/>
                  </a:lnTo>
                  <a:lnTo>
                    <a:pt x="205" y="6400"/>
                  </a:lnTo>
                  <a:lnTo>
                    <a:pt x="205" y="6400"/>
                  </a:lnTo>
                  <a:lnTo>
                    <a:pt x="205" y="6400"/>
                  </a:lnTo>
                  <a:lnTo>
                    <a:pt x="205" y="6380"/>
                  </a:lnTo>
                  <a:lnTo>
                    <a:pt x="205" y="6380"/>
                  </a:lnTo>
                  <a:lnTo>
                    <a:pt x="205" y="6380"/>
                  </a:lnTo>
                  <a:lnTo>
                    <a:pt x="205" y="6380"/>
                  </a:lnTo>
                  <a:lnTo>
                    <a:pt x="205" y="6380"/>
                  </a:lnTo>
                  <a:lnTo>
                    <a:pt x="225" y="6380"/>
                  </a:lnTo>
                  <a:lnTo>
                    <a:pt x="225" y="6380"/>
                  </a:lnTo>
                  <a:lnTo>
                    <a:pt x="225" y="6380"/>
                  </a:lnTo>
                  <a:lnTo>
                    <a:pt x="225" y="6380"/>
                  </a:lnTo>
                  <a:lnTo>
                    <a:pt x="246" y="6380"/>
                  </a:lnTo>
                  <a:lnTo>
                    <a:pt x="246" y="6380"/>
                  </a:lnTo>
                  <a:lnTo>
                    <a:pt x="246" y="6359"/>
                  </a:lnTo>
                  <a:lnTo>
                    <a:pt x="246" y="6359"/>
                  </a:lnTo>
                  <a:lnTo>
                    <a:pt x="246" y="6338"/>
                  </a:lnTo>
                  <a:lnTo>
                    <a:pt x="225" y="6338"/>
                  </a:lnTo>
                  <a:lnTo>
                    <a:pt x="225" y="6338"/>
                  </a:lnTo>
                  <a:lnTo>
                    <a:pt x="225" y="6338"/>
                  </a:lnTo>
                  <a:lnTo>
                    <a:pt x="205" y="6338"/>
                  </a:lnTo>
                  <a:lnTo>
                    <a:pt x="205" y="6338"/>
                  </a:lnTo>
                  <a:lnTo>
                    <a:pt x="205" y="6338"/>
                  </a:lnTo>
                  <a:lnTo>
                    <a:pt x="205" y="6318"/>
                  </a:lnTo>
                  <a:lnTo>
                    <a:pt x="205" y="6318"/>
                  </a:lnTo>
                  <a:lnTo>
                    <a:pt x="225" y="6318"/>
                  </a:lnTo>
                  <a:lnTo>
                    <a:pt x="225" y="6318"/>
                  </a:lnTo>
                  <a:lnTo>
                    <a:pt x="225" y="6318"/>
                  </a:lnTo>
                  <a:lnTo>
                    <a:pt x="246" y="6318"/>
                  </a:lnTo>
                  <a:lnTo>
                    <a:pt x="246" y="6318"/>
                  </a:lnTo>
                  <a:lnTo>
                    <a:pt x="246" y="6298"/>
                  </a:lnTo>
                  <a:lnTo>
                    <a:pt x="225" y="6298"/>
                  </a:lnTo>
                  <a:lnTo>
                    <a:pt x="225" y="6298"/>
                  </a:lnTo>
                  <a:lnTo>
                    <a:pt x="246" y="6277"/>
                  </a:lnTo>
                  <a:lnTo>
                    <a:pt x="246" y="6277"/>
                  </a:lnTo>
                  <a:lnTo>
                    <a:pt x="246" y="6277"/>
                  </a:lnTo>
                  <a:lnTo>
                    <a:pt x="246" y="6298"/>
                  </a:lnTo>
                  <a:lnTo>
                    <a:pt x="246" y="6298"/>
                  </a:lnTo>
                  <a:lnTo>
                    <a:pt x="246" y="6298"/>
                  </a:lnTo>
                  <a:lnTo>
                    <a:pt x="246" y="6298"/>
                  </a:lnTo>
                  <a:lnTo>
                    <a:pt x="246" y="6318"/>
                  </a:lnTo>
                  <a:lnTo>
                    <a:pt x="266" y="6318"/>
                  </a:lnTo>
                  <a:lnTo>
                    <a:pt x="266" y="6318"/>
                  </a:lnTo>
                  <a:lnTo>
                    <a:pt x="286" y="6318"/>
                  </a:lnTo>
                  <a:lnTo>
                    <a:pt x="306" y="6318"/>
                  </a:lnTo>
                  <a:lnTo>
                    <a:pt x="306" y="6318"/>
                  </a:lnTo>
                  <a:lnTo>
                    <a:pt x="327" y="6318"/>
                  </a:lnTo>
                  <a:lnTo>
                    <a:pt x="327" y="6318"/>
                  </a:lnTo>
                  <a:lnTo>
                    <a:pt x="266" y="6338"/>
                  </a:lnTo>
                  <a:lnTo>
                    <a:pt x="266" y="6318"/>
                  </a:lnTo>
                  <a:lnTo>
                    <a:pt x="266" y="6338"/>
                  </a:lnTo>
                  <a:lnTo>
                    <a:pt x="246" y="6338"/>
                  </a:lnTo>
                  <a:lnTo>
                    <a:pt x="246" y="6338"/>
                  </a:lnTo>
                  <a:lnTo>
                    <a:pt x="266" y="6359"/>
                  </a:lnTo>
                  <a:lnTo>
                    <a:pt x="266" y="6359"/>
                  </a:lnTo>
                  <a:lnTo>
                    <a:pt x="266" y="6359"/>
                  </a:lnTo>
                  <a:lnTo>
                    <a:pt x="266" y="6359"/>
                  </a:lnTo>
                  <a:lnTo>
                    <a:pt x="266" y="6359"/>
                  </a:lnTo>
                  <a:lnTo>
                    <a:pt x="266" y="6380"/>
                  </a:lnTo>
                  <a:lnTo>
                    <a:pt x="266" y="6380"/>
                  </a:lnTo>
                  <a:lnTo>
                    <a:pt x="286" y="6359"/>
                  </a:lnTo>
                  <a:lnTo>
                    <a:pt x="286" y="6359"/>
                  </a:lnTo>
                  <a:lnTo>
                    <a:pt x="286" y="6359"/>
                  </a:lnTo>
                  <a:lnTo>
                    <a:pt x="286" y="6359"/>
                  </a:lnTo>
                  <a:lnTo>
                    <a:pt x="286" y="6359"/>
                  </a:lnTo>
                  <a:lnTo>
                    <a:pt x="286" y="6338"/>
                  </a:lnTo>
                  <a:lnTo>
                    <a:pt x="286" y="6338"/>
                  </a:lnTo>
                  <a:lnTo>
                    <a:pt x="286" y="6338"/>
                  </a:lnTo>
                  <a:lnTo>
                    <a:pt x="286" y="6338"/>
                  </a:lnTo>
                  <a:lnTo>
                    <a:pt x="286" y="6338"/>
                  </a:lnTo>
                  <a:lnTo>
                    <a:pt x="286" y="6338"/>
                  </a:lnTo>
                  <a:lnTo>
                    <a:pt x="286" y="6338"/>
                  </a:lnTo>
                  <a:lnTo>
                    <a:pt x="286" y="6359"/>
                  </a:lnTo>
                  <a:lnTo>
                    <a:pt x="286" y="6359"/>
                  </a:lnTo>
                  <a:lnTo>
                    <a:pt x="306" y="6338"/>
                  </a:lnTo>
                  <a:lnTo>
                    <a:pt x="306" y="6338"/>
                  </a:lnTo>
                  <a:lnTo>
                    <a:pt x="327" y="6338"/>
                  </a:lnTo>
                  <a:lnTo>
                    <a:pt x="327" y="6318"/>
                  </a:lnTo>
                  <a:lnTo>
                    <a:pt x="327" y="6318"/>
                  </a:lnTo>
                  <a:lnTo>
                    <a:pt x="327" y="6298"/>
                  </a:lnTo>
                  <a:lnTo>
                    <a:pt x="348" y="6298"/>
                  </a:lnTo>
                  <a:lnTo>
                    <a:pt x="348" y="6277"/>
                  </a:lnTo>
                  <a:lnTo>
                    <a:pt x="348" y="6277"/>
                  </a:lnTo>
                  <a:lnTo>
                    <a:pt x="348" y="6277"/>
                  </a:lnTo>
                  <a:lnTo>
                    <a:pt x="348" y="6256"/>
                  </a:lnTo>
                  <a:lnTo>
                    <a:pt x="348" y="6236"/>
                  </a:lnTo>
                  <a:lnTo>
                    <a:pt x="368" y="6236"/>
                  </a:lnTo>
                  <a:lnTo>
                    <a:pt x="368" y="6236"/>
                  </a:lnTo>
                  <a:lnTo>
                    <a:pt x="368" y="6236"/>
                  </a:lnTo>
                  <a:lnTo>
                    <a:pt x="368" y="6236"/>
                  </a:lnTo>
                  <a:lnTo>
                    <a:pt x="348" y="6256"/>
                  </a:lnTo>
                  <a:lnTo>
                    <a:pt x="348" y="6256"/>
                  </a:lnTo>
                  <a:lnTo>
                    <a:pt x="348" y="6277"/>
                  </a:lnTo>
                  <a:lnTo>
                    <a:pt x="348" y="6277"/>
                  </a:lnTo>
                  <a:lnTo>
                    <a:pt x="348" y="6277"/>
                  </a:lnTo>
                  <a:lnTo>
                    <a:pt x="348" y="6298"/>
                  </a:lnTo>
                  <a:lnTo>
                    <a:pt x="348" y="6298"/>
                  </a:lnTo>
                  <a:lnTo>
                    <a:pt x="368" y="6277"/>
                  </a:lnTo>
                  <a:lnTo>
                    <a:pt x="409" y="6277"/>
                  </a:lnTo>
                  <a:lnTo>
                    <a:pt x="430" y="6277"/>
                  </a:lnTo>
                  <a:lnTo>
                    <a:pt x="388" y="6277"/>
                  </a:lnTo>
                  <a:lnTo>
                    <a:pt x="348" y="6298"/>
                  </a:lnTo>
                  <a:lnTo>
                    <a:pt x="348" y="6298"/>
                  </a:lnTo>
                  <a:lnTo>
                    <a:pt x="348" y="6318"/>
                  </a:lnTo>
                  <a:lnTo>
                    <a:pt x="348" y="6318"/>
                  </a:lnTo>
                  <a:lnTo>
                    <a:pt x="327" y="6318"/>
                  </a:lnTo>
                  <a:lnTo>
                    <a:pt x="327" y="6338"/>
                  </a:lnTo>
                  <a:lnTo>
                    <a:pt x="327" y="6338"/>
                  </a:lnTo>
                  <a:lnTo>
                    <a:pt x="327" y="6338"/>
                  </a:lnTo>
                  <a:lnTo>
                    <a:pt x="327" y="6338"/>
                  </a:lnTo>
                  <a:lnTo>
                    <a:pt x="327" y="6338"/>
                  </a:lnTo>
                  <a:lnTo>
                    <a:pt x="327" y="6338"/>
                  </a:lnTo>
                  <a:lnTo>
                    <a:pt x="327" y="6338"/>
                  </a:lnTo>
                  <a:lnTo>
                    <a:pt x="306" y="6338"/>
                  </a:lnTo>
                  <a:lnTo>
                    <a:pt x="306" y="6359"/>
                  </a:lnTo>
                  <a:lnTo>
                    <a:pt x="306" y="6359"/>
                  </a:lnTo>
                  <a:lnTo>
                    <a:pt x="286" y="6359"/>
                  </a:lnTo>
                  <a:lnTo>
                    <a:pt x="286" y="6359"/>
                  </a:lnTo>
                  <a:lnTo>
                    <a:pt x="286" y="6359"/>
                  </a:lnTo>
                  <a:lnTo>
                    <a:pt x="286" y="6380"/>
                  </a:lnTo>
                  <a:lnTo>
                    <a:pt x="286" y="6380"/>
                  </a:lnTo>
                  <a:lnTo>
                    <a:pt x="286" y="6380"/>
                  </a:lnTo>
                  <a:lnTo>
                    <a:pt x="286" y="6380"/>
                  </a:lnTo>
                  <a:lnTo>
                    <a:pt x="286" y="6380"/>
                  </a:lnTo>
                  <a:lnTo>
                    <a:pt x="286" y="6380"/>
                  </a:lnTo>
                  <a:lnTo>
                    <a:pt x="286" y="6380"/>
                  </a:lnTo>
                  <a:lnTo>
                    <a:pt x="306" y="6380"/>
                  </a:lnTo>
                  <a:lnTo>
                    <a:pt x="306" y="6380"/>
                  </a:lnTo>
                  <a:lnTo>
                    <a:pt x="306" y="6380"/>
                  </a:lnTo>
                  <a:lnTo>
                    <a:pt x="306" y="6380"/>
                  </a:lnTo>
                  <a:lnTo>
                    <a:pt x="306" y="6400"/>
                  </a:lnTo>
                  <a:lnTo>
                    <a:pt x="306" y="6400"/>
                  </a:lnTo>
                  <a:lnTo>
                    <a:pt x="306" y="6400"/>
                  </a:lnTo>
                  <a:lnTo>
                    <a:pt x="306" y="6400"/>
                  </a:lnTo>
                  <a:lnTo>
                    <a:pt x="306" y="6400"/>
                  </a:lnTo>
                  <a:lnTo>
                    <a:pt x="327" y="6380"/>
                  </a:lnTo>
                  <a:lnTo>
                    <a:pt x="327" y="6380"/>
                  </a:lnTo>
                  <a:lnTo>
                    <a:pt x="327" y="6380"/>
                  </a:lnTo>
                  <a:lnTo>
                    <a:pt x="327" y="6380"/>
                  </a:lnTo>
                  <a:lnTo>
                    <a:pt x="327" y="6400"/>
                  </a:lnTo>
                  <a:lnTo>
                    <a:pt x="327" y="6380"/>
                  </a:lnTo>
                  <a:lnTo>
                    <a:pt x="327" y="6380"/>
                  </a:lnTo>
                  <a:lnTo>
                    <a:pt x="327" y="6380"/>
                  </a:lnTo>
                  <a:lnTo>
                    <a:pt x="327" y="6380"/>
                  </a:lnTo>
                  <a:lnTo>
                    <a:pt x="327" y="6380"/>
                  </a:lnTo>
                  <a:lnTo>
                    <a:pt x="348" y="6380"/>
                  </a:lnTo>
                  <a:lnTo>
                    <a:pt x="348" y="6400"/>
                  </a:lnTo>
                  <a:lnTo>
                    <a:pt x="348" y="6400"/>
                  </a:lnTo>
                  <a:lnTo>
                    <a:pt x="306" y="6400"/>
                  </a:lnTo>
                  <a:lnTo>
                    <a:pt x="306" y="6421"/>
                  </a:lnTo>
                  <a:lnTo>
                    <a:pt x="327" y="6421"/>
                  </a:lnTo>
                  <a:lnTo>
                    <a:pt x="327" y="6421"/>
                  </a:lnTo>
                  <a:lnTo>
                    <a:pt x="368" y="6400"/>
                  </a:lnTo>
                  <a:lnTo>
                    <a:pt x="368" y="6400"/>
                  </a:lnTo>
                  <a:lnTo>
                    <a:pt x="388" y="6400"/>
                  </a:lnTo>
                  <a:lnTo>
                    <a:pt x="388" y="6400"/>
                  </a:lnTo>
                  <a:lnTo>
                    <a:pt x="368" y="6400"/>
                  </a:lnTo>
                  <a:lnTo>
                    <a:pt x="368" y="6400"/>
                  </a:lnTo>
                  <a:lnTo>
                    <a:pt x="348" y="6421"/>
                  </a:lnTo>
                  <a:lnTo>
                    <a:pt x="327" y="6421"/>
                  </a:lnTo>
                  <a:lnTo>
                    <a:pt x="306" y="6442"/>
                  </a:lnTo>
                  <a:lnTo>
                    <a:pt x="306" y="6442"/>
                  </a:lnTo>
                  <a:lnTo>
                    <a:pt x="286" y="6442"/>
                  </a:lnTo>
                  <a:lnTo>
                    <a:pt x="286" y="6462"/>
                  </a:lnTo>
                  <a:lnTo>
                    <a:pt x="286" y="6482"/>
                  </a:lnTo>
                  <a:lnTo>
                    <a:pt x="286" y="6482"/>
                  </a:lnTo>
                  <a:lnTo>
                    <a:pt x="306" y="6462"/>
                  </a:lnTo>
                  <a:lnTo>
                    <a:pt x="306" y="6482"/>
                  </a:lnTo>
                  <a:lnTo>
                    <a:pt x="306" y="6482"/>
                  </a:lnTo>
                  <a:lnTo>
                    <a:pt x="286" y="6482"/>
                  </a:lnTo>
                  <a:lnTo>
                    <a:pt x="286" y="6482"/>
                  </a:lnTo>
                  <a:lnTo>
                    <a:pt x="266" y="6482"/>
                  </a:lnTo>
                  <a:lnTo>
                    <a:pt x="246" y="6503"/>
                  </a:lnTo>
                  <a:lnTo>
                    <a:pt x="246" y="6503"/>
                  </a:lnTo>
                  <a:lnTo>
                    <a:pt x="246" y="6503"/>
                  </a:lnTo>
                  <a:lnTo>
                    <a:pt x="246" y="6524"/>
                  </a:lnTo>
                  <a:lnTo>
                    <a:pt x="246" y="6524"/>
                  </a:lnTo>
                  <a:lnTo>
                    <a:pt x="266" y="6544"/>
                  </a:lnTo>
                  <a:lnTo>
                    <a:pt x="266" y="6544"/>
                  </a:lnTo>
                  <a:lnTo>
                    <a:pt x="266" y="6524"/>
                  </a:lnTo>
                  <a:lnTo>
                    <a:pt x="286" y="6524"/>
                  </a:lnTo>
                  <a:lnTo>
                    <a:pt x="286" y="6544"/>
                  </a:lnTo>
                  <a:lnTo>
                    <a:pt x="286" y="6544"/>
                  </a:lnTo>
                  <a:lnTo>
                    <a:pt x="286" y="6544"/>
                  </a:lnTo>
                  <a:lnTo>
                    <a:pt x="286" y="6544"/>
                  </a:lnTo>
                  <a:lnTo>
                    <a:pt x="286" y="6544"/>
                  </a:lnTo>
                  <a:lnTo>
                    <a:pt x="266" y="6544"/>
                  </a:lnTo>
                  <a:lnTo>
                    <a:pt x="266" y="6564"/>
                  </a:lnTo>
                  <a:lnTo>
                    <a:pt x="266" y="6564"/>
                  </a:lnTo>
                  <a:lnTo>
                    <a:pt x="286" y="6585"/>
                  </a:lnTo>
                  <a:lnTo>
                    <a:pt x="306" y="6544"/>
                  </a:lnTo>
                  <a:lnTo>
                    <a:pt x="306" y="6544"/>
                  </a:lnTo>
                  <a:lnTo>
                    <a:pt x="348" y="6544"/>
                  </a:lnTo>
                  <a:lnTo>
                    <a:pt x="368" y="6524"/>
                  </a:lnTo>
                  <a:lnTo>
                    <a:pt x="430" y="6524"/>
                  </a:lnTo>
                  <a:lnTo>
                    <a:pt x="430" y="6524"/>
                  </a:lnTo>
                  <a:lnTo>
                    <a:pt x="327" y="6544"/>
                  </a:lnTo>
                  <a:lnTo>
                    <a:pt x="306" y="6564"/>
                  </a:lnTo>
                  <a:lnTo>
                    <a:pt x="306" y="6564"/>
                  </a:lnTo>
                  <a:lnTo>
                    <a:pt x="286" y="6585"/>
                  </a:lnTo>
                  <a:lnTo>
                    <a:pt x="286" y="6585"/>
                  </a:lnTo>
                  <a:lnTo>
                    <a:pt x="286" y="6585"/>
                  </a:lnTo>
                  <a:lnTo>
                    <a:pt x="286" y="6606"/>
                  </a:lnTo>
                  <a:lnTo>
                    <a:pt x="286" y="6606"/>
                  </a:lnTo>
                  <a:lnTo>
                    <a:pt x="306" y="6606"/>
                  </a:lnTo>
                  <a:lnTo>
                    <a:pt x="306" y="6626"/>
                  </a:lnTo>
                  <a:lnTo>
                    <a:pt x="327" y="6626"/>
                  </a:lnTo>
                  <a:lnTo>
                    <a:pt x="327" y="6626"/>
                  </a:lnTo>
                  <a:lnTo>
                    <a:pt x="306" y="6626"/>
                  </a:lnTo>
                  <a:lnTo>
                    <a:pt x="286" y="6626"/>
                  </a:lnTo>
                  <a:lnTo>
                    <a:pt x="266" y="6585"/>
                  </a:lnTo>
                  <a:lnTo>
                    <a:pt x="266" y="6585"/>
                  </a:lnTo>
                  <a:lnTo>
                    <a:pt x="266" y="6564"/>
                  </a:lnTo>
                  <a:lnTo>
                    <a:pt x="246" y="6564"/>
                  </a:lnTo>
                  <a:lnTo>
                    <a:pt x="246" y="6564"/>
                  </a:lnTo>
                  <a:lnTo>
                    <a:pt x="246" y="6564"/>
                  </a:lnTo>
                  <a:lnTo>
                    <a:pt x="246" y="6564"/>
                  </a:lnTo>
                  <a:lnTo>
                    <a:pt x="225" y="6564"/>
                  </a:lnTo>
                  <a:lnTo>
                    <a:pt x="225" y="6564"/>
                  </a:lnTo>
                  <a:lnTo>
                    <a:pt x="225" y="6564"/>
                  </a:lnTo>
                  <a:lnTo>
                    <a:pt x="225" y="6564"/>
                  </a:lnTo>
                  <a:lnTo>
                    <a:pt x="225" y="6585"/>
                  </a:lnTo>
                  <a:lnTo>
                    <a:pt x="205" y="6564"/>
                  </a:lnTo>
                  <a:lnTo>
                    <a:pt x="205" y="6585"/>
                  </a:lnTo>
                  <a:lnTo>
                    <a:pt x="205" y="6606"/>
                  </a:lnTo>
                  <a:lnTo>
                    <a:pt x="205" y="6606"/>
                  </a:lnTo>
                  <a:lnTo>
                    <a:pt x="205" y="6585"/>
                  </a:lnTo>
                  <a:lnTo>
                    <a:pt x="205" y="6564"/>
                  </a:lnTo>
                  <a:lnTo>
                    <a:pt x="205" y="6544"/>
                  </a:lnTo>
                  <a:lnTo>
                    <a:pt x="164" y="6524"/>
                  </a:lnTo>
                  <a:lnTo>
                    <a:pt x="164" y="6544"/>
                  </a:lnTo>
                  <a:lnTo>
                    <a:pt x="164" y="6544"/>
                  </a:lnTo>
                  <a:lnTo>
                    <a:pt x="164" y="6544"/>
                  </a:lnTo>
                  <a:lnTo>
                    <a:pt x="164" y="6544"/>
                  </a:lnTo>
                  <a:lnTo>
                    <a:pt x="164" y="6544"/>
                  </a:lnTo>
                  <a:lnTo>
                    <a:pt x="185" y="6544"/>
                  </a:lnTo>
                  <a:lnTo>
                    <a:pt x="164" y="6544"/>
                  </a:lnTo>
                  <a:lnTo>
                    <a:pt x="164" y="6544"/>
                  </a:lnTo>
                  <a:lnTo>
                    <a:pt x="164" y="6544"/>
                  </a:lnTo>
                  <a:lnTo>
                    <a:pt x="164" y="6544"/>
                  </a:lnTo>
                  <a:lnTo>
                    <a:pt x="185" y="6564"/>
                  </a:lnTo>
                  <a:lnTo>
                    <a:pt x="185" y="6564"/>
                  </a:lnTo>
                  <a:lnTo>
                    <a:pt x="185" y="6585"/>
                  </a:lnTo>
                  <a:lnTo>
                    <a:pt x="185" y="6585"/>
                  </a:lnTo>
                  <a:lnTo>
                    <a:pt x="185" y="6585"/>
                  </a:lnTo>
                  <a:lnTo>
                    <a:pt x="164" y="6564"/>
                  </a:lnTo>
                  <a:lnTo>
                    <a:pt x="164" y="6564"/>
                  </a:lnTo>
                  <a:lnTo>
                    <a:pt x="164" y="6564"/>
                  </a:lnTo>
                  <a:lnTo>
                    <a:pt x="164" y="6564"/>
                  </a:lnTo>
                  <a:lnTo>
                    <a:pt x="164" y="6564"/>
                  </a:lnTo>
                  <a:lnTo>
                    <a:pt x="164" y="6564"/>
                  </a:lnTo>
                  <a:lnTo>
                    <a:pt x="164" y="6585"/>
                  </a:lnTo>
                  <a:lnTo>
                    <a:pt x="164" y="6585"/>
                  </a:lnTo>
                  <a:lnTo>
                    <a:pt x="164" y="6585"/>
                  </a:lnTo>
                  <a:lnTo>
                    <a:pt x="164" y="6585"/>
                  </a:lnTo>
                  <a:lnTo>
                    <a:pt x="164" y="6585"/>
                  </a:lnTo>
                  <a:lnTo>
                    <a:pt x="164" y="6606"/>
                  </a:lnTo>
                  <a:lnTo>
                    <a:pt x="164" y="6606"/>
                  </a:lnTo>
                  <a:lnTo>
                    <a:pt x="164" y="6606"/>
                  </a:lnTo>
                  <a:lnTo>
                    <a:pt x="164" y="6606"/>
                  </a:lnTo>
                  <a:lnTo>
                    <a:pt x="164" y="6606"/>
                  </a:lnTo>
                  <a:lnTo>
                    <a:pt x="164" y="6626"/>
                  </a:lnTo>
                  <a:lnTo>
                    <a:pt x="164" y="6626"/>
                  </a:lnTo>
                  <a:lnTo>
                    <a:pt x="164" y="6626"/>
                  </a:lnTo>
                  <a:lnTo>
                    <a:pt x="164" y="6646"/>
                  </a:lnTo>
                  <a:lnTo>
                    <a:pt x="143" y="6646"/>
                  </a:lnTo>
                  <a:lnTo>
                    <a:pt x="143" y="6646"/>
                  </a:lnTo>
                  <a:lnTo>
                    <a:pt x="143" y="6667"/>
                  </a:lnTo>
                  <a:lnTo>
                    <a:pt x="143" y="6667"/>
                  </a:lnTo>
                  <a:lnTo>
                    <a:pt x="143" y="6688"/>
                  </a:lnTo>
                  <a:lnTo>
                    <a:pt x="164" y="6708"/>
                  </a:lnTo>
                  <a:lnTo>
                    <a:pt x="164" y="6708"/>
                  </a:lnTo>
                  <a:lnTo>
                    <a:pt x="164" y="6728"/>
                  </a:lnTo>
                  <a:lnTo>
                    <a:pt x="185" y="6749"/>
                  </a:lnTo>
                  <a:lnTo>
                    <a:pt x="185" y="6749"/>
                  </a:lnTo>
                  <a:lnTo>
                    <a:pt x="185" y="6770"/>
                  </a:lnTo>
                  <a:lnTo>
                    <a:pt x="205" y="6770"/>
                  </a:lnTo>
                  <a:lnTo>
                    <a:pt x="205" y="6770"/>
                  </a:lnTo>
                  <a:lnTo>
                    <a:pt x="225" y="6790"/>
                  </a:lnTo>
                  <a:lnTo>
                    <a:pt x="225" y="6790"/>
                  </a:lnTo>
                  <a:lnTo>
                    <a:pt x="246" y="6790"/>
                  </a:lnTo>
                  <a:lnTo>
                    <a:pt x="246" y="6790"/>
                  </a:lnTo>
                  <a:lnTo>
                    <a:pt x="266" y="6790"/>
                  </a:lnTo>
                  <a:lnTo>
                    <a:pt x="266" y="6810"/>
                  </a:lnTo>
                  <a:lnTo>
                    <a:pt x="266" y="6810"/>
                  </a:lnTo>
                  <a:lnTo>
                    <a:pt x="266" y="6810"/>
                  </a:lnTo>
                  <a:lnTo>
                    <a:pt x="266" y="6810"/>
                  </a:lnTo>
                  <a:lnTo>
                    <a:pt x="266" y="6831"/>
                  </a:lnTo>
                  <a:lnTo>
                    <a:pt x="266" y="6831"/>
                  </a:lnTo>
                  <a:lnTo>
                    <a:pt x="266" y="6831"/>
                  </a:lnTo>
                  <a:lnTo>
                    <a:pt x="266" y="6831"/>
                  </a:lnTo>
                  <a:lnTo>
                    <a:pt x="266" y="6831"/>
                  </a:lnTo>
                  <a:lnTo>
                    <a:pt x="286" y="6852"/>
                  </a:lnTo>
                  <a:lnTo>
                    <a:pt x="286" y="6852"/>
                  </a:lnTo>
                  <a:lnTo>
                    <a:pt x="286" y="6852"/>
                  </a:lnTo>
                  <a:lnTo>
                    <a:pt x="306" y="6872"/>
                  </a:lnTo>
                  <a:lnTo>
                    <a:pt x="306" y="6872"/>
                  </a:lnTo>
                  <a:lnTo>
                    <a:pt x="327" y="6872"/>
                  </a:lnTo>
                  <a:lnTo>
                    <a:pt x="327" y="6872"/>
                  </a:lnTo>
                  <a:lnTo>
                    <a:pt x="327" y="6872"/>
                  </a:lnTo>
                  <a:lnTo>
                    <a:pt x="327" y="6872"/>
                  </a:lnTo>
                  <a:lnTo>
                    <a:pt x="327" y="6872"/>
                  </a:lnTo>
                  <a:lnTo>
                    <a:pt x="327" y="6872"/>
                  </a:lnTo>
                  <a:lnTo>
                    <a:pt x="348" y="6892"/>
                  </a:lnTo>
                  <a:lnTo>
                    <a:pt x="368" y="6892"/>
                  </a:lnTo>
                  <a:lnTo>
                    <a:pt x="388" y="6892"/>
                  </a:lnTo>
                  <a:lnTo>
                    <a:pt x="409" y="6913"/>
                  </a:lnTo>
                  <a:lnTo>
                    <a:pt x="409" y="6913"/>
                  </a:lnTo>
                  <a:lnTo>
                    <a:pt x="409" y="6892"/>
                  </a:lnTo>
                  <a:lnTo>
                    <a:pt x="409" y="6872"/>
                  </a:lnTo>
                  <a:lnTo>
                    <a:pt x="430" y="6872"/>
                  </a:lnTo>
                  <a:lnTo>
                    <a:pt x="430" y="6872"/>
                  </a:lnTo>
                  <a:lnTo>
                    <a:pt x="430" y="6872"/>
                  </a:lnTo>
                  <a:lnTo>
                    <a:pt x="450" y="6872"/>
                  </a:lnTo>
                  <a:lnTo>
                    <a:pt x="430" y="6892"/>
                  </a:lnTo>
                  <a:lnTo>
                    <a:pt x="430" y="6892"/>
                  </a:lnTo>
                  <a:lnTo>
                    <a:pt x="430" y="6892"/>
                  </a:lnTo>
                  <a:lnTo>
                    <a:pt x="430" y="6892"/>
                  </a:lnTo>
                  <a:lnTo>
                    <a:pt x="430" y="6892"/>
                  </a:lnTo>
                  <a:lnTo>
                    <a:pt x="430" y="6892"/>
                  </a:lnTo>
                  <a:lnTo>
                    <a:pt x="430" y="6913"/>
                  </a:lnTo>
                  <a:lnTo>
                    <a:pt x="430" y="6913"/>
                  </a:lnTo>
                  <a:lnTo>
                    <a:pt x="430" y="6913"/>
                  </a:lnTo>
                  <a:lnTo>
                    <a:pt x="450" y="6913"/>
                  </a:lnTo>
                  <a:lnTo>
                    <a:pt x="470" y="6892"/>
                  </a:lnTo>
                  <a:lnTo>
                    <a:pt x="470" y="6892"/>
                  </a:lnTo>
                  <a:lnTo>
                    <a:pt x="470" y="6892"/>
                  </a:lnTo>
                  <a:lnTo>
                    <a:pt x="450" y="6913"/>
                  </a:lnTo>
                  <a:lnTo>
                    <a:pt x="450" y="6934"/>
                  </a:lnTo>
                  <a:lnTo>
                    <a:pt x="430" y="6934"/>
                  </a:lnTo>
                  <a:lnTo>
                    <a:pt x="430" y="6934"/>
                  </a:lnTo>
                  <a:lnTo>
                    <a:pt x="430" y="6934"/>
                  </a:lnTo>
                  <a:lnTo>
                    <a:pt x="430" y="6934"/>
                  </a:lnTo>
                  <a:lnTo>
                    <a:pt x="430" y="6934"/>
                  </a:lnTo>
                  <a:lnTo>
                    <a:pt x="409" y="6934"/>
                  </a:lnTo>
                  <a:lnTo>
                    <a:pt x="409" y="6954"/>
                  </a:lnTo>
                  <a:lnTo>
                    <a:pt x="409" y="6954"/>
                  </a:lnTo>
                  <a:lnTo>
                    <a:pt x="409" y="6975"/>
                  </a:lnTo>
                  <a:lnTo>
                    <a:pt x="388" y="6975"/>
                  </a:lnTo>
                  <a:lnTo>
                    <a:pt x="388" y="6975"/>
                  </a:lnTo>
                  <a:lnTo>
                    <a:pt x="388" y="6975"/>
                  </a:lnTo>
                  <a:lnTo>
                    <a:pt x="409" y="6995"/>
                  </a:lnTo>
                  <a:lnTo>
                    <a:pt x="409" y="6995"/>
                  </a:lnTo>
                  <a:lnTo>
                    <a:pt x="450" y="6995"/>
                  </a:lnTo>
                  <a:lnTo>
                    <a:pt x="450" y="6995"/>
                  </a:lnTo>
                  <a:lnTo>
                    <a:pt x="450" y="6995"/>
                  </a:lnTo>
                  <a:lnTo>
                    <a:pt x="450" y="6995"/>
                  </a:lnTo>
                  <a:lnTo>
                    <a:pt x="450" y="6995"/>
                  </a:lnTo>
                  <a:lnTo>
                    <a:pt x="450" y="6995"/>
                  </a:lnTo>
                  <a:lnTo>
                    <a:pt x="450" y="6995"/>
                  </a:lnTo>
                  <a:lnTo>
                    <a:pt x="450" y="6995"/>
                  </a:lnTo>
                  <a:lnTo>
                    <a:pt x="450" y="6975"/>
                  </a:lnTo>
                  <a:lnTo>
                    <a:pt x="450" y="6975"/>
                  </a:lnTo>
                  <a:lnTo>
                    <a:pt x="430" y="6975"/>
                  </a:lnTo>
                  <a:lnTo>
                    <a:pt x="430" y="6975"/>
                  </a:lnTo>
                  <a:lnTo>
                    <a:pt x="430" y="6975"/>
                  </a:lnTo>
                  <a:lnTo>
                    <a:pt x="430" y="6975"/>
                  </a:lnTo>
                  <a:lnTo>
                    <a:pt x="430" y="6954"/>
                  </a:lnTo>
                  <a:lnTo>
                    <a:pt x="450" y="6934"/>
                  </a:lnTo>
                  <a:lnTo>
                    <a:pt x="450" y="6954"/>
                  </a:lnTo>
                  <a:lnTo>
                    <a:pt x="450" y="6954"/>
                  </a:lnTo>
                  <a:lnTo>
                    <a:pt x="450" y="6954"/>
                  </a:lnTo>
                  <a:lnTo>
                    <a:pt x="430" y="6975"/>
                  </a:lnTo>
                  <a:lnTo>
                    <a:pt x="450" y="6975"/>
                  </a:lnTo>
                  <a:lnTo>
                    <a:pt x="450" y="6975"/>
                  </a:lnTo>
                  <a:lnTo>
                    <a:pt x="470" y="6975"/>
                  </a:lnTo>
                  <a:lnTo>
                    <a:pt x="470" y="6975"/>
                  </a:lnTo>
                  <a:lnTo>
                    <a:pt x="450" y="6934"/>
                  </a:lnTo>
                  <a:lnTo>
                    <a:pt x="470" y="6954"/>
                  </a:lnTo>
                  <a:lnTo>
                    <a:pt x="470" y="6954"/>
                  </a:lnTo>
                  <a:lnTo>
                    <a:pt x="470" y="6975"/>
                  </a:lnTo>
                  <a:lnTo>
                    <a:pt x="491" y="6975"/>
                  </a:lnTo>
                  <a:lnTo>
                    <a:pt x="491" y="6954"/>
                  </a:lnTo>
                  <a:lnTo>
                    <a:pt x="512" y="6954"/>
                  </a:lnTo>
                  <a:lnTo>
                    <a:pt x="512" y="6975"/>
                  </a:lnTo>
                  <a:lnTo>
                    <a:pt x="491" y="6975"/>
                  </a:lnTo>
                  <a:lnTo>
                    <a:pt x="470" y="6975"/>
                  </a:lnTo>
                  <a:lnTo>
                    <a:pt x="470" y="6975"/>
                  </a:lnTo>
                  <a:lnTo>
                    <a:pt x="470" y="6975"/>
                  </a:lnTo>
                  <a:lnTo>
                    <a:pt x="470" y="6995"/>
                  </a:lnTo>
                  <a:lnTo>
                    <a:pt x="470" y="6995"/>
                  </a:lnTo>
                  <a:lnTo>
                    <a:pt x="470" y="6995"/>
                  </a:lnTo>
                  <a:lnTo>
                    <a:pt x="470" y="6995"/>
                  </a:lnTo>
                  <a:lnTo>
                    <a:pt x="470" y="6995"/>
                  </a:lnTo>
                  <a:lnTo>
                    <a:pt x="491" y="6975"/>
                  </a:lnTo>
                  <a:lnTo>
                    <a:pt x="491" y="6975"/>
                  </a:lnTo>
                  <a:lnTo>
                    <a:pt x="491" y="6995"/>
                  </a:lnTo>
                  <a:lnTo>
                    <a:pt x="491" y="6995"/>
                  </a:lnTo>
                  <a:lnTo>
                    <a:pt x="491" y="6995"/>
                  </a:lnTo>
                  <a:lnTo>
                    <a:pt x="491" y="7016"/>
                  </a:lnTo>
                  <a:lnTo>
                    <a:pt x="491" y="6995"/>
                  </a:lnTo>
                  <a:lnTo>
                    <a:pt x="512" y="6975"/>
                  </a:lnTo>
                  <a:lnTo>
                    <a:pt x="512" y="6975"/>
                  </a:lnTo>
                  <a:lnTo>
                    <a:pt x="512" y="6995"/>
                  </a:lnTo>
                  <a:lnTo>
                    <a:pt x="491" y="6995"/>
                  </a:lnTo>
                  <a:lnTo>
                    <a:pt x="491" y="7016"/>
                  </a:lnTo>
                  <a:lnTo>
                    <a:pt x="491" y="7016"/>
                  </a:lnTo>
                  <a:lnTo>
                    <a:pt x="512" y="6995"/>
                  </a:lnTo>
                  <a:lnTo>
                    <a:pt x="532" y="6995"/>
                  </a:lnTo>
                  <a:lnTo>
                    <a:pt x="532" y="6995"/>
                  </a:lnTo>
                  <a:lnTo>
                    <a:pt x="553" y="6995"/>
                  </a:lnTo>
                  <a:lnTo>
                    <a:pt x="553" y="6975"/>
                  </a:lnTo>
                  <a:lnTo>
                    <a:pt x="553" y="6995"/>
                  </a:lnTo>
                  <a:lnTo>
                    <a:pt x="553" y="6995"/>
                  </a:lnTo>
                  <a:lnTo>
                    <a:pt x="532" y="6995"/>
                  </a:lnTo>
                  <a:lnTo>
                    <a:pt x="532" y="6995"/>
                  </a:lnTo>
                  <a:lnTo>
                    <a:pt x="532" y="6995"/>
                  </a:lnTo>
                  <a:lnTo>
                    <a:pt x="532" y="6995"/>
                  </a:lnTo>
                  <a:lnTo>
                    <a:pt x="532" y="6995"/>
                  </a:lnTo>
                  <a:lnTo>
                    <a:pt x="532" y="6995"/>
                  </a:lnTo>
                  <a:lnTo>
                    <a:pt x="532" y="7016"/>
                  </a:lnTo>
                  <a:lnTo>
                    <a:pt x="512" y="7016"/>
                  </a:lnTo>
                  <a:lnTo>
                    <a:pt x="512" y="7016"/>
                  </a:lnTo>
                  <a:lnTo>
                    <a:pt x="512" y="7016"/>
                  </a:lnTo>
                  <a:lnTo>
                    <a:pt x="512" y="7036"/>
                  </a:lnTo>
                  <a:lnTo>
                    <a:pt x="512" y="7036"/>
                  </a:lnTo>
                  <a:lnTo>
                    <a:pt x="512" y="7036"/>
                  </a:lnTo>
                  <a:lnTo>
                    <a:pt x="532" y="7036"/>
                  </a:lnTo>
                  <a:lnTo>
                    <a:pt x="532" y="7036"/>
                  </a:lnTo>
                  <a:lnTo>
                    <a:pt x="532" y="7036"/>
                  </a:lnTo>
                  <a:lnTo>
                    <a:pt x="532" y="7016"/>
                  </a:lnTo>
                  <a:lnTo>
                    <a:pt x="532" y="7016"/>
                  </a:lnTo>
                  <a:lnTo>
                    <a:pt x="532" y="7016"/>
                  </a:lnTo>
                  <a:lnTo>
                    <a:pt x="532" y="7016"/>
                  </a:lnTo>
                  <a:lnTo>
                    <a:pt x="532" y="7016"/>
                  </a:lnTo>
                  <a:lnTo>
                    <a:pt x="532" y="7016"/>
                  </a:lnTo>
                  <a:lnTo>
                    <a:pt x="553" y="7016"/>
                  </a:lnTo>
                  <a:lnTo>
                    <a:pt x="553" y="7016"/>
                  </a:lnTo>
                  <a:lnTo>
                    <a:pt x="553" y="7016"/>
                  </a:lnTo>
                  <a:lnTo>
                    <a:pt x="553" y="7016"/>
                  </a:lnTo>
                  <a:lnTo>
                    <a:pt x="574" y="6995"/>
                  </a:lnTo>
                  <a:lnTo>
                    <a:pt x="574" y="7016"/>
                  </a:lnTo>
                  <a:lnTo>
                    <a:pt x="574" y="7016"/>
                  </a:lnTo>
                  <a:lnTo>
                    <a:pt x="614" y="7016"/>
                  </a:lnTo>
                  <a:lnTo>
                    <a:pt x="655" y="7036"/>
                  </a:lnTo>
                  <a:lnTo>
                    <a:pt x="655" y="7016"/>
                  </a:lnTo>
                  <a:lnTo>
                    <a:pt x="655" y="7016"/>
                  </a:lnTo>
                  <a:lnTo>
                    <a:pt x="655" y="7016"/>
                  </a:lnTo>
                  <a:lnTo>
                    <a:pt x="655" y="7016"/>
                  </a:lnTo>
                  <a:lnTo>
                    <a:pt x="655" y="7016"/>
                  </a:lnTo>
                  <a:lnTo>
                    <a:pt x="676" y="7016"/>
                  </a:lnTo>
                  <a:lnTo>
                    <a:pt x="676" y="7016"/>
                  </a:lnTo>
                  <a:lnTo>
                    <a:pt x="676" y="7016"/>
                  </a:lnTo>
                  <a:lnTo>
                    <a:pt x="676" y="7016"/>
                  </a:lnTo>
                  <a:lnTo>
                    <a:pt x="676" y="7016"/>
                  </a:lnTo>
                  <a:lnTo>
                    <a:pt x="676" y="6995"/>
                  </a:lnTo>
                  <a:lnTo>
                    <a:pt x="676" y="6995"/>
                  </a:lnTo>
                  <a:lnTo>
                    <a:pt x="676" y="7016"/>
                  </a:lnTo>
                  <a:lnTo>
                    <a:pt x="696" y="7016"/>
                  </a:lnTo>
                  <a:lnTo>
                    <a:pt x="696" y="6995"/>
                  </a:lnTo>
                  <a:lnTo>
                    <a:pt x="738" y="6995"/>
                  </a:lnTo>
                  <a:lnTo>
                    <a:pt x="758" y="6995"/>
                  </a:lnTo>
                  <a:lnTo>
                    <a:pt x="738" y="6975"/>
                  </a:lnTo>
                  <a:lnTo>
                    <a:pt x="758" y="6975"/>
                  </a:lnTo>
                  <a:lnTo>
                    <a:pt x="758" y="6975"/>
                  </a:lnTo>
                  <a:lnTo>
                    <a:pt x="778" y="6954"/>
                  </a:lnTo>
                  <a:lnTo>
                    <a:pt x="778" y="6954"/>
                  </a:lnTo>
                  <a:lnTo>
                    <a:pt x="778" y="6934"/>
                  </a:lnTo>
                  <a:lnTo>
                    <a:pt x="758" y="6934"/>
                  </a:lnTo>
                  <a:lnTo>
                    <a:pt x="778" y="6934"/>
                  </a:lnTo>
                  <a:lnTo>
                    <a:pt x="778" y="6934"/>
                  </a:lnTo>
                  <a:lnTo>
                    <a:pt x="778" y="6954"/>
                  </a:lnTo>
                  <a:lnTo>
                    <a:pt x="778" y="6954"/>
                  </a:lnTo>
                  <a:lnTo>
                    <a:pt x="778" y="6975"/>
                  </a:lnTo>
                  <a:lnTo>
                    <a:pt x="778" y="6975"/>
                  </a:lnTo>
                  <a:lnTo>
                    <a:pt x="778" y="6975"/>
                  </a:lnTo>
                  <a:lnTo>
                    <a:pt x="778" y="6975"/>
                  </a:lnTo>
                  <a:lnTo>
                    <a:pt x="778" y="6975"/>
                  </a:lnTo>
                  <a:lnTo>
                    <a:pt x="778" y="6975"/>
                  </a:lnTo>
                  <a:lnTo>
                    <a:pt x="778" y="6995"/>
                  </a:lnTo>
                  <a:lnTo>
                    <a:pt x="778" y="6995"/>
                  </a:lnTo>
                  <a:lnTo>
                    <a:pt x="799" y="6995"/>
                  </a:lnTo>
                  <a:lnTo>
                    <a:pt x="799" y="6995"/>
                  </a:lnTo>
                  <a:lnTo>
                    <a:pt x="799" y="6975"/>
                  </a:lnTo>
                  <a:lnTo>
                    <a:pt x="799" y="6975"/>
                  </a:lnTo>
                  <a:lnTo>
                    <a:pt x="799" y="6975"/>
                  </a:lnTo>
                  <a:lnTo>
                    <a:pt x="820" y="6975"/>
                  </a:lnTo>
                  <a:lnTo>
                    <a:pt x="820" y="6975"/>
                  </a:lnTo>
                  <a:lnTo>
                    <a:pt x="820" y="6975"/>
                  </a:lnTo>
                  <a:lnTo>
                    <a:pt x="820" y="6975"/>
                  </a:lnTo>
                  <a:lnTo>
                    <a:pt x="820" y="6975"/>
                  </a:lnTo>
                  <a:lnTo>
                    <a:pt x="820" y="6954"/>
                  </a:lnTo>
                  <a:lnTo>
                    <a:pt x="820" y="6954"/>
                  </a:lnTo>
                  <a:lnTo>
                    <a:pt x="820" y="6954"/>
                  </a:lnTo>
                  <a:lnTo>
                    <a:pt x="820" y="6954"/>
                  </a:lnTo>
                  <a:lnTo>
                    <a:pt x="840" y="6954"/>
                  </a:lnTo>
                  <a:lnTo>
                    <a:pt x="840" y="6934"/>
                  </a:lnTo>
                  <a:lnTo>
                    <a:pt x="820" y="6934"/>
                  </a:lnTo>
                  <a:lnTo>
                    <a:pt x="820" y="6934"/>
                  </a:lnTo>
                  <a:lnTo>
                    <a:pt x="820" y="6934"/>
                  </a:lnTo>
                  <a:lnTo>
                    <a:pt x="840" y="6934"/>
                  </a:lnTo>
                  <a:lnTo>
                    <a:pt x="840" y="6934"/>
                  </a:lnTo>
                  <a:lnTo>
                    <a:pt x="840" y="6934"/>
                  </a:lnTo>
                  <a:lnTo>
                    <a:pt x="860" y="6934"/>
                  </a:lnTo>
                  <a:lnTo>
                    <a:pt x="860" y="6913"/>
                  </a:lnTo>
                  <a:lnTo>
                    <a:pt x="860" y="6934"/>
                  </a:lnTo>
                  <a:lnTo>
                    <a:pt x="860" y="6913"/>
                  </a:lnTo>
                  <a:lnTo>
                    <a:pt x="860" y="6913"/>
                  </a:lnTo>
                  <a:lnTo>
                    <a:pt x="860" y="6913"/>
                  </a:lnTo>
                  <a:lnTo>
                    <a:pt x="860" y="6913"/>
                  </a:lnTo>
                  <a:lnTo>
                    <a:pt x="881" y="6913"/>
                  </a:lnTo>
                  <a:lnTo>
                    <a:pt x="881" y="6913"/>
                  </a:lnTo>
                  <a:lnTo>
                    <a:pt x="881" y="6913"/>
                  </a:lnTo>
                  <a:lnTo>
                    <a:pt x="881" y="6913"/>
                  </a:lnTo>
                  <a:lnTo>
                    <a:pt x="881" y="6913"/>
                  </a:lnTo>
                  <a:lnTo>
                    <a:pt x="902" y="6913"/>
                  </a:lnTo>
                  <a:lnTo>
                    <a:pt x="902" y="6913"/>
                  </a:lnTo>
                  <a:lnTo>
                    <a:pt x="902" y="6892"/>
                  </a:lnTo>
                  <a:lnTo>
                    <a:pt x="902" y="6892"/>
                  </a:lnTo>
                  <a:lnTo>
                    <a:pt x="902" y="6872"/>
                  </a:lnTo>
                  <a:lnTo>
                    <a:pt x="922" y="6872"/>
                  </a:lnTo>
                  <a:lnTo>
                    <a:pt x="922" y="6872"/>
                  </a:lnTo>
                  <a:lnTo>
                    <a:pt x="922" y="6872"/>
                  </a:lnTo>
                  <a:lnTo>
                    <a:pt x="922" y="6872"/>
                  </a:lnTo>
                  <a:lnTo>
                    <a:pt x="922" y="6872"/>
                  </a:lnTo>
                  <a:lnTo>
                    <a:pt x="922" y="6872"/>
                  </a:lnTo>
                  <a:lnTo>
                    <a:pt x="922" y="6872"/>
                  </a:lnTo>
                  <a:lnTo>
                    <a:pt x="922" y="6872"/>
                  </a:lnTo>
                  <a:lnTo>
                    <a:pt x="922" y="6872"/>
                  </a:lnTo>
                  <a:lnTo>
                    <a:pt x="942" y="6872"/>
                  </a:lnTo>
                  <a:lnTo>
                    <a:pt x="942" y="6872"/>
                  </a:lnTo>
                  <a:lnTo>
                    <a:pt x="942" y="6852"/>
                  </a:lnTo>
                  <a:lnTo>
                    <a:pt x="942" y="6852"/>
                  </a:lnTo>
                  <a:lnTo>
                    <a:pt x="942" y="6852"/>
                  </a:lnTo>
                  <a:lnTo>
                    <a:pt x="942" y="6852"/>
                  </a:lnTo>
                  <a:lnTo>
                    <a:pt x="963" y="6831"/>
                  </a:lnTo>
                  <a:lnTo>
                    <a:pt x="963" y="6831"/>
                  </a:lnTo>
                  <a:lnTo>
                    <a:pt x="963" y="6831"/>
                  </a:lnTo>
                  <a:lnTo>
                    <a:pt x="963" y="6831"/>
                  </a:lnTo>
                  <a:lnTo>
                    <a:pt x="984" y="6810"/>
                  </a:lnTo>
                  <a:lnTo>
                    <a:pt x="1004" y="6810"/>
                  </a:lnTo>
                  <a:lnTo>
                    <a:pt x="1004" y="6790"/>
                  </a:lnTo>
                  <a:lnTo>
                    <a:pt x="1004" y="6790"/>
                  </a:lnTo>
                  <a:lnTo>
                    <a:pt x="1004" y="6770"/>
                  </a:lnTo>
                  <a:lnTo>
                    <a:pt x="1004" y="6770"/>
                  </a:lnTo>
                  <a:lnTo>
                    <a:pt x="1004" y="6770"/>
                  </a:lnTo>
                  <a:lnTo>
                    <a:pt x="1004" y="6770"/>
                  </a:lnTo>
                  <a:lnTo>
                    <a:pt x="1004" y="6749"/>
                  </a:lnTo>
                  <a:lnTo>
                    <a:pt x="1004" y="6749"/>
                  </a:lnTo>
                  <a:lnTo>
                    <a:pt x="1004" y="6749"/>
                  </a:lnTo>
                  <a:lnTo>
                    <a:pt x="1004" y="6749"/>
                  </a:lnTo>
                  <a:lnTo>
                    <a:pt x="1004" y="6749"/>
                  </a:lnTo>
                  <a:lnTo>
                    <a:pt x="1004" y="6770"/>
                  </a:lnTo>
                  <a:lnTo>
                    <a:pt x="1004" y="6770"/>
                  </a:lnTo>
                  <a:lnTo>
                    <a:pt x="1004" y="6770"/>
                  </a:lnTo>
                  <a:lnTo>
                    <a:pt x="1004" y="6749"/>
                  </a:lnTo>
                  <a:lnTo>
                    <a:pt x="1004" y="6749"/>
                  </a:lnTo>
                  <a:lnTo>
                    <a:pt x="1024" y="6749"/>
                  </a:lnTo>
                  <a:lnTo>
                    <a:pt x="1024" y="6749"/>
                  </a:lnTo>
                  <a:lnTo>
                    <a:pt x="1045" y="6749"/>
                  </a:lnTo>
                  <a:lnTo>
                    <a:pt x="1066" y="6728"/>
                  </a:lnTo>
                  <a:lnTo>
                    <a:pt x="1066" y="6728"/>
                  </a:lnTo>
                  <a:lnTo>
                    <a:pt x="1066" y="6728"/>
                  </a:lnTo>
                  <a:lnTo>
                    <a:pt x="1066" y="6708"/>
                  </a:lnTo>
                  <a:lnTo>
                    <a:pt x="1066" y="6708"/>
                  </a:lnTo>
                  <a:lnTo>
                    <a:pt x="1045" y="6708"/>
                  </a:lnTo>
                  <a:lnTo>
                    <a:pt x="1024" y="6708"/>
                  </a:lnTo>
                  <a:lnTo>
                    <a:pt x="1045" y="6708"/>
                  </a:lnTo>
                  <a:lnTo>
                    <a:pt x="1066" y="6708"/>
                  </a:lnTo>
                  <a:lnTo>
                    <a:pt x="1066" y="6708"/>
                  </a:lnTo>
                  <a:lnTo>
                    <a:pt x="1066" y="6688"/>
                  </a:lnTo>
                  <a:lnTo>
                    <a:pt x="1045" y="6688"/>
                  </a:lnTo>
                  <a:lnTo>
                    <a:pt x="1045" y="6688"/>
                  </a:lnTo>
                  <a:lnTo>
                    <a:pt x="1066" y="6708"/>
                  </a:lnTo>
                  <a:lnTo>
                    <a:pt x="1045" y="6708"/>
                  </a:lnTo>
                  <a:lnTo>
                    <a:pt x="1024" y="6688"/>
                  </a:lnTo>
                  <a:lnTo>
                    <a:pt x="1024" y="6688"/>
                  </a:lnTo>
                  <a:lnTo>
                    <a:pt x="1024" y="6688"/>
                  </a:lnTo>
                  <a:lnTo>
                    <a:pt x="1045" y="6688"/>
                  </a:lnTo>
                  <a:lnTo>
                    <a:pt x="1045" y="6688"/>
                  </a:lnTo>
                  <a:lnTo>
                    <a:pt x="1086" y="6688"/>
                  </a:lnTo>
                  <a:lnTo>
                    <a:pt x="1086" y="6688"/>
                  </a:lnTo>
                  <a:lnTo>
                    <a:pt x="1107" y="6688"/>
                  </a:lnTo>
                  <a:lnTo>
                    <a:pt x="1107" y="6667"/>
                  </a:lnTo>
                  <a:lnTo>
                    <a:pt x="1107" y="6667"/>
                  </a:lnTo>
                  <a:lnTo>
                    <a:pt x="1107" y="6667"/>
                  </a:lnTo>
                  <a:lnTo>
                    <a:pt x="1127" y="6667"/>
                  </a:lnTo>
                  <a:lnTo>
                    <a:pt x="1127" y="6667"/>
                  </a:lnTo>
                  <a:lnTo>
                    <a:pt x="1107" y="6667"/>
                  </a:lnTo>
                  <a:lnTo>
                    <a:pt x="1107" y="6667"/>
                  </a:lnTo>
                  <a:lnTo>
                    <a:pt x="1107" y="6667"/>
                  </a:lnTo>
                  <a:lnTo>
                    <a:pt x="1127" y="6646"/>
                  </a:lnTo>
                  <a:lnTo>
                    <a:pt x="1127" y="6646"/>
                  </a:lnTo>
                  <a:lnTo>
                    <a:pt x="1127" y="6646"/>
                  </a:lnTo>
                  <a:lnTo>
                    <a:pt x="1127" y="6646"/>
                  </a:lnTo>
                  <a:lnTo>
                    <a:pt x="1107" y="6646"/>
                  </a:lnTo>
                  <a:lnTo>
                    <a:pt x="1107" y="6646"/>
                  </a:lnTo>
                  <a:lnTo>
                    <a:pt x="1107" y="6646"/>
                  </a:lnTo>
                  <a:lnTo>
                    <a:pt x="1107" y="6646"/>
                  </a:lnTo>
                  <a:lnTo>
                    <a:pt x="1086" y="6646"/>
                  </a:lnTo>
                  <a:lnTo>
                    <a:pt x="1086" y="6646"/>
                  </a:lnTo>
                  <a:lnTo>
                    <a:pt x="1086" y="6646"/>
                  </a:lnTo>
                  <a:lnTo>
                    <a:pt x="1086" y="6626"/>
                  </a:lnTo>
                  <a:lnTo>
                    <a:pt x="1086" y="6626"/>
                  </a:lnTo>
                  <a:lnTo>
                    <a:pt x="1107" y="6626"/>
                  </a:lnTo>
                  <a:lnTo>
                    <a:pt x="1107" y="6626"/>
                  </a:lnTo>
                  <a:lnTo>
                    <a:pt x="1107" y="6626"/>
                  </a:lnTo>
                  <a:lnTo>
                    <a:pt x="1107" y="6626"/>
                  </a:lnTo>
                  <a:lnTo>
                    <a:pt x="1127" y="6626"/>
                  </a:lnTo>
                  <a:lnTo>
                    <a:pt x="1127" y="6626"/>
                  </a:lnTo>
                  <a:lnTo>
                    <a:pt x="1127" y="6626"/>
                  </a:lnTo>
                  <a:lnTo>
                    <a:pt x="1127" y="6626"/>
                  </a:lnTo>
                  <a:lnTo>
                    <a:pt x="1107" y="6626"/>
                  </a:lnTo>
                  <a:lnTo>
                    <a:pt x="1107" y="6626"/>
                  </a:lnTo>
                  <a:lnTo>
                    <a:pt x="1107" y="6606"/>
                  </a:lnTo>
                  <a:lnTo>
                    <a:pt x="1127" y="6606"/>
                  </a:lnTo>
                  <a:lnTo>
                    <a:pt x="1127" y="6606"/>
                  </a:lnTo>
                  <a:lnTo>
                    <a:pt x="1127" y="6626"/>
                  </a:lnTo>
                  <a:lnTo>
                    <a:pt x="1127" y="6606"/>
                  </a:lnTo>
                  <a:lnTo>
                    <a:pt x="1127" y="6606"/>
                  </a:lnTo>
                  <a:lnTo>
                    <a:pt x="1148" y="6606"/>
                  </a:lnTo>
                  <a:lnTo>
                    <a:pt x="1148" y="6606"/>
                  </a:lnTo>
                  <a:lnTo>
                    <a:pt x="1148" y="6606"/>
                  </a:lnTo>
                  <a:lnTo>
                    <a:pt x="1127" y="6606"/>
                  </a:lnTo>
                  <a:lnTo>
                    <a:pt x="1168" y="6606"/>
                  </a:lnTo>
                  <a:lnTo>
                    <a:pt x="1168" y="6606"/>
                  </a:lnTo>
                  <a:lnTo>
                    <a:pt x="1168" y="6585"/>
                  </a:lnTo>
                  <a:lnTo>
                    <a:pt x="1168" y="6585"/>
                  </a:lnTo>
                  <a:lnTo>
                    <a:pt x="1168" y="6585"/>
                  </a:lnTo>
                  <a:lnTo>
                    <a:pt x="1189" y="6585"/>
                  </a:lnTo>
                  <a:lnTo>
                    <a:pt x="1189" y="6585"/>
                  </a:lnTo>
                  <a:lnTo>
                    <a:pt x="1189" y="6585"/>
                  </a:lnTo>
                  <a:lnTo>
                    <a:pt x="1189" y="6585"/>
                  </a:lnTo>
                  <a:lnTo>
                    <a:pt x="1189" y="6585"/>
                  </a:lnTo>
                  <a:lnTo>
                    <a:pt x="1189" y="6564"/>
                  </a:lnTo>
                  <a:lnTo>
                    <a:pt x="1189" y="6564"/>
                  </a:lnTo>
                  <a:lnTo>
                    <a:pt x="1189" y="6564"/>
                  </a:lnTo>
                  <a:lnTo>
                    <a:pt x="1189" y="6564"/>
                  </a:lnTo>
                  <a:lnTo>
                    <a:pt x="1189" y="6564"/>
                  </a:lnTo>
                  <a:lnTo>
                    <a:pt x="1189" y="6564"/>
                  </a:lnTo>
                  <a:lnTo>
                    <a:pt x="1189" y="6564"/>
                  </a:lnTo>
                  <a:lnTo>
                    <a:pt x="1189" y="6564"/>
                  </a:lnTo>
                  <a:lnTo>
                    <a:pt x="1189" y="6564"/>
                  </a:lnTo>
                  <a:lnTo>
                    <a:pt x="1209" y="6564"/>
                  </a:lnTo>
                  <a:lnTo>
                    <a:pt x="1189" y="6544"/>
                  </a:lnTo>
                  <a:lnTo>
                    <a:pt x="1189" y="6544"/>
                  </a:lnTo>
                  <a:lnTo>
                    <a:pt x="1168" y="6544"/>
                  </a:lnTo>
                  <a:lnTo>
                    <a:pt x="1168" y="6524"/>
                  </a:lnTo>
                  <a:lnTo>
                    <a:pt x="1168" y="6524"/>
                  </a:lnTo>
                  <a:lnTo>
                    <a:pt x="1148" y="6503"/>
                  </a:lnTo>
                  <a:lnTo>
                    <a:pt x="1168" y="6503"/>
                  </a:lnTo>
                  <a:lnTo>
                    <a:pt x="1168" y="6503"/>
                  </a:lnTo>
                  <a:lnTo>
                    <a:pt x="1168" y="6503"/>
                  </a:lnTo>
                  <a:lnTo>
                    <a:pt x="1168" y="6503"/>
                  </a:lnTo>
                  <a:lnTo>
                    <a:pt x="1168" y="6503"/>
                  </a:lnTo>
                  <a:lnTo>
                    <a:pt x="1189" y="6524"/>
                  </a:lnTo>
                  <a:lnTo>
                    <a:pt x="1189" y="6524"/>
                  </a:lnTo>
                  <a:lnTo>
                    <a:pt x="1189" y="6524"/>
                  </a:lnTo>
                  <a:lnTo>
                    <a:pt x="1189" y="6524"/>
                  </a:lnTo>
                  <a:lnTo>
                    <a:pt x="1189" y="6544"/>
                  </a:lnTo>
                  <a:lnTo>
                    <a:pt x="1189" y="6544"/>
                  </a:lnTo>
                  <a:lnTo>
                    <a:pt x="1189" y="6544"/>
                  </a:lnTo>
                  <a:lnTo>
                    <a:pt x="1189" y="6524"/>
                  </a:lnTo>
                  <a:lnTo>
                    <a:pt x="1189" y="6524"/>
                  </a:lnTo>
                  <a:lnTo>
                    <a:pt x="1189" y="6524"/>
                  </a:lnTo>
                  <a:lnTo>
                    <a:pt x="1189" y="6524"/>
                  </a:lnTo>
                  <a:lnTo>
                    <a:pt x="1189" y="6524"/>
                  </a:lnTo>
                  <a:lnTo>
                    <a:pt x="1189" y="6524"/>
                  </a:lnTo>
                  <a:lnTo>
                    <a:pt x="1189" y="6524"/>
                  </a:lnTo>
                  <a:lnTo>
                    <a:pt x="1189" y="6544"/>
                  </a:lnTo>
                  <a:lnTo>
                    <a:pt x="1189" y="6544"/>
                  </a:lnTo>
                  <a:lnTo>
                    <a:pt x="1209" y="6544"/>
                  </a:lnTo>
                  <a:lnTo>
                    <a:pt x="1209" y="6544"/>
                  </a:lnTo>
                  <a:lnTo>
                    <a:pt x="1209" y="6544"/>
                  </a:lnTo>
                  <a:lnTo>
                    <a:pt x="1209" y="6544"/>
                  </a:lnTo>
                  <a:lnTo>
                    <a:pt x="1209" y="6544"/>
                  </a:lnTo>
                  <a:lnTo>
                    <a:pt x="1230" y="6544"/>
                  </a:lnTo>
                  <a:lnTo>
                    <a:pt x="1230" y="6564"/>
                  </a:lnTo>
                  <a:lnTo>
                    <a:pt x="1230" y="6564"/>
                  </a:lnTo>
                  <a:lnTo>
                    <a:pt x="1230" y="6585"/>
                  </a:lnTo>
                  <a:lnTo>
                    <a:pt x="1230" y="6585"/>
                  </a:lnTo>
                  <a:lnTo>
                    <a:pt x="1230" y="6585"/>
                  </a:lnTo>
                  <a:lnTo>
                    <a:pt x="1250" y="6585"/>
                  </a:lnTo>
                  <a:lnTo>
                    <a:pt x="1271" y="6585"/>
                  </a:lnTo>
                  <a:lnTo>
                    <a:pt x="1271" y="6585"/>
                  </a:lnTo>
                  <a:lnTo>
                    <a:pt x="1271" y="6564"/>
                  </a:lnTo>
                  <a:lnTo>
                    <a:pt x="1271" y="6544"/>
                  </a:lnTo>
                  <a:lnTo>
                    <a:pt x="1271" y="6544"/>
                  </a:lnTo>
                  <a:lnTo>
                    <a:pt x="1271" y="6544"/>
                  </a:lnTo>
                  <a:lnTo>
                    <a:pt x="1291" y="6564"/>
                  </a:lnTo>
                  <a:lnTo>
                    <a:pt x="1291" y="6544"/>
                  </a:lnTo>
                  <a:lnTo>
                    <a:pt x="1291" y="6544"/>
                  </a:lnTo>
                  <a:lnTo>
                    <a:pt x="1291" y="6544"/>
                  </a:lnTo>
                  <a:lnTo>
                    <a:pt x="1312" y="6544"/>
                  </a:lnTo>
                  <a:lnTo>
                    <a:pt x="1312" y="6544"/>
                  </a:lnTo>
                  <a:lnTo>
                    <a:pt x="1312" y="6544"/>
                  </a:lnTo>
                  <a:lnTo>
                    <a:pt x="1312" y="6544"/>
                  </a:lnTo>
                  <a:lnTo>
                    <a:pt x="1291" y="6564"/>
                  </a:lnTo>
                  <a:lnTo>
                    <a:pt x="1291" y="6564"/>
                  </a:lnTo>
                  <a:lnTo>
                    <a:pt x="1312" y="6564"/>
                  </a:lnTo>
                  <a:lnTo>
                    <a:pt x="1312" y="6564"/>
                  </a:lnTo>
                  <a:lnTo>
                    <a:pt x="1312" y="6564"/>
                  </a:lnTo>
                  <a:lnTo>
                    <a:pt x="1332" y="6544"/>
                  </a:lnTo>
                  <a:lnTo>
                    <a:pt x="1332" y="6544"/>
                  </a:lnTo>
                  <a:lnTo>
                    <a:pt x="1332" y="6544"/>
                  </a:lnTo>
                  <a:lnTo>
                    <a:pt x="1312" y="6544"/>
                  </a:lnTo>
                  <a:lnTo>
                    <a:pt x="1312" y="6524"/>
                  </a:lnTo>
                  <a:lnTo>
                    <a:pt x="1312" y="6524"/>
                  </a:lnTo>
                  <a:lnTo>
                    <a:pt x="1332" y="6524"/>
                  </a:lnTo>
                  <a:lnTo>
                    <a:pt x="1332" y="6503"/>
                  </a:lnTo>
                  <a:lnTo>
                    <a:pt x="1332" y="6503"/>
                  </a:lnTo>
                  <a:lnTo>
                    <a:pt x="1332" y="6544"/>
                  </a:lnTo>
                  <a:lnTo>
                    <a:pt x="1332" y="6544"/>
                  </a:lnTo>
                  <a:lnTo>
                    <a:pt x="1332" y="6544"/>
                  </a:lnTo>
                  <a:lnTo>
                    <a:pt x="1332" y="6524"/>
                  </a:lnTo>
                  <a:lnTo>
                    <a:pt x="1332" y="6503"/>
                  </a:lnTo>
                  <a:lnTo>
                    <a:pt x="1332" y="6524"/>
                  </a:lnTo>
                  <a:lnTo>
                    <a:pt x="1332" y="6524"/>
                  </a:lnTo>
                  <a:lnTo>
                    <a:pt x="1332" y="6524"/>
                  </a:lnTo>
                  <a:lnTo>
                    <a:pt x="1353" y="6544"/>
                  </a:lnTo>
                  <a:lnTo>
                    <a:pt x="1332" y="6524"/>
                  </a:lnTo>
                  <a:lnTo>
                    <a:pt x="1332" y="6503"/>
                  </a:lnTo>
                  <a:lnTo>
                    <a:pt x="1332" y="6503"/>
                  </a:lnTo>
                  <a:lnTo>
                    <a:pt x="1353" y="6503"/>
                  </a:lnTo>
                  <a:lnTo>
                    <a:pt x="1353" y="6503"/>
                  </a:lnTo>
                  <a:lnTo>
                    <a:pt x="1353" y="6482"/>
                  </a:lnTo>
                  <a:lnTo>
                    <a:pt x="1353" y="6482"/>
                  </a:lnTo>
                  <a:lnTo>
                    <a:pt x="1353" y="6462"/>
                  </a:lnTo>
                  <a:lnTo>
                    <a:pt x="1353" y="6462"/>
                  </a:lnTo>
                  <a:lnTo>
                    <a:pt x="1353" y="6462"/>
                  </a:lnTo>
                  <a:lnTo>
                    <a:pt x="1353" y="6462"/>
                  </a:lnTo>
                  <a:lnTo>
                    <a:pt x="1353" y="6462"/>
                  </a:lnTo>
                  <a:lnTo>
                    <a:pt x="1353" y="6442"/>
                  </a:lnTo>
                  <a:lnTo>
                    <a:pt x="1353" y="6442"/>
                  </a:lnTo>
                  <a:lnTo>
                    <a:pt x="1353" y="6442"/>
                  </a:lnTo>
                  <a:lnTo>
                    <a:pt x="1353" y="6442"/>
                  </a:lnTo>
                  <a:lnTo>
                    <a:pt x="1353" y="6442"/>
                  </a:lnTo>
                  <a:lnTo>
                    <a:pt x="1373" y="6442"/>
                  </a:lnTo>
                  <a:lnTo>
                    <a:pt x="1373" y="6442"/>
                  </a:lnTo>
                  <a:lnTo>
                    <a:pt x="1373" y="6442"/>
                  </a:lnTo>
                  <a:lnTo>
                    <a:pt x="1394" y="6442"/>
                  </a:lnTo>
                  <a:lnTo>
                    <a:pt x="1394" y="6421"/>
                  </a:lnTo>
                  <a:lnTo>
                    <a:pt x="1394" y="6421"/>
                  </a:lnTo>
                  <a:lnTo>
                    <a:pt x="1394" y="6421"/>
                  </a:lnTo>
                  <a:lnTo>
                    <a:pt x="1394" y="6400"/>
                  </a:lnTo>
                  <a:lnTo>
                    <a:pt x="1373" y="6400"/>
                  </a:lnTo>
                  <a:lnTo>
                    <a:pt x="1373" y="6400"/>
                  </a:lnTo>
                  <a:lnTo>
                    <a:pt x="1373" y="6380"/>
                  </a:lnTo>
                  <a:lnTo>
                    <a:pt x="1373" y="6380"/>
                  </a:lnTo>
                  <a:lnTo>
                    <a:pt x="1394" y="6359"/>
                  </a:lnTo>
                  <a:lnTo>
                    <a:pt x="1394" y="6359"/>
                  </a:lnTo>
                  <a:lnTo>
                    <a:pt x="1373" y="6359"/>
                  </a:lnTo>
                  <a:lnTo>
                    <a:pt x="1353" y="6338"/>
                  </a:lnTo>
                  <a:lnTo>
                    <a:pt x="1353" y="6318"/>
                  </a:lnTo>
                  <a:lnTo>
                    <a:pt x="1353" y="6318"/>
                  </a:lnTo>
                  <a:lnTo>
                    <a:pt x="1332" y="6318"/>
                  </a:lnTo>
                  <a:lnTo>
                    <a:pt x="1332" y="6318"/>
                  </a:lnTo>
                  <a:lnTo>
                    <a:pt x="1332" y="6298"/>
                  </a:lnTo>
                  <a:lnTo>
                    <a:pt x="1332" y="6298"/>
                  </a:lnTo>
                  <a:lnTo>
                    <a:pt x="1332" y="6298"/>
                  </a:lnTo>
                  <a:lnTo>
                    <a:pt x="1353" y="6298"/>
                  </a:lnTo>
                  <a:lnTo>
                    <a:pt x="1353" y="6318"/>
                  </a:lnTo>
                  <a:lnTo>
                    <a:pt x="1353" y="6298"/>
                  </a:lnTo>
                  <a:lnTo>
                    <a:pt x="1353" y="6298"/>
                  </a:lnTo>
                  <a:lnTo>
                    <a:pt x="1373" y="6277"/>
                  </a:lnTo>
                  <a:lnTo>
                    <a:pt x="1373" y="6277"/>
                  </a:lnTo>
                  <a:lnTo>
                    <a:pt x="1353" y="6256"/>
                  </a:lnTo>
                  <a:lnTo>
                    <a:pt x="1353" y="6236"/>
                  </a:lnTo>
                  <a:lnTo>
                    <a:pt x="1353" y="6236"/>
                  </a:lnTo>
                  <a:lnTo>
                    <a:pt x="1332" y="6236"/>
                  </a:lnTo>
                  <a:lnTo>
                    <a:pt x="1332" y="6236"/>
                  </a:lnTo>
                  <a:lnTo>
                    <a:pt x="1332" y="6236"/>
                  </a:lnTo>
                  <a:lnTo>
                    <a:pt x="1332" y="6216"/>
                  </a:lnTo>
                  <a:lnTo>
                    <a:pt x="1332" y="6216"/>
                  </a:lnTo>
                  <a:lnTo>
                    <a:pt x="1312" y="6216"/>
                  </a:lnTo>
                  <a:lnTo>
                    <a:pt x="1332" y="6216"/>
                  </a:lnTo>
                  <a:lnTo>
                    <a:pt x="1332" y="6216"/>
                  </a:lnTo>
                  <a:lnTo>
                    <a:pt x="1332" y="6216"/>
                  </a:lnTo>
                  <a:lnTo>
                    <a:pt x="1353" y="6216"/>
                  </a:lnTo>
                  <a:lnTo>
                    <a:pt x="1353" y="6216"/>
                  </a:lnTo>
                  <a:lnTo>
                    <a:pt x="1353" y="6216"/>
                  </a:lnTo>
                  <a:lnTo>
                    <a:pt x="1353" y="6216"/>
                  </a:lnTo>
                  <a:lnTo>
                    <a:pt x="1353" y="6216"/>
                  </a:lnTo>
                  <a:lnTo>
                    <a:pt x="1353" y="6216"/>
                  </a:lnTo>
                  <a:lnTo>
                    <a:pt x="1353" y="6216"/>
                  </a:lnTo>
                  <a:lnTo>
                    <a:pt x="1373" y="6236"/>
                  </a:lnTo>
                  <a:lnTo>
                    <a:pt x="1373" y="6236"/>
                  </a:lnTo>
                  <a:lnTo>
                    <a:pt x="1373" y="6236"/>
                  </a:lnTo>
                  <a:lnTo>
                    <a:pt x="1373" y="6236"/>
                  </a:lnTo>
                  <a:lnTo>
                    <a:pt x="1373" y="6256"/>
                  </a:lnTo>
                  <a:lnTo>
                    <a:pt x="1373" y="6277"/>
                  </a:lnTo>
                  <a:lnTo>
                    <a:pt x="1373" y="6277"/>
                  </a:lnTo>
                  <a:lnTo>
                    <a:pt x="1373" y="6298"/>
                  </a:lnTo>
                  <a:lnTo>
                    <a:pt x="1373" y="6298"/>
                  </a:lnTo>
                  <a:lnTo>
                    <a:pt x="1373" y="6318"/>
                  </a:lnTo>
                  <a:lnTo>
                    <a:pt x="1394" y="6318"/>
                  </a:lnTo>
                  <a:lnTo>
                    <a:pt x="1394" y="6298"/>
                  </a:lnTo>
                  <a:lnTo>
                    <a:pt x="1414" y="6298"/>
                  </a:lnTo>
                  <a:lnTo>
                    <a:pt x="1414" y="6277"/>
                  </a:lnTo>
                  <a:lnTo>
                    <a:pt x="1414" y="6256"/>
                  </a:lnTo>
                  <a:lnTo>
                    <a:pt x="1414" y="6256"/>
                  </a:lnTo>
                  <a:lnTo>
                    <a:pt x="1414" y="6236"/>
                  </a:lnTo>
                  <a:lnTo>
                    <a:pt x="1414" y="6236"/>
                  </a:lnTo>
                  <a:lnTo>
                    <a:pt x="1394" y="6236"/>
                  </a:lnTo>
                  <a:lnTo>
                    <a:pt x="1394" y="6236"/>
                  </a:lnTo>
                  <a:lnTo>
                    <a:pt x="1394" y="6216"/>
                  </a:lnTo>
                  <a:lnTo>
                    <a:pt x="1394" y="6216"/>
                  </a:lnTo>
                  <a:lnTo>
                    <a:pt x="1394" y="6195"/>
                  </a:lnTo>
                  <a:lnTo>
                    <a:pt x="1394" y="6174"/>
                  </a:lnTo>
                  <a:lnTo>
                    <a:pt x="1394" y="6174"/>
                  </a:lnTo>
                  <a:lnTo>
                    <a:pt x="1394" y="6174"/>
                  </a:lnTo>
                  <a:lnTo>
                    <a:pt x="1394" y="6154"/>
                  </a:lnTo>
                  <a:lnTo>
                    <a:pt x="1373" y="6154"/>
                  </a:lnTo>
                  <a:lnTo>
                    <a:pt x="1373" y="6154"/>
                  </a:lnTo>
                  <a:lnTo>
                    <a:pt x="1394" y="6134"/>
                  </a:lnTo>
                  <a:lnTo>
                    <a:pt x="1394" y="6134"/>
                  </a:lnTo>
                  <a:lnTo>
                    <a:pt x="1394" y="6134"/>
                  </a:lnTo>
                  <a:lnTo>
                    <a:pt x="1414" y="6134"/>
                  </a:lnTo>
                  <a:lnTo>
                    <a:pt x="1414" y="6134"/>
                  </a:lnTo>
                  <a:lnTo>
                    <a:pt x="1414" y="6134"/>
                  </a:lnTo>
                  <a:lnTo>
                    <a:pt x="1414" y="6134"/>
                  </a:lnTo>
                  <a:lnTo>
                    <a:pt x="1435" y="6134"/>
                  </a:lnTo>
                  <a:lnTo>
                    <a:pt x="1435" y="6134"/>
                  </a:lnTo>
                  <a:lnTo>
                    <a:pt x="1435" y="6134"/>
                  </a:lnTo>
                  <a:lnTo>
                    <a:pt x="1435" y="6113"/>
                  </a:lnTo>
                  <a:lnTo>
                    <a:pt x="1435" y="6134"/>
                  </a:lnTo>
                  <a:lnTo>
                    <a:pt x="1455" y="6134"/>
                  </a:lnTo>
                  <a:lnTo>
                    <a:pt x="1455" y="6134"/>
                  </a:lnTo>
                  <a:lnTo>
                    <a:pt x="1455" y="6134"/>
                  </a:lnTo>
                  <a:lnTo>
                    <a:pt x="1455" y="6154"/>
                  </a:lnTo>
                  <a:lnTo>
                    <a:pt x="1455" y="6174"/>
                  </a:lnTo>
                  <a:lnTo>
                    <a:pt x="1435" y="6195"/>
                  </a:lnTo>
                  <a:lnTo>
                    <a:pt x="1435" y="6216"/>
                  </a:lnTo>
                  <a:lnTo>
                    <a:pt x="1435" y="6195"/>
                  </a:lnTo>
                  <a:lnTo>
                    <a:pt x="1435" y="6154"/>
                  </a:lnTo>
                  <a:lnTo>
                    <a:pt x="1435" y="6154"/>
                  </a:lnTo>
                  <a:lnTo>
                    <a:pt x="1414" y="6154"/>
                  </a:lnTo>
                  <a:lnTo>
                    <a:pt x="1414" y="6174"/>
                  </a:lnTo>
                  <a:lnTo>
                    <a:pt x="1414" y="6195"/>
                  </a:lnTo>
                  <a:lnTo>
                    <a:pt x="1414" y="6195"/>
                  </a:lnTo>
                  <a:lnTo>
                    <a:pt x="1394" y="6216"/>
                  </a:lnTo>
                  <a:lnTo>
                    <a:pt x="1414" y="6216"/>
                  </a:lnTo>
                  <a:lnTo>
                    <a:pt x="1414" y="6236"/>
                  </a:lnTo>
                  <a:lnTo>
                    <a:pt x="1414" y="6236"/>
                  </a:lnTo>
                  <a:lnTo>
                    <a:pt x="1414" y="6236"/>
                  </a:lnTo>
                  <a:lnTo>
                    <a:pt x="1414" y="6256"/>
                  </a:lnTo>
                  <a:lnTo>
                    <a:pt x="1414" y="6256"/>
                  </a:lnTo>
                  <a:lnTo>
                    <a:pt x="1435" y="6277"/>
                  </a:lnTo>
                  <a:lnTo>
                    <a:pt x="1435" y="6277"/>
                  </a:lnTo>
                  <a:lnTo>
                    <a:pt x="1435" y="6298"/>
                  </a:lnTo>
                  <a:lnTo>
                    <a:pt x="1435" y="6318"/>
                  </a:lnTo>
                  <a:lnTo>
                    <a:pt x="1435" y="6318"/>
                  </a:lnTo>
                  <a:lnTo>
                    <a:pt x="1435" y="6318"/>
                  </a:lnTo>
                  <a:lnTo>
                    <a:pt x="1435" y="6318"/>
                  </a:lnTo>
                  <a:lnTo>
                    <a:pt x="1435" y="6338"/>
                  </a:lnTo>
                  <a:lnTo>
                    <a:pt x="1435" y="6338"/>
                  </a:lnTo>
                  <a:lnTo>
                    <a:pt x="1435" y="6338"/>
                  </a:lnTo>
                  <a:lnTo>
                    <a:pt x="1435" y="6359"/>
                  </a:lnTo>
                  <a:lnTo>
                    <a:pt x="1435" y="6359"/>
                  </a:lnTo>
                  <a:lnTo>
                    <a:pt x="1435" y="6359"/>
                  </a:lnTo>
                  <a:lnTo>
                    <a:pt x="1435" y="6338"/>
                  </a:lnTo>
                  <a:lnTo>
                    <a:pt x="1435" y="6318"/>
                  </a:lnTo>
                  <a:lnTo>
                    <a:pt x="1435" y="6318"/>
                  </a:lnTo>
                  <a:lnTo>
                    <a:pt x="1435" y="6318"/>
                  </a:lnTo>
                  <a:lnTo>
                    <a:pt x="1414" y="6338"/>
                  </a:lnTo>
                  <a:lnTo>
                    <a:pt x="1414" y="6338"/>
                  </a:lnTo>
                  <a:lnTo>
                    <a:pt x="1414" y="6359"/>
                  </a:lnTo>
                  <a:lnTo>
                    <a:pt x="1414" y="6359"/>
                  </a:lnTo>
                  <a:lnTo>
                    <a:pt x="1414" y="6359"/>
                  </a:lnTo>
                  <a:lnTo>
                    <a:pt x="1435" y="6359"/>
                  </a:lnTo>
                  <a:lnTo>
                    <a:pt x="1435" y="6380"/>
                  </a:lnTo>
                  <a:lnTo>
                    <a:pt x="1435" y="6380"/>
                  </a:lnTo>
                  <a:lnTo>
                    <a:pt x="1435" y="6380"/>
                  </a:lnTo>
                  <a:lnTo>
                    <a:pt x="1435" y="6380"/>
                  </a:lnTo>
                  <a:lnTo>
                    <a:pt x="1435" y="6400"/>
                  </a:lnTo>
                  <a:lnTo>
                    <a:pt x="1435" y="6421"/>
                  </a:lnTo>
                  <a:lnTo>
                    <a:pt x="1435" y="6421"/>
                  </a:lnTo>
                  <a:lnTo>
                    <a:pt x="1435" y="6421"/>
                  </a:lnTo>
                  <a:lnTo>
                    <a:pt x="1455" y="6400"/>
                  </a:lnTo>
                  <a:lnTo>
                    <a:pt x="1455" y="6400"/>
                  </a:lnTo>
                  <a:lnTo>
                    <a:pt x="1455" y="6400"/>
                  </a:lnTo>
                  <a:lnTo>
                    <a:pt x="1455" y="6400"/>
                  </a:lnTo>
                  <a:lnTo>
                    <a:pt x="1455" y="6421"/>
                  </a:lnTo>
                  <a:lnTo>
                    <a:pt x="1455" y="6421"/>
                  </a:lnTo>
                  <a:lnTo>
                    <a:pt x="1455" y="6421"/>
                  </a:lnTo>
                  <a:lnTo>
                    <a:pt x="1455" y="6442"/>
                  </a:lnTo>
                  <a:lnTo>
                    <a:pt x="1455" y="6442"/>
                  </a:lnTo>
                  <a:lnTo>
                    <a:pt x="1455" y="6462"/>
                  </a:lnTo>
                  <a:lnTo>
                    <a:pt x="1455" y="6462"/>
                  </a:lnTo>
                  <a:lnTo>
                    <a:pt x="1455" y="6442"/>
                  </a:lnTo>
                  <a:lnTo>
                    <a:pt x="1455" y="6442"/>
                  </a:lnTo>
                  <a:lnTo>
                    <a:pt x="1455" y="6442"/>
                  </a:lnTo>
                  <a:lnTo>
                    <a:pt x="1455" y="6462"/>
                  </a:lnTo>
                  <a:lnTo>
                    <a:pt x="1455" y="6462"/>
                  </a:lnTo>
                  <a:lnTo>
                    <a:pt x="1455" y="6462"/>
                  </a:lnTo>
                  <a:lnTo>
                    <a:pt x="1475" y="6482"/>
                  </a:lnTo>
                  <a:lnTo>
                    <a:pt x="1475" y="6482"/>
                  </a:lnTo>
                  <a:lnTo>
                    <a:pt x="1475" y="6482"/>
                  </a:lnTo>
                  <a:lnTo>
                    <a:pt x="1475" y="6482"/>
                  </a:lnTo>
                  <a:lnTo>
                    <a:pt x="1475" y="6482"/>
                  </a:lnTo>
                  <a:lnTo>
                    <a:pt x="1475" y="6482"/>
                  </a:lnTo>
                  <a:lnTo>
                    <a:pt x="1475" y="6482"/>
                  </a:lnTo>
                  <a:lnTo>
                    <a:pt x="1475" y="6482"/>
                  </a:lnTo>
                  <a:lnTo>
                    <a:pt x="1496" y="6462"/>
                  </a:lnTo>
                  <a:lnTo>
                    <a:pt x="1496" y="6482"/>
                  </a:lnTo>
                  <a:lnTo>
                    <a:pt x="1496" y="6482"/>
                  </a:lnTo>
                  <a:lnTo>
                    <a:pt x="1496" y="6482"/>
                  </a:lnTo>
                  <a:lnTo>
                    <a:pt x="1496" y="6503"/>
                  </a:lnTo>
                  <a:lnTo>
                    <a:pt x="1496" y="6503"/>
                  </a:lnTo>
                  <a:lnTo>
                    <a:pt x="1496" y="6482"/>
                  </a:lnTo>
                  <a:lnTo>
                    <a:pt x="1496" y="6482"/>
                  </a:lnTo>
                  <a:lnTo>
                    <a:pt x="1496" y="6482"/>
                  </a:lnTo>
                  <a:lnTo>
                    <a:pt x="1496" y="6482"/>
                  </a:lnTo>
                  <a:lnTo>
                    <a:pt x="1517" y="6482"/>
                  </a:lnTo>
                  <a:lnTo>
                    <a:pt x="1517" y="6482"/>
                  </a:lnTo>
                  <a:lnTo>
                    <a:pt x="1517" y="6482"/>
                  </a:lnTo>
                  <a:lnTo>
                    <a:pt x="1517" y="6482"/>
                  </a:lnTo>
                  <a:lnTo>
                    <a:pt x="1517" y="6503"/>
                  </a:lnTo>
                  <a:lnTo>
                    <a:pt x="1517" y="6503"/>
                  </a:lnTo>
                  <a:lnTo>
                    <a:pt x="1537" y="6503"/>
                  </a:lnTo>
                  <a:lnTo>
                    <a:pt x="1537" y="6503"/>
                  </a:lnTo>
                  <a:lnTo>
                    <a:pt x="1537" y="6482"/>
                  </a:lnTo>
                  <a:lnTo>
                    <a:pt x="1537" y="6482"/>
                  </a:lnTo>
                  <a:lnTo>
                    <a:pt x="1537" y="6482"/>
                  </a:lnTo>
                  <a:lnTo>
                    <a:pt x="1537" y="6503"/>
                  </a:lnTo>
                  <a:lnTo>
                    <a:pt x="1558" y="6503"/>
                  </a:lnTo>
                  <a:lnTo>
                    <a:pt x="1558" y="6482"/>
                  </a:lnTo>
                  <a:lnTo>
                    <a:pt x="1558" y="6482"/>
                  </a:lnTo>
                  <a:lnTo>
                    <a:pt x="1558" y="6482"/>
                  </a:lnTo>
                  <a:lnTo>
                    <a:pt x="1558" y="6482"/>
                  </a:lnTo>
                  <a:lnTo>
                    <a:pt x="1558" y="6462"/>
                  </a:lnTo>
                  <a:lnTo>
                    <a:pt x="1558" y="6462"/>
                  </a:lnTo>
                  <a:lnTo>
                    <a:pt x="1558" y="6462"/>
                  </a:lnTo>
                  <a:lnTo>
                    <a:pt x="1558" y="6482"/>
                  </a:lnTo>
                  <a:lnTo>
                    <a:pt x="1558" y="6482"/>
                  </a:lnTo>
                  <a:lnTo>
                    <a:pt x="1558" y="6482"/>
                  </a:lnTo>
                  <a:lnTo>
                    <a:pt x="1558" y="6482"/>
                  </a:lnTo>
                  <a:lnTo>
                    <a:pt x="1558" y="6482"/>
                  </a:lnTo>
                  <a:lnTo>
                    <a:pt x="1558" y="6482"/>
                  </a:lnTo>
                  <a:lnTo>
                    <a:pt x="1558" y="6482"/>
                  </a:lnTo>
                  <a:lnTo>
                    <a:pt x="1558" y="6482"/>
                  </a:lnTo>
                  <a:lnTo>
                    <a:pt x="1558" y="6482"/>
                  </a:lnTo>
                  <a:lnTo>
                    <a:pt x="1558" y="6503"/>
                  </a:lnTo>
                  <a:lnTo>
                    <a:pt x="1558" y="6503"/>
                  </a:lnTo>
                  <a:lnTo>
                    <a:pt x="1558" y="6503"/>
                  </a:lnTo>
                  <a:lnTo>
                    <a:pt x="1558" y="6503"/>
                  </a:lnTo>
                  <a:lnTo>
                    <a:pt x="1558" y="6503"/>
                  </a:lnTo>
                  <a:lnTo>
                    <a:pt x="1579" y="6503"/>
                  </a:lnTo>
                  <a:lnTo>
                    <a:pt x="1599" y="6503"/>
                  </a:lnTo>
                  <a:lnTo>
                    <a:pt x="1599" y="6503"/>
                  </a:lnTo>
                  <a:lnTo>
                    <a:pt x="1599" y="6503"/>
                  </a:lnTo>
                  <a:lnTo>
                    <a:pt x="1619" y="6524"/>
                  </a:lnTo>
                  <a:lnTo>
                    <a:pt x="1619" y="6524"/>
                  </a:lnTo>
                  <a:lnTo>
                    <a:pt x="1619" y="6544"/>
                  </a:lnTo>
                  <a:lnTo>
                    <a:pt x="1619" y="6544"/>
                  </a:lnTo>
                  <a:lnTo>
                    <a:pt x="1619" y="6564"/>
                  </a:lnTo>
                  <a:lnTo>
                    <a:pt x="1619" y="6564"/>
                  </a:lnTo>
                  <a:lnTo>
                    <a:pt x="1619" y="6564"/>
                  </a:lnTo>
                  <a:lnTo>
                    <a:pt x="1619" y="6564"/>
                  </a:lnTo>
                  <a:lnTo>
                    <a:pt x="1619" y="6564"/>
                  </a:lnTo>
                  <a:lnTo>
                    <a:pt x="1619" y="6585"/>
                  </a:lnTo>
                  <a:lnTo>
                    <a:pt x="1619" y="6606"/>
                  </a:lnTo>
                  <a:lnTo>
                    <a:pt x="1640" y="6606"/>
                  </a:lnTo>
                  <a:lnTo>
                    <a:pt x="1661" y="6606"/>
                  </a:lnTo>
                  <a:lnTo>
                    <a:pt x="1661" y="6606"/>
                  </a:lnTo>
                  <a:lnTo>
                    <a:pt x="1681" y="6606"/>
                  </a:lnTo>
                  <a:lnTo>
                    <a:pt x="1681" y="6564"/>
                  </a:lnTo>
                  <a:lnTo>
                    <a:pt x="1681" y="6564"/>
                  </a:lnTo>
                  <a:lnTo>
                    <a:pt x="1681" y="6544"/>
                  </a:lnTo>
                  <a:lnTo>
                    <a:pt x="1701" y="6524"/>
                  </a:lnTo>
                  <a:lnTo>
                    <a:pt x="1701" y="6524"/>
                  </a:lnTo>
                  <a:lnTo>
                    <a:pt x="1701" y="6482"/>
                  </a:lnTo>
                  <a:lnTo>
                    <a:pt x="1701" y="6462"/>
                  </a:lnTo>
                  <a:lnTo>
                    <a:pt x="1701" y="6462"/>
                  </a:lnTo>
                  <a:lnTo>
                    <a:pt x="1722" y="6442"/>
                  </a:lnTo>
                  <a:lnTo>
                    <a:pt x="1722" y="6442"/>
                  </a:lnTo>
                  <a:lnTo>
                    <a:pt x="1722" y="6442"/>
                  </a:lnTo>
                  <a:lnTo>
                    <a:pt x="1722" y="6421"/>
                  </a:lnTo>
                  <a:lnTo>
                    <a:pt x="1722" y="6421"/>
                  </a:lnTo>
                  <a:lnTo>
                    <a:pt x="1701" y="6380"/>
                  </a:lnTo>
                  <a:lnTo>
                    <a:pt x="1681" y="6298"/>
                  </a:lnTo>
                  <a:lnTo>
                    <a:pt x="1681" y="6277"/>
                  </a:lnTo>
                  <a:lnTo>
                    <a:pt x="1681" y="6277"/>
                  </a:lnTo>
                  <a:lnTo>
                    <a:pt x="1681" y="6256"/>
                  </a:lnTo>
                  <a:lnTo>
                    <a:pt x="1722" y="6236"/>
                  </a:lnTo>
                  <a:lnTo>
                    <a:pt x="1722" y="6236"/>
                  </a:lnTo>
                  <a:lnTo>
                    <a:pt x="1722" y="6216"/>
                  </a:lnTo>
                  <a:lnTo>
                    <a:pt x="1722" y="6216"/>
                  </a:lnTo>
                  <a:lnTo>
                    <a:pt x="1722" y="6216"/>
                  </a:lnTo>
                  <a:lnTo>
                    <a:pt x="1722" y="6195"/>
                  </a:lnTo>
                  <a:lnTo>
                    <a:pt x="1722" y="6174"/>
                  </a:lnTo>
                  <a:lnTo>
                    <a:pt x="1722" y="6174"/>
                  </a:lnTo>
                  <a:lnTo>
                    <a:pt x="1722" y="6174"/>
                  </a:lnTo>
                  <a:lnTo>
                    <a:pt x="1722" y="6154"/>
                  </a:lnTo>
                  <a:lnTo>
                    <a:pt x="1722" y="6154"/>
                  </a:lnTo>
                  <a:lnTo>
                    <a:pt x="1722" y="6134"/>
                  </a:lnTo>
                  <a:lnTo>
                    <a:pt x="1722" y="6134"/>
                  </a:lnTo>
                  <a:lnTo>
                    <a:pt x="1722" y="6134"/>
                  </a:lnTo>
                  <a:lnTo>
                    <a:pt x="1743" y="6113"/>
                  </a:lnTo>
                  <a:lnTo>
                    <a:pt x="1783" y="6134"/>
                  </a:lnTo>
                  <a:lnTo>
                    <a:pt x="1783" y="6134"/>
                  </a:lnTo>
                  <a:lnTo>
                    <a:pt x="1825" y="6092"/>
                  </a:lnTo>
                  <a:lnTo>
                    <a:pt x="1865" y="6052"/>
                  </a:lnTo>
                  <a:lnTo>
                    <a:pt x="1865" y="6031"/>
                  </a:lnTo>
                  <a:lnTo>
                    <a:pt x="1865" y="6010"/>
                  </a:lnTo>
                  <a:lnTo>
                    <a:pt x="1886" y="5990"/>
                  </a:lnTo>
                  <a:lnTo>
                    <a:pt x="1886" y="5970"/>
                  </a:lnTo>
                  <a:lnTo>
                    <a:pt x="1865" y="5949"/>
                  </a:lnTo>
                  <a:lnTo>
                    <a:pt x="1865" y="5928"/>
                  </a:lnTo>
                  <a:lnTo>
                    <a:pt x="1865" y="5928"/>
                  </a:lnTo>
                  <a:lnTo>
                    <a:pt x="1865" y="5908"/>
                  </a:lnTo>
                  <a:lnTo>
                    <a:pt x="1886" y="5888"/>
                  </a:lnTo>
                  <a:lnTo>
                    <a:pt x="1886" y="5888"/>
                  </a:lnTo>
                  <a:lnTo>
                    <a:pt x="1886" y="5888"/>
                  </a:lnTo>
                  <a:lnTo>
                    <a:pt x="1886" y="5867"/>
                  </a:lnTo>
                  <a:lnTo>
                    <a:pt x="1886" y="5846"/>
                  </a:lnTo>
                  <a:lnTo>
                    <a:pt x="1886" y="5826"/>
                  </a:lnTo>
                  <a:lnTo>
                    <a:pt x="1886" y="5826"/>
                  </a:lnTo>
                  <a:lnTo>
                    <a:pt x="1865" y="5744"/>
                  </a:lnTo>
                  <a:lnTo>
                    <a:pt x="1845" y="5703"/>
                  </a:lnTo>
                  <a:lnTo>
                    <a:pt x="1825" y="5682"/>
                  </a:lnTo>
                  <a:lnTo>
                    <a:pt x="1825" y="5662"/>
                  </a:lnTo>
                  <a:lnTo>
                    <a:pt x="1825" y="5641"/>
                  </a:lnTo>
                  <a:lnTo>
                    <a:pt x="1804" y="5621"/>
                  </a:lnTo>
                  <a:lnTo>
                    <a:pt x="1804" y="5600"/>
                  </a:lnTo>
                  <a:lnTo>
                    <a:pt x="1804" y="5580"/>
                  </a:lnTo>
                  <a:lnTo>
                    <a:pt x="1804" y="5580"/>
                  </a:lnTo>
                  <a:lnTo>
                    <a:pt x="1865" y="5559"/>
                  </a:lnTo>
                  <a:lnTo>
                    <a:pt x="1886" y="5559"/>
                  </a:lnTo>
                  <a:lnTo>
                    <a:pt x="1907" y="5559"/>
                  </a:lnTo>
                  <a:lnTo>
                    <a:pt x="1907" y="5559"/>
                  </a:lnTo>
                  <a:lnTo>
                    <a:pt x="1907" y="5559"/>
                  </a:lnTo>
                  <a:lnTo>
                    <a:pt x="1907" y="5559"/>
                  </a:lnTo>
                  <a:lnTo>
                    <a:pt x="1907" y="5518"/>
                  </a:lnTo>
                  <a:lnTo>
                    <a:pt x="1907" y="5518"/>
                  </a:lnTo>
                  <a:lnTo>
                    <a:pt x="1927" y="5518"/>
                  </a:lnTo>
                  <a:lnTo>
                    <a:pt x="1927" y="5477"/>
                  </a:lnTo>
                  <a:lnTo>
                    <a:pt x="1947" y="5477"/>
                  </a:lnTo>
                  <a:lnTo>
                    <a:pt x="1947" y="5457"/>
                  </a:lnTo>
                  <a:lnTo>
                    <a:pt x="1947" y="5416"/>
                  </a:lnTo>
                  <a:lnTo>
                    <a:pt x="1947" y="5395"/>
                  </a:lnTo>
                  <a:lnTo>
                    <a:pt x="1947" y="5395"/>
                  </a:lnTo>
                  <a:lnTo>
                    <a:pt x="1886" y="5313"/>
                  </a:lnTo>
                  <a:lnTo>
                    <a:pt x="1865" y="5313"/>
                  </a:lnTo>
                  <a:lnTo>
                    <a:pt x="1865" y="5313"/>
                  </a:lnTo>
                  <a:lnTo>
                    <a:pt x="1845" y="5313"/>
                  </a:lnTo>
                  <a:lnTo>
                    <a:pt x="1845" y="5313"/>
                  </a:lnTo>
                  <a:lnTo>
                    <a:pt x="1825" y="5293"/>
                  </a:lnTo>
                  <a:lnTo>
                    <a:pt x="1825" y="5272"/>
                  </a:lnTo>
                  <a:lnTo>
                    <a:pt x="1804" y="5272"/>
                  </a:lnTo>
                  <a:lnTo>
                    <a:pt x="1783" y="5231"/>
                  </a:lnTo>
                  <a:lnTo>
                    <a:pt x="1763" y="5231"/>
                  </a:lnTo>
                  <a:lnTo>
                    <a:pt x="1783" y="5108"/>
                  </a:lnTo>
                  <a:lnTo>
                    <a:pt x="1804" y="4985"/>
                  </a:lnTo>
                  <a:lnTo>
                    <a:pt x="1804" y="4965"/>
                  </a:lnTo>
                  <a:lnTo>
                    <a:pt x="1804" y="4944"/>
                  </a:lnTo>
                  <a:lnTo>
                    <a:pt x="1804" y="4923"/>
                  </a:lnTo>
                  <a:lnTo>
                    <a:pt x="1783" y="4923"/>
                  </a:lnTo>
                  <a:lnTo>
                    <a:pt x="1743" y="4801"/>
                  </a:lnTo>
                  <a:lnTo>
                    <a:pt x="1743" y="4801"/>
                  </a:lnTo>
                  <a:lnTo>
                    <a:pt x="1743" y="4780"/>
                  </a:lnTo>
                  <a:lnTo>
                    <a:pt x="1763" y="4759"/>
                  </a:lnTo>
                  <a:lnTo>
                    <a:pt x="1763" y="4739"/>
                  </a:lnTo>
                  <a:lnTo>
                    <a:pt x="1763" y="4739"/>
                  </a:lnTo>
                  <a:lnTo>
                    <a:pt x="1743" y="4657"/>
                  </a:lnTo>
                  <a:lnTo>
                    <a:pt x="1743" y="4636"/>
                  </a:lnTo>
                  <a:lnTo>
                    <a:pt x="1743" y="4636"/>
                  </a:lnTo>
                  <a:lnTo>
                    <a:pt x="1763" y="4595"/>
                  </a:lnTo>
                  <a:lnTo>
                    <a:pt x="1743" y="4493"/>
                  </a:lnTo>
                  <a:lnTo>
                    <a:pt x="1722" y="4451"/>
                  </a:lnTo>
                  <a:lnTo>
                    <a:pt x="1763" y="4369"/>
                  </a:lnTo>
                  <a:lnTo>
                    <a:pt x="1763" y="4349"/>
                  </a:lnTo>
                  <a:lnTo>
                    <a:pt x="1763" y="4349"/>
                  </a:lnTo>
                  <a:lnTo>
                    <a:pt x="1743" y="4287"/>
                  </a:lnTo>
                  <a:lnTo>
                    <a:pt x="1783" y="4267"/>
                  </a:lnTo>
                  <a:lnTo>
                    <a:pt x="1825" y="4185"/>
                  </a:lnTo>
                  <a:lnTo>
                    <a:pt x="1865" y="4103"/>
                  </a:lnTo>
                  <a:lnTo>
                    <a:pt x="1886" y="4103"/>
                  </a:lnTo>
                  <a:lnTo>
                    <a:pt x="1927" y="4062"/>
                  </a:lnTo>
                  <a:lnTo>
                    <a:pt x="1989" y="4041"/>
                  </a:lnTo>
                  <a:lnTo>
                    <a:pt x="2071" y="4062"/>
                  </a:lnTo>
                  <a:lnTo>
                    <a:pt x="2133" y="4082"/>
                  </a:lnTo>
                  <a:lnTo>
                    <a:pt x="2153" y="4082"/>
                  </a:lnTo>
                  <a:lnTo>
                    <a:pt x="2153" y="4062"/>
                  </a:lnTo>
                  <a:lnTo>
                    <a:pt x="2194" y="4000"/>
                  </a:lnTo>
                  <a:lnTo>
                    <a:pt x="2194" y="3980"/>
                  </a:lnTo>
                  <a:lnTo>
                    <a:pt x="2194" y="3980"/>
                  </a:lnTo>
                  <a:lnTo>
                    <a:pt x="2173" y="3857"/>
                  </a:lnTo>
                  <a:lnTo>
                    <a:pt x="2173" y="3836"/>
                  </a:lnTo>
                  <a:lnTo>
                    <a:pt x="2153" y="3836"/>
                  </a:lnTo>
                  <a:lnTo>
                    <a:pt x="2133" y="3836"/>
                  </a:lnTo>
                  <a:lnTo>
                    <a:pt x="2133" y="3836"/>
                  </a:lnTo>
                  <a:lnTo>
                    <a:pt x="2071" y="3795"/>
                  </a:lnTo>
                  <a:lnTo>
                    <a:pt x="2112" y="3672"/>
                  </a:lnTo>
                  <a:lnTo>
                    <a:pt x="2173" y="3570"/>
                  </a:lnTo>
                  <a:lnTo>
                    <a:pt x="2173" y="3570"/>
                  </a:lnTo>
                  <a:lnTo>
                    <a:pt x="2194" y="3529"/>
                  </a:lnTo>
                  <a:lnTo>
                    <a:pt x="2194" y="3508"/>
                  </a:lnTo>
                  <a:lnTo>
                    <a:pt x="2194" y="3508"/>
                  </a:lnTo>
                  <a:lnTo>
                    <a:pt x="2215" y="3508"/>
                  </a:lnTo>
                  <a:lnTo>
                    <a:pt x="2215" y="3446"/>
                  </a:lnTo>
                  <a:lnTo>
                    <a:pt x="2215" y="3446"/>
                  </a:lnTo>
                  <a:lnTo>
                    <a:pt x="2215" y="3426"/>
                  </a:lnTo>
                  <a:lnTo>
                    <a:pt x="2235" y="3426"/>
                  </a:lnTo>
                  <a:lnTo>
                    <a:pt x="2235" y="3406"/>
                  </a:lnTo>
                  <a:lnTo>
                    <a:pt x="2235" y="3385"/>
                  </a:lnTo>
                  <a:lnTo>
                    <a:pt x="2235" y="3344"/>
                  </a:lnTo>
                  <a:lnTo>
                    <a:pt x="2235" y="3324"/>
                  </a:lnTo>
                  <a:lnTo>
                    <a:pt x="2235" y="3200"/>
                  </a:lnTo>
                  <a:lnTo>
                    <a:pt x="2235" y="3200"/>
                  </a:lnTo>
                  <a:lnTo>
                    <a:pt x="2255" y="3160"/>
                  </a:lnTo>
                  <a:lnTo>
                    <a:pt x="2255" y="3139"/>
                  </a:lnTo>
                  <a:lnTo>
                    <a:pt x="2255" y="3118"/>
                  </a:lnTo>
                  <a:lnTo>
                    <a:pt x="2215" y="2975"/>
                  </a:lnTo>
                  <a:lnTo>
                    <a:pt x="2276" y="2975"/>
                  </a:lnTo>
                  <a:lnTo>
                    <a:pt x="2337" y="2954"/>
                  </a:lnTo>
                  <a:lnTo>
                    <a:pt x="2419" y="2892"/>
                  </a:lnTo>
                  <a:lnTo>
                    <a:pt x="2419" y="2892"/>
                  </a:lnTo>
                  <a:lnTo>
                    <a:pt x="2419" y="2872"/>
                  </a:lnTo>
                  <a:lnTo>
                    <a:pt x="2419" y="2852"/>
                  </a:lnTo>
                  <a:lnTo>
                    <a:pt x="2419" y="2852"/>
                  </a:lnTo>
                  <a:lnTo>
                    <a:pt x="2399" y="2790"/>
                  </a:lnTo>
                  <a:lnTo>
                    <a:pt x="2399" y="2790"/>
                  </a:lnTo>
                  <a:lnTo>
                    <a:pt x="2440" y="2728"/>
                  </a:lnTo>
                  <a:lnTo>
                    <a:pt x="2522" y="2564"/>
                  </a:lnTo>
                  <a:lnTo>
                    <a:pt x="2522" y="2544"/>
                  </a:lnTo>
                  <a:lnTo>
                    <a:pt x="2563" y="2503"/>
                  </a:lnTo>
                  <a:lnTo>
                    <a:pt x="2584" y="2482"/>
                  </a:lnTo>
                  <a:lnTo>
                    <a:pt x="2584" y="2482"/>
                  </a:lnTo>
                  <a:lnTo>
                    <a:pt x="2584" y="2482"/>
                  </a:lnTo>
                  <a:lnTo>
                    <a:pt x="2584" y="2400"/>
                  </a:lnTo>
                  <a:lnTo>
                    <a:pt x="2584" y="2400"/>
                  </a:lnTo>
                  <a:lnTo>
                    <a:pt x="2522" y="2277"/>
                  </a:lnTo>
                  <a:lnTo>
                    <a:pt x="2522" y="2236"/>
                  </a:lnTo>
                  <a:lnTo>
                    <a:pt x="2522" y="2236"/>
                  </a:lnTo>
                  <a:lnTo>
                    <a:pt x="2563" y="2216"/>
                  </a:lnTo>
                  <a:lnTo>
                    <a:pt x="2563" y="2216"/>
                  </a:lnTo>
                  <a:lnTo>
                    <a:pt x="2584" y="2195"/>
                  </a:lnTo>
                  <a:lnTo>
                    <a:pt x="2604" y="2175"/>
                  </a:lnTo>
                  <a:lnTo>
                    <a:pt x="2604" y="2154"/>
                  </a:lnTo>
                  <a:lnTo>
                    <a:pt x="2625" y="2031"/>
                  </a:lnTo>
                  <a:lnTo>
                    <a:pt x="2625" y="2011"/>
                  </a:lnTo>
                  <a:lnTo>
                    <a:pt x="2645" y="2011"/>
                  </a:lnTo>
                  <a:lnTo>
                    <a:pt x="2707" y="1929"/>
                  </a:lnTo>
                  <a:lnTo>
                    <a:pt x="2727" y="1908"/>
                  </a:lnTo>
                  <a:lnTo>
                    <a:pt x="2727" y="1908"/>
                  </a:lnTo>
                  <a:lnTo>
                    <a:pt x="2789" y="1929"/>
                  </a:lnTo>
                  <a:lnTo>
                    <a:pt x="2850" y="1970"/>
                  </a:lnTo>
                  <a:lnTo>
                    <a:pt x="2850" y="1970"/>
                  </a:lnTo>
                  <a:lnTo>
                    <a:pt x="2871" y="1949"/>
                  </a:lnTo>
                  <a:lnTo>
                    <a:pt x="2871" y="1929"/>
                  </a:lnTo>
                  <a:lnTo>
                    <a:pt x="2891" y="1867"/>
                  </a:lnTo>
                  <a:lnTo>
                    <a:pt x="2891" y="1826"/>
                  </a:lnTo>
                  <a:lnTo>
                    <a:pt x="2871" y="1723"/>
                  </a:lnTo>
                  <a:lnTo>
                    <a:pt x="2871" y="1723"/>
                  </a:lnTo>
                  <a:lnTo>
                    <a:pt x="2871" y="1662"/>
                  </a:lnTo>
                  <a:lnTo>
                    <a:pt x="2871" y="1662"/>
                  </a:lnTo>
                  <a:lnTo>
                    <a:pt x="2871" y="1662"/>
                  </a:lnTo>
                  <a:lnTo>
                    <a:pt x="2891" y="1662"/>
                  </a:lnTo>
                  <a:lnTo>
                    <a:pt x="2932" y="1621"/>
                  </a:lnTo>
                  <a:lnTo>
                    <a:pt x="2932" y="1641"/>
                  </a:lnTo>
                  <a:lnTo>
                    <a:pt x="2973" y="1662"/>
                  </a:lnTo>
                  <a:lnTo>
                    <a:pt x="2994" y="1662"/>
                  </a:lnTo>
                  <a:lnTo>
                    <a:pt x="3055" y="1662"/>
                  </a:lnTo>
                  <a:lnTo>
                    <a:pt x="3138" y="1683"/>
                  </a:lnTo>
                  <a:lnTo>
                    <a:pt x="3240" y="1723"/>
                  </a:lnTo>
                  <a:lnTo>
                    <a:pt x="3240" y="1723"/>
                  </a:lnTo>
                  <a:lnTo>
                    <a:pt x="3260" y="1703"/>
                  </a:lnTo>
                  <a:lnTo>
                    <a:pt x="3302" y="1641"/>
                  </a:lnTo>
                  <a:lnTo>
                    <a:pt x="3240" y="1621"/>
                  </a:lnTo>
                  <a:lnTo>
                    <a:pt x="3260" y="1580"/>
                  </a:lnTo>
                  <a:lnTo>
                    <a:pt x="3281" y="1559"/>
                  </a:lnTo>
                  <a:lnTo>
                    <a:pt x="3302" y="1498"/>
                  </a:lnTo>
                  <a:lnTo>
                    <a:pt x="3302" y="1477"/>
                  </a:lnTo>
                  <a:lnTo>
                    <a:pt x="3302" y="1477"/>
                  </a:lnTo>
                  <a:lnTo>
                    <a:pt x="3281" y="1416"/>
                  </a:lnTo>
                  <a:lnTo>
                    <a:pt x="3281" y="1416"/>
                  </a:lnTo>
                  <a:lnTo>
                    <a:pt x="3240" y="1355"/>
                  </a:lnTo>
                  <a:lnTo>
                    <a:pt x="3281" y="1355"/>
                  </a:lnTo>
                  <a:lnTo>
                    <a:pt x="3342" y="1334"/>
                  </a:lnTo>
                  <a:lnTo>
                    <a:pt x="3342" y="1293"/>
                  </a:lnTo>
                  <a:lnTo>
                    <a:pt x="3363" y="1293"/>
                  </a:lnTo>
                  <a:lnTo>
                    <a:pt x="3404" y="1334"/>
                  </a:lnTo>
                  <a:lnTo>
                    <a:pt x="3424" y="1334"/>
                  </a:lnTo>
                  <a:lnTo>
                    <a:pt x="3424" y="1313"/>
                  </a:lnTo>
                  <a:lnTo>
                    <a:pt x="3445" y="1293"/>
                  </a:lnTo>
                  <a:lnTo>
                    <a:pt x="3404" y="1252"/>
                  </a:lnTo>
                  <a:lnTo>
                    <a:pt x="3404" y="1231"/>
                  </a:lnTo>
                  <a:lnTo>
                    <a:pt x="3404" y="1231"/>
                  </a:lnTo>
                  <a:lnTo>
                    <a:pt x="3404" y="1211"/>
                  </a:lnTo>
                  <a:lnTo>
                    <a:pt x="3445" y="1190"/>
                  </a:lnTo>
                  <a:lnTo>
                    <a:pt x="3506" y="1190"/>
                  </a:lnTo>
                  <a:lnTo>
                    <a:pt x="3527" y="1190"/>
                  </a:lnTo>
                  <a:lnTo>
                    <a:pt x="3588" y="1293"/>
                  </a:lnTo>
                  <a:lnTo>
                    <a:pt x="3609" y="1313"/>
                  </a:lnTo>
                  <a:lnTo>
                    <a:pt x="3630" y="1355"/>
                  </a:lnTo>
                  <a:lnTo>
                    <a:pt x="3650" y="1355"/>
                  </a:lnTo>
                  <a:lnTo>
                    <a:pt x="3650" y="1375"/>
                  </a:lnTo>
                  <a:lnTo>
                    <a:pt x="3650" y="1375"/>
                  </a:lnTo>
                  <a:lnTo>
                    <a:pt x="3671" y="1395"/>
                  </a:lnTo>
                  <a:lnTo>
                    <a:pt x="3692" y="1416"/>
                  </a:lnTo>
                  <a:lnTo>
                    <a:pt x="3692" y="1416"/>
                  </a:lnTo>
                  <a:lnTo>
                    <a:pt x="3692" y="1457"/>
                  </a:lnTo>
                  <a:lnTo>
                    <a:pt x="3712" y="1477"/>
                  </a:lnTo>
                  <a:lnTo>
                    <a:pt x="3712" y="1477"/>
                  </a:lnTo>
                  <a:lnTo>
                    <a:pt x="3732" y="1457"/>
                  </a:lnTo>
                  <a:lnTo>
                    <a:pt x="3732" y="1457"/>
                  </a:lnTo>
                  <a:lnTo>
                    <a:pt x="3732" y="1457"/>
                  </a:lnTo>
                  <a:lnTo>
                    <a:pt x="3794" y="1477"/>
                  </a:lnTo>
                  <a:lnTo>
                    <a:pt x="3835" y="1477"/>
                  </a:lnTo>
                  <a:lnTo>
                    <a:pt x="3835" y="1477"/>
                  </a:lnTo>
                  <a:lnTo>
                    <a:pt x="3835" y="1477"/>
                  </a:lnTo>
                  <a:lnTo>
                    <a:pt x="3856" y="1498"/>
                  </a:lnTo>
                  <a:lnTo>
                    <a:pt x="3856" y="1498"/>
                  </a:lnTo>
                  <a:lnTo>
                    <a:pt x="3917" y="1457"/>
                  </a:lnTo>
                  <a:lnTo>
                    <a:pt x="3938" y="1457"/>
                  </a:lnTo>
                  <a:lnTo>
                    <a:pt x="3958" y="1437"/>
                  </a:lnTo>
                  <a:lnTo>
                    <a:pt x="3958" y="1416"/>
                  </a:lnTo>
                  <a:lnTo>
                    <a:pt x="3958" y="1395"/>
                  </a:lnTo>
                  <a:lnTo>
                    <a:pt x="3978" y="1375"/>
                  </a:lnTo>
                  <a:lnTo>
                    <a:pt x="3999" y="1375"/>
                  </a:lnTo>
                  <a:lnTo>
                    <a:pt x="4040" y="1395"/>
                  </a:lnTo>
                  <a:lnTo>
                    <a:pt x="4040" y="1395"/>
                  </a:lnTo>
                  <a:lnTo>
                    <a:pt x="4040" y="1395"/>
                  </a:lnTo>
                  <a:lnTo>
                    <a:pt x="4081" y="1416"/>
                  </a:lnTo>
                  <a:lnTo>
                    <a:pt x="4101" y="1437"/>
                  </a:lnTo>
                  <a:lnTo>
                    <a:pt x="4143" y="1437"/>
                  </a:lnTo>
                  <a:lnTo>
                    <a:pt x="4163" y="1437"/>
                  </a:lnTo>
                  <a:lnTo>
                    <a:pt x="4183" y="1457"/>
                  </a:lnTo>
                  <a:lnTo>
                    <a:pt x="4204" y="1477"/>
                  </a:lnTo>
                  <a:lnTo>
                    <a:pt x="4204" y="1477"/>
                  </a:lnTo>
                  <a:lnTo>
                    <a:pt x="4204" y="1477"/>
                  </a:lnTo>
                  <a:lnTo>
                    <a:pt x="4204" y="1477"/>
                  </a:lnTo>
                  <a:lnTo>
                    <a:pt x="4204" y="1457"/>
                  </a:lnTo>
                  <a:lnTo>
                    <a:pt x="4204" y="1457"/>
                  </a:lnTo>
                  <a:lnTo>
                    <a:pt x="4225" y="1457"/>
                  </a:lnTo>
                  <a:lnTo>
                    <a:pt x="4225" y="1457"/>
                  </a:lnTo>
                  <a:lnTo>
                    <a:pt x="4225" y="1437"/>
                  </a:lnTo>
                  <a:lnTo>
                    <a:pt x="4245" y="1437"/>
                  </a:lnTo>
                  <a:lnTo>
                    <a:pt x="4245" y="1437"/>
                  </a:lnTo>
                  <a:lnTo>
                    <a:pt x="4245" y="1437"/>
                  </a:lnTo>
                  <a:lnTo>
                    <a:pt x="4245" y="1416"/>
                  </a:lnTo>
                  <a:lnTo>
                    <a:pt x="4245" y="1416"/>
                  </a:lnTo>
                  <a:lnTo>
                    <a:pt x="4245" y="1416"/>
                  </a:lnTo>
                  <a:lnTo>
                    <a:pt x="4245" y="1416"/>
                  </a:lnTo>
                  <a:lnTo>
                    <a:pt x="4245" y="1395"/>
                  </a:lnTo>
                  <a:lnTo>
                    <a:pt x="4245" y="1375"/>
                  </a:lnTo>
                  <a:lnTo>
                    <a:pt x="4225" y="1375"/>
                  </a:lnTo>
                  <a:lnTo>
                    <a:pt x="4245" y="1355"/>
                  </a:lnTo>
                  <a:lnTo>
                    <a:pt x="4245" y="1334"/>
                  </a:lnTo>
                  <a:lnTo>
                    <a:pt x="4266" y="1293"/>
                  </a:lnTo>
                  <a:lnTo>
                    <a:pt x="4286" y="1293"/>
                  </a:lnTo>
                  <a:lnTo>
                    <a:pt x="4286" y="1293"/>
                  </a:lnTo>
                  <a:lnTo>
                    <a:pt x="4307" y="1293"/>
                  </a:lnTo>
                  <a:lnTo>
                    <a:pt x="4327" y="1293"/>
                  </a:lnTo>
                  <a:lnTo>
                    <a:pt x="4327" y="1293"/>
                  </a:lnTo>
                  <a:lnTo>
                    <a:pt x="4327" y="1273"/>
                  </a:lnTo>
                  <a:lnTo>
                    <a:pt x="4327" y="1273"/>
                  </a:lnTo>
                  <a:lnTo>
                    <a:pt x="4327" y="1273"/>
                  </a:lnTo>
                  <a:lnTo>
                    <a:pt x="4327" y="1252"/>
                  </a:lnTo>
                  <a:lnTo>
                    <a:pt x="4327" y="1252"/>
                  </a:lnTo>
                  <a:lnTo>
                    <a:pt x="4327" y="1231"/>
                  </a:lnTo>
                  <a:lnTo>
                    <a:pt x="4327" y="1231"/>
                  </a:lnTo>
                  <a:lnTo>
                    <a:pt x="4348" y="1231"/>
                  </a:lnTo>
                  <a:lnTo>
                    <a:pt x="4348" y="1211"/>
                  </a:lnTo>
                  <a:lnTo>
                    <a:pt x="4348" y="1211"/>
                  </a:lnTo>
                  <a:lnTo>
                    <a:pt x="4348" y="1211"/>
                  </a:lnTo>
                  <a:lnTo>
                    <a:pt x="4327" y="1211"/>
                  </a:lnTo>
                  <a:lnTo>
                    <a:pt x="4327" y="1211"/>
                  </a:lnTo>
                  <a:lnTo>
                    <a:pt x="4327" y="1211"/>
                  </a:lnTo>
                  <a:lnTo>
                    <a:pt x="4327" y="1190"/>
                  </a:lnTo>
                  <a:lnTo>
                    <a:pt x="4327" y="1190"/>
                  </a:lnTo>
                  <a:lnTo>
                    <a:pt x="4327" y="1190"/>
                  </a:lnTo>
                  <a:lnTo>
                    <a:pt x="4327" y="1190"/>
                  </a:lnTo>
                  <a:lnTo>
                    <a:pt x="4327" y="1169"/>
                  </a:lnTo>
                  <a:lnTo>
                    <a:pt x="4327" y="1169"/>
                  </a:lnTo>
                  <a:lnTo>
                    <a:pt x="4327" y="1149"/>
                  </a:lnTo>
                  <a:lnTo>
                    <a:pt x="4327" y="1149"/>
                  </a:lnTo>
                  <a:lnTo>
                    <a:pt x="4327" y="1149"/>
                  </a:lnTo>
                  <a:lnTo>
                    <a:pt x="4327" y="1149"/>
                  </a:lnTo>
                  <a:lnTo>
                    <a:pt x="4327" y="1149"/>
                  </a:lnTo>
                  <a:lnTo>
                    <a:pt x="4327" y="1149"/>
                  </a:lnTo>
                  <a:lnTo>
                    <a:pt x="4327" y="1129"/>
                  </a:lnTo>
                  <a:lnTo>
                    <a:pt x="4307" y="1129"/>
                  </a:lnTo>
                  <a:lnTo>
                    <a:pt x="4307" y="1108"/>
                  </a:lnTo>
                  <a:lnTo>
                    <a:pt x="4307" y="1108"/>
                  </a:lnTo>
                  <a:lnTo>
                    <a:pt x="4307" y="1067"/>
                  </a:lnTo>
                  <a:lnTo>
                    <a:pt x="4307" y="1047"/>
                  </a:lnTo>
                  <a:lnTo>
                    <a:pt x="4327" y="1026"/>
                  </a:lnTo>
                  <a:lnTo>
                    <a:pt x="4327" y="1005"/>
                  </a:lnTo>
                  <a:lnTo>
                    <a:pt x="4307" y="985"/>
                  </a:lnTo>
                  <a:lnTo>
                    <a:pt x="4307" y="985"/>
                  </a:lnTo>
                  <a:lnTo>
                    <a:pt x="4307" y="985"/>
                  </a:lnTo>
                  <a:lnTo>
                    <a:pt x="4307" y="965"/>
                  </a:lnTo>
                  <a:lnTo>
                    <a:pt x="4307" y="965"/>
                  </a:lnTo>
                  <a:lnTo>
                    <a:pt x="4307" y="944"/>
                  </a:lnTo>
                  <a:lnTo>
                    <a:pt x="4307" y="944"/>
                  </a:lnTo>
                  <a:lnTo>
                    <a:pt x="4307" y="944"/>
                  </a:lnTo>
                  <a:lnTo>
                    <a:pt x="4307" y="944"/>
                  </a:lnTo>
                  <a:lnTo>
                    <a:pt x="4307" y="944"/>
                  </a:lnTo>
                  <a:lnTo>
                    <a:pt x="4307" y="923"/>
                  </a:lnTo>
                  <a:lnTo>
                    <a:pt x="4327" y="923"/>
                  </a:lnTo>
                  <a:lnTo>
                    <a:pt x="4327" y="903"/>
                  </a:lnTo>
                  <a:lnTo>
                    <a:pt x="4327" y="903"/>
                  </a:lnTo>
                  <a:lnTo>
                    <a:pt x="4327" y="883"/>
                  </a:lnTo>
                  <a:lnTo>
                    <a:pt x="4327" y="862"/>
                  </a:lnTo>
                  <a:lnTo>
                    <a:pt x="4307" y="862"/>
                  </a:lnTo>
                  <a:lnTo>
                    <a:pt x="4307" y="862"/>
                  </a:lnTo>
                  <a:lnTo>
                    <a:pt x="4307" y="862"/>
                  </a:lnTo>
                  <a:lnTo>
                    <a:pt x="4307" y="841"/>
                  </a:lnTo>
                  <a:lnTo>
                    <a:pt x="4327" y="841"/>
                  </a:lnTo>
                  <a:lnTo>
                    <a:pt x="4327" y="841"/>
                  </a:lnTo>
                  <a:lnTo>
                    <a:pt x="4348" y="821"/>
                  </a:lnTo>
                  <a:lnTo>
                    <a:pt x="4348" y="821"/>
                  </a:lnTo>
                  <a:lnTo>
                    <a:pt x="4348" y="821"/>
                  </a:lnTo>
                  <a:lnTo>
                    <a:pt x="4348" y="801"/>
                  </a:lnTo>
                  <a:lnTo>
                    <a:pt x="4368" y="801"/>
                  </a:lnTo>
                  <a:lnTo>
                    <a:pt x="4368" y="780"/>
                  </a:lnTo>
                  <a:lnTo>
                    <a:pt x="4389" y="739"/>
                  </a:lnTo>
                  <a:lnTo>
                    <a:pt x="4389" y="739"/>
                  </a:lnTo>
                  <a:lnTo>
                    <a:pt x="4389" y="719"/>
                  </a:lnTo>
                  <a:lnTo>
                    <a:pt x="4389" y="719"/>
                  </a:lnTo>
                  <a:lnTo>
                    <a:pt x="4389" y="719"/>
                  </a:lnTo>
                  <a:lnTo>
                    <a:pt x="4389" y="698"/>
                  </a:lnTo>
                  <a:lnTo>
                    <a:pt x="4389" y="698"/>
                  </a:lnTo>
                  <a:lnTo>
                    <a:pt x="4430" y="677"/>
                  </a:lnTo>
                  <a:lnTo>
                    <a:pt x="4450" y="677"/>
                  </a:lnTo>
                  <a:lnTo>
                    <a:pt x="4450" y="677"/>
                  </a:lnTo>
                  <a:lnTo>
                    <a:pt x="4471" y="677"/>
                  </a:lnTo>
                  <a:lnTo>
                    <a:pt x="4471" y="677"/>
                  </a:lnTo>
                  <a:lnTo>
                    <a:pt x="4471" y="677"/>
                  </a:lnTo>
                  <a:lnTo>
                    <a:pt x="4491" y="677"/>
                  </a:lnTo>
                  <a:lnTo>
                    <a:pt x="4491" y="698"/>
                  </a:lnTo>
                  <a:lnTo>
                    <a:pt x="4512" y="698"/>
                  </a:lnTo>
                  <a:lnTo>
                    <a:pt x="4532" y="657"/>
                  </a:lnTo>
                  <a:lnTo>
                    <a:pt x="4553" y="657"/>
                  </a:lnTo>
                  <a:lnTo>
                    <a:pt x="4553" y="657"/>
                  </a:lnTo>
                  <a:lnTo>
                    <a:pt x="4532" y="657"/>
                  </a:lnTo>
                  <a:lnTo>
                    <a:pt x="4532" y="657"/>
                  </a:lnTo>
                  <a:lnTo>
                    <a:pt x="4532" y="636"/>
                  </a:lnTo>
                  <a:lnTo>
                    <a:pt x="4553" y="636"/>
                  </a:lnTo>
                  <a:lnTo>
                    <a:pt x="4553" y="636"/>
                  </a:lnTo>
                  <a:lnTo>
                    <a:pt x="4553" y="636"/>
                  </a:lnTo>
                  <a:lnTo>
                    <a:pt x="4553" y="616"/>
                  </a:lnTo>
                  <a:lnTo>
                    <a:pt x="4573" y="616"/>
                  </a:lnTo>
                  <a:lnTo>
                    <a:pt x="4573" y="595"/>
                  </a:lnTo>
                  <a:lnTo>
                    <a:pt x="4594" y="575"/>
                  </a:lnTo>
                  <a:lnTo>
                    <a:pt x="4594" y="575"/>
                  </a:lnTo>
                  <a:lnTo>
                    <a:pt x="4614" y="575"/>
                  </a:lnTo>
                  <a:lnTo>
                    <a:pt x="4635" y="575"/>
                  </a:lnTo>
                  <a:lnTo>
                    <a:pt x="4635" y="575"/>
                  </a:lnTo>
                  <a:lnTo>
                    <a:pt x="4635" y="575"/>
                  </a:lnTo>
                  <a:lnTo>
                    <a:pt x="4655" y="595"/>
                  </a:lnTo>
                  <a:lnTo>
                    <a:pt x="4697" y="657"/>
                  </a:lnTo>
                  <a:lnTo>
                    <a:pt x="4717" y="657"/>
                  </a:lnTo>
                  <a:lnTo>
                    <a:pt x="4758" y="677"/>
                  </a:lnTo>
                  <a:lnTo>
                    <a:pt x="4758" y="677"/>
                  </a:lnTo>
                  <a:lnTo>
                    <a:pt x="4758" y="698"/>
                  </a:lnTo>
                  <a:lnTo>
                    <a:pt x="4758" y="698"/>
                  </a:lnTo>
                  <a:lnTo>
                    <a:pt x="4779" y="698"/>
                  </a:lnTo>
                  <a:lnTo>
                    <a:pt x="4840" y="719"/>
                  </a:lnTo>
                  <a:lnTo>
                    <a:pt x="4901" y="739"/>
                  </a:lnTo>
                  <a:lnTo>
                    <a:pt x="4922" y="739"/>
                  </a:lnTo>
                  <a:lnTo>
                    <a:pt x="4943" y="780"/>
                  </a:lnTo>
                  <a:lnTo>
                    <a:pt x="4963" y="841"/>
                  </a:lnTo>
                  <a:lnTo>
                    <a:pt x="4963" y="903"/>
                  </a:lnTo>
                  <a:lnTo>
                    <a:pt x="4901" y="1005"/>
                  </a:lnTo>
                  <a:lnTo>
                    <a:pt x="4901" y="1005"/>
                  </a:lnTo>
                  <a:lnTo>
                    <a:pt x="4901" y="1026"/>
                  </a:lnTo>
                  <a:lnTo>
                    <a:pt x="4922" y="1047"/>
                  </a:lnTo>
                  <a:lnTo>
                    <a:pt x="4922" y="1067"/>
                  </a:lnTo>
                  <a:lnTo>
                    <a:pt x="4922" y="1067"/>
                  </a:lnTo>
                  <a:lnTo>
                    <a:pt x="4943" y="1087"/>
                  </a:lnTo>
                  <a:lnTo>
                    <a:pt x="4943" y="1087"/>
                  </a:lnTo>
                  <a:lnTo>
                    <a:pt x="4963" y="1087"/>
                  </a:lnTo>
                  <a:lnTo>
                    <a:pt x="4963" y="1087"/>
                  </a:lnTo>
                  <a:lnTo>
                    <a:pt x="4983" y="1087"/>
                  </a:lnTo>
                  <a:lnTo>
                    <a:pt x="4983" y="1067"/>
                  </a:lnTo>
                  <a:lnTo>
                    <a:pt x="4983" y="1047"/>
                  </a:lnTo>
                  <a:lnTo>
                    <a:pt x="4983" y="1026"/>
                  </a:lnTo>
                  <a:lnTo>
                    <a:pt x="4983" y="1026"/>
                  </a:lnTo>
                  <a:lnTo>
                    <a:pt x="4983" y="1005"/>
                  </a:lnTo>
                  <a:lnTo>
                    <a:pt x="4983" y="1005"/>
                  </a:lnTo>
                  <a:lnTo>
                    <a:pt x="4983" y="985"/>
                  </a:lnTo>
                  <a:lnTo>
                    <a:pt x="4983" y="985"/>
                  </a:lnTo>
                  <a:lnTo>
                    <a:pt x="4983" y="985"/>
                  </a:lnTo>
                  <a:lnTo>
                    <a:pt x="4983" y="985"/>
                  </a:lnTo>
                  <a:lnTo>
                    <a:pt x="4983" y="965"/>
                  </a:lnTo>
                  <a:lnTo>
                    <a:pt x="4983" y="965"/>
                  </a:lnTo>
                  <a:lnTo>
                    <a:pt x="4983" y="944"/>
                  </a:lnTo>
                  <a:lnTo>
                    <a:pt x="4983" y="944"/>
                  </a:lnTo>
                  <a:lnTo>
                    <a:pt x="5004" y="923"/>
                  </a:lnTo>
                  <a:lnTo>
                    <a:pt x="5004" y="923"/>
                  </a:lnTo>
                  <a:lnTo>
                    <a:pt x="5045" y="923"/>
                  </a:lnTo>
                  <a:lnTo>
                    <a:pt x="5045" y="903"/>
                  </a:lnTo>
                  <a:lnTo>
                    <a:pt x="5065" y="883"/>
                  </a:lnTo>
                  <a:lnTo>
                    <a:pt x="5065" y="883"/>
                  </a:lnTo>
                  <a:lnTo>
                    <a:pt x="5086" y="883"/>
                  </a:lnTo>
                  <a:lnTo>
                    <a:pt x="5107" y="883"/>
                  </a:lnTo>
                  <a:lnTo>
                    <a:pt x="5107" y="862"/>
                  </a:lnTo>
                  <a:lnTo>
                    <a:pt x="5107" y="862"/>
                  </a:lnTo>
                  <a:lnTo>
                    <a:pt x="5127" y="821"/>
                  </a:lnTo>
                  <a:lnTo>
                    <a:pt x="5127" y="821"/>
                  </a:lnTo>
                  <a:lnTo>
                    <a:pt x="5127" y="821"/>
                  </a:lnTo>
                  <a:lnTo>
                    <a:pt x="5127" y="801"/>
                  </a:lnTo>
                  <a:lnTo>
                    <a:pt x="5127" y="801"/>
                  </a:lnTo>
                  <a:lnTo>
                    <a:pt x="5127" y="801"/>
                  </a:lnTo>
                  <a:lnTo>
                    <a:pt x="5127" y="780"/>
                  </a:lnTo>
                  <a:lnTo>
                    <a:pt x="5127" y="780"/>
                  </a:lnTo>
                  <a:lnTo>
                    <a:pt x="5127" y="780"/>
                  </a:lnTo>
                  <a:lnTo>
                    <a:pt x="5127" y="759"/>
                  </a:lnTo>
                  <a:lnTo>
                    <a:pt x="5127" y="759"/>
                  </a:lnTo>
                  <a:lnTo>
                    <a:pt x="5127" y="739"/>
                  </a:lnTo>
                  <a:lnTo>
                    <a:pt x="5127" y="739"/>
                  </a:lnTo>
                  <a:lnTo>
                    <a:pt x="5127" y="739"/>
                  </a:lnTo>
                  <a:lnTo>
                    <a:pt x="5107" y="739"/>
                  </a:lnTo>
                  <a:lnTo>
                    <a:pt x="5107" y="719"/>
                  </a:lnTo>
                  <a:lnTo>
                    <a:pt x="5107" y="719"/>
                  </a:lnTo>
                  <a:lnTo>
                    <a:pt x="5107" y="719"/>
                  </a:lnTo>
                  <a:lnTo>
                    <a:pt x="5107" y="719"/>
                  </a:lnTo>
                  <a:lnTo>
                    <a:pt x="5127" y="719"/>
                  </a:lnTo>
                  <a:lnTo>
                    <a:pt x="5127" y="719"/>
                  </a:lnTo>
                  <a:lnTo>
                    <a:pt x="5168" y="759"/>
                  </a:lnTo>
                  <a:lnTo>
                    <a:pt x="5189" y="759"/>
                  </a:lnTo>
                  <a:lnTo>
                    <a:pt x="5230" y="759"/>
                  </a:lnTo>
                  <a:lnTo>
                    <a:pt x="5251" y="759"/>
                  </a:lnTo>
                  <a:lnTo>
                    <a:pt x="5251" y="739"/>
                  </a:lnTo>
                  <a:lnTo>
                    <a:pt x="5251" y="719"/>
                  </a:lnTo>
                  <a:close/>
                  <a:moveTo>
                    <a:pt x="61" y="5211"/>
                  </a:moveTo>
                  <a:lnTo>
                    <a:pt x="61" y="5211"/>
                  </a:lnTo>
                  <a:lnTo>
                    <a:pt x="61" y="5211"/>
                  </a:lnTo>
                  <a:lnTo>
                    <a:pt x="61" y="5211"/>
                  </a:lnTo>
                  <a:lnTo>
                    <a:pt x="61" y="5211"/>
                  </a:lnTo>
                  <a:lnTo>
                    <a:pt x="61" y="5211"/>
                  </a:lnTo>
                  <a:lnTo>
                    <a:pt x="61" y="5231"/>
                  </a:lnTo>
                  <a:lnTo>
                    <a:pt x="61" y="5231"/>
                  </a:lnTo>
                  <a:lnTo>
                    <a:pt x="61" y="5231"/>
                  </a:lnTo>
                  <a:lnTo>
                    <a:pt x="61" y="5231"/>
                  </a:lnTo>
                  <a:lnTo>
                    <a:pt x="61" y="5231"/>
                  </a:lnTo>
                  <a:lnTo>
                    <a:pt x="61" y="5231"/>
                  </a:lnTo>
                  <a:lnTo>
                    <a:pt x="61" y="5231"/>
                  </a:lnTo>
                  <a:lnTo>
                    <a:pt x="61" y="5231"/>
                  </a:lnTo>
                  <a:lnTo>
                    <a:pt x="61" y="5231"/>
                  </a:lnTo>
                  <a:lnTo>
                    <a:pt x="61" y="5231"/>
                  </a:lnTo>
                  <a:lnTo>
                    <a:pt x="61" y="5231"/>
                  </a:lnTo>
                  <a:lnTo>
                    <a:pt x="61" y="5231"/>
                  </a:lnTo>
                  <a:lnTo>
                    <a:pt x="61" y="5252"/>
                  </a:lnTo>
                  <a:lnTo>
                    <a:pt x="82" y="5231"/>
                  </a:lnTo>
                  <a:lnTo>
                    <a:pt x="82" y="5231"/>
                  </a:lnTo>
                  <a:lnTo>
                    <a:pt x="61" y="5231"/>
                  </a:lnTo>
                  <a:lnTo>
                    <a:pt x="61" y="5231"/>
                  </a:lnTo>
                  <a:lnTo>
                    <a:pt x="61" y="5211"/>
                  </a:lnTo>
                  <a:close/>
                  <a:moveTo>
                    <a:pt x="881" y="4267"/>
                  </a:moveTo>
                  <a:lnTo>
                    <a:pt x="902" y="4267"/>
                  </a:lnTo>
                  <a:lnTo>
                    <a:pt x="902" y="4267"/>
                  </a:lnTo>
                  <a:lnTo>
                    <a:pt x="902" y="4247"/>
                  </a:lnTo>
                  <a:lnTo>
                    <a:pt x="922" y="4247"/>
                  </a:lnTo>
                  <a:lnTo>
                    <a:pt x="922" y="4267"/>
                  </a:lnTo>
                  <a:lnTo>
                    <a:pt x="922" y="4247"/>
                  </a:lnTo>
                  <a:lnTo>
                    <a:pt x="942" y="4247"/>
                  </a:lnTo>
                  <a:lnTo>
                    <a:pt x="922" y="4267"/>
                  </a:lnTo>
                  <a:lnTo>
                    <a:pt x="922" y="4267"/>
                  </a:lnTo>
                  <a:lnTo>
                    <a:pt x="942" y="4267"/>
                  </a:lnTo>
                  <a:lnTo>
                    <a:pt x="984" y="4247"/>
                  </a:lnTo>
                  <a:lnTo>
                    <a:pt x="1004" y="4247"/>
                  </a:lnTo>
                  <a:lnTo>
                    <a:pt x="1004" y="4247"/>
                  </a:lnTo>
                  <a:lnTo>
                    <a:pt x="1004" y="4226"/>
                  </a:lnTo>
                  <a:lnTo>
                    <a:pt x="1004" y="4226"/>
                  </a:lnTo>
                  <a:lnTo>
                    <a:pt x="1004" y="4226"/>
                  </a:lnTo>
                  <a:lnTo>
                    <a:pt x="1004" y="4226"/>
                  </a:lnTo>
                  <a:lnTo>
                    <a:pt x="1004" y="4205"/>
                  </a:lnTo>
                  <a:lnTo>
                    <a:pt x="1004" y="4205"/>
                  </a:lnTo>
                  <a:lnTo>
                    <a:pt x="1004" y="4205"/>
                  </a:lnTo>
                  <a:lnTo>
                    <a:pt x="1004" y="4205"/>
                  </a:lnTo>
                  <a:lnTo>
                    <a:pt x="1004" y="4205"/>
                  </a:lnTo>
                  <a:lnTo>
                    <a:pt x="1004" y="4185"/>
                  </a:lnTo>
                  <a:lnTo>
                    <a:pt x="1004" y="4185"/>
                  </a:lnTo>
                  <a:lnTo>
                    <a:pt x="1004" y="4185"/>
                  </a:lnTo>
                  <a:lnTo>
                    <a:pt x="984" y="4185"/>
                  </a:lnTo>
                  <a:lnTo>
                    <a:pt x="984" y="4205"/>
                  </a:lnTo>
                  <a:lnTo>
                    <a:pt x="984" y="4205"/>
                  </a:lnTo>
                  <a:lnTo>
                    <a:pt x="984" y="4185"/>
                  </a:lnTo>
                  <a:lnTo>
                    <a:pt x="963" y="4205"/>
                  </a:lnTo>
                  <a:lnTo>
                    <a:pt x="963" y="4205"/>
                  </a:lnTo>
                  <a:lnTo>
                    <a:pt x="963" y="4205"/>
                  </a:lnTo>
                  <a:lnTo>
                    <a:pt x="984" y="4205"/>
                  </a:lnTo>
                  <a:lnTo>
                    <a:pt x="984" y="4205"/>
                  </a:lnTo>
                  <a:lnTo>
                    <a:pt x="984" y="4205"/>
                  </a:lnTo>
                  <a:lnTo>
                    <a:pt x="942" y="4247"/>
                  </a:lnTo>
                  <a:lnTo>
                    <a:pt x="881" y="4247"/>
                  </a:lnTo>
                  <a:lnTo>
                    <a:pt x="881" y="4247"/>
                  </a:lnTo>
                  <a:lnTo>
                    <a:pt x="881" y="4267"/>
                  </a:lnTo>
                  <a:close/>
                  <a:moveTo>
                    <a:pt x="1066" y="4287"/>
                  </a:moveTo>
                  <a:lnTo>
                    <a:pt x="1066" y="4287"/>
                  </a:lnTo>
                  <a:lnTo>
                    <a:pt x="1066" y="4287"/>
                  </a:lnTo>
                  <a:lnTo>
                    <a:pt x="1086" y="4287"/>
                  </a:lnTo>
                  <a:lnTo>
                    <a:pt x="1086" y="4287"/>
                  </a:lnTo>
                  <a:lnTo>
                    <a:pt x="1086" y="4267"/>
                  </a:lnTo>
                  <a:lnTo>
                    <a:pt x="1086" y="4267"/>
                  </a:lnTo>
                  <a:lnTo>
                    <a:pt x="1066" y="4267"/>
                  </a:lnTo>
                  <a:lnTo>
                    <a:pt x="1066" y="4267"/>
                  </a:lnTo>
                  <a:lnTo>
                    <a:pt x="1066" y="4267"/>
                  </a:lnTo>
                  <a:lnTo>
                    <a:pt x="1066" y="4267"/>
                  </a:lnTo>
                  <a:lnTo>
                    <a:pt x="1066" y="4267"/>
                  </a:lnTo>
                  <a:lnTo>
                    <a:pt x="1066" y="4267"/>
                  </a:lnTo>
                  <a:lnTo>
                    <a:pt x="1066" y="4267"/>
                  </a:lnTo>
                  <a:lnTo>
                    <a:pt x="1066" y="4267"/>
                  </a:lnTo>
                  <a:lnTo>
                    <a:pt x="1045" y="4267"/>
                  </a:lnTo>
                  <a:lnTo>
                    <a:pt x="1045" y="4267"/>
                  </a:lnTo>
                  <a:lnTo>
                    <a:pt x="1045" y="4267"/>
                  </a:lnTo>
                  <a:lnTo>
                    <a:pt x="1045" y="4267"/>
                  </a:lnTo>
                  <a:lnTo>
                    <a:pt x="1045" y="4287"/>
                  </a:lnTo>
                  <a:lnTo>
                    <a:pt x="1045" y="4287"/>
                  </a:lnTo>
                  <a:lnTo>
                    <a:pt x="1045" y="4287"/>
                  </a:lnTo>
                  <a:lnTo>
                    <a:pt x="1045" y="4287"/>
                  </a:lnTo>
                  <a:lnTo>
                    <a:pt x="1045" y="4287"/>
                  </a:lnTo>
                  <a:lnTo>
                    <a:pt x="1045" y="4287"/>
                  </a:lnTo>
                  <a:lnTo>
                    <a:pt x="1066" y="4287"/>
                  </a:lnTo>
                  <a:close/>
                  <a:moveTo>
                    <a:pt x="840" y="4493"/>
                  </a:moveTo>
                  <a:lnTo>
                    <a:pt x="860" y="4493"/>
                  </a:lnTo>
                  <a:lnTo>
                    <a:pt x="860" y="4493"/>
                  </a:lnTo>
                  <a:lnTo>
                    <a:pt x="860" y="4513"/>
                  </a:lnTo>
                  <a:lnTo>
                    <a:pt x="860" y="4513"/>
                  </a:lnTo>
                  <a:lnTo>
                    <a:pt x="860" y="4513"/>
                  </a:lnTo>
                  <a:lnTo>
                    <a:pt x="860" y="4513"/>
                  </a:lnTo>
                  <a:lnTo>
                    <a:pt x="881" y="4513"/>
                  </a:lnTo>
                  <a:lnTo>
                    <a:pt x="881" y="4513"/>
                  </a:lnTo>
                  <a:lnTo>
                    <a:pt x="881" y="4513"/>
                  </a:lnTo>
                  <a:lnTo>
                    <a:pt x="881" y="4513"/>
                  </a:lnTo>
                  <a:lnTo>
                    <a:pt x="881" y="4513"/>
                  </a:lnTo>
                  <a:lnTo>
                    <a:pt x="881" y="4493"/>
                  </a:lnTo>
                  <a:lnTo>
                    <a:pt x="881" y="4493"/>
                  </a:lnTo>
                  <a:lnTo>
                    <a:pt x="860" y="4493"/>
                  </a:lnTo>
                  <a:lnTo>
                    <a:pt x="860" y="4493"/>
                  </a:lnTo>
                  <a:lnTo>
                    <a:pt x="860" y="4493"/>
                  </a:lnTo>
                  <a:lnTo>
                    <a:pt x="860" y="4493"/>
                  </a:lnTo>
                  <a:lnTo>
                    <a:pt x="840" y="4493"/>
                  </a:lnTo>
                  <a:close/>
                  <a:moveTo>
                    <a:pt x="1230" y="4082"/>
                  </a:moveTo>
                  <a:lnTo>
                    <a:pt x="1230" y="4082"/>
                  </a:lnTo>
                  <a:lnTo>
                    <a:pt x="1230" y="4082"/>
                  </a:lnTo>
                  <a:lnTo>
                    <a:pt x="1230" y="4082"/>
                  </a:lnTo>
                  <a:lnTo>
                    <a:pt x="1230" y="4082"/>
                  </a:lnTo>
                  <a:lnTo>
                    <a:pt x="1230" y="4082"/>
                  </a:lnTo>
                  <a:lnTo>
                    <a:pt x="1230" y="4103"/>
                  </a:lnTo>
                  <a:lnTo>
                    <a:pt x="1230" y="4103"/>
                  </a:lnTo>
                  <a:lnTo>
                    <a:pt x="1230" y="4103"/>
                  </a:lnTo>
                  <a:lnTo>
                    <a:pt x="1250" y="4103"/>
                  </a:lnTo>
                  <a:lnTo>
                    <a:pt x="1250" y="4103"/>
                  </a:lnTo>
                  <a:lnTo>
                    <a:pt x="1250" y="4103"/>
                  </a:lnTo>
                  <a:lnTo>
                    <a:pt x="1250" y="4082"/>
                  </a:lnTo>
                  <a:lnTo>
                    <a:pt x="1250" y="4082"/>
                  </a:lnTo>
                  <a:lnTo>
                    <a:pt x="1250" y="4082"/>
                  </a:lnTo>
                  <a:lnTo>
                    <a:pt x="1250" y="4082"/>
                  </a:lnTo>
                  <a:lnTo>
                    <a:pt x="1250" y="4082"/>
                  </a:lnTo>
                  <a:lnTo>
                    <a:pt x="1250" y="4082"/>
                  </a:lnTo>
                  <a:lnTo>
                    <a:pt x="1250" y="4082"/>
                  </a:lnTo>
                  <a:lnTo>
                    <a:pt x="1250" y="4082"/>
                  </a:lnTo>
                  <a:lnTo>
                    <a:pt x="1230" y="4082"/>
                  </a:lnTo>
                  <a:close/>
                  <a:moveTo>
                    <a:pt x="881" y="4369"/>
                  </a:moveTo>
                  <a:lnTo>
                    <a:pt x="881" y="4369"/>
                  </a:lnTo>
                  <a:lnTo>
                    <a:pt x="881" y="4369"/>
                  </a:lnTo>
                  <a:lnTo>
                    <a:pt x="881" y="4369"/>
                  </a:lnTo>
                  <a:lnTo>
                    <a:pt x="881" y="4369"/>
                  </a:lnTo>
                  <a:lnTo>
                    <a:pt x="881" y="4369"/>
                  </a:lnTo>
                  <a:lnTo>
                    <a:pt x="881" y="4369"/>
                  </a:lnTo>
                  <a:lnTo>
                    <a:pt x="881" y="4369"/>
                  </a:lnTo>
                  <a:lnTo>
                    <a:pt x="881" y="4369"/>
                  </a:lnTo>
                  <a:lnTo>
                    <a:pt x="902" y="4369"/>
                  </a:lnTo>
                  <a:lnTo>
                    <a:pt x="902" y="4369"/>
                  </a:lnTo>
                  <a:lnTo>
                    <a:pt x="902" y="4369"/>
                  </a:lnTo>
                  <a:lnTo>
                    <a:pt x="902" y="4390"/>
                  </a:lnTo>
                  <a:lnTo>
                    <a:pt x="902" y="4390"/>
                  </a:lnTo>
                  <a:lnTo>
                    <a:pt x="922" y="4390"/>
                  </a:lnTo>
                  <a:lnTo>
                    <a:pt x="922" y="4390"/>
                  </a:lnTo>
                  <a:lnTo>
                    <a:pt x="942" y="4369"/>
                  </a:lnTo>
                  <a:lnTo>
                    <a:pt x="963" y="4369"/>
                  </a:lnTo>
                  <a:lnTo>
                    <a:pt x="984" y="4349"/>
                  </a:lnTo>
                  <a:lnTo>
                    <a:pt x="1004" y="4349"/>
                  </a:lnTo>
                  <a:lnTo>
                    <a:pt x="1066" y="4329"/>
                  </a:lnTo>
                  <a:lnTo>
                    <a:pt x="1066" y="4329"/>
                  </a:lnTo>
                  <a:lnTo>
                    <a:pt x="1086" y="4329"/>
                  </a:lnTo>
                  <a:lnTo>
                    <a:pt x="1086" y="4308"/>
                  </a:lnTo>
                  <a:lnTo>
                    <a:pt x="1066" y="4308"/>
                  </a:lnTo>
                  <a:lnTo>
                    <a:pt x="1066" y="4308"/>
                  </a:lnTo>
                  <a:lnTo>
                    <a:pt x="1066" y="4308"/>
                  </a:lnTo>
                  <a:lnTo>
                    <a:pt x="1066" y="4308"/>
                  </a:lnTo>
                  <a:lnTo>
                    <a:pt x="1066" y="4308"/>
                  </a:lnTo>
                  <a:lnTo>
                    <a:pt x="1066" y="4287"/>
                  </a:lnTo>
                  <a:lnTo>
                    <a:pt x="1045" y="4287"/>
                  </a:lnTo>
                  <a:lnTo>
                    <a:pt x="1045" y="4308"/>
                  </a:lnTo>
                  <a:lnTo>
                    <a:pt x="1045" y="4308"/>
                  </a:lnTo>
                  <a:lnTo>
                    <a:pt x="1024" y="4287"/>
                  </a:lnTo>
                  <a:lnTo>
                    <a:pt x="1024" y="4287"/>
                  </a:lnTo>
                  <a:lnTo>
                    <a:pt x="1024" y="4287"/>
                  </a:lnTo>
                  <a:lnTo>
                    <a:pt x="1024" y="4287"/>
                  </a:lnTo>
                  <a:lnTo>
                    <a:pt x="1024" y="4287"/>
                  </a:lnTo>
                  <a:lnTo>
                    <a:pt x="1024" y="4267"/>
                  </a:lnTo>
                  <a:lnTo>
                    <a:pt x="1045" y="4287"/>
                  </a:lnTo>
                  <a:lnTo>
                    <a:pt x="1024" y="4267"/>
                  </a:lnTo>
                  <a:lnTo>
                    <a:pt x="1024" y="4267"/>
                  </a:lnTo>
                  <a:lnTo>
                    <a:pt x="1024" y="4267"/>
                  </a:lnTo>
                  <a:lnTo>
                    <a:pt x="1024" y="4267"/>
                  </a:lnTo>
                  <a:lnTo>
                    <a:pt x="1004" y="4267"/>
                  </a:lnTo>
                  <a:lnTo>
                    <a:pt x="1004" y="4287"/>
                  </a:lnTo>
                  <a:lnTo>
                    <a:pt x="1004" y="4287"/>
                  </a:lnTo>
                  <a:lnTo>
                    <a:pt x="1004" y="4287"/>
                  </a:lnTo>
                  <a:lnTo>
                    <a:pt x="1004" y="4287"/>
                  </a:lnTo>
                  <a:lnTo>
                    <a:pt x="1004" y="4287"/>
                  </a:lnTo>
                  <a:lnTo>
                    <a:pt x="1004" y="4287"/>
                  </a:lnTo>
                  <a:lnTo>
                    <a:pt x="984" y="4287"/>
                  </a:lnTo>
                  <a:lnTo>
                    <a:pt x="963" y="4287"/>
                  </a:lnTo>
                  <a:lnTo>
                    <a:pt x="942" y="4287"/>
                  </a:lnTo>
                  <a:lnTo>
                    <a:pt x="942" y="4287"/>
                  </a:lnTo>
                  <a:lnTo>
                    <a:pt x="942" y="4287"/>
                  </a:lnTo>
                  <a:lnTo>
                    <a:pt x="942" y="4308"/>
                  </a:lnTo>
                  <a:lnTo>
                    <a:pt x="963" y="4308"/>
                  </a:lnTo>
                  <a:lnTo>
                    <a:pt x="984" y="4308"/>
                  </a:lnTo>
                  <a:lnTo>
                    <a:pt x="984" y="4308"/>
                  </a:lnTo>
                  <a:lnTo>
                    <a:pt x="963" y="4308"/>
                  </a:lnTo>
                  <a:lnTo>
                    <a:pt x="963" y="4308"/>
                  </a:lnTo>
                  <a:lnTo>
                    <a:pt x="922" y="4308"/>
                  </a:lnTo>
                  <a:lnTo>
                    <a:pt x="902" y="4329"/>
                  </a:lnTo>
                  <a:lnTo>
                    <a:pt x="881" y="4349"/>
                  </a:lnTo>
                  <a:lnTo>
                    <a:pt x="881" y="4349"/>
                  </a:lnTo>
                  <a:lnTo>
                    <a:pt x="881" y="4349"/>
                  </a:lnTo>
                  <a:lnTo>
                    <a:pt x="881" y="4369"/>
                  </a:lnTo>
                  <a:close/>
                  <a:moveTo>
                    <a:pt x="881" y="4513"/>
                  </a:moveTo>
                  <a:lnTo>
                    <a:pt x="902" y="4513"/>
                  </a:lnTo>
                  <a:lnTo>
                    <a:pt x="902" y="4513"/>
                  </a:lnTo>
                  <a:lnTo>
                    <a:pt x="942" y="4513"/>
                  </a:lnTo>
                  <a:lnTo>
                    <a:pt x="942" y="4493"/>
                  </a:lnTo>
                  <a:lnTo>
                    <a:pt x="942" y="4493"/>
                  </a:lnTo>
                  <a:lnTo>
                    <a:pt x="922" y="4472"/>
                  </a:lnTo>
                  <a:lnTo>
                    <a:pt x="922" y="4472"/>
                  </a:lnTo>
                  <a:lnTo>
                    <a:pt x="922" y="4451"/>
                  </a:lnTo>
                  <a:lnTo>
                    <a:pt x="902" y="4451"/>
                  </a:lnTo>
                  <a:lnTo>
                    <a:pt x="902" y="4451"/>
                  </a:lnTo>
                  <a:lnTo>
                    <a:pt x="902" y="4472"/>
                  </a:lnTo>
                  <a:lnTo>
                    <a:pt x="902" y="4472"/>
                  </a:lnTo>
                  <a:lnTo>
                    <a:pt x="902" y="4472"/>
                  </a:lnTo>
                  <a:lnTo>
                    <a:pt x="902" y="4493"/>
                  </a:lnTo>
                  <a:lnTo>
                    <a:pt x="902" y="4472"/>
                  </a:lnTo>
                  <a:lnTo>
                    <a:pt x="902" y="4472"/>
                  </a:lnTo>
                  <a:lnTo>
                    <a:pt x="902" y="4472"/>
                  </a:lnTo>
                  <a:lnTo>
                    <a:pt x="881" y="4472"/>
                  </a:lnTo>
                  <a:lnTo>
                    <a:pt x="881" y="4472"/>
                  </a:lnTo>
                  <a:lnTo>
                    <a:pt x="881" y="4472"/>
                  </a:lnTo>
                  <a:lnTo>
                    <a:pt x="881" y="4472"/>
                  </a:lnTo>
                  <a:lnTo>
                    <a:pt x="881" y="4472"/>
                  </a:lnTo>
                  <a:lnTo>
                    <a:pt x="881" y="4451"/>
                  </a:lnTo>
                  <a:lnTo>
                    <a:pt x="881" y="4451"/>
                  </a:lnTo>
                  <a:lnTo>
                    <a:pt x="881" y="4451"/>
                  </a:lnTo>
                  <a:lnTo>
                    <a:pt x="881" y="4472"/>
                  </a:lnTo>
                  <a:lnTo>
                    <a:pt x="881" y="4472"/>
                  </a:lnTo>
                  <a:lnTo>
                    <a:pt x="881" y="4493"/>
                  </a:lnTo>
                  <a:lnTo>
                    <a:pt x="881" y="4493"/>
                  </a:lnTo>
                  <a:lnTo>
                    <a:pt x="881" y="4513"/>
                  </a:lnTo>
                  <a:close/>
                  <a:moveTo>
                    <a:pt x="103" y="5067"/>
                  </a:moveTo>
                  <a:lnTo>
                    <a:pt x="123" y="5087"/>
                  </a:lnTo>
                  <a:lnTo>
                    <a:pt x="123" y="5087"/>
                  </a:lnTo>
                  <a:lnTo>
                    <a:pt x="123" y="5087"/>
                  </a:lnTo>
                  <a:lnTo>
                    <a:pt x="103" y="5087"/>
                  </a:lnTo>
                  <a:lnTo>
                    <a:pt x="103" y="5087"/>
                  </a:lnTo>
                  <a:lnTo>
                    <a:pt x="103" y="5087"/>
                  </a:lnTo>
                  <a:lnTo>
                    <a:pt x="103" y="5087"/>
                  </a:lnTo>
                  <a:lnTo>
                    <a:pt x="103" y="5108"/>
                  </a:lnTo>
                  <a:lnTo>
                    <a:pt x="103" y="5108"/>
                  </a:lnTo>
                  <a:lnTo>
                    <a:pt x="103" y="5108"/>
                  </a:lnTo>
                  <a:lnTo>
                    <a:pt x="103" y="5108"/>
                  </a:lnTo>
                  <a:lnTo>
                    <a:pt x="123" y="5108"/>
                  </a:lnTo>
                  <a:lnTo>
                    <a:pt x="123" y="5108"/>
                  </a:lnTo>
                  <a:lnTo>
                    <a:pt x="123" y="5108"/>
                  </a:lnTo>
                  <a:lnTo>
                    <a:pt x="123" y="5108"/>
                  </a:lnTo>
                  <a:lnTo>
                    <a:pt x="123" y="5087"/>
                  </a:lnTo>
                  <a:lnTo>
                    <a:pt x="123" y="5087"/>
                  </a:lnTo>
                  <a:lnTo>
                    <a:pt x="143" y="5087"/>
                  </a:lnTo>
                  <a:lnTo>
                    <a:pt x="143" y="5087"/>
                  </a:lnTo>
                  <a:lnTo>
                    <a:pt x="143" y="5067"/>
                  </a:lnTo>
                  <a:lnTo>
                    <a:pt x="143" y="5067"/>
                  </a:lnTo>
                  <a:lnTo>
                    <a:pt x="123" y="5067"/>
                  </a:lnTo>
                  <a:lnTo>
                    <a:pt x="123" y="5067"/>
                  </a:lnTo>
                  <a:lnTo>
                    <a:pt x="123" y="5067"/>
                  </a:lnTo>
                  <a:lnTo>
                    <a:pt x="123" y="5067"/>
                  </a:lnTo>
                  <a:lnTo>
                    <a:pt x="123" y="5067"/>
                  </a:lnTo>
                  <a:lnTo>
                    <a:pt x="123" y="5067"/>
                  </a:lnTo>
                  <a:lnTo>
                    <a:pt x="103" y="5067"/>
                  </a:lnTo>
                  <a:lnTo>
                    <a:pt x="103" y="5047"/>
                  </a:lnTo>
                  <a:lnTo>
                    <a:pt x="103" y="5047"/>
                  </a:lnTo>
                  <a:lnTo>
                    <a:pt x="103" y="5067"/>
                  </a:lnTo>
                  <a:close/>
                  <a:moveTo>
                    <a:pt x="1435" y="3652"/>
                  </a:moveTo>
                  <a:lnTo>
                    <a:pt x="1435" y="3672"/>
                  </a:lnTo>
                  <a:lnTo>
                    <a:pt x="1435" y="3652"/>
                  </a:lnTo>
                  <a:lnTo>
                    <a:pt x="1455" y="3652"/>
                  </a:lnTo>
                  <a:lnTo>
                    <a:pt x="1455" y="3631"/>
                  </a:lnTo>
                  <a:lnTo>
                    <a:pt x="1475" y="3631"/>
                  </a:lnTo>
                  <a:lnTo>
                    <a:pt x="1496" y="3611"/>
                  </a:lnTo>
                  <a:lnTo>
                    <a:pt x="1496" y="3611"/>
                  </a:lnTo>
                  <a:lnTo>
                    <a:pt x="1496" y="3611"/>
                  </a:lnTo>
                  <a:lnTo>
                    <a:pt x="1517" y="3590"/>
                  </a:lnTo>
                  <a:lnTo>
                    <a:pt x="1496" y="3590"/>
                  </a:lnTo>
                  <a:lnTo>
                    <a:pt x="1496" y="3590"/>
                  </a:lnTo>
                  <a:lnTo>
                    <a:pt x="1496" y="3590"/>
                  </a:lnTo>
                  <a:lnTo>
                    <a:pt x="1496" y="3590"/>
                  </a:lnTo>
                  <a:lnTo>
                    <a:pt x="1475" y="3611"/>
                  </a:lnTo>
                  <a:lnTo>
                    <a:pt x="1455" y="3611"/>
                  </a:lnTo>
                  <a:lnTo>
                    <a:pt x="1455" y="3631"/>
                  </a:lnTo>
                  <a:lnTo>
                    <a:pt x="1455" y="3631"/>
                  </a:lnTo>
                  <a:lnTo>
                    <a:pt x="1435" y="3631"/>
                  </a:lnTo>
                  <a:lnTo>
                    <a:pt x="1435" y="3631"/>
                  </a:lnTo>
                  <a:lnTo>
                    <a:pt x="1435" y="3631"/>
                  </a:lnTo>
                  <a:lnTo>
                    <a:pt x="1435" y="3652"/>
                  </a:lnTo>
                  <a:lnTo>
                    <a:pt x="1414" y="3652"/>
                  </a:lnTo>
                  <a:lnTo>
                    <a:pt x="1414" y="3652"/>
                  </a:lnTo>
                  <a:lnTo>
                    <a:pt x="1435" y="3652"/>
                  </a:lnTo>
                  <a:close/>
                  <a:moveTo>
                    <a:pt x="1599" y="3570"/>
                  </a:moveTo>
                  <a:lnTo>
                    <a:pt x="1619" y="3570"/>
                  </a:lnTo>
                  <a:lnTo>
                    <a:pt x="1619" y="3549"/>
                  </a:lnTo>
                  <a:lnTo>
                    <a:pt x="1619" y="3549"/>
                  </a:lnTo>
                  <a:lnTo>
                    <a:pt x="1619" y="3549"/>
                  </a:lnTo>
                  <a:lnTo>
                    <a:pt x="1619" y="3549"/>
                  </a:lnTo>
                  <a:lnTo>
                    <a:pt x="1619" y="3549"/>
                  </a:lnTo>
                  <a:lnTo>
                    <a:pt x="1619" y="3549"/>
                  </a:lnTo>
                  <a:lnTo>
                    <a:pt x="1619" y="3570"/>
                  </a:lnTo>
                  <a:lnTo>
                    <a:pt x="1619" y="3570"/>
                  </a:lnTo>
                  <a:lnTo>
                    <a:pt x="1619" y="3570"/>
                  </a:lnTo>
                  <a:lnTo>
                    <a:pt x="1640" y="3549"/>
                  </a:lnTo>
                  <a:lnTo>
                    <a:pt x="1640" y="3549"/>
                  </a:lnTo>
                  <a:lnTo>
                    <a:pt x="1640" y="3549"/>
                  </a:lnTo>
                  <a:lnTo>
                    <a:pt x="1640" y="3549"/>
                  </a:lnTo>
                  <a:lnTo>
                    <a:pt x="1619" y="3549"/>
                  </a:lnTo>
                  <a:lnTo>
                    <a:pt x="1619" y="3549"/>
                  </a:lnTo>
                  <a:lnTo>
                    <a:pt x="1640" y="3549"/>
                  </a:lnTo>
                  <a:lnTo>
                    <a:pt x="1640" y="3549"/>
                  </a:lnTo>
                  <a:lnTo>
                    <a:pt x="1640" y="3529"/>
                  </a:lnTo>
                  <a:lnTo>
                    <a:pt x="1640" y="3529"/>
                  </a:lnTo>
                  <a:lnTo>
                    <a:pt x="1640" y="3529"/>
                  </a:lnTo>
                  <a:lnTo>
                    <a:pt x="1640" y="3529"/>
                  </a:lnTo>
                  <a:lnTo>
                    <a:pt x="1640" y="3529"/>
                  </a:lnTo>
                  <a:lnTo>
                    <a:pt x="1640" y="3529"/>
                  </a:lnTo>
                  <a:lnTo>
                    <a:pt x="1640" y="3529"/>
                  </a:lnTo>
                  <a:lnTo>
                    <a:pt x="1640" y="3529"/>
                  </a:lnTo>
                  <a:lnTo>
                    <a:pt x="1640" y="3529"/>
                  </a:lnTo>
                  <a:lnTo>
                    <a:pt x="1640" y="3529"/>
                  </a:lnTo>
                  <a:lnTo>
                    <a:pt x="1640" y="3529"/>
                  </a:lnTo>
                  <a:lnTo>
                    <a:pt x="1640" y="3529"/>
                  </a:lnTo>
                  <a:lnTo>
                    <a:pt x="1619" y="3529"/>
                  </a:lnTo>
                  <a:lnTo>
                    <a:pt x="1599" y="3529"/>
                  </a:lnTo>
                  <a:lnTo>
                    <a:pt x="1599" y="3529"/>
                  </a:lnTo>
                  <a:lnTo>
                    <a:pt x="1599" y="3529"/>
                  </a:lnTo>
                  <a:lnTo>
                    <a:pt x="1599" y="3529"/>
                  </a:lnTo>
                  <a:lnTo>
                    <a:pt x="1599" y="3549"/>
                  </a:lnTo>
                  <a:lnTo>
                    <a:pt x="1599" y="3549"/>
                  </a:lnTo>
                  <a:lnTo>
                    <a:pt x="1599" y="3549"/>
                  </a:lnTo>
                  <a:lnTo>
                    <a:pt x="1599" y="3549"/>
                  </a:lnTo>
                  <a:lnTo>
                    <a:pt x="1599" y="3549"/>
                  </a:lnTo>
                  <a:lnTo>
                    <a:pt x="1599" y="3549"/>
                  </a:lnTo>
                  <a:lnTo>
                    <a:pt x="1599" y="3549"/>
                  </a:lnTo>
                  <a:lnTo>
                    <a:pt x="1599" y="3570"/>
                  </a:lnTo>
                  <a:close/>
                  <a:moveTo>
                    <a:pt x="1558" y="3795"/>
                  </a:moveTo>
                  <a:lnTo>
                    <a:pt x="1558" y="3795"/>
                  </a:lnTo>
                  <a:lnTo>
                    <a:pt x="1558" y="3816"/>
                  </a:lnTo>
                  <a:lnTo>
                    <a:pt x="1579" y="3816"/>
                  </a:lnTo>
                  <a:lnTo>
                    <a:pt x="1579" y="3816"/>
                  </a:lnTo>
                  <a:lnTo>
                    <a:pt x="1579" y="3816"/>
                  </a:lnTo>
                  <a:lnTo>
                    <a:pt x="1579" y="3816"/>
                  </a:lnTo>
                  <a:lnTo>
                    <a:pt x="1579" y="3816"/>
                  </a:lnTo>
                  <a:lnTo>
                    <a:pt x="1579" y="3816"/>
                  </a:lnTo>
                  <a:lnTo>
                    <a:pt x="1579" y="3816"/>
                  </a:lnTo>
                  <a:lnTo>
                    <a:pt x="1599" y="3816"/>
                  </a:lnTo>
                  <a:lnTo>
                    <a:pt x="1599" y="3816"/>
                  </a:lnTo>
                  <a:lnTo>
                    <a:pt x="1579" y="3816"/>
                  </a:lnTo>
                  <a:lnTo>
                    <a:pt x="1579" y="3795"/>
                  </a:lnTo>
                  <a:lnTo>
                    <a:pt x="1579" y="3795"/>
                  </a:lnTo>
                  <a:lnTo>
                    <a:pt x="1579" y="3795"/>
                  </a:lnTo>
                  <a:lnTo>
                    <a:pt x="1579" y="3775"/>
                  </a:lnTo>
                  <a:lnTo>
                    <a:pt x="1579" y="3775"/>
                  </a:lnTo>
                  <a:lnTo>
                    <a:pt x="1579" y="3775"/>
                  </a:lnTo>
                  <a:lnTo>
                    <a:pt x="1579" y="3775"/>
                  </a:lnTo>
                  <a:lnTo>
                    <a:pt x="1558" y="3775"/>
                  </a:lnTo>
                  <a:lnTo>
                    <a:pt x="1558" y="3775"/>
                  </a:lnTo>
                  <a:lnTo>
                    <a:pt x="1558" y="3795"/>
                  </a:lnTo>
                  <a:close/>
                  <a:moveTo>
                    <a:pt x="1558" y="3754"/>
                  </a:moveTo>
                  <a:lnTo>
                    <a:pt x="1558" y="3754"/>
                  </a:lnTo>
                  <a:lnTo>
                    <a:pt x="1558" y="3734"/>
                  </a:lnTo>
                  <a:lnTo>
                    <a:pt x="1517" y="3754"/>
                  </a:lnTo>
                  <a:lnTo>
                    <a:pt x="1517" y="3754"/>
                  </a:lnTo>
                  <a:lnTo>
                    <a:pt x="1517" y="3754"/>
                  </a:lnTo>
                  <a:lnTo>
                    <a:pt x="1517" y="3754"/>
                  </a:lnTo>
                  <a:lnTo>
                    <a:pt x="1517" y="3754"/>
                  </a:lnTo>
                  <a:lnTo>
                    <a:pt x="1517" y="3754"/>
                  </a:lnTo>
                  <a:lnTo>
                    <a:pt x="1517" y="3775"/>
                  </a:lnTo>
                  <a:lnTo>
                    <a:pt x="1517" y="3775"/>
                  </a:lnTo>
                  <a:lnTo>
                    <a:pt x="1537" y="3775"/>
                  </a:lnTo>
                  <a:lnTo>
                    <a:pt x="1537" y="3775"/>
                  </a:lnTo>
                  <a:lnTo>
                    <a:pt x="1537" y="3775"/>
                  </a:lnTo>
                  <a:lnTo>
                    <a:pt x="1537" y="3775"/>
                  </a:lnTo>
                  <a:lnTo>
                    <a:pt x="1537" y="3775"/>
                  </a:lnTo>
                  <a:lnTo>
                    <a:pt x="1537" y="3775"/>
                  </a:lnTo>
                  <a:lnTo>
                    <a:pt x="1537" y="3775"/>
                  </a:lnTo>
                  <a:lnTo>
                    <a:pt x="1537" y="3775"/>
                  </a:lnTo>
                  <a:lnTo>
                    <a:pt x="1558" y="3795"/>
                  </a:lnTo>
                  <a:lnTo>
                    <a:pt x="1558" y="3795"/>
                  </a:lnTo>
                  <a:lnTo>
                    <a:pt x="1558" y="3795"/>
                  </a:lnTo>
                  <a:lnTo>
                    <a:pt x="1558" y="3795"/>
                  </a:lnTo>
                  <a:lnTo>
                    <a:pt x="1558" y="3775"/>
                  </a:lnTo>
                  <a:lnTo>
                    <a:pt x="1558" y="3775"/>
                  </a:lnTo>
                  <a:lnTo>
                    <a:pt x="1558" y="3775"/>
                  </a:lnTo>
                  <a:lnTo>
                    <a:pt x="1558" y="3775"/>
                  </a:lnTo>
                  <a:lnTo>
                    <a:pt x="1558" y="3775"/>
                  </a:lnTo>
                  <a:lnTo>
                    <a:pt x="1558" y="3775"/>
                  </a:lnTo>
                  <a:lnTo>
                    <a:pt x="1558" y="3754"/>
                  </a:lnTo>
                  <a:close/>
                  <a:moveTo>
                    <a:pt x="1496" y="3611"/>
                  </a:moveTo>
                  <a:lnTo>
                    <a:pt x="1435" y="3652"/>
                  </a:lnTo>
                  <a:lnTo>
                    <a:pt x="1435" y="3672"/>
                  </a:lnTo>
                  <a:lnTo>
                    <a:pt x="1455" y="3672"/>
                  </a:lnTo>
                  <a:lnTo>
                    <a:pt x="1455" y="3672"/>
                  </a:lnTo>
                  <a:lnTo>
                    <a:pt x="1455" y="3652"/>
                  </a:lnTo>
                  <a:lnTo>
                    <a:pt x="1475" y="3652"/>
                  </a:lnTo>
                  <a:lnTo>
                    <a:pt x="1475" y="3631"/>
                  </a:lnTo>
                  <a:lnTo>
                    <a:pt x="1496" y="3631"/>
                  </a:lnTo>
                  <a:lnTo>
                    <a:pt x="1496" y="3631"/>
                  </a:lnTo>
                  <a:lnTo>
                    <a:pt x="1496" y="3652"/>
                  </a:lnTo>
                  <a:lnTo>
                    <a:pt x="1496" y="3652"/>
                  </a:lnTo>
                  <a:lnTo>
                    <a:pt x="1496" y="3652"/>
                  </a:lnTo>
                  <a:lnTo>
                    <a:pt x="1496" y="3652"/>
                  </a:lnTo>
                  <a:lnTo>
                    <a:pt x="1496" y="3672"/>
                  </a:lnTo>
                  <a:lnTo>
                    <a:pt x="1496" y="3652"/>
                  </a:lnTo>
                  <a:lnTo>
                    <a:pt x="1496" y="3652"/>
                  </a:lnTo>
                  <a:lnTo>
                    <a:pt x="1496" y="3652"/>
                  </a:lnTo>
                  <a:lnTo>
                    <a:pt x="1496" y="3672"/>
                  </a:lnTo>
                  <a:lnTo>
                    <a:pt x="1496" y="3672"/>
                  </a:lnTo>
                  <a:lnTo>
                    <a:pt x="1496" y="3672"/>
                  </a:lnTo>
                  <a:lnTo>
                    <a:pt x="1517" y="3672"/>
                  </a:lnTo>
                  <a:lnTo>
                    <a:pt x="1517" y="3672"/>
                  </a:lnTo>
                  <a:lnTo>
                    <a:pt x="1537" y="3652"/>
                  </a:lnTo>
                  <a:lnTo>
                    <a:pt x="1537" y="3652"/>
                  </a:lnTo>
                  <a:lnTo>
                    <a:pt x="1537" y="3631"/>
                  </a:lnTo>
                  <a:lnTo>
                    <a:pt x="1537" y="3631"/>
                  </a:lnTo>
                  <a:lnTo>
                    <a:pt x="1537" y="3631"/>
                  </a:lnTo>
                  <a:lnTo>
                    <a:pt x="1537" y="3631"/>
                  </a:lnTo>
                  <a:lnTo>
                    <a:pt x="1537" y="3631"/>
                  </a:lnTo>
                  <a:lnTo>
                    <a:pt x="1517" y="3631"/>
                  </a:lnTo>
                  <a:lnTo>
                    <a:pt x="1517" y="3631"/>
                  </a:lnTo>
                  <a:lnTo>
                    <a:pt x="1517" y="3631"/>
                  </a:lnTo>
                  <a:lnTo>
                    <a:pt x="1517" y="3611"/>
                  </a:lnTo>
                  <a:lnTo>
                    <a:pt x="1517" y="3611"/>
                  </a:lnTo>
                  <a:lnTo>
                    <a:pt x="1517" y="3611"/>
                  </a:lnTo>
                  <a:lnTo>
                    <a:pt x="1496" y="3611"/>
                  </a:lnTo>
                  <a:close/>
                  <a:moveTo>
                    <a:pt x="306" y="4944"/>
                  </a:moveTo>
                  <a:lnTo>
                    <a:pt x="286" y="4965"/>
                  </a:lnTo>
                  <a:lnTo>
                    <a:pt x="306" y="4965"/>
                  </a:lnTo>
                  <a:lnTo>
                    <a:pt x="348" y="4923"/>
                  </a:lnTo>
                  <a:lnTo>
                    <a:pt x="348" y="4923"/>
                  </a:lnTo>
                  <a:lnTo>
                    <a:pt x="348" y="4923"/>
                  </a:lnTo>
                  <a:lnTo>
                    <a:pt x="368" y="4923"/>
                  </a:lnTo>
                  <a:lnTo>
                    <a:pt x="348" y="4903"/>
                  </a:lnTo>
                  <a:lnTo>
                    <a:pt x="348" y="4903"/>
                  </a:lnTo>
                  <a:lnTo>
                    <a:pt x="348" y="4903"/>
                  </a:lnTo>
                  <a:lnTo>
                    <a:pt x="348" y="4903"/>
                  </a:lnTo>
                  <a:lnTo>
                    <a:pt x="348" y="4903"/>
                  </a:lnTo>
                  <a:lnTo>
                    <a:pt x="348" y="4883"/>
                  </a:lnTo>
                  <a:lnTo>
                    <a:pt x="348" y="4883"/>
                  </a:lnTo>
                  <a:lnTo>
                    <a:pt x="327" y="4883"/>
                  </a:lnTo>
                  <a:lnTo>
                    <a:pt x="327" y="4862"/>
                  </a:lnTo>
                  <a:lnTo>
                    <a:pt x="327" y="4862"/>
                  </a:lnTo>
                  <a:lnTo>
                    <a:pt x="306" y="4862"/>
                  </a:lnTo>
                  <a:lnTo>
                    <a:pt x="306" y="4883"/>
                  </a:lnTo>
                  <a:lnTo>
                    <a:pt x="306" y="4883"/>
                  </a:lnTo>
                  <a:lnTo>
                    <a:pt x="306" y="4883"/>
                  </a:lnTo>
                  <a:lnTo>
                    <a:pt x="306" y="4903"/>
                  </a:lnTo>
                  <a:lnTo>
                    <a:pt x="306" y="4903"/>
                  </a:lnTo>
                  <a:lnTo>
                    <a:pt x="306" y="4923"/>
                  </a:lnTo>
                  <a:lnTo>
                    <a:pt x="306" y="4923"/>
                  </a:lnTo>
                  <a:lnTo>
                    <a:pt x="306" y="4944"/>
                  </a:lnTo>
                  <a:close/>
                  <a:moveTo>
                    <a:pt x="266" y="4923"/>
                  </a:moveTo>
                  <a:lnTo>
                    <a:pt x="266" y="4923"/>
                  </a:lnTo>
                  <a:lnTo>
                    <a:pt x="266" y="4923"/>
                  </a:lnTo>
                  <a:lnTo>
                    <a:pt x="266" y="4923"/>
                  </a:lnTo>
                  <a:lnTo>
                    <a:pt x="266" y="4923"/>
                  </a:lnTo>
                  <a:lnTo>
                    <a:pt x="266" y="4923"/>
                  </a:lnTo>
                  <a:lnTo>
                    <a:pt x="266" y="4923"/>
                  </a:lnTo>
                  <a:lnTo>
                    <a:pt x="266" y="4923"/>
                  </a:lnTo>
                  <a:lnTo>
                    <a:pt x="286" y="4923"/>
                  </a:lnTo>
                  <a:lnTo>
                    <a:pt x="286" y="4923"/>
                  </a:lnTo>
                  <a:lnTo>
                    <a:pt x="286" y="4923"/>
                  </a:lnTo>
                  <a:lnTo>
                    <a:pt x="286" y="4903"/>
                  </a:lnTo>
                  <a:lnTo>
                    <a:pt x="286" y="4903"/>
                  </a:lnTo>
                  <a:lnTo>
                    <a:pt x="286" y="4903"/>
                  </a:lnTo>
                  <a:lnTo>
                    <a:pt x="286" y="4903"/>
                  </a:lnTo>
                  <a:lnTo>
                    <a:pt x="286" y="4903"/>
                  </a:lnTo>
                  <a:lnTo>
                    <a:pt x="286" y="4903"/>
                  </a:lnTo>
                  <a:lnTo>
                    <a:pt x="286" y="4903"/>
                  </a:lnTo>
                  <a:lnTo>
                    <a:pt x="266" y="4903"/>
                  </a:lnTo>
                  <a:lnTo>
                    <a:pt x="266" y="4903"/>
                  </a:lnTo>
                  <a:lnTo>
                    <a:pt x="266" y="4903"/>
                  </a:lnTo>
                  <a:lnTo>
                    <a:pt x="266" y="4903"/>
                  </a:lnTo>
                  <a:lnTo>
                    <a:pt x="266" y="4903"/>
                  </a:lnTo>
                  <a:lnTo>
                    <a:pt x="266" y="4903"/>
                  </a:lnTo>
                  <a:lnTo>
                    <a:pt x="266" y="4903"/>
                  </a:lnTo>
                  <a:lnTo>
                    <a:pt x="246" y="4903"/>
                  </a:lnTo>
                  <a:lnTo>
                    <a:pt x="246" y="4923"/>
                  </a:lnTo>
                  <a:lnTo>
                    <a:pt x="246" y="4923"/>
                  </a:lnTo>
                  <a:lnTo>
                    <a:pt x="266" y="4923"/>
                  </a:lnTo>
                  <a:close/>
                  <a:moveTo>
                    <a:pt x="225" y="4965"/>
                  </a:moveTo>
                  <a:lnTo>
                    <a:pt x="225" y="4965"/>
                  </a:lnTo>
                  <a:lnTo>
                    <a:pt x="225" y="4965"/>
                  </a:lnTo>
                  <a:lnTo>
                    <a:pt x="225" y="4985"/>
                  </a:lnTo>
                  <a:lnTo>
                    <a:pt x="225" y="4985"/>
                  </a:lnTo>
                  <a:lnTo>
                    <a:pt x="225" y="4985"/>
                  </a:lnTo>
                  <a:lnTo>
                    <a:pt x="225" y="4985"/>
                  </a:lnTo>
                  <a:lnTo>
                    <a:pt x="266" y="4985"/>
                  </a:lnTo>
                  <a:lnTo>
                    <a:pt x="286" y="4985"/>
                  </a:lnTo>
                  <a:lnTo>
                    <a:pt x="286" y="4965"/>
                  </a:lnTo>
                  <a:lnTo>
                    <a:pt x="286" y="4965"/>
                  </a:lnTo>
                  <a:lnTo>
                    <a:pt x="286" y="4965"/>
                  </a:lnTo>
                  <a:lnTo>
                    <a:pt x="286" y="4965"/>
                  </a:lnTo>
                  <a:lnTo>
                    <a:pt x="286" y="4965"/>
                  </a:lnTo>
                  <a:lnTo>
                    <a:pt x="286" y="4965"/>
                  </a:lnTo>
                  <a:lnTo>
                    <a:pt x="286" y="4965"/>
                  </a:lnTo>
                  <a:lnTo>
                    <a:pt x="286" y="4965"/>
                  </a:lnTo>
                  <a:lnTo>
                    <a:pt x="286" y="4944"/>
                  </a:lnTo>
                  <a:lnTo>
                    <a:pt x="286" y="4944"/>
                  </a:lnTo>
                  <a:lnTo>
                    <a:pt x="286" y="4944"/>
                  </a:lnTo>
                  <a:lnTo>
                    <a:pt x="286" y="4944"/>
                  </a:lnTo>
                  <a:lnTo>
                    <a:pt x="286" y="4944"/>
                  </a:lnTo>
                  <a:lnTo>
                    <a:pt x="286" y="4944"/>
                  </a:lnTo>
                  <a:lnTo>
                    <a:pt x="286" y="4944"/>
                  </a:lnTo>
                  <a:lnTo>
                    <a:pt x="266" y="4944"/>
                  </a:lnTo>
                  <a:lnTo>
                    <a:pt x="266" y="4944"/>
                  </a:lnTo>
                  <a:lnTo>
                    <a:pt x="266" y="4923"/>
                  </a:lnTo>
                  <a:lnTo>
                    <a:pt x="266" y="4923"/>
                  </a:lnTo>
                  <a:lnTo>
                    <a:pt x="266" y="4923"/>
                  </a:lnTo>
                  <a:lnTo>
                    <a:pt x="266" y="4923"/>
                  </a:lnTo>
                  <a:lnTo>
                    <a:pt x="266" y="4923"/>
                  </a:lnTo>
                  <a:lnTo>
                    <a:pt x="246" y="4923"/>
                  </a:lnTo>
                  <a:lnTo>
                    <a:pt x="246" y="4923"/>
                  </a:lnTo>
                  <a:lnTo>
                    <a:pt x="225" y="4944"/>
                  </a:lnTo>
                  <a:lnTo>
                    <a:pt x="246" y="4944"/>
                  </a:lnTo>
                  <a:lnTo>
                    <a:pt x="246" y="4944"/>
                  </a:lnTo>
                  <a:lnTo>
                    <a:pt x="246" y="4944"/>
                  </a:lnTo>
                  <a:lnTo>
                    <a:pt x="246" y="4944"/>
                  </a:lnTo>
                  <a:lnTo>
                    <a:pt x="225" y="4944"/>
                  </a:lnTo>
                  <a:lnTo>
                    <a:pt x="225" y="4944"/>
                  </a:lnTo>
                  <a:lnTo>
                    <a:pt x="225" y="4965"/>
                  </a:lnTo>
                  <a:lnTo>
                    <a:pt x="225" y="4965"/>
                  </a:lnTo>
                  <a:lnTo>
                    <a:pt x="246" y="4965"/>
                  </a:lnTo>
                  <a:lnTo>
                    <a:pt x="246" y="4965"/>
                  </a:lnTo>
                  <a:lnTo>
                    <a:pt x="246" y="4965"/>
                  </a:lnTo>
                  <a:lnTo>
                    <a:pt x="246" y="4965"/>
                  </a:lnTo>
                  <a:lnTo>
                    <a:pt x="225" y="4965"/>
                  </a:lnTo>
                  <a:close/>
                  <a:moveTo>
                    <a:pt x="388" y="4883"/>
                  </a:moveTo>
                  <a:lnTo>
                    <a:pt x="409" y="4883"/>
                  </a:lnTo>
                  <a:lnTo>
                    <a:pt x="409" y="4883"/>
                  </a:lnTo>
                  <a:lnTo>
                    <a:pt x="409" y="4883"/>
                  </a:lnTo>
                  <a:lnTo>
                    <a:pt x="409" y="4883"/>
                  </a:lnTo>
                  <a:lnTo>
                    <a:pt x="409" y="4883"/>
                  </a:lnTo>
                  <a:lnTo>
                    <a:pt x="409" y="4883"/>
                  </a:lnTo>
                  <a:lnTo>
                    <a:pt x="409" y="4883"/>
                  </a:lnTo>
                  <a:lnTo>
                    <a:pt x="409" y="4883"/>
                  </a:lnTo>
                  <a:lnTo>
                    <a:pt x="388" y="4862"/>
                  </a:lnTo>
                  <a:lnTo>
                    <a:pt x="388" y="4862"/>
                  </a:lnTo>
                  <a:lnTo>
                    <a:pt x="348" y="4862"/>
                  </a:lnTo>
                  <a:lnTo>
                    <a:pt x="368" y="4883"/>
                  </a:lnTo>
                  <a:lnTo>
                    <a:pt x="388" y="4883"/>
                  </a:lnTo>
                  <a:close/>
                  <a:moveTo>
                    <a:pt x="225" y="4903"/>
                  </a:moveTo>
                  <a:lnTo>
                    <a:pt x="225" y="4903"/>
                  </a:lnTo>
                  <a:lnTo>
                    <a:pt x="225" y="4903"/>
                  </a:lnTo>
                  <a:lnTo>
                    <a:pt x="246" y="4923"/>
                  </a:lnTo>
                  <a:lnTo>
                    <a:pt x="246" y="4903"/>
                  </a:lnTo>
                  <a:lnTo>
                    <a:pt x="246" y="4903"/>
                  </a:lnTo>
                  <a:lnTo>
                    <a:pt x="246" y="4903"/>
                  </a:lnTo>
                  <a:lnTo>
                    <a:pt x="246" y="4903"/>
                  </a:lnTo>
                  <a:lnTo>
                    <a:pt x="246" y="4903"/>
                  </a:lnTo>
                  <a:lnTo>
                    <a:pt x="246" y="4903"/>
                  </a:lnTo>
                  <a:lnTo>
                    <a:pt x="246" y="4903"/>
                  </a:lnTo>
                  <a:lnTo>
                    <a:pt x="225" y="4903"/>
                  </a:lnTo>
                  <a:close/>
                  <a:moveTo>
                    <a:pt x="491" y="4759"/>
                  </a:moveTo>
                  <a:lnTo>
                    <a:pt x="491" y="4759"/>
                  </a:lnTo>
                  <a:lnTo>
                    <a:pt x="491" y="4759"/>
                  </a:lnTo>
                  <a:lnTo>
                    <a:pt x="512" y="4759"/>
                  </a:lnTo>
                  <a:lnTo>
                    <a:pt x="512" y="4759"/>
                  </a:lnTo>
                  <a:lnTo>
                    <a:pt x="512" y="4759"/>
                  </a:lnTo>
                  <a:lnTo>
                    <a:pt x="553" y="4739"/>
                  </a:lnTo>
                  <a:lnTo>
                    <a:pt x="553" y="4739"/>
                  </a:lnTo>
                  <a:lnTo>
                    <a:pt x="553" y="4719"/>
                  </a:lnTo>
                  <a:lnTo>
                    <a:pt x="553" y="4719"/>
                  </a:lnTo>
                  <a:lnTo>
                    <a:pt x="553" y="4719"/>
                  </a:lnTo>
                  <a:lnTo>
                    <a:pt x="512" y="4739"/>
                  </a:lnTo>
                  <a:lnTo>
                    <a:pt x="512" y="4719"/>
                  </a:lnTo>
                  <a:lnTo>
                    <a:pt x="512" y="4719"/>
                  </a:lnTo>
                  <a:lnTo>
                    <a:pt x="512" y="4719"/>
                  </a:lnTo>
                  <a:lnTo>
                    <a:pt x="512" y="4719"/>
                  </a:lnTo>
                  <a:lnTo>
                    <a:pt x="512" y="4739"/>
                  </a:lnTo>
                  <a:lnTo>
                    <a:pt x="512" y="4739"/>
                  </a:lnTo>
                  <a:lnTo>
                    <a:pt x="512" y="4739"/>
                  </a:lnTo>
                  <a:lnTo>
                    <a:pt x="491" y="4739"/>
                  </a:lnTo>
                  <a:lnTo>
                    <a:pt x="491" y="4739"/>
                  </a:lnTo>
                  <a:lnTo>
                    <a:pt x="491" y="4739"/>
                  </a:lnTo>
                  <a:lnTo>
                    <a:pt x="491" y="4759"/>
                  </a:lnTo>
                  <a:close/>
                  <a:moveTo>
                    <a:pt x="840" y="4493"/>
                  </a:moveTo>
                  <a:lnTo>
                    <a:pt x="840" y="4493"/>
                  </a:lnTo>
                  <a:lnTo>
                    <a:pt x="840" y="4472"/>
                  </a:lnTo>
                  <a:lnTo>
                    <a:pt x="840" y="4472"/>
                  </a:lnTo>
                  <a:lnTo>
                    <a:pt x="820" y="4493"/>
                  </a:lnTo>
                  <a:lnTo>
                    <a:pt x="820" y="4493"/>
                  </a:lnTo>
                  <a:lnTo>
                    <a:pt x="799" y="4513"/>
                  </a:lnTo>
                  <a:lnTo>
                    <a:pt x="799" y="4513"/>
                  </a:lnTo>
                  <a:lnTo>
                    <a:pt x="799" y="4533"/>
                  </a:lnTo>
                  <a:lnTo>
                    <a:pt x="820" y="4533"/>
                  </a:lnTo>
                  <a:lnTo>
                    <a:pt x="860" y="4513"/>
                  </a:lnTo>
                  <a:lnTo>
                    <a:pt x="860" y="4513"/>
                  </a:lnTo>
                  <a:lnTo>
                    <a:pt x="860" y="4513"/>
                  </a:lnTo>
                  <a:lnTo>
                    <a:pt x="840" y="4513"/>
                  </a:lnTo>
                  <a:lnTo>
                    <a:pt x="860" y="4493"/>
                  </a:lnTo>
                  <a:lnTo>
                    <a:pt x="840" y="4493"/>
                  </a:lnTo>
                  <a:close/>
                  <a:moveTo>
                    <a:pt x="758" y="4575"/>
                  </a:moveTo>
                  <a:lnTo>
                    <a:pt x="758" y="4575"/>
                  </a:lnTo>
                  <a:lnTo>
                    <a:pt x="758" y="4595"/>
                  </a:lnTo>
                  <a:lnTo>
                    <a:pt x="758" y="4595"/>
                  </a:lnTo>
                  <a:lnTo>
                    <a:pt x="758" y="4595"/>
                  </a:lnTo>
                  <a:lnTo>
                    <a:pt x="758" y="4575"/>
                  </a:lnTo>
                  <a:lnTo>
                    <a:pt x="778" y="4575"/>
                  </a:lnTo>
                  <a:lnTo>
                    <a:pt x="778" y="4575"/>
                  </a:lnTo>
                  <a:lnTo>
                    <a:pt x="778" y="4575"/>
                  </a:lnTo>
                  <a:lnTo>
                    <a:pt x="799" y="4554"/>
                  </a:lnTo>
                  <a:lnTo>
                    <a:pt x="778" y="4554"/>
                  </a:lnTo>
                  <a:lnTo>
                    <a:pt x="778" y="4554"/>
                  </a:lnTo>
                  <a:lnTo>
                    <a:pt x="758" y="4554"/>
                  </a:lnTo>
                  <a:lnTo>
                    <a:pt x="758" y="4554"/>
                  </a:lnTo>
                  <a:lnTo>
                    <a:pt x="758" y="4554"/>
                  </a:lnTo>
                  <a:lnTo>
                    <a:pt x="738" y="4554"/>
                  </a:lnTo>
                  <a:lnTo>
                    <a:pt x="738" y="4554"/>
                  </a:lnTo>
                  <a:lnTo>
                    <a:pt x="738" y="4554"/>
                  </a:lnTo>
                  <a:lnTo>
                    <a:pt x="738" y="4554"/>
                  </a:lnTo>
                  <a:lnTo>
                    <a:pt x="738" y="4575"/>
                  </a:lnTo>
                  <a:lnTo>
                    <a:pt x="738" y="4575"/>
                  </a:lnTo>
                  <a:lnTo>
                    <a:pt x="738" y="4575"/>
                  </a:lnTo>
                  <a:lnTo>
                    <a:pt x="758" y="4575"/>
                  </a:lnTo>
                  <a:close/>
                  <a:moveTo>
                    <a:pt x="758" y="4390"/>
                  </a:moveTo>
                  <a:lnTo>
                    <a:pt x="758" y="4411"/>
                  </a:lnTo>
                  <a:lnTo>
                    <a:pt x="778" y="4411"/>
                  </a:lnTo>
                  <a:lnTo>
                    <a:pt x="799" y="4411"/>
                  </a:lnTo>
                  <a:lnTo>
                    <a:pt x="820" y="4431"/>
                  </a:lnTo>
                  <a:lnTo>
                    <a:pt x="799" y="4431"/>
                  </a:lnTo>
                  <a:lnTo>
                    <a:pt x="799" y="4431"/>
                  </a:lnTo>
                  <a:lnTo>
                    <a:pt x="799" y="4431"/>
                  </a:lnTo>
                  <a:lnTo>
                    <a:pt x="799" y="4431"/>
                  </a:lnTo>
                  <a:lnTo>
                    <a:pt x="799" y="4431"/>
                  </a:lnTo>
                  <a:lnTo>
                    <a:pt x="820" y="4431"/>
                  </a:lnTo>
                  <a:lnTo>
                    <a:pt x="820" y="4431"/>
                  </a:lnTo>
                  <a:lnTo>
                    <a:pt x="820" y="4431"/>
                  </a:lnTo>
                  <a:lnTo>
                    <a:pt x="840" y="4431"/>
                  </a:lnTo>
                  <a:lnTo>
                    <a:pt x="840" y="4431"/>
                  </a:lnTo>
                  <a:lnTo>
                    <a:pt x="840" y="4431"/>
                  </a:lnTo>
                  <a:lnTo>
                    <a:pt x="840" y="4431"/>
                  </a:lnTo>
                  <a:lnTo>
                    <a:pt x="840" y="4431"/>
                  </a:lnTo>
                  <a:lnTo>
                    <a:pt x="840" y="4431"/>
                  </a:lnTo>
                  <a:lnTo>
                    <a:pt x="840" y="4411"/>
                  </a:lnTo>
                  <a:lnTo>
                    <a:pt x="860" y="4411"/>
                  </a:lnTo>
                  <a:lnTo>
                    <a:pt x="860" y="4390"/>
                  </a:lnTo>
                  <a:lnTo>
                    <a:pt x="840" y="4390"/>
                  </a:lnTo>
                  <a:lnTo>
                    <a:pt x="840" y="4369"/>
                  </a:lnTo>
                  <a:lnTo>
                    <a:pt x="840" y="4369"/>
                  </a:lnTo>
                  <a:lnTo>
                    <a:pt x="820" y="4369"/>
                  </a:lnTo>
                  <a:lnTo>
                    <a:pt x="799" y="4369"/>
                  </a:lnTo>
                  <a:lnTo>
                    <a:pt x="799" y="4369"/>
                  </a:lnTo>
                  <a:lnTo>
                    <a:pt x="799" y="4390"/>
                  </a:lnTo>
                  <a:lnTo>
                    <a:pt x="778" y="4390"/>
                  </a:lnTo>
                  <a:lnTo>
                    <a:pt x="778" y="4390"/>
                  </a:lnTo>
                  <a:lnTo>
                    <a:pt x="758" y="4390"/>
                  </a:lnTo>
                  <a:close/>
                  <a:moveTo>
                    <a:pt x="676" y="4595"/>
                  </a:moveTo>
                  <a:lnTo>
                    <a:pt x="696" y="4615"/>
                  </a:lnTo>
                  <a:lnTo>
                    <a:pt x="696" y="4615"/>
                  </a:lnTo>
                  <a:lnTo>
                    <a:pt x="696" y="4615"/>
                  </a:lnTo>
                  <a:lnTo>
                    <a:pt x="696" y="4615"/>
                  </a:lnTo>
                  <a:lnTo>
                    <a:pt x="696" y="4615"/>
                  </a:lnTo>
                  <a:lnTo>
                    <a:pt x="696" y="4615"/>
                  </a:lnTo>
                  <a:lnTo>
                    <a:pt x="717" y="4615"/>
                  </a:lnTo>
                  <a:lnTo>
                    <a:pt x="717" y="4595"/>
                  </a:lnTo>
                  <a:lnTo>
                    <a:pt x="717" y="4595"/>
                  </a:lnTo>
                  <a:lnTo>
                    <a:pt x="738" y="4595"/>
                  </a:lnTo>
                  <a:lnTo>
                    <a:pt x="738" y="4595"/>
                  </a:lnTo>
                  <a:lnTo>
                    <a:pt x="738" y="4595"/>
                  </a:lnTo>
                  <a:lnTo>
                    <a:pt x="738" y="4595"/>
                  </a:lnTo>
                  <a:lnTo>
                    <a:pt x="738" y="4595"/>
                  </a:lnTo>
                  <a:lnTo>
                    <a:pt x="738" y="4575"/>
                  </a:lnTo>
                  <a:lnTo>
                    <a:pt x="738" y="4575"/>
                  </a:lnTo>
                  <a:lnTo>
                    <a:pt x="738" y="4575"/>
                  </a:lnTo>
                  <a:lnTo>
                    <a:pt x="738" y="4554"/>
                  </a:lnTo>
                  <a:lnTo>
                    <a:pt x="738" y="4554"/>
                  </a:lnTo>
                  <a:lnTo>
                    <a:pt x="738" y="4554"/>
                  </a:lnTo>
                  <a:lnTo>
                    <a:pt x="738" y="4533"/>
                  </a:lnTo>
                  <a:lnTo>
                    <a:pt x="738" y="4533"/>
                  </a:lnTo>
                  <a:lnTo>
                    <a:pt x="717" y="4533"/>
                  </a:lnTo>
                  <a:lnTo>
                    <a:pt x="717" y="4533"/>
                  </a:lnTo>
                  <a:lnTo>
                    <a:pt x="717" y="4554"/>
                  </a:lnTo>
                  <a:lnTo>
                    <a:pt x="717" y="4554"/>
                  </a:lnTo>
                  <a:lnTo>
                    <a:pt x="717" y="4554"/>
                  </a:lnTo>
                  <a:lnTo>
                    <a:pt x="717" y="4575"/>
                  </a:lnTo>
                  <a:lnTo>
                    <a:pt x="717" y="4575"/>
                  </a:lnTo>
                  <a:lnTo>
                    <a:pt x="717" y="4575"/>
                  </a:lnTo>
                  <a:lnTo>
                    <a:pt x="717" y="4575"/>
                  </a:lnTo>
                  <a:lnTo>
                    <a:pt x="717" y="4575"/>
                  </a:lnTo>
                  <a:lnTo>
                    <a:pt x="717" y="4575"/>
                  </a:lnTo>
                  <a:lnTo>
                    <a:pt x="717" y="4595"/>
                  </a:lnTo>
                  <a:lnTo>
                    <a:pt x="696" y="4575"/>
                  </a:lnTo>
                  <a:lnTo>
                    <a:pt x="696" y="4575"/>
                  </a:lnTo>
                  <a:lnTo>
                    <a:pt x="696" y="4575"/>
                  </a:lnTo>
                  <a:lnTo>
                    <a:pt x="696" y="4554"/>
                  </a:lnTo>
                  <a:lnTo>
                    <a:pt x="676" y="4575"/>
                  </a:lnTo>
                  <a:lnTo>
                    <a:pt x="676" y="4554"/>
                  </a:lnTo>
                  <a:lnTo>
                    <a:pt x="676" y="4575"/>
                  </a:lnTo>
                  <a:lnTo>
                    <a:pt x="676" y="4575"/>
                  </a:lnTo>
                  <a:lnTo>
                    <a:pt x="676" y="4575"/>
                  </a:lnTo>
                  <a:lnTo>
                    <a:pt x="676" y="4575"/>
                  </a:lnTo>
                  <a:lnTo>
                    <a:pt x="676" y="4575"/>
                  </a:lnTo>
                  <a:lnTo>
                    <a:pt x="676" y="4575"/>
                  </a:lnTo>
                  <a:lnTo>
                    <a:pt x="676" y="4575"/>
                  </a:lnTo>
                  <a:lnTo>
                    <a:pt x="676" y="4595"/>
                  </a:lnTo>
                  <a:lnTo>
                    <a:pt x="676" y="4595"/>
                  </a:lnTo>
                  <a:lnTo>
                    <a:pt x="676" y="4595"/>
                  </a:lnTo>
                  <a:lnTo>
                    <a:pt x="655" y="4595"/>
                  </a:lnTo>
                  <a:lnTo>
                    <a:pt x="676" y="4595"/>
                  </a:lnTo>
                  <a:close/>
                  <a:moveTo>
                    <a:pt x="532" y="4698"/>
                  </a:moveTo>
                  <a:lnTo>
                    <a:pt x="553" y="4698"/>
                  </a:lnTo>
                  <a:lnTo>
                    <a:pt x="553" y="4698"/>
                  </a:lnTo>
                  <a:lnTo>
                    <a:pt x="553" y="4698"/>
                  </a:lnTo>
                  <a:lnTo>
                    <a:pt x="553" y="4698"/>
                  </a:lnTo>
                  <a:lnTo>
                    <a:pt x="553" y="4698"/>
                  </a:lnTo>
                  <a:lnTo>
                    <a:pt x="553" y="4698"/>
                  </a:lnTo>
                  <a:lnTo>
                    <a:pt x="553" y="4698"/>
                  </a:lnTo>
                  <a:lnTo>
                    <a:pt x="553" y="4677"/>
                  </a:lnTo>
                  <a:lnTo>
                    <a:pt x="574" y="4677"/>
                  </a:lnTo>
                  <a:lnTo>
                    <a:pt x="574" y="4677"/>
                  </a:lnTo>
                  <a:lnTo>
                    <a:pt x="553" y="4657"/>
                  </a:lnTo>
                  <a:lnTo>
                    <a:pt x="553" y="4657"/>
                  </a:lnTo>
                  <a:lnTo>
                    <a:pt x="553" y="4677"/>
                  </a:lnTo>
                  <a:lnTo>
                    <a:pt x="532" y="4677"/>
                  </a:lnTo>
                  <a:lnTo>
                    <a:pt x="532" y="4657"/>
                  </a:lnTo>
                  <a:lnTo>
                    <a:pt x="532" y="4657"/>
                  </a:lnTo>
                  <a:lnTo>
                    <a:pt x="532" y="4657"/>
                  </a:lnTo>
                  <a:lnTo>
                    <a:pt x="532" y="4677"/>
                  </a:lnTo>
                  <a:lnTo>
                    <a:pt x="532" y="4677"/>
                  </a:lnTo>
                  <a:lnTo>
                    <a:pt x="532" y="4677"/>
                  </a:lnTo>
                  <a:lnTo>
                    <a:pt x="532" y="4677"/>
                  </a:lnTo>
                  <a:lnTo>
                    <a:pt x="532" y="4677"/>
                  </a:lnTo>
                  <a:lnTo>
                    <a:pt x="532" y="4677"/>
                  </a:lnTo>
                  <a:lnTo>
                    <a:pt x="532" y="4677"/>
                  </a:lnTo>
                  <a:lnTo>
                    <a:pt x="532" y="4698"/>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3" name="Freeform 10"/>
            <p:cNvSpPr>
              <a:spLocks noChangeArrowheads="1"/>
            </p:cNvSpPr>
            <p:nvPr/>
          </p:nvSpPr>
          <p:spPr bwMode="auto">
            <a:xfrm>
              <a:off x="4987152" y="672436"/>
              <a:ext cx="891885" cy="2272219"/>
            </a:xfrm>
            <a:custGeom>
              <a:avLst/>
              <a:gdLst/>
              <a:ahLst/>
              <a:cxnLst>
                <a:cxn ang="0">
                  <a:pos x="1416" y="6502"/>
                </a:cxn>
                <a:cxn ang="0">
                  <a:pos x="1539" y="5989"/>
                </a:cxn>
                <a:cxn ang="0">
                  <a:pos x="1826" y="5907"/>
                </a:cxn>
                <a:cxn ang="0">
                  <a:pos x="1969" y="5907"/>
                </a:cxn>
                <a:cxn ang="0">
                  <a:pos x="2051" y="5600"/>
                </a:cxn>
                <a:cxn ang="0">
                  <a:pos x="124" y="5723"/>
                </a:cxn>
                <a:cxn ang="0">
                  <a:pos x="1436" y="5476"/>
                </a:cxn>
                <a:cxn ang="0">
                  <a:pos x="1723" y="5148"/>
                </a:cxn>
                <a:cxn ang="0">
                  <a:pos x="1805" y="5128"/>
                </a:cxn>
                <a:cxn ang="0">
                  <a:pos x="1867" y="4964"/>
                </a:cxn>
                <a:cxn ang="0">
                  <a:pos x="1847" y="4861"/>
                </a:cxn>
                <a:cxn ang="0">
                  <a:pos x="1887" y="4840"/>
                </a:cxn>
                <a:cxn ang="0">
                  <a:pos x="1765" y="4492"/>
                </a:cxn>
                <a:cxn ang="0">
                  <a:pos x="2155" y="2748"/>
                </a:cxn>
                <a:cxn ang="0">
                  <a:pos x="2339" y="1805"/>
                </a:cxn>
                <a:cxn ang="0">
                  <a:pos x="2646" y="1662"/>
                </a:cxn>
                <a:cxn ang="0">
                  <a:pos x="2606" y="1148"/>
                </a:cxn>
                <a:cxn ang="0">
                  <a:pos x="2441" y="574"/>
                </a:cxn>
                <a:cxn ang="0">
                  <a:pos x="2011" y="185"/>
                </a:cxn>
                <a:cxn ang="0">
                  <a:pos x="985" y="902"/>
                </a:cxn>
                <a:cxn ang="0">
                  <a:pos x="226" y="3405"/>
                </a:cxn>
                <a:cxn ang="0">
                  <a:pos x="185" y="4840"/>
                </a:cxn>
                <a:cxn ang="0">
                  <a:pos x="21" y="5354"/>
                </a:cxn>
                <a:cxn ang="0">
                  <a:pos x="82" y="5538"/>
                </a:cxn>
                <a:cxn ang="0">
                  <a:pos x="185" y="5620"/>
                </a:cxn>
                <a:cxn ang="0">
                  <a:pos x="226" y="5948"/>
                </a:cxn>
                <a:cxn ang="0">
                  <a:pos x="288" y="6092"/>
                </a:cxn>
                <a:cxn ang="0">
                  <a:pos x="452" y="6543"/>
                </a:cxn>
                <a:cxn ang="0">
                  <a:pos x="492" y="6913"/>
                </a:cxn>
                <a:cxn ang="0">
                  <a:pos x="841" y="6707"/>
                </a:cxn>
                <a:cxn ang="0">
                  <a:pos x="1067" y="6523"/>
                </a:cxn>
                <a:cxn ang="0">
                  <a:pos x="1313" y="6399"/>
                </a:cxn>
                <a:cxn ang="0">
                  <a:pos x="1416" y="6092"/>
                </a:cxn>
                <a:cxn ang="0">
                  <a:pos x="1395" y="5846"/>
                </a:cxn>
                <a:cxn ang="0">
                  <a:pos x="1375" y="5661"/>
                </a:cxn>
                <a:cxn ang="0">
                  <a:pos x="1436" y="5579"/>
                </a:cxn>
                <a:cxn ang="0">
                  <a:pos x="1457" y="5415"/>
                </a:cxn>
                <a:cxn ang="0">
                  <a:pos x="1498" y="5312"/>
                </a:cxn>
                <a:cxn ang="0">
                  <a:pos x="1621" y="5108"/>
                </a:cxn>
                <a:cxn ang="0">
                  <a:pos x="1703" y="5128"/>
                </a:cxn>
                <a:cxn ang="0">
                  <a:pos x="1785" y="4984"/>
                </a:cxn>
                <a:cxn ang="0">
                  <a:pos x="1723" y="4922"/>
                </a:cxn>
                <a:cxn ang="0">
                  <a:pos x="1867" y="4758"/>
                </a:cxn>
                <a:cxn ang="0">
                  <a:pos x="1785" y="4574"/>
                </a:cxn>
                <a:cxn ang="0">
                  <a:pos x="1559" y="4389"/>
                </a:cxn>
                <a:cxn ang="0">
                  <a:pos x="1436" y="4184"/>
                </a:cxn>
                <a:cxn ang="0">
                  <a:pos x="1416" y="3959"/>
                </a:cxn>
                <a:cxn ang="0">
                  <a:pos x="1457" y="3835"/>
                </a:cxn>
                <a:cxn ang="0">
                  <a:pos x="1457" y="3569"/>
                </a:cxn>
                <a:cxn ang="0">
                  <a:pos x="1559" y="3405"/>
                </a:cxn>
                <a:cxn ang="0">
                  <a:pos x="1580" y="3261"/>
                </a:cxn>
                <a:cxn ang="0">
                  <a:pos x="1641" y="3199"/>
                </a:cxn>
                <a:cxn ang="0">
                  <a:pos x="1723" y="3097"/>
                </a:cxn>
                <a:cxn ang="0">
                  <a:pos x="1867" y="2953"/>
                </a:cxn>
                <a:cxn ang="0">
                  <a:pos x="2031" y="2769"/>
                </a:cxn>
                <a:cxn ang="0">
                  <a:pos x="2155" y="2605"/>
                </a:cxn>
                <a:cxn ang="0">
                  <a:pos x="2216" y="2338"/>
                </a:cxn>
                <a:cxn ang="0">
                  <a:pos x="2195" y="2236"/>
                </a:cxn>
                <a:cxn ang="0">
                  <a:pos x="2195" y="1948"/>
                </a:cxn>
                <a:cxn ang="0">
                  <a:pos x="2298" y="1866"/>
                </a:cxn>
                <a:cxn ang="0">
                  <a:pos x="2339" y="1744"/>
                </a:cxn>
                <a:cxn ang="0">
                  <a:pos x="2421" y="1620"/>
                </a:cxn>
                <a:cxn ang="0">
                  <a:pos x="2646" y="1620"/>
                </a:cxn>
              </a:cxnLst>
              <a:rect l="0" t="0" r="r" b="b"/>
              <a:pathLst>
                <a:path w="2730" h="6954">
                  <a:moveTo>
                    <a:pt x="1231" y="6543"/>
                  </a:moveTo>
                  <a:lnTo>
                    <a:pt x="1231" y="6543"/>
                  </a:lnTo>
                  <a:lnTo>
                    <a:pt x="1211" y="6543"/>
                  </a:lnTo>
                  <a:lnTo>
                    <a:pt x="1211" y="6543"/>
                  </a:lnTo>
                  <a:lnTo>
                    <a:pt x="1211" y="6543"/>
                  </a:lnTo>
                  <a:lnTo>
                    <a:pt x="1211" y="6543"/>
                  </a:lnTo>
                  <a:lnTo>
                    <a:pt x="1211" y="6563"/>
                  </a:lnTo>
                  <a:lnTo>
                    <a:pt x="1211" y="6563"/>
                  </a:lnTo>
                  <a:lnTo>
                    <a:pt x="1231" y="6563"/>
                  </a:lnTo>
                  <a:lnTo>
                    <a:pt x="1231" y="6563"/>
                  </a:lnTo>
                  <a:lnTo>
                    <a:pt x="1231" y="6563"/>
                  </a:lnTo>
                  <a:lnTo>
                    <a:pt x="1231" y="6563"/>
                  </a:lnTo>
                  <a:lnTo>
                    <a:pt x="1231" y="6563"/>
                  </a:lnTo>
                  <a:lnTo>
                    <a:pt x="1231" y="6563"/>
                  </a:lnTo>
                  <a:lnTo>
                    <a:pt x="1231" y="6563"/>
                  </a:lnTo>
                  <a:lnTo>
                    <a:pt x="1231" y="6563"/>
                  </a:lnTo>
                  <a:lnTo>
                    <a:pt x="1231" y="6563"/>
                  </a:lnTo>
                  <a:lnTo>
                    <a:pt x="1231" y="6563"/>
                  </a:lnTo>
                  <a:lnTo>
                    <a:pt x="1231" y="6543"/>
                  </a:lnTo>
                  <a:close/>
                  <a:moveTo>
                    <a:pt x="1559" y="5948"/>
                  </a:moveTo>
                  <a:lnTo>
                    <a:pt x="1559" y="5948"/>
                  </a:lnTo>
                  <a:lnTo>
                    <a:pt x="1559" y="5948"/>
                  </a:lnTo>
                  <a:lnTo>
                    <a:pt x="1559" y="5948"/>
                  </a:lnTo>
                  <a:lnTo>
                    <a:pt x="1539" y="5948"/>
                  </a:lnTo>
                  <a:lnTo>
                    <a:pt x="1539" y="5948"/>
                  </a:lnTo>
                  <a:lnTo>
                    <a:pt x="1539" y="5948"/>
                  </a:lnTo>
                  <a:lnTo>
                    <a:pt x="1539" y="5948"/>
                  </a:lnTo>
                  <a:lnTo>
                    <a:pt x="1539" y="5948"/>
                  </a:lnTo>
                  <a:lnTo>
                    <a:pt x="1539" y="5948"/>
                  </a:lnTo>
                  <a:lnTo>
                    <a:pt x="1539" y="5948"/>
                  </a:lnTo>
                  <a:lnTo>
                    <a:pt x="1539" y="5948"/>
                  </a:lnTo>
                  <a:lnTo>
                    <a:pt x="1539" y="5948"/>
                  </a:lnTo>
                  <a:lnTo>
                    <a:pt x="1539" y="5948"/>
                  </a:lnTo>
                  <a:lnTo>
                    <a:pt x="1518" y="5948"/>
                  </a:lnTo>
                  <a:lnTo>
                    <a:pt x="1518" y="5969"/>
                  </a:lnTo>
                  <a:lnTo>
                    <a:pt x="1518" y="5969"/>
                  </a:lnTo>
                  <a:lnTo>
                    <a:pt x="1518" y="5989"/>
                  </a:lnTo>
                  <a:lnTo>
                    <a:pt x="1518" y="6010"/>
                  </a:lnTo>
                  <a:lnTo>
                    <a:pt x="1518" y="6010"/>
                  </a:lnTo>
                  <a:lnTo>
                    <a:pt x="1518" y="6010"/>
                  </a:lnTo>
                  <a:lnTo>
                    <a:pt x="1498" y="6010"/>
                  </a:lnTo>
                  <a:lnTo>
                    <a:pt x="1498" y="6030"/>
                  </a:lnTo>
                  <a:lnTo>
                    <a:pt x="1498" y="6030"/>
                  </a:lnTo>
                  <a:lnTo>
                    <a:pt x="1498" y="6071"/>
                  </a:lnTo>
                  <a:lnTo>
                    <a:pt x="1498" y="6092"/>
                  </a:lnTo>
                  <a:lnTo>
                    <a:pt x="1477" y="6112"/>
                  </a:lnTo>
                  <a:lnTo>
                    <a:pt x="1477" y="6153"/>
                  </a:lnTo>
                  <a:lnTo>
                    <a:pt x="1477" y="6174"/>
                  </a:lnTo>
                  <a:lnTo>
                    <a:pt x="1457" y="6174"/>
                  </a:lnTo>
                  <a:lnTo>
                    <a:pt x="1457" y="6174"/>
                  </a:lnTo>
                  <a:lnTo>
                    <a:pt x="1457" y="6174"/>
                  </a:lnTo>
                  <a:lnTo>
                    <a:pt x="1436" y="6174"/>
                  </a:lnTo>
                  <a:lnTo>
                    <a:pt x="1436" y="6174"/>
                  </a:lnTo>
                  <a:lnTo>
                    <a:pt x="1395" y="6297"/>
                  </a:lnTo>
                  <a:lnTo>
                    <a:pt x="1395" y="6297"/>
                  </a:lnTo>
                  <a:lnTo>
                    <a:pt x="1395" y="6317"/>
                  </a:lnTo>
                  <a:lnTo>
                    <a:pt x="1395" y="6317"/>
                  </a:lnTo>
                  <a:lnTo>
                    <a:pt x="1395" y="6338"/>
                  </a:lnTo>
                  <a:lnTo>
                    <a:pt x="1395" y="6338"/>
                  </a:lnTo>
                  <a:lnTo>
                    <a:pt x="1395" y="6379"/>
                  </a:lnTo>
                  <a:lnTo>
                    <a:pt x="1395" y="6399"/>
                  </a:lnTo>
                  <a:lnTo>
                    <a:pt x="1395" y="6399"/>
                  </a:lnTo>
                  <a:lnTo>
                    <a:pt x="1395" y="6399"/>
                  </a:lnTo>
                  <a:lnTo>
                    <a:pt x="1395" y="6420"/>
                  </a:lnTo>
                  <a:lnTo>
                    <a:pt x="1395" y="6441"/>
                  </a:lnTo>
                  <a:lnTo>
                    <a:pt x="1395" y="6441"/>
                  </a:lnTo>
                  <a:lnTo>
                    <a:pt x="1395" y="6461"/>
                  </a:lnTo>
                  <a:lnTo>
                    <a:pt x="1416" y="6461"/>
                  </a:lnTo>
                  <a:lnTo>
                    <a:pt x="1416" y="6481"/>
                  </a:lnTo>
                  <a:lnTo>
                    <a:pt x="1416" y="6481"/>
                  </a:lnTo>
                  <a:lnTo>
                    <a:pt x="1416" y="6481"/>
                  </a:lnTo>
                  <a:lnTo>
                    <a:pt x="1416" y="6502"/>
                  </a:lnTo>
                  <a:lnTo>
                    <a:pt x="1416" y="6502"/>
                  </a:lnTo>
                  <a:lnTo>
                    <a:pt x="1416" y="6481"/>
                  </a:lnTo>
                  <a:lnTo>
                    <a:pt x="1436" y="6481"/>
                  </a:lnTo>
                  <a:lnTo>
                    <a:pt x="1436" y="6441"/>
                  </a:lnTo>
                  <a:lnTo>
                    <a:pt x="1436" y="6441"/>
                  </a:lnTo>
                  <a:lnTo>
                    <a:pt x="1436" y="6441"/>
                  </a:lnTo>
                  <a:lnTo>
                    <a:pt x="1436" y="6441"/>
                  </a:lnTo>
                  <a:lnTo>
                    <a:pt x="1436" y="6420"/>
                  </a:lnTo>
                  <a:lnTo>
                    <a:pt x="1436" y="6420"/>
                  </a:lnTo>
                  <a:lnTo>
                    <a:pt x="1436" y="6420"/>
                  </a:lnTo>
                  <a:lnTo>
                    <a:pt x="1436" y="6399"/>
                  </a:lnTo>
                  <a:lnTo>
                    <a:pt x="1436" y="6399"/>
                  </a:lnTo>
                  <a:lnTo>
                    <a:pt x="1457" y="6379"/>
                  </a:lnTo>
                  <a:lnTo>
                    <a:pt x="1457" y="6379"/>
                  </a:lnTo>
                  <a:lnTo>
                    <a:pt x="1457" y="6379"/>
                  </a:lnTo>
                  <a:lnTo>
                    <a:pt x="1457" y="6359"/>
                  </a:lnTo>
                  <a:lnTo>
                    <a:pt x="1457" y="6359"/>
                  </a:lnTo>
                  <a:lnTo>
                    <a:pt x="1457" y="6359"/>
                  </a:lnTo>
                  <a:lnTo>
                    <a:pt x="1457" y="6359"/>
                  </a:lnTo>
                  <a:lnTo>
                    <a:pt x="1457" y="6338"/>
                  </a:lnTo>
                  <a:lnTo>
                    <a:pt x="1457" y="6338"/>
                  </a:lnTo>
                  <a:lnTo>
                    <a:pt x="1457" y="6338"/>
                  </a:lnTo>
                  <a:lnTo>
                    <a:pt x="1457" y="6338"/>
                  </a:lnTo>
                  <a:lnTo>
                    <a:pt x="1457" y="6338"/>
                  </a:lnTo>
                  <a:lnTo>
                    <a:pt x="1457" y="6317"/>
                  </a:lnTo>
                  <a:lnTo>
                    <a:pt x="1457" y="6317"/>
                  </a:lnTo>
                  <a:lnTo>
                    <a:pt x="1457" y="6317"/>
                  </a:lnTo>
                  <a:lnTo>
                    <a:pt x="1457" y="6317"/>
                  </a:lnTo>
                  <a:lnTo>
                    <a:pt x="1457" y="6317"/>
                  </a:lnTo>
                  <a:lnTo>
                    <a:pt x="1457" y="6317"/>
                  </a:lnTo>
                  <a:lnTo>
                    <a:pt x="1457" y="6297"/>
                  </a:lnTo>
                  <a:lnTo>
                    <a:pt x="1477" y="6297"/>
                  </a:lnTo>
                  <a:lnTo>
                    <a:pt x="1477" y="6235"/>
                  </a:lnTo>
                  <a:lnTo>
                    <a:pt x="1477" y="6235"/>
                  </a:lnTo>
                  <a:lnTo>
                    <a:pt x="1477" y="6215"/>
                  </a:lnTo>
                  <a:lnTo>
                    <a:pt x="1477" y="6215"/>
                  </a:lnTo>
                  <a:lnTo>
                    <a:pt x="1477" y="6215"/>
                  </a:lnTo>
                  <a:lnTo>
                    <a:pt x="1477" y="6215"/>
                  </a:lnTo>
                  <a:lnTo>
                    <a:pt x="1477" y="6215"/>
                  </a:lnTo>
                  <a:lnTo>
                    <a:pt x="1498" y="6195"/>
                  </a:lnTo>
                  <a:lnTo>
                    <a:pt x="1498" y="6195"/>
                  </a:lnTo>
                  <a:lnTo>
                    <a:pt x="1498" y="6195"/>
                  </a:lnTo>
                  <a:lnTo>
                    <a:pt x="1498" y="6174"/>
                  </a:lnTo>
                  <a:lnTo>
                    <a:pt x="1498" y="6153"/>
                  </a:lnTo>
                  <a:lnTo>
                    <a:pt x="1498" y="6153"/>
                  </a:lnTo>
                  <a:lnTo>
                    <a:pt x="1498" y="6153"/>
                  </a:lnTo>
                  <a:lnTo>
                    <a:pt x="1498" y="6133"/>
                  </a:lnTo>
                  <a:lnTo>
                    <a:pt x="1498" y="6133"/>
                  </a:lnTo>
                  <a:lnTo>
                    <a:pt x="1498" y="6112"/>
                  </a:lnTo>
                  <a:lnTo>
                    <a:pt x="1518" y="6112"/>
                  </a:lnTo>
                  <a:lnTo>
                    <a:pt x="1518" y="6112"/>
                  </a:lnTo>
                  <a:lnTo>
                    <a:pt x="1518" y="6112"/>
                  </a:lnTo>
                  <a:lnTo>
                    <a:pt x="1518" y="6112"/>
                  </a:lnTo>
                  <a:lnTo>
                    <a:pt x="1518" y="6112"/>
                  </a:lnTo>
                  <a:lnTo>
                    <a:pt x="1498" y="6092"/>
                  </a:lnTo>
                  <a:lnTo>
                    <a:pt x="1518" y="6092"/>
                  </a:lnTo>
                  <a:lnTo>
                    <a:pt x="1518" y="6092"/>
                  </a:lnTo>
                  <a:lnTo>
                    <a:pt x="1518" y="6092"/>
                  </a:lnTo>
                  <a:lnTo>
                    <a:pt x="1518" y="6071"/>
                  </a:lnTo>
                  <a:lnTo>
                    <a:pt x="1518" y="6071"/>
                  </a:lnTo>
                  <a:lnTo>
                    <a:pt x="1539" y="6051"/>
                  </a:lnTo>
                  <a:lnTo>
                    <a:pt x="1539" y="6051"/>
                  </a:lnTo>
                  <a:lnTo>
                    <a:pt x="1539" y="6030"/>
                  </a:lnTo>
                  <a:lnTo>
                    <a:pt x="1539" y="6030"/>
                  </a:lnTo>
                  <a:lnTo>
                    <a:pt x="1539" y="6030"/>
                  </a:lnTo>
                  <a:lnTo>
                    <a:pt x="1539" y="6030"/>
                  </a:lnTo>
                  <a:lnTo>
                    <a:pt x="1539" y="6030"/>
                  </a:lnTo>
                  <a:lnTo>
                    <a:pt x="1539" y="6030"/>
                  </a:lnTo>
                  <a:lnTo>
                    <a:pt x="1539" y="6010"/>
                  </a:lnTo>
                  <a:lnTo>
                    <a:pt x="1539" y="6010"/>
                  </a:lnTo>
                  <a:lnTo>
                    <a:pt x="1539" y="6010"/>
                  </a:lnTo>
                  <a:lnTo>
                    <a:pt x="1539" y="5989"/>
                  </a:lnTo>
                  <a:lnTo>
                    <a:pt x="1539" y="5969"/>
                  </a:lnTo>
                  <a:lnTo>
                    <a:pt x="1539" y="5969"/>
                  </a:lnTo>
                  <a:lnTo>
                    <a:pt x="1559" y="5969"/>
                  </a:lnTo>
                  <a:lnTo>
                    <a:pt x="1559" y="5969"/>
                  </a:lnTo>
                  <a:lnTo>
                    <a:pt x="1559" y="5948"/>
                  </a:lnTo>
                  <a:close/>
                  <a:moveTo>
                    <a:pt x="2031" y="5661"/>
                  </a:moveTo>
                  <a:lnTo>
                    <a:pt x="2011" y="5661"/>
                  </a:lnTo>
                  <a:lnTo>
                    <a:pt x="2011" y="5661"/>
                  </a:lnTo>
                  <a:lnTo>
                    <a:pt x="2011" y="5661"/>
                  </a:lnTo>
                  <a:lnTo>
                    <a:pt x="2011" y="5661"/>
                  </a:lnTo>
                  <a:lnTo>
                    <a:pt x="2011" y="5641"/>
                  </a:lnTo>
                  <a:lnTo>
                    <a:pt x="2011" y="5641"/>
                  </a:lnTo>
                  <a:lnTo>
                    <a:pt x="2011" y="5641"/>
                  </a:lnTo>
                  <a:lnTo>
                    <a:pt x="2011" y="5641"/>
                  </a:lnTo>
                  <a:lnTo>
                    <a:pt x="1990" y="5641"/>
                  </a:lnTo>
                  <a:lnTo>
                    <a:pt x="1990" y="5641"/>
                  </a:lnTo>
                  <a:lnTo>
                    <a:pt x="1990" y="5661"/>
                  </a:lnTo>
                  <a:lnTo>
                    <a:pt x="1990" y="5661"/>
                  </a:lnTo>
                  <a:lnTo>
                    <a:pt x="1990" y="5661"/>
                  </a:lnTo>
                  <a:lnTo>
                    <a:pt x="1990" y="5641"/>
                  </a:lnTo>
                  <a:lnTo>
                    <a:pt x="1990" y="5641"/>
                  </a:lnTo>
                  <a:lnTo>
                    <a:pt x="1969" y="5641"/>
                  </a:lnTo>
                  <a:lnTo>
                    <a:pt x="1969" y="5641"/>
                  </a:lnTo>
                  <a:lnTo>
                    <a:pt x="1969" y="5641"/>
                  </a:lnTo>
                  <a:lnTo>
                    <a:pt x="1969" y="5661"/>
                  </a:lnTo>
                  <a:lnTo>
                    <a:pt x="1969" y="5661"/>
                  </a:lnTo>
                  <a:lnTo>
                    <a:pt x="1969" y="5661"/>
                  </a:lnTo>
                  <a:lnTo>
                    <a:pt x="1969" y="5661"/>
                  </a:lnTo>
                  <a:lnTo>
                    <a:pt x="1969" y="5682"/>
                  </a:lnTo>
                  <a:lnTo>
                    <a:pt x="1969" y="5682"/>
                  </a:lnTo>
                  <a:lnTo>
                    <a:pt x="1949" y="5682"/>
                  </a:lnTo>
                  <a:lnTo>
                    <a:pt x="1949" y="5682"/>
                  </a:lnTo>
                  <a:lnTo>
                    <a:pt x="1949" y="5682"/>
                  </a:lnTo>
                  <a:lnTo>
                    <a:pt x="1949" y="5682"/>
                  </a:lnTo>
                  <a:lnTo>
                    <a:pt x="1949" y="5661"/>
                  </a:lnTo>
                  <a:lnTo>
                    <a:pt x="1949" y="5661"/>
                  </a:lnTo>
                  <a:lnTo>
                    <a:pt x="1949" y="5661"/>
                  </a:lnTo>
                  <a:lnTo>
                    <a:pt x="1949" y="5661"/>
                  </a:lnTo>
                  <a:lnTo>
                    <a:pt x="1949" y="5661"/>
                  </a:lnTo>
                  <a:lnTo>
                    <a:pt x="1949" y="5661"/>
                  </a:lnTo>
                  <a:lnTo>
                    <a:pt x="1949" y="5661"/>
                  </a:lnTo>
                  <a:lnTo>
                    <a:pt x="1949" y="5641"/>
                  </a:lnTo>
                  <a:lnTo>
                    <a:pt x="1949" y="5641"/>
                  </a:lnTo>
                  <a:lnTo>
                    <a:pt x="1929" y="5641"/>
                  </a:lnTo>
                  <a:lnTo>
                    <a:pt x="1929" y="5641"/>
                  </a:lnTo>
                  <a:lnTo>
                    <a:pt x="1929" y="5641"/>
                  </a:lnTo>
                  <a:lnTo>
                    <a:pt x="1929" y="5661"/>
                  </a:lnTo>
                  <a:lnTo>
                    <a:pt x="1908" y="5661"/>
                  </a:lnTo>
                  <a:lnTo>
                    <a:pt x="1908" y="5682"/>
                  </a:lnTo>
                  <a:lnTo>
                    <a:pt x="1908" y="5682"/>
                  </a:lnTo>
                  <a:lnTo>
                    <a:pt x="1908" y="5682"/>
                  </a:lnTo>
                  <a:lnTo>
                    <a:pt x="1908" y="5682"/>
                  </a:lnTo>
                  <a:lnTo>
                    <a:pt x="1908" y="5682"/>
                  </a:lnTo>
                  <a:lnTo>
                    <a:pt x="1908" y="5682"/>
                  </a:lnTo>
                  <a:lnTo>
                    <a:pt x="1908" y="5682"/>
                  </a:lnTo>
                  <a:lnTo>
                    <a:pt x="1887" y="5682"/>
                  </a:lnTo>
                  <a:lnTo>
                    <a:pt x="1887" y="5702"/>
                  </a:lnTo>
                  <a:lnTo>
                    <a:pt x="1867" y="5702"/>
                  </a:lnTo>
                  <a:lnTo>
                    <a:pt x="1847" y="5764"/>
                  </a:lnTo>
                  <a:lnTo>
                    <a:pt x="1805" y="5825"/>
                  </a:lnTo>
                  <a:lnTo>
                    <a:pt x="1805" y="5825"/>
                  </a:lnTo>
                  <a:lnTo>
                    <a:pt x="1805" y="5846"/>
                  </a:lnTo>
                  <a:lnTo>
                    <a:pt x="1805" y="5866"/>
                  </a:lnTo>
                  <a:lnTo>
                    <a:pt x="1805" y="5866"/>
                  </a:lnTo>
                  <a:lnTo>
                    <a:pt x="1805" y="5887"/>
                  </a:lnTo>
                  <a:lnTo>
                    <a:pt x="1805" y="5887"/>
                  </a:lnTo>
                  <a:lnTo>
                    <a:pt x="1805" y="5887"/>
                  </a:lnTo>
                  <a:lnTo>
                    <a:pt x="1805" y="5907"/>
                  </a:lnTo>
                  <a:lnTo>
                    <a:pt x="1805" y="5907"/>
                  </a:lnTo>
                  <a:lnTo>
                    <a:pt x="1805" y="5907"/>
                  </a:lnTo>
                  <a:lnTo>
                    <a:pt x="1805" y="5907"/>
                  </a:lnTo>
                  <a:lnTo>
                    <a:pt x="1826" y="5907"/>
                  </a:lnTo>
                  <a:lnTo>
                    <a:pt x="1826" y="5907"/>
                  </a:lnTo>
                  <a:lnTo>
                    <a:pt x="1826" y="5907"/>
                  </a:lnTo>
                  <a:lnTo>
                    <a:pt x="1826" y="5928"/>
                  </a:lnTo>
                  <a:lnTo>
                    <a:pt x="1826" y="5928"/>
                  </a:lnTo>
                  <a:lnTo>
                    <a:pt x="1826" y="5928"/>
                  </a:lnTo>
                  <a:lnTo>
                    <a:pt x="1826" y="5948"/>
                  </a:lnTo>
                  <a:lnTo>
                    <a:pt x="1805" y="5948"/>
                  </a:lnTo>
                  <a:lnTo>
                    <a:pt x="1805" y="5969"/>
                  </a:lnTo>
                  <a:lnTo>
                    <a:pt x="1805" y="5969"/>
                  </a:lnTo>
                  <a:lnTo>
                    <a:pt x="1826" y="5989"/>
                  </a:lnTo>
                  <a:lnTo>
                    <a:pt x="1826" y="6030"/>
                  </a:lnTo>
                  <a:lnTo>
                    <a:pt x="1847" y="6030"/>
                  </a:lnTo>
                  <a:lnTo>
                    <a:pt x="1847" y="6030"/>
                  </a:lnTo>
                  <a:lnTo>
                    <a:pt x="1847" y="6030"/>
                  </a:lnTo>
                  <a:lnTo>
                    <a:pt x="1847" y="6030"/>
                  </a:lnTo>
                  <a:lnTo>
                    <a:pt x="1847" y="6030"/>
                  </a:lnTo>
                  <a:lnTo>
                    <a:pt x="1847" y="6051"/>
                  </a:lnTo>
                  <a:lnTo>
                    <a:pt x="1847" y="6051"/>
                  </a:lnTo>
                  <a:lnTo>
                    <a:pt x="1847" y="6051"/>
                  </a:lnTo>
                  <a:lnTo>
                    <a:pt x="1847" y="6051"/>
                  </a:lnTo>
                  <a:lnTo>
                    <a:pt x="1847" y="6071"/>
                  </a:lnTo>
                  <a:lnTo>
                    <a:pt x="1847" y="6051"/>
                  </a:lnTo>
                  <a:lnTo>
                    <a:pt x="1847" y="6051"/>
                  </a:lnTo>
                  <a:lnTo>
                    <a:pt x="1867" y="6051"/>
                  </a:lnTo>
                  <a:lnTo>
                    <a:pt x="1867" y="6051"/>
                  </a:lnTo>
                  <a:lnTo>
                    <a:pt x="1867" y="6071"/>
                  </a:lnTo>
                  <a:lnTo>
                    <a:pt x="1867" y="6071"/>
                  </a:lnTo>
                  <a:lnTo>
                    <a:pt x="1847" y="6071"/>
                  </a:lnTo>
                  <a:lnTo>
                    <a:pt x="1847" y="6071"/>
                  </a:lnTo>
                  <a:lnTo>
                    <a:pt x="1847" y="6092"/>
                  </a:lnTo>
                  <a:lnTo>
                    <a:pt x="1847" y="6092"/>
                  </a:lnTo>
                  <a:lnTo>
                    <a:pt x="1847" y="6092"/>
                  </a:lnTo>
                  <a:lnTo>
                    <a:pt x="1847" y="6092"/>
                  </a:lnTo>
                  <a:lnTo>
                    <a:pt x="1826" y="6133"/>
                  </a:lnTo>
                  <a:lnTo>
                    <a:pt x="1847" y="6133"/>
                  </a:lnTo>
                  <a:lnTo>
                    <a:pt x="1847" y="6133"/>
                  </a:lnTo>
                  <a:lnTo>
                    <a:pt x="1867" y="6112"/>
                  </a:lnTo>
                  <a:lnTo>
                    <a:pt x="1867" y="6112"/>
                  </a:lnTo>
                  <a:lnTo>
                    <a:pt x="1867" y="6112"/>
                  </a:lnTo>
                  <a:lnTo>
                    <a:pt x="1867" y="6092"/>
                  </a:lnTo>
                  <a:lnTo>
                    <a:pt x="1887" y="6092"/>
                  </a:lnTo>
                  <a:lnTo>
                    <a:pt x="1887" y="6092"/>
                  </a:lnTo>
                  <a:lnTo>
                    <a:pt x="1887" y="6092"/>
                  </a:lnTo>
                  <a:lnTo>
                    <a:pt x="1887" y="6092"/>
                  </a:lnTo>
                  <a:lnTo>
                    <a:pt x="1887" y="6092"/>
                  </a:lnTo>
                  <a:lnTo>
                    <a:pt x="1887" y="6071"/>
                  </a:lnTo>
                  <a:lnTo>
                    <a:pt x="1867" y="6071"/>
                  </a:lnTo>
                  <a:lnTo>
                    <a:pt x="1867" y="6051"/>
                  </a:lnTo>
                  <a:lnTo>
                    <a:pt x="1887" y="6051"/>
                  </a:lnTo>
                  <a:lnTo>
                    <a:pt x="1887" y="6030"/>
                  </a:lnTo>
                  <a:lnTo>
                    <a:pt x="1908" y="6030"/>
                  </a:lnTo>
                  <a:lnTo>
                    <a:pt x="1887" y="6030"/>
                  </a:lnTo>
                  <a:lnTo>
                    <a:pt x="1887" y="6010"/>
                  </a:lnTo>
                  <a:lnTo>
                    <a:pt x="1887" y="6010"/>
                  </a:lnTo>
                  <a:lnTo>
                    <a:pt x="1929" y="5989"/>
                  </a:lnTo>
                  <a:lnTo>
                    <a:pt x="1929" y="5989"/>
                  </a:lnTo>
                  <a:lnTo>
                    <a:pt x="1929" y="5989"/>
                  </a:lnTo>
                  <a:lnTo>
                    <a:pt x="1929" y="5989"/>
                  </a:lnTo>
                  <a:lnTo>
                    <a:pt x="1929" y="5989"/>
                  </a:lnTo>
                  <a:lnTo>
                    <a:pt x="1929" y="5989"/>
                  </a:lnTo>
                  <a:lnTo>
                    <a:pt x="1949" y="5969"/>
                  </a:lnTo>
                  <a:lnTo>
                    <a:pt x="1949" y="5969"/>
                  </a:lnTo>
                  <a:lnTo>
                    <a:pt x="1969" y="5969"/>
                  </a:lnTo>
                  <a:lnTo>
                    <a:pt x="1969" y="5948"/>
                  </a:lnTo>
                  <a:lnTo>
                    <a:pt x="1949" y="5948"/>
                  </a:lnTo>
                  <a:lnTo>
                    <a:pt x="1949" y="5948"/>
                  </a:lnTo>
                  <a:lnTo>
                    <a:pt x="1949" y="5948"/>
                  </a:lnTo>
                  <a:lnTo>
                    <a:pt x="1949" y="5948"/>
                  </a:lnTo>
                  <a:lnTo>
                    <a:pt x="1949" y="5928"/>
                  </a:lnTo>
                  <a:lnTo>
                    <a:pt x="1969" y="5928"/>
                  </a:lnTo>
                  <a:lnTo>
                    <a:pt x="1969" y="5907"/>
                  </a:lnTo>
                  <a:lnTo>
                    <a:pt x="1969" y="5907"/>
                  </a:lnTo>
                  <a:lnTo>
                    <a:pt x="1990" y="5907"/>
                  </a:lnTo>
                  <a:lnTo>
                    <a:pt x="1990" y="5907"/>
                  </a:lnTo>
                  <a:lnTo>
                    <a:pt x="1990" y="5887"/>
                  </a:lnTo>
                  <a:lnTo>
                    <a:pt x="1990" y="5887"/>
                  </a:lnTo>
                  <a:lnTo>
                    <a:pt x="1990" y="5887"/>
                  </a:lnTo>
                  <a:lnTo>
                    <a:pt x="1990" y="5887"/>
                  </a:lnTo>
                  <a:lnTo>
                    <a:pt x="1990" y="5887"/>
                  </a:lnTo>
                  <a:lnTo>
                    <a:pt x="1990" y="5887"/>
                  </a:lnTo>
                  <a:lnTo>
                    <a:pt x="2011" y="5887"/>
                  </a:lnTo>
                  <a:lnTo>
                    <a:pt x="2011" y="5887"/>
                  </a:lnTo>
                  <a:lnTo>
                    <a:pt x="2011" y="5887"/>
                  </a:lnTo>
                  <a:lnTo>
                    <a:pt x="2011" y="5887"/>
                  </a:lnTo>
                  <a:lnTo>
                    <a:pt x="2011" y="5866"/>
                  </a:lnTo>
                  <a:lnTo>
                    <a:pt x="2011" y="5866"/>
                  </a:lnTo>
                  <a:lnTo>
                    <a:pt x="2011" y="5866"/>
                  </a:lnTo>
                  <a:lnTo>
                    <a:pt x="2011" y="5866"/>
                  </a:lnTo>
                  <a:lnTo>
                    <a:pt x="1990" y="5866"/>
                  </a:lnTo>
                  <a:lnTo>
                    <a:pt x="1990" y="5866"/>
                  </a:lnTo>
                  <a:lnTo>
                    <a:pt x="1990" y="5866"/>
                  </a:lnTo>
                  <a:lnTo>
                    <a:pt x="1990" y="5866"/>
                  </a:lnTo>
                  <a:lnTo>
                    <a:pt x="1990" y="5866"/>
                  </a:lnTo>
                  <a:lnTo>
                    <a:pt x="1969" y="5866"/>
                  </a:lnTo>
                  <a:lnTo>
                    <a:pt x="1969" y="5866"/>
                  </a:lnTo>
                  <a:lnTo>
                    <a:pt x="1969" y="5866"/>
                  </a:lnTo>
                  <a:lnTo>
                    <a:pt x="1969" y="5866"/>
                  </a:lnTo>
                  <a:lnTo>
                    <a:pt x="1969" y="5846"/>
                  </a:lnTo>
                  <a:lnTo>
                    <a:pt x="1969" y="5846"/>
                  </a:lnTo>
                  <a:lnTo>
                    <a:pt x="1969" y="5846"/>
                  </a:lnTo>
                  <a:lnTo>
                    <a:pt x="1969" y="5846"/>
                  </a:lnTo>
                  <a:lnTo>
                    <a:pt x="1969" y="5825"/>
                  </a:lnTo>
                  <a:lnTo>
                    <a:pt x="1969" y="5825"/>
                  </a:lnTo>
                  <a:lnTo>
                    <a:pt x="1969" y="5825"/>
                  </a:lnTo>
                  <a:lnTo>
                    <a:pt x="1969" y="5805"/>
                  </a:lnTo>
                  <a:lnTo>
                    <a:pt x="1969" y="5805"/>
                  </a:lnTo>
                  <a:lnTo>
                    <a:pt x="1969" y="5805"/>
                  </a:lnTo>
                  <a:lnTo>
                    <a:pt x="1969" y="5784"/>
                  </a:lnTo>
                  <a:lnTo>
                    <a:pt x="1969" y="5784"/>
                  </a:lnTo>
                  <a:lnTo>
                    <a:pt x="1969" y="5784"/>
                  </a:lnTo>
                  <a:lnTo>
                    <a:pt x="1969" y="5784"/>
                  </a:lnTo>
                  <a:lnTo>
                    <a:pt x="1969" y="5784"/>
                  </a:lnTo>
                  <a:lnTo>
                    <a:pt x="1969" y="5784"/>
                  </a:lnTo>
                  <a:lnTo>
                    <a:pt x="1969" y="5764"/>
                  </a:lnTo>
                  <a:lnTo>
                    <a:pt x="1969" y="5764"/>
                  </a:lnTo>
                  <a:lnTo>
                    <a:pt x="1969" y="5743"/>
                  </a:lnTo>
                  <a:lnTo>
                    <a:pt x="1969" y="5743"/>
                  </a:lnTo>
                  <a:lnTo>
                    <a:pt x="1969" y="5743"/>
                  </a:lnTo>
                  <a:lnTo>
                    <a:pt x="1969" y="5723"/>
                  </a:lnTo>
                  <a:lnTo>
                    <a:pt x="1969" y="5723"/>
                  </a:lnTo>
                  <a:lnTo>
                    <a:pt x="1969" y="5723"/>
                  </a:lnTo>
                  <a:lnTo>
                    <a:pt x="1969" y="5743"/>
                  </a:lnTo>
                  <a:lnTo>
                    <a:pt x="1990" y="5743"/>
                  </a:lnTo>
                  <a:lnTo>
                    <a:pt x="1990" y="5743"/>
                  </a:lnTo>
                  <a:lnTo>
                    <a:pt x="1990" y="5723"/>
                  </a:lnTo>
                  <a:lnTo>
                    <a:pt x="1990" y="5723"/>
                  </a:lnTo>
                  <a:lnTo>
                    <a:pt x="1990" y="5723"/>
                  </a:lnTo>
                  <a:lnTo>
                    <a:pt x="1990" y="5723"/>
                  </a:lnTo>
                  <a:lnTo>
                    <a:pt x="1990" y="5702"/>
                  </a:lnTo>
                  <a:lnTo>
                    <a:pt x="1990" y="5702"/>
                  </a:lnTo>
                  <a:lnTo>
                    <a:pt x="2011" y="5702"/>
                  </a:lnTo>
                  <a:lnTo>
                    <a:pt x="2011" y="5702"/>
                  </a:lnTo>
                  <a:lnTo>
                    <a:pt x="2011" y="5702"/>
                  </a:lnTo>
                  <a:lnTo>
                    <a:pt x="2011" y="5702"/>
                  </a:lnTo>
                  <a:lnTo>
                    <a:pt x="2011" y="5682"/>
                  </a:lnTo>
                  <a:lnTo>
                    <a:pt x="2031" y="5682"/>
                  </a:lnTo>
                  <a:lnTo>
                    <a:pt x="2031" y="5682"/>
                  </a:lnTo>
                  <a:lnTo>
                    <a:pt x="2031" y="5661"/>
                  </a:lnTo>
                  <a:close/>
                  <a:moveTo>
                    <a:pt x="2072" y="5600"/>
                  </a:moveTo>
                  <a:lnTo>
                    <a:pt x="2072" y="5600"/>
                  </a:lnTo>
                  <a:lnTo>
                    <a:pt x="2072" y="5600"/>
                  </a:lnTo>
                  <a:lnTo>
                    <a:pt x="2051" y="5600"/>
                  </a:lnTo>
                  <a:lnTo>
                    <a:pt x="2051" y="5600"/>
                  </a:lnTo>
                  <a:lnTo>
                    <a:pt x="2051" y="5600"/>
                  </a:lnTo>
                  <a:lnTo>
                    <a:pt x="2051" y="5600"/>
                  </a:lnTo>
                  <a:lnTo>
                    <a:pt x="2051" y="5600"/>
                  </a:lnTo>
                  <a:lnTo>
                    <a:pt x="2051" y="5600"/>
                  </a:lnTo>
                  <a:lnTo>
                    <a:pt x="2051" y="5600"/>
                  </a:lnTo>
                  <a:lnTo>
                    <a:pt x="2031" y="5600"/>
                  </a:lnTo>
                  <a:lnTo>
                    <a:pt x="2031" y="5600"/>
                  </a:lnTo>
                  <a:lnTo>
                    <a:pt x="2031" y="5620"/>
                  </a:lnTo>
                  <a:lnTo>
                    <a:pt x="2031" y="5620"/>
                  </a:lnTo>
                  <a:lnTo>
                    <a:pt x="2031" y="5620"/>
                  </a:lnTo>
                  <a:lnTo>
                    <a:pt x="2031" y="5620"/>
                  </a:lnTo>
                  <a:lnTo>
                    <a:pt x="2011" y="5641"/>
                  </a:lnTo>
                  <a:lnTo>
                    <a:pt x="2011" y="5641"/>
                  </a:lnTo>
                  <a:lnTo>
                    <a:pt x="2011" y="5641"/>
                  </a:lnTo>
                  <a:lnTo>
                    <a:pt x="2031" y="5661"/>
                  </a:lnTo>
                  <a:lnTo>
                    <a:pt x="2031" y="5661"/>
                  </a:lnTo>
                  <a:lnTo>
                    <a:pt x="2031" y="5661"/>
                  </a:lnTo>
                  <a:lnTo>
                    <a:pt x="2031" y="5661"/>
                  </a:lnTo>
                  <a:lnTo>
                    <a:pt x="2051" y="5661"/>
                  </a:lnTo>
                  <a:lnTo>
                    <a:pt x="2051" y="5661"/>
                  </a:lnTo>
                  <a:lnTo>
                    <a:pt x="2051" y="5661"/>
                  </a:lnTo>
                  <a:lnTo>
                    <a:pt x="2051" y="5641"/>
                  </a:lnTo>
                  <a:lnTo>
                    <a:pt x="2051" y="5641"/>
                  </a:lnTo>
                  <a:lnTo>
                    <a:pt x="2051" y="5641"/>
                  </a:lnTo>
                  <a:lnTo>
                    <a:pt x="2051" y="5641"/>
                  </a:lnTo>
                  <a:lnTo>
                    <a:pt x="2051" y="5641"/>
                  </a:lnTo>
                  <a:lnTo>
                    <a:pt x="2051" y="5620"/>
                  </a:lnTo>
                  <a:lnTo>
                    <a:pt x="2072" y="5620"/>
                  </a:lnTo>
                  <a:lnTo>
                    <a:pt x="2072" y="5620"/>
                  </a:lnTo>
                  <a:lnTo>
                    <a:pt x="2072" y="5620"/>
                  </a:lnTo>
                  <a:lnTo>
                    <a:pt x="2093" y="5620"/>
                  </a:lnTo>
                  <a:lnTo>
                    <a:pt x="2093" y="5620"/>
                  </a:lnTo>
                  <a:lnTo>
                    <a:pt x="2093" y="5620"/>
                  </a:lnTo>
                  <a:lnTo>
                    <a:pt x="2093" y="5620"/>
                  </a:lnTo>
                  <a:lnTo>
                    <a:pt x="2093" y="5600"/>
                  </a:lnTo>
                  <a:lnTo>
                    <a:pt x="2093" y="5600"/>
                  </a:lnTo>
                  <a:lnTo>
                    <a:pt x="2072" y="5600"/>
                  </a:lnTo>
                  <a:close/>
                  <a:moveTo>
                    <a:pt x="164" y="5702"/>
                  </a:moveTo>
                  <a:lnTo>
                    <a:pt x="164" y="5702"/>
                  </a:lnTo>
                  <a:lnTo>
                    <a:pt x="164" y="5702"/>
                  </a:lnTo>
                  <a:lnTo>
                    <a:pt x="164" y="5702"/>
                  </a:lnTo>
                  <a:lnTo>
                    <a:pt x="164" y="5702"/>
                  </a:lnTo>
                  <a:lnTo>
                    <a:pt x="164" y="5702"/>
                  </a:lnTo>
                  <a:lnTo>
                    <a:pt x="164" y="5702"/>
                  </a:lnTo>
                  <a:lnTo>
                    <a:pt x="164" y="5702"/>
                  </a:lnTo>
                  <a:lnTo>
                    <a:pt x="164" y="5682"/>
                  </a:lnTo>
                  <a:lnTo>
                    <a:pt x="164" y="5682"/>
                  </a:lnTo>
                  <a:lnTo>
                    <a:pt x="164" y="5682"/>
                  </a:lnTo>
                  <a:lnTo>
                    <a:pt x="164" y="5682"/>
                  </a:lnTo>
                  <a:lnTo>
                    <a:pt x="164" y="5682"/>
                  </a:lnTo>
                  <a:lnTo>
                    <a:pt x="164" y="5682"/>
                  </a:lnTo>
                  <a:lnTo>
                    <a:pt x="164" y="5682"/>
                  </a:lnTo>
                  <a:lnTo>
                    <a:pt x="144" y="5682"/>
                  </a:lnTo>
                  <a:lnTo>
                    <a:pt x="124" y="5682"/>
                  </a:lnTo>
                  <a:lnTo>
                    <a:pt x="124" y="5682"/>
                  </a:lnTo>
                  <a:lnTo>
                    <a:pt x="103" y="5682"/>
                  </a:lnTo>
                  <a:lnTo>
                    <a:pt x="103" y="5682"/>
                  </a:lnTo>
                  <a:lnTo>
                    <a:pt x="103" y="5702"/>
                  </a:lnTo>
                  <a:lnTo>
                    <a:pt x="124" y="5702"/>
                  </a:lnTo>
                  <a:lnTo>
                    <a:pt x="124" y="5702"/>
                  </a:lnTo>
                  <a:lnTo>
                    <a:pt x="124" y="5702"/>
                  </a:lnTo>
                  <a:lnTo>
                    <a:pt x="124" y="5702"/>
                  </a:lnTo>
                  <a:lnTo>
                    <a:pt x="124" y="5702"/>
                  </a:lnTo>
                  <a:lnTo>
                    <a:pt x="124" y="5702"/>
                  </a:lnTo>
                  <a:lnTo>
                    <a:pt x="124" y="5702"/>
                  </a:lnTo>
                  <a:lnTo>
                    <a:pt x="124" y="5702"/>
                  </a:lnTo>
                  <a:lnTo>
                    <a:pt x="124" y="5723"/>
                  </a:lnTo>
                  <a:lnTo>
                    <a:pt x="124" y="5723"/>
                  </a:lnTo>
                  <a:lnTo>
                    <a:pt x="124" y="5723"/>
                  </a:lnTo>
                  <a:lnTo>
                    <a:pt x="124" y="5723"/>
                  </a:lnTo>
                  <a:lnTo>
                    <a:pt x="124" y="5723"/>
                  </a:lnTo>
                  <a:lnTo>
                    <a:pt x="124" y="5723"/>
                  </a:lnTo>
                  <a:lnTo>
                    <a:pt x="124" y="5723"/>
                  </a:lnTo>
                  <a:lnTo>
                    <a:pt x="124" y="5743"/>
                  </a:lnTo>
                  <a:lnTo>
                    <a:pt x="144" y="5743"/>
                  </a:lnTo>
                  <a:lnTo>
                    <a:pt x="144" y="5723"/>
                  </a:lnTo>
                  <a:lnTo>
                    <a:pt x="144" y="5723"/>
                  </a:lnTo>
                  <a:lnTo>
                    <a:pt x="144" y="5723"/>
                  </a:lnTo>
                  <a:lnTo>
                    <a:pt x="144" y="5723"/>
                  </a:lnTo>
                  <a:lnTo>
                    <a:pt x="144" y="5723"/>
                  </a:lnTo>
                  <a:lnTo>
                    <a:pt x="144" y="5723"/>
                  </a:lnTo>
                  <a:lnTo>
                    <a:pt x="144" y="5702"/>
                  </a:lnTo>
                  <a:lnTo>
                    <a:pt x="164" y="5702"/>
                  </a:lnTo>
                  <a:close/>
                  <a:moveTo>
                    <a:pt x="103" y="5661"/>
                  </a:moveTo>
                  <a:lnTo>
                    <a:pt x="124" y="5661"/>
                  </a:lnTo>
                  <a:lnTo>
                    <a:pt x="124" y="5661"/>
                  </a:lnTo>
                  <a:lnTo>
                    <a:pt x="124" y="5661"/>
                  </a:lnTo>
                  <a:lnTo>
                    <a:pt x="124" y="5661"/>
                  </a:lnTo>
                  <a:lnTo>
                    <a:pt x="124" y="5641"/>
                  </a:lnTo>
                  <a:lnTo>
                    <a:pt x="124" y="5641"/>
                  </a:lnTo>
                  <a:lnTo>
                    <a:pt x="144" y="5641"/>
                  </a:lnTo>
                  <a:lnTo>
                    <a:pt x="144" y="5661"/>
                  </a:lnTo>
                  <a:lnTo>
                    <a:pt x="144" y="5661"/>
                  </a:lnTo>
                  <a:lnTo>
                    <a:pt x="164" y="5661"/>
                  </a:lnTo>
                  <a:lnTo>
                    <a:pt x="164" y="5641"/>
                  </a:lnTo>
                  <a:lnTo>
                    <a:pt x="185" y="5641"/>
                  </a:lnTo>
                  <a:lnTo>
                    <a:pt x="185" y="5641"/>
                  </a:lnTo>
                  <a:lnTo>
                    <a:pt x="185" y="5641"/>
                  </a:lnTo>
                  <a:lnTo>
                    <a:pt x="185" y="5620"/>
                  </a:lnTo>
                  <a:lnTo>
                    <a:pt x="185" y="5600"/>
                  </a:lnTo>
                  <a:lnTo>
                    <a:pt x="185" y="5600"/>
                  </a:lnTo>
                  <a:lnTo>
                    <a:pt x="185" y="5579"/>
                  </a:lnTo>
                  <a:lnTo>
                    <a:pt x="185" y="5579"/>
                  </a:lnTo>
                  <a:lnTo>
                    <a:pt x="164" y="5579"/>
                  </a:lnTo>
                  <a:lnTo>
                    <a:pt x="164" y="5558"/>
                  </a:lnTo>
                  <a:lnTo>
                    <a:pt x="164" y="5558"/>
                  </a:lnTo>
                  <a:lnTo>
                    <a:pt x="164" y="5558"/>
                  </a:lnTo>
                  <a:lnTo>
                    <a:pt x="144" y="5558"/>
                  </a:lnTo>
                  <a:lnTo>
                    <a:pt x="144" y="5579"/>
                  </a:lnTo>
                  <a:lnTo>
                    <a:pt x="144" y="5579"/>
                  </a:lnTo>
                  <a:lnTo>
                    <a:pt x="144" y="5579"/>
                  </a:lnTo>
                  <a:lnTo>
                    <a:pt x="144" y="5579"/>
                  </a:lnTo>
                  <a:lnTo>
                    <a:pt x="144" y="5579"/>
                  </a:lnTo>
                  <a:lnTo>
                    <a:pt x="144" y="5600"/>
                  </a:lnTo>
                  <a:lnTo>
                    <a:pt x="144" y="5600"/>
                  </a:lnTo>
                  <a:lnTo>
                    <a:pt x="144" y="5600"/>
                  </a:lnTo>
                  <a:lnTo>
                    <a:pt x="144" y="5600"/>
                  </a:lnTo>
                  <a:lnTo>
                    <a:pt x="124" y="5600"/>
                  </a:lnTo>
                  <a:lnTo>
                    <a:pt x="124" y="5600"/>
                  </a:lnTo>
                  <a:lnTo>
                    <a:pt x="124" y="5600"/>
                  </a:lnTo>
                  <a:lnTo>
                    <a:pt x="82" y="5620"/>
                  </a:lnTo>
                  <a:lnTo>
                    <a:pt x="82" y="5641"/>
                  </a:lnTo>
                  <a:lnTo>
                    <a:pt x="82" y="5641"/>
                  </a:lnTo>
                  <a:lnTo>
                    <a:pt x="82" y="5641"/>
                  </a:lnTo>
                  <a:lnTo>
                    <a:pt x="103" y="5661"/>
                  </a:lnTo>
                  <a:close/>
                  <a:moveTo>
                    <a:pt x="1457" y="5518"/>
                  </a:moveTo>
                  <a:lnTo>
                    <a:pt x="1457" y="5518"/>
                  </a:lnTo>
                  <a:lnTo>
                    <a:pt x="1457" y="5518"/>
                  </a:lnTo>
                  <a:lnTo>
                    <a:pt x="1457" y="5518"/>
                  </a:lnTo>
                  <a:lnTo>
                    <a:pt x="1457" y="5497"/>
                  </a:lnTo>
                  <a:lnTo>
                    <a:pt x="1457" y="5497"/>
                  </a:lnTo>
                  <a:lnTo>
                    <a:pt x="1457" y="5497"/>
                  </a:lnTo>
                  <a:lnTo>
                    <a:pt x="1457" y="5497"/>
                  </a:lnTo>
                  <a:lnTo>
                    <a:pt x="1457" y="5497"/>
                  </a:lnTo>
                  <a:lnTo>
                    <a:pt x="1457" y="5518"/>
                  </a:lnTo>
                  <a:close/>
                  <a:moveTo>
                    <a:pt x="2051" y="5436"/>
                  </a:moveTo>
                  <a:lnTo>
                    <a:pt x="2051" y="5436"/>
                  </a:lnTo>
                  <a:lnTo>
                    <a:pt x="2072" y="5415"/>
                  </a:lnTo>
                  <a:lnTo>
                    <a:pt x="2072" y="5415"/>
                  </a:lnTo>
                  <a:lnTo>
                    <a:pt x="2051" y="5415"/>
                  </a:lnTo>
                  <a:lnTo>
                    <a:pt x="2031" y="5415"/>
                  </a:lnTo>
                  <a:lnTo>
                    <a:pt x="2031" y="5415"/>
                  </a:lnTo>
                  <a:lnTo>
                    <a:pt x="2031" y="5436"/>
                  </a:lnTo>
                  <a:lnTo>
                    <a:pt x="2051" y="5436"/>
                  </a:lnTo>
                  <a:close/>
                  <a:moveTo>
                    <a:pt x="1436" y="5476"/>
                  </a:moveTo>
                  <a:lnTo>
                    <a:pt x="1436" y="5476"/>
                  </a:lnTo>
                  <a:lnTo>
                    <a:pt x="1436" y="5476"/>
                  </a:lnTo>
                  <a:lnTo>
                    <a:pt x="1436" y="5497"/>
                  </a:lnTo>
                  <a:lnTo>
                    <a:pt x="1457" y="5497"/>
                  </a:lnTo>
                  <a:lnTo>
                    <a:pt x="1457" y="5497"/>
                  </a:lnTo>
                  <a:lnTo>
                    <a:pt x="1457" y="5497"/>
                  </a:lnTo>
                  <a:lnTo>
                    <a:pt x="1457" y="5497"/>
                  </a:lnTo>
                  <a:lnTo>
                    <a:pt x="1457" y="5497"/>
                  </a:lnTo>
                  <a:lnTo>
                    <a:pt x="1457" y="5497"/>
                  </a:lnTo>
                  <a:lnTo>
                    <a:pt x="1457" y="5476"/>
                  </a:lnTo>
                  <a:lnTo>
                    <a:pt x="1457" y="5476"/>
                  </a:lnTo>
                  <a:lnTo>
                    <a:pt x="1477" y="5476"/>
                  </a:lnTo>
                  <a:lnTo>
                    <a:pt x="1457" y="5476"/>
                  </a:lnTo>
                  <a:lnTo>
                    <a:pt x="1457" y="5476"/>
                  </a:lnTo>
                  <a:lnTo>
                    <a:pt x="1457" y="5476"/>
                  </a:lnTo>
                  <a:lnTo>
                    <a:pt x="1457" y="5476"/>
                  </a:lnTo>
                  <a:lnTo>
                    <a:pt x="1436" y="5476"/>
                  </a:lnTo>
                  <a:lnTo>
                    <a:pt x="1436" y="5476"/>
                  </a:lnTo>
                  <a:lnTo>
                    <a:pt x="1436" y="5476"/>
                  </a:lnTo>
                  <a:lnTo>
                    <a:pt x="1457" y="5476"/>
                  </a:lnTo>
                  <a:lnTo>
                    <a:pt x="1457" y="5476"/>
                  </a:lnTo>
                  <a:lnTo>
                    <a:pt x="1436" y="5456"/>
                  </a:lnTo>
                  <a:lnTo>
                    <a:pt x="1436" y="5456"/>
                  </a:lnTo>
                  <a:lnTo>
                    <a:pt x="1457" y="5456"/>
                  </a:lnTo>
                  <a:lnTo>
                    <a:pt x="1457" y="5456"/>
                  </a:lnTo>
                  <a:lnTo>
                    <a:pt x="1457" y="5456"/>
                  </a:lnTo>
                  <a:lnTo>
                    <a:pt x="1457" y="5456"/>
                  </a:lnTo>
                  <a:lnTo>
                    <a:pt x="1457" y="5456"/>
                  </a:lnTo>
                  <a:lnTo>
                    <a:pt x="1436" y="5456"/>
                  </a:lnTo>
                  <a:lnTo>
                    <a:pt x="1436" y="5456"/>
                  </a:lnTo>
                  <a:lnTo>
                    <a:pt x="1436" y="5456"/>
                  </a:lnTo>
                  <a:lnTo>
                    <a:pt x="1436" y="5456"/>
                  </a:lnTo>
                  <a:lnTo>
                    <a:pt x="1436" y="5456"/>
                  </a:lnTo>
                  <a:lnTo>
                    <a:pt x="1436" y="5456"/>
                  </a:lnTo>
                  <a:lnTo>
                    <a:pt x="1436" y="5456"/>
                  </a:lnTo>
                  <a:lnTo>
                    <a:pt x="1436" y="5476"/>
                  </a:lnTo>
                  <a:close/>
                  <a:moveTo>
                    <a:pt x="1785" y="5169"/>
                  </a:moveTo>
                  <a:lnTo>
                    <a:pt x="1785" y="5169"/>
                  </a:lnTo>
                  <a:lnTo>
                    <a:pt x="1785" y="5169"/>
                  </a:lnTo>
                  <a:lnTo>
                    <a:pt x="1805" y="5169"/>
                  </a:lnTo>
                  <a:lnTo>
                    <a:pt x="1805" y="5148"/>
                  </a:lnTo>
                  <a:lnTo>
                    <a:pt x="1805" y="5148"/>
                  </a:lnTo>
                  <a:lnTo>
                    <a:pt x="1805" y="5148"/>
                  </a:lnTo>
                  <a:lnTo>
                    <a:pt x="1785" y="5148"/>
                  </a:lnTo>
                  <a:lnTo>
                    <a:pt x="1785" y="5148"/>
                  </a:lnTo>
                  <a:lnTo>
                    <a:pt x="1785" y="5148"/>
                  </a:lnTo>
                  <a:lnTo>
                    <a:pt x="1785" y="5169"/>
                  </a:lnTo>
                  <a:lnTo>
                    <a:pt x="1785" y="5169"/>
                  </a:lnTo>
                  <a:lnTo>
                    <a:pt x="1785" y="5169"/>
                  </a:lnTo>
                  <a:lnTo>
                    <a:pt x="1765" y="5169"/>
                  </a:lnTo>
                  <a:lnTo>
                    <a:pt x="1765" y="5169"/>
                  </a:lnTo>
                  <a:lnTo>
                    <a:pt x="1765" y="5190"/>
                  </a:lnTo>
                  <a:lnTo>
                    <a:pt x="1765" y="5190"/>
                  </a:lnTo>
                  <a:lnTo>
                    <a:pt x="1765" y="5190"/>
                  </a:lnTo>
                  <a:lnTo>
                    <a:pt x="1765" y="5190"/>
                  </a:lnTo>
                  <a:lnTo>
                    <a:pt x="1765" y="5190"/>
                  </a:lnTo>
                  <a:lnTo>
                    <a:pt x="1765" y="5190"/>
                  </a:lnTo>
                  <a:lnTo>
                    <a:pt x="1785" y="5190"/>
                  </a:lnTo>
                  <a:lnTo>
                    <a:pt x="1785" y="5169"/>
                  </a:lnTo>
                  <a:close/>
                  <a:moveTo>
                    <a:pt x="1765" y="5128"/>
                  </a:moveTo>
                  <a:lnTo>
                    <a:pt x="1765" y="5148"/>
                  </a:lnTo>
                  <a:lnTo>
                    <a:pt x="1765" y="5128"/>
                  </a:lnTo>
                  <a:lnTo>
                    <a:pt x="1765" y="5128"/>
                  </a:lnTo>
                  <a:lnTo>
                    <a:pt x="1765" y="5128"/>
                  </a:lnTo>
                  <a:lnTo>
                    <a:pt x="1744" y="5128"/>
                  </a:lnTo>
                  <a:lnTo>
                    <a:pt x="1744" y="5128"/>
                  </a:lnTo>
                  <a:lnTo>
                    <a:pt x="1744" y="5128"/>
                  </a:lnTo>
                  <a:lnTo>
                    <a:pt x="1744" y="5128"/>
                  </a:lnTo>
                  <a:lnTo>
                    <a:pt x="1744" y="5128"/>
                  </a:lnTo>
                  <a:lnTo>
                    <a:pt x="1723" y="5148"/>
                  </a:lnTo>
                  <a:lnTo>
                    <a:pt x="1723" y="5148"/>
                  </a:lnTo>
                  <a:lnTo>
                    <a:pt x="1723" y="5148"/>
                  </a:lnTo>
                  <a:lnTo>
                    <a:pt x="1723" y="5148"/>
                  </a:lnTo>
                  <a:lnTo>
                    <a:pt x="1723" y="5148"/>
                  </a:lnTo>
                  <a:lnTo>
                    <a:pt x="1723" y="5148"/>
                  </a:lnTo>
                  <a:lnTo>
                    <a:pt x="1723" y="5169"/>
                  </a:lnTo>
                  <a:lnTo>
                    <a:pt x="1723" y="5169"/>
                  </a:lnTo>
                  <a:lnTo>
                    <a:pt x="1723" y="5169"/>
                  </a:lnTo>
                  <a:lnTo>
                    <a:pt x="1723" y="5169"/>
                  </a:lnTo>
                  <a:lnTo>
                    <a:pt x="1723" y="5169"/>
                  </a:lnTo>
                  <a:lnTo>
                    <a:pt x="1744" y="5148"/>
                  </a:lnTo>
                  <a:lnTo>
                    <a:pt x="1744" y="5148"/>
                  </a:lnTo>
                  <a:lnTo>
                    <a:pt x="1744" y="5148"/>
                  </a:lnTo>
                  <a:lnTo>
                    <a:pt x="1744" y="5169"/>
                  </a:lnTo>
                  <a:lnTo>
                    <a:pt x="1744" y="5169"/>
                  </a:lnTo>
                  <a:lnTo>
                    <a:pt x="1744" y="5148"/>
                  </a:lnTo>
                  <a:lnTo>
                    <a:pt x="1744" y="5148"/>
                  </a:lnTo>
                  <a:lnTo>
                    <a:pt x="1744" y="5148"/>
                  </a:lnTo>
                  <a:lnTo>
                    <a:pt x="1744" y="5148"/>
                  </a:lnTo>
                  <a:lnTo>
                    <a:pt x="1744" y="5148"/>
                  </a:lnTo>
                  <a:lnTo>
                    <a:pt x="1744" y="5148"/>
                  </a:lnTo>
                  <a:lnTo>
                    <a:pt x="1744" y="5148"/>
                  </a:lnTo>
                  <a:lnTo>
                    <a:pt x="1744" y="5148"/>
                  </a:lnTo>
                  <a:lnTo>
                    <a:pt x="1765" y="5148"/>
                  </a:lnTo>
                  <a:lnTo>
                    <a:pt x="1765" y="5148"/>
                  </a:lnTo>
                  <a:lnTo>
                    <a:pt x="1765" y="5148"/>
                  </a:lnTo>
                  <a:lnTo>
                    <a:pt x="1765" y="5148"/>
                  </a:lnTo>
                  <a:lnTo>
                    <a:pt x="1765" y="5128"/>
                  </a:lnTo>
                  <a:close/>
                  <a:moveTo>
                    <a:pt x="1641" y="5169"/>
                  </a:moveTo>
                  <a:lnTo>
                    <a:pt x="1641" y="5169"/>
                  </a:lnTo>
                  <a:lnTo>
                    <a:pt x="1641" y="5148"/>
                  </a:lnTo>
                  <a:lnTo>
                    <a:pt x="1641" y="5148"/>
                  </a:lnTo>
                  <a:lnTo>
                    <a:pt x="1641" y="5148"/>
                  </a:lnTo>
                  <a:lnTo>
                    <a:pt x="1641" y="5128"/>
                  </a:lnTo>
                  <a:lnTo>
                    <a:pt x="1641" y="5128"/>
                  </a:lnTo>
                  <a:lnTo>
                    <a:pt x="1621" y="5128"/>
                  </a:lnTo>
                  <a:lnTo>
                    <a:pt x="1621" y="5128"/>
                  </a:lnTo>
                  <a:lnTo>
                    <a:pt x="1621" y="5128"/>
                  </a:lnTo>
                  <a:lnTo>
                    <a:pt x="1621" y="5128"/>
                  </a:lnTo>
                  <a:lnTo>
                    <a:pt x="1621" y="5128"/>
                  </a:lnTo>
                  <a:lnTo>
                    <a:pt x="1621" y="5128"/>
                  </a:lnTo>
                  <a:lnTo>
                    <a:pt x="1621" y="5128"/>
                  </a:lnTo>
                  <a:lnTo>
                    <a:pt x="1621" y="5128"/>
                  </a:lnTo>
                  <a:lnTo>
                    <a:pt x="1621" y="5148"/>
                  </a:lnTo>
                  <a:lnTo>
                    <a:pt x="1621" y="5148"/>
                  </a:lnTo>
                  <a:lnTo>
                    <a:pt x="1621" y="5148"/>
                  </a:lnTo>
                  <a:lnTo>
                    <a:pt x="1621" y="5148"/>
                  </a:lnTo>
                  <a:lnTo>
                    <a:pt x="1621" y="5169"/>
                  </a:lnTo>
                  <a:lnTo>
                    <a:pt x="1621" y="5169"/>
                  </a:lnTo>
                  <a:lnTo>
                    <a:pt x="1621" y="5169"/>
                  </a:lnTo>
                  <a:lnTo>
                    <a:pt x="1621" y="5169"/>
                  </a:lnTo>
                  <a:lnTo>
                    <a:pt x="1621" y="5169"/>
                  </a:lnTo>
                  <a:lnTo>
                    <a:pt x="1621" y="5190"/>
                  </a:lnTo>
                  <a:lnTo>
                    <a:pt x="1621" y="5190"/>
                  </a:lnTo>
                  <a:lnTo>
                    <a:pt x="1621" y="5190"/>
                  </a:lnTo>
                  <a:lnTo>
                    <a:pt x="1621" y="5190"/>
                  </a:lnTo>
                  <a:lnTo>
                    <a:pt x="1641" y="5210"/>
                  </a:lnTo>
                  <a:lnTo>
                    <a:pt x="1641" y="5190"/>
                  </a:lnTo>
                  <a:lnTo>
                    <a:pt x="1641" y="5190"/>
                  </a:lnTo>
                  <a:lnTo>
                    <a:pt x="1641" y="5190"/>
                  </a:lnTo>
                  <a:lnTo>
                    <a:pt x="1641" y="5190"/>
                  </a:lnTo>
                  <a:lnTo>
                    <a:pt x="1641" y="5190"/>
                  </a:lnTo>
                  <a:lnTo>
                    <a:pt x="1641" y="5190"/>
                  </a:lnTo>
                  <a:lnTo>
                    <a:pt x="1641" y="5169"/>
                  </a:lnTo>
                  <a:close/>
                  <a:moveTo>
                    <a:pt x="1805" y="5128"/>
                  </a:moveTo>
                  <a:lnTo>
                    <a:pt x="1785" y="5128"/>
                  </a:lnTo>
                  <a:lnTo>
                    <a:pt x="1805" y="5128"/>
                  </a:lnTo>
                  <a:lnTo>
                    <a:pt x="1805" y="5128"/>
                  </a:lnTo>
                  <a:lnTo>
                    <a:pt x="1805" y="5128"/>
                  </a:lnTo>
                  <a:lnTo>
                    <a:pt x="1805" y="5128"/>
                  </a:lnTo>
                  <a:lnTo>
                    <a:pt x="1805" y="5128"/>
                  </a:lnTo>
                  <a:lnTo>
                    <a:pt x="1805" y="5128"/>
                  </a:lnTo>
                  <a:lnTo>
                    <a:pt x="1805" y="5128"/>
                  </a:lnTo>
                  <a:lnTo>
                    <a:pt x="1805" y="5128"/>
                  </a:lnTo>
                  <a:lnTo>
                    <a:pt x="1805" y="5128"/>
                  </a:lnTo>
                  <a:lnTo>
                    <a:pt x="1805" y="5128"/>
                  </a:lnTo>
                  <a:lnTo>
                    <a:pt x="1805" y="5128"/>
                  </a:lnTo>
                  <a:lnTo>
                    <a:pt x="1826" y="5128"/>
                  </a:lnTo>
                  <a:lnTo>
                    <a:pt x="1826" y="5128"/>
                  </a:lnTo>
                  <a:lnTo>
                    <a:pt x="1826" y="5128"/>
                  </a:lnTo>
                  <a:lnTo>
                    <a:pt x="1826" y="5108"/>
                  </a:lnTo>
                  <a:lnTo>
                    <a:pt x="1826" y="5108"/>
                  </a:lnTo>
                  <a:lnTo>
                    <a:pt x="1826" y="5108"/>
                  </a:lnTo>
                  <a:lnTo>
                    <a:pt x="1826" y="5087"/>
                  </a:lnTo>
                  <a:lnTo>
                    <a:pt x="1826" y="5087"/>
                  </a:lnTo>
                  <a:lnTo>
                    <a:pt x="1826" y="5087"/>
                  </a:lnTo>
                  <a:lnTo>
                    <a:pt x="1826" y="5087"/>
                  </a:lnTo>
                  <a:lnTo>
                    <a:pt x="1826" y="5087"/>
                  </a:lnTo>
                  <a:lnTo>
                    <a:pt x="1826" y="5087"/>
                  </a:lnTo>
                  <a:lnTo>
                    <a:pt x="1826" y="5087"/>
                  </a:lnTo>
                  <a:lnTo>
                    <a:pt x="1826" y="5087"/>
                  </a:lnTo>
                  <a:lnTo>
                    <a:pt x="1826" y="5087"/>
                  </a:lnTo>
                  <a:lnTo>
                    <a:pt x="1805" y="5087"/>
                  </a:lnTo>
                  <a:lnTo>
                    <a:pt x="1805" y="5087"/>
                  </a:lnTo>
                  <a:lnTo>
                    <a:pt x="1805" y="5108"/>
                  </a:lnTo>
                  <a:lnTo>
                    <a:pt x="1805" y="5108"/>
                  </a:lnTo>
                  <a:lnTo>
                    <a:pt x="1805" y="5108"/>
                  </a:lnTo>
                  <a:lnTo>
                    <a:pt x="1805" y="5108"/>
                  </a:lnTo>
                  <a:lnTo>
                    <a:pt x="1805" y="5108"/>
                  </a:lnTo>
                  <a:lnTo>
                    <a:pt x="1805" y="5108"/>
                  </a:lnTo>
                  <a:lnTo>
                    <a:pt x="1805" y="5108"/>
                  </a:lnTo>
                  <a:lnTo>
                    <a:pt x="1805" y="5108"/>
                  </a:lnTo>
                  <a:lnTo>
                    <a:pt x="1805" y="5108"/>
                  </a:lnTo>
                  <a:lnTo>
                    <a:pt x="1805" y="5128"/>
                  </a:lnTo>
                  <a:close/>
                  <a:moveTo>
                    <a:pt x="1887" y="5025"/>
                  </a:moveTo>
                  <a:lnTo>
                    <a:pt x="1867" y="5025"/>
                  </a:lnTo>
                  <a:lnTo>
                    <a:pt x="1867" y="5025"/>
                  </a:lnTo>
                  <a:lnTo>
                    <a:pt x="1867" y="5046"/>
                  </a:lnTo>
                  <a:lnTo>
                    <a:pt x="1867" y="5046"/>
                  </a:lnTo>
                  <a:lnTo>
                    <a:pt x="1867" y="5046"/>
                  </a:lnTo>
                  <a:lnTo>
                    <a:pt x="1867" y="5046"/>
                  </a:lnTo>
                  <a:lnTo>
                    <a:pt x="1887" y="5046"/>
                  </a:lnTo>
                  <a:lnTo>
                    <a:pt x="1887" y="5025"/>
                  </a:lnTo>
                  <a:close/>
                  <a:moveTo>
                    <a:pt x="1887" y="5004"/>
                  </a:moveTo>
                  <a:lnTo>
                    <a:pt x="1887" y="5004"/>
                  </a:lnTo>
                  <a:lnTo>
                    <a:pt x="1908" y="4984"/>
                  </a:lnTo>
                  <a:lnTo>
                    <a:pt x="1908" y="4984"/>
                  </a:lnTo>
                  <a:lnTo>
                    <a:pt x="1887" y="4984"/>
                  </a:lnTo>
                  <a:lnTo>
                    <a:pt x="1887" y="4984"/>
                  </a:lnTo>
                  <a:lnTo>
                    <a:pt x="1887" y="4984"/>
                  </a:lnTo>
                  <a:lnTo>
                    <a:pt x="1887" y="4984"/>
                  </a:lnTo>
                  <a:lnTo>
                    <a:pt x="1887" y="4984"/>
                  </a:lnTo>
                  <a:lnTo>
                    <a:pt x="1887" y="4984"/>
                  </a:lnTo>
                  <a:lnTo>
                    <a:pt x="1887" y="5004"/>
                  </a:lnTo>
                  <a:close/>
                  <a:moveTo>
                    <a:pt x="1847" y="5004"/>
                  </a:moveTo>
                  <a:lnTo>
                    <a:pt x="1847" y="5004"/>
                  </a:lnTo>
                  <a:lnTo>
                    <a:pt x="1826" y="5004"/>
                  </a:lnTo>
                  <a:lnTo>
                    <a:pt x="1805" y="4984"/>
                  </a:lnTo>
                  <a:lnTo>
                    <a:pt x="1785" y="5004"/>
                  </a:lnTo>
                  <a:lnTo>
                    <a:pt x="1805" y="5004"/>
                  </a:lnTo>
                  <a:lnTo>
                    <a:pt x="1805" y="5004"/>
                  </a:lnTo>
                  <a:lnTo>
                    <a:pt x="1805" y="5004"/>
                  </a:lnTo>
                  <a:lnTo>
                    <a:pt x="1805" y="5004"/>
                  </a:lnTo>
                  <a:lnTo>
                    <a:pt x="1805" y="5004"/>
                  </a:lnTo>
                  <a:lnTo>
                    <a:pt x="1826" y="5025"/>
                  </a:lnTo>
                  <a:lnTo>
                    <a:pt x="1826" y="5025"/>
                  </a:lnTo>
                  <a:lnTo>
                    <a:pt x="1847" y="5025"/>
                  </a:lnTo>
                  <a:lnTo>
                    <a:pt x="1847" y="5025"/>
                  </a:lnTo>
                  <a:lnTo>
                    <a:pt x="1826" y="5025"/>
                  </a:lnTo>
                  <a:lnTo>
                    <a:pt x="1826" y="5025"/>
                  </a:lnTo>
                  <a:lnTo>
                    <a:pt x="1826" y="5004"/>
                  </a:lnTo>
                  <a:lnTo>
                    <a:pt x="1826" y="5004"/>
                  </a:lnTo>
                  <a:lnTo>
                    <a:pt x="1847" y="5004"/>
                  </a:lnTo>
                  <a:close/>
                  <a:moveTo>
                    <a:pt x="1867" y="4964"/>
                  </a:moveTo>
                  <a:lnTo>
                    <a:pt x="1867" y="4964"/>
                  </a:lnTo>
                  <a:lnTo>
                    <a:pt x="1867" y="4964"/>
                  </a:lnTo>
                  <a:lnTo>
                    <a:pt x="1867" y="4964"/>
                  </a:lnTo>
                  <a:lnTo>
                    <a:pt x="1867" y="4984"/>
                  </a:lnTo>
                  <a:lnTo>
                    <a:pt x="1867" y="4984"/>
                  </a:lnTo>
                  <a:lnTo>
                    <a:pt x="1867" y="4984"/>
                  </a:lnTo>
                  <a:lnTo>
                    <a:pt x="1867" y="4984"/>
                  </a:lnTo>
                  <a:lnTo>
                    <a:pt x="1867" y="4984"/>
                  </a:lnTo>
                  <a:lnTo>
                    <a:pt x="1867" y="4984"/>
                  </a:lnTo>
                  <a:lnTo>
                    <a:pt x="1867" y="4984"/>
                  </a:lnTo>
                  <a:lnTo>
                    <a:pt x="1887" y="4984"/>
                  </a:lnTo>
                  <a:lnTo>
                    <a:pt x="1887" y="4984"/>
                  </a:lnTo>
                  <a:lnTo>
                    <a:pt x="1887" y="4964"/>
                  </a:lnTo>
                  <a:lnTo>
                    <a:pt x="1887" y="4964"/>
                  </a:lnTo>
                  <a:lnTo>
                    <a:pt x="1887" y="4964"/>
                  </a:lnTo>
                  <a:lnTo>
                    <a:pt x="1887" y="4964"/>
                  </a:lnTo>
                  <a:lnTo>
                    <a:pt x="1867" y="4964"/>
                  </a:lnTo>
                  <a:lnTo>
                    <a:pt x="1867" y="4964"/>
                  </a:lnTo>
                  <a:lnTo>
                    <a:pt x="1867" y="4943"/>
                  </a:lnTo>
                  <a:lnTo>
                    <a:pt x="1867" y="4943"/>
                  </a:lnTo>
                  <a:lnTo>
                    <a:pt x="1867" y="4943"/>
                  </a:lnTo>
                  <a:lnTo>
                    <a:pt x="1867" y="4964"/>
                  </a:lnTo>
                  <a:lnTo>
                    <a:pt x="1847" y="4964"/>
                  </a:lnTo>
                  <a:lnTo>
                    <a:pt x="1847" y="4964"/>
                  </a:lnTo>
                  <a:lnTo>
                    <a:pt x="1847" y="4964"/>
                  </a:lnTo>
                  <a:lnTo>
                    <a:pt x="1867" y="4964"/>
                  </a:lnTo>
                  <a:close/>
                  <a:moveTo>
                    <a:pt x="1744" y="4964"/>
                  </a:moveTo>
                  <a:lnTo>
                    <a:pt x="1765" y="4964"/>
                  </a:lnTo>
                  <a:lnTo>
                    <a:pt x="1765" y="4964"/>
                  </a:lnTo>
                  <a:lnTo>
                    <a:pt x="1723" y="4964"/>
                  </a:lnTo>
                  <a:lnTo>
                    <a:pt x="1723" y="4964"/>
                  </a:lnTo>
                  <a:lnTo>
                    <a:pt x="1723" y="4964"/>
                  </a:lnTo>
                  <a:lnTo>
                    <a:pt x="1723" y="4964"/>
                  </a:lnTo>
                  <a:lnTo>
                    <a:pt x="1723" y="4964"/>
                  </a:lnTo>
                  <a:lnTo>
                    <a:pt x="1723" y="4964"/>
                  </a:lnTo>
                  <a:lnTo>
                    <a:pt x="1723" y="4984"/>
                  </a:lnTo>
                  <a:lnTo>
                    <a:pt x="1744" y="4984"/>
                  </a:lnTo>
                  <a:lnTo>
                    <a:pt x="1744" y="4984"/>
                  </a:lnTo>
                  <a:lnTo>
                    <a:pt x="1744" y="4984"/>
                  </a:lnTo>
                  <a:lnTo>
                    <a:pt x="1744" y="4964"/>
                  </a:lnTo>
                  <a:close/>
                  <a:moveTo>
                    <a:pt x="1908" y="4943"/>
                  </a:moveTo>
                  <a:lnTo>
                    <a:pt x="1908" y="4943"/>
                  </a:lnTo>
                  <a:close/>
                  <a:moveTo>
                    <a:pt x="1908" y="4943"/>
                  </a:moveTo>
                  <a:lnTo>
                    <a:pt x="1929" y="4943"/>
                  </a:lnTo>
                  <a:lnTo>
                    <a:pt x="1929" y="4943"/>
                  </a:lnTo>
                  <a:lnTo>
                    <a:pt x="1929" y="4943"/>
                  </a:lnTo>
                  <a:lnTo>
                    <a:pt x="1929" y="4943"/>
                  </a:lnTo>
                  <a:lnTo>
                    <a:pt x="1929" y="4943"/>
                  </a:lnTo>
                  <a:lnTo>
                    <a:pt x="1929" y="4943"/>
                  </a:lnTo>
                  <a:lnTo>
                    <a:pt x="1929" y="4943"/>
                  </a:lnTo>
                  <a:lnTo>
                    <a:pt x="1929" y="4922"/>
                  </a:lnTo>
                  <a:lnTo>
                    <a:pt x="1908" y="4922"/>
                  </a:lnTo>
                  <a:lnTo>
                    <a:pt x="1908" y="4943"/>
                  </a:lnTo>
                  <a:close/>
                  <a:moveTo>
                    <a:pt x="1908" y="4922"/>
                  </a:moveTo>
                  <a:lnTo>
                    <a:pt x="1908" y="4922"/>
                  </a:lnTo>
                  <a:lnTo>
                    <a:pt x="1929" y="4922"/>
                  </a:lnTo>
                  <a:lnTo>
                    <a:pt x="1929" y="4922"/>
                  </a:lnTo>
                  <a:lnTo>
                    <a:pt x="1908" y="4902"/>
                  </a:lnTo>
                  <a:lnTo>
                    <a:pt x="1908" y="4902"/>
                  </a:lnTo>
                  <a:lnTo>
                    <a:pt x="1908" y="4922"/>
                  </a:lnTo>
                  <a:close/>
                  <a:moveTo>
                    <a:pt x="1847" y="4902"/>
                  </a:moveTo>
                  <a:lnTo>
                    <a:pt x="1847" y="4902"/>
                  </a:lnTo>
                  <a:lnTo>
                    <a:pt x="1847" y="4902"/>
                  </a:lnTo>
                  <a:lnTo>
                    <a:pt x="1847" y="4882"/>
                  </a:lnTo>
                  <a:lnTo>
                    <a:pt x="1847" y="4882"/>
                  </a:lnTo>
                  <a:lnTo>
                    <a:pt x="1867" y="4882"/>
                  </a:lnTo>
                  <a:lnTo>
                    <a:pt x="1867" y="4882"/>
                  </a:lnTo>
                  <a:lnTo>
                    <a:pt x="1867" y="4861"/>
                  </a:lnTo>
                  <a:lnTo>
                    <a:pt x="1867" y="4882"/>
                  </a:lnTo>
                  <a:lnTo>
                    <a:pt x="1867" y="4882"/>
                  </a:lnTo>
                  <a:lnTo>
                    <a:pt x="1867" y="4882"/>
                  </a:lnTo>
                  <a:lnTo>
                    <a:pt x="1867" y="4882"/>
                  </a:lnTo>
                  <a:lnTo>
                    <a:pt x="1847" y="4861"/>
                  </a:lnTo>
                  <a:lnTo>
                    <a:pt x="1847" y="4861"/>
                  </a:lnTo>
                  <a:lnTo>
                    <a:pt x="1847" y="4861"/>
                  </a:lnTo>
                  <a:lnTo>
                    <a:pt x="1847" y="4882"/>
                  </a:lnTo>
                  <a:lnTo>
                    <a:pt x="1826" y="4882"/>
                  </a:lnTo>
                  <a:lnTo>
                    <a:pt x="1826" y="4882"/>
                  </a:lnTo>
                  <a:lnTo>
                    <a:pt x="1826" y="4882"/>
                  </a:lnTo>
                  <a:lnTo>
                    <a:pt x="1826" y="488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02"/>
                  </a:lnTo>
                  <a:lnTo>
                    <a:pt x="1826" y="4922"/>
                  </a:lnTo>
                  <a:lnTo>
                    <a:pt x="1826" y="4922"/>
                  </a:lnTo>
                  <a:lnTo>
                    <a:pt x="1826" y="4922"/>
                  </a:lnTo>
                  <a:lnTo>
                    <a:pt x="1826" y="4922"/>
                  </a:lnTo>
                  <a:lnTo>
                    <a:pt x="1826" y="4922"/>
                  </a:lnTo>
                  <a:lnTo>
                    <a:pt x="1826" y="4922"/>
                  </a:lnTo>
                  <a:lnTo>
                    <a:pt x="1826" y="4922"/>
                  </a:lnTo>
                  <a:lnTo>
                    <a:pt x="1826" y="4922"/>
                  </a:lnTo>
                  <a:lnTo>
                    <a:pt x="1826" y="4922"/>
                  </a:lnTo>
                  <a:lnTo>
                    <a:pt x="1847" y="4922"/>
                  </a:lnTo>
                  <a:lnTo>
                    <a:pt x="1826" y="4902"/>
                  </a:lnTo>
                  <a:lnTo>
                    <a:pt x="1826" y="4922"/>
                  </a:lnTo>
                  <a:lnTo>
                    <a:pt x="1847" y="4922"/>
                  </a:lnTo>
                  <a:lnTo>
                    <a:pt x="1847" y="4922"/>
                  </a:lnTo>
                  <a:lnTo>
                    <a:pt x="1847" y="4902"/>
                  </a:lnTo>
                  <a:close/>
                  <a:moveTo>
                    <a:pt x="1929" y="4820"/>
                  </a:moveTo>
                  <a:lnTo>
                    <a:pt x="1929" y="4820"/>
                  </a:lnTo>
                  <a:lnTo>
                    <a:pt x="1908" y="4820"/>
                  </a:lnTo>
                  <a:lnTo>
                    <a:pt x="1908" y="4820"/>
                  </a:lnTo>
                  <a:lnTo>
                    <a:pt x="1908" y="4840"/>
                  </a:lnTo>
                  <a:lnTo>
                    <a:pt x="1887" y="4840"/>
                  </a:lnTo>
                  <a:lnTo>
                    <a:pt x="1908" y="4840"/>
                  </a:lnTo>
                  <a:lnTo>
                    <a:pt x="1908" y="4840"/>
                  </a:lnTo>
                  <a:lnTo>
                    <a:pt x="1908" y="4840"/>
                  </a:lnTo>
                  <a:lnTo>
                    <a:pt x="1908" y="4840"/>
                  </a:lnTo>
                  <a:lnTo>
                    <a:pt x="1908" y="4840"/>
                  </a:lnTo>
                  <a:lnTo>
                    <a:pt x="1908" y="4820"/>
                  </a:lnTo>
                  <a:lnTo>
                    <a:pt x="1908" y="4820"/>
                  </a:lnTo>
                  <a:lnTo>
                    <a:pt x="1929" y="4820"/>
                  </a:lnTo>
                  <a:close/>
                  <a:moveTo>
                    <a:pt x="1887" y="4820"/>
                  </a:moveTo>
                  <a:lnTo>
                    <a:pt x="1887" y="4840"/>
                  </a:lnTo>
                  <a:lnTo>
                    <a:pt x="1887" y="4840"/>
                  </a:lnTo>
                  <a:lnTo>
                    <a:pt x="1887" y="4840"/>
                  </a:lnTo>
                  <a:lnTo>
                    <a:pt x="1887" y="4840"/>
                  </a:lnTo>
                  <a:lnTo>
                    <a:pt x="1867" y="4861"/>
                  </a:lnTo>
                  <a:lnTo>
                    <a:pt x="1867" y="4861"/>
                  </a:lnTo>
                  <a:lnTo>
                    <a:pt x="1867" y="4861"/>
                  </a:lnTo>
                  <a:lnTo>
                    <a:pt x="1887" y="4861"/>
                  </a:lnTo>
                  <a:lnTo>
                    <a:pt x="1887" y="4840"/>
                  </a:lnTo>
                  <a:lnTo>
                    <a:pt x="1887" y="4840"/>
                  </a:lnTo>
                  <a:lnTo>
                    <a:pt x="1887" y="4840"/>
                  </a:lnTo>
                  <a:lnTo>
                    <a:pt x="1887" y="4840"/>
                  </a:lnTo>
                  <a:lnTo>
                    <a:pt x="1887" y="4840"/>
                  </a:lnTo>
                  <a:lnTo>
                    <a:pt x="1887" y="4840"/>
                  </a:lnTo>
                  <a:lnTo>
                    <a:pt x="1887" y="4840"/>
                  </a:lnTo>
                  <a:lnTo>
                    <a:pt x="1887" y="4840"/>
                  </a:lnTo>
                  <a:lnTo>
                    <a:pt x="1908" y="4820"/>
                  </a:lnTo>
                  <a:lnTo>
                    <a:pt x="1908" y="4820"/>
                  </a:lnTo>
                  <a:lnTo>
                    <a:pt x="1908" y="4820"/>
                  </a:lnTo>
                  <a:lnTo>
                    <a:pt x="1887" y="4820"/>
                  </a:lnTo>
                  <a:close/>
                  <a:moveTo>
                    <a:pt x="1929" y="4718"/>
                  </a:moveTo>
                  <a:lnTo>
                    <a:pt x="1908" y="4718"/>
                  </a:lnTo>
                  <a:lnTo>
                    <a:pt x="1908" y="4718"/>
                  </a:lnTo>
                  <a:lnTo>
                    <a:pt x="1908" y="4718"/>
                  </a:lnTo>
                  <a:lnTo>
                    <a:pt x="1908" y="4718"/>
                  </a:lnTo>
                  <a:lnTo>
                    <a:pt x="1908" y="4718"/>
                  </a:lnTo>
                  <a:lnTo>
                    <a:pt x="1908" y="4718"/>
                  </a:lnTo>
                  <a:lnTo>
                    <a:pt x="1887" y="4738"/>
                  </a:lnTo>
                  <a:lnTo>
                    <a:pt x="1887" y="4738"/>
                  </a:lnTo>
                  <a:lnTo>
                    <a:pt x="1887" y="4758"/>
                  </a:lnTo>
                  <a:lnTo>
                    <a:pt x="1908" y="4738"/>
                  </a:lnTo>
                  <a:lnTo>
                    <a:pt x="1908" y="4738"/>
                  </a:lnTo>
                  <a:lnTo>
                    <a:pt x="1908" y="4738"/>
                  </a:lnTo>
                  <a:lnTo>
                    <a:pt x="1908" y="4738"/>
                  </a:lnTo>
                  <a:lnTo>
                    <a:pt x="1908" y="4738"/>
                  </a:lnTo>
                  <a:lnTo>
                    <a:pt x="1908" y="4738"/>
                  </a:lnTo>
                  <a:lnTo>
                    <a:pt x="1908" y="4738"/>
                  </a:lnTo>
                  <a:lnTo>
                    <a:pt x="1929" y="4738"/>
                  </a:lnTo>
                  <a:lnTo>
                    <a:pt x="1929" y="4738"/>
                  </a:lnTo>
                  <a:lnTo>
                    <a:pt x="1929" y="4738"/>
                  </a:lnTo>
                  <a:lnTo>
                    <a:pt x="1929" y="4738"/>
                  </a:lnTo>
                  <a:lnTo>
                    <a:pt x="1929" y="4738"/>
                  </a:lnTo>
                  <a:lnTo>
                    <a:pt x="1929" y="4738"/>
                  </a:lnTo>
                  <a:lnTo>
                    <a:pt x="1929" y="4738"/>
                  </a:lnTo>
                  <a:lnTo>
                    <a:pt x="1929" y="4738"/>
                  </a:lnTo>
                  <a:lnTo>
                    <a:pt x="1929" y="4738"/>
                  </a:lnTo>
                  <a:lnTo>
                    <a:pt x="1929" y="4718"/>
                  </a:lnTo>
                  <a:close/>
                  <a:moveTo>
                    <a:pt x="1847" y="4554"/>
                  </a:moveTo>
                  <a:lnTo>
                    <a:pt x="1826" y="4554"/>
                  </a:lnTo>
                  <a:lnTo>
                    <a:pt x="1826" y="4554"/>
                  </a:lnTo>
                  <a:lnTo>
                    <a:pt x="1847" y="4574"/>
                  </a:lnTo>
                  <a:lnTo>
                    <a:pt x="1847" y="4574"/>
                  </a:lnTo>
                  <a:lnTo>
                    <a:pt x="1847" y="4574"/>
                  </a:lnTo>
                  <a:lnTo>
                    <a:pt x="1847" y="4574"/>
                  </a:lnTo>
                  <a:lnTo>
                    <a:pt x="1847" y="4574"/>
                  </a:lnTo>
                  <a:lnTo>
                    <a:pt x="1847" y="4574"/>
                  </a:lnTo>
                  <a:lnTo>
                    <a:pt x="1867" y="4574"/>
                  </a:lnTo>
                  <a:lnTo>
                    <a:pt x="1867" y="4574"/>
                  </a:lnTo>
                  <a:lnTo>
                    <a:pt x="1867" y="4554"/>
                  </a:lnTo>
                  <a:lnTo>
                    <a:pt x="1847" y="4554"/>
                  </a:lnTo>
                  <a:lnTo>
                    <a:pt x="1847" y="4554"/>
                  </a:lnTo>
                  <a:lnTo>
                    <a:pt x="1847" y="4574"/>
                  </a:lnTo>
                  <a:lnTo>
                    <a:pt x="1847" y="4554"/>
                  </a:lnTo>
                  <a:lnTo>
                    <a:pt x="1847" y="4554"/>
                  </a:lnTo>
                  <a:lnTo>
                    <a:pt x="1847" y="4554"/>
                  </a:lnTo>
                  <a:lnTo>
                    <a:pt x="1847" y="4554"/>
                  </a:lnTo>
                  <a:lnTo>
                    <a:pt x="1847" y="4554"/>
                  </a:lnTo>
                  <a:lnTo>
                    <a:pt x="1847" y="4554"/>
                  </a:lnTo>
                  <a:lnTo>
                    <a:pt x="1847" y="4554"/>
                  </a:lnTo>
                  <a:lnTo>
                    <a:pt x="1847" y="4554"/>
                  </a:lnTo>
                  <a:lnTo>
                    <a:pt x="1847" y="4554"/>
                  </a:lnTo>
                  <a:lnTo>
                    <a:pt x="1826" y="4554"/>
                  </a:lnTo>
                  <a:lnTo>
                    <a:pt x="1826" y="4554"/>
                  </a:lnTo>
                  <a:lnTo>
                    <a:pt x="1847" y="4554"/>
                  </a:lnTo>
                  <a:close/>
                  <a:moveTo>
                    <a:pt x="1744" y="4430"/>
                  </a:moveTo>
                  <a:lnTo>
                    <a:pt x="1744" y="4410"/>
                  </a:lnTo>
                  <a:lnTo>
                    <a:pt x="1744" y="4410"/>
                  </a:lnTo>
                  <a:lnTo>
                    <a:pt x="1744" y="4410"/>
                  </a:lnTo>
                  <a:lnTo>
                    <a:pt x="1744" y="4410"/>
                  </a:lnTo>
                  <a:lnTo>
                    <a:pt x="1744" y="4410"/>
                  </a:lnTo>
                  <a:lnTo>
                    <a:pt x="1744" y="4410"/>
                  </a:lnTo>
                  <a:lnTo>
                    <a:pt x="1744" y="4430"/>
                  </a:lnTo>
                  <a:lnTo>
                    <a:pt x="1744" y="4430"/>
                  </a:lnTo>
                  <a:lnTo>
                    <a:pt x="1744" y="4451"/>
                  </a:lnTo>
                  <a:lnTo>
                    <a:pt x="1744" y="4472"/>
                  </a:lnTo>
                  <a:lnTo>
                    <a:pt x="1744" y="4472"/>
                  </a:lnTo>
                  <a:lnTo>
                    <a:pt x="1765" y="4492"/>
                  </a:lnTo>
                  <a:lnTo>
                    <a:pt x="1785" y="4492"/>
                  </a:lnTo>
                  <a:lnTo>
                    <a:pt x="1785" y="4512"/>
                  </a:lnTo>
                  <a:lnTo>
                    <a:pt x="1805" y="4512"/>
                  </a:lnTo>
                  <a:lnTo>
                    <a:pt x="1805" y="4492"/>
                  </a:lnTo>
                  <a:lnTo>
                    <a:pt x="1785" y="4492"/>
                  </a:lnTo>
                  <a:lnTo>
                    <a:pt x="1785" y="4492"/>
                  </a:lnTo>
                  <a:lnTo>
                    <a:pt x="1785" y="4492"/>
                  </a:lnTo>
                  <a:lnTo>
                    <a:pt x="1785" y="4492"/>
                  </a:lnTo>
                  <a:lnTo>
                    <a:pt x="1785" y="4492"/>
                  </a:lnTo>
                  <a:lnTo>
                    <a:pt x="1785" y="4492"/>
                  </a:lnTo>
                  <a:lnTo>
                    <a:pt x="1785" y="4472"/>
                  </a:lnTo>
                  <a:lnTo>
                    <a:pt x="1785" y="4492"/>
                  </a:lnTo>
                  <a:lnTo>
                    <a:pt x="1785" y="4492"/>
                  </a:lnTo>
                  <a:lnTo>
                    <a:pt x="1765" y="4472"/>
                  </a:lnTo>
                  <a:lnTo>
                    <a:pt x="1765" y="4472"/>
                  </a:lnTo>
                  <a:lnTo>
                    <a:pt x="1765" y="4451"/>
                  </a:lnTo>
                  <a:lnTo>
                    <a:pt x="1765" y="4451"/>
                  </a:lnTo>
                  <a:lnTo>
                    <a:pt x="1765" y="4451"/>
                  </a:lnTo>
                  <a:lnTo>
                    <a:pt x="1765" y="4451"/>
                  </a:lnTo>
                  <a:lnTo>
                    <a:pt x="1765" y="4451"/>
                  </a:lnTo>
                  <a:lnTo>
                    <a:pt x="1765" y="4451"/>
                  </a:lnTo>
                  <a:lnTo>
                    <a:pt x="1765" y="4430"/>
                  </a:lnTo>
                  <a:lnTo>
                    <a:pt x="1765" y="4430"/>
                  </a:lnTo>
                  <a:lnTo>
                    <a:pt x="1744" y="4430"/>
                  </a:lnTo>
                  <a:lnTo>
                    <a:pt x="1744" y="4430"/>
                  </a:lnTo>
                  <a:lnTo>
                    <a:pt x="1765" y="4430"/>
                  </a:lnTo>
                  <a:lnTo>
                    <a:pt x="1744" y="4430"/>
                  </a:lnTo>
                  <a:close/>
                  <a:moveTo>
                    <a:pt x="1601" y="3343"/>
                  </a:moveTo>
                  <a:lnTo>
                    <a:pt x="1601" y="3343"/>
                  </a:lnTo>
                  <a:lnTo>
                    <a:pt x="1601" y="3343"/>
                  </a:lnTo>
                  <a:lnTo>
                    <a:pt x="1601" y="3323"/>
                  </a:lnTo>
                  <a:lnTo>
                    <a:pt x="1601" y="3323"/>
                  </a:lnTo>
                  <a:lnTo>
                    <a:pt x="1601" y="3323"/>
                  </a:lnTo>
                  <a:lnTo>
                    <a:pt x="1601" y="3323"/>
                  </a:lnTo>
                  <a:lnTo>
                    <a:pt x="1601" y="3323"/>
                  </a:lnTo>
                  <a:lnTo>
                    <a:pt x="1580" y="3323"/>
                  </a:lnTo>
                  <a:lnTo>
                    <a:pt x="1580" y="3323"/>
                  </a:lnTo>
                  <a:lnTo>
                    <a:pt x="1580" y="3323"/>
                  </a:lnTo>
                  <a:lnTo>
                    <a:pt x="1580" y="3323"/>
                  </a:lnTo>
                  <a:lnTo>
                    <a:pt x="1580" y="3302"/>
                  </a:lnTo>
                  <a:lnTo>
                    <a:pt x="1559" y="3323"/>
                  </a:lnTo>
                  <a:lnTo>
                    <a:pt x="1559" y="3323"/>
                  </a:lnTo>
                  <a:lnTo>
                    <a:pt x="1559" y="3323"/>
                  </a:lnTo>
                  <a:lnTo>
                    <a:pt x="1559" y="3323"/>
                  </a:lnTo>
                  <a:lnTo>
                    <a:pt x="1559" y="3343"/>
                  </a:lnTo>
                  <a:lnTo>
                    <a:pt x="1559" y="3343"/>
                  </a:lnTo>
                  <a:lnTo>
                    <a:pt x="1580" y="3343"/>
                  </a:lnTo>
                  <a:lnTo>
                    <a:pt x="1601" y="3343"/>
                  </a:lnTo>
                  <a:lnTo>
                    <a:pt x="1601" y="3343"/>
                  </a:lnTo>
                  <a:lnTo>
                    <a:pt x="1580" y="3343"/>
                  </a:lnTo>
                  <a:lnTo>
                    <a:pt x="1580" y="3343"/>
                  </a:lnTo>
                  <a:lnTo>
                    <a:pt x="1580" y="3343"/>
                  </a:lnTo>
                  <a:lnTo>
                    <a:pt x="1601" y="3343"/>
                  </a:lnTo>
                  <a:close/>
                  <a:moveTo>
                    <a:pt x="2155" y="2789"/>
                  </a:moveTo>
                  <a:lnTo>
                    <a:pt x="2155" y="2810"/>
                  </a:lnTo>
                  <a:lnTo>
                    <a:pt x="2155" y="2810"/>
                  </a:lnTo>
                  <a:lnTo>
                    <a:pt x="2155" y="2810"/>
                  </a:lnTo>
                  <a:lnTo>
                    <a:pt x="2155" y="2810"/>
                  </a:lnTo>
                  <a:lnTo>
                    <a:pt x="2155" y="2789"/>
                  </a:lnTo>
                  <a:close/>
                  <a:moveTo>
                    <a:pt x="2175" y="2748"/>
                  </a:moveTo>
                  <a:lnTo>
                    <a:pt x="2175" y="2748"/>
                  </a:lnTo>
                  <a:lnTo>
                    <a:pt x="2175" y="2748"/>
                  </a:lnTo>
                  <a:lnTo>
                    <a:pt x="2175" y="2748"/>
                  </a:lnTo>
                  <a:lnTo>
                    <a:pt x="2175" y="2748"/>
                  </a:lnTo>
                  <a:lnTo>
                    <a:pt x="2175" y="2748"/>
                  </a:lnTo>
                  <a:lnTo>
                    <a:pt x="2175" y="2748"/>
                  </a:lnTo>
                  <a:lnTo>
                    <a:pt x="2175" y="2748"/>
                  </a:lnTo>
                  <a:lnTo>
                    <a:pt x="2175" y="2748"/>
                  </a:lnTo>
                  <a:lnTo>
                    <a:pt x="2175" y="2748"/>
                  </a:lnTo>
                  <a:lnTo>
                    <a:pt x="2175" y="2748"/>
                  </a:lnTo>
                  <a:lnTo>
                    <a:pt x="2155" y="2748"/>
                  </a:lnTo>
                  <a:lnTo>
                    <a:pt x="2155" y="2748"/>
                  </a:lnTo>
                  <a:lnTo>
                    <a:pt x="2155" y="2748"/>
                  </a:lnTo>
                  <a:lnTo>
                    <a:pt x="2155" y="2789"/>
                  </a:lnTo>
                  <a:lnTo>
                    <a:pt x="2155" y="2789"/>
                  </a:lnTo>
                  <a:lnTo>
                    <a:pt x="2155" y="2789"/>
                  </a:lnTo>
                  <a:lnTo>
                    <a:pt x="2155" y="2789"/>
                  </a:lnTo>
                  <a:lnTo>
                    <a:pt x="2175" y="2789"/>
                  </a:lnTo>
                  <a:lnTo>
                    <a:pt x="2175" y="2789"/>
                  </a:lnTo>
                  <a:lnTo>
                    <a:pt x="2175" y="2769"/>
                  </a:lnTo>
                  <a:lnTo>
                    <a:pt x="2175" y="2769"/>
                  </a:lnTo>
                  <a:lnTo>
                    <a:pt x="2175" y="2769"/>
                  </a:lnTo>
                  <a:lnTo>
                    <a:pt x="2175" y="2748"/>
                  </a:lnTo>
                  <a:close/>
                  <a:moveTo>
                    <a:pt x="2155" y="2748"/>
                  </a:moveTo>
                  <a:lnTo>
                    <a:pt x="2155" y="2748"/>
                  </a:lnTo>
                  <a:lnTo>
                    <a:pt x="2155" y="2748"/>
                  </a:lnTo>
                  <a:lnTo>
                    <a:pt x="2175" y="2748"/>
                  </a:lnTo>
                  <a:lnTo>
                    <a:pt x="2155" y="2728"/>
                  </a:lnTo>
                  <a:lnTo>
                    <a:pt x="2155" y="2728"/>
                  </a:lnTo>
                  <a:lnTo>
                    <a:pt x="2155" y="2748"/>
                  </a:lnTo>
                  <a:close/>
                  <a:moveTo>
                    <a:pt x="2380" y="1846"/>
                  </a:moveTo>
                  <a:lnTo>
                    <a:pt x="2380" y="1846"/>
                  </a:lnTo>
                  <a:lnTo>
                    <a:pt x="2380" y="1846"/>
                  </a:lnTo>
                  <a:lnTo>
                    <a:pt x="2380" y="1846"/>
                  </a:lnTo>
                  <a:lnTo>
                    <a:pt x="2359" y="1846"/>
                  </a:lnTo>
                  <a:lnTo>
                    <a:pt x="2359" y="1846"/>
                  </a:lnTo>
                  <a:lnTo>
                    <a:pt x="2359" y="1846"/>
                  </a:lnTo>
                  <a:lnTo>
                    <a:pt x="2359" y="1846"/>
                  </a:lnTo>
                  <a:lnTo>
                    <a:pt x="2359" y="1866"/>
                  </a:lnTo>
                  <a:lnTo>
                    <a:pt x="2359" y="1866"/>
                  </a:lnTo>
                  <a:lnTo>
                    <a:pt x="2359" y="1866"/>
                  </a:lnTo>
                  <a:lnTo>
                    <a:pt x="2380" y="1866"/>
                  </a:lnTo>
                  <a:lnTo>
                    <a:pt x="2380" y="1866"/>
                  </a:lnTo>
                  <a:lnTo>
                    <a:pt x="2380" y="1846"/>
                  </a:lnTo>
                  <a:close/>
                  <a:moveTo>
                    <a:pt x="2359" y="1866"/>
                  </a:moveTo>
                  <a:lnTo>
                    <a:pt x="2359" y="1866"/>
                  </a:lnTo>
                  <a:lnTo>
                    <a:pt x="2339" y="1866"/>
                  </a:lnTo>
                  <a:lnTo>
                    <a:pt x="2339" y="1846"/>
                  </a:lnTo>
                  <a:lnTo>
                    <a:pt x="2339" y="1846"/>
                  </a:lnTo>
                  <a:lnTo>
                    <a:pt x="2339" y="1846"/>
                  </a:lnTo>
                  <a:lnTo>
                    <a:pt x="2339" y="1846"/>
                  </a:lnTo>
                  <a:lnTo>
                    <a:pt x="2339" y="1846"/>
                  </a:lnTo>
                  <a:lnTo>
                    <a:pt x="2339" y="1846"/>
                  </a:lnTo>
                  <a:lnTo>
                    <a:pt x="2339" y="1846"/>
                  </a:lnTo>
                  <a:lnTo>
                    <a:pt x="2339" y="1846"/>
                  </a:lnTo>
                  <a:lnTo>
                    <a:pt x="2339" y="1846"/>
                  </a:lnTo>
                  <a:lnTo>
                    <a:pt x="2339" y="1866"/>
                  </a:lnTo>
                  <a:lnTo>
                    <a:pt x="2339" y="1866"/>
                  </a:lnTo>
                  <a:lnTo>
                    <a:pt x="2339" y="1866"/>
                  </a:lnTo>
                  <a:lnTo>
                    <a:pt x="2339" y="1866"/>
                  </a:lnTo>
                  <a:lnTo>
                    <a:pt x="2339" y="1866"/>
                  </a:lnTo>
                  <a:lnTo>
                    <a:pt x="2359" y="1866"/>
                  </a:lnTo>
                  <a:close/>
                  <a:moveTo>
                    <a:pt x="2421" y="1805"/>
                  </a:moveTo>
                  <a:lnTo>
                    <a:pt x="2421" y="1805"/>
                  </a:lnTo>
                  <a:close/>
                  <a:moveTo>
                    <a:pt x="2359" y="1826"/>
                  </a:moveTo>
                  <a:lnTo>
                    <a:pt x="2359" y="1826"/>
                  </a:lnTo>
                  <a:lnTo>
                    <a:pt x="2359" y="1826"/>
                  </a:lnTo>
                  <a:lnTo>
                    <a:pt x="2359" y="1826"/>
                  </a:lnTo>
                  <a:lnTo>
                    <a:pt x="2359" y="1826"/>
                  </a:lnTo>
                  <a:lnTo>
                    <a:pt x="2359" y="1826"/>
                  </a:lnTo>
                  <a:lnTo>
                    <a:pt x="2359" y="1826"/>
                  </a:lnTo>
                  <a:lnTo>
                    <a:pt x="2359" y="1826"/>
                  </a:lnTo>
                  <a:lnTo>
                    <a:pt x="2359" y="1826"/>
                  </a:lnTo>
                  <a:lnTo>
                    <a:pt x="2359" y="1826"/>
                  </a:lnTo>
                  <a:lnTo>
                    <a:pt x="2380" y="1826"/>
                  </a:lnTo>
                  <a:lnTo>
                    <a:pt x="2380" y="1826"/>
                  </a:lnTo>
                  <a:lnTo>
                    <a:pt x="2380" y="1826"/>
                  </a:lnTo>
                  <a:lnTo>
                    <a:pt x="2359" y="1826"/>
                  </a:lnTo>
                  <a:lnTo>
                    <a:pt x="2359" y="1826"/>
                  </a:lnTo>
                  <a:lnTo>
                    <a:pt x="2359" y="1805"/>
                  </a:lnTo>
                  <a:lnTo>
                    <a:pt x="2359" y="1805"/>
                  </a:lnTo>
                  <a:lnTo>
                    <a:pt x="2359" y="1805"/>
                  </a:lnTo>
                  <a:lnTo>
                    <a:pt x="2339" y="1805"/>
                  </a:lnTo>
                  <a:lnTo>
                    <a:pt x="2339" y="1805"/>
                  </a:lnTo>
                  <a:lnTo>
                    <a:pt x="2339" y="1805"/>
                  </a:lnTo>
                  <a:lnTo>
                    <a:pt x="2339" y="1805"/>
                  </a:lnTo>
                  <a:lnTo>
                    <a:pt x="2339" y="1826"/>
                  </a:lnTo>
                  <a:lnTo>
                    <a:pt x="2339" y="1826"/>
                  </a:lnTo>
                  <a:lnTo>
                    <a:pt x="2359" y="1846"/>
                  </a:lnTo>
                  <a:lnTo>
                    <a:pt x="2359" y="1846"/>
                  </a:lnTo>
                  <a:lnTo>
                    <a:pt x="2359" y="1846"/>
                  </a:lnTo>
                  <a:lnTo>
                    <a:pt x="2359" y="1846"/>
                  </a:lnTo>
                  <a:lnTo>
                    <a:pt x="2359" y="1826"/>
                  </a:lnTo>
                  <a:close/>
                  <a:moveTo>
                    <a:pt x="2421" y="1784"/>
                  </a:moveTo>
                  <a:lnTo>
                    <a:pt x="2421" y="1784"/>
                  </a:lnTo>
                  <a:lnTo>
                    <a:pt x="2401" y="1784"/>
                  </a:lnTo>
                  <a:lnTo>
                    <a:pt x="2401" y="1784"/>
                  </a:lnTo>
                  <a:lnTo>
                    <a:pt x="2401" y="1784"/>
                  </a:lnTo>
                  <a:lnTo>
                    <a:pt x="2401" y="1784"/>
                  </a:lnTo>
                  <a:lnTo>
                    <a:pt x="2401" y="1784"/>
                  </a:lnTo>
                  <a:lnTo>
                    <a:pt x="2421" y="1784"/>
                  </a:lnTo>
                  <a:lnTo>
                    <a:pt x="2421" y="1784"/>
                  </a:lnTo>
                  <a:lnTo>
                    <a:pt x="2421" y="1784"/>
                  </a:lnTo>
                  <a:lnTo>
                    <a:pt x="2421" y="1784"/>
                  </a:lnTo>
                  <a:lnTo>
                    <a:pt x="2421" y="1784"/>
                  </a:lnTo>
                  <a:lnTo>
                    <a:pt x="2421" y="1784"/>
                  </a:lnTo>
                  <a:lnTo>
                    <a:pt x="2421" y="1784"/>
                  </a:lnTo>
                  <a:lnTo>
                    <a:pt x="2421" y="1784"/>
                  </a:lnTo>
                  <a:lnTo>
                    <a:pt x="2421" y="1784"/>
                  </a:lnTo>
                  <a:lnTo>
                    <a:pt x="2421" y="1784"/>
                  </a:lnTo>
                  <a:lnTo>
                    <a:pt x="2421" y="1784"/>
                  </a:lnTo>
                  <a:lnTo>
                    <a:pt x="2421" y="1764"/>
                  </a:lnTo>
                  <a:lnTo>
                    <a:pt x="2421" y="1764"/>
                  </a:lnTo>
                  <a:lnTo>
                    <a:pt x="2421" y="1784"/>
                  </a:lnTo>
                  <a:close/>
                  <a:moveTo>
                    <a:pt x="2421" y="1764"/>
                  </a:moveTo>
                  <a:lnTo>
                    <a:pt x="2421" y="1764"/>
                  </a:lnTo>
                  <a:lnTo>
                    <a:pt x="2421" y="1764"/>
                  </a:lnTo>
                  <a:lnTo>
                    <a:pt x="2421" y="1764"/>
                  </a:lnTo>
                  <a:lnTo>
                    <a:pt x="2401" y="1764"/>
                  </a:lnTo>
                  <a:lnTo>
                    <a:pt x="2401" y="1764"/>
                  </a:lnTo>
                  <a:lnTo>
                    <a:pt x="2421" y="1764"/>
                  </a:lnTo>
                  <a:close/>
                  <a:moveTo>
                    <a:pt x="2483" y="1702"/>
                  </a:moveTo>
                  <a:lnTo>
                    <a:pt x="2483" y="1702"/>
                  </a:lnTo>
                  <a:lnTo>
                    <a:pt x="2483" y="1702"/>
                  </a:lnTo>
                  <a:lnTo>
                    <a:pt x="2483" y="1702"/>
                  </a:lnTo>
                  <a:lnTo>
                    <a:pt x="2483" y="1682"/>
                  </a:lnTo>
                  <a:lnTo>
                    <a:pt x="2483" y="1682"/>
                  </a:lnTo>
                  <a:lnTo>
                    <a:pt x="2483" y="1682"/>
                  </a:lnTo>
                  <a:lnTo>
                    <a:pt x="2462" y="1682"/>
                  </a:lnTo>
                  <a:lnTo>
                    <a:pt x="2462" y="1702"/>
                  </a:lnTo>
                  <a:lnTo>
                    <a:pt x="2483" y="1702"/>
                  </a:lnTo>
                  <a:lnTo>
                    <a:pt x="2483" y="1723"/>
                  </a:lnTo>
                  <a:lnTo>
                    <a:pt x="2483" y="1723"/>
                  </a:lnTo>
                  <a:lnTo>
                    <a:pt x="2503" y="1723"/>
                  </a:lnTo>
                  <a:lnTo>
                    <a:pt x="2483" y="1723"/>
                  </a:lnTo>
                  <a:lnTo>
                    <a:pt x="2483" y="1702"/>
                  </a:lnTo>
                  <a:lnTo>
                    <a:pt x="2483" y="1702"/>
                  </a:lnTo>
                  <a:lnTo>
                    <a:pt x="2483" y="1702"/>
                  </a:lnTo>
                  <a:lnTo>
                    <a:pt x="2503" y="1702"/>
                  </a:lnTo>
                  <a:lnTo>
                    <a:pt x="2503" y="1702"/>
                  </a:lnTo>
                  <a:lnTo>
                    <a:pt x="2483" y="1702"/>
                  </a:lnTo>
                  <a:close/>
                  <a:moveTo>
                    <a:pt x="2667" y="1662"/>
                  </a:moveTo>
                  <a:lnTo>
                    <a:pt x="2667" y="1662"/>
                  </a:lnTo>
                  <a:lnTo>
                    <a:pt x="2667" y="1662"/>
                  </a:lnTo>
                  <a:lnTo>
                    <a:pt x="2667" y="1662"/>
                  </a:lnTo>
                  <a:lnTo>
                    <a:pt x="2667" y="1662"/>
                  </a:lnTo>
                  <a:lnTo>
                    <a:pt x="2667" y="1662"/>
                  </a:lnTo>
                  <a:lnTo>
                    <a:pt x="2646" y="1662"/>
                  </a:lnTo>
                  <a:lnTo>
                    <a:pt x="2646" y="1662"/>
                  </a:lnTo>
                  <a:lnTo>
                    <a:pt x="2646" y="1662"/>
                  </a:lnTo>
                  <a:lnTo>
                    <a:pt x="2646" y="1662"/>
                  </a:lnTo>
                  <a:lnTo>
                    <a:pt x="2646" y="1662"/>
                  </a:lnTo>
                  <a:lnTo>
                    <a:pt x="2646" y="1662"/>
                  </a:lnTo>
                  <a:lnTo>
                    <a:pt x="2646" y="1662"/>
                  </a:lnTo>
                  <a:lnTo>
                    <a:pt x="2646" y="1662"/>
                  </a:lnTo>
                  <a:lnTo>
                    <a:pt x="2646" y="1662"/>
                  </a:lnTo>
                  <a:lnTo>
                    <a:pt x="2646" y="1662"/>
                  </a:lnTo>
                  <a:lnTo>
                    <a:pt x="2646" y="1662"/>
                  </a:lnTo>
                  <a:lnTo>
                    <a:pt x="2646" y="1682"/>
                  </a:lnTo>
                  <a:lnTo>
                    <a:pt x="2646" y="1682"/>
                  </a:lnTo>
                  <a:lnTo>
                    <a:pt x="2646" y="1682"/>
                  </a:lnTo>
                  <a:lnTo>
                    <a:pt x="2667" y="1682"/>
                  </a:lnTo>
                  <a:lnTo>
                    <a:pt x="2667" y="1682"/>
                  </a:lnTo>
                  <a:lnTo>
                    <a:pt x="2667" y="1662"/>
                  </a:lnTo>
                  <a:close/>
                  <a:moveTo>
                    <a:pt x="2441" y="1682"/>
                  </a:moveTo>
                  <a:lnTo>
                    <a:pt x="2441" y="1682"/>
                  </a:lnTo>
                  <a:lnTo>
                    <a:pt x="2441" y="1682"/>
                  </a:lnTo>
                  <a:lnTo>
                    <a:pt x="2441" y="1682"/>
                  </a:lnTo>
                  <a:lnTo>
                    <a:pt x="2441" y="1702"/>
                  </a:lnTo>
                  <a:lnTo>
                    <a:pt x="2441" y="1702"/>
                  </a:lnTo>
                  <a:lnTo>
                    <a:pt x="2441" y="1702"/>
                  </a:lnTo>
                  <a:lnTo>
                    <a:pt x="2441" y="1702"/>
                  </a:lnTo>
                  <a:lnTo>
                    <a:pt x="2441" y="1702"/>
                  </a:lnTo>
                  <a:lnTo>
                    <a:pt x="2441" y="1702"/>
                  </a:lnTo>
                  <a:lnTo>
                    <a:pt x="2462" y="1702"/>
                  </a:lnTo>
                  <a:lnTo>
                    <a:pt x="2462" y="1702"/>
                  </a:lnTo>
                  <a:lnTo>
                    <a:pt x="2462" y="1702"/>
                  </a:lnTo>
                  <a:lnTo>
                    <a:pt x="2441" y="1682"/>
                  </a:lnTo>
                  <a:close/>
                  <a:moveTo>
                    <a:pt x="2729" y="1600"/>
                  </a:moveTo>
                  <a:lnTo>
                    <a:pt x="2729" y="1579"/>
                  </a:lnTo>
                  <a:lnTo>
                    <a:pt x="2708" y="1558"/>
                  </a:lnTo>
                  <a:lnTo>
                    <a:pt x="2708" y="1558"/>
                  </a:lnTo>
                  <a:lnTo>
                    <a:pt x="2708" y="1538"/>
                  </a:lnTo>
                  <a:lnTo>
                    <a:pt x="2708" y="1538"/>
                  </a:lnTo>
                  <a:lnTo>
                    <a:pt x="2708" y="1518"/>
                  </a:lnTo>
                  <a:lnTo>
                    <a:pt x="2688" y="1497"/>
                  </a:lnTo>
                  <a:lnTo>
                    <a:pt x="2688" y="1497"/>
                  </a:lnTo>
                  <a:lnTo>
                    <a:pt x="2688" y="1497"/>
                  </a:lnTo>
                  <a:lnTo>
                    <a:pt x="2688" y="1476"/>
                  </a:lnTo>
                  <a:lnTo>
                    <a:pt x="2667" y="1476"/>
                  </a:lnTo>
                  <a:lnTo>
                    <a:pt x="2667" y="1476"/>
                  </a:lnTo>
                  <a:lnTo>
                    <a:pt x="2646" y="1456"/>
                  </a:lnTo>
                  <a:lnTo>
                    <a:pt x="2646" y="1436"/>
                  </a:lnTo>
                  <a:lnTo>
                    <a:pt x="2626" y="1436"/>
                  </a:lnTo>
                  <a:lnTo>
                    <a:pt x="2626" y="1436"/>
                  </a:lnTo>
                  <a:lnTo>
                    <a:pt x="2606" y="1415"/>
                  </a:lnTo>
                  <a:lnTo>
                    <a:pt x="2606" y="1394"/>
                  </a:lnTo>
                  <a:lnTo>
                    <a:pt x="2606" y="1374"/>
                  </a:lnTo>
                  <a:lnTo>
                    <a:pt x="2585" y="1374"/>
                  </a:lnTo>
                  <a:lnTo>
                    <a:pt x="2585" y="1374"/>
                  </a:lnTo>
                  <a:lnTo>
                    <a:pt x="2585" y="1354"/>
                  </a:lnTo>
                  <a:lnTo>
                    <a:pt x="2585" y="1354"/>
                  </a:lnTo>
                  <a:lnTo>
                    <a:pt x="2585" y="1354"/>
                  </a:lnTo>
                  <a:lnTo>
                    <a:pt x="2585" y="1333"/>
                  </a:lnTo>
                  <a:lnTo>
                    <a:pt x="2585" y="1333"/>
                  </a:lnTo>
                  <a:lnTo>
                    <a:pt x="2585" y="1333"/>
                  </a:lnTo>
                  <a:lnTo>
                    <a:pt x="2585" y="1312"/>
                  </a:lnTo>
                  <a:lnTo>
                    <a:pt x="2585" y="1312"/>
                  </a:lnTo>
                  <a:lnTo>
                    <a:pt x="2585" y="1312"/>
                  </a:lnTo>
                  <a:lnTo>
                    <a:pt x="2585" y="1292"/>
                  </a:lnTo>
                  <a:lnTo>
                    <a:pt x="2585" y="1292"/>
                  </a:lnTo>
                  <a:lnTo>
                    <a:pt x="2585" y="1272"/>
                  </a:lnTo>
                  <a:lnTo>
                    <a:pt x="2585" y="1272"/>
                  </a:lnTo>
                  <a:lnTo>
                    <a:pt x="2585" y="1272"/>
                  </a:lnTo>
                  <a:lnTo>
                    <a:pt x="2606" y="1272"/>
                  </a:lnTo>
                  <a:lnTo>
                    <a:pt x="2606" y="1251"/>
                  </a:lnTo>
                  <a:lnTo>
                    <a:pt x="2606" y="1251"/>
                  </a:lnTo>
                  <a:lnTo>
                    <a:pt x="2606" y="1251"/>
                  </a:lnTo>
                  <a:lnTo>
                    <a:pt x="2606" y="1230"/>
                  </a:lnTo>
                  <a:lnTo>
                    <a:pt x="2626" y="1230"/>
                  </a:lnTo>
                  <a:lnTo>
                    <a:pt x="2626" y="1230"/>
                  </a:lnTo>
                  <a:lnTo>
                    <a:pt x="2626" y="1210"/>
                  </a:lnTo>
                  <a:lnTo>
                    <a:pt x="2626" y="1210"/>
                  </a:lnTo>
                  <a:lnTo>
                    <a:pt x="2606" y="1190"/>
                  </a:lnTo>
                  <a:lnTo>
                    <a:pt x="2606" y="1190"/>
                  </a:lnTo>
                  <a:lnTo>
                    <a:pt x="2606" y="1169"/>
                  </a:lnTo>
                  <a:lnTo>
                    <a:pt x="2606" y="1169"/>
                  </a:lnTo>
                  <a:lnTo>
                    <a:pt x="2606" y="1148"/>
                  </a:lnTo>
                  <a:lnTo>
                    <a:pt x="2606" y="1148"/>
                  </a:lnTo>
                  <a:lnTo>
                    <a:pt x="2606" y="1128"/>
                  </a:lnTo>
                  <a:lnTo>
                    <a:pt x="2606" y="1128"/>
                  </a:lnTo>
                  <a:lnTo>
                    <a:pt x="2606" y="1108"/>
                  </a:lnTo>
                  <a:lnTo>
                    <a:pt x="2626" y="1108"/>
                  </a:lnTo>
                  <a:lnTo>
                    <a:pt x="2626" y="1108"/>
                  </a:lnTo>
                  <a:lnTo>
                    <a:pt x="2626" y="1108"/>
                  </a:lnTo>
                  <a:lnTo>
                    <a:pt x="2626" y="1108"/>
                  </a:lnTo>
                  <a:lnTo>
                    <a:pt x="2626" y="1108"/>
                  </a:lnTo>
                  <a:lnTo>
                    <a:pt x="2606" y="1066"/>
                  </a:lnTo>
                  <a:lnTo>
                    <a:pt x="2606" y="1066"/>
                  </a:lnTo>
                  <a:lnTo>
                    <a:pt x="2606" y="1046"/>
                  </a:lnTo>
                  <a:lnTo>
                    <a:pt x="2585" y="1046"/>
                  </a:lnTo>
                  <a:lnTo>
                    <a:pt x="2564" y="1025"/>
                  </a:lnTo>
                  <a:lnTo>
                    <a:pt x="2564" y="1005"/>
                  </a:lnTo>
                  <a:lnTo>
                    <a:pt x="2564" y="1005"/>
                  </a:lnTo>
                  <a:lnTo>
                    <a:pt x="2564" y="1005"/>
                  </a:lnTo>
                  <a:lnTo>
                    <a:pt x="2544" y="1005"/>
                  </a:lnTo>
                  <a:lnTo>
                    <a:pt x="2544" y="984"/>
                  </a:lnTo>
                  <a:lnTo>
                    <a:pt x="2544" y="984"/>
                  </a:lnTo>
                  <a:lnTo>
                    <a:pt x="2544" y="984"/>
                  </a:lnTo>
                  <a:lnTo>
                    <a:pt x="2544" y="964"/>
                  </a:lnTo>
                  <a:lnTo>
                    <a:pt x="2544" y="964"/>
                  </a:lnTo>
                  <a:lnTo>
                    <a:pt x="2544" y="964"/>
                  </a:lnTo>
                  <a:lnTo>
                    <a:pt x="2523" y="964"/>
                  </a:lnTo>
                  <a:lnTo>
                    <a:pt x="2523" y="964"/>
                  </a:lnTo>
                  <a:lnTo>
                    <a:pt x="2523" y="943"/>
                  </a:lnTo>
                  <a:lnTo>
                    <a:pt x="2523" y="943"/>
                  </a:lnTo>
                  <a:lnTo>
                    <a:pt x="2503" y="943"/>
                  </a:lnTo>
                  <a:lnTo>
                    <a:pt x="2503" y="923"/>
                  </a:lnTo>
                  <a:lnTo>
                    <a:pt x="2503" y="923"/>
                  </a:lnTo>
                  <a:lnTo>
                    <a:pt x="2523" y="923"/>
                  </a:lnTo>
                  <a:lnTo>
                    <a:pt x="2523" y="902"/>
                  </a:lnTo>
                  <a:lnTo>
                    <a:pt x="2523" y="902"/>
                  </a:lnTo>
                  <a:lnTo>
                    <a:pt x="2503" y="902"/>
                  </a:lnTo>
                  <a:lnTo>
                    <a:pt x="2503" y="902"/>
                  </a:lnTo>
                  <a:lnTo>
                    <a:pt x="2503" y="882"/>
                  </a:lnTo>
                  <a:lnTo>
                    <a:pt x="2503" y="882"/>
                  </a:lnTo>
                  <a:lnTo>
                    <a:pt x="2503" y="861"/>
                  </a:lnTo>
                  <a:lnTo>
                    <a:pt x="2544" y="861"/>
                  </a:lnTo>
                  <a:lnTo>
                    <a:pt x="2544" y="841"/>
                  </a:lnTo>
                  <a:lnTo>
                    <a:pt x="2544" y="841"/>
                  </a:lnTo>
                  <a:lnTo>
                    <a:pt x="2523" y="820"/>
                  </a:lnTo>
                  <a:lnTo>
                    <a:pt x="2523" y="820"/>
                  </a:lnTo>
                  <a:lnTo>
                    <a:pt x="2523" y="800"/>
                  </a:lnTo>
                  <a:lnTo>
                    <a:pt x="2523" y="779"/>
                  </a:lnTo>
                  <a:lnTo>
                    <a:pt x="2523" y="779"/>
                  </a:lnTo>
                  <a:lnTo>
                    <a:pt x="2523" y="779"/>
                  </a:lnTo>
                  <a:lnTo>
                    <a:pt x="2503" y="779"/>
                  </a:lnTo>
                  <a:lnTo>
                    <a:pt x="2503" y="779"/>
                  </a:lnTo>
                  <a:lnTo>
                    <a:pt x="2483" y="779"/>
                  </a:lnTo>
                  <a:lnTo>
                    <a:pt x="2483" y="779"/>
                  </a:lnTo>
                  <a:lnTo>
                    <a:pt x="2462" y="779"/>
                  </a:lnTo>
                  <a:lnTo>
                    <a:pt x="2462" y="779"/>
                  </a:lnTo>
                  <a:lnTo>
                    <a:pt x="2462" y="759"/>
                  </a:lnTo>
                  <a:lnTo>
                    <a:pt x="2462" y="759"/>
                  </a:lnTo>
                  <a:lnTo>
                    <a:pt x="2462" y="738"/>
                  </a:lnTo>
                  <a:lnTo>
                    <a:pt x="2462" y="738"/>
                  </a:lnTo>
                  <a:lnTo>
                    <a:pt x="2462" y="718"/>
                  </a:lnTo>
                  <a:lnTo>
                    <a:pt x="2462" y="718"/>
                  </a:lnTo>
                  <a:lnTo>
                    <a:pt x="2483" y="718"/>
                  </a:lnTo>
                  <a:lnTo>
                    <a:pt x="2483" y="697"/>
                  </a:lnTo>
                  <a:lnTo>
                    <a:pt x="2483" y="697"/>
                  </a:lnTo>
                  <a:lnTo>
                    <a:pt x="2462" y="677"/>
                  </a:lnTo>
                  <a:lnTo>
                    <a:pt x="2462" y="677"/>
                  </a:lnTo>
                  <a:lnTo>
                    <a:pt x="2462" y="656"/>
                  </a:lnTo>
                  <a:lnTo>
                    <a:pt x="2462" y="636"/>
                  </a:lnTo>
                  <a:lnTo>
                    <a:pt x="2462" y="636"/>
                  </a:lnTo>
                  <a:lnTo>
                    <a:pt x="2441" y="636"/>
                  </a:lnTo>
                  <a:lnTo>
                    <a:pt x="2441" y="595"/>
                  </a:lnTo>
                  <a:lnTo>
                    <a:pt x="2441" y="595"/>
                  </a:lnTo>
                  <a:lnTo>
                    <a:pt x="2441" y="574"/>
                  </a:lnTo>
                  <a:lnTo>
                    <a:pt x="2441" y="554"/>
                  </a:lnTo>
                  <a:lnTo>
                    <a:pt x="2441" y="554"/>
                  </a:lnTo>
                  <a:lnTo>
                    <a:pt x="2441" y="554"/>
                  </a:lnTo>
                  <a:lnTo>
                    <a:pt x="2462" y="533"/>
                  </a:lnTo>
                  <a:lnTo>
                    <a:pt x="2462" y="533"/>
                  </a:lnTo>
                  <a:lnTo>
                    <a:pt x="2462" y="513"/>
                  </a:lnTo>
                  <a:lnTo>
                    <a:pt x="2462" y="513"/>
                  </a:lnTo>
                  <a:lnTo>
                    <a:pt x="2462" y="513"/>
                  </a:lnTo>
                  <a:lnTo>
                    <a:pt x="2441" y="492"/>
                  </a:lnTo>
                  <a:lnTo>
                    <a:pt x="2421" y="471"/>
                  </a:lnTo>
                  <a:lnTo>
                    <a:pt x="2421" y="471"/>
                  </a:lnTo>
                  <a:lnTo>
                    <a:pt x="2401" y="471"/>
                  </a:lnTo>
                  <a:lnTo>
                    <a:pt x="2401" y="451"/>
                  </a:lnTo>
                  <a:lnTo>
                    <a:pt x="2401" y="451"/>
                  </a:lnTo>
                  <a:lnTo>
                    <a:pt x="2401" y="431"/>
                  </a:lnTo>
                  <a:lnTo>
                    <a:pt x="2380" y="410"/>
                  </a:lnTo>
                  <a:lnTo>
                    <a:pt x="2380" y="410"/>
                  </a:lnTo>
                  <a:lnTo>
                    <a:pt x="2380" y="410"/>
                  </a:lnTo>
                  <a:lnTo>
                    <a:pt x="2359" y="431"/>
                  </a:lnTo>
                  <a:lnTo>
                    <a:pt x="2359" y="431"/>
                  </a:lnTo>
                  <a:lnTo>
                    <a:pt x="2359" y="431"/>
                  </a:lnTo>
                  <a:lnTo>
                    <a:pt x="2359" y="431"/>
                  </a:lnTo>
                  <a:lnTo>
                    <a:pt x="2359" y="431"/>
                  </a:lnTo>
                  <a:lnTo>
                    <a:pt x="2359" y="431"/>
                  </a:lnTo>
                  <a:lnTo>
                    <a:pt x="2359" y="431"/>
                  </a:lnTo>
                  <a:lnTo>
                    <a:pt x="2359" y="410"/>
                  </a:lnTo>
                  <a:lnTo>
                    <a:pt x="2359" y="410"/>
                  </a:lnTo>
                  <a:lnTo>
                    <a:pt x="2359" y="389"/>
                  </a:lnTo>
                  <a:lnTo>
                    <a:pt x="2359" y="389"/>
                  </a:lnTo>
                  <a:lnTo>
                    <a:pt x="2359" y="389"/>
                  </a:lnTo>
                  <a:lnTo>
                    <a:pt x="2339" y="369"/>
                  </a:lnTo>
                  <a:lnTo>
                    <a:pt x="2339" y="369"/>
                  </a:lnTo>
                  <a:lnTo>
                    <a:pt x="2339" y="369"/>
                  </a:lnTo>
                  <a:lnTo>
                    <a:pt x="2339" y="349"/>
                  </a:lnTo>
                  <a:lnTo>
                    <a:pt x="2319" y="349"/>
                  </a:lnTo>
                  <a:lnTo>
                    <a:pt x="2319" y="349"/>
                  </a:lnTo>
                  <a:lnTo>
                    <a:pt x="2319" y="349"/>
                  </a:lnTo>
                  <a:lnTo>
                    <a:pt x="2298" y="328"/>
                  </a:lnTo>
                  <a:lnTo>
                    <a:pt x="2277" y="328"/>
                  </a:lnTo>
                  <a:lnTo>
                    <a:pt x="2277" y="307"/>
                  </a:lnTo>
                  <a:lnTo>
                    <a:pt x="2277" y="287"/>
                  </a:lnTo>
                  <a:lnTo>
                    <a:pt x="2257" y="307"/>
                  </a:lnTo>
                  <a:lnTo>
                    <a:pt x="2257" y="287"/>
                  </a:lnTo>
                  <a:lnTo>
                    <a:pt x="2237" y="287"/>
                  </a:lnTo>
                  <a:lnTo>
                    <a:pt x="2237" y="287"/>
                  </a:lnTo>
                  <a:lnTo>
                    <a:pt x="2237" y="287"/>
                  </a:lnTo>
                  <a:lnTo>
                    <a:pt x="2237" y="287"/>
                  </a:lnTo>
                  <a:lnTo>
                    <a:pt x="2216" y="287"/>
                  </a:lnTo>
                  <a:lnTo>
                    <a:pt x="2216" y="287"/>
                  </a:lnTo>
                  <a:lnTo>
                    <a:pt x="2216" y="287"/>
                  </a:lnTo>
                  <a:lnTo>
                    <a:pt x="2195" y="267"/>
                  </a:lnTo>
                  <a:lnTo>
                    <a:pt x="2175" y="267"/>
                  </a:lnTo>
                  <a:lnTo>
                    <a:pt x="2175" y="267"/>
                  </a:lnTo>
                  <a:lnTo>
                    <a:pt x="2175" y="267"/>
                  </a:lnTo>
                  <a:lnTo>
                    <a:pt x="2175" y="267"/>
                  </a:lnTo>
                  <a:lnTo>
                    <a:pt x="2155" y="267"/>
                  </a:lnTo>
                  <a:lnTo>
                    <a:pt x="2113" y="267"/>
                  </a:lnTo>
                  <a:lnTo>
                    <a:pt x="2113" y="267"/>
                  </a:lnTo>
                  <a:lnTo>
                    <a:pt x="2113" y="267"/>
                  </a:lnTo>
                  <a:lnTo>
                    <a:pt x="2113" y="267"/>
                  </a:lnTo>
                  <a:lnTo>
                    <a:pt x="2113" y="267"/>
                  </a:lnTo>
                  <a:lnTo>
                    <a:pt x="2113" y="246"/>
                  </a:lnTo>
                  <a:lnTo>
                    <a:pt x="2113" y="246"/>
                  </a:lnTo>
                  <a:lnTo>
                    <a:pt x="2093" y="246"/>
                  </a:lnTo>
                  <a:lnTo>
                    <a:pt x="2093" y="246"/>
                  </a:lnTo>
                  <a:lnTo>
                    <a:pt x="2093" y="246"/>
                  </a:lnTo>
                  <a:lnTo>
                    <a:pt x="2093" y="246"/>
                  </a:lnTo>
                  <a:lnTo>
                    <a:pt x="2072" y="225"/>
                  </a:lnTo>
                  <a:lnTo>
                    <a:pt x="2051" y="225"/>
                  </a:lnTo>
                  <a:lnTo>
                    <a:pt x="2031" y="205"/>
                  </a:lnTo>
                  <a:lnTo>
                    <a:pt x="2031" y="205"/>
                  </a:lnTo>
                  <a:lnTo>
                    <a:pt x="2011" y="185"/>
                  </a:lnTo>
                  <a:lnTo>
                    <a:pt x="1990" y="185"/>
                  </a:lnTo>
                  <a:lnTo>
                    <a:pt x="1990" y="164"/>
                  </a:lnTo>
                  <a:lnTo>
                    <a:pt x="1990" y="164"/>
                  </a:lnTo>
                  <a:lnTo>
                    <a:pt x="1969" y="143"/>
                  </a:lnTo>
                  <a:lnTo>
                    <a:pt x="1969" y="143"/>
                  </a:lnTo>
                  <a:lnTo>
                    <a:pt x="1969" y="143"/>
                  </a:lnTo>
                  <a:lnTo>
                    <a:pt x="1969" y="143"/>
                  </a:lnTo>
                  <a:lnTo>
                    <a:pt x="1949" y="143"/>
                  </a:lnTo>
                  <a:lnTo>
                    <a:pt x="1949" y="143"/>
                  </a:lnTo>
                  <a:lnTo>
                    <a:pt x="1949" y="143"/>
                  </a:lnTo>
                  <a:lnTo>
                    <a:pt x="1949" y="143"/>
                  </a:lnTo>
                  <a:lnTo>
                    <a:pt x="1949" y="123"/>
                  </a:lnTo>
                  <a:lnTo>
                    <a:pt x="1949" y="123"/>
                  </a:lnTo>
                  <a:lnTo>
                    <a:pt x="1929" y="103"/>
                  </a:lnTo>
                  <a:lnTo>
                    <a:pt x="1908" y="103"/>
                  </a:lnTo>
                  <a:lnTo>
                    <a:pt x="1887" y="82"/>
                  </a:lnTo>
                  <a:lnTo>
                    <a:pt x="1867" y="82"/>
                  </a:lnTo>
                  <a:lnTo>
                    <a:pt x="1847" y="61"/>
                  </a:lnTo>
                  <a:lnTo>
                    <a:pt x="1847" y="61"/>
                  </a:lnTo>
                  <a:lnTo>
                    <a:pt x="1867" y="61"/>
                  </a:lnTo>
                  <a:lnTo>
                    <a:pt x="1867" y="41"/>
                  </a:lnTo>
                  <a:lnTo>
                    <a:pt x="1867" y="41"/>
                  </a:lnTo>
                  <a:lnTo>
                    <a:pt x="1867" y="21"/>
                  </a:lnTo>
                  <a:lnTo>
                    <a:pt x="1847" y="21"/>
                  </a:lnTo>
                  <a:lnTo>
                    <a:pt x="1826" y="21"/>
                  </a:lnTo>
                  <a:lnTo>
                    <a:pt x="1805" y="21"/>
                  </a:lnTo>
                  <a:lnTo>
                    <a:pt x="1805" y="0"/>
                  </a:lnTo>
                  <a:lnTo>
                    <a:pt x="1744" y="21"/>
                  </a:lnTo>
                  <a:lnTo>
                    <a:pt x="1703" y="21"/>
                  </a:lnTo>
                  <a:lnTo>
                    <a:pt x="1744" y="82"/>
                  </a:lnTo>
                  <a:lnTo>
                    <a:pt x="1744" y="82"/>
                  </a:lnTo>
                  <a:lnTo>
                    <a:pt x="1765" y="143"/>
                  </a:lnTo>
                  <a:lnTo>
                    <a:pt x="1765" y="143"/>
                  </a:lnTo>
                  <a:lnTo>
                    <a:pt x="1765" y="164"/>
                  </a:lnTo>
                  <a:lnTo>
                    <a:pt x="1744" y="225"/>
                  </a:lnTo>
                  <a:lnTo>
                    <a:pt x="1723" y="246"/>
                  </a:lnTo>
                  <a:lnTo>
                    <a:pt x="1703" y="287"/>
                  </a:lnTo>
                  <a:lnTo>
                    <a:pt x="1765" y="307"/>
                  </a:lnTo>
                  <a:lnTo>
                    <a:pt x="1723" y="369"/>
                  </a:lnTo>
                  <a:lnTo>
                    <a:pt x="1703" y="389"/>
                  </a:lnTo>
                  <a:lnTo>
                    <a:pt x="1703" y="389"/>
                  </a:lnTo>
                  <a:lnTo>
                    <a:pt x="1601" y="349"/>
                  </a:lnTo>
                  <a:lnTo>
                    <a:pt x="1518" y="328"/>
                  </a:lnTo>
                  <a:lnTo>
                    <a:pt x="1457" y="328"/>
                  </a:lnTo>
                  <a:lnTo>
                    <a:pt x="1436" y="328"/>
                  </a:lnTo>
                  <a:lnTo>
                    <a:pt x="1395" y="307"/>
                  </a:lnTo>
                  <a:lnTo>
                    <a:pt x="1395" y="287"/>
                  </a:lnTo>
                  <a:lnTo>
                    <a:pt x="1354" y="328"/>
                  </a:lnTo>
                  <a:lnTo>
                    <a:pt x="1334" y="328"/>
                  </a:lnTo>
                  <a:lnTo>
                    <a:pt x="1334" y="328"/>
                  </a:lnTo>
                  <a:lnTo>
                    <a:pt x="1334" y="328"/>
                  </a:lnTo>
                  <a:lnTo>
                    <a:pt x="1334" y="389"/>
                  </a:lnTo>
                  <a:lnTo>
                    <a:pt x="1334" y="389"/>
                  </a:lnTo>
                  <a:lnTo>
                    <a:pt x="1354" y="492"/>
                  </a:lnTo>
                  <a:lnTo>
                    <a:pt x="1354" y="533"/>
                  </a:lnTo>
                  <a:lnTo>
                    <a:pt x="1334" y="595"/>
                  </a:lnTo>
                  <a:lnTo>
                    <a:pt x="1334" y="615"/>
                  </a:lnTo>
                  <a:lnTo>
                    <a:pt x="1313" y="636"/>
                  </a:lnTo>
                  <a:lnTo>
                    <a:pt x="1313" y="636"/>
                  </a:lnTo>
                  <a:lnTo>
                    <a:pt x="1252" y="595"/>
                  </a:lnTo>
                  <a:lnTo>
                    <a:pt x="1190" y="574"/>
                  </a:lnTo>
                  <a:lnTo>
                    <a:pt x="1190" y="574"/>
                  </a:lnTo>
                  <a:lnTo>
                    <a:pt x="1170" y="595"/>
                  </a:lnTo>
                  <a:lnTo>
                    <a:pt x="1108" y="677"/>
                  </a:lnTo>
                  <a:lnTo>
                    <a:pt x="1088" y="677"/>
                  </a:lnTo>
                  <a:lnTo>
                    <a:pt x="1088" y="697"/>
                  </a:lnTo>
                  <a:lnTo>
                    <a:pt x="1067" y="820"/>
                  </a:lnTo>
                  <a:lnTo>
                    <a:pt x="1067" y="841"/>
                  </a:lnTo>
                  <a:lnTo>
                    <a:pt x="1047" y="861"/>
                  </a:lnTo>
                  <a:lnTo>
                    <a:pt x="1026" y="882"/>
                  </a:lnTo>
                  <a:lnTo>
                    <a:pt x="1026" y="882"/>
                  </a:lnTo>
                  <a:lnTo>
                    <a:pt x="985" y="902"/>
                  </a:lnTo>
                  <a:lnTo>
                    <a:pt x="985" y="902"/>
                  </a:lnTo>
                  <a:lnTo>
                    <a:pt x="985" y="943"/>
                  </a:lnTo>
                  <a:lnTo>
                    <a:pt x="1047" y="1066"/>
                  </a:lnTo>
                  <a:lnTo>
                    <a:pt x="1047" y="1066"/>
                  </a:lnTo>
                  <a:lnTo>
                    <a:pt x="1047" y="1148"/>
                  </a:lnTo>
                  <a:lnTo>
                    <a:pt x="1047" y="1148"/>
                  </a:lnTo>
                  <a:lnTo>
                    <a:pt x="1047" y="1148"/>
                  </a:lnTo>
                  <a:lnTo>
                    <a:pt x="1026" y="1169"/>
                  </a:lnTo>
                  <a:lnTo>
                    <a:pt x="985" y="1210"/>
                  </a:lnTo>
                  <a:lnTo>
                    <a:pt x="985" y="1230"/>
                  </a:lnTo>
                  <a:lnTo>
                    <a:pt x="903" y="1394"/>
                  </a:lnTo>
                  <a:lnTo>
                    <a:pt x="862" y="1456"/>
                  </a:lnTo>
                  <a:lnTo>
                    <a:pt x="862" y="1456"/>
                  </a:lnTo>
                  <a:lnTo>
                    <a:pt x="882" y="1518"/>
                  </a:lnTo>
                  <a:lnTo>
                    <a:pt x="882" y="1518"/>
                  </a:lnTo>
                  <a:lnTo>
                    <a:pt x="882" y="1538"/>
                  </a:lnTo>
                  <a:lnTo>
                    <a:pt x="882" y="1558"/>
                  </a:lnTo>
                  <a:lnTo>
                    <a:pt x="882" y="1558"/>
                  </a:lnTo>
                  <a:lnTo>
                    <a:pt x="800" y="1620"/>
                  </a:lnTo>
                  <a:lnTo>
                    <a:pt x="739" y="1641"/>
                  </a:lnTo>
                  <a:lnTo>
                    <a:pt x="678" y="1641"/>
                  </a:lnTo>
                  <a:lnTo>
                    <a:pt x="718" y="1784"/>
                  </a:lnTo>
                  <a:lnTo>
                    <a:pt x="718" y="1805"/>
                  </a:lnTo>
                  <a:lnTo>
                    <a:pt x="718" y="1826"/>
                  </a:lnTo>
                  <a:lnTo>
                    <a:pt x="698" y="1866"/>
                  </a:lnTo>
                  <a:lnTo>
                    <a:pt x="698" y="1866"/>
                  </a:lnTo>
                  <a:lnTo>
                    <a:pt x="698" y="1990"/>
                  </a:lnTo>
                  <a:lnTo>
                    <a:pt x="698" y="2010"/>
                  </a:lnTo>
                  <a:lnTo>
                    <a:pt x="698" y="2051"/>
                  </a:lnTo>
                  <a:lnTo>
                    <a:pt x="698" y="2072"/>
                  </a:lnTo>
                  <a:lnTo>
                    <a:pt x="698" y="2092"/>
                  </a:lnTo>
                  <a:lnTo>
                    <a:pt x="678" y="2092"/>
                  </a:lnTo>
                  <a:lnTo>
                    <a:pt x="678" y="2112"/>
                  </a:lnTo>
                  <a:lnTo>
                    <a:pt x="678" y="2112"/>
                  </a:lnTo>
                  <a:lnTo>
                    <a:pt x="678" y="2174"/>
                  </a:lnTo>
                  <a:lnTo>
                    <a:pt x="657" y="2174"/>
                  </a:lnTo>
                  <a:lnTo>
                    <a:pt x="657" y="2174"/>
                  </a:lnTo>
                  <a:lnTo>
                    <a:pt x="657" y="2195"/>
                  </a:lnTo>
                  <a:lnTo>
                    <a:pt x="636" y="2236"/>
                  </a:lnTo>
                  <a:lnTo>
                    <a:pt x="636" y="2236"/>
                  </a:lnTo>
                  <a:lnTo>
                    <a:pt x="575" y="2338"/>
                  </a:lnTo>
                  <a:lnTo>
                    <a:pt x="534" y="2461"/>
                  </a:lnTo>
                  <a:lnTo>
                    <a:pt x="596" y="2502"/>
                  </a:lnTo>
                  <a:lnTo>
                    <a:pt x="596" y="2502"/>
                  </a:lnTo>
                  <a:lnTo>
                    <a:pt x="616" y="2502"/>
                  </a:lnTo>
                  <a:lnTo>
                    <a:pt x="636" y="2502"/>
                  </a:lnTo>
                  <a:lnTo>
                    <a:pt x="636" y="2523"/>
                  </a:lnTo>
                  <a:lnTo>
                    <a:pt x="657" y="2646"/>
                  </a:lnTo>
                  <a:lnTo>
                    <a:pt x="657" y="2646"/>
                  </a:lnTo>
                  <a:lnTo>
                    <a:pt x="657" y="2666"/>
                  </a:lnTo>
                  <a:lnTo>
                    <a:pt x="616" y="2728"/>
                  </a:lnTo>
                  <a:lnTo>
                    <a:pt x="616" y="2748"/>
                  </a:lnTo>
                  <a:lnTo>
                    <a:pt x="596" y="2748"/>
                  </a:lnTo>
                  <a:lnTo>
                    <a:pt x="534" y="2728"/>
                  </a:lnTo>
                  <a:lnTo>
                    <a:pt x="452" y="2707"/>
                  </a:lnTo>
                  <a:lnTo>
                    <a:pt x="390" y="2728"/>
                  </a:lnTo>
                  <a:lnTo>
                    <a:pt x="349" y="2769"/>
                  </a:lnTo>
                  <a:lnTo>
                    <a:pt x="328" y="2769"/>
                  </a:lnTo>
                  <a:lnTo>
                    <a:pt x="288" y="2851"/>
                  </a:lnTo>
                  <a:lnTo>
                    <a:pt x="246" y="2933"/>
                  </a:lnTo>
                  <a:lnTo>
                    <a:pt x="206" y="2953"/>
                  </a:lnTo>
                  <a:lnTo>
                    <a:pt x="226" y="3015"/>
                  </a:lnTo>
                  <a:lnTo>
                    <a:pt x="226" y="3015"/>
                  </a:lnTo>
                  <a:lnTo>
                    <a:pt x="226" y="3035"/>
                  </a:lnTo>
                  <a:lnTo>
                    <a:pt x="185" y="3117"/>
                  </a:lnTo>
                  <a:lnTo>
                    <a:pt x="206" y="3159"/>
                  </a:lnTo>
                  <a:lnTo>
                    <a:pt x="226" y="3261"/>
                  </a:lnTo>
                  <a:lnTo>
                    <a:pt x="206" y="3302"/>
                  </a:lnTo>
                  <a:lnTo>
                    <a:pt x="206" y="3302"/>
                  </a:lnTo>
                  <a:lnTo>
                    <a:pt x="206" y="3323"/>
                  </a:lnTo>
                  <a:lnTo>
                    <a:pt x="226" y="3405"/>
                  </a:lnTo>
                  <a:lnTo>
                    <a:pt x="226" y="3405"/>
                  </a:lnTo>
                  <a:lnTo>
                    <a:pt x="226" y="3425"/>
                  </a:lnTo>
                  <a:lnTo>
                    <a:pt x="206" y="3446"/>
                  </a:lnTo>
                  <a:lnTo>
                    <a:pt x="206" y="3467"/>
                  </a:lnTo>
                  <a:lnTo>
                    <a:pt x="206" y="3467"/>
                  </a:lnTo>
                  <a:lnTo>
                    <a:pt x="246" y="3589"/>
                  </a:lnTo>
                  <a:lnTo>
                    <a:pt x="267" y="3589"/>
                  </a:lnTo>
                  <a:lnTo>
                    <a:pt x="267" y="3610"/>
                  </a:lnTo>
                  <a:lnTo>
                    <a:pt x="267" y="3631"/>
                  </a:lnTo>
                  <a:lnTo>
                    <a:pt x="267" y="3651"/>
                  </a:lnTo>
                  <a:lnTo>
                    <a:pt x="246" y="3774"/>
                  </a:lnTo>
                  <a:lnTo>
                    <a:pt x="226" y="3897"/>
                  </a:lnTo>
                  <a:lnTo>
                    <a:pt x="246" y="3897"/>
                  </a:lnTo>
                  <a:lnTo>
                    <a:pt x="267" y="3938"/>
                  </a:lnTo>
                  <a:lnTo>
                    <a:pt x="288" y="3938"/>
                  </a:lnTo>
                  <a:lnTo>
                    <a:pt x="288" y="3959"/>
                  </a:lnTo>
                  <a:lnTo>
                    <a:pt x="308" y="3979"/>
                  </a:lnTo>
                  <a:lnTo>
                    <a:pt x="308" y="3979"/>
                  </a:lnTo>
                  <a:lnTo>
                    <a:pt x="328" y="3979"/>
                  </a:lnTo>
                  <a:lnTo>
                    <a:pt x="328" y="3979"/>
                  </a:lnTo>
                  <a:lnTo>
                    <a:pt x="349" y="3979"/>
                  </a:lnTo>
                  <a:lnTo>
                    <a:pt x="410" y="4061"/>
                  </a:lnTo>
                  <a:lnTo>
                    <a:pt x="410" y="4061"/>
                  </a:lnTo>
                  <a:lnTo>
                    <a:pt x="410" y="4082"/>
                  </a:lnTo>
                  <a:lnTo>
                    <a:pt x="410" y="4123"/>
                  </a:lnTo>
                  <a:lnTo>
                    <a:pt x="410" y="4143"/>
                  </a:lnTo>
                  <a:lnTo>
                    <a:pt x="390" y="4143"/>
                  </a:lnTo>
                  <a:lnTo>
                    <a:pt x="390" y="4184"/>
                  </a:lnTo>
                  <a:lnTo>
                    <a:pt x="370" y="4184"/>
                  </a:lnTo>
                  <a:lnTo>
                    <a:pt x="370" y="4184"/>
                  </a:lnTo>
                  <a:lnTo>
                    <a:pt x="370" y="4225"/>
                  </a:lnTo>
                  <a:lnTo>
                    <a:pt x="370" y="4225"/>
                  </a:lnTo>
                  <a:lnTo>
                    <a:pt x="370" y="4225"/>
                  </a:lnTo>
                  <a:lnTo>
                    <a:pt x="370" y="4225"/>
                  </a:lnTo>
                  <a:lnTo>
                    <a:pt x="349" y="4225"/>
                  </a:lnTo>
                  <a:lnTo>
                    <a:pt x="328" y="4225"/>
                  </a:lnTo>
                  <a:lnTo>
                    <a:pt x="267" y="4246"/>
                  </a:lnTo>
                  <a:lnTo>
                    <a:pt x="267" y="4246"/>
                  </a:lnTo>
                  <a:lnTo>
                    <a:pt x="267" y="4266"/>
                  </a:lnTo>
                  <a:lnTo>
                    <a:pt x="267" y="4287"/>
                  </a:lnTo>
                  <a:lnTo>
                    <a:pt x="288" y="4307"/>
                  </a:lnTo>
                  <a:lnTo>
                    <a:pt x="288" y="4328"/>
                  </a:lnTo>
                  <a:lnTo>
                    <a:pt x="288" y="4348"/>
                  </a:lnTo>
                  <a:lnTo>
                    <a:pt x="308" y="4369"/>
                  </a:lnTo>
                  <a:lnTo>
                    <a:pt x="328" y="4410"/>
                  </a:lnTo>
                  <a:lnTo>
                    <a:pt x="349" y="4492"/>
                  </a:lnTo>
                  <a:lnTo>
                    <a:pt x="349" y="4492"/>
                  </a:lnTo>
                  <a:lnTo>
                    <a:pt x="349" y="4512"/>
                  </a:lnTo>
                  <a:lnTo>
                    <a:pt x="349" y="4533"/>
                  </a:lnTo>
                  <a:lnTo>
                    <a:pt x="349" y="4554"/>
                  </a:lnTo>
                  <a:lnTo>
                    <a:pt x="349" y="4554"/>
                  </a:lnTo>
                  <a:lnTo>
                    <a:pt x="349" y="4554"/>
                  </a:lnTo>
                  <a:lnTo>
                    <a:pt x="328" y="4574"/>
                  </a:lnTo>
                  <a:lnTo>
                    <a:pt x="328" y="4594"/>
                  </a:lnTo>
                  <a:lnTo>
                    <a:pt x="328" y="4594"/>
                  </a:lnTo>
                  <a:lnTo>
                    <a:pt x="328" y="4615"/>
                  </a:lnTo>
                  <a:lnTo>
                    <a:pt x="349" y="4636"/>
                  </a:lnTo>
                  <a:lnTo>
                    <a:pt x="349" y="4656"/>
                  </a:lnTo>
                  <a:lnTo>
                    <a:pt x="328" y="4676"/>
                  </a:lnTo>
                  <a:lnTo>
                    <a:pt x="328" y="4697"/>
                  </a:lnTo>
                  <a:lnTo>
                    <a:pt x="328" y="4718"/>
                  </a:lnTo>
                  <a:lnTo>
                    <a:pt x="288" y="4758"/>
                  </a:lnTo>
                  <a:lnTo>
                    <a:pt x="246" y="4800"/>
                  </a:lnTo>
                  <a:lnTo>
                    <a:pt x="246" y="4800"/>
                  </a:lnTo>
                  <a:lnTo>
                    <a:pt x="206" y="4779"/>
                  </a:lnTo>
                  <a:lnTo>
                    <a:pt x="185" y="4800"/>
                  </a:lnTo>
                  <a:lnTo>
                    <a:pt x="185" y="4800"/>
                  </a:lnTo>
                  <a:lnTo>
                    <a:pt x="185" y="4800"/>
                  </a:lnTo>
                  <a:lnTo>
                    <a:pt x="185" y="4820"/>
                  </a:lnTo>
                  <a:lnTo>
                    <a:pt x="185" y="4820"/>
                  </a:lnTo>
                  <a:lnTo>
                    <a:pt x="185" y="4840"/>
                  </a:lnTo>
                  <a:lnTo>
                    <a:pt x="185" y="4840"/>
                  </a:lnTo>
                  <a:lnTo>
                    <a:pt x="185" y="4840"/>
                  </a:lnTo>
                  <a:lnTo>
                    <a:pt x="185" y="4861"/>
                  </a:lnTo>
                  <a:lnTo>
                    <a:pt x="185" y="4882"/>
                  </a:lnTo>
                  <a:lnTo>
                    <a:pt x="185" y="4882"/>
                  </a:lnTo>
                  <a:lnTo>
                    <a:pt x="185" y="4882"/>
                  </a:lnTo>
                  <a:lnTo>
                    <a:pt x="185" y="4902"/>
                  </a:lnTo>
                  <a:lnTo>
                    <a:pt x="185" y="4902"/>
                  </a:lnTo>
                  <a:lnTo>
                    <a:pt x="144" y="4922"/>
                  </a:lnTo>
                  <a:lnTo>
                    <a:pt x="144" y="4943"/>
                  </a:lnTo>
                  <a:lnTo>
                    <a:pt x="144" y="4943"/>
                  </a:lnTo>
                  <a:lnTo>
                    <a:pt x="144" y="4964"/>
                  </a:lnTo>
                  <a:lnTo>
                    <a:pt x="164" y="5046"/>
                  </a:lnTo>
                  <a:lnTo>
                    <a:pt x="185" y="5087"/>
                  </a:lnTo>
                  <a:lnTo>
                    <a:pt x="185" y="5087"/>
                  </a:lnTo>
                  <a:lnTo>
                    <a:pt x="185" y="5108"/>
                  </a:lnTo>
                  <a:lnTo>
                    <a:pt x="185" y="5108"/>
                  </a:lnTo>
                  <a:lnTo>
                    <a:pt x="185" y="5108"/>
                  </a:lnTo>
                  <a:lnTo>
                    <a:pt x="164" y="5128"/>
                  </a:lnTo>
                  <a:lnTo>
                    <a:pt x="164" y="5128"/>
                  </a:lnTo>
                  <a:lnTo>
                    <a:pt x="164" y="5148"/>
                  </a:lnTo>
                  <a:lnTo>
                    <a:pt x="164" y="5190"/>
                  </a:lnTo>
                  <a:lnTo>
                    <a:pt x="164" y="5190"/>
                  </a:lnTo>
                  <a:lnTo>
                    <a:pt x="144" y="5210"/>
                  </a:lnTo>
                  <a:lnTo>
                    <a:pt x="144" y="5230"/>
                  </a:lnTo>
                  <a:lnTo>
                    <a:pt x="144" y="5230"/>
                  </a:lnTo>
                  <a:lnTo>
                    <a:pt x="144" y="5272"/>
                  </a:lnTo>
                  <a:lnTo>
                    <a:pt x="124" y="5272"/>
                  </a:lnTo>
                  <a:lnTo>
                    <a:pt x="124" y="5272"/>
                  </a:lnTo>
                  <a:lnTo>
                    <a:pt x="103" y="5272"/>
                  </a:lnTo>
                  <a:lnTo>
                    <a:pt x="82" y="5272"/>
                  </a:lnTo>
                  <a:lnTo>
                    <a:pt x="82" y="5251"/>
                  </a:lnTo>
                  <a:lnTo>
                    <a:pt x="82" y="5230"/>
                  </a:lnTo>
                  <a:lnTo>
                    <a:pt x="82" y="5230"/>
                  </a:lnTo>
                  <a:lnTo>
                    <a:pt x="82" y="5230"/>
                  </a:lnTo>
                  <a:lnTo>
                    <a:pt x="82" y="5230"/>
                  </a:lnTo>
                  <a:lnTo>
                    <a:pt x="82" y="5230"/>
                  </a:lnTo>
                  <a:lnTo>
                    <a:pt x="82" y="5230"/>
                  </a:lnTo>
                  <a:lnTo>
                    <a:pt x="82" y="5210"/>
                  </a:lnTo>
                  <a:lnTo>
                    <a:pt x="62" y="5210"/>
                  </a:lnTo>
                  <a:lnTo>
                    <a:pt x="62" y="5190"/>
                  </a:lnTo>
                  <a:lnTo>
                    <a:pt x="62" y="5190"/>
                  </a:lnTo>
                  <a:lnTo>
                    <a:pt x="62" y="5190"/>
                  </a:lnTo>
                  <a:lnTo>
                    <a:pt x="42" y="5190"/>
                  </a:lnTo>
                  <a:lnTo>
                    <a:pt x="21" y="5190"/>
                  </a:lnTo>
                  <a:lnTo>
                    <a:pt x="0" y="5210"/>
                  </a:lnTo>
                  <a:lnTo>
                    <a:pt x="0" y="5210"/>
                  </a:lnTo>
                  <a:lnTo>
                    <a:pt x="0" y="5230"/>
                  </a:lnTo>
                  <a:lnTo>
                    <a:pt x="0" y="5230"/>
                  </a:lnTo>
                  <a:lnTo>
                    <a:pt x="21" y="5230"/>
                  </a:lnTo>
                  <a:lnTo>
                    <a:pt x="21" y="5230"/>
                  </a:lnTo>
                  <a:lnTo>
                    <a:pt x="21" y="5230"/>
                  </a:lnTo>
                  <a:lnTo>
                    <a:pt x="0" y="5251"/>
                  </a:lnTo>
                  <a:lnTo>
                    <a:pt x="0" y="5251"/>
                  </a:lnTo>
                  <a:lnTo>
                    <a:pt x="0" y="5251"/>
                  </a:lnTo>
                  <a:lnTo>
                    <a:pt x="21" y="5251"/>
                  </a:lnTo>
                  <a:lnTo>
                    <a:pt x="21" y="5272"/>
                  </a:lnTo>
                  <a:lnTo>
                    <a:pt x="21" y="5272"/>
                  </a:lnTo>
                  <a:lnTo>
                    <a:pt x="21" y="5272"/>
                  </a:lnTo>
                  <a:lnTo>
                    <a:pt x="21" y="5272"/>
                  </a:lnTo>
                  <a:lnTo>
                    <a:pt x="21" y="5272"/>
                  </a:lnTo>
                  <a:lnTo>
                    <a:pt x="21" y="5272"/>
                  </a:lnTo>
                  <a:lnTo>
                    <a:pt x="21" y="5292"/>
                  </a:lnTo>
                  <a:lnTo>
                    <a:pt x="21" y="5292"/>
                  </a:lnTo>
                  <a:lnTo>
                    <a:pt x="42" y="5292"/>
                  </a:lnTo>
                  <a:lnTo>
                    <a:pt x="42" y="5292"/>
                  </a:lnTo>
                  <a:lnTo>
                    <a:pt x="42" y="5312"/>
                  </a:lnTo>
                  <a:lnTo>
                    <a:pt x="42" y="5312"/>
                  </a:lnTo>
                  <a:lnTo>
                    <a:pt x="42" y="5333"/>
                  </a:lnTo>
                  <a:lnTo>
                    <a:pt x="42" y="5333"/>
                  </a:lnTo>
                  <a:lnTo>
                    <a:pt x="42" y="5333"/>
                  </a:lnTo>
                  <a:lnTo>
                    <a:pt x="21" y="5333"/>
                  </a:lnTo>
                  <a:lnTo>
                    <a:pt x="42" y="5354"/>
                  </a:lnTo>
                  <a:lnTo>
                    <a:pt x="21" y="5354"/>
                  </a:lnTo>
                  <a:lnTo>
                    <a:pt x="21" y="5354"/>
                  </a:lnTo>
                  <a:lnTo>
                    <a:pt x="21" y="5354"/>
                  </a:lnTo>
                  <a:lnTo>
                    <a:pt x="21" y="5374"/>
                  </a:lnTo>
                  <a:lnTo>
                    <a:pt x="42" y="5374"/>
                  </a:lnTo>
                  <a:lnTo>
                    <a:pt x="42" y="5374"/>
                  </a:lnTo>
                  <a:lnTo>
                    <a:pt x="42" y="5374"/>
                  </a:lnTo>
                  <a:lnTo>
                    <a:pt x="42" y="5374"/>
                  </a:lnTo>
                  <a:lnTo>
                    <a:pt x="42" y="5394"/>
                  </a:lnTo>
                  <a:lnTo>
                    <a:pt x="42" y="5394"/>
                  </a:lnTo>
                  <a:lnTo>
                    <a:pt x="42" y="5415"/>
                  </a:lnTo>
                  <a:lnTo>
                    <a:pt x="42" y="5415"/>
                  </a:lnTo>
                  <a:lnTo>
                    <a:pt x="42" y="5415"/>
                  </a:lnTo>
                  <a:lnTo>
                    <a:pt x="42" y="5415"/>
                  </a:lnTo>
                  <a:lnTo>
                    <a:pt x="42" y="5415"/>
                  </a:lnTo>
                  <a:lnTo>
                    <a:pt x="42" y="5415"/>
                  </a:lnTo>
                  <a:lnTo>
                    <a:pt x="42" y="5436"/>
                  </a:lnTo>
                  <a:lnTo>
                    <a:pt x="62" y="5436"/>
                  </a:lnTo>
                  <a:lnTo>
                    <a:pt x="42" y="5436"/>
                  </a:lnTo>
                  <a:lnTo>
                    <a:pt x="42" y="5436"/>
                  </a:lnTo>
                  <a:lnTo>
                    <a:pt x="42" y="5436"/>
                  </a:lnTo>
                  <a:lnTo>
                    <a:pt x="42" y="5436"/>
                  </a:lnTo>
                  <a:lnTo>
                    <a:pt x="42" y="5436"/>
                  </a:lnTo>
                  <a:lnTo>
                    <a:pt x="42" y="5456"/>
                  </a:lnTo>
                  <a:lnTo>
                    <a:pt x="42" y="5456"/>
                  </a:lnTo>
                  <a:lnTo>
                    <a:pt x="42" y="5456"/>
                  </a:lnTo>
                  <a:lnTo>
                    <a:pt x="42" y="5456"/>
                  </a:lnTo>
                  <a:lnTo>
                    <a:pt x="42" y="5456"/>
                  </a:lnTo>
                  <a:lnTo>
                    <a:pt x="42" y="5456"/>
                  </a:lnTo>
                  <a:lnTo>
                    <a:pt x="42" y="5476"/>
                  </a:lnTo>
                  <a:lnTo>
                    <a:pt x="42" y="5476"/>
                  </a:lnTo>
                  <a:lnTo>
                    <a:pt x="42" y="5476"/>
                  </a:lnTo>
                  <a:lnTo>
                    <a:pt x="62" y="5476"/>
                  </a:lnTo>
                  <a:lnTo>
                    <a:pt x="42" y="5476"/>
                  </a:lnTo>
                  <a:lnTo>
                    <a:pt x="42" y="5497"/>
                  </a:lnTo>
                  <a:lnTo>
                    <a:pt x="42" y="5497"/>
                  </a:lnTo>
                  <a:lnTo>
                    <a:pt x="42" y="5497"/>
                  </a:lnTo>
                  <a:lnTo>
                    <a:pt x="42" y="5497"/>
                  </a:lnTo>
                  <a:lnTo>
                    <a:pt x="42" y="5497"/>
                  </a:lnTo>
                  <a:lnTo>
                    <a:pt x="42" y="5518"/>
                  </a:lnTo>
                  <a:lnTo>
                    <a:pt x="42" y="5518"/>
                  </a:lnTo>
                  <a:lnTo>
                    <a:pt x="42" y="5538"/>
                  </a:lnTo>
                  <a:lnTo>
                    <a:pt x="42" y="5538"/>
                  </a:lnTo>
                  <a:lnTo>
                    <a:pt x="42" y="5538"/>
                  </a:lnTo>
                  <a:lnTo>
                    <a:pt x="42" y="5538"/>
                  </a:lnTo>
                  <a:lnTo>
                    <a:pt x="42" y="5538"/>
                  </a:lnTo>
                  <a:lnTo>
                    <a:pt x="42" y="5538"/>
                  </a:lnTo>
                  <a:lnTo>
                    <a:pt x="62" y="5538"/>
                  </a:lnTo>
                  <a:lnTo>
                    <a:pt x="62" y="5538"/>
                  </a:lnTo>
                  <a:lnTo>
                    <a:pt x="62" y="5538"/>
                  </a:lnTo>
                  <a:lnTo>
                    <a:pt x="62" y="5538"/>
                  </a:lnTo>
                  <a:lnTo>
                    <a:pt x="62" y="5518"/>
                  </a:lnTo>
                  <a:lnTo>
                    <a:pt x="62" y="5518"/>
                  </a:lnTo>
                  <a:lnTo>
                    <a:pt x="62" y="5518"/>
                  </a:lnTo>
                  <a:lnTo>
                    <a:pt x="82" y="5518"/>
                  </a:lnTo>
                  <a:lnTo>
                    <a:pt x="82" y="5497"/>
                  </a:lnTo>
                  <a:lnTo>
                    <a:pt x="82" y="5497"/>
                  </a:lnTo>
                  <a:lnTo>
                    <a:pt x="82" y="5497"/>
                  </a:lnTo>
                  <a:lnTo>
                    <a:pt x="82" y="5497"/>
                  </a:lnTo>
                  <a:lnTo>
                    <a:pt x="82" y="5518"/>
                  </a:lnTo>
                  <a:lnTo>
                    <a:pt x="62" y="5538"/>
                  </a:lnTo>
                  <a:lnTo>
                    <a:pt x="62" y="5538"/>
                  </a:lnTo>
                  <a:lnTo>
                    <a:pt x="62" y="5538"/>
                  </a:lnTo>
                  <a:lnTo>
                    <a:pt x="82" y="5538"/>
                  </a:lnTo>
                  <a:lnTo>
                    <a:pt x="82" y="5538"/>
                  </a:lnTo>
                  <a:lnTo>
                    <a:pt x="82" y="5538"/>
                  </a:lnTo>
                  <a:lnTo>
                    <a:pt x="82" y="5518"/>
                  </a:lnTo>
                  <a:lnTo>
                    <a:pt x="82" y="5518"/>
                  </a:lnTo>
                  <a:lnTo>
                    <a:pt x="82" y="5518"/>
                  </a:lnTo>
                  <a:lnTo>
                    <a:pt x="82" y="5538"/>
                  </a:lnTo>
                  <a:lnTo>
                    <a:pt x="82" y="5538"/>
                  </a:lnTo>
                  <a:lnTo>
                    <a:pt x="103" y="5538"/>
                  </a:lnTo>
                  <a:lnTo>
                    <a:pt x="82" y="5538"/>
                  </a:lnTo>
                  <a:lnTo>
                    <a:pt x="82" y="5538"/>
                  </a:lnTo>
                  <a:lnTo>
                    <a:pt x="82" y="5538"/>
                  </a:lnTo>
                  <a:lnTo>
                    <a:pt x="82" y="5558"/>
                  </a:lnTo>
                  <a:lnTo>
                    <a:pt x="82" y="5558"/>
                  </a:lnTo>
                  <a:lnTo>
                    <a:pt x="82" y="5558"/>
                  </a:lnTo>
                  <a:lnTo>
                    <a:pt x="82" y="5558"/>
                  </a:lnTo>
                  <a:lnTo>
                    <a:pt x="103" y="5558"/>
                  </a:lnTo>
                  <a:lnTo>
                    <a:pt x="103" y="5558"/>
                  </a:lnTo>
                  <a:lnTo>
                    <a:pt x="82" y="5558"/>
                  </a:lnTo>
                  <a:lnTo>
                    <a:pt x="82" y="5558"/>
                  </a:lnTo>
                  <a:lnTo>
                    <a:pt x="82" y="5579"/>
                  </a:lnTo>
                  <a:lnTo>
                    <a:pt x="82" y="5579"/>
                  </a:lnTo>
                  <a:lnTo>
                    <a:pt x="103" y="5558"/>
                  </a:lnTo>
                  <a:lnTo>
                    <a:pt x="103" y="5558"/>
                  </a:lnTo>
                  <a:lnTo>
                    <a:pt x="103" y="5538"/>
                  </a:lnTo>
                  <a:lnTo>
                    <a:pt x="124" y="5538"/>
                  </a:lnTo>
                  <a:lnTo>
                    <a:pt x="124" y="5518"/>
                  </a:lnTo>
                  <a:lnTo>
                    <a:pt x="124" y="5497"/>
                  </a:lnTo>
                  <a:lnTo>
                    <a:pt x="124" y="5476"/>
                  </a:lnTo>
                  <a:lnTo>
                    <a:pt x="124" y="5476"/>
                  </a:lnTo>
                  <a:lnTo>
                    <a:pt x="124" y="5497"/>
                  </a:lnTo>
                  <a:lnTo>
                    <a:pt x="124" y="5497"/>
                  </a:lnTo>
                  <a:lnTo>
                    <a:pt x="124" y="5518"/>
                  </a:lnTo>
                  <a:lnTo>
                    <a:pt x="124" y="5497"/>
                  </a:lnTo>
                  <a:lnTo>
                    <a:pt x="144" y="5497"/>
                  </a:lnTo>
                  <a:lnTo>
                    <a:pt x="144" y="5497"/>
                  </a:lnTo>
                  <a:lnTo>
                    <a:pt x="144" y="5497"/>
                  </a:lnTo>
                  <a:lnTo>
                    <a:pt x="144" y="5497"/>
                  </a:lnTo>
                  <a:lnTo>
                    <a:pt x="144" y="5518"/>
                  </a:lnTo>
                  <a:lnTo>
                    <a:pt x="144" y="5518"/>
                  </a:lnTo>
                  <a:lnTo>
                    <a:pt x="144" y="5518"/>
                  </a:lnTo>
                  <a:lnTo>
                    <a:pt x="124" y="5538"/>
                  </a:lnTo>
                  <a:lnTo>
                    <a:pt x="124" y="5538"/>
                  </a:lnTo>
                  <a:lnTo>
                    <a:pt x="103" y="5558"/>
                  </a:lnTo>
                  <a:lnTo>
                    <a:pt x="103" y="5579"/>
                  </a:lnTo>
                  <a:lnTo>
                    <a:pt x="103" y="5579"/>
                  </a:lnTo>
                  <a:lnTo>
                    <a:pt x="103" y="5579"/>
                  </a:lnTo>
                  <a:lnTo>
                    <a:pt x="124" y="5600"/>
                  </a:lnTo>
                  <a:lnTo>
                    <a:pt x="124" y="5579"/>
                  </a:lnTo>
                  <a:lnTo>
                    <a:pt x="124" y="5579"/>
                  </a:lnTo>
                  <a:lnTo>
                    <a:pt x="124" y="5579"/>
                  </a:lnTo>
                  <a:lnTo>
                    <a:pt x="124" y="5579"/>
                  </a:lnTo>
                  <a:lnTo>
                    <a:pt x="124" y="5579"/>
                  </a:lnTo>
                  <a:lnTo>
                    <a:pt x="124" y="5579"/>
                  </a:lnTo>
                  <a:lnTo>
                    <a:pt x="124" y="5579"/>
                  </a:lnTo>
                  <a:lnTo>
                    <a:pt x="144" y="5579"/>
                  </a:lnTo>
                  <a:lnTo>
                    <a:pt x="144" y="5579"/>
                  </a:lnTo>
                  <a:lnTo>
                    <a:pt x="144" y="5579"/>
                  </a:lnTo>
                  <a:lnTo>
                    <a:pt x="144" y="5558"/>
                  </a:lnTo>
                  <a:lnTo>
                    <a:pt x="164" y="5558"/>
                  </a:lnTo>
                  <a:lnTo>
                    <a:pt x="164" y="5558"/>
                  </a:lnTo>
                  <a:lnTo>
                    <a:pt x="164" y="5538"/>
                  </a:lnTo>
                  <a:lnTo>
                    <a:pt x="164" y="5538"/>
                  </a:lnTo>
                  <a:lnTo>
                    <a:pt x="185" y="5538"/>
                  </a:lnTo>
                  <a:lnTo>
                    <a:pt x="185" y="5538"/>
                  </a:lnTo>
                  <a:lnTo>
                    <a:pt x="206" y="5538"/>
                  </a:lnTo>
                  <a:lnTo>
                    <a:pt x="206" y="5538"/>
                  </a:lnTo>
                  <a:lnTo>
                    <a:pt x="185" y="5558"/>
                  </a:lnTo>
                  <a:lnTo>
                    <a:pt x="185" y="5558"/>
                  </a:lnTo>
                  <a:lnTo>
                    <a:pt x="185" y="5579"/>
                  </a:lnTo>
                  <a:lnTo>
                    <a:pt x="185" y="5579"/>
                  </a:lnTo>
                  <a:lnTo>
                    <a:pt x="185" y="5579"/>
                  </a:lnTo>
                  <a:lnTo>
                    <a:pt x="185" y="5579"/>
                  </a:lnTo>
                  <a:lnTo>
                    <a:pt x="206" y="5600"/>
                  </a:lnTo>
                  <a:lnTo>
                    <a:pt x="206" y="5600"/>
                  </a:lnTo>
                  <a:lnTo>
                    <a:pt x="206" y="5600"/>
                  </a:lnTo>
                  <a:lnTo>
                    <a:pt x="206" y="5600"/>
                  </a:lnTo>
                  <a:lnTo>
                    <a:pt x="206" y="5600"/>
                  </a:lnTo>
                  <a:lnTo>
                    <a:pt x="206" y="5600"/>
                  </a:lnTo>
                  <a:lnTo>
                    <a:pt x="206" y="5600"/>
                  </a:lnTo>
                  <a:lnTo>
                    <a:pt x="206" y="5600"/>
                  </a:lnTo>
                  <a:lnTo>
                    <a:pt x="185" y="5620"/>
                  </a:lnTo>
                  <a:lnTo>
                    <a:pt x="185" y="5620"/>
                  </a:lnTo>
                  <a:lnTo>
                    <a:pt x="185" y="5641"/>
                  </a:lnTo>
                  <a:lnTo>
                    <a:pt x="185" y="5661"/>
                  </a:lnTo>
                  <a:lnTo>
                    <a:pt x="185" y="5661"/>
                  </a:lnTo>
                  <a:lnTo>
                    <a:pt x="185" y="5661"/>
                  </a:lnTo>
                  <a:lnTo>
                    <a:pt x="185" y="5661"/>
                  </a:lnTo>
                  <a:lnTo>
                    <a:pt x="185" y="5661"/>
                  </a:lnTo>
                  <a:lnTo>
                    <a:pt x="185" y="5661"/>
                  </a:lnTo>
                  <a:lnTo>
                    <a:pt x="185" y="5661"/>
                  </a:lnTo>
                  <a:lnTo>
                    <a:pt x="185" y="5682"/>
                  </a:lnTo>
                  <a:lnTo>
                    <a:pt x="185" y="5682"/>
                  </a:lnTo>
                  <a:lnTo>
                    <a:pt x="185" y="5682"/>
                  </a:lnTo>
                  <a:lnTo>
                    <a:pt x="185" y="5702"/>
                  </a:lnTo>
                  <a:lnTo>
                    <a:pt x="185" y="5702"/>
                  </a:lnTo>
                  <a:lnTo>
                    <a:pt x="164" y="5723"/>
                  </a:lnTo>
                  <a:lnTo>
                    <a:pt x="164" y="5723"/>
                  </a:lnTo>
                  <a:lnTo>
                    <a:pt x="185" y="5743"/>
                  </a:lnTo>
                  <a:lnTo>
                    <a:pt x="185" y="5743"/>
                  </a:lnTo>
                  <a:lnTo>
                    <a:pt x="185" y="5743"/>
                  </a:lnTo>
                  <a:lnTo>
                    <a:pt x="164" y="5743"/>
                  </a:lnTo>
                  <a:lnTo>
                    <a:pt x="164" y="5743"/>
                  </a:lnTo>
                  <a:lnTo>
                    <a:pt x="185" y="5743"/>
                  </a:lnTo>
                  <a:lnTo>
                    <a:pt x="185" y="5743"/>
                  </a:lnTo>
                  <a:lnTo>
                    <a:pt x="164" y="5764"/>
                  </a:lnTo>
                  <a:lnTo>
                    <a:pt x="164" y="5764"/>
                  </a:lnTo>
                  <a:lnTo>
                    <a:pt x="164" y="5764"/>
                  </a:lnTo>
                  <a:lnTo>
                    <a:pt x="164" y="5764"/>
                  </a:lnTo>
                  <a:lnTo>
                    <a:pt x="164" y="5764"/>
                  </a:lnTo>
                  <a:lnTo>
                    <a:pt x="144" y="5784"/>
                  </a:lnTo>
                  <a:lnTo>
                    <a:pt x="164" y="5784"/>
                  </a:lnTo>
                  <a:lnTo>
                    <a:pt x="164" y="5784"/>
                  </a:lnTo>
                  <a:lnTo>
                    <a:pt x="164" y="5805"/>
                  </a:lnTo>
                  <a:lnTo>
                    <a:pt x="185" y="5805"/>
                  </a:lnTo>
                  <a:lnTo>
                    <a:pt x="185" y="5805"/>
                  </a:lnTo>
                  <a:lnTo>
                    <a:pt x="185" y="5805"/>
                  </a:lnTo>
                  <a:lnTo>
                    <a:pt x="185" y="5805"/>
                  </a:lnTo>
                  <a:lnTo>
                    <a:pt x="185" y="5805"/>
                  </a:lnTo>
                  <a:lnTo>
                    <a:pt x="185" y="5805"/>
                  </a:lnTo>
                  <a:lnTo>
                    <a:pt x="164" y="5846"/>
                  </a:lnTo>
                  <a:lnTo>
                    <a:pt x="164" y="5846"/>
                  </a:lnTo>
                  <a:lnTo>
                    <a:pt x="164" y="5846"/>
                  </a:lnTo>
                  <a:lnTo>
                    <a:pt x="164" y="5846"/>
                  </a:lnTo>
                  <a:lnTo>
                    <a:pt x="164" y="5846"/>
                  </a:lnTo>
                  <a:lnTo>
                    <a:pt x="185" y="5846"/>
                  </a:lnTo>
                  <a:lnTo>
                    <a:pt x="185" y="5846"/>
                  </a:lnTo>
                  <a:lnTo>
                    <a:pt x="185" y="5846"/>
                  </a:lnTo>
                  <a:lnTo>
                    <a:pt x="185" y="5846"/>
                  </a:lnTo>
                  <a:lnTo>
                    <a:pt x="206" y="5846"/>
                  </a:lnTo>
                  <a:lnTo>
                    <a:pt x="206" y="5846"/>
                  </a:lnTo>
                  <a:lnTo>
                    <a:pt x="206" y="5846"/>
                  </a:lnTo>
                  <a:lnTo>
                    <a:pt x="226" y="5846"/>
                  </a:lnTo>
                  <a:lnTo>
                    <a:pt x="226" y="5846"/>
                  </a:lnTo>
                  <a:lnTo>
                    <a:pt x="206" y="5846"/>
                  </a:lnTo>
                  <a:lnTo>
                    <a:pt x="206" y="5866"/>
                  </a:lnTo>
                  <a:lnTo>
                    <a:pt x="206" y="5866"/>
                  </a:lnTo>
                  <a:lnTo>
                    <a:pt x="206" y="5866"/>
                  </a:lnTo>
                  <a:lnTo>
                    <a:pt x="206" y="5887"/>
                  </a:lnTo>
                  <a:lnTo>
                    <a:pt x="206" y="5887"/>
                  </a:lnTo>
                  <a:lnTo>
                    <a:pt x="206" y="5887"/>
                  </a:lnTo>
                  <a:lnTo>
                    <a:pt x="206" y="5887"/>
                  </a:lnTo>
                  <a:lnTo>
                    <a:pt x="206" y="5887"/>
                  </a:lnTo>
                  <a:lnTo>
                    <a:pt x="206" y="5887"/>
                  </a:lnTo>
                  <a:lnTo>
                    <a:pt x="206" y="5887"/>
                  </a:lnTo>
                  <a:lnTo>
                    <a:pt x="226" y="5887"/>
                  </a:lnTo>
                  <a:lnTo>
                    <a:pt x="226" y="5887"/>
                  </a:lnTo>
                  <a:lnTo>
                    <a:pt x="226" y="5887"/>
                  </a:lnTo>
                  <a:lnTo>
                    <a:pt x="226" y="5928"/>
                  </a:lnTo>
                  <a:lnTo>
                    <a:pt x="226" y="5928"/>
                  </a:lnTo>
                  <a:lnTo>
                    <a:pt x="226" y="5928"/>
                  </a:lnTo>
                  <a:lnTo>
                    <a:pt x="226" y="5928"/>
                  </a:lnTo>
                  <a:lnTo>
                    <a:pt x="226" y="5948"/>
                  </a:lnTo>
                  <a:lnTo>
                    <a:pt x="226" y="5948"/>
                  </a:lnTo>
                  <a:lnTo>
                    <a:pt x="226" y="5948"/>
                  </a:lnTo>
                  <a:lnTo>
                    <a:pt x="226" y="5948"/>
                  </a:lnTo>
                  <a:lnTo>
                    <a:pt x="226" y="5948"/>
                  </a:lnTo>
                  <a:lnTo>
                    <a:pt x="226" y="5948"/>
                  </a:lnTo>
                  <a:lnTo>
                    <a:pt x="226" y="5948"/>
                  </a:lnTo>
                  <a:lnTo>
                    <a:pt x="226" y="5969"/>
                  </a:lnTo>
                  <a:lnTo>
                    <a:pt x="226" y="5969"/>
                  </a:lnTo>
                  <a:lnTo>
                    <a:pt x="226" y="5989"/>
                  </a:lnTo>
                  <a:lnTo>
                    <a:pt x="226" y="5989"/>
                  </a:lnTo>
                  <a:lnTo>
                    <a:pt x="226" y="5989"/>
                  </a:lnTo>
                  <a:lnTo>
                    <a:pt x="226" y="5989"/>
                  </a:lnTo>
                  <a:lnTo>
                    <a:pt x="226" y="5989"/>
                  </a:lnTo>
                  <a:lnTo>
                    <a:pt x="226" y="5989"/>
                  </a:lnTo>
                  <a:lnTo>
                    <a:pt x="226" y="5989"/>
                  </a:lnTo>
                  <a:lnTo>
                    <a:pt x="226" y="6010"/>
                  </a:lnTo>
                  <a:lnTo>
                    <a:pt x="226" y="6010"/>
                  </a:lnTo>
                  <a:lnTo>
                    <a:pt x="226" y="6010"/>
                  </a:lnTo>
                  <a:lnTo>
                    <a:pt x="246" y="6010"/>
                  </a:lnTo>
                  <a:lnTo>
                    <a:pt x="246" y="6010"/>
                  </a:lnTo>
                  <a:lnTo>
                    <a:pt x="246" y="5969"/>
                  </a:lnTo>
                  <a:lnTo>
                    <a:pt x="246" y="5969"/>
                  </a:lnTo>
                  <a:lnTo>
                    <a:pt x="246" y="5969"/>
                  </a:lnTo>
                  <a:lnTo>
                    <a:pt x="246" y="5969"/>
                  </a:lnTo>
                  <a:lnTo>
                    <a:pt x="246" y="5948"/>
                  </a:lnTo>
                  <a:lnTo>
                    <a:pt x="246" y="5948"/>
                  </a:lnTo>
                  <a:lnTo>
                    <a:pt x="267" y="5969"/>
                  </a:lnTo>
                  <a:lnTo>
                    <a:pt x="267" y="5969"/>
                  </a:lnTo>
                  <a:lnTo>
                    <a:pt x="267" y="5989"/>
                  </a:lnTo>
                  <a:lnTo>
                    <a:pt x="267" y="5989"/>
                  </a:lnTo>
                  <a:lnTo>
                    <a:pt x="267" y="5989"/>
                  </a:lnTo>
                  <a:lnTo>
                    <a:pt x="267" y="5989"/>
                  </a:lnTo>
                  <a:lnTo>
                    <a:pt x="267" y="5989"/>
                  </a:lnTo>
                  <a:lnTo>
                    <a:pt x="267" y="6010"/>
                  </a:lnTo>
                  <a:lnTo>
                    <a:pt x="246" y="6010"/>
                  </a:lnTo>
                  <a:lnTo>
                    <a:pt x="267" y="6010"/>
                  </a:lnTo>
                  <a:lnTo>
                    <a:pt x="267" y="6010"/>
                  </a:lnTo>
                  <a:lnTo>
                    <a:pt x="267" y="6010"/>
                  </a:lnTo>
                  <a:lnTo>
                    <a:pt x="267" y="6010"/>
                  </a:lnTo>
                  <a:lnTo>
                    <a:pt x="267" y="6010"/>
                  </a:lnTo>
                  <a:lnTo>
                    <a:pt x="267" y="6010"/>
                  </a:lnTo>
                  <a:lnTo>
                    <a:pt x="267" y="6010"/>
                  </a:lnTo>
                  <a:lnTo>
                    <a:pt x="267" y="6010"/>
                  </a:lnTo>
                  <a:lnTo>
                    <a:pt x="267" y="6030"/>
                  </a:lnTo>
                  <a:lnTo>
                    <a:pt x="288" y="6030"/>
                  </a:lnTo>
                  <a:lnTo>
                    <a:pt x="288" y="6030"/>
                  </a:lnTo>
                  <a:lnTo>
                    <a:pt x="288" y="6030"/>
                  </a:lnTo>
                  <a:lnTo>
                    <a:pt x="288" y="6030"/>
                  </a:lnTo>
                  <a:lnTo>
                    <a:pt x="288" y="6051"/>
                  </a:lnTo>
                  <a:lnTo>
                    <a:pt x="288" y="6051"/>
                  </a:lnTo>
                  <a:lnTo>
                    <a:pt x="267" y="6051"/>
                  </a:lnTo>
                  <a:lnTo>
                    <a:pt x="267" y="6051"/>
                  </a:lnTo>
                  <a:lnTo>
                    <a:pt x="267" y="6051"/>
                  </a:lnTo>
                  <a:lnTo>
                    <a:pt x="267" y="6051"/>
                  </a:lnTo>
                  <a:lnTo>
                    <a:pt x="267" y="6051"/>
                  </a:lnTo>
                  <a:lnTo>
                    <a:pt x="267" y="6051"/>
                  </a:lnTo>
                  <a:lnTo>
                    <a:pt x="288" y="6051"/>
                  </a:lnTo>
                  <a:lnTo>
                    <a:pt x="288" y="6051"/>
                  </a:lnTo>
                  <a:lnTo>
                    <a:pt x="288" y="6071"/>
                  </a:lnTo>
                  <a:lnTo>
                    <a:pt x="288" y="6071"/>
                  </a:lnTo>
                  <a:lnTo>
                    <a:pt x="267" y="6071"/>
                  </a:lnTo>
                  <a:lnTo>
                    <a:pt x="267" y="6071"/>
                  </a:lnTo>
                  <a:lnTo>
                    <a:pt x="288" y="6071"/>
                  </a:lnTo>
                  <a:lnTo>
                    <a:pt x="288" y="6071"/>
                  </a:lnTo>
                  <a:lnTo>
                    <a:pt x="288" y="6071"/>
                  </a:lnTo>
                  <a:lnTo>
                    <a:pt x="288" y="6071"/>
                  </a:lnTo>
                  <a:lnTo>
                    <a:pt x="288" y="6071"/>
                  </a:lnTo>
                  <a:lnTo>
                    <a:pt x="288" y="6092"/>
                  </a:lnTo>
                  <a:lnTo>
                    <a:pt x="288" y="6092"/>
                  </a:lnTo>
                  <a:lnTo>
                    <a:pt x="288" y="6092"/>
                  </a:lnTo>
                  <a:lnTo>
                    <a:pt x="288" y="6092"/>
                  </a:lnTo>
                  <a:lnTo>
                    <a:pt x="288" y="6092"/>
                  </a:lnTo>
                  <a:lnTo>
                    <a:pt x="288" y="6092"/>
                  </a:lnTo>
                  <a:lnTo>
                    <a:pt x="288" y="6112"/>
                  </a:lnTo>
                  <a:lnTo>
                    <a:pt x="308" y="6112"/>
                  </a:lnTo>
                  <a:lnTo>
                    <a:pt x="308" y="6133"/>
                  </a:lnTo>
                  <a:lnTo>
                    <a:pt x="308" y="6133"/>
                  </a:lnTo>
                  <a:lnTo>
                    <a:pt x="308" y="6133"/>
                  </a:lnTo>
                  <a:lnTo>
                    <a:pt x="308" y="6133"/>
                  </a:lnTo>
                  <a:lnTo>
                    <a:pt x="308" y="6153"/>
                  </a:lnTo>
                  <a:lnTo>
                    <a:pt x="308" y="6153"/>
                  </a:lnTo>
                  <a:lnTo>
                    <a:pt x="328" y="6153"/>
                  </a:lnTo>
                  <a:lnTo>
                    <a:pt x="328" y="6174"/>
                  </a:lnTo>
                  <a:lnTo>
                    <a:pt x="328" y="6174"/>
                  </a:lnTo>
                  <a:lnTo>
                    <a:pt x="328" y="6174"/>
                  </a:lnTo>
                  <a:lnTo>
                    <a:pt x="328" y="6174"/>
                  </a:lnTo>
                  <a:lnTo>
                    <a:pt x="328" y="6174"/>
                  </a:lnTo>
                  <a:lnTo>
                    <a:pt x="328" y="6174"/>
                  </a:lnTo>
                  <a:lnTo>
                    <a:pt x="328" y="6174"/>
                  </a:lnTo>
                  <a:lnTo>
                    <a:pt x="328" y="6195"/>
                  </a:lnTo>
                  <a:lnTo>
                    <a:pt x="328" y="6195"/>
                  </a:lnTo>
                  <a:lnTo>
                    <a:pt x="328" y="6195"/>
                  </a:lnTo>
                  <a:lnTo>
                    <a:pt x="328" y="6195"/>
                  </a:lnTo>
                  <a:lnTo>
                    <a:pt x="349" y="6215"/>
                  </a:lnTo>
                  <a:lnTo>
                    <a:pt x="349" y="6215"/>
                  </a:lnTo>
                  <a:lnTo>
                    <a:pt x="349" y="6215"/>
                  </a:lnTo>
                  <a:lnTo>
                    <a:pt x="370" y="6215"/>
                  </a:lnTo>
                  <a:lnTo>
                    <a:pt x="370" y="6215"/>
                  </a:lnTo>
                  <a:lnTo>
                    <a:pt x="370" y="6235"/>
                  </a:lnTo>
                  <a:lnTo>
                    <a:pt x="370" y="6235"/>
                  </a:lnTo>
                  <a:lnTo>
                    <a:pt x="370" y="6235"/>
                  </a:lnTo>
                  <a:lnTo>
                    <a:pt x="390" y="6235"/>
                  </a:lnTo>
                  <a:lnTo>
                    <a:pt x="390" y="6235"/>
                  </a:lnTo>
                  <a:lnTo>
                    <a:pt x="390" y="6235"/>
                  </a:lnTo>
                  <a:lnTo>
                    <a:pt x="390" y="6235"/>
                  </a:lnTo>
                  <a:lnTo>
                    <a:pt x="390" y="6235"/>
                  </a:lnTo>
                  <a:lnTo>
                    <a:pt x="390" y="6235"/>
                  </a:lnTo>
                  <a:lnTo>
                    <a:pt x="410" y="6256"/>
                  </a:lnTo>
                  <a:lnTo>
                    <a:pt x="410" y="6256"/>
                  </a:lnTo>
                  <a:lnTo>
                    <a:pt x="410" y="6277"/>
                  </a:lnTo>
                  <a:lnTo>
                    <a:pt x="410" y="6297"/>
                  </a:lnTo>
                  <a:lnTo>
                    <a:pt x="410" y="6297"/>
                  </a:lnTo>
                  <a:lnTo>
                    <a:pt x="410" y="6297"/>
                  </a:lnTo>
                  <a:lnTo>
                    <a:pt x="431" y="6297"/>
                  </a:lnTo>
                  <a:lnTo>
                    <a:pt x="431" y="6317"/>
                  </a:lnTo>
                  <a:lnTo>
                    <a:pt x="431" y="6317"/>
                  </a:lnTo>
                  <a:lnTo>
                    <a:pt x="431" y="6338"/>
                  </a:lnTo>
                  <a:lnTo>
                    <a:pt x="452" y="6338"/>
                  </a:lnTo>
                  <a:lnTo>
                    <a:pt x="452" y="6338"/>
                  </a:lnTo>
                  <a:lnTo>
                    <a:pt x="452" y="6338"/>
                  </a:lnTo>
                  <a:lnTo>
                    <a:pt x="472" y="6338"/>
                  </a:lnTo>
                  <a:lnTo>
                    <a:pt x="472" y="6338"/>
                  </a:lnTo>
                  <a:lnTo>
                    <a:pt x="472" y="6338"/>
                  </a:lnTo>
                  <a:lnTo>
                    <a:pt x="472" y="6338"/>
                  </a:lnTo>
                  <a:lnTo>
                    <a:pt x="492" y="6359"/>
                  </a:lnTo>
                  <a:lnTo>
                    <a:pt x="492" y="6379"/>
                  </a:lnTo>
                  <a:lnTo>
                    <a:pt x="492" y="6399"/>
                  </a:lnTo>
                  <a:lnTo>
                    <a:pt x="492" y="6399"/>
                  </a:lnTo>
                  <a:lnTo>
                    <a:pt x="492" y="6420"/>
                  </a:lnTo>
                  <a:lnTo>
                    <a:pt x="492" y="6420"/>
                  </a:lnTo>
                  <a:lnTo>
                    <a:pt x="492" y="6420"/>
                  </a:lnTo>
                  <a:lnTo>
                    <a:pt x="472" y="6441"/>
                  </a:lnTo>
                  <a:lnTo>
                    <a:pt x="431" y="6420"/>
                  </a:lnTo>
                  <a:lnTo>
                    <a:pt x="431" y="6420"/>
                  </a:lnTo>
                  <a:lnTo>
                    <a:pt x="410" y="6441"/>
                  </a:lnTo>
                  <a:lnTo>
                    <a:pt x="410" y="6461"/>
                  </a:lnTo>
                  <a:lnTo>
                    <a:pt x="452" y="6481"/>
                  </a:lnTo>
                  <a:lnTo>
                    <a:pt x="452" y="6502"/>
                  </a:lnTo>
                  <a:lnTo>
                    <a:pt x="452" y="6502"/>
                  </a:lnTo>
                  <a:lnTo>
                    <a:pt x="472" y="6502"/>
                  </a:lnTo>
                  <a:lnTo>
                    <a:pt x="472" y="6523"/>
                  </a:lnTo>
                  <a:lnTo>
                    <a:pt x="472" y="6523"/>
                  </a:lnTo>
                  <a:lnTo>
                    <a:pt x="472" y="6523"/>
                  </a:lnTo>
                  <a:lnTo>
                    <a:pt x="472" y="6543"/>
                  </a:lnTo>
                  <a:lnTo>
                    <a:pt x="452" y="6543"/>
                  </a:lnTo>
                  <a:lnTo>
                    <a:pt x="452" y="6543"/>
                  </a:lnTo>
                  <a:lnTo>
                    <a:pt x="452" y="6543"/>
                  </a:lnTo>
                  <a:lnTo>
                    <a:pt x="431" y="6543"/>
                  </a:lnTo>
                  <a:lnTo>
                    <a:pt x="431" y="6543"/>
                  </a:lnTo>
                  <a:lnTo>
                    <a:pt x="431" y="6543"/>
                  </a:lnTo>
                  <a:lnTo>
                    <a:pt x="431" y="6523"/>
                  </a:lnTo>
                  <a:lnTo>
                    <a:pt x="431" y="6523"/>
                  </a:lnTo>
                  <a:lnTo>
                    <a:pt x="431" y="6523"/>
                  </a:lnTo>
                  <a:lnTo>
                    <a:pt x="431" y="6523"/>
                  </a:lnTo>
                  <a:lnTo>
                    <a:pt x="431" y="6523"/>
                  </a:lnTo>
                  <a:lnTo>
                    <a:pt x="370" y="6502"/>
                  </a:lnTo>
                  <a:lnTo>
                    <a:pt x="370" y="6502"/>
                  </a:lnTo>
                  <a:lnTo>
                    <a:pt x="390" y="6523"/>
                  </a:lnTo>
                  <a:lnTo>
                    <a:pt x="390" y="6523"/>
                  </a:lnTo>
                  <a:lnTo>
                    <a:pt x="390" y="6543"/>
                  </a:lnTo>
                  <a:lnTo>
                    <a:pt x="390" y="6543"/>
                  </a:lnTo>
                  <a:lnTo>
                    <a:pt x="390" y="6563"/>
                  </a:lnTo>
                  <a:lnTo>
                    <a:pt x="410" y="6563"/>
                  </a:lnTo>
                  <a:lnTo>
                    <a:pt x="410" y="6584"/>
                  </a:lnTo>
                  <a:lnTo>
                    <a:pt x="410" y="6584"/>
                  </a:lnTo>
                  <a:lnTo>
                    <a:pt x="431" y="6625"/>
                  </a:lnTo>
                  <a:lnTo>
                    <a:pt x="431" y="6625"/>
                  </a:lnTo>
                  <a:lnTo>
                    <a:pt x="452" y="6625"/>
                  </a:lnTo>
                  <a:lnTo>
                    <a:pt x="452" y="6645"/>
                  </a:lnTo>
                  <a:lnTo>
                    <a:pt x="452" y="6645"/>
                  </a:lnTo>
                  <a:lnTo>
                    <a:pt x="452" y="6645"/>
                  </a:lnTo>
                  <a:lnTo>
                    <a:pt x="452" y="6645"/>
                  </a:lnTo>
                  <a:lnTo>
                    <a:pt x="452" y="6666"/>
                  </a:lnTo>
                  <a:lnTo>
                    <a:pt x="452" y="6666"/>
                  </a:lnTo>
                  <a:lnTo>
                    <a:pt x="472" y="6666"/>
                  </a:lnTo>
                  <a:lnTo>
                    <a:pt x="472" y="6666"/>
                  </a:lnTo>
                  <a:lnTo>
                    <a:pt x="472" y="6666"/>
                  </a:lnTo>
                  <a:lnTo>
                    <a:pt x="472" y="6666"/>
                  </a:lnTo>
                  <a:lnTo>
                    <a:pt x="472" y="6666"/>
                  </a:lnTo>
                  <a:lnTo>
                    <a:pt x="472" y="6687"/>
                  </a:lnTo>
                  <a:lnTo>
                    <a:pt x="472" y="6687"/>
                  </a:lnTo>
                  <a:lnTo>
                    <a:pt x="472" y="6687"/>
                  </a:lnTo>
                  <a:lnTo>
                    <a:pt x="472" y="6707"/>
                  </a:lnTo>
                  <a:lnTo>
                    <a:pt x="492" y="6707"/>
                  </a:lnTo>
                  <a:lnTo>
                    <a:pt x="492" y="6728"/>
                  </a:lnTo>
                  <a:lnTo>
                    <a:pt x="513" y="6749"/>
                  </a:lnTo>
                  <a:lnTo>
                    <a:pt x="513" y="6749"/>
                  </a:lnTo>
                  <a:lnTo>
                    <a:pt x="513" y="6749"/>
                  </a:lnTo>
                  <a:lnTo>
                    <a:pt x="492" y="6749"/>
                  </a:lnTo>
                  <a:lnTo>
                    <a:pt x="492" y="6749"/>
                  </a:lnTo>
                  <a:lnTo>
                    <a:pt x="492" y="6749"/>
                  </a:lnTo>
                  <a:lnTo>
                    <a:pt x="513" y="6769"/>
                  </a:lnTo>
                  <a:lnTo>
                    <a:pt x="513" y="6769"/>
                  </a:lnTo>
                  <a:lnTo>
                    <a:pt x="513" y="6769"/>
                  </a:lnTo>
                  <a:lnTo>
                    <a:pt x="513" y="6769"/>
                  </a:lnTo>
                  <a:lnTo>
                    <a:pt x="534" y="6769"/>
                  </a:lnTo>
                  <a:lnTo>
                    <a:pt x="534" y="6769"/>
                  </a:lnTo>
                  <a:lnTo>
                    <a:pt x="534" y="6769"/>
                  </a:lnTo>
                  <a:lnTo>
                    <a:pt x="534" y="6789"/>
                  </a:lnTo>
                  <a:lnTo>
                    <a:pt x="534" y="6789"/>
                  </a:lnTo>
                  <a:lnTo>
                    <a:pt x="534" y="6789"/>
                  </a:lnTo>
                  <a:lnTo>
                    <a:pt x="534" y="6810"/>
                  </a:lnTo>
                  <a:lnTo>
                    <a:pt x="534" y="6810"/>
                  </a:lnTo>
                  <a:lnTo>
                    <a:pt x="534" y="6810"/>
                  </a:lnTo>
                  <a:lnTo>
                    <a:pt x="513" y="6831"/>
                  </a:lnTo>
                  <a:lnTo>
                    <a:pt x="513" y="6831"/>
                  </a:lnTo>
                  <a:lnTo>
                    <a:pt x="513" y="6851"/>
                  </a:lnTo>
                  <a:lnTo>
                    <a:pt x="513" y="6871"/>
                  </a:lnTo>
                  <a:lnTo>
                    <a:pt x="513" y="6892"/>
                  </a:lnTo>
                  <a:lnTo>
                    <a:pt x="534" y="6892"/>
                  </a:lnTo>
                  <a:lnTo>
                    <a:pt x="513" y="6892"/>
                  </a:lnTo>
                  <a:lnTo>
                    <a:pt x="513" y="6892"/>
                  </a:lnTo>
                  <a:lnTo>
                    <a:pt x="513" y="6892"/>
                  </a:lnTo>
                  <a:lnTo>
                    <a:pt x="513" y="6913"/>
                  </a:lnTo>
                  <a:lnTo>
                    <a:pt x="513" y="6913"/>
                  </a:lnTo>
                  <a:lnTo>
                    <a:pt x="513" y="6913"/>
                  </a:lnTo>
                  <a:lnTo>
                    <a:pt x="492" y="6913"/>
                  </a:lnTo>
                  <a:lnTo>
                    <a:pt x="492" y="6913"/>
                  </a:lnTo>
                  <a:lnTo>
                    <a:pt x="492" y="6913"/>
                  </a:lnTo>
                  <a:lnTo>
                    <a:pt x="492" y="6913"/>
                  </a:lnTo>
                  <a:lnTo>
                    <a:pt x="492" y="6913"/>
                  </a:lnTo>
                  <a:lnTo>
                    <a:pt x="492" y="6913"/>
                  </a:lnTo>
                  <a:lnTo>
                    <a:pt x="492" y="6913"/>
                  </a:lnTo>
                  <a:lnTo>
                    <a:pt x="492" y="6933"/>
                  </a:lnTo>
                  <a:lnTo>
                    <a:pt x="492" y="6933"/>
                  </a:lnTo>
                  <a:lnTo>
                    <a:pt x="492" y="6933"/>
                  </a:lnTo>
                  <a:lnTo>
                    <a:pt x="492" y="6933"/>
                  </a:lnTo>
                  <a:lnTo>
                    <a:pt x="492" y="6933"/>
                  </a:lnTo>
                  <a:lnTo>
                    <a:pt x="513" y="6933"/>
                  </a:lnTo>
                  <a:lnTo>
                    <a:pt x="513" y="6933"/>
                  </a:lnTo>
                  <a:lnTo>
                    <a:pt x="513" y="6933"/>
                  </a:lnTo>
                  <a:lnTo>
                    <a:pt x="513" y="6913"/>
                  </a:lnTo>
                  <a:lnTo>
                    <a:pt x="513" y="6913"/>
                  </a:lnTo>
                  <a:lnTo>
                    <a:pt x="513" y="6913"/>
                  </a:lnTo>
                  <a:lnTo>
                    <a:pt x="534" y="6913"/>
                  </a:lnTo>
                  <a:lnTo>
                    <a:pt x="534" y="6913"/>
                  </a:lnTo>
                  <a:lnTo>
                    <a:pt x="534" y="6933"/>
                  </a:lnTo>
                  <a:lnTo>
                    <a:pt x="534" y="6933"/>
                  </a:lnTo>
                  <a:lnTo>
                    <a:pt x="534" y="6933"/>
                  </a:lnTo>
                  <a:lnTo>
                    <a:pt x="554" y="6933"/>
                  </a:lnTo>
                  <a:lnTo>
                    <a:pt x="554" y="6933"/>
                  </a:lnTo>
                  <a:lnTo>
                    <a:pt x="596" y="6933"/>
                  </a:lnTo>
                  <a:lnTo>
                    <a:pt x="616" y="6953"/>
                  </a:lnTo>
                  <a:lnTo>
                    <a:pt x="636" y="6933"/>
                  </a:lnTo>
                  <a:lnTo>
                    <a:pt x="636" y="6933"/>
                  </a:lnTo>
                  <a:lnTo>
                    <a:pt x="657" y="6913"/>
                  </a:lnTo>
                  <a:lnTo>
                    <a:pt x="678" y="6913"/>
                  </a:lnTo>
                  <a:lnTo>
                    <a:pt x="678" y="6913"/>
                  </a:lnTo>
                  <a:lnTo>
                    <a:pt x="678" y="6913"/>
                  </a:lnTo>
                  <a:lnTo>
                    <a:pt x="698" y="6913"/>
                  </a:lnTo>
                  <a:lnTo>
                    <a:pt x="698" y="6913"/>
                  </a:lnTo>
                  <a:lnTo>
                    <a:pt x="698" y="6913"/>
                  </a:lnTo>
                  <a:lnTo>
                    <a:pt x="698" y="6913"/>
                  </a:lnTo>
                  <a:lnTo>
                    <a:pt x="739" y="6892"/>
                  </a:lnTo>
                  <a:lnTo>
                    <a:pt x="739" y="6892"/>
                  </a:lnTo>
                  <a:lnTo>
                    <a:pt x="760" y="6892"/>
                  </a:lnTo>
                  <a:lnTo>
                    <a:pt x="760" y="6892"/>
                  </a:lnTo>
                  <a:lnTo>
                    <a:pt x="760" y="6892"/>
                  </a:lnTo>
                  <a:lnTo>
                    <a:pt x="760" y="6892"/>
                  </a:lnTo>
                  <a:lnTo>
                    <a:pt x="780" y="6892"/>
                  </a:lnTo>
                  <a:lnTo>
                    <a:pt x="780" y="6892"/>
                  </a:lnTo>
                  <a:lnTo>
                    <a:pt x="800" y="6913"/>
                  </a:lnTo>
                  <a:lnTo>
                    <a:pt x="821" y="6913"/>
                  </a:lnTo>
                  <a:lnTo>
                    <a:pt x="821" y="6913"/>
                  </a:lnTo>
                  <a:lnTo>
                    <a:pt x="841" y="6913"/>
                  </a:lnTo>
                  <a:lnTo>
                    <a:pt x="841" y="6913"/>
                  </a:lnTo>
                  <a:lnTo>
                    <a:pt x="841" y="6913"/>
                  </a:lnTo>
                  <a:lnTo>
                    <a:pt x="841" y="6892"/>
                  </a:lnTo>
                  <a:lnTo>
                    <a:pt x="862" y="6871"/>
                  </a:lnTo>
                  <a:lnTo>
                    <a:pt x="862" y="6871"/>
                  </a:lnTo>
                  <a:lnTo>
                    <a:pt x="862" y="6871"/>
                  </a:lnTo>
                  <a:lnTo>
                    <a:pt x="882" y="6851"/>
                  </a:lnTo>
                  <a:lnTo>
                    <a:pt x="882" y="6851"/>
                  </a:lnTo>
                  <a:lnTo>
                    <a:pt x="882" y="6831"/>
                  </a:lnTo>
                  <a:lnTo>
                    <a:pt x="882" y="6831"/>
                  </a:lnTo>
                  <a:lnTo>
                    <a:pt x="882" y="6810"/>
                  </a:lnTo>
                  <a:lnTo>
                    <a:pt x="862" y="6810"/>
                  </a:lnTo>
                  <a:lnTo>
                    <a:pt x="862" y="6810"/>
                  </a:lnTo>
                  <a:lnTo>
                    <a:pt x="862" y="6789"/>
                  </a:lnTo>
                  <a:lnTo>
                    <a:pt x="862" y="6789"/>
                  </a:lnTo>
                  <a:lnTo>
                    <a:pt x="862" y="6789"/>
                  </a:lnTo>
                  <a:lnTo>
                    <a:pt x="862" y="6789"/>
                  </a:lnTo>
                  <a:lnTo>
                    <a:pt x="862" y="6769"/>
                  </a:lnTo>
                  <a:lnTo>
                    <a:pt x="841" y="6769"/>
                  </a:lnTo>
                  <a:lnTo>
                    <a:pt x="841" y="6769"/>
                  </a:lnTo>
                  <a:lnTo>
                    <a:pt x="841" y="6749"/>
                  </a:lnTo>
                  <a:lnTo>
                    <a:pt x="841" y="6749"/>
                  </a:lnTo>
                  <a:lnTo>
                    <a:pt x="841" y="6728"/>
                  </a:lnTo>
                  <a:lnTo>
                    <a:pt x="841" y="6707"/>
                  </a:lnTo>
                  <a:lnTo>
                    <a:pt x="841" y="6687"/>
                  </a:lnTo>
                  <a:lnTo>
                    <a:pt x="862" y="6666"/>
                  </a:lnTo>
                  <a:lnTo>
                    <a:pt x="862" y="6666"/>
                  </a:lnTo>
                  <a:lnTo>
                    <a:pt x="862" y="6666"/>
                  </a:lnTo>
                  <a:lnTo>
                    <a:pt x="862" y="6666"/>
                  </a:lnTo>
                  <a:lnTo>
                    <a:pt x="882" y="6645"/>
                  </a:lnTo>
                  <a:lnTo>
                    <a:pt x="882" y="6645"/>
                  </a:lnTo>
                  <a:lnTo>
                    <a:pt x="882" y="6645"/>
                  </a:lnTo>
                  <a:lnTo>
                    <a:pt x="882" y="6645"/>
                  </a:lnTo>
                  <a:lnTo>
                    <a:pt x="903" y="6625"/>
                  </a:lnTo>
                  <a:lnTo>
                    <a:pt x="903" y="6605"/>
                  </a:lnTo>
                  <a:lnTo>
                    <a:pt x="903" y="6605"/>
                  </a:lnTo>
                  <a:lnTo>
                    <a:pt x="924" y="6605"/>
                  </a:lnTo>
                  <a:lnTo>
                    <a:pt x="924" y="6605"/>
                  </a:lnTo>
                  <a:lnTo>
                    <a:pt x="924" y="6605"/>
                  </a:lnTo>
                  <a:lnTo>
                    <a:pt x="924" y="6605"/>
                  </a:lnTo>
                  <a:lnTo>
                    <a:pt x="924" y="6605"/>
                  </a:lnTo>
                  <a:lnTo>
                    <a:pt x="924" y="6605"/>
                  </a:lnTo>
                  <a:lnTo>
                    <a:pt x="924" y="6605"/>
                  </a:lnTo>
                  <a:lnTo>
                    <a:pt x="944" y="6605"/>
                  </a:lnTo>
                  <a:lnTo>
                    <a:pt x="944" y="6605"/>
                  </a:lnTo>
                  <a:lnTo>
                    <a:pt x="944" y="6605"/>
                  </a:lnTo>
                  <a:lnTo>
                    <a:pt x="944" y="6605"/>
                  </a:lnTo>
                  <a:lnTo>
                    <a:pt x="944" y="6605"/>
                  </a:lnTo>
                  <a:lnTo>
                    <a:pt x="944" y="6625"/>
                  </a:lnTo>
                  <a:lnTo>
                    <a:pt x="944" y="6625"/>
                  </a:lnTo>
                  <a:lnTo>
                    <a:pt x="944" y="6625"/>
                  </a:lnTo>
                  <a:lnTo>
                    <a:pt x="944" y="6625"/>
                  </a:lnTo>
                  <a:lnTo>
                    <a:pt x="944" y="6625"/>
                  </a:lnTo>
                  <a:lnTo>
                    <a:pt x="964" y="6625"/>
                  </a:lnTo>
                  <a:lnTo>
                    <a:pt x="964" y="6625"/>
                  </a:lnTo>
                  <a:lnTo>
                    <a:pt x="964" y="6625"/>
                  </a:lnTo>
                  <a:lnTo>
                    <a:pt x="964" y="6605"/>
                  </a:lnTo>
                  <a:lnTo>
                    <a:pt x="964" y="6605"/>
                  </a:lnTo>
                  <a:lnTo>
                    <a:pt x="964" y="6625"/>
                  </a:lnTo>
                  <a:lnTo>
                    <a:pt x="964" y="6625"/>
                  </a:lnTo>
                  <a:lnTo>
                    <a:pt x="964" y="6625"/>
                  </a:lnTo>
                  <a:lnTo>
                    <a:pt x="964" y="6605"/>
                  </a:lnTo>
                  <a:lnTo>
                    <a:pt x="985" y="6605"/>
                  </a:lnTo>
                  <a:lnTo>
                    <a:pt x="985" y="6605"/>
                  </a:lnTo>
                  <a:lnTo>
                    <a:pt x="985" y="6605"/>
                  </a:lnTo>
                  <a:lnTo>
                    <a:pt x="985" y="6605"/>
                  </a:lnTo>
                  <a:lnTo>
                    <a:pt x="985" y="6584"/>
                  </a:lnTo>
                  <a:lnTo>
                    <a:pt x="964" y="6584"/>
                  </a:lnTo>
                  <a:lnTo>
                    <a:pt x="964" y="6584"/>
                  </a:lnTo>
                  <a:lnTo>
                    <a:pt x="964" y="6563"/>
                  </a:lnTo>
                  <a:lnTo>
                    <a:pt x="964" y="6563"/>
                  </a:lnTo>
                  <a:lnTo>
                    <a:pt x="964" y="6563"/>
                  </a:lnTo>
                  <a:lnTo>
                    <a:pt x="964" y="6563"/>
                  </a:lnTo>
                  <a:lnTo>
                    <a:pt x="964" y="6563"/>
                  </a:lnTo>
                  <a:lnTo>
                    <a:pt x="964" y="6563"/>
                  </a:lnTo>
                  <a:lnTo>
                    <a:pt x="964" y="6543"/>
                  </a:lnTo>
                  <a:lnTo>
                    <a:pt x="964" y="6543"/>
                  </a:lnTo>
                  <a:lnTo>
                    <a:pt x="964" y="6543"/>
                  </a:lnTo>
                  <a:lnTo>
                    <a:pt x="985" y="6543"/>
                  </a:lnTo>
                  <a:lnTo>
                    <a:pt x="985" y="6543"/>
                  </a:lnTo>
                  <a:lnTo>
                    <a:pt x="985" y="6543"/>
                  </a:lnTo>
                  <a:lnTo>
                    <a:pt x="1006" y="6543"/>
                  </a:lnTo>
                  <a:lnTo>
                    <a:pt x="1006" y="6543"/>
                  </a:lnTo>
                  <a:lnTo>
                    <a:pt x="1006" y="6543"/>
                  </a:lnTo>
                  <a:lnTo>
                    <a:pt x="1006" y="6543"/>
                  </a:lnTo>
                  <a:lnTo>
                    <a:pt x="1006" y="6543"/>
                  </a:lnTo>
                  <a:lnTo>
                    <a:pt x="1026" y="6543"/>
                  </a:lnTo>
                  <a:lnTo>
                    <a:pt x="1026" y="6543"/>
                  </a:lnTo>
                  <a:lnTo>
                    <a:pt x="1047" y="6543"/>
                  </a:lnTo>
                  <a:lnTo>
                    <a:pt x="1047" y="6543"/>
                  </a:lnTo>
                  <a:lnTo>
                    <a:pt x="1047" y="6543"/>
                  </a:lnTo>
                  <a:lnTo>
                    <a:pt x="1047" y="6543"/>
                  </a:lnTo>
                  <a:lnTo>
                    <a:pt x="1047" y="6523"/>
                  </a:lnTo>
                  <a:lnTo>
                    <a:pt x="1047" y="6523"/>
                  </a:lnTo>
                  <a:lnTo>
                    <a:pt x="1067" y="6523"/>
                  </a:lnTo>
                  <a:lnTo>
                    <a:pt x="1067" y="6523"/>
                  </a:lnTo>
                  <a:lnTo>
                    <a:pt x="1067" y="6523"/>
                  </a:lnTo>
                  <a:lnTo>
                    <a:pt x="1067" y="6543"/>
                  </a:lnTo>
                  <a:lnTo>
                    <a:pt x="1067" y="6543"/>
                  </a:lnTo>
                  <a:lnTo>
                    <a:pt x="1067" y="6543"/>
                  </a:lnTo>
                  <a:lnTo>
                    <a:pt x="1067" y="6543"/>
                  </a:lnTo>
                  <a:lnTo>
                    <a:pt x="1088" y="6543"/>
                  </a:lnTo>
                  <a:lnTo>
                    <a:pt x="1088" y="6543"/>
                  </a:lnTo>
                  <a:lnTo>
                    <a:pt x="1088" y="6543"/>
                  </a:lnTo>
                  <a:lnTo>
                    <a:pt x="1088" y="6543"/>
                  </a:lnTo>
                  <a:lnTo>
                    <a:pt x="1108" y="6543"/>
                  </a:lnTo>
                  <a:lnTo>
                    <a:pt x="1108" y="6543"/>
                  </a:lnTo>
                  <a:lnTo>
                    <a:pt x="1108" y="6523"/>
                  </a:lnTo>
                  <a:lnTo>
                    <a:pt x="1129" y="6543"/>
                  </a:lnTo>
                  <a:lnTo>
                    <a:pt x="1129" y="6543"/>
                  </a:lnTo>
                  <a:lnTo>
                    <a:pt x="1129" y="6543"/>
                  </a:lnTo>
                  <a:lnTo>
                    <a:pt x="1108" y="6543"/>
                  </a:lnTo>
                  <a:lnTo>
                    <a:pt x="1129" y="6543"/>
                  </a:lnTo>
                  <a:lnTo>
                    <a:pt x="1129" y="6543"/>
                  </a:lnTo>
                  <a:lnTo>
                    <a:pt x="1129" y="6543"/>
                  </a:lnTo>
                  <a:lnTo>
                    <a:pt x="1129" y="6543"/>
                  </a:lnTo>
                  <a:lnTo>
                    <a:pt x="1129" y="6543"/>
                  </a:lnTo>
                  <a:lnTo>
                    <a:pt x="1129" y="6543"/>
                  </a:lnTo>
                  <a:lnTo>
                    <a:pt x="1149" y="6523"/>
                  </a:lnTo>
                  <a:lnTo>
                    <a:pt x="1149" y="6523"/>
                  </a:lnTo>
                  <a:lnTo>
                    <a:pt x="1149" y="6523"/>
                  </a:lnTo>
                  <a:lnTo>
                    <a:pt x="1149" y="6523"/>
                  </a:lnTo>
                  <a:lnTo>
                    <a:pt x="1149" y="6523"/>
                  </a:lnTo>
                  <a:lnTo>
                    <a:pt x="1149" y="6543"/>
                  </a:lnTo>
                  <a:lnTo>
                    <a:pt x="1170" y="6543"/>
                  </a:lnTo>
                  <a:lnTo>
                    <a:pt x="1170" y="6543"/>
                  </a:lnTo>
                  <a:lnTo>
                    <a:pt x="1170" y="6543"/>
                  </a:lnTo>
                  <a:lnTo>
                    <a:pt x="1170" y="6523"/>
                  </a:lnTo>
                  <a:lnTo>
                    <a:pt x="1170" y="6523"/>
                  </a:lnTo>
                  <a:lnTo>
                    <a:pt x="1170" y="6523"/>
                  </a:lnTo>
                  <a:lnTo>
                    <a:pt x="1190" y="6523"/>
                  </a:lnTo>
                  <a:lnTo>
                    <a:pt x="1190" y="6502"/>
                  </a:lnTo>
                  <a:lnTo>
                    <a:pt x="1190" y="6523"/>
                  </a:lnTo>
                  <a:lnTo>
                    <a:pt x="1190" y="6523"/>
                  </a:lnTo>
                  <a:lnTo>
                    <a:pt x="1190" y="6523"/>
                  </a:lnTo>
                  <a:lnTo>
                    <a:pt x="1190" y="6523"/>
                  </a:lnTo>
                  <a:lnTo>
                    <a:pt x="1190" y="6543"/>
                  </a:lnTo>
                  <a:lnTo>
                    <a:pt x="1190" y="6523"/>
                  </a:lnTo>
                  <a:lnTo>
                    <a:pt x="1211" y="6523"/>
                  </a:lnTo>
                  <a:lnTo>
                    <a:pt x="1211" y="6523"/>
                  </a:lnTo>
                  <a:lnTo>
                    <a:pt x="1211" y="6523"/>
                  </a:lnTo>
                  <a:lnTo>
                    <a:pt x="1211" y="6523"/>
                  </a:lnTo>
                  <a:lnTo>
                    <a:pt x="1211" y="6523"/>
                  </a:lnTo>
                  <a:lnTo>
                    <a:pt x="1211" y="6523"/>
                  </a:lnTo>
                  <a:lnTo>
                    <a:pt x="1231" y="6523"/>
                  </a:lnTo>
                  <a:lnTo>
                    <a:pt x="1231" y="6523"/>
                  </a:lnTo>
                  <a:lnTo>
                    <a:pt x="1231" y="6523"/>
                  </a:lnTo>
                  <a:lnTo>
                    <a:pt x="1231" y="6543"/>
                  </a:lnTo>
                  <a:lnTo>
                    <a:pt x="1231" y="6543"/>
                  </a:lnTo>
                  <a:lnTo>
                    <a:pt x="1252" y="6523"/>
                  </a:lnTo>
                  <a:lnTo>
                    <a:pt x="1252" y="6523"/>
                  </a:lnTo>
                  <a:lnTo>
                    <a:pt x="1252" y="6543"/>
                  </a:lnTo>
                  <a:lnTo>
                    <a:pt x="1252" y="6563"/>
                  </a:lnTo>
                  <a:lnTo>
                    <a:pt x="1252" y="6563"/>
                  </a:lnTo>
                  <a:lnTo>
                    <a:pt x="1252" y="6563"/>
                  </a:lnTo>
                  <a:lnTo>
                    <a:pt x="1272" y="6563"/>
                  </a:lnTo>
                  <a:lnTo>
                    <a:pt x="1272" y="6563"/>
                  </a:lnTo>
                  <a:lnTo>
                    <a:pt x="1293" y="6523"/>
                  </a:lnTo>
                  <a:lnTo>
                    <a:pt x="1293" y="6523"/>
                  </a:lnTo>
                  <a:lnTo>
                    <a:pt x="1293" y="6502"/>
                  </a:lnTo>
                  <a:lnTo>
                    <a:pt x="1293" y="6502"/>
                  </a:lnTo>
                  <a:lnTo>
                    <a:pt x="1293" y="6502"/>
                  </a:lnTo>
                  <a:lnTo>
                    <a:pt x="1293" y="6481"/>
                  </a:lnTo>
                  <a:lnTo>
                    <a:pt x="1313" y="6481"/>
                  </a:lnTo>
                  <a:lnTo>
                    <a:pt x="1313" y="6481"/>
                  </a:lnTo>
                  <a:lnTo>
                    <a:pt x="1313" y="6481"/>
                  </a:lnTo>
                  <a:lnTo>
                    <a:pt x="1313" y="6441"/>
                  </a:lnTo>
                  <a:lnTo>
                    <a:pt x="1313" y="6399"/>
                  </a:lnTo>
                  <a:lnTo>
                    <a:pt x="1313" y="6379"/>
                  </a:lnTo>
                  <a:lnTo>
                    <a:pt x="1334" y="6359"/>
                  </a:lnTo>
                  <a:lnTo>
                    <a:pt x="1334" y="6359"/>
                  </a:lnTo>
                  <a:lnTo>
                    <a:pt x="1334" y="6338"/>
                  </a:lnTo>
                  <a:lnTo>
                    <a:pt x="1334" y="6338"/>
                  </a:lnTo>
                  <a:lnTo>
                    <a:pt x="1354" y="6338"/>
                  </a:lnTo>
                  <a:lnTo>
                    <a:pt x="1354" y="6338"/>
                  </a:lnTo>
                  <a:lnTo>
                    <a:pt x="1354" y="6317"/>
                  </a:lnTo>
                  <a:lnTo>
                    <a:pt x="1354" y="6317"/>
                  </a:lnTo>
                  <a:lnTo>
                    <a:pt x="1354" y="6317"/>
                  </a:lnTo>
                  <a:lnTo>
                    <a:pt x="1354" y="6317"/>
                  </a:lnTo>
                  <a:lnTo>
                    <a:pt x="1354" y="6297"/>
                  </a:lnTo>
                  <a:lnTo>
                    <a:pt x="1354" y="6297"/>
                  </a:lnTo>
                  <a:lnTo>
                    <a:pt x="1354" y="6297"/>
                  </a:lnTo>
                  <a:lnTo>
                    <a:pt x="1354" y="6297"/>
                  </a:lnTo>
                  <a:lnTo>
                    <a:pt x="1354" y="6297"/>
                  </a:lnTo>
                  <a:lnTo>
                    <a:pt x="1354" y="6277"/>
                  </a:lnTo>
                  <a:lnTo>
                    <a:pt x="1375" y="6297"/>
                  </a:lnTo>
                  <a:lnTo>
                    <a:pt x="1375" y="6297"/>
                  </a:lnTo>
                  <a:lnTo>
                    <a:pt x="1375" y="6297"/>
                  </a:lnTo>
                  <a:lnTo>
                    <a:pt x="1375" y="6277"/>
                  </a:lnTo>
                  <a:lnTo>
                    <a:pt x="1375" y="6277"/>
                  </a:lnTo>
                  <a:lnTo>
                    <a:pt x="1375" y="6277"/>
                  </a:lnTo>
                  <a:lnTo>
                    <a:pt x="1375" y="6256"/>
                  </a:lnTo>
                  <a:lnTo>
                    <a:pt x="1375" y="6256"/>
                  </a:lnTo>
                  <a:lnTo>
                    <a:pt x="1375" y="6235"/>
                  </a:lnTo>
                  <a:lnTo>
                    <a:pt x="1375" y="6235"/>
                  </a:lnTo>
                  <a:lnTo>
                    <a:pt x="1375" y="6235"/>
                  </a:lnTo>
                  <a:lnTo>
                    <a:pt x="1395" y="6235"/>
                  </a:lnTo>
                  <a:lnTo>
                    <a:pt x="1395" y="6235"/>
                  </a:lnTo>
                  <a:lnTo>
                    <a:pt x="1395" y="6235"/>
                  </a:lnTo>
                  <a:lnTo>
                    <a:pt x="1395" y="6235"/>
                  </a:lnTo>
                  <a:lnTo>
                    <a:pt x="1395" y="6235"/>
                  </a:lnTo>
                  <a:lnTo>
                    <a:pt x="1395" y="6235"/>
                  </a:lnTo>
                  <a:lnTo>
                    <a:pt x="1395" y="6235"/>
                  </a:lnTo>
                  <a:lnTo>
                    <a:pt x="1395" y="6215"/>
                  </a:lnTo>
                  <a:lnTo>
                    <a:pt x="1395" y="6215"/>
                  </a:lnTo>
                  <a:lnTo>
                    <a:pt x="1395" y="6215"/>
                  </a:lnTo>
                  <a:lnTo>
                    <a:pt x="1395" y="6235"/>
                  </a:lnTo>
                  <a:lnTo>
                    <a:pt x="1395" y="6235"/>
                  </a:lnTo>
                  <a:lnTo>
                    <a:pt x="1395" y="6235"/>
                  </a:lnTo>
                  <a:lnTo>
                    <a:pt x="1395" y="6215"/>
                  </a:lnTo>
                  <a:lnTo>
                    <a:pt x="1395" y="6215"/>
                  </a:lnTo>
                  <a:lnTo>
                    <a:pt x="1395" y="6195"/>
                  </a:lnTo>
                  <a:lnTo>
                    <a:pt x="1395" y="6195"/>
                  </a:lnTo>
                  <a:lnTo>
                    <a:pt x="1395" y="6174"/>
                  </a:lnTo>
                  <a:lnTo>
                    <a:pt x="1395" y="6174"/>
                  </a:lnTo>
                  <a:lnTo>
                    <a:pt x="1395" y="6174"/>
                  </a:lnTo>
                  <a:lnTo>
                    <a:pt x="1395" y="6153"/>
                  </a:lnTo>
                  <a:lnTo>
                    <a:pt x="1395" y="6153"/>
                  </a:lnTo>
                  <a:lnTo>
                    <a:pt x="1395" y="6153"/>
                  </a:lnTo>
                  <a:lnTo>
                    <a:pt x="1395" y="6133"/>
                  </a:lnTo>
                  <a:lnTo>
                    <a:pt x="1395" y="6133"/>
                  </a:lnTo>
                  <a:lnTo>
                    <a:pt x="1395" y="6133"/>
                  </a:lnTo>
                  <a:lnTo>
                    <a:pt x="1395" y="6112"/>
                  </a:lnTo>
                  <a:lnTo>
                    <a:pt x="1395" y="6112"/>
                  </a:lnTo>
                  <a:lnTo>
                    <a:pt x="1395" y="6112"/>
                  </a:lnTo>
                  <a:lnTo>
                    <a:pt x="1395" y="6112"/>
                  </a:lnTo>
                  <a:lnTo>
                    <a:pt x="1395" y="6112"/>
                  </a:lnTo>
                  <a:lnTo>
                    <a:pt x="1395" y="6112"/>
                  </a:lnTo>
                  <a:lnTo>
                    <a:pt x="1395" y="6112"/>
                  </a:lnTo>
                  <a:lnTo>
                    <a:pt x="1395" y="6092"/>
                  </a:lnTo>
                  <a:lnTo>
                    <a:pt x="1395" y="6092"/>
                  </a:lnTo>
                  <a:lnTo>
                    <a:pt x="1395" y="6112"/>
                  </a:lnTo>
                  <a:lnTo>
                    <a:pt x="1395" y="6112"/>
                  </a:lnTo>
                  <a:lnTo>
                    <a:pt x="1395" y="6112"/>
                  </a:lnTo>
                  <a:lnTo>
                    <a:pt x="1395" y="6112"/>
                  </a:lnTo>
                  <a:lnTo>
                    <a:pt x="1395" y="6112"/>
                  </a:lnTo>
                  <a:lnTo>
                    <a:pt x="1395" y="6112"/>
                  </a:lnTo>
                  <a:lnTo>
                    <a:pt x="1416" y="6092"/>
                  </a:lnTo>
                  <a:lnTo>
                    <a:pt x="1416" y="6092"/>
                  </a:lnTo>
                  <a:lnTo>
                    <a:pt x="1416" y="6092"/>
                  </a:lnTo>
                  <a:lnTo>
                    <a:pt x="1416" y="6092"/>
                  </a:lnTo>
                  <a:lnTo>
                    <a:pt x="1416" y="6092"/>
                  </a:lnTo>
                  <a:lnTo>
                    <a:pt x="1416" y="6092"/>
                  </a:lnTo>
                  <a:lnTo>
                    <a:pt x="1416" y="6092"/>
                  </a:lnTo>
                  <a:lnTo>
                    <a:pt x="1416" y="6092"/>
                  </a:lnTo>
                  <a:lnTo>
                    <a:pt x="1416" y="6092"/>
                  </a:lnTo>
                  <a:lnTo>
                    <a:pt x="1416" y="6092"/>
                  </a:lnTo>
                  <a:lnTo>
                    <a:pt x="1416" y="6092"/>
                  </a:lnTo>
                  <a:lnTo>
                    <a:pt x="1416" y="6112"/>
                  </a:lnTo>
                  <a:lnTo>
                    <a:pt x="1416" y="6092"/>
                  </a:lnTo>
                  <a:lnTo>
                    <a:pt x="1416" y="6092"/>
                  </a:lnTo>
                  <a:lnTo>
                    <a:pt x="1416" y="6092"/>
                  </a:lnTo>
                  <a:lnTo>
                    <a:pt x="1416" y="6092"/>
                  </a:lnTo>
                  <a:lnTo>
                    <a:pt x="1416" y="6092"/>
                  </a:lnTo>
                  <a:lnTo>
                    <a:pt x="1416" y="6071"/>
                  </a:lnTo>
                  <a:lnTo>
                    <a:pt x="1416" y="6071"/>
                  </a:lnTo>
                  <a:lnTo>
                    <a:pt x="1416" y="6071"/>
                  </a:lnTo>
                  <a:lnTo>
                    <a:pt x="1416" y="6071"/>
                  </a:lnTo>
                  <a:lnTo>
                    <a:pt x="1416" y="6071"/>
                  </a:lnTo>
                  <a:lnTo>
                    <a:pt x="1395" y="6071"/>
                  </a:lnTo>
                  <a:lnTo>
                    <a:pt x="1395" y="6051"/>
                  </a:lnTo>
                  <a:lnTo>
                    <a:pt x="1395" y="6051"/>
                  </a:lnTo>
                  <a:lnTo>
                    <a:pt x="1395" y="6030"/>
                  </a:lnTo>
                  <a:lnTo>
                    <a:pt x="1395" y="6010"/>
                  </a:lnTo>
                  <a:lnTo>
                    <a:pt x="1395" y="6010"/>
                  </a:lnTo>
                  <a:lnTo>
                    <a:pt x="1395" y="5989"/>
                  </a:lnTo>
                  <a:lnTo>
                    <a:pt x="1395" y="5989"/>
                  </a:lnTo>
                  <a:lnTo>
                    <a:pt x="1416" y="5969"/>
                  </a:lnTo>
                  <a:lnTo>
                    <a:pt x="1416" y="5969"/>
                  </a:lnTo>
                  <a:lnTo>
                    <a:pt x="1416" y="5969"/>
                  </a:lnTo>
                  <a:lnTo>
                    <a:pt x="1416" y="5969"/>
                  </a:lnTo>
                  <a:lnTo>
                    <a:pt x="1416" y="5969"/>
                  </a:lnTo>
                  <a:lnTo>
                    <a:pt x="1395" y="5948"/>
                  </a:lnTo>
                  <a:lnTo>
                    <a:pt x="1395" y="5948"/>
                  </a:lnTo>
                  <a:lnTo>
                    <a:pt x="1416" y="5948"/>
                  </a:lnTo>
                  <a:lnTo>
                    <a:pt x="1436" y="5948"/>
                  </a:lnTo>
                  <a:lnTo>
                    <a:pt x="1416" y="5928"/>
                  </a:lnTo>
                  <a:lnTo>
                    <a:pt x="1436" y="5928"/>
                  </a:lnTo>
                  <a:lnTo>
                    <a:pt x="1436" y="5928"/>
                  </a:lnTo>
                  <a:lnTo>
                    <a:pt x="1436" y="5928"/>
                  </a:lnTo>
                  <a:lnTo>
                    <a:pt x="1436" y="5928"/>
                  </a:lnTo>
                  <a:lnTo>
                    <a:pt x="1436" y="5928"/>
                  </a:lnTo>
                  <a:lnTo>
                    <a:pt x="1416" y="5907"/>
                  </a:lnTo>
                  <a:lnTo>
                    <a:pt x="1436" y="5907"/>
                  </a:lnTo>
                  <a:lnTo>
                    <a:pt x="1436" y="5907"/>
                  </a:lnTo>
                  <a:lnTo>
                    <a:pt x="1436" y="5907"/>
                  </a:lnTo>
                  <a:lnTo>
                    <a:pt x="1436" y="5907"/>
                  </a:lnTo>
                  <a:lnTo>
                    <a:pt x="1436" y="5907"/>
                  </a:lnTo>
                  <a:lnTo>
                    <a:pt x="1436" y="5907"/>
                  </a:lnTo>
                  <a:lnTo>
                    <a:pt x="1436" y="5887"/>
                  </a:lnTo>
                  <a:lnTo>
                    <a:pt x="1436" y="5887"/>
                  </a:lnTo>
                  <a:lnTo>
                    <a:pt x="1416" y="5866"/>
                  </a:lnTo>
                  <a:lnTo>
                    <a:pt x="1416" y="5866"/>
                  </a:lnTo>
                  <a:lnTo>
                    <a:pt x="1395" y="5866"/>
                  </a:lnTo>
                  <a:lnTo>
                    <a:pt x="1395" y="5846"/>
                  </a:lnTo>
                  <a:lnTo>
                    <a:pt x="1395" y="5846"/>
                  </a:lnTo>
                  <a:lnTo>
                    <a:pt x="1395" y="5846"/>
                  </a:lnTo>
                  <a:lnTo>
                    <a:pt x="1395" y="5846"/>
                  </a:lnTo>
                  <a:lnTo>
                    <a:pt x="1395" y="5846"/>
                  </a:lnTo>
                  <a:lnTo>
                    <a:pt x="1395" y="5846"/>
                  </a:lnTo>
                  <a:lnTo>
                    <a:pt x="1395" y="5846"/>
                  </a:lnTo>
                  <a:lnTo>
                    <a:pt x="1395" y="5825"/>
                  </a:lnTo>
                  <a:lnTo>
                    <a:pt x="1395" y="5825"/>
                  </a:lnTo>
                  <a:lnTo>
                    <a:pt x="1395" y="5825"/>
                  </a:lnTo>
                  <a:lnTo>
                    <a:pt x="1395" y="5825"/>
                  </a:lnTo>
                  <a:lnTo>
                    <a:pt x="1395" y="5825"/>
                  </a:lnTo>
                  <a:lnTo>
                    <a:pt x="1395" y="5825"/>
                  </a:lnTo>
                  <a:lnTo>
                    <a:pt x="1395" y="5825"/>
                  </a:lnTo>
                  <a:lnTo>
                    <a:pt x="1395" y="5825"/>
                  </a:lnTo>
                  <a:lnTo>
                    <a:pt x="1395" y="5846"/>
                  </a:lnTo>
                  <a:lnTo>
                    <a:pt x="1395" y="5846"/>
                  </a:lnTo>
                  <a:lnTo>
                    <a:pt x="1395" y="5846"/>
                  </a:lnTo>
                  <a:lnTo>
                    <a:pt x="1395" y="5846"/>
                  </a:lnTo>
                  <a:lnTo>
                    <a:pt x="1416" y="5825"/>
                  </a:lnTo>
                  <a:lnTo>
                    <a:pt x="1416" y="5825"/>
                  </a:lnTo>
                  <a:lnTo>
                    <a:pt x="1416" y="5825"/>
                  </a:lnTo>
                  <a:lnTo>
                    <a:pt x="1416" y="5825"/>
                  </a:lnTo>
                  <a:lnTo>
                    <a:pt x="1416" y="5825"/>
                  </a:lnTo>
                  <a:lnTo>
                    <a:pt x="1416" y="5825"/>
                  </a:lnTo>
                  <a:lnTo>
                    <a:pt x="1416" y="5825"/>
                  </a:lnTo>
                  <a:lnTo>
                    <a:pt x="1416" y="5825"/>
                  </a:lnTo>
                  <a:lnTo>
                    <a:pt x="1416" y="5825"/>
                  </a:lnTo>
                  <a:lnTo>
                    <a:pt x="1395" y="5805"/>
                  </a:lnTo>
                  <a:lnTo>
                    <a:pt x="1416" y="5805"/>
                  </a:lnTo>
                  <a:lnTo>
                    <a:pt x="1416" y="5805"/>
                  </a:lnTo>
                  <a:lnTo>
                    <a:pt x="1416" y="5805"/>
                  </a:lnTo>
                  <a:lnTo>
                    <a:pt x="1416" y="5805"/>
                  </a:lnTo>
                  <a:lnTo>
                    <a:pt x="1416" y="5805"/>
                  </a:lnTo>
                  <a:lnTo>
                    <a:pt x="1395" y="5784"/>
                  </a:lnTo>
                  <a:lnTo>
                    <a:pt x="1395" y="5784"/>
                  </a:lnTo>
                  <a:lnTo>
                    <a:pt x="1416" y="5784"/>
                  </a:lnTo>
                  <a:lnTo>
                    <a:pt x="1416" y="5805"/>
                  </a:lnTo>
                  <a:lnTo>
                    <a:pt x="1436" y="5805"/>
                  </a:lnTo>
                  <a:lnTo>
                    <a:pt x="1436" y="5784"/>
                  </a:lnTo>
                  <a:lnTo>
                    <a:pt x="1436" y="5784"/>
                  </a:lnTo>
                  <a:lnTo>
                    <a:pt x="1436" y="5784"/>
                  </a:lnTo>
                  <a:lnTo>
                    <a:pt x="1436" y="5784"/>
                  </a:lnTo>
                  <a:lnTo>
                    <a:pt x="1436" y="5784"/>
                  </a:lnTo>
                  <a:lnTo>
                    <a:pt x="1436" y="5784"/>
                  </a:lnTo>
                  <a:lnTo>
                    <a:pt x="1416" y="5784"/>
                  </a:lnTo>
                  <a:lnTo>
                    <a:pt x="1416" y="5784"/>
                  </a:lnTo>
                  <a:lnTo>
                    <a:pt x="1416" y="5764"/>
                  </a:lnTo>
                  <a:lnTo>
                    <a:pt x="1416" y="5764"/>
                  </a:lnTo>
                  <a:lnTo>
                    <a:pt x="1416" y="5764"/>
                  </a:lnTo>
                  <a:lnTo>
                    <a:pt x="1416" y="5764"/>
                  </a:lnTo>
                  <a:lnTo>
                    <a:pt x="1395" y="5764"/>
                  </a:lnTo>
                  <a:lnTo>
                    <a:pt x="1395" y="5764"/>
                  </a:lnTo>
                  <a:lnTo>
                    <a:pt x="1395" y="5743"/>
                  </a:lnTo>
                  <a:lnTo>
                    <a:pt x="1395" y="5743"/>
                  </a:lnTo>
                  <a:lnTo>
                    <a:pt x="1395" y="5743"/>
                  </a:lnTo>
                  <a:lnTo>
                    <a:pt x="1375" y="5723"/>
                  </a:lnTo>
                  <a:lnTo>
                    <a:pt x="1354" y="5723"/>
                  </a:lnTo>
                  <a:lnTo>
                    <a:pt x="1354" y="5702"/>
                  </a:lnTo>
                  <a:lnTo>
                    <a:pt x="1354" y="5702"/>
                  </a:lnTo>
                  <a:lnTo>
                    <a:pt x="1395" y="5723"/>
                  </a:lnTo>
                  <a:lnTo>
                    <a:pt x="1416" y="5764"/>
                  </a:lnTo>
                  <a:lnTo>
                    <a:pt x="1416" y="5764"/>
                  </a:lnTo>
                  <a:lnTo>
                    <a:pt x="1436" y="5764"/>
                  </a:lnTo>
                  <a:lnTo>
                    <a:pt x="1436" y="5764"/>
                  </a:lnTo>
                  <a:lnTo>
                    <a:pt x="1436" y="5764"/>
                  </a:lnTo>
                  <a:lnTo>
                    <a:pt x="1416" y="5764"/>
                  </a:lnTo>
                  <a:lnTo>
                    <a:pt x="1375" y="5702"/>
                  </a:lnTo>
                  <a:lnTo>
                    <a:pt x="1375" y="5702"/>
                  </a:lnTo>
                  <a:lnTo>
                    <a:pt x="1375" y="5702"/>
                  </a:lnTo>
                  <a:lnTo>
                    <a:pt x="1375" y="5702"/>
                  </a:lnTo>
                  <a:lnTo>
                    <a:pt x="1375" y="5702"/>
                  </a:lnTo>
                  <a:lnTo>
                    <a:pt x="1375" y="5702"/>
                  </a:lnTo>
                  <a:lnTo>
                    <a:pt x="1375" y="5702"/>
                  </a:lnTo>
                  <a:lnTo>
                    <a:pt x="1395" y="5702"/>
                  </a:lnTo>
                  <a:lnTo>
                    <a:pt x="1395" y="5702"/>
                  </a:lnTo>
                  <a:lnTo>
                    <a:pt x="1395" y="5702"/>
                  </a:lnTo>
                  <a:lnTo>
                    <a:pt x="1395" y="5702"/>
                  </a:lnTo>
                  <a:lnTo>
                    <a:pt x="1395" y="5702"/>
                  </a:lnTo>
                  <a:lnTo>
                    <a:pt x="1395" y="5682"/>
                  </a:lnTo>
                  <a:lnTo>
                    <a:pt x="1395" y="5682"/>
                  </a:lnTo>
                  <a:lnTo>
                    <a:pt x="1395" y="5682"/>
                  </a:lnTo>
                  <a:lnTo>
                    <a:pt x="1395" y="5682"/>
                  </a:lnTo>
                  <a:lnTo>
                    <a:pt x="1375" y="5682"/>
                  </a:lnTo>
                  <a:lnTo>
                    <a:pt x="1375" y="5661"/>
                  </a:lnTo>
                  <a:lnTo>
                    <a:pt x="1375" y="5661"/>
                  </a:lnTo>
                  <a:lnTo>
                    <a:pt x="1375" y="5661"/>
                  </a:lnTo>
                  <a:lnTo>
                    <a:pt x="1375" y="5661"/>
                  </a:lnTo>
                  <a:lnTo>
                    <a:pt x="1375" y="5661"/>
                  </a:lnTo>
                  <a:lnTo>
                    <a:pt x="1375" y="5661"/>
                  </a:lnTo>
                  <a:lnTo>
                    <a:pt x="1416" y="5682"/>
                  </a:lnTo>
                  <a:lnTo>
                    <a:pt x="1416" y="5682"/>
                  </a:lnTo>
                  <a:lnTo>
                    <a:pt x="1416" y="5682"/>
                  </a:lnTo>
                  <a:lnTo>
                    <a:pt x="1395" y="5682"/>
                  </a:lnTo>
                  <a:lnTo>
                    <a:pt x="1395" y="5682"/>
                  </a:lnTo>
                  <a:lnTo>
                    <a:pt x="1395" y="5682"/>
                  </a:lnTo>
                  <a:lnTo>
                    <a:pt x="1395" y="5682"/>
                  </a:lnTo>
                  <a:lnTo>
                    <a:pt x="1395" y="5702"/>
                  </a:lnTo>
                  <a:lnTo>
                    <a:pt x="1395" y="5702"/>
                  </a:lnTo>
                  <a:lnTo>
                    <a:pt x="1416" y="5702"/>
                  </a:lnTo>
                  <a:lnTo>
                    <a:pt x="1416" y="5702"/>
                  </a:lnTo>
                  <a:lnTo>
                    <a:pt x="1416" y="5702"/>
                  </a:lnTo>
                  <a:lnTo>
                    <a:pt x="1416" y="5682"/>
                  </a:lnTo>
                  <a:lnTo>
                    <a:pt x="1416" y="5682"/>
                  </a:lnTo>
                  <a:lnTo>
                    <a:pt x="1436" y="5702"/>
                  </a:lnTo>
                  <a:lnTo>
                    <a:pt x="1436" y="5702"/>
                  </a:lnTo>
                  <a:lnTo>
                    <a:pt x="1436" y="5702"/>
                  </a:lnTo>
                  <a:lnTo>
                    <a:pt x="1436" y="5702"/>
                  </a:lnTo>
                  <a:lnTo>
                    <a:pt x="1436" y="5702"/>
                  </a:lnTo>
                  <a:lnTo>
                    <a:pt x="1436" y="5702"/>
                  </a:lnTo>
                  <a:lnTo>
                    <a:pt x="1436" y="5682"/>
                  </a:lnTo>
                  <a:lnTo>
                    <a:pt x="1436" y="5682"/>
                  </a:lnTo>
                  <a:lnTo>
                    <a:pt x="1436" y="5682"/>
                  </a:lnTo>
                  <a:lnTo>
                    <a:pt x="1457" y="5682"/>
                  </a:lnTo>
                  <a:lnTo>
                    <a:pt x="1436" y="5682"/>
                  </a:lnTo>
                  <a:lnTo>
                    <a:pt x="1436" y="5682"/>
                  </a:lnTo>
                  <a:lnTo>
                    <a:pt x="1436" y="5682"/>
                  </a:lnTo>
                  <a:lnTo>
                    <a:pt x="1436" y="5661"/>
                  </a:lnTo>
                  <a:lnTo>
                    <a:pt x="1436" y="5661"/>
                  </a:lnTo>
                  <a:lnTo>
                    <a:pt x="1436" y="5661"/>
                  </a:lnTo>
                  <a:lnTo>
                    <a:pt x="1436" y="5661"/>
                  </a:lnTo>
                  <a:lnTo>
                    <a:pt x="1436" y="5661"/>
                  </a:lnTo>
                  <a:lnTo>
                    <a:pt x="1416" y="5661"/>
                  </a:lnTo>
                  <a:lnTo>
                    <a:pt x="1416" y="5661"/>
                  </a:lnTo>
                  <a:lnTo>
                    <a:pt x="1416" y="5661"/>
                  </a:lnTo>
                  <a:lnTo>
                    <a:pt x="1416" y="5661"/>
                  </a:lnTo>
                  <a:lnTo>
                    <a:pt x="1416" y="5661"/>
                  </a:lnTo>
                  <a:lnTo>
                    <a:pt x="1416" y="5641"/>
                  </a:lnTo>
                  <a:lnTo>
                    <a:pt x="1395" y="5641"/>
                  </a:lnTo>
                  <a:lnTo>
                    <a:pt x="1416" y="5641"/>
                  </a:lnTo>
                  <a:lnTo>
                    <a:pt x="1416" y="5641"/>
                  </a:lnTo>
                  <a:lnTo>
                    <a:pt x="1416" y="5641"/>
                  </a:lnTo>
                  <a:lnTo>
                    <a:pt x="1416" y="5641"/>
                  </a:lnTo>
                  <a:lnTo>
                    <a:pt x="1416" y="5641"/>
                  </a:lnTo>
                  <a:lnTo>
                    <a:pt x="1416" y="5641"/>
                  </a:lnTo>
                  <a:lnTo>
                    <a:pt x="1436" y="5641"/>
                  </a:lnTo>
                  <a:lnTo>
                    <a:pt x="1436" y="5641"/>
                  </a:lnTo>
                  <a:lnTo>
                    <a:pt x="1436" y="5641"/>
                  </a:lnTo>
                  <a:lnTo>
                    <a:pt x="1436" y="5641"/>
                  </a:lnTo>
                  <a:lnTo>
                    <a:pt x="1436" y="5641"/>
                  </a:lnTo>
                  <a:lnTo>
                    <a:pt x="1436" y="5620"/>
                  </a:lnTo>
                  <a:lnTo>
                    <a:pt x="1436" y="5620"/>
                  </a:lnTo>
                  <a:lnTo>
                    <a:pt x="1416" y="5620"/>
                  </a:lnTo>
                  <a:lnTo>
                    <a:pt x="1416" y="5620"/>
                  </a:lnTo>
                  <a:lnTo>
                    <a:pt x="1416" y="5620"/>
                  </a:lnTo>
                  <a:lnTo>
                    <a:pt x="1416" y="5620"/>
                  </a:lnTo>
                  <a:lnTo>
                    <a:pt x="1416" y="5620"/>
                  </a:lnTo>
                  <a:lnTo>
                    <a:pt x="1416" y="5620"/>
                  </a:lnTo>
                  <a:lnTo>
                    <a:pt x="1436" y="5600"/>
                  </a:lnTo>
                  <a:lnTo>
                    <a:pt x="1416" y="5600"/>
                  </a:lnTo>
                  <a:lnTo>
                    <a:pt x="1416" y="5579"/>
                  </a:lnTo>
                  <a:lnTo>
                    <a:pt x="1416" y="5579"/>
                  </a:lnTo>
                  <a:lnTo>
                    <a:pt x="1416" y="5579"/>
                  </a:lnTo>
                  <a:lnTo>
                    <a:pt x="1416" y="5579"/>
                  </a:lnTo>
                  <a:lnTo>
                    <a:pt x="1416" y="5579"/>
                  </a:lnTo>
                  <a:lnTo>
                    <a:pt x="1416" y="5579"/>
                  </a:lnTo>
                  <a:lnTo>
                    <a:pt x="1395" y="5558"/>
                  </a:lnTo>
                  <a:lnTo>
                    <a:pt x="1395" y="5558"/>
                  </a:lnTo>
                  <a:lnTo>
                    <a:pt x="1416" y="5558"/>
                  </a:lnTo>
                  <a:lnTo>
                    <a:pt x="1416" y="5579"/>
                  </a:lnTo>
                  <a:lnTo>
                    <a:pt x="1436" y="5579"/>
                  </a:lnTo>
                  <a:lnTo>
                    <a:pt x="1436" y="5579"/>
                  </a:lnTo>
                  <a:lnTo>
                    <a:pt x="1436" y="5558"/>
                  </a:lnTo>
                  <a:lnTo>
                    <a:pt x="1436" y="5558"/>
                  </a:lnTo>
                  <a:lnTo>
                    <a:pt x="1436" y="5558"/>
                  </a:lnTo>
                  <a:lnTo>
                    <a:pt x="1436" y="5558"/>
                  </a:lnTo>
                  <a:lnTo>
                    <a:pt x="1436" y="5558"/>
                  </a:lnTo>
                  <a:lnTo>
                    <a:pt x="1457" y="5558"/>
                  </a:lnTo>
                  <a:lnTo>
                    <a:pt x="1457" y="5558"/>
                  </a:lnTo>
                  <a:lnTo>
                    <a:pt x="1457" y="5558"/>
                  </a:lnTo>
                  <a:lnTo>
                    <a:pt x="1457" y="5538"/>
                  </a:lnTo>
                  <a:lnTo>
                    <a:pt x="1436" y="5538"/>
                  </a:lnTo>
                  <a:lnTo>
                    <a:pt x="1436" y="5538"/>
                  </a:lnTo>
                  <a:lnTo>
                    <a:pt x="1436" y="5538"/>
                  </a:lnTo>
                  <a:lnTo>
                    <a:pt x="1436" y="5538"/>
                  </a:lnTo>
                  <a:lnTo>
                    <a:pt x="1436" y="5538"/>
                  </a:lnTo>
                  <a:lnTo>
                    <a:pt x="1416" y="5518"/>
                  </a:lnTo>
                  <a:lnTo>
                    <a:pt x="1416" y="5518"/>
                  </a:lnTo>
                  <a:lnTo>
                    <a:pt x="1416" y="5518"/>
                  </a:lnTo>
                  <a:lnTo>
                    <a:pt x="1416" y="5518"/>
                  </a:lnTo>
                  <a:lnTo>
                    <a:pt x="1436" y="5518"/>
                  </a:lnTo>
                  <a:lnTo>
                    <a:pt x="1436" y="5518"/>
                  </a:lnTo>
                  <a:lnTo>
                    <a:pt x="1436" y="5497"/>
                  </a:lnTo>
                  <a:lnTo>
                    <a:pt x="1436" y="5497"/>
                  </a:lnTo>
                  <a:lnTo>
                    <a:pt x="1436" y="5497"/>
                  </a:lnTo>
                  <a:lnTo>
                    <a:pt x="1436" y="5497"/>
                  </a:lnTo>
                  <a:lnTo>
                    <a:pt x="1436" y="5497"/>
                  </a:lnTo>
                  <a:lnTo>
                    <a:pt x="1436" y="5497"/>
                  </a:lnTo>
                  <a:lnTo>
                    <a:pt x="1436" y="5497"/>
                  </a:lnTo>
                  <a:lnTo>
                    <a:pt x="1436" y="5497"/>
                  </a:lnTo>
                  <a:lnTo>
                    <a:pt x="1416" y="5497"/>
                  </a:lnTo>
                  <a:lnTo>
                    <a:pt x="1416" y="5497"/>
                  </a:lnTo>
                  <a:lnTo>
                    <a:pt x="1416" y="5497"/>
                  </a:lnTo>
                  <a:lnTo>
                    <a:pt x="1416" y="5497"/>
                  </a:lnTo>
                  <a:lnTo>
                    <a:pt x="1416" y="5497"/>
                  </a:lnTo>
                  <a:lnTo>
                    <a:pt x="1416" y="5497"/>
                  </a:lnTo>
                  <a:lnTo>
                    <a:pt x="1416" y="5497"/>
                  </a:lnTo>
                  <a:lnTo>
                    <a:pt x="1416" y="5497"/>
                  </a:lnTo>
                  <a:lnTo>
                    <a:pt x="1416" y="5497"/>
                  </a:lnTo>
                  <a:lnTo>
                    <a:pt x="1395" y="5476"/>
                  </a:lnTo>
                  <a:lnTo>
                    <a:pt x="1395" y="5476"/>
                  </a:lnTo>
                  <a:lnTo>
                    <a:pt x="1436" y="5476"/>
                  </a:lnTo>
                  <a:lnTo>
                    <a:pt x="1436" y="5476"/>
                  </a:lnTo>
                  <a:lnTo>
                    <a:pt x="1436" y="5476"/>
                  </a:lnTo>
                  <a:lnTo>
                    <a:pt x="1416" y="5476"/>
                  </a:lnTo>
                  <a:lnTo>
                    <a:pt x="1416" y="5476"/>
                  </a:lnTo>
                  <a:lnTo>
                    <a:pt x="1416" y="5476"/>
                  </a:lnTo>
                  <a:lnTo>
                    <a:pt x="1416" y="5476"/>
                  </a:lnTo>
                  <a:lnTo>
                    <a:pt x="1416" y="5476"/>
                  </a:lnTo>
                  <a:lnTo>
                    <a:pt x="1416" y="5476"/>
                  </a:lnTo>
                  <a:lnTo>
                    <a:pt x="1416" y="5476"/>
                  </a:lnTo>
                  <a:lnTo>
                    <a:pt x="1416" y="5456"/>
                  </a:lnTo>
                  <a:lnTo>
                    <a:pt x="1416" y="5456"/>
                  </a:lnTo>
                  <a:lnTo>
                    <a:pt x="1416" y="5456"/>
                  </a:lnTo>
                  <a:lnTo>
                    <a:pt x="1416" y="5456"/>
                  </a:lnTo>
                  <a:lnTo>
                    <a:pt x="1395" y="5456"/>
                  </a:lnTo>
                  <a:lnTo>
                    <a:pt x="1354" y="5436"/>
                  </a:lnTo>
                  <a:lnTo>
                    <a:pt x="1334" y="5436"/>
                  </a:lnTo>
                  <a:lnTo>
                    <a:pt x="1334" y="5415"/>
                  </a:lnTo>
                  <a:lnTo>
                    <a:pt x="1375" y="5436"/>
                  </a:lnTo>
                  <a:lnTo>
                    <a:pt x="1375" y="5436"/>
                  </a:lnTo>
                  <a:lnTo>
                    <a:pt x="1416" y="5436"/>
                  </a:lnTo>
                  <a:lnTo>
                    <a:pt x="1416" y="5436"/>
                  </a:lnTo>
                  <a:lnTo>
                    <a:pt x="1416" y="5436"/>
                  </a:lnTo>
                  <a:lnTo>
                    <a:pt x="1416" y="5436"/>
                  </a:lnTo>
                  <a:lnTo>
                    <a:pt x="1416" y="5436"/>
                  </a:lnTo>
                  <a:lnTo>
                    <a:pt x="1416" y="5436"/>
                  </a:lnTo>
                  <a:lnTo>
                    <a:pt x="1436" y="5436"/>
                  </a:lnTo>
                  <a:lnTo>
                    <a:pt x="1436" y="5436"/>
                  </a:lnTo>
                  <a:lnTo>
                    <a:pt x="1436" y="5436"/>
                  </a:lnTo>
                  <a:lnTo>
                    <a:pt x="1436" y="5415"/>
                  </a:lnTo>
                  <a:lnTo>
                    <a:pt x="1436" y="5415"/>
                  </a:lnTo>
                  <a:lnTo>
                    <a:pt x="1457" y="5415"/>
                  </a:lnTo>
                  <a:lnTo>
                    <a:pt x="1457" y="5415"/>
                  </a:lnTo>
                  <a:lnTo>
                    <a:pt x="1477" y="5415"/>
                  </a:lnTo>
                  <a:lnTo>
                    <a:pt x="1457" y="5394"/>
                  </a:lnTo>
                  <a:lnTo>
                    <a:pt x="1436" y="5394"/>
                  </a:lnTo>
                  <a:lnTo>
                    <a:pt x="1436" y="5394"/>
                  </a:lnTo>
                  <a:lnTo>
                    <a:pt x="1436" y="5394"/>
                  </a:lnTo>
                  <a:lnTo>
                    <a:pt x="1436" y="5394"/>
                  </a:lnTo>
                  <a:lnTo>
                    <a:pt x="1436" y="5394"/>
                  </a:lnTo>
                  <a:lnTo>
                    <a:pt x="1436" y="5374"/>
                  </a:lnTo>
                  <a:lnTo>
                    <a:pt x="1436" y="5374"/>
                  </a:lnTo>
                  <a:lnTo>
                    <a:pt x="1436" y="5374"/>
                  </a:lnTo>
                  <a:lnTo>
                    <a:pt x="1436" y="5374"/>
                  </a:lnTo>
                  <a:lnTo>
                    <a:pt x="1416" y="5374"/>
                  </a:lnTo>
                  <a:lnTo>
                    <a:pt x="1416" y="5374"/>
                  </a:lnTo>
                  <a:lnTo>
                    <a:pt x="1416" y="5354"/>
                  </a:lnTo>
                  <a:lnTo>
                    <a:pt x="1416" y="5354"/>
                  </a:lnTo>
                  <a:lnTo>
                    <a:pt x="1416" y="5354"/>
                  </a:lnTo>
                  <a:lnTo>
                    <a:pt x="1416" y="5354"/>
                  </a:lnTo>
                  <a:lnTo>
                    <a:pt x="1416" y="5354"/>
                  </a:lnTo>
                  <a:lnTo>
                    <a:pt x="1416" y="5374"/>
                  </a:lnTo>
                  <a:lnTo>
                    <a:pt x="1416" y="5354"/>
                  </a:lnTo>
                  <a:lnTo>
                    <a:pt x="1395" y="5354"/>
                  </a:lnTo>
                  <a:lnTo>
                    <a:pt x="1395" y="5354"/>
                  </a:lnTo>
                  <a:lnTo>
                    <a:pt x="1395" y="5354"/>
                  </a:lnTo>
                  <a:lnTo>
                    <a:pt x="1395" y="5354"/>
                  </a:lnTo>
                  <a:lnTo>
                    <a:pt x="1354" y="5354"/>
                  </a:lnTo>
                  <a:lnTo>
                    <a:pt x="1354" y="5354"/>
                  </a:lnTo>
                  <a:lnTo>
                    <a:pt x="1334" y="5354"/>
                  </a:lnTo>
                  <a:lnTo>
                    <a:pt x="1334" y="5354"/>
                  </a:lnTo>
                  <a:lnTo>
                    <a:pt x="1334" y="5354"/>
                  </a:lnTo>
                  <a:lnTo>
                    <a:pt x="1334" y="5354"/>
                  </a:lnTo>
                  <a:lnTo>
                    <a:pt x="1334" y="5354"/>
                  </a:lnTo>
                  <a:lnTo>
                    <a:pt x="1334" y="5374"/>
                  </a:lnTo>
                  <a:lnTo>
                    <a:pt x="1334" y="5374"/>
                  </a:lnTo>
                  <a:lnTo>
                    <a:pt x="1334" y="5374"/>
                  </a:lnTo>
                  <a:lnTo>
                    <a:pt x="1313" y="5374"/>
                  </a:lnTo>
                  <a:lnTo>
                    <a:pt x="1313" y="5374"/>
                  </a:lnTo>
                  <a:lnTo>
                    <a:pt x="1313" y="5354"/>
                  </a:lnTo>
                  <a:lnTo>
                    <a:pt x="1313" y="5354"/>
                  </a:lnTo>
                  <a:lnTo>
                    <a:pt x="1313" y="5354"/>
                  </a:lnTo>
                  <a:lnTo>
                    <a:pt x="1313" y="5354"/>
                  </a:lnTo>
                  <a:lnTo>
                    <a:pt x="1313" y="5354"/>
                  </a:lnTo>
                  <a:lnTo>
                    <a:pt x="1313" y="5354"/>
                  </a:lnTo>
                  <a:lnTo>
                    <a:pt x="1313" y="5354"/>
                  </a:lnTo>
                  <a:lnTo>
                    <a:pt x="1293" y="5354"/>
                  </a:lnTo>
                  <a:lnTo>
                    <a:pt x="1293" y="5354"/>
                  </a:lnTo>
                  <a:lnTo>
                    <a:pt x="1293" y="5354"/>
                  </a:lnTo>
                  <a:lnTo>
                    <a:pt x="1272" y="5354"/>
                  </a:lnTo>
                  <a:lnTo>
                    <a:pt x="1272" y="5354"/>
                  </a:lnTo>
                  <a:lnTo>
                    <a:pt x="1272" y="5354"/>
                  </a:lnTo>
                  <a:lnTo>
                    <a:pt x="1272" y="5354"/>
                  </a:lnTo>
                  <a:lnTo>
                    <a:pt x="1272" y="5354"/>
                  </a:lnTo>
                  <a:lnTo>
                    <a:pt x="1272" y="5354"/>
                  </a:lnTo>
                  <a:lnTo>
                    <a:pt x="1293" y="5354"/>
                  </a:lnTo>
                  <a:lnTo>
                    <a:pt x="1293" y="5354"/>
                  </a:lnTo>
                  <a:lnTo>
                    <a:pt x="1293" y="5354"/>
                  </a:lnTo>
                  <a:lnTo>
                    <a:pt x="1293" y="5354"/>
                  </a:lnTo>
                  <a:lnTo>
                    <a:pt x="1293" y="5333"/>
                  </a:lnTo>
                  <a:lnTo>
                    <a:pt x="1293" y="5333"/>
                  </a:lnTo>
                  <a:lnTo>
                    <a:pt x="1293" y="5333"/>
                  </a:lnTo>
                  <a:lnTo>
                    <a:pt x="1375" y="5333"/>
                  </a:lnTo>
                  <a:lnTo>
                    <a:pt x="1457" y="5354"/>
                  </a:lnTo>
                  <a:lnTo>
                    <a:pt x="1477" y="5333"/>
                  </a:lnTo>
                  <a:lnTo>
                    <a:pt x="1477" y="5333"/>
                  </a:lnTo>
                  <a:lnTo>
                    <a:pt x="1477" y="5333"/>
                  </a:lnTo>
                  <a:lnTo>
                    <a:pt x="1477" y="5333"/>
                  </a:lnTo>
                  <a:lnTo>
                    <a:pt x="1457" y="5333"/>
                  </a:lnTo>
                  <a:lnTo>
                    <a:pt x="1477" y="5312"/>
                  </a:lnTo>
                  <a:lnTo>
                    <a:pt x="1477" y="5312"/>
                  </a:lnTo>
                  <a:lnTo>
                    <a:pt x="1498" y="5333"/>
                  </a:lnTo>
                  <a:lnTo>
                    <a:pt x="1498" y="5333"/>
                  </a:lnTo>
                  <a:lnTo>
                    <a:pt x="1498" y="5312"/>
                  </a:lnTo>
                  <a:lnTo>
                    <a:pt x="1498" y="5312"/>
                  </a:lnTo>
                  <a:lnTo>
                    <a:pt x="1518" y="5312"/>
                  </a:lnTo>
                  <a:lnTo>
                    <a:pt x="1518" y="5312"/>
                  </a:lnTo>
                  <a:lnTo>
                    <a:pt x="1498" y="5312"/>
                  </a:lnTo>
                  <a:lnTo>
                    <a:pt x="1498" y="5312"/>
                  </a:lnTo>
                  <a:lnTo>
                    <a:pt x="1498" y="5312"/>
                  </a:lnTo>
                  <a:lnTo>
                    <a:pt x="1498" y="5292"/>
                  </a:lnTo>
                  <a:lnTo>
                    <a:pt x="1498" y="5292"/>
                  </a:lnTo>
                  <a:lnTo>
                    <a:pt x="1498" y="5292"/>
                  </a:lnTo>
                  <a:lnTo>
                    <a:pt x="1498" y="5292"/>
                  </a:lnTo>
                  <a:lnTo>
                    <a:pt x="1498" y="5292"/>
                  </a:lnTo>
                  <a:lnTo>
                    <a:pt x="1477" y="5292"/>
                  </a:lnTo>
                  <a:lnTo>
                    <a:pt x="1477" y="5292"/>
                  </a:lnTo>
                  <a:lnTo>
                    <a:pt x="1477" y="5292"/>
                  </a:lnTo>
                  <a:lnTo>
                    <a:pt x="1498" y="5272"/>
                  </a:lnTo>
                  <a:lnTo>
                    <a:pt x="1498" y="5272"/>
                  </a:lnTo>
                  <a:lnTo>
                    <a:pt x="1498" y="5272"/>
                  </a:lnTo>
                  <a:lnTo>
                    <a:pt x="1498" y="5292"/>
                  </a:lnTo>
                  <a:lnTo>
                    <a:pt x="1498" y="5292"/>
                  </a:lnTo>
                  <a:lnTo>
                    <a:pt x="1518" y="5292"/>
                  </a:lnTo>
                  <a:lnTo>
                    <a:pt x="1539" y="5292"/>
                  </a:lnTo>
                  <a:lnTo>
                    <a:pt x="1539" y="5272"/>
                  </a:lnTo>
                  <a:lnTo>
                    <a:pt x="1539" y="5272"/>
                  </a:lnTo>
                  <a:lnTo>
                    <a:pt x="1559" y="5272"/>
                  </a:lnTo>
                  <a:lnTo>
                    <a:pt x="1559" y="5272"/>
                  </a:lnTo>
                  <a:lnTo>
                    <a:pt x="1559" y="5272"/>
                  </a:lnTo>
                  <a:lnTo>
                    <a:pt x="1559" y="5251"/>
                  </a:lnTo>
                  <a:lnTo>
                    <a:pt x="1580" y="5251"/>
                  </a:lnTo>
                  <a:lnTo>
                    <a:pt x="1601" y="5251"/>
                  </a:lnTo>
                  <a:lnTo>
                    <a:pt x="1580" y="5251"/>
                  </a:lnTo>
                  <a:lnTo>
                    <a:pt x="1580" y="5251"/>
                  </a:lnTo>
                  <a:lnTo>
                    <a:pt x="1580" y="5251"/>
                  </a:lnTo>
                  <a:lnTo>
                    <a:pt x="1580" y="5251"/>
                  </a:lnTo>
                  <a:lnTo>
                    <a:pt x="1580" y="5230"/>
                  </a:lnTo>
                  <a:lnTo>
                    <a:pt x="1580" y="5210"/>
                  </a:lnTo>
                  <a:lnTo>
                    <a:pt x="1580" y="5210"/>
                  </a:lnTo>
                  <a:lnTo>
                    <a:pt x="1580" y="5210"/>
                  </a:lnTo>
                  <a:lnTo>
                    <a:pt x="1580" y="5210"/>
                  </a:lnTo>
                  <a:lnTo>
                    <a:pt x="1580" y="5210"/>
                  </a:lnTo>
                  <a:lnTo>
                    <a:pt x="1601" y="5230"/>
                  </a:lnTo>
                  <a:lnTo>
                    <a:pt x="1621" y="5230"/>
                  </a:lnTo>
                  <a:lnTo>
                    <a:pt x="1621" y="5230"/>
                  </a:lnTo>
                  <a:lnTo>
                    <a:pt x="1601" y="5230"/>
                  </a:lnTo>
                  <a:lnTo>
                    <a:pt x="1621" y="5230"/>
                  </a:lnTo>
                  <a:lnTo>
                    <a:pt x="1621" y="5210"/>
                  </a:lnTo>
                  <a:lnTo>
                    <a:pt x="1601" y="5210"/>
                  </a:lnTo>
                  <a:lnTo>
                    <a:pt x="1601" y="5210"/>
                  </a:lnTo>
                  <a:lnTo>
                    <a:pt x="1601" y="5210"/>
                  </a:lnTo>
                  <a:lnTo>
                    <a:pt x="1601" y="5210"/>
                  </a:lnTo>
                  <a:lnTo>
                    <a:pt x="1621" y="5210"/>
                  </a:lnTo>
                  <a:lnTo>
                    <a:pt x="1621" y="5210"/>
                  </a:lnTo>
                  <a:lnTo>
                    <a:pt x="1621" y="5210"/>
                  </a:lnTo>
                  <a:lnTo>
                    <a:pt x="1621" y="5190"/>
                  </a:lnTo>
                  <a:lnTo>
                    <a:pt x="1621" y="5190"/>
                  </a:lnTo>
                  <a:lnTo>
                    <a:pt x="1621" y="5190"/>
                  </a:lnTo>
                  <a:lnTo>
                    <a:pt x="1621" y="5190"/>
                  </a:lnTo>
                  <a:lnTo>
                    <a:pt x="1621" y="5190"/>
                  </a:lnTo>
                  <a:lnTo>
                    <a:pt x="1621" y="5190"/>
                  </a:lnTo>
                  <a:lnTo>
                    <a:pt x="1621" y="5190"/>
                  </a:lnTo>
                  <a:lnTo>
                    <a:pt x="1621" y="5169"/>
                  </a:lnTo>
                  <a:lnTo>
                    <a:pt x="1601" y="5169"/>
                  </a:lnTo>
                  <a:lnTo>
                    <a:pt x="1601" y="5169"/>
                  </a:lnTo>
                  <a:lnTo>
                    <a:pt x="1601" y="5169"/>
                  </a:lnTo>
                  <a:lnTo>
                    <a:pt x="1621" y="5169"/>
                  </a:lnTo>
                  <a:lnTo>
                    <a:pt x="1621" y="5169"/>
                  </a:lnTo>
                  <a:lnTo>
                    <a:pt x="1621" y="5169"/>
                  </a:lnTo>
                  <a:lnTo>
                    <a:pt x="1621" y="5169"/>
                  </a:lnTo>
                  <a:lnTo>
                    <a:pt x="1621" y="5148"/>
                  </a:lnTo>
                  <a:lnTo>
                    <a:pt x="1621" y="5148"/>
                  </a:lnTo>
                  <a:lnTo>
                    <a:pt x="1621" y="5148"/>
                  </a:lnTo>
                  <a:lnTo>
                    <a:pt x="1621" y="5128"/>
                  </a:lnTo>
                  <a:lnTo>
                    <a:pt x="1621" y="5128"/>
                  </a:lnTo>
                  <a:lnTo>
                    <a:pt x="1621" y="5108"/>
                  </a:lnTo>
                  <a:lnTo>
                    <a:pt x="1621" y="5108"/>
                  </a:lnTo>
                  <a:lnTo>
                    <a:pt x="1621" y="5108"/>
                  </a:lnTo>
                  <a:lnTo>
                    <a:pt x="1621" y="5087"/>
                  </a:lnTo>
                  <a:lnTo>
                    <a:pt x="1621" y="5087"/>
                  </a:lnTo>
                  <a:lnTo>
                    <a:pt x="1621" y="5066"/>
                  </a:lnTo>
                  <a:lnTo>
                    <a:pt x="1621" y="5066"/>
                  </a:lnTo>
                  <a:lnTo>
                    <a:pt x="1621" y="5087"/>
                  </a:lnTo>
                  <a:lnTo>
                    <a:pt x="1621" y="5087"/>
                  </a:lnTo>
                  <a:lnTo>
                    <a:pt x="1621" y="5087"/>
                  </a:lnTo>
                  <a:lnTo>
                    <a:pt x="1621" y="5087"/>
                  </a:lnTo>
                  <a:lnTo>
                    <a:pt x="1621" y="5108"/>
                  </a:lnTo>
                  <a:lnTo>
                    <a:pt x="1621" y="5108"/>
                  </a:lnTo>
                  <a:lnTo>
                    <a:pt x="1641" y="5128"/>
                  </a:lnTo>
                  <a:lnTo>
                    <a:pt x="1641" y="5128"/>
                  </a:lnTo>
                  <a:lnTo>
                    <a:pt x="1641" y="5128"/>
                  </a:lnTo>
                  <a:lnTo>
                    <a:pt x="1641" y="5108"/>
                  </a:lnTo>
                  <a:lnTo>
                    <a:pt x="1641" y="5108"/>
                  </a:lnTo>
                  <a:lnTo>
                    <a:pt x="1641" y="5087"/>
                  </a:lnTo>
                  <a:lnTo>
                    <a:pt x="1641" y="5087"/>
                  </a:lnTo>
                  <a:lnTo>
                    <a:pt x="1641" y="5087"/>
                  </a:lnTo>
                  <a:lnTo>
                    <a:pt x="1641" y="5087"/>
                  </a:lnTo>
                  <a:lnTo>
                    <a:pt x="1641" y="5108"/>
                  </a:lnTo>
                  <a:lnTo>
                    <a:pt x="1641" y="5108"/>
                  </a:lnTo>
                  <a:lnTo>
                    <a:pt x="1641" y="5108"/>
                  </a:lnTo>
                  <a:lnTo>
                    <a:pt x="1641" y="5128"/>
                  </a:lnTo>
                  <a:lnTo>
                    <a:pt x="1641" y="5128"/>
                  </a:lnTo>
                  <a:lnTo>
                    <a:pt x="1641" y="5148"/>
                  </a:lnTo>
                  <a:lnTo>
                    <a:pt x="1641" y="5148"/>
                  </a:lnTo>
                  <a:lnTo>
                    <a:pt x="1641" y="5169"/>
                  </a:lnTo>
                  <a:lnTo>
                    <a:pt x="1641" y="5169"/>
                  </a:lnTo>
                  <a:lnTo>
                    <a:pt x="1641" y="5169"/>
                  </a:lnTo>
                  <a:lnTo>
                    <a:pt x="1662" y="5190"/>
                  </a:lnTo>
                  <a:lnTo>
                    <a:pt x="1662" y="5190"/>
                  </a:lnTo>
                  <a:lnTo>
                    <a:pt x="1662" y="5190"/>
                  </a:lnTo>
                  <a:lnTo>
                    <a:pt x="1662" y="5210"/>
                  </a:lnTo>
                  <a:lnTo>
                    <a:pt x="1662" y="5210"/>
                  </a:lnTo>
                  <a:lnTo>
                    <a:pt x="1662" y="5210"/>
                  </a:lnTo>
                  <a:lnTo>
                    <a:pt x="1662" y="5210"/>
                  </a:lnTo>
                  <a:lnTo>
                    <a:pt x="1662" y="5210"/>
                  </a:lnTo>
                  <a:lnTo>
                    <a:pt x="1662" y="5190"/>
                  </a:lnTo>
                  <a:lnTo>
                    <a:pt x="1662" y="5190"/>
                  </a:lnTo>
                  <a:lnTo>
                    <a:pt x="1662" y="5169"/>
                  </a:lnTo>
                  <a:lnTo>
                    <a:pt x="1662" y="5169"/>
                  </a:lnTo>
                  <a:lnTo>
                    <a:pt x="1662" y="5169"/>
                  </a:lnTo>
                  <a:lnTo>
                    <a:pt x="1662" y="5190"/>
                  </a:lnTo>
                  <a:lnTo>
                    <a:pt x="1662" y="5190"/>
                  </a:lnTo>
                  <a:lnTo>
                    <a:pt x="1683" y="5190"/>
                  </a:lnTo>
                  <a:lnTo>
                    <a:pt x="1683" y="5190"/>
                  </a:lnTo>
                  <a:lnTo>
                    <a:pt x="1683" y="5190"/>
                  </a:lnTo>
                  <a:lnTo>
                    <a:pt x="1683" y="5190"/>
                  </a:lnTo>
                  <a:lnTo>
                    <a:pt x="1683" y="5190"/>
                  </a:lnTo>
                  <a:lnTo>
                    <a:pt x="1683" y="5190"/>
                  </a:lnTo>
                  <a:lnTo>
                    <a:pt x="1683" y="5190"/>
                  </a:lnTo>
                  <a:lnTo>
                    <a:pt x="1683" y="5210"/>
                  </a:lnTo>
                  <a:lnTo>
                    <a:pt x="1683" y="5210"/>
                  </a:lnTo>
                  <a:lnTo>
                    <a:pt x="1683" y="5210"/>
                  </a:lnTo>
                  <a:lnTo>
                    <a:pt x="1683" y="5210"/>
                  </a:lnTo>
                  <a:lnTo>
                    <a:pt x="1683" y="5210"/>
                  </a:lnTo>
                  <a:lnTo>
                    <a:pt x="1683" y="5190"/>
                  </a:lnTo>
                  <a:lnTo>
                    <a:pt x="1683" y="5190"/>
                  </a:lnTo>
                  <a:lnTo>
                    <a:pt x="1703" y="5190"/>
                  </a:lnTo>
                  <a:lnTo>
                    <a:pt x="1703" y="5190"/>
                  </a:lnTo>
                  <a:lnTo>
                    <a:pt x="1703" y="5190"/>
                  </a:lnTo>
                  <a:lnTo>
                    <a:pt x="1703" y="5190"/>
                  </a:lnTo>
                  <a:lnTo>
                    <a:pt x="1703" y="5169"/>
                  </a:lnTo>
                  <a:lnTo>
                    <a:pt x="1703" y="5169"/>
                  </a:lnTo>
                  <a:lnTo>
                    <a:pt x="1703" y="5169"/>
                  </a:lnTo>
                  <a:lnTo>
                    <a:pt x="1703" y="5169"/>
                  </a:lnTo>
                  <a:lnTo>
                    <a:pt x="1703" y="5148"/>
                  </a:lnTo>
                  <a:lnTo>
                    <a:pt x="1703" y="5148"/>
                  </a:lnTo>
                  <a:lnTo>
                    <a:pt x="1723" y="5128"/>
                  </a:lnTo>
                  <a:lnTo>
                    <a:pt x="1703" y="5128"/>
                  </a:lnTo>
                  <a:lnTo>
                    <a:pt x="1703" y="5128"/>
                  </a:lnTo>
                  <a:lnTo>
                    <a:pt x="1723" y="5128"/>
                  </a:lnTo>
                  <a:lnTo>
                    <a:pt x="1723" y="5128"/>
                  </a:lnTo>
                  <a:lnTo>
                    <a:pt x="1723" y="5128"/>
                  </a:lnTo>
                  <a:lnTo>
                    <a:pt x="1723" y="5128"/>
                  </a:lnTo>
                  <a:lnTo>
                    <a:pt x="1723" y="5108"/>
                  </a:lnTo>
                  <a:lnTo>
                    <a:pt x="1723" y="5108"/>
                  </a:lnTo>
                  <a:lnTo>
                    <a:pt x="1744" y="5108"/>
                  </a:lnTo>
                  <a:lnTo>
                    <a:pt x="1744" y="5108"/>
                  </a:lnTo>
                  <a:lnTo>
                    <a:pt x="1744" y="5108"/>
                  </a:lnTo>
                  <a:lnTo>
                    <a:pt x="1744" y="5087"/>
                  </a:lnTo>
                  <a:lnTo>
                    <a:pt x="1744" y="5087"/>
                  </a:lnTo>
                  <a:lnTo>
                    <a:pt x="1765" y="5087"/>
                  </a:lnTo>
                  <a:lnTo>
                    <a:pt x="1765" y="5087"/>
                  </a:lnTo>
                  <a:lnTo>
                    <a:pt x="1765" y="5087"/>
                  </a:lnTo>
                  <a:lnTo>
                    <a:pt x="1765" y="5087"/>
                  </a:lnTo>
                  <a:lnTo>
                    <a:pt x="1765" y="5087"/>
                  </a:lnTo>
                  <a:lnTo>
                    <a:pt x="1765" y="5087"/>
                  </a:lnTo>
                  <a:lnTo>
                    <a:pt x="1765" y="5087"/>
                  </a:lnTo>
                  <a:lnTo>
                    <a:pt x="1765" y="5087"/>
                  </a:lnTo>
                  <a:lnTo>
                    <a:pt x="1765" y="5087"/>
                  </a:lnTo>
                  <a:lnTo>
                    <a:pt x="1765" y="5087"/>
                  </a:lnTo>
                  <a:lnTo>
                    <a:pt x="1765" y="5108"/>
                  </a:lnTo>
                  <a:lnTo>
                    <a:pt x="1765" y="5108"/>
                  </a:lnTo>
                  <a:lnTo>
                    <a:pt x="1765" y="5108"/>
                  </a:lnTo>
                  <a:lnTo>
                    <a:pt x="1785" y="5087"/>
                  </a:lnTo>
                  <a:lnTo>
                    <a:pt x="1785" y="5087"/>
                  </a:lnTo>
                  <a:lnTo>
                    <a:pt x="1785" y="5087"/>
                  </a:lnTo>
                  <a:lnTo>
                    <a:pt x="1785" y="5087"/>
                  </a:lnTo>
                  <a:lnTo>
                    <a:pt x="1785" y="5087"/>
                  </a:lnTo>
                  <a:lnTo>
                    <a:pt x="1785" y="5087"/>
                  </a:lnTo>
                  <a:lnTo>
                    <a:pt x="1785" y="5066"/>
                  </a:lnTo>
                  <a:lnTo>
                    <a:pt x="1805" y="5066"/>
                  </a:lnTo>
                  <a:lnTo>
                    <a:pt x="1805" y="5066"/>
                  </a:lnTo>
                  <a:lnTo>
                    <a:pt x="1805" y="5066"/>
                  </a:lnTo>
                  <a:lnTo>
                    <a:pt x="1805" y="5066"/>
                  </a:lnTo>
                  <a:lnTo>
                    <a:pt x="1805" y="5066"/>
                  </a:lnTo>
                  <a:lnTo>
                    <a:pt x="1805" y="5066"/>
                  </a:lnTo>
                  <a:lnTo>
                    <a:pt x="1805" y="5046"/>
                  </a:lnTo>
                  <a:lnTo>
                    <a:pt x="1805" y="5046"/>
                  </a:lnTo>
                  <a:lnTo>
                    <a:pt x="1805" y="5066"/>
                  </a:lnTo>
                  <a:lnTo>
                    <a:pt x="1805" y="5046"/>
                  </a:lnTo>
                  <a:lnTo>
                    <a:pt x="1805" y="5046"/>
                  </a:lnTo>
                  <a:lnTo>
                    <a:pt x="1805" y="5046"/>
                  </a:lnTo>
                  <a:lnTo>
                    <a:pt x="1805" y="5046"/>
                  </a:lnTo>
                  <a:lnTo>
                    <a:pt x="1805" y="5046"/>
                  </a:lnTo>
                  <a:lnTo>
                    <a:pt x="1805" y="5046"/>
                  </a:lnTo>
                  <a:lnTo>
                    <a:pt x="1805" y="5046"/>
                  </a:lnTo>
                  <a:lnTo>
                    <a:pt x="1785" y="5046"/>
                  </a:lnTo>
                  <a:lnTo>
                    <a:pt x="1785" y="5046"/>
                  </a:lnTo>
                  <a:lnTo>
                    <a:pt x="1785" y="5046"/>
                  </a:lnTo>
                  <a:lnTo>
                    <a:pt x="1785" y="5046"/>
                  </a:lnTo>
                  <a:lnTo>
                    <a:pt x="1785" y="5025"/>
                  </a:lnTo>
                  <a:lnTo>
                    <a:pt x="1785" y="5025"/>
                  </a:lnTo>
                  <a:lnTo>
                    <a:pt x="1785" y="5025"/>
                  </a:lnTo>
                  <a:lnTo>
                    <a:pt x="1805" y="5046"/>
                  </a:lnTo>
                  <a:lnTo>
                    <a:pt x="1805" y="5025"/>
                  </a:lnTo>
                  <a:lnTo>
                    <a:pt x="1805" y="5025"/>
                  </a:lnTo>
                  <a:lnTo>
                    <a:pt x="1785" y="5025"/>
                  </a:lnTo>
                  <a:lnTo>
                    <a:pt x="1785" y="5025"/>
                  </a:lnTo>
                  <a:lnTo>
                    <a:pt x="1765" y="5004"/>
                  </a:lnTo>
                  <a:lnTo>
                    <a:pt x="1765" y="5004"/>
                  </a:lnTo>
                  <a:lnTo>
                    <a:pt x="1765" y="5004"/>
                  </a:lnTo>
                  <a:lnTo>
                    <a:pt x="1785" y="5004"/>
                  </a:lnTo>
                  <a:lnTo>
                    <a:pt x="1785" y="5004"/>
                  </a:lnTo>
                  <a:lnTo>
                    <a:pt x="1785" y="5004"/>
                  </a:lnTo>
                  <a:lnTo>
                    <a:pt x="1765" y="5004"/>
                  </a:lnTo>
                  <a:lnTo>
                    <a:pt x="1765" y="4984"/>
                  </a:lnTo>
                  <a:lnTo>
                    <a:pt x="1765" y="4984"/>
                  </a:lnTo>
                  <a:lnTo>
                    <a:pt x="1765" y="4984"/>
                  </a:lnTo>
                  <a:lnTo>
                    <a:pt x="1765" y="4984"/>
                  </a:lnTo>
                  <a:lnTo>
                    <a:pt x="1785" y="4984"/>
                  </a:lnTo>
                  <a:lnTo>
                    <a:pt x="1785" y="4984"/>
                  </a:lnTo>
                  <a:lnTo>
                    <a:pt x="1785" y="4984"/>
                  </a:lnTo>
                  <a:lnTo>
                    <a:pt x="1785" y="4984"/>
                  </a:lnTo>
                  <a:lnTo>
                    <a:pt x="1785" y="4984"/>
                  </a:lnTo>
                  <a:lnTo>
                    <a:pt x="1785" y="4984"/>
                  </a:lnTo>
                  <a:lnTo>
                    <a:pt x="1805" y="4984"/>
                  </a:lnTo>
                  <a:lnTo>
                    <a:pt x="1805" y="4984"/>
                  </a:lnTo>
                  <a:lnTo>
                    <a:pt x="1826" y="4984"/>
                  </a:lnTo>
                  <a:lnTo>
                    <a:pt x="1826" y="4984"/>
                  </a:lnTo>
                  <a:lnTo>
                    <a:pt x="1826" y="4984"/>
                  </a:lnTo>
                  <a:lnTo>
                    <a:pt x="1826" y="4984"/>
                  </a:lnTo>
                  <a:lnTo>
                    <a:pt x="1826" y="4984"/>
                  </a:lnTo>
                  <a:lnTo>
                    <a:pt x="1847" y="4984"/>
                  </a:lnTo>
                  <a:lnTo>
                    <a:pt x="1847" y="4984"/>
                  </a:lnTo>
                  <a:lnTo>
                    <a:pt x="1847" y="4984"/>
                  </a:lnTo>
                  <a:lnTo>
                    <a:pt x="1867" y="4984"/>
                  </a:lnTo>
                  <a:lnTo>
                    <a:pt x="1847" y="4964"/>
                  </a:lnTo>
                  <a:lnTo>
                    <a:pt x="1847" y="4964"/>
                  </a:lnTo>
                  <a:lnTo>
                    <a:pt x="1826" y="4964"/>
                  </a:lnTo>
                  <a:lnTo>
                    <a:pt x="1826" y="4964"/>
                  </a:lnTo>
                  <a:lnTo>
                    <a:pt x="1826" y="4964"/>
                  </a:lnTo>
                  <a:lnTo>
                    <a:pt x="1847" y="4964"/>
                  </a:lnTo>
                  <a:lnTo>
                    <a:pt x="1847" y="4964"/>
                  </a:lnTo>
                  <a:lnTo>
                    <a:pt x="1847" y="4943"/>
                  </a:lnTo>
                  <a:lnTo>
                    <a:pt x="1826" y="4943"/>
                  </a:lnTo>
                  <a:lnTo>
                    <a:pt x="1826" y="4943"/>
                  </a:lnTo>
                  <a:lnTo>
                    <a:pt x="1826" y="4943"/>
                  </a:lnTo>
                  <a:lnTo>
                    <a:pt x="1826" y="4943"/>
                  </a:lnTo>
                  <a:lnTo>
                    <a:pt x="1826" y="4922"/>
                  </a:lnTo>
                  <a:lnTo>
                    <a:pt x="1805" y="4922"/>
                  </a:lnTo>
                  <a:lnTo>
                    <a:pt x="1805" y="4922"/>
                  </a:lnTo>
                  <a:lnTo>
                    <a:pt x="1805" y="4943"/>
                  </a:lnTo>
                  <a:lnTo>
                    <a:pt x="1805" y="4943"/>
                  </a:lnTo>
                  <a:lnTo>
                    <a:pt x="1826" y="4943"/>
                  </a:lnTo>
                  <a:lnTo>
                    <a:pt x="1805" y="4943"/>
                  </a:lnTo>
                  <a:lnTo>
                    <a:pt x="1805" y="4964"/>
                  </a:lnTo>
                  <a:lnTo>
                    <a:pt x="1826" y="4964"/>
                  </a:lnTo>
                  <a:lnTo>
                    <a:pt x="1805" y="4984"/>
                  </a:lnTo>
                  <a:lnTo>
                    <a:pt x="1805" y="4984"/>
                  </a:lnTo>
                  <a:lnTo>
                    <a:pt x="1805" y="4984"/>
                  </a:lnTo>
                  <a:lnTo>
                    <a:pt x="1805" y="4964"/>
                  </a:lnTo>
                  <a:lnTo>
                    <a:pt x="1805" y="4964"/>
                  </a:lnTo>
                  <a:lnTo>
                    <a:pt x="1805" y="4964"/>
                  </a:lnTo>
                  <a:lnTo>
                    <a:pt x="1785" y="4964"/>
                  </a:lnTo>
                  <a:lnTo>
                    <a:pt x="1765" y="4964"/>
                  </a:lnTo>
                  <a:lnTo>
                    <a:pt x="1765" y="4964"/>
                  </a:lnTo>
                  <a:lnTo>
                    <a:pt x="1744" y="4984"/>
                  </a:lnTo>
                  <a:lnTo>
                    <a:pt x="1744" y="4984"/>
                  </a:lnTo>
                  <a:lnTo>
                    <a:pt x="1744" y="4984"/>
                  </a:lnTo>
                  <a:lnTo>
                    <a:pt x="1744" y="4984"/>
                  </a:lnTo>
                  <a:lnTo>
                    <a:pt x="1744" y="4984"/>
                  </a:lnTo>
                  <a:lnTo>
                    <a:pt x="1723" y="4984"/>
                  </a:lnTo>
                  <a:lnTo>
                    <a:pt x="1723" y="4984"/>
                  </a:lnTo>
                  <a:lnTo>
                    <a:pt x="1723" y="4984"/>
                  </a:lnTo>
                  <a:lnTo>
                    <a:pt x="1744" y="4984"/>
                  </a:lnTo>
                  <a:lnTo>
                    <a:pt x="1703" y="4943"/>
                  </a:lnTo>
                  <a:lnTo>
                    <a:pt x="1703" y="4943"/>
                  </a:lnTo>
                  <a:lnTo>
                    <a:pt x="1703" y="4964"/>
                  </a:lnTo>
                  <a:lnTo>
                    <a:pt x="1703" y="4964"/>
                  </a:lnTo>
                  <a:lnTo>
                    <a:pt x="1703" y="4964"/>
                  </a:lnTo>
                  <a:lnTo>
                    <a:pt x="1723" y="4943"/>
                  </a:lnTo>
                  <a:lnTo>
                    <a:pt x="1723" y="4943"/>
                  </a:lnTo>
                  <a:lnTo>
                    <a:pt x="1723" y="4943"/>
                  </a:lnTo>
                  <a:lnTo>
                    <a:pt x="1723" y="4943"/>
                  </a:lnTo>
                  <a:lnTo>
                    <a:pt x="1723" y="4922"/>
                  </a:lnTo>
                  <a:lnTo>
                    <a:pt x="1723" y="4922"/>
                  </a:lnTo>
                  <a:lnTo>
                    <a:pt x="1723" y="4922"/>
                  </a:lnTo>
                  <a:lnTo>
                    <a:pt x="1723" y="4922"/>
                  </a:lnTo>
                  <a:lnTo>
                    <a:pt x="1723" y="4922"/>
                  </a:lnTo>
                  <a:lnTo>
                    <a:pt x="1723" y="4922"/>
                  </a:lnTo>
                  <a:lnTo>
                    <a:pt x="1723" y="4922"/>
                  </a:lnTo>
                  <a:lnTo>
                    <a:pt x="1723" y="4922"/>
                  </a:lnTo>
                  <a:lnTo>
                    <a:pt x="1744" y="4922"/>
                  </a:lnTo>
                  <a:lnTo>
                    <a:pt x="1744" y="4922"/>
                  </a:lnTo>
                  <a:lnTo>
                    <a:pt x="1744" y="4922"/>
                  </a:lnTo>
                  <a:lnTo>
                    <a:pt x="1744" y="4943"/>
                  </a:lnTo>
                  <a:lnTo>
                    <a:pt x="1744" y="4943"/>
                  </a:lnTo>
                  <a:lnTo>
                    <a:pt x="1744" y="4943"/>
                  </a:lnTo>
                  <a:lnTo>
                    <a:pt x="1744" y="4943"/>
                  </a:lnTo>
                  <a:lnTo>
                    <a:pt x="1744" y="4943"/>
                  </a:lnTo>
                  <a:lnTo>
                    <a:pt x="1723" y="4943"/>
                  </a:lnTo>
                  <a:lnTo>
                    <a:pt x="1744" y="4943"/>
                  </a:lnTo>
                  <a:lnTo>
                    <a:pt x="1765" y="4943"/>
                  </a:lnTo>
                  <a:lnTo>
                    <a:pt x="1765" y="4943"/>
                  </a:lnTo>
                  <a:lnTo>
                    <a:pt x="1785" y="4943"/>
                  </a:lnTo>
                  <a:lnTo>
                    <a:pt x="1765" y="4943"/>
                  </a:lnTo>
                  <a:lnTo>
                    <a:pt x="1765" y="4943"/>
                  </a:lnTo>
                  <a:lnTo>
                    <a:pt x="1765" y="4943"/>
                  </a:lnTo>
                  <a:lnTo>
                    <a:pt x="1765" y="4922"/>
                  </a:lnTo>
                  <a:lnTo>
                    <a:pt x="1765" y="4922"/>
                  </a:lnTo>
                  <a:lnTo>
                    <a:pt x="1765" y="4922"/>
                  </a:lnTo>
                  <a:lnTo>
                    <a:pt x="1765" y="4922"/>
                  </a:lnTo>
                  <a:lnTo>
                    <a:pt x="1765" y="4922"/>
                  </a:lnTo>
                  <a:lnTo>
                    <a:pt x="1765" y="4922"/>
                  </a:lnTo>
                  <a:lnTo>
                    <a:pt x="1765" y="4922"/>
                  </a:lnTo>
                  <a:lnTo>
                    <a:pt x="1765" y="4902"/>
                  </a:lnTo>
                  <a:lnTo>
                    <a:pt x="1785" y="4902"/>
                  </a:lnTo>
                  <a:lnTo>
                    <a:pt x="1785" y="4902"/>
                  </a:lnTo>
                  <a:lnTo>
                    <a:pt x="1785" y="4902"/>
                  </a:lnTo>
                  <a:lnTo>
                    <a:pt x="1805" y="4882"/>
                  </a:lnTo>
                  <a:lnTo>
                    <a:pt x="1805" y="4882"/>
                  </a:lnTo>
                  <a:lnTo>
                    <a:pt x="1826" y="4882"/>
                  </a:lnTo>
                  <a:lnTo>
                    <a:pt x="1826" y="4861"/>
                  </a:lnTo>
                  <a:lnTo>
                    <a:pt x="1847" y="4861"/>
                  </a:lnTo>
                  <a:lnTo>
                    <a:pt x="1847" y="4840"/>
                  </a:lnTo>
                  <a:lnTo>
                    <a:pt x="1847" y="4840"/>
                  </a:lnTo>
                  <a:lnTo>
                    <a:pt x="1847" y="4840"/>
                  </a:lnTo>
                  <a:lnTo>
                    <a:pt x="1847" y="4840"/>
                  </a:lnTo>
                  <a:lnTo>
                    <a:pt x="1847" y="4820"/>
                  </a:lnTo>
                  <a:lnTo>
                    <a:pt x="1847" y="4820"/>
                  </a:lnTo>
                  <a:lnTo>
                    <a:pt x="1847" y="4820"/>
                  </a:lnTo>
                  <a:lnTo>
                    <a:pt x="1847" y="4840"/>
                  </a:lnTo>
                  <a:lnTo>
                    <a:pt x="1867" y="4840"/>
                  </a:lnTo>
                  <a:lnTo>
                    <a:pt x="1867" y="4840"/>
                  </a:lnTo>
                  <a:lnTo>
                    <a:pt x="1867" y="4820"/>
                  </a:lnTo>
                  <a:lnTo>
                    <a:pt x="1867" y="4820"/>
                  </a:lnTo>
                  <a:lnTo>
                    <a:pt x="1867" y="4820"/>
                  </a:lnTo>
                  <a:lnTo>
                    <a:pt x="1847" y="4820"/>
                  </a:lnTo>
                  <a:lnTo>
                    <a:pt x="1847" y="4820"/>
                  </a:lnTo>
                  <a:lnTo>
                    <a:pt x="1867" y="4820"/>
                  </a:lnTo>
                  <a:lnTo>
                    <a:pt x="1867" y="4820"/>
                  </a:lnTo>
                  <a:lnTo>
                    <a:pt x="1867" y="4800"/>
                  </a:lnTo>
                  <a:lnTo>
                    <a:pt x="1867" y="4800"/>
                  </a:lnTo>
                  <a:lnTo>
                    <a:pt x="1867" y="4800"/>
                  </a:lnTo>
                  <a:lnTo>
                    <a:pt x="1867" y="4800"/>
                  </a:lnTo>
                  <a:lnTo>
                    <a:pt x="1867" y="4800"/>
                  </a:lnTo>
                  <a:lnTo>
                    <a:pt x="1887" y="4779"/>
                  </a:lnTo>
                  <a:lnTo>
                    <a:pt x="1887" y="4779"/>
                  </a:lnTo>
                  <a:lnTo>
                    <a:pt x="1908" y="4779"/>
                  </a:lnTo>
                  <a:lnTo>
                    <a:pt x="1908" y="4758"/>
                  </a:lnTo>
                  <a:lnTo>
                    <a:pt x="1908" y="4758"/>
                  </a:lnTo>
                  <a:lnTo>
                    <a:pt x="1908" y="4779"/>
                  </a:lnTo>
                  <a:lnTo>
                    <a:pt x="1908" y="4779"/>
                  </a:lnTo>
                  <a:lnTo>
                    <a:pt x="1908" y="4779"/>
                  </a:lnTo>
                  <a:lnTo>
                    <a:pt x="1929" y="4779"/>
                  </a:lnTo>
                  <a:lnTo>
                    <a:pt x="1929" y="4779"/>
                  </a:lnTo>
                  <a:lnTo>
                    <a:pt x="1949" y="4779"/>
                  </a:lnTo>
                  <a:lnTo>
                    <a:pt x="1949" y="4758"/>
                  </a:lnTo>
                  <a:lnTo>
                    <a:pt x="1949" y="4758"/>
                  </a:lnTo>
                  <a:lnTo>
                    <a:pt x="1929" y="4738"/>
                  </a:lnTo>
                  <a:lnTo>
                    <a:pt x="1867" y="4758"/>
                  </a:lnTo>
                  <a:lnTo>
                    <a:pt x="1867" y="4758"/>
                  </a:lnTo>
                  <a:lnTo>
                    <a:pt x="1867" y="4758"/>
                  </a:lnTo>
                  <a:lnTo>
                    <a:pt x="1867" y="4758"/>
                  </a:lnTo>
                  <a:lnTo>
                    <a:pt x="1867" y="4758"/>
                  </a:lnTo>
                  <a:lnTo>
                    <a:pt x="1867" y="4738"/>
                  </a:lnTo>
                  <a:lnTo>
                    <a:pt x="1887" y="4738"/>
                  </a:lnTo>
                  <a:lnTo>
                    <a:pt x="1887" y="4738"/>
                  </a:lnTo>
                  <a:lnTo>
                    <a:pt x="1887" y="4738"/>
                  </a:lnTo>
                  <a:lnTo>
                    <a:pt x="1908" y="4718"/>
                  </a:lnTo>
                  <a:lnTo>
                    <a:pt x="1908" y="4718"/>
                  </a:lnTo>
                  <a:lnTo>
                    <a:pt x="1908" y="4697"/>
                  </a:lnTo>
                  <a:lnTo>
                    <a:pt x="1887" y="4676"/>
                  </a:lnTo>
                  <a:lnTo>
                    <a:pt x="1887" y="4676"/>
                  </a:lnTo>
                  <a:lnTo>
                    <a:pt x="1887" y="4676"/>
                  </a:lnTo>
                  <a:lnTo>
                    <a:pt x="1908" y="4697"/>
                  </a:lnTo>
                  <a:lnTo>
                    <a:pt x="1929" y="4718"/>
                  </a:lnTo>
                  <a:lnTo>
                    <a:pt x="1929" y="4718"/>
                  </a:lnTo>
                  <a:lnTo>
                    <a:pt x="1929" y="4718"/>
                  </a:lnTo>
                  <a:lnTo>
                    <a:pt x="1929" y="4718"/>
                  </a:lnTo>
                  <a:lnTo>
                    <a:pt x="1929" y="4697"/>
                  </a:lnTo>
                  <a:lnTo>
                    <a:pt x="1929" y="4697"/>
                  </a:lnTo>
                  <a:lnTo>
                    <a:pt x="1929" y="4697"/>
                  </a:lnTo>
                  <a:lnTo>
                    <a:pt x="1929" y="4697"/>
                  </a:lnTo>
                  <a:lnTo>
                    <a:pt x="1929" y="4697"/>
                  </a:lnTo>
                  <a:lnTo>
                    <a:pt x="1929" y="4697"/>
                  </a:lnTo>
                  <a:lnTo>
                    <a:pt x="1929" y="4697"/>
                  </a:lnTo>
                  <a:lnTo>
                    <a:pt x="1929" y="4697"/>
                  </a:lnTo>
                  <a:lnTo>
                    <a:pt x="1929" y="4697"/>
                  </a:lnTo>
                  <a:lnTo>
                    <a:pt x="1929" y="4697"/>
                  </a:lnTo>
                  <a:lnTo>
                    <a:pt x="1929" y="4697"/>
                  </a:lnTo>
                  <a:lnTo>
                    <a:pt x="1929" y="4697"/>
                  </a:lnTo>
                  <a:lnTo>
                    <a:pt x="1929" y="4697"/>
                  </a:lnTo>
                  <a:lnTo>
                    <a:pt x="1929" y="4676"/>
                  </a:lnTo>
                  <a:lnTo>
                    <a:pt x="1908" y="4676"/>
                  </a:lnTo>
                  <a:lnTo>
                    <a:pt x="1908" y="4676"/>
                  </a:lnTo>
                  <a:lnTo>
                    <a:pt x="1887" y="4676"/>
                  </a:lnTo>
                  <a:lnTo>
                    <a:pt x="1887" y="4676"/>
                  </a:lnTo>
                  <a:lnTo>
                    <a:pt x="1887" y="4656"/>
                  </a:lnTo>
                  <a:lnTo>
                    <a:pt x="1867" y="4615"/>
                  </a:lnTo>
                  <a:lnTo>
                    <a:pt x="1867" y="4615"/>
                  </a:lnTo>
                  <a:lnTo>
                    <a:pt x="1867" y="4594"/>
                  </a:lnTo>
                  <a:lnTo>
                    <a:pt x="1867" y="4594"/>
                  </a:lnTo>
                  <a:lnTo>
                    <a:pt x="1867" y="4594"/>
                  </a:lnTo>
                  <a:lnTo>
                    <a:pt x="1867" y="4594"/>
                  </a:lnTo>
                  <a:lnTo>
                    <a:pt x="1847" y="4594"/>
                  </a:lnTo>
                  <a:lnTo>
                    <a:pt x="1847" y="4615"/>
                  </a:lnTo>
                  <a:lnTo>
                    <a:pt x="1847" y="4615"/>
                  </a:lnTo>
                  <a:lnTo>
                    <a:pt x="1867" y="4636"/>
                  </a:lnTo>
                  <a:lnTo>
                    <a:pt x="1867" y="4656"/>
                  </a:lnTo>
                  <a:lnTo>
                    <a:pt x="1867" y="4636"/>
                  </a:lnTo>
                  <a:lnTo>
                    <a:pt x="1847" y="4636"/>
                  </a:lnTo>
                  <a:lnTo>
                    <a:pt x="1847" y="4615"/>
                  </a:lnTo>
                  <a:lnTo>
                    <a:pt x="1847" y="4594"/>
                  </a:lnTo>
                  <a:lnTo>
                    <a:pt x="1847" y="4594"/>
                  </a:lnTo>
                  <a:lnTo>
                    <a:pt x="1847" y="4594"/>
                  </a:lnTo>
                  <a:lnTo>
                    <a:pt x="1826" y="4594"/>
                  </a:lnTo>
                  <a:lnTo>
                    <a:pt x="1826" y="4574"/>
                  </a:lnTo>
                  <a:lnTo>
                    <a:pt x="1826" y="4574"/>
                  </a:lnTo>
                  <a:lnTo>
                    <a:pt x="1805" y="4574"/>
                  </a:lnTo>
                  <a:lnTo>
                    <a:pt x="1805" y="4594"/>
                  </a:lnTo>
                  <a:lnTo>
                    <a:pt x="1805" y="4594"/>
                  </a:lnTo>
                  <a:lnTo>
                    <a:pt x="1805" y="4594"/>
                  </a:lnTo>
                  <a:lnTo>
                    <a:pt x="1805" y="4615"/>
                  </a:lnTo>
                  <a:lnTo>
                    <a:pt x="1805" y="4615"/>
                  </a:lnTo>
                  <a:lnTo>
                    <a:pt x="1805" y="4615"/>
                  </a:lnTo>
                  <a:lnTo>
                    <a:pt x="1805" y="4615"/>
                  </a:lnTo>
                  <a:lnTo>
                    <a:pt x="1805" y="4594"/>
                  </a:lnTo>
                  <a:lnTo>
                    <a:pt x="1805" y="4594"/>
                  </a:lnTo>
                  <a:lnTo>
                    <a:pt x="1805" y="4574"/>
                  </a:lnTo>
                  <a:lnTo>
                    <a:pt x="1805" y="4574"/>
                  </a:lnTo>
                  <a:lnTo>
                    <a:pt x="1805" y="4574"/>
                  </a:lnTo>
                  <a:lnTo>
                    <a:pt x="1805" y="4574"/>
                  </a:lnTo>
                  <a:lnTo>
                    <a:pt x="1785" y="4574"/>
                  </a:lnTo>
                  <a:lnTo>
                    <a:pt x="1785" y="4574"/>
                  </a:lnTo>
                  <a:lnTo>
                    <a:pt x="1785" y="4574"/>
                  </a:lnTo>
                  <a:lnTo>
                    <a:pt x="1785" y="4574"/>
                  </a:lnTo>
                  <a:lnTo>
                    <a:pt x="1785" y="4574"/>
                  </a:lnTo>
                  <a:lnTo>
                    <a:pt x="1765" y="4554"/>
                  </a:lnTo>
                  <a:lnTo>
                    <a:pt x="1765" y="4554"/>
                  </a:lnTo>
                  <a:lnTo>
                    <a:pt x="1765" y="4554"/>
                  </a:lnTo>
                  <a:lnTo>
                    <a:pt x="1765" y="4554"/>
                  </a:lnTo>
                  <a:lnTo>
                    <a:pt x="1765" y="4554"/>
                  </a:lnTo>
                  <a:lnTo>
                    <a:pt x="1765" y="4554"/>
                  </a:lnTo>
                  <a:lnTo>
                    <a:pt x="1765" y="4533"/>
                  </a:lnTo>
                  <a:lnTo>
                    <a:pt x="1744" y="4533"/>
                  </a:lnTo>
                  <a:lnTo>
                    <a:pt x="1744" y="4512"/>
                  </a:lnTo>
                  <a:lnTo>
                    <a:pt x="1744" y="4512"/>
                  </a:lnTo>
                  <a:lnTo>
                    <a:pt x="1744" y="4512"/>
                  </a:lnTo>
                  <a:lnTo>
                    <a:pt x="1765" y="4533"/>
                  </a:lnTo>
                  <a:lnTo>
                    <a:pt x="1805" y="4554"/>
                  </a:lnTo>
                  <a:lnTo>
                    <a:pt x="1805" y="4533"/>
                  </a:lnTo>
                  <a:lnTo>
                    <a:pt x="1805" y="4533"/>
                  </a:lnTo>
                  <a:lnTo>
                    <a:pt x="1765" y="4512"/>
                  </a:lnTo>
                  <a:lnTo>
                    <a:pt x="1765" y="4512"/>
                  </a:lnTo>
                  <a:lnTo>
                    <a:pt x="1765" y="4512"/>
                  </a:lnTo>
                  <a:lnTo>
                    <a:pt x="1765" y="4512"/>
                  </a:lnTo>
                  <a:lnTo>
                    <a:pt x="1765" y="4512"/>
                  </a:lnTo>
                  <a:lnTo>
                    <a:pt x="1765" y="4512"/>
                  </a:lnTo>
                  <a:lnTo>
                    <a:pt x="1765" y="4512"/>
                  </a:lnTo>
                  <a:lnTo>
                    <a:pt x="1765" y="4512"/>
                  </a:lnTo>
                  <a:lnTo>
                    <a:pt x="1765" y="4492"/>
                  </a:lnTo>
                  <a:lnTo>
                    <a:pt x="1765" y="4492"/>
                  </a:lnTo>
                  <a:lnTo>
                    <a:pt x="1765" y="4492"/>
                  </a:lnTo>
                  <a:lnTo>
                    <a:pt x="1765" y="4492"/>
                  </a:lnTo>
                  <a:lnTo>
                    <a:pt x="1765" y="4492"/>
                  </a:lnTo>
                  <a:lnTo>
                    <a:pt x="1744" y="4492"/>
                  </a:lnTo>
                  <a:lnTo>
                    <a:pt x="1744" y="4492"/>
                  </a:lnTo>
                  <a:lnTo>
                    <a:pt x="1723" y="4492"/>
                  </a:lnTo>
                  <a:lnTo>
                    <a:pt x="1723" y="4492"/>
                  </a:lnTo>
                  <a:lnTo>
                    <a:pt x="1723" y="4492"/>
                  </a:lnTo>
                  <a:lnTo>
                    <a:pt x="1723" y="4492"/>
                  </a:lnTo>
                  <a:lnTo>
                    <a:pt x="1723" y="4492"/>
                  </a:lnTo>
                  <a:lnTo>
                    <a:pt x="1703" y="4492"/>
                  </a:lnTo>
                  <a:lnTo>
                    <a:pt x="1703" y="4492"/>
                  </a:lnTo>
                  <a:lnTo>
                    <a:pt x="1703" y="4492"/>
                  </a:lnTo>
                  <a:lnTo>
                    <a:pt x="1703" y="4492"/>
                  </a:lnTo>
                  <a:lnTo>
                    <a:pt x="1703" y="4492"/>
                  </a:lnTo>
                  <a:lnTo>
                    <a:pt x="1723" y="4472"/>
                  </a:lnTo>
                  <a:lnTo>
                    <a:pt x="1723" y="4472"/>
                  </a:lnTo>
                  <a:lnTo>
                    <a:pt x="1703" y="4472"/>
                  </a:lnTo>
                  <a:lnTo>
                    <a:pt x="1683" y="4472"/>
                  </a:lnTo>
                  <a:lnTo>
                    <a:pt x="1683" y="4451"/>
                  </a:lnTo>
                  <a:lnTo>
                    <a:pt x="1683" y="4451"/>
                  </a:lnTo>
                  <a:lnTo>
                    <a:pt x="1683" y="4451"/>
                  </a:lnTo>
                  <a:lnTo>
                    <a:pt x="1683" y="4430"/>
                  </a:lnTo>
                  <a:lnTo>
                    <a:pt x="1662" y="4430"/>
                  </a:lnTo>
                  <a:lnTo>
                    <a:pt x="1662" y="4430"/>
                  </a:lnTo>
                  <a:lnTo>
                    <a:pt x="1641" y="4410"/>
                  </a:lnTo>
                  <a:lnTo>
                    <a:pt x="1641" y="4410"/>
                  </a:lnTo>
                  <a:lnTo>
                    <a:pt x="1641" y="4410"/>
                  </a:lnTo>
                  <a:lnTo>
                    <a:pt x="1641" y="4410"/>
                  </a:lnTo>
                  <a:lnTo>
                    <a:pt x="1641" y="4410"/>
                  </a:lnTo>
                  <a:lnTo>
                    <a:pt x="1641" y="4410"/>
                  </a:lnTo>
                  <a:lnTo>
                    <a:pt x="1641" y="4389"/>
                  </a:lnTo>
                  <a:lnTo>
                    <a:pt x="1641" y="4389"/>
                  </a:lnTo>
                  <a:lnTo>
                    <a:pt x="1641" y="4369"/>
                  </a:lnTo>
                  <a:lnTo>
                    <a:pt x="1621" y="4369"/>
                  </a:lnTo>
                  <a:lnTo>
                    <a:pt x="1601" y="4389"/>
                  </a:lnTo>
                  <a:lnTo>
                    <a:pt x="1601" y="4389"/>
                  </a:lnTo>
                  <a:lnTo>
                    <a:pt x="1580" y="4410"/>
                  </a:lnTo>
                  <a:lnTo>
                    <a:pt x="1580" y="4430"/>
                  </a:lnTo>
                  <a:lnTo>
                    <a:pt x="1580" y="4430"/>
                  </a:lnTo>
                  <a:lnTo>
                    <a:pt x="1580" y="4430"/>
                  </a:lnTo>
                  <a:lnTo>
                    <a:pt x="1559" y="4430"/>
                  </a:lnTo>
                  <a:lnTo>
                    <a:pt x="1559" y="4410"/>
                  </a:lnTo>
                  <a:lnTo>
                    <a:pt x="1559" y="4410"/>
                  </a:lnTo>
                  <a:lnTo>
                    <a:pt x="1559" y="4389"/>
                  </a:lnTo>
                  <a:lnTo>
                    <a:pt x="1559" y="4389"/>
                  </a:lnTo>
                  <a:lnTo>
                    <a:pt x="1559" y="4389"/>
                  </a:lnTo>
                  <a:lnTo>
                    <a:pt x="1559" y="4389"/>
                  </a:lnTo>
                  <a:lnTo>
                    <a:pt x="1559" y="4369"/>
                  </a:lnTo>
                  <a:lnTo>
                    <a:pt x="1559" y="4369"/>
                  </a:lnTo>
                  <a:lnTo>
                    <a:pt x="1559" y="4369"/>
                  </a:lnTo>
                  <a:lnTo>
                    <a:pt x="1539" y="4369"/>
                  </a:lnTo>
                  <a:lnTo>
                    <a:pt x="1539" y="4369"/>
                  </a:lnTo>
                  <a:lnTo>
                    <a:pt x="1539" y="4369"/>
                  </a:lnTo>
                  <a:lnTo>
                    <a:pt x="1498" y="4369"/>
                  </a:lnTo>
                  <a:lnTo>
                    <a:pt x="1498" y="4369"/>
                  </a:lnTo>
                  <a:lnTo>
                    <a:pt x="1498" y="4369"/>
                  </a:lnTo>
                  <a:lnTo>
                    <a:pt x="1498" y="4369"/>
                  </a:lnTo>
                  <a:lnTo>
                    <a:pt x="1498" y="4369"/>
                  </a:lnTo>
                  <a:lnTo>
                    <a:pt x="1498" y="4369"/>
                  </a:lnTo>
                  <a:lnTo>
                    <a:pt x="1477" y="4369"/>
                  </a:lnTo>
                  <a:lnTo>
                    <a:pt x="1477" y="4369"/>
                  </a:lnTo>
                  <a:lnTo>
                    <a:pt x="1498" y="4369"/>
                  </a:lnTo>
                  <a:lnTo>
                    <a:pt x="1477" y="4348"/>
                  </a:lnTo>
                  <a:lnTo>
                    <a:pt x="1477" y="4348"/>
                  </a:lnTo>
                  <a:lnTo>
                    <a:pt x="1457" y="4348"/>
                  </a:lnTo>
                  <a:lnTo>
                    <a:pt x="1457" y="4348"/>
                  </a:lnTo>
                  <a:lnTo>
                    <a:pt x="1457" y="4348"/>
                  </a:lnTo>
                  <a:lnTo>
                    <a:pt x="1457" y="4348"/>
                  </a:lnTo>
                  <a:lnTo>
                    <a:pt x="1457" y="4348"/>
                  </a:lnTo>
                  <a:lnTo>
                    <a:pt x="1457" y="4348"/>
                  </a:lnTo>
                  <a:lnTo>
                    <a:pt x="1457" y="4348"/>
                  </a:lnTo>
                  <a:lnTo>
                    <a:pt x="1457" y="4348"/>
                  </a:lnTo>
                  <a:lnTo>
                    <a:pt x="1457" y="4328"/>
                  </a:lnTo>
                  <a:lnTo>
                    <a:pt x="1457" y="4328"/>
                  </a:lnTo>
                  <a:lnTo>
                    <a:pt x="1477" y="4328"/>
                  </a:lnTo>
                  <a:lnTo>
                    <a:pt x="1477" y="4307"/>
                  </a:lnTo>
                  <a:lnTo>
                    <a:pt x="1477" y="4307"/>
                  </a:lnTo>
                  <a:lnTo>
                    <a:pt x="1477" y="4307"/>
                  </a:lnTo>
                  <a:lnTo>
                    <a:pt x="1477" y="4307"/>
                  </a:lnTo>
                  <a:lnTo>
                    <a:pt x="1477" y="4307"/>
                  </a:lnTo>
                  <a:lnTo>
                    <a:pt x="1477" y="4307"/>
                  </a:lnTo>
                  <a:lnTo>
                    <a:pt x="1477" y="4307"/>
                  </a:lnTo>
                  <a:lnTo>
                    <a:pt x="1477" y="4287"/>
                  </a:lnTo>
                  <a:lnTo>
                    <a:pt x="1477" y="4287"/>
                  </a:lnTo>
                  <a:lnTo>
                    <a:pt x="1477" y="4287"/>
                  </a:lnTo>
                  <a:lnTo>
                    <a:pt x="1457" y="4287"/>
                  </a:lnTo>
                  <a:lnTo>
                    <a:pt x="1457" y="4287"/>
                  </a:lnTo>
                  <a:lnTo>
                    <a:pt x="1457" y="4287"/>
                  </a:lnTo>
                  <a:lnTo>
                    <a:pt x="1457" y="4287"/>
                  </a:lnTo>
                  <a:lnTo>
                    <a:pt x="1457" y="4266"/>
                  </a:lnTo>
                  <a:lnTo>
                    <a:pt x="1457" y="4266"/>
                  </a:lnTo>
                  <a:lnTo>
                    <a:pt x="1457" y="4266"/>
                  </a:lnTo>
                  <a:lnTo>
                    <a:pt x="1457" y="4266"/>
                  </a:lnTo>
                  <a:lnTo>
                    <a:pt x="1457" y="4246"/>
                  </a:lnTo>
                  <a:lnTo>
                    <a:pt x="1457" y="4246"/>
                  </a:lnTo>
                  <a:lnTo>
                    <a:pt x="1457" y="4246"/>
                  </a:lnTo>
                  <a:lnTo>
                    <a:pt x="1457" y="4246"/>
                  </a:lnTo>
                  <a:lnTo>
                    <a:pt x="1457" y="4246"/>
                  </a:lnTo>
                  <a:lnTo>
                    <a:pt x="1436" y="4246"/>
                  </a:lnTo>
                  <a:lnTo>
                    <a:pt x="1436" y="4225"/>
                  </a:lnTo>
                  <a:lnTo>
                    <a:pt x="1436" y="4225"/>
                  </a:lnTo>
                  <a:lnTo>
                    <a:pt x="1436" y="4225"/>
                  </a:lnTo>
                  <a:lnTo>
                    <a:pt x="1436" y="4225"/>
                  </a:lnTo>
                  <a:lnTo>
                    <a:pt x="1436" y="4225"/>
                  </a:lnTo>
                  <a:lnTo>
                    <a:pt x="1436" y="4225"/>
                  </a:lnTo>
                  <a:lnTo>
                    <a:pt x="1436" y="4205"/>
                  </a:lnTo>
                  <a:lnTo>
                    <a:pt x="1436" y="4205"/>
                  </a:lnTo>
                  <a:lnTo>
                    <a:pt x="1436" y="4184"/>
                  </a:lnTo>
                  <a:lnTo>
                    <a:pt x="1457" y="4184"/>
                  </a:lnTo>
                  <a:lnTo>
                    <a:pt x="1457" y="4184"/>
                  </a:lnTo>
                  <a:lnTo>
                    <a:pt x="1436" y="4184"/>
                  </a:lnTo>
                  <a:lnTo>
                    <a:pt x="1436" y="4184"/>
                  </a:lnTo>
                  <a:lnTo>
                    <a:pt x="1436" y="4184"/>
                  </a:lnTo>
                  <a:lnTo>
                    <a:pt x="1436" y="4184"/>
                  </a:lnTo>
                  <a:lnTo>
                    <a:pt x="1436" y="4184"/>
                  </a:lnTo>
                  <a:lnTo>
                    <a:pt x="1436" y="4184"/>
                  </a:lnTo>
                  <a:lnTo>
                    <a:pt x="1436" y="4164"/>
                  </a:lnTo>
                  <a:lnTo>
                    <a:pt x="1436" y="4164"/>
                  </a:lnTo>
                  <a:lnTo>
                    <a:pt x="1436" y="4164"/>
                  </a:lnTo>
                  <a:lnTo>
                    <a:pt x="1436" y="4164"/>
                  </a:lnTo>
                  <a:lnTo>
                    <a:pt x="1436" y="4143"/>
                  </a:lnTo>
                  <a:lnTo>
                    <a:pt x="1436" y="4143"/>
                  </a:lnTo>
                  <a:lnTo>
                    <a:pt x="1436" y="4143"/>
                  </a:lnTo>
                  <a:lnTo>
                    <a:pt x="1436" y="4143"/>
                  </a:lnTo>
                  <a:lnTo>
                    <a:pt x="1436" y="4143"/>
                  </a:lnTo>
                  <a:lnTo>
                    <a:pt x="1436" y="4143"/>
                  </a:lnTo>
                  <a:lnTo>
                    <a:pt x="1436" y="4143"/>
                  </a:lnTo>
                  <a:lnTo>
                    <a:pt x="1416" y="4143"/>
                  </a:lnTo>
                  <a:lnTo>
                    <a:pt x="1436" y="4143"/>
                  </a:lnTo>
                  <a:lnTo>
                    <a:pt x="1436" y="4143"/>
                  </a:lnTo>
                  <a:lnTo>
                    <a:pt x="1436" y="4123"/>
                  </a:lnTo>
                  <a:lnTo>
                    <a:pt x="1416" y="4123"/>
                  </a:lnTo>
                  <a:lnTo>
                    <a:pt x="1436" y="4123"/>
                  </a:lnTo>
                  <a:lnTo>
                    <a:pt x="1436" y="4123"/>
                  </a:lnTo>
                  <a:lnTo>
                    <a:pt x="1436" y="4102"/>
                  </a:lnTo>
                  <a:lnTo>
                    <a:pt x="1416" y="4102"/>
                  </a:lnTo>
                  <a:lnTo>
                    <a:pt x="1436" y="4082"/>
                  </a:lnTo>
                  <a:lnTo>
                    <a:pt x="1436" y="4082"/>
                  </a:lnTo>
                  <a:lnTo>
                    <a:pt x="1436" y="4082"/>
                  </a:lnTo>
                  <a:lnTo>
                    <a:pt x="1436" y="4061"/>
                  </a:lnTo>
                  <a:lnTo>
                    <a:pt x="1436" y="4061"/>
                  </a:lnTo>
                  <a:lnTo>
                    <a:pt x="1416" y="4061"/>
                  </a:lnTo>
                  <a:lnTo>
                    <a:pt x="1416" y="4041"/>
                  </a:lnTo>
                  <a:lnTo>
                    <a:pt x="1395" y="4041"/>
                  </a:lnTo>
                  <a:lnTo>
                    <a:pt x="1395" y="4041"/>
                  </a:lnTo>
                  <a:lnTo>
                    <a:pt x="1416" y="4041"/>
                  </a:lnTo>
                  <a:lnTo>
                    <a:pt x="1416" y="4041"/>
                  </a:lnTo>
                  <a:lnTo>
                    <a:pt x="1436" y="4061"/>
                  </a:lnTo>
                  <a:lnTo>
                    <a:pt x="1436" y="4061"/>
                  </a:lnTo>
                  <a:lnTo>
                    <a:pt x="1436" y="4061"/>
                  </a:lnTo>
                  <a:lnTo>
                    <a:pt x="1436" y="4041"/>
                  </a:lnTo>
                  <a:lnTo>
                    <a:pt x="1436" y="4041"/>
                  </a:lnTo>
                  <a:lnTo>
                    <a:pt x="1416" y="4041"/>
                  </a:lnTo>
                  <a:lnTo>
                    <a:pt x="1416" y="4041"/>
                  </a:lnTo>
                  <a:lnTo>
                    <a:pt x="1436" y="4041"/>
                  </a:lnTo>
                  <a:lnTo>
                    <a:pt x="1436" y="4041"/>
                  </a:lnTo>
                  <a:lnTo>
                    <a:pt x="1457" y="4041"/>
                  </a:lnTo>
                  <a:lnTo>
                    <a:pt x="1436" y="4020"/>
                  </a:lnTo>
                  <a:lnTo>
                    <a:pt x="1436" y="4020"/>
                  </a:lnTo>
                  <a:lnTo>
                    <a:pt x="1416" y="4020"/>
                  </a:lnTo>
                  <a:lnTo>
                    <a:pt x="1416" y="4020"/>
                  </a:lnTo>
                  <a:lnTo>
                    <a:pt x="1395" y="4000"/>
                  </a:lnTo>
                  <a:lnTo>
                    <a:pt x="1395" y="4000"/>
                  </a:lnTo>
                  <a:lnTo>
                    <a:pt x="1395" y="4000"/>
                  </a:lnTo>
                  <a:lnTo>
                    <a:pt x="1416" y="4000"/>
                  </a:lnTo>
                  <a:lnTo>
                    <a:pt x="1416" y="3979"/>
                  </a:lnTo>
                  <a:lnTo>
                    <a:pt x="1416" y="3979"/>
                  </a:lnTo>
                  <a:lnTo>
                    <a:pt x="1416" y="3979"/>
                  </a:lnTo>
                  <a:lnTo>
                    <a:pt x="1416" y="4000"/>
                  </a:lnTo>
                  <a:lnTo>
                    <a:pt x="1416" y="3979"/>
                  </a:lnTo>
                  <a:lnTo>
                    <a:pt x="1416" y="3979"/>
                  </a:lnTo>
                  <a:lnTo>
                    <a:pt x="1416" y="3979"/>
                  </a:lnTo>
                  <a:lnTo>
                    <a:pt x="1436" y="3979"/>
                  </a:lnTo>
                  <a:lnTo>
                    <a:pt x="1436" y="3979"/>
                  </a:lnTo>
                  <a:lnTo>
                    <a:pt x="1436" y="3979"/>
                  </a:lnTo>
                  <a:lnTo>
                    <a:pt x="1436" y="3979"/>
                  </a:lnTo>
                  <a:lnTo>
                    <a:pt x="1436" y="3979"/>
                  </a:lnTo>
                  <a:lnTo>
                    <a:pt x="1416" y="3979"/>
                  </a:lnTo>
                  <a:lnTo>
                    <a:pt x="1416" y="3979"/>
                  </a:lnTo>
                  <a:lnTo>
                    <a:pt x="1416" y="3979"/>
                  </a:lnTo>
                  <a:lnTo>
                    <a:pt x="1416" y="3979"/>
                  </a:lnTo>
                  <a:lnTo>
                    <a:pt x="1416" y="3979"/>
                  </a:lnTo>
                  <a:lnTo>
                    <a:pt x="1416" y="3979"/>
                  </a:lnTo>
                  <a:lnTo>
                    <a:pt x="1416" y="3979"/>
                  </a:lnTo>
                  <a:lnTo>
                    <a:pt x="1416" y="3959"/>
                  </a:lnTo>
                  <a:lnTo>
                    <a:pt x="1416" y="3959"/>
                  </a:lnTo>
                  <a:lnTo>
                    <a:pt x="1416" y="3959"/>
                  </a:lnTo>
                  <a:lnTo>
                    <a:pt x="1416" y="3959"/>
                  </a:lnTo>
                  <a:lnTo>
                    <a:pt x="1416" y="3959"/>
                  </a:lnTo>
                  <a:lnTo>
                    <a:pt x="1416" y="3938"/>
                  </a:lnTo>
                  <a:lnTo>
                    <a:pt x="1395" y="3938"/>
                  </a:lnTo>
                  <a:lnTo>
                    <a:pt x="1395" y="3938"/>
                  </a:lnTo>
                  <a:lnTo>
                    <a:pt x="1416" y="3938"/>
                  </a:lnTo>
                  <a:lnTo>
                    <a:pt x="1416" y="3938"/>
                  </a:lnTo>
                  <a:lnTo>
                    <a:pt x="1416" y="3938"/>
                  </a:lnTo>
                  <a:lnTo>
                    <a:pt x="1395" y="3938"/>
                  </a:lnTo>
                  <a:lnTo>
                    <a:pt x="1395" y="3938"/>
                  </a:lnTo>
                  <a:lnTo>
                    <a:pt x="1395" y="3938"/>
                  </a:lnTo>
                  <a:lnTo>
                    <a:pt x="1395" y="3918"/>
                  </a:lnTo>
                  <a:lnTo>
                    <a:pt x="1395" y="3918"/>
                  </a:lnTo>
                  <a:lnTo>
                    <a:pt x="1416" y="3918"/>
                  </a:lnTo>
                  <a:lnTo>
                    <a:pt x="1416" y="3918"/>
                  </a:lnTo>
                  <a:lnTo>
                    <a:pt x="1395" y="3918"/>
                  </a:lnTo>
                  <a:lnTo>
                    <a:pt x="1395" y="3918"/>
                  </a:lnTo>
                  <a:lnTo>
                    <a:pt x="1395" y="3918"/>
                  </a:lnTo>
                  <a:lnTo>
                    <a:pt x="1416" y="3897"/>
                  </a:lnTo>
                  <a:lnTo>
                    <a:pt x="1395" y="3897"/>
                  </a:lnTo>
                  <a:lnTo>
                    <a:pt x="1395" y="3897"/>
                  </a:lnTo>
                  <a:lnTo>
                    <a:pt x="1395" y="3897"/>
                  </a:lnTo>
                  <a:lnTo>
                    <a:pt x="1395" y="3897"/>
                  </a:lnTo>
                  <a:lnTo>
                    <a:pt x="1416" y="3897"/>
                  </a:lnTo>
                  <a:lnTo>
                    <a:pt x="1416" y="3897"/>
                  </a:lnTo>
                  <a:lnTo>
                    <a:pt x="1416" y="3897"/>
                  </a:lnTo>
                  <a:lnTo>
                    <a:pt x="1416" y="3897"/>
                  </a:lnTo>
                  <a:lnTo>
                    <a:pt x="1436" y="3897"/>
                  </a:lnTo>
                  <a:lnTo>
                    <a:pt x="1416" y="3897"/>
                  </a:lnTo>
                  <a:lnTo>
                    <a:pt x="1395" y="3877"/>
                  </a:lnTo>
                  <a:lnTo>
                    <a:pt x="1395" y="3877"/>
                  </a:lnTo>
                  <a:lnTo>
                    <a:pt x="1416" y="3877"/>
                  </a:lnTo>
                  <a:lnTo>
                    <a:pt x="1416" y="3877"/>
                  </a:lnTo>
                  <a:lnTo>
                    <a:pt x="1416" y="3877"/>
                  </a:lnTo>
                  <a:lnTo>
                    <a:pt x="1416" y="3877"/>
                  </a:lnTo>
                  <a:lnTo>
                    <a:pt x="1416" y="3877"/>
                  </a:lnTo>
                  <a:lnTo>
                    <a:pt x="1416" y="3877"/>
                  </a:lnTo>
                  <a:lnTo>
                    <a:pt x="1416" y="3877"/>
                  </a:lnTo>
                  <a:lnTo>
                    <a:pt x="1436" y="3856"/>
                  </a:lnTo>
                  <a:lnTo>
                    <a:pt x="1436" y="3856"/>
                  </a:lnTo>
                  <a:lnTo>
                    <a:pt x="1416" y="3835"/>
                  </a:lnTo>
                  <a:lnTo>
                    <a:pt x="1416" y="3856"/>
                  </a:lnTo>
                  <a:lnTo>
                    <a:pt x="1395" y="3835"/>
                  </a:lnTo>
                  <a:lnTo>
                    <a:pt x="1395" y="3835"/>
                  </a:lnTo>
                  <a:lnTo>
                    <a:pt x="1416" y="3835"/>
                  </a:lnTo>
                  <a:lnTo>
                    <a:pt x="1436" y="3835"/>
                  </a:lnTo>
                  <a:lnTo>
                    <a:pt x="1436" y="3856"/>
                  </a:lnTo>
                  <a:lnTo>
                    <a:pt x="1436" y="3856"/>
                  </a:lnTo>
                  <a:lnTo>
                    <a:pt x="1436" y="3856"/>
                  </a:lnTo>
                  <a:lnTo>
                    <a:pt x="1457" y="3856"/>
                  </a:lnTo>
                  <a:lnTo>
                    <a:pt x="1457" y="3856"/>
                  </a:lnTo>
                  <a:lnTo>
                    <a:pt x="1436" y="3856"/>
                  </a:lnTo>
                  <a:lnTo>
                    <a:pt x="1436" y="3835"/>
                  </a:lnTo>
                  <a:lnTo>
                    <a:pt x="1457" y="3835"/>
                  </a:lnTo>
                  <a:lnTo>
                    <a:pt x="1457" y="3856"/>
                  </a:lnTo>
                  <a:lnTo>
                    <a:pt x="1477" y="3877"/>
                  </a:lnTo>
                  <a:lnTo>
                    <a:pt x="1477" y="3877"/>
                  </a:lnTo>
                  <a:lnTo>
                    <a:pt x="1477" y="3877"/>
                  </a:lnTo>
                  <a:lnTo>
                    <a:pt x="1477" y="3877"/>
                  </a:lnTo>
                  <a:lnTo>
                    <a:pt x="1477" y="3877"/>
                  </a:lnTo>
                  <a:lnTo>
                    <a:pt x="1477" y="3877"/>
                  </a:lnTo>
                  <a:lnTo>
                    <a:pt x="1498" y="3877"/>
                  </a:lnTo>
                  <a:lnTo>
                    <a:pt x="1498" y="3856"/>
                  </a:lnTo>
                  <a:lnTo>
                    <a:pt x="1498" y="3856"/>
                  </a:lnTo>
                  <a:lnTo>
                    <a:pt x="1498" y="3856"/>
                  </a:lnTo>
                  <a:lnTo>
                    <a:pt x="1498" y="3835"/>
                  </a:lnTo>
                  <a:lnTo>
                    <a:pt x="1498" y="3835"/>
                  </a:lnTo>
                  <a:lnTo>
                    <a:pt x="1477" y="3835"/>
                  </a:lnTo>
                  <a:lnTo>
                    <a:pt x="1477" y="3835"/>
                  </a:lnTo>
                  <a:lnTo>
                    <a:pt x="1477" y="3835"/>
                  </a:lnTo>
                  <a:lnTo>
                    <a:pt x="1477" y="3835"/>
                  </a:lnTo>
                  <a:lnTo>
                    <a:pt x="1457" y="3835"/>
                  </a:lnTo>
                  <a:lnTo>
                    <a:pt x="1457" y="3835"/>
                  </a:lnTo>
                  <a:lnTo>
                    <a:pt x="1457" y="3815"/>
                  </a:lnTo>
                  <a:lnTo>
                    <a:pt x="1457" y="3815"/>
                  </a:lnTo>
                  <a:lnTo>
                    <a:pt x="1457" y="3815"/>
                  </a:lnTo>
                  <a:lnTo>
                    <a:pt x="1457" y="3795"/>
                  </a:lnTo>
                  <a:lnTo>
                    <a:pt x="1457" y="3795"/>
                  </a:lnTo>
                  <a:lnTo>
                    <a:pt x="1457" y="3795"/>
                  </a:lnTo>
                  <a:lnTo>
                    <a:pt x="1457" y="3795"/>
                  </a:lnTo>
                  <a:lnTo>
                    <a:pt x="1457" y="3795"/>
                  </a:lnTo>
                  <a:lnTo>
                    <a:pt x="1457" y="3795"/>
                  </a:lnTo>
                  <a:lnTo>
                    <a:pt x="1457" y="3795"/>
                  </a:lnTo>
                  <a:lnTo>
                    <a:pt x="1457" y="3795"/>
                  </a:lnTo>
                  <a:lnTo>
                    <a:pt x="1436" y="3795"/>
                  </a:lnTo>
                  <a:lnTo>
                    <a:pt x="1436" y="3795"/>
                  </a:lnTo>
                  <a:lnTo>
                    <a:pt x="1436" y="3795"/>
                  </a:lnTo>
                  <a:lnTo>
                    <a:pt x="1436" y="3774"/>
                  </a:lnTo>
                  <a:lnTo>
                    <a:pt x="1436" y="3774"/>
                  </a:lnTo>
                  <a:lnTo>
                    <a:pt x="1436" y="3774"/>
                  </a:lnTo>
                  <a:lnTo>
                    <a:pt x="1436" y="3774"/>
                  </a:lnTo>
                  <a:lnTo>
                    <a:pt x="1436" y="3774"/>
                  </a:lnTo>
                  <a:lnTo>
                    <a:pt x="1436" y="3774"/>
                  </a:lnTo>
                  <a:lnTo>
                    <a:pt x="1436" y="3774"/>
                  </a:lnTo>
                  <a:lnTo>
                    <a:pt x="1436" y="3774"/>
                  </a:lnTo>
                  <a:lnTo>
                    <a:pt x="1436" y="3774"/>
                  </a:lnTo>
                  <a:lnTo>
                    <a:pt x="1436" y="3774"/>
                  </a:lnTo>
                  <a:lnTo>
                    <a:pt x="1436" y="3753"/>
                  </a:lnTo>
                  <a:lnTo>
                    <a:pt x="1436" y="3753"/>
                  </a:lnTo>
                  <a:lnTo>
                    <a:pt x="1457" y="3753"/>
                  </a:lnTo>
                  <a:lnTo>
                    <a:pt x="1436" y="3753"/>
                  </a:lnTo>
                  <a:lnTo>
                    <a:pt x="1436" y="3753"/>
                  </a:lnTo>
                  <a:lnTo>
                    <a:pt x="1436" y="3733"/>
                  </a:lnTo>
                  <a:lnTo>
                    <a:pt x="1436" y="3733"/>
                  </a:lnTo>
                  <a:lnTo>
                    <a:pt x="1436" y="3733"/>
                  </a:lnTo>
                  <a:lnTo>
                    <a:pt x="1436" y="3713"/>
                  </a:lnTo>
                  <a:lnTo>
                    <a:pt x="1436" y="3713"/>
                  </a:lnTo>
                  <a:lnTo>
                    <a:pt x="1457" y="3713"/>
                  </a:lnTo>
                  <a:lnTo>
                    <a:pt x="1457" y="3713"/>
                  </a:lnTo>
                  <a:lnTo>
                    <a:pt x="1457" y="3713"/>
                  </a:lnTo>
                  <a:lnTo>
                    <a:pt x="1457" y="3713"/>
                  </a:lnTo>
                  <a:lnTo>
                    <a:pt x="1457" y="3692"/>
                  </a:lnTo>
                  <a:lnTo>
                    <a:pt x="1457" y="3692"/>
                  </a:lnTo>
                  <a:lnTo>
                    <a:pt x="1457" y="3692"/>
                  </a:lnTo>
                  <a:lnTo>
                    <a:pt x="1457" y="3692"/>
                  </a:lnTo>
                  <a:lnTo>
                    <a:pt x="1457" y="3692"/>
                  </a:lnTo>
                  <a:lnTo>
                    <a:pt x="1457" y="3692"/>
                  </a:lnTo>
                  <a:lnTo>
                    <a:pt x="1457" y="3671"/>
                  </a:lnTo>
                  <a:lnTo>
                    <a:pt x="1457" y="3671"/>
                  </a:lnTo>
                  <a:lnTo>
                    <a:pt x="1457" y="3671"/>
                  </a:lnTo>
                  <a:lnTo>
                    <a:pt x="1457" y="3651"/>
                  </a:lnTo>
                  <a:lnTo>
                    <a:pt x="1457" y="3651"/>
                  </a:lnTo>
                  <a:lnTo>
                    <a:pt x="1457" y="3651"/>
                  </a:lnTo>
                  <a:lnTo>
                    <a:pt x="1457" y="3631"/>
                  </a:lnTo>
                  <a:lnTo>
                    <a:pt x="1457" y="3631"/>
                  </a:lnTo>
                  <a:lnTo>
                    <a:pt x="1477" y="3631"/>
                  </a:lnTo>
                  <a:lnTo>
                    <a:pt x="1477" y="3631"/>
                  </a:lnTo>
                  <a:lnTo>
                    <a:pt x="1477" y="3610"/>
                  </a:lnTo>
                  <a:lnTo>
                    <a:pt x="1477" y="3610"/>
                  </a:lnTo>
                  <a:lnTo>
                    <a:pt x="1477" y="3610"/>
                  </a:lnTo>
                  <a:lnTo>
                    <a:pt x="1477" y="3589"/>
                  </a:lnTo>
                  <a:lnTo>
                    <a:pt x="1477" y="3589"/>
                  </a:lnTo>
                  <a:lnTo>
                    <a:pt x="1477" y="3589"/>
                  </a:lnTo>
                  <a:lnTo>
                    <a:pt x="1477" y="3589"/>
                  </a:lnTo>
                  <a:lnTo>
                    <a:pt x="1477" y="3589"/>
                  </a:lnTo>
                  <a:lnTo>
                    <a:pt x="1477" y="3589"/>
                  </a:lnTo>
                  <a:lnTo>
                    <a:pt x="1477" y="3589"/>
                  </a:lnTo>
                  <a:lnTo>
                    <a:pt x="1477" y="3589"/>
                  </a:lnTo>
                  <a:lnTo>
                    <a:pt x="1477" y="3589"/>
                  </a:lnTo>
                  <a:lnTo>
                    <a:pt x="1498" y="3589"/>
                  </a:lnTo>
                  <a:lnTo>
                    <a:pt x="1498" y="3569"/>
                  </a:lnTo>
                  <a:lnTo>
                    <a:pt x="1477" y="3569"/>
                  </a:lnTo>
                  <a:lnTo>
                    <a:pt x="1477" y="3569"/>
                  </a:lnTo>
                  <a:lnTo>
                    <a:pt x="1477" y="3569"/>
                  </a:lnTo>
                  <a:lnTo>
                    <a:pt x="1457" y="3569"/>
                  </a:lnTo>
                  <a:lnTo>
                    <a:pt x="1457" y="3569"/>
                  </a:lnTo>
                  <a:lnTo>
                    <a:pt x="1457" y="3569"/>
                  </a:lnTo>
                  <a:lnTo>
                    <a:pt x="1457" y="3569"/>
                  </a:lnTo>
                  <a:lnTo>
                    <a:pt x="1457" y="3549"/>
                  </a:lnTo>
                  <a:lnTo>
                    <a:pt x="1457" y="3549"/>
                  </a:lnTo>
                  <a:lnTo>
                    <a:pt x="1457" y="3549"/>
                  </a:lnTo>
                  <a:lnTo>
                    <a:pt x="1457" y="3549"/>
                  </a:lnTo>
                  <a:lnTo>
                    <a:pt x="1457" y="3549"/>
                  </a:lnTo>
                  <a:lnTo>
                    <a:pt x="1457" y="3528"/>
                  </a:lnTo>
                  <a:lnTo>
                    <a:pt x="1436" y="3528"/>
                  </a:lnTo>
                  <a:lnTo>
                    <a:pt x="1436" y="3528"/>
                  </a:lnTo>
                  <a:lnTo>
                    <a:pt x="1436" y="3528"/>
                  </a:lnTo>
                  <a:lnTo>
                    <a:pt x="1436" y="3528"/>
                  </a:lnTo>
                  <a:lnTo>
                    <a:pt x="1436" y="3528"/>
                  </a:lnTo>
                  <a:lnTo>
                    <a:pt x="1436" y="3528"/>
                  </a:lnTo>
                  <a:lnTo>
                    <a:pt x="1436" y="3507"/>
                  </a:lnTo>
                  <a:lnTo>
                    <a:pt x="1436" y="3507"/>
                  </a:lnTo>
                  <a:lnTo>
                    <a:pt x="1416" y="3507"/>
                  </a:lnTo>
                  <a:lnTo>
                    <a:pt x="1416" y="3507"/>
                  </a:lnTo>
                  <a:lnTo>
                    <a:pt x="1416" y="3507"/>
                  </a:lnTo>
                  <a:lnTo>
                    <a:pt x="1416" y="3507"/>
                  </a:lnTo>
                  <a:lnTo>
                    <a:pt x="1436" y="3507"/>
                  </a:lnTo>
                  <a:lnTo>
                    <a:pt x="1436" y="3487"/>
                  </a:lnTo>
                  <a:lnTo>
                    <a:pt x="1436" y="3487"/>
                  </a:lnTo>
                  <a:lnTo>
                    <a:pt x="1436" y="3487"/>
                  </a:lnTo>
                  <a:lnTo>
                    <a:pt x="1436" y="3487"/>
                  </a:lnTo>
                  <a:lnTo>
                    <a:pt x="1436" y="3487"/>
                  </a:lnTo>
                  <a:lnTo>
                    <a:pt x="1416" y="3467"/>
                  </a:lnTo>
                  <a:lnTo>
                    <a:pt x="1416" y="3467"/>
                  </a:lnTo>
                  <a:lnTo>
                    <a:pt x="1416" y="3446"/>
                  </a:lnTo>
                  <a:lnTo>
                    <a:pt x="1416" y="3446"/>
                  </a:lnTo>
                  <a:lnTo>
                    <a:pt x="1436" y="3446"/>
                  </a:lnTo>
                  <a:lnTo>
                    <a:pt x="1436" y="3446"/>
                  </a:lnTo>
                  <a:lnTo>
                    <a:pt x="1436" y="3425"/>
                  </a:lnTo>
                  <a:lnTo>
                    <a:pt x="1436" y="3425"/>
                  </a:lnTo>
                  <a:lnTo>
                    <a:pt x="1436" y="3425"/>
                  </a:lnTo>
                  <a:lnTo>
                    <a:pt x="1457" y="3446"/>
                  </a:lnTo>
                  <a:lnTo>
                    <a:pt x="1457" y="3467"/>
                  </a:lnTo>
                  <a:lnTo>
                    <a:pt x="1457" y="3467"/>
                  </a:lnTo>
                  <a:lnTo>
                    <a:pt x="1477" y="3467"/>
                  </a:lnTo>
                  <a:lnTo>
                    <a:pt x="1477" y="3487"/>
                  </a:lnTo>
                  <a:lnTo>
                    <a:pt x="1477" y="3487"/>
                  </a:lnTo>
                  <a:lnTo>
                    <a:pt x="1498" y="3487"/>
                  </a:lnTo>
                  <a:lnTo>
                    <a:pt x="1498" y="3467"/>
                  </a:lnTo>
                  <a:lnTo>
                    <a:pt x="1498" y="3467"/>
                  </a:lnTo>
                  <a:lnTo>
                    <a:pt x="1498" y="3467"/>
                  </a:lnTo>
                  <a:lnTo>
                    <a:pt x="1498" y="3467"/>
                  </a:lnTo>
                  <a:lnTo>
                    <a:pt x="1498" y="3446"/>
                  </a:lnTo>
                  <a:lnTo>
                    <a:pt x="1498" y="3446"/>
                  </a:lnTo>
                  <a:lnTo>
                    <a:pt x="1518" y="3446"/>
                  </a:lnTo>
                  <a:lnTo>
                    <a:pt x="1518" y="3446"/>
                  </a:lnTo>
                  <a:lnTo>
                    <a:pt x="1518" y="3446"/>
                  </a:lnTo>
                  <a:lnTo>
                    <a:pt x="1518" y="3446"/>
                  </a:lnTo>
                  <a:lnTo>
                    <a:pt x="1539" y="3446"/>
                  </a:lnTo>
                  <a:lnTo>
                    <a:pt x="1539" y="3446"/>
                  </a:lnTo>
                  <a:lnTo>
                    <a:pt x="1539" y="3446"/>
                  </a:lnTo>
                  <a:lnTo>
                    <a:pt x="1539" y="3425"/>
                  </a:lnTo>
                  <a:lnTo>
                    <a:pt x="1539" y="3425"/>
                  </a:lnTo>
                  <a:lnTo>
                    <a:pt x="1539" y="3425"/>
                  </a:lnTo>
                  <a:lnTo>
                    <a:pt x="1539" y="3425"/>
                  </a:lnTo>
                  <a:lnTo>
                    <a:pt x="1539" y="3405"/>
                  </a:lnTo>
                  <a:lnTo>
                    <a:pt x="1539" y="3405"/>
                  </a:lnTo>
                  <a:lnTo>
                    <a:pt x="1539" y="3405"/>
                  </a:lnTo>
                  <a:lnTo>
                    <a:pt x="1539" y="3385"/>
                  </a:lnTo>
                  <a:lnTo>
                    <a:pt x="1539" y="3385"/>
                  </a:lnTo>
                  <a:lnTo>
                    <a:pt x="1559" y="3385"/>
                  </a:lnTo>
                  <a:lnTo>
                    <a:pt x="1559" y="3385"/>
                  </a:lnTo>
                  <a:lnTo>
                    <a:pt x="1559" y="3385"/>
                  </a:lnTo>
                  <a:lnTo>
                    <a:pt x="1559" y="3385"/>
                  </a:lnTo>
                  <a:lnTo>
                    <a:pt x="1559" y="3405"/>
                  </a:lnTo>
                  <a:lnTo>
                    <a:pt x="1559" y="3405"/>
                  </a:lnTo>
                  <a:lnTo>
                    <a:pt x="1559" y="3405"/>
                  </a:lnTo>
                  <a:lnTo>
                    <a:pt x="1580" y="3385"/>
                  </a:lnTo>
                  <a:lnTo>
                    <a:pt x="1580" y="3385"/>
                  </a:lnTo>
                  <a:lnTo>
                    <a:pt x="1580" y="3385"/>
                  </a:lnTo>
                  <a:lnTo>
                    <a:pt x="1580" y="3385"/>
                  </a:lnTo>
                  <a:lnTo>
                    <a:pt x="1580" y="3385"/>
                  </a:lnTo>
                  <a:lnTo>
                    <a:pt x="1580" y="3385"/>
                  </a:lnTo>
                  <a:lnTo>
                    <a:pt x="1539" y="3364"/>
                  </a:lnTo>
                  <a:lnTo>
                    <a:pt x="1539" y="3364"/>
                  </a:lnTo>
                  <a:lnTo>
                    <a:pt x="1539" y="3364"/>
                  </a:lnTo>
                  <a:lnTo>
                    <a:pt x="1559" y="3364"/>
                  </a:lnTo>
                  <a:lnTo>
                    <a:pt x="1559" y="3364"/>
                  </a:lnTo>
                  <a:lnTo>
                    <a:pt x="1559" y="3364"/>
                  </a:lnTo>
                  <a:lnTo>
                    <a:pt x="1559" y="3364"/>
                  </a:lnTo>
                  <a:lnTo>
                    <a:pt x="1559" y="3364"/>
                  </a:lnTo>
                  <a:lnTo>
                    <a:pt x="1559" y="3364"/>
                  </a:lnTo>
                  <a:lnTo>
                    <a:pt x="1559" y="3364"/>
                  </a:lnTo>
                  <a:lnTo>
                    <a:pt x="1559" y="3343"/>
                  </a:lnTo>
                  <a:lnTo>
                    <a:pt x="1559" y="3343"/>
                  </a:lnTo>
                  <a:lnTo>
                    <a:pt x="1559" y="3343"/>
                  </a:lnTo>
                  <a:lnTo>
                    <a:pt x="1559" y="3323"/>
                  </a:lnTo>
                  <a:lnTo>
                    <a:pt x="1559" y="3323"/>
                  </a:lnTo>
                  <a:lnTo>
                    <a:pt x="1539" y="3302"/>
                  </a:lnTo>
                  <a:lnTo>
                    <a:pt x="1539" y="3302"/>
                  </a:lnTo>
                  <a:lnTo>
                    <a:pt x="1539" y="3302"/>
                  </a:lnTo>
                  <a:lnTo>
                    <a:pt x="1539" y="3302"/>
                  </a:lnTo>
                  <a:lnTo>
                    <a:pt x="1539" y="3302"/>
                  </a:lnTo>
                  <a:lnTo>
                    <a:pt x="1539" y="3281"/>
                  </a:lnTo>
                  <a:lnTo>
                    <a:pt x="1539" y="3281"/>
                  </a:lnTo>
                  <a:lnTo>
                    <a:pt x="1539" y="3281"/>
                  </a:lnTo>
                  <a:lnTo>
                    <a:pt x="1539" y="3261"/>
                  </a:lnTo>
                  <a:lnTo>
                    <a:pt x="1518" y="3241"/>
                  </a:lnTo>
                  <a:lnTo>
                    <a:pt x="1518" y="3241"/>
                  </a:lnTo>
                  <a:lnTo>
                    <a:pt x="1518" y="3220"/>
                  </a:lnTo>
                  <a:lnTo>
                    <a:pt x="1477" y="3199"/>
                  </a:lnTo>
                  <a:lnTo>
                    <a:pt x="1477" y="3199"/>
                  </a:lnTo>
                  <a:lnTo>
                    <a:pt x="1477" y="3199"/>
                  </a:lnTo>
                  <a:lnTo>
                    <a:pt x="1498" y="3199"/>
                  </a:lnTo>
                  <a:lnTo>
                    <a:pt x="1498" y="3199"/>
                  </a:lnTo>
                  <a:lnTo>
                    <a:pt x="1498" y="3199"/>
                  </a:lnTo>
                  <a:lnTo>
                    <a:pt x="1498" y="3199"/>
                  </a:lnTo>
                  <a:lnTo>
                    <a:pt x="1518" y="3199"/>
                  </a:lnTo>
                  <a:lnTo>
                    <a:pt x="1498" y="3199"/>
                  </a:lnTo>
                  <a:lnTo>
                    <a:pt x="1498" y="3199"/>
                  </a:lnTo>
                  <a:lnTo>
                    <a:pt x="1518" y="3199"/>
                  </a:lnTo>
                  <a:lnTo>
                    <a:pt x="1518" y="3199"/>
                  </a:lnTo>
                  <a:lnTo>
                    <a:pt x="1518" y="3220"/>
                  </a:lnTo>
                  <a:lnTo>
                    <a:pt x="1518" y="3220"/>
                  </a:lnTo>
                  <a:lnTo>
                    <a:pt x="1518" y="3241"/>
                  </a:lnTo>
                  <a:lnTo>
                    <a:pt x="1518" y="3241"/>
                  </a:lnTo>
                  <a:lnTo>
                    <a:pt x="1518" y="3241"/>
                  </a:lnTo>
                  <a:lnTo>
                    <a:pt x="1539" y="3241"/>
                  </a:lnTo>
                  <a:lnTo>
                    <a:pt x="1539" y="3241"/>
                  </a:lnTo>
                  <a:lnTo>
                    <a:pt x="1539" y="3241"/>
                  </a:lnTo>
                  <a:lnTo>
                    <a:pt x="1539" y="3241"/>
                  </a:lnTo>
                  <a:lnTo>
                    <a:pt x="1539" y="3241"/>
                  </a:lnTo>
                  <a:lnTo>
                    <a:pt x="1539" y="3261"/>
                  </a:lnTo>
                  <a:lnTo>
                    <a:pt x="1539" y="3261"/>
                  </a:lnTo>
                  <a:lnTo>
                    <a:pt x="1539" y="3261"/>
                  </a:lnTo>
                  <a:lnTo>
                    <a:pt x="1539" y="3261"/>
                  </a:lnTo>
                  <a:lnTo>
                    <a:pt x="1539" y="3281"/>
                  </a:lnTo>
                  <a:lnTo>
                    <a:pt x="1539" y="3281"/>
                  </a:lnTo>
                  <a:lnTo>
                    <a:pt x="1539" y="3281"/>
                  </a:lnTo>
                  <a:lnTo>
                    <a:pt x="1539" y="3281"/>
                  </a:lnTo>
                  <a:lnTo>
                    <a:pt x="1559" y="3281"/>
                  </a:lnTo>
                  <a:lnTo>
                    <a:pt x="1559" y="3281"/>
                  </a:lnTo>
                  <a:lnTo>
                    <a:pt x="1559" y="3281"/>
                  </a:lnTo>
                  <a:lnTo>
                    <a:pt x="1559" y="3261"/>
                  </a:lnTo>
                  <a:lnTo>
                    <a:pt x="1559" y="3261"/>
                  </a:lnTo>
                  <a:lnTo>
                    <a:pt x="1580" y="3261"/>
                  </a:lnTo>
                  <a:lnTo>
                    <a:pt x="1580" y="3261"/>
                  </a:lnTo>
                  <a:lnTo>
                    <a:pt x="1580" y="3261"/>
                  </a:lnTo>
                  <a:lnTo>
                    <a:pt x="1580" y="3261"/>
                  </a:lnTo>
                  <a:lnTo>
                    <a:pt x="1580" y="3261"/>
                  </a:lnTo>
                  <a:lnTo>
                    <a:pt x="1580" y="3261"/>
                  </a:lnTo>
                  <a:lnTo>
                    <a:pt x="1580" y="3281"/>
                  </a:lnTo>
                  <a:lnTo>
                    <a:pt x="1580" y="3281"/>
                  </a:lnTo>
                  <a:lnTo>
                    <a:pt x="1580" y="3281"/>
                  </a:lnTo>
                  <a:lnTo>
                    <a:pt x="1559" y="3281"/>
                  </a:lnTo>
                  <a:lnTo>
                    <a:pt x="1559" y="3302"/>
                  </a:lnTo>
                  <a:lnTo>
                    <a:pt x="1559" y="3302"/>
                  </a:lnTo>
                  <a:lnTo>
                    <a:pt x="1580" y="3302"/>
                  </a:lnTo>
                  <a:lnTo>
                    <a:pt x="1580" y="3302"/>
                  </a:lnTo>
                  <a:lnTo>
                    <a:pt x="1580" y="3302"/>
                  </a:lnTo>
                  <a:lnTo>
                    <a:pt x="1580" y="3302"/>
                  </a:lnTo>
                  <a:lnTo>
                    <a:pt x="1580" y="3302"/>
                  </a:lnTo>
                  <a:lnTo>
                    <a:pt x="1601" y="3302"/>
                  </a:lnTo>
                  <a:lnTo>
                    <a:pt x="1601" y="3302"/>
                  </a:lnTo>
                  <a:lnTo>
                    <a:pt x="1601" y="3302"/>
                  </a:lnTo>
                  <a:lnTo>
                    <a:pt x="1601" y="3281"/>
                  </a:lnTo>
                  <a:lnTo>
                    <a:pt x="1601" y="3281"/>
                  </a:lnTo>
                  <a:lnTo>
                    <a:pt x="1601" y="3281"/>
                  </a:lnTo>
                  <a:lnTo>
                    <a:pt x="1601" y="3281"/>
                  </a:lnTo>
                  <a:lnTo>
                    <a:pt x="1601" y="3281"/>
                  </a:lnTo>
                  <a:lnTo>
                    <a:pt x="1601" y="3302"/>
                  </a:lnTo>
                  <a:lnTo>
                    <a:pt x="1601" y="3302"/>
                  </a:lnTo>
                  <a:lnTo>
                    <a:pt x="1601" y="3302"/>
                  </a:lnTo>
                  <a:lnTo>
                    <a:pt x="1601" y="3302"/>
                  </a:lnTo>
                  <a:lnTo>
                    <a:pt x="1601" y="3302"/>
                  </a:lnTo>
                  <a:lnTo>
                    <a:pt x="1601" y="3281"/>
                  </a:lnTo>
                  <a:lnTo>
                    <a:pt x="1621" y="3281"/>
                  </a:lnTo>
                  <a:lnTo>
                    <a:pt x="1621" y="3281"/>
                  </a:lnTo>
                  <a:lnTo>
                    <a:pt x="1621" y="3261"/>
                  </a:lnTo>
                  <a:lnTo>
                    <a:pt x="1621" y="3261"/>
                  </a:lnTo>
                  <a:lnTo>
                    <a:pt x="1601" y="3281"/>
                  </a:lnTo>
                  <a:lnTo>
                    <a:pt x="1601" y="3261"/>
                  </a:lnTo>
                  <a:lnTo>
                    <a:pt x="1601" y="3261"/>
                  </a:lnTo>
                  <a:lnTo>
                    <a:pt x="1601" y="3261"/>
                  </a:lnTo>
                  <a:lnTo>
                    <a:pt x="1601" y="3261"/>
                  </a:lnTo>
                  <a:lnTo>
                    <a:pt x="1601" y="3261"/>
                  </a:lnTo>
                  <a:lnTo>
                    <a:pt x="1601" y="3261"/>
                  </a:lnTo>
                  <a:lnTo>
                    <a:pt x="1621" y="3261"/>
                  </a:lnTo>
                  <a:lnTo>
                    <a:pt x="1621" y="3241"/>
                  </a:lnTo>
                  <a:lnTo>
                    <a:pt x="1601" y="3241"/>
                  </a:lnTo>
                  <a:lnTo>
                    <a:pt x="1621" y="3241"/>
                  </a:lnTo>
                  <a:lnTo>
                    <a:pt x="1621" y="3241"/>
                  </a:lnTo>
                  <a:lnTo>
                    <a:pt x="1621" y="3261"/>
                  </a:lnTo>
                  <a:lnTo>
                    <a:pt x="1621" y="3261"/>
                  </a:lnTo>
                  <a:lnTo>
                    <a:pt x="1621" y="3261"/>
                  </a:lnTo>
                  <a:lnTo>
                    <a:pt x="1621" y="3261"/>
                  </a:lnTo>
                  <a:lnTo>
                    <a:pt x="1621" y="3261"/>
                  </a:lnTo>
                  <a:lnTo>
                    <a:pt x="1641" y="3261"/>
                  </a:lnTo>
                  <a:lnTo>
                    <a:pt x="1641" y="3261"/>
                  </a:lnTo>
                  <a:lnTo>
                    <a:pt x="1641" y="3261"/>
                  </a:lnTo>
                  <a:lnTo>
                    <a:pt x="1641" y="3261"/>
                  </a:lnTo>
                  <a:lnTo>
                    <a:pt x="1641" y="3261"/>
                  </a:lnTo>
                  <a:lnTo>
                    <a:pt x="1641" y="3261"/>
                  </a:lnTo>
                  <a:lnTo>
                    <a:pt x="1662" y="3261"/>
                  </a:lnTo>
                  <a:lnTo>
                    <a:pt x="1662" y="3261"/>
                  </a:lnTo>
                  <a:lnTo>
                    <a:pt x="1662" y="3261"/>
                  </a:lnTo>
                  <a:lnTo>
                    <a:pt x="1662" y="3241"/>
                  </a:lnTo>
                  <a:lnTo>
                    <a:pt x="1662" y="3241"/>
                  </a:lnTo>
                  <a:lnTo>
                    <a:pt x="1662" y="3241"/>
                  </a:lnTo>
                  <a:lnTo>
                    <a:pt x="1641" y="3241"/>
                  </a:lnTo>
                  <a:lnTo>
                    <a:pt x="1641" y="3220"/>
                  </a:lnTo>
                  <a:lnTo>
                    <a:pt x="1662" y="3241"/>
                  </a:lnTo>
                  <a:lnTo>
                    <a:pt x="1662" y="3220"/>
                  </a:lnTo>
                  <a:lnTo>
                    <a:pt x="1662" y="3220"/>
                  </a:lnTo>
                  <a:lnTo>
                    <a:pt x="1662" y="3220"/>
                  </a:lnTo>
                  <a:lnTo>
                    <a:pt x="1662" y="3220"/>
                  </a:lnTo>
                  <a:lnTo>
                    <a:pt x="1662" y="3220"/>
                  </a:lnTo>
                  <a:lnTo>
                    <a:pt x="1662" y="3220"/>
                  </a:lnTo>
                  <a:lnTo>
                    <a:pt x="1641" y="3220"/>
                  </a:lnTo>
                  <a:lnTo>
                    <a:pt x="1641" y="3199"/>
                  </a:lnTo>
                  <a:lnTo>
                    <a:pt x="1641" y="3199"/>
                  </a:lnTo>
                  <a:lnTo>
                    <a:pt x="1662" y="3199"/>
                  </a:lnTo>
                  <a:lnTo>
                    <a:pt x="1662" y="3199"/>
                  </a:lnTo>
                  <a:lnTo>
                    <a:pt x="1662" y="3199"/>
                  </a:lnTo>
                  <a:lnTo>
                    <a:pt x="1662" y="3199"/>
                  </a:lnTo>
                  <a:lnTo>
                    <a:pt x="1683" y="3199"/>
                  </a:lnTo>
                  <a:lnTo>
                    <a:pt x="1683" y="3199"/>
                  </a:lnTo>
                  <a:lnTo>
                    <a:pt x="1683" y="3199"/>
                  </a:lnTo>
                  <a:lnTo>
                    <a:pt x="1683" y="3199"/>
                  </a:lnTo>
                  <a:lnTo>
                    <a:pt x="1683" y="3199"/>
                  </a:lnTo>
                  <a:lnTo>
                    <a:pt x="1683" y="3179"/>
                  </a:lnTo>
                  <a:lnTo>
                    <a:pt x="1662" y="3179"/>
                  </a:lnTo>
                  <a:lnTo>
                    <a:pt x="1601" y="3199"/>
                  </a:lnTo>
                  <a:lnTo>
                    <a:pt x="1601" y="3179"/>
                  </a:lnTo>
                  <a:lnTo>
                    <a:pt x="1621" y="3179"/>
                  </a:lnTo>
                  <a:lnTo>
                    <a:pt x="1621" y="3179"/>
                  </a:lnTo>
                  <a:lnTo>
                    <a:pt x="1621" y="3179"/>
                  </a:lnTo>
                  <a:lnTo>
                    <a:pt x="1621" y="3179"/>
                  </a:lnTo>
                  <a:lnTo>
                    <a:pt x="1621" y="3179"/>
                  </a:lnTo>
                  <a:lnTo>
                    <a:pt x="1621" y="3159"/>
                  </a:lnTo>
                  <a:lnTo>
                    <a:pt x="1621" y="3159"/>
                  </a:lnTo>
                  <a:lnTo>
                    <a:pt x="1621" y="3159"/>
                  </a:lnTo>
                  <a:lnTo>
                    <a:pt x="1621" y="3159"/>
                  </a:lnTo>
                  <a:lnTo>
                    <a:pt x="1621" y="3179"/>
                  </a:lnTo>
                  <a:lnTo>
                    <a:pt x="1641" y="3179"/>
                  </a:lnTo>
                  <a:lnTo>
                    <a:pt x="1641" y="3179"/>
                  </a:lnTo>
                  <a:lnTo>
                    <a:pt x="1641" y="3179"/>
                  </a:lnTo>
                  <a:lnTo>
                    <a:pt x="1641" y="3159"/>
                  </a:lnTo>
                  <a:lnTo>
                    <a:pt x="1621" y="3159"/>
                  </a:lnTo>
                  <a:lnTo>
                    <a:pt x="1641" y="3159"/>
                  </a:lnTo>
                  <a:lnTo>
                    <a:pt x="1641" y="3159"/>
                  </a:lnTo>
                  <a:lnTo>
                    <a:pt x="1641" y="3159"/>
                  </a:lnTo>
                  <a:lnTo>
                    <a:pt x="1641" y="3159"/>
                  </a:lnTo>
                  <a:lnTo>
                    <a:pt x="1662" y="3179"/>
                  </a:lnTo>
                  <a:lnTo>
                    <a:pt x="1662" y="3179"/>
                  </a:lnTo>
                  <a:lnTo>
                    <a:pt x="1662" y="3179"/>
                  </a:lnTo>
                  <a:lnTo>
                    <a:pt x="1662" y="3159"/>
                  </a:lnTo>
                  <a:lnTo>
                    <a:pt x="1662" y="3159"/>
                  </a:lnTo>
                  <a:lnTo>
                    <a:pt x="1662" y="3159"/>
                  </a:lnTo>
                  <a:lnTo>
                    <a:pt x="1662" y="3138"/>
                  </a:lnTo>
                  <a:lnTo>
                    <a:pt x="1662" y="3138"/>
                  </a:lnTo>
                  <a:lnTo>
                    <a:pt x="1662" y="3138"/>
                  </a:lnTo>
                  <a:lnTo>
                    <a:pt x="1662" y="3138"/>
                  </a:lnTo>
                  <a:lnTo>
                    <a:pt x="1662" y="3117"/>
                  </a:lnTo>
                  <a:lnTo>
                    <a:pt x="1662" y="3117"/>
                  </a:lnTo>
                  <a:lnTo>
                    <a:pt x="1683" y="3117"/>
                  </a:lnTo>
                  <a:lnTo>
                    <a:pt x="1683" y="3117"/>
                  </a:lnTo>
                  <a:lnTo>
                    <a:pt x="1683" y="3117"/>
                  </a:lnTo>
                  <a:lnTo>
                    <a:pt x="1683" y="3117"/>
                  </a:lnTo>
                  <a:lnTo>
                    <a:pt x="1683" y="3117"/>
                  </a:lnTo>
                  <a:lnTo>
                    <a:pt x="1683" y="3117"/>
                  </a:lnTo>
                  <a:lnTo>
                    <a:pt x="1683" y="3117"/>
                  </a:lnTo>
                  <a:lnTo>
                    <a:pt x="1683" y="3097"/>
                  </a:lnTo>
                  <a:lnTo>
                    <a:pt x="1683" y="3097"/>
                  </a:lnTo>
                  <a:lnTo>
                    <a:pt x="1683" y="3097"/>
                  </a:lnTo>
                  <a:lnTo>
                    <a:pt x="1683" y="3097"/>
                  </a:lnTo>
                  <a:lnTo>
                    <a:pt x="1662" y="3097"/>
                  </a:lnTo>
                  <a:lnTo>
                    <a:pt x="1662" y="3097"/>
                  </a:lnTo>
                  <a:lnTo>
                    <a:pt x="1683" y="3097"/>
                  </a:lnTo>
                  <a:lnTo>
                    <a:pt x="1703" y="3097"/>
                  </a:lnTo>
                  <a:lnTo>
                    <a:pt x="1703" y="3097"/>
                  </a:lnTo>
                  <a:lnTo>
                    <a:pt x="1703" y="3077"/>
                  </a:lnTo>
                  <a:lnTo>
                    <a:pt x="1703" y="3077"/>
                  </a:lnTo>
                  <a:lnTo>
                    <a:pt x="1703" y="3077"/>
                  </a:lnTo>
                  <a:lnTo>
                    <a:pt x="1703" y="3077"/>
                  </a:lnTo>
                  <a:lnTo>
                    <a:pt x="1703" y="3056"/>
                  </a:lnTo>
                  <a:lnTo>
                    <a:pt x="1703" y="3056"/>
                  </a:lnTo>
                  <a:lnTo>
                    <a:pt x="1723" y="3056"/>
                  </a:lnTo>
                  <a:lnTo>
                    <a:pt x="1723" y="3077"/>
                  </a:lnTo>
                  <a:lnTo>
                    <a:pt x="1723" y="3077"/>
                  </a:lnTo>
                  <a:lnTo>
                    <a:pt x="1703" y="3077"/>
                  </a:lnTo>
                  <a:lnTo>
                    <a:pt x="1703" y="3077"/>
                  </a:lnTo>
                  <a:lnTo>
                    <a:pt x="1723" y="3097"/>
                  </a:lnTo>
                  <a:lnTo>
                    <a:pt x="1723" y="3097"/>
                  </a:lnTo>
                  <a:lnTo>
                    <a:pt x="1723" y="3097"/>
                  </a:lnTo>
                  <a:lnTo>
                    <a:pt x="1723" y="3097"/>
                  </a:lnTo>
                  <a:lnTo>
                    <a:pt x="1723" y="3077"/>
                  </a:lnTo>
                  <a:lnTo>
                    <a:pt x="1723" y="3077"/>
                  </a:lnTo>
                  <a:lnTo>
                    <a:pt x="1744" y="3077"/>
                  </a:lnTo>
                  <a:lnTo>
                    <a:pt x="1744" y="3077"/>
                  </a:lnTo>
                  <a:lnTo>
                    <a:pt x="1744" y="3077"/>
                  </a:lnTo>
                  <a:lnTo>
                    <a:pt x="1703" y="3056"/>
                  </a:lnTo>
                  <a:lnTo>
                    <a:pt x="1703" y="3056"/>
                  </a:lnTo>
                  <a:lnTo>
                    <a:pt x="1703" y="3056"/>
                  </a:lnTo>
                  <a:lnTo>
                    <a:pt x="1703" y="3035"/>
                  </a:lnTo>
                  <a:lnTo>
                    <a:pt x="1723" y="3035"/>
                  </a:lnTo>
                  <a:lnTo>
                    <a:pt x="1744" y="3056"/>
                  </a:lnTo>
                  <a:lnTo>
                    <a:pt x="1744" y="3056"/>
                  </a:lnTo>
                  <a:lnTo>
                    <a:pt x="1744" y="3035"/>
                  </a:lnTo>
                  <a:lnTo>
                    <a:pt x="1744" y="3035"/>
                  </a:lnTo>
                  <a:lnTo>
                    <a:pt x="1744" y="3035"/>
                  </a:lnTo>
                  <a:lnTo>
                    <a:pt x="1744" y="3035"/>
                  </a:lnTo>
                  <a:lnTo>
                    <a:pt x="1744" y="3056"/>
                  </a:lnTo>
                  <a:lnTo>
                    <a:pt x="1744" y="3056"/>
                  </a:lnTo>
                  <a:lnTo>
                    <a:pt x="1765" y="3056"/>
                  </a:lnTo>
                  <a:lnTo>
                    <a:pt x="1765" y="3056"/>
                  </a:lnTo>
                  <a:lnTo>
                    <a:pt x="1765" y="3056"/>
                  </a:lnTo>
                  <a:lnTo>
                    <a:pt x="1765" y="3077"/>
                  </a:lnTo>
                  <a:lnTo>
                    <a:pt x="1765" y="3077"/>
                  </a:lnTo>
                  <a:lnTo>
                    <a:pt x="1765" y="3077"/>
                  </a:lnTo>
                  <a:lnTo>
                    <a:pt x="1765" y="3077"/>
                  </a:lnTo>
                  <a:lnTo>
                    <a:pt x="1785" y="3077"/>
                  </a:lnTo>
                  <a:lnTo>
                    <a:pt x="1785" y="3077"/>
                  </a:lnTo>
                  <a:lnTo>
                    <a:pt x="1785" y="3077"/>
                  </a:lnTo>
                  <a:lnTo>
                    <a:pt x="1785" y="3077"/>
                  </a:lnTo>
                  <a:lnTo>
                    <a:pt x="1785" y="3077"/>
                  </a:lnTo>
                  <a:lnTo>
                    <a:pt x="1785" y="3056"/>
                  </a:lnTo>
                  <a:lnTo>
                    <a:pt x="1785" y="3077"/>
                  </a:lnTo>
                  <a:lnTo>
                    <a:pt x="1785" y="3056"/>
                  </a:lnTo>
                  <a:lnTo>
                    <a:pt x="1785" y="3056"/>
                  </a:lnTo>
                  <a:lnTo>
                    <a:pt x="1785" y="3056"/>
                  </a:lnTo>
                  <a:lnTo>
                    <a:pt x="1785" y="3056"/>
                  </a:lnTo>
                  <a:lnTo>
                    <a:pt x="1765" y="3056"/>
                  </a:lnTo>
                  <a:lnTo>
                    <a:pt x="1785" y="3035"/>
                  </a:lnTo>
                  <a:lnTo>
                    <a:pt x="1785" y="3056"/>
                  </a:lnTo>
                  <a:lnTo>
                    <a:pt x="1785" y="3056"/>
                  </a:lnTo>
                  <a:lnTo>
                    <a:pt x="1785" y="3035"/>
                  </a:lnTo>
                  <a:lnTo>
                    <a:pt x="1785" y="3035"/>
                  </a:lnTo>
                  <a:lnTo>
                    <a:pt x="1785" y="3035"/>
                  </a:lnTo>
                  <a:lnTo>
                    <a:pt x="1785" y="3015"/>
                  </a:lnTo>
                  <a:lnTo>
                    <a:pt x="1805" y="3015"/>
                  </a:lnTo>
                  <a:lnTo>
                    <a:pt x="1785" y="3015"/>
                  </a:lnTo>
                  <a:lnTo>
                    <a:pt x="1785" y="3015"/>
                  </a:lnTo>
                  <a:lnTo>
                    <a:pt x="1805" y="3015"/>
                  </a:lnTo>
                  <a:lnTo>
                    <a:pt x="1805" y="2995"/>
                  </a:lnTo>
                  <a:lnTo>
                    <a:pt x="1805" y="2995"/>
                  </a:lnTo>
                  <a:lnTo>
                    <a:pt x="1805" y="2995"/>
                  </a:lnTo>
                  <a:lnTo>
                    <a:pt x="1826" y="3015"/>
                  </a:lnTo>
                  <a:lnTo>
                    <a:pt x="1826" y="2995"/>
                  </a:lnTo>
                  <a:lnTo>
                    <a:pt x="1826" y="2995"/>
                  </a:lnTo>
                  <a:lnTo>
                    <a:pt x="1826" y="2974"/>
                  </a:lnTo>
                  <a:lnTo>
                    <a:pt x="1826" y="2974"/>
                  </a:lnTo>
                  <a:lnTo>
                    <a:pt x="1826" y="2974"/>
                  </a:lnTo>
                  <a:lnTo>
                    <a:pt x="1826" y="2953"/>
                  </a:lnTo>
                  <a:lnTo>
                    <a:pt x="1826" y="2953"/>
                  </a:lnTo>
                  <a:lnTo>
                    <a:pt x="1826" y="2933"/>
                  </a:lnTo>
                  <a:lnTo>
                    <a:pt x="1826" y="2933"/>
                  </a:lnTo>
                  <a:lnTo>
                    <a:pt x="1826" y="2933"/>
                  </a:lnTo>
                  <a:lnTo>
                    <a:pt x="1826" y="2933"/>
                  </a:lnTo>
                  <a:lnTo>
                    <a:pt x="1826" y="2953"/>
                  </a:lnTo>
                  <a:lnTo>
                    <a:pt x="1847" y="2933"/>
                  </a:lnTo>
                  <a:lnTo>
                    <a:pt x="1826" y="2933"/>
                  </a:lnTo>
                  <a:lnTo>
                    <a:pt x="1826" y="2913"/>
                  </a:lnTo>
                  <a:lnTo>
                    <a:pt x="1847" y="2933"/>
                  </a:lnTo>
                  <a:lnTo>
                    <a:pt x="1867" y="2953"/>
                  </a:lnTo>
                  <a:lnTo>
                    <a:pt x="1867" y="2953"/>
                  </a:lnTo>
                  <a:lnTo>
                    <a:pt x="1867" y="2953"/>
                  </a:lnTo>
                  <a:lnTo>
                    <a:pt x="1867" y="2953"/>
                  </a:lnTo>
                  <a:lnTo>
                    <a:pt x="1867" y="2953"/>
                  </a:lnTo>
                  <a:lnTo>
                    <a:pt x="1867" y="2953"/>
                  </a:lnTo>
                  <a:lnTo>
                    <a:pt x="1867" y="2933"/>
                  </a:lnTo>
                  <a:lnTo>
                    <a:pt x="1867" y="2933"/>
                  </a:lnTo>
                  <a:lnTo>
                    <a:pt x="1867" y="2933"/>
                  </a:lnTo>
                  <a:lnTo>
                    <a:pt x="1867" y="2933"/>
                  </a:lnTo>
                  <a:lnTo>
                    <a:pt x="1867" y="2913"/>
                  </a:lnTo>
                  <a:lnTo>
                    <a:pt x="1867" y="2913"/>
                  </a:lnTo>
                  <a:lnTo>
                    <a:pt x="1867" y="2913"/>
                  </a:lnTo>
                  <a:lnTo>
                    <a:pt x="1867" y="2913"/>
                  </a:lnTo>
                  <a:lnTo>
                    <a:pt x="1847" y="2913"/>
                  </a:lnTo>
                  <a:lnTo>
                    <a:pt x="1847" y="2892"/>
                  </a:lnTo>
                  <a:lnTo>
                    <a:pt x="1847" y="2892"/>
                  </a:lnTo>
                  <a:lnTo>
                    <a:pt x="1847" y="2892"/>
                  </a:lnTo>
                  <a:lnTo>
                    <a:pt x="1847" y="2892"/>
                  </a:lnTo>
                  <a:lnTo>
                    <a:pt x="1847" y="2871"/>
                  </a:lnTo>
                  <a:lnTo>
                    <a:pt x="1847" y="2871"/>
                  </a:lnTo>
                  <a:lnTo>
                    <a:pt x="1867" y="2892"/>
                  </a:lnTo>
                  <a:lnTo>
                    <a:pt x="1867" y="2892"/>
                  </a:lnTo>
                  <a:lnTo>
                    <a:pt x="1867" y="2892"/>
                  </a:lnTo>
                  <a:lnTo>
                    <a:pt x="1887" y="2892"/>
                  </a:lnTo>
                  <a:lnTo>
                    <a:pt x="1887" y="2913"/>
                  </a:lnTo>
                  <a:lnTo>
                    <a:pt x="1887" y="2913"/>
                  </a:lnTo>
                  <a:lnTo>
                    <a:pt x="1887" y="2913"/>
                  </a:lnTo>
                  <a:lnTo>
                    <a:pt x="1887" y="2913"/>
                  </a:lnTo>
                  <a:lnTo>
                    <a:pt x="1887" y="2913"/>
                  </a:lnTo>
                  <a:lnTo>
                    <a:pt x="1887" y="2913"/>
                  </a:lnTo>
                  <a:lnTo>
                    <a:pt x="1887" y="2913"/>
                  </a:lnTo>
                  <a:lnTo>
                    <a:pt x="1887" y="2933"/>
                  </a:lnTo>
                  <a:lnTo>
                    <a:pt x="1908" y="2933"/>
                  </a:lnTo>
                  <a:lnTo>
                    <a:pt x="1908" y="2933"/>
                  </a:lnTo>
                  <a:lnTo>
                    <a:pt x="1908" y="2933"/>
                  </a:lnTo>
                  <a:lnTo>
                    <a:pt x="1908" y="2933"/>
                  </a:lnTo>
                  <a:lnTo>
                    <a:pt x="1929" y="2933"/>
                  </a:lnTo>
                  <a:lnTo>
                    <a:pt x="1929" y="2933"/>
                  </a:lnTo>
                  <a:lnTo>
                    <a:pt x="1929" y="2933"/>
                  </a:lnTo>
                  <a:lnTo>
                    <a:pt x="1929" y="2913"/>
                  </a:lnTo>
                  <a:lnTo>
                    <a:pt x="1929" y="2913"/>
                  </a:lnTo>
                  <a:lnTo>
                    <a:pt x="1929" y="2892"/>
                  </a:lnTo>
                  <a:lnTo>
                    <a:pt x="1929" y="2892"/>
                  </a:lnTo>
                  <a:lnTo>
                    <a:pt x="1929" y="2892"/>
                  </a:lnTo>
                  <a:lnTo>
                    <a:pt x="1929" y="2871"/>
                  </a:lnTo>
                  <a:lnTo>
                    <a:pt x="1949" y="2871"/>
                  </a:lnTo>
                  <a:lnTo>
                    <a:pt x="1949" y="2851"/>
                  </a:lnTo>
                  <a:lnTo>
                    <a:pt x="1949" y="2851"/>
                  </a:lnTo>
                  <a:lnTo>
                    <a:pt x="1949" y="2851"/>
                  </a:lnTo>
                  <a:lnTo>
                    <a:pt x="1949" y="2831"/>
                  </a:lnTo>
                  <a:lnTo>
                    <a:pt x="1969" y="2831"/>
                  </a:lnTo>
                  <a:lnTo>
                    <a:pt x="1969" y="2851"/>
                  </a:lnTo>
                  <a:lnTo>
                    <a:pt x="1969" y="2831"/>
                  </a:lnTo>
                  <a:lnTo>
                    <a:pt x="1969" y="2831"/>
                  </a:lnTo>
                  <a:lnTo>
                    <a:pt x="1969" y="2831"/>
                  </a:lnTo>
                  <a:lnTo>
                    <a:pt x="1969" y="2810"/>
                  </a:lnTo>
                  <a:lnTo>
                    <a:pt x="1969" y="2810"/>
                  </a:lnTo>
                  <a:lnTo>
                    <a:pt x="1990" y="2810"/>
                  </a:lnTo>
                  <a:lnTo>
                    <a:pt x="1990" y="2810"/>
                  </a:lnTo>
                  <a:lnTo>
                    <a:pt x="1990" y="2810"/>
                  </a:lnTo>
                  <a:lnTo>
                    <a:pt x="1990" y="2810"/>
                  </a:lnTo>
                  <a:lnTo>
                    <a:pt x="1990" y="2831"/>
                  </a:lnTo>
                  <a:lnTo>
                    <a:pt x="1990" y="2831"/>
                  </a:lnTo>
                  <a:lnTo>
                    <a:pt x="1990" y="2831"/>
                  </a:lnTo>
                  <a:lnTo>
                    <a:pt x="2011" y="2831"/>
                  </a:lnTo>
                  <a:lnTo>
                    <a:pt x="2011" y="2810"/>
                  </a:lnTo>
                  <a:lnTo>
                    <a:pt x="2011" y="2810"/>
                  </a:lnTo>
                  <a:lnTo>
                    <a:pt x="2031" y="2810"/>
                  </a:lnTo>
                  <a:lnTo>
                    <a:pt x="2011" y="2810"/>
                  </a:lnTo>
                  <a:lnTo>
                    <a:pt x="2031" y="2789"/>
                  </a:lnTo>
                  <a:lnTo>
                    <a:pt x="2031" y="2789"/>
                  </a:lnTo>
                  <a:lnTo>
                    <a:pt x="2031" y="2769"/>
                  </a:lnTo>
                  <a:lnTo>
                    <a:pt x="2031" y="2789"/>
                  </a:lnTo>
                  <a:lnTo>
                    <a:pt x="2031" y="2789"/>
                  </a:lnTo>
                  <a:lnTo>
                    <a:pt x="2031" y="2789"/>
                  </a:lnTo>
                  <a:lnTo>
                    <a:pt x="2031" y="2810"/>
                  </a:lnTo>
                  <a:lnTo>
                    <a:pt x="2031" y="2810"/>
                  </a:lnTo>
                  <a:lnTo>
                    <a:pt x="2031" y="2810"/>
                  </a:lnTo>
                  <a:lnTo>
                    <a:pt x="2031" y="2810"/>
                  </a:lnTo>
                  <a:lnTo>
                    <a:pt x="2031" y="2810"/>
                  </a:lnTo>
                  <a:lnTo>
                    <a:pt x="2031" y="2810"/>
                  </a:lnTo>
                  <a:lnTo>
                    <a:pt x="2031" y="2769"/>
                  </a:lnTo>
                  <a:lnTo>
                    <a:pt x="2031" y="2769"/>
                  </a:lnTo>
                  <a:lnTo>
                    <a:pt x="2031" y="2769"/>
                  </a:lnTo>
                  <a:lnTo>
                    <a:pt x="2051" y="2769"/>
                  </a:lnTo>
                  <a:lnTo>
                    <a:pt x="2051" y="2769"/>
                  </a:lnTo>
                  <a:lnTo>
                    <a:pt x="2051" y="2789"/>
                  </a:lnTo>
                  <a:lnTo>
                    <a:pt x="2051" y="2789"/>
                  </a:lnTo>
                  <a:lnTo>
                    <a:pt x="2051" y="2789"/>
                  </a:lnTo>
                  <a:lnTo>
                    <a:pt x="2051" y="2810"/>
                  </a:lnTo>
                  <a:lnTo>
                    <a:pt x="2051" y="2810"/>
                  </a:lnTo>
                  <a:lnTo>
                    <a:pt x="2051" y="2789"/>
                  </a:lnTo>
                  <a:lnTo>
                    <a:pt x="2051" y="2789"/>
                  </a:lnTo>
                  <a:lnTo>
                    <a:pt x="2051" y="2789"/>
                  </a:lnTo>
                  <a:lnTo>
                    <a:pt x="2051" y="2789"/>
                  </a:lnTo>
                  <a:lnTo>
                    <a:pt x="2051" y="2789"/>
                  </a:lnTo>
                  <a:lnTo>
                    <a:pt x="2051" y="2769"/>
                  </a:lnTo>
                  <a:lnTo>
                    <a:pt x="2051" y="2769"/>
                  </a:lnTo>
                  <a:lnTo>
                    <a:pt x="2051" y="2769"/>
                  </a:lnTo>
                  <a:lnTo>
                    <a:pt x="2051" y="2769"/>
                  </a:lnTo>
                  <a:lnTo>
                    <a:pt x="2051" y="2748"/>
                  </a:lnTo>
                  <a:lnTo>
                    <a:pt x="2051" y="2748"/>
                  </a:lnTo>
                  <a:lnTo>
                    <a:pt x="2072" y="2748"/>
                  </a:lnTo>
                  <a:lnTo>
                    <a:pt x="2072" y="2728"/>
                  </a:lnTo>
                  <a:lnTo>
                    <a:pt x="2072" y="2728"/>
                  </a:lnTo>
                  <a:lnTo>
                    <a:pt x="2072" y="2728"/>
                  </a:lnTo>
                  <a:lnTo>
                    <a:pt x="2072" y="2728"/>
                  </a:lnTo>
                  <a:lnTo>
                    <a:pt x="2072" y="2748"/>
                  </a:lnTo>
                  <a:lnTo>
                    <a:pt x="2072" y="2748"/>
                  </a:lnTo>
                  <a:lnTo>
                    <a:pt x="2093" y="2748"/>
                  </a:lnTo>
                  <a:lnTo>
                    <a:pt x="2093" y="2748"/>
                  </a:lnTo>
                  <a:lnTo>
                    <a:pt x="2093" y="2748"/>
                  </a:lnTo>
                  <a:lnTo>
                    <a:pt x="2093" y="2728"/>
                  </a:lnTo>
                  <a:lnTo>
                    <a:pt x="2093" y="2728"/>
                  </a:lnTo>
                  <a:lnTo>
                    <a:pt x="2093" y="2728"/>
                  </a:lnTo>
                  <a:lnTo>
                    <a:pt x="2093" y="2728"/>
                  </a:lnTo>
                  <a:lnTo>
                    <a:pt x="2113" y="2728"/>
                  </a:lnTo>
                  <a:lnTo>
                    <a:pt x="2113" y="2728"/>
                  </a:lnTo>
                  <a:lnTo>
                    <a:pt x="2113" y="2728"/>
                  </a:lnTo>
                  <a:lnTo>
                    <a:pt x="2113" y="2728"/>
                  </a:lnTo>
                  <a:lnTo>
                    <a:pt x="2113" y="2728"/>
                  </a:lnTo>
                  <a:lnTo>
                    <a:pt x="2113" y="2728"/>
                  </a:lnTo>
                  <a:lnTo>
                    <a:pt x="2113" y="2728"/>
                  </a:lnTo>
                  <a:lnTo>
                    <a:pt x="2113" y="2707"/>
                  </a:lnTo>
                  <a:lnTo>
                    <a:pt x="2113" y="2707"/>
                  </a:lnTo>
                  <a:lnTo>
                    <a:pt x="2113" y="2707"/>
                  </a:lnTo>
                  <a:lnTo>
                    <a:pt x="2134" y="2687"/>
                  </a:lnTo>
                  <a:lnTo>
                    <a:pt x="2134" y="2687"/>
                  </a:lnTo>
                  <a:lnTo>
                    <a:pt x="2134" y="2666"/>
                  </a:lnTo>
                  <a:lnTo>
                    <a:pt x="2134" y="2646"/>
                  </a:lnTo>
                  <a:lnTo>
                    <a:pt x="2134" y="2646"/>
                  </a:lnTo>
                  <a:lnTo>
                    <a:pt x="2134" y="2646"/>
                  </a:lnTo>
                  <a:lnTo>
                    <a:pt x="2134" y="2646"/>
                  </a:lnTo>
                  <a:lnTo>
                    <a:pt x="2155" y="2646"/>
                  </a:lnTo>
                  <a:lnTo>
                    <a:pt x="2155" y="2646"/>
                  </a:lnTo>
                  <a:lnTo>
                    <a:pt x="2155" y="2646"/>
                  </a:lnTo>
                  <a:lnTo>
                    <a:pt x="2155" y="2625"/>
                  </a:lnTo>
                  <a:lnTo>
                    <a:pt x="2155" y="2625"/>
                  </a:lnTo>
                  <a:lnTo>
                    <a:pt x="2155" y="2625"/>
                  </a:lnTo>
                  <a:lnTo>
                    <a:pt x="2155" y="2625"/>
                  </a:lnTo>
                  <a:lnTo>
                    <a:pt x="2155" y="2625"/>
                  </a:lnTo>
                  <a:lnTo>
                    <a:pt x="2155" y="2625"/>
                  </a:lnTo>
                  <a:lnTo>
                    <a:pt x="2155" y="2605"/>
                  </a:lnTo>
                  <a:lnTo>
                    <a:pt x="2155" y="2605"/>
                  </a:lnTo>
                  <a:lnTo>
                    <a:pt x="2155" y="2605"/>
                  </a:lnTo>
                  <a:lnTo>
                    <a:pt x="2155" y="2605"/>
                  </a:lnTo>
                  <a:lnTo>
                    <a:pt x="2155" y="2605"/>
                  </a:lnTo>
                  <a:lnTo>
                    <a:pt x="2155" y="2605"/>
                  </a:lnTo>
                  <a:lnTo>
                    <a:pt x="2155" y="2605"/>
                  </a:lnTo>
                  <a:lnTo>
                    <a:pt x="2155" y="2605"/>
                  </a:lnTo>
                  <a:lnTo>
                    <a:pt x="2155" y="2584"/>
                  </a:lnTo>
                  <a:lnTo>
                    <a:pt x="2155" y="2564"/>
                  </a:lnTo>
                  <a:lnTo>
                    <a:pt x="2155" y="2564"/>
                  </a:lnTo>
                  <a:lnTo>
                    <a:pt x="2155" y="2543"/>
                  </a:lnTo>
                  <a:lnTo>
                    <a:pt x="2175" y="2523"/>
                  </a:lnTo>
                  <a:lnTo>
                    <a:pt x="2175" y="2502"/>
                  </a:lnTo>
                  <a:lnTo>
                    <a:pt x="2175" y="2502"/>
                  </a:lnTo>
                  <a:lnTo>
                    <a:pt x="2175" y="2502"/>
                  </a:lnTo>
                  <a:lnTo>
                    <a:pt x="2175" y="2502"/>
                  </a:lnTo>
                  <a:lnTo>
                    <a:pt x="2175" y="2502"/>
                  </a:lnTo>
                  <a:lnTo>
                    <a:pt x="2216" y="2461"/>
                  </a:lnTo>
                  <a:lnTo>
                    <a:pt x="2216" y="2461"/>
                  </a:lnTo>
                  <a:lnTo>
                    <a:pt x="2216" y="2461"/>
                  </a:lnTo>
                  <a:lnTo>
                    <a:pt x="2216" y="2461"/>
                  </a:lnTo>
                  <a:lnTo>
                    <a:pt x="2216" y="2461"/>
                  </a:lnTo>
                  <a:lnTo>
                    <a:pt x="2216" y="2461"/>
                  </a:lnTo>
                  <a:lnTo>
                    <a:pt x="2237" y="2461"/>
                  </a:lnTo>
                  <a:lnTo>
                    <a:pt x="2216" y="2461"/>
                  </a:lnTo>
                  <a:lnTo>
                    <a:pt x="2216" y="2461"/>
                  </a:lnTo>
                  <a:lnTo>
                    <a:pt x="2216" y="2441"/>
                  </a:lnTo>
                  <a:lnTo>
                    <a:pt x="2216" y="2441"/>
                  </a:lnTo>
                  <a:lnTo>
                    <a:pt x="2216" y="2441"/>
                  </a:lnTo>
                  <a:lnTo>
                    <a:pt x="2216" y="2441"/>
                  </a:lnTo>
                  <a:lnTo>
                    <a:pt x="2216" y="2441"/>
                  </a:lnTo>
                  <a:lnTo>
                    <a:pt x="2216" y="2441"/>
                  </a:lnTo>
                  <a:lnTo>
                    <a:pt x="2216" y="2441"/>
                  </a:lnTo>
                  <a:lnTo>
                    <a:pt x="2237" y="2441"/>
                  </a:lnTo>
                  <a:lnTo>
                    <a:pt x="2237" y="2441"/>
                  </a:lnTo>
                  <a:lnTo>
                    <a:pt x="2237" y="2441"/>
                  </a:lnTo>
                  <a:lnTo>
                    <a:pt x="2237" y="2441"/>
                  </a:lnTo>
                  <a:lnTo>
                    <a:pt x="2257" y="2420"/>
                  </a:lnTo>
                  <a:lnTo>
                    <a:pt x="2257" y="2400"/>
                  </a:lnTo>
                  <a:lnTo>
                    <a:pt x="2257" y="2400"/>
                  </a:lnTo>
                  <a:lnTo>
                    <a:pt x="2277" y="2400"/>
                  </a:lnTo>
                  <a:lnTo>
                    <a:pt x="2277" y="2379"/>
                  </a:lnTo>
                  <a:lnTo>
                    <a:pt x="2277" y="2379"/>
                  </a:lnTo>
                  <a:lnTo>
                    <a:pt x="2277" y="2379"/>
                  </a:lnTo>
                  <a:lnTo>
                    <a:pt x="2277" y="2379"/>
                  </a:lnTo>
                  <a:lnTo>
                    <a:pt x="2277" y="2379"/>
                  </a:lnTo>
                  <a:lnTo>
                    <a:pt x="2277" y="2379"/>
                  </a:lnTo>
                  <a:lnTo>
                    <a:pt x="2277" y="2359"/>
                  </a:lnTo>
                  <a:lnTo>
                    <a:pt x="2277" y="2359"/>
                  </a:lnTo>
                  <a:lnTo>
                    <a:pt x="2277" y="2359"/>
                  </a:lnTo>
                  <a:lnTo>
                    <a:pt x="2277" y="2379"/>
                  </a:lnTo>
                  <a:lnTo>
                    <a:pt x="2257" y="2379"/>
                  </a:lnTo>
                  <a:lnTo>
                    <a:pt x="2257" y="2379"/>
                  </a:lnTo>
                  <a:lnTo>
                    <a:pt x="2257" y="2379"/>
                  </a:lnTo>
                  <a:lnTo>
                    <a:pt x="2257" y="2379"/>
                  </a:lnTo>
                  <a:lnTo>
                    <a:pt x="2257" y="2379"/>
                  </a:lnTo>
                  <a:lnTo>
                    <a:pt x="2257" y="2379"/>
                  </a:lnTo>
                  <a:lnTo>
                    <a:pt x="2257" y="2379"/>
                  </a:lnTo>
                  <a:lnTo>
                    <a:pt x="2257" y="2379"/>
                  </a:lnTo>
                  <a:lnTo>
                    <a:pt x="2257" y="2359"/>
                  </a:lnTo>
                  <a:lnTo>
                    <a:pt x="2257" y="2359"/>
                  </a:lnTo>
                  <a:lnTo>
                    <a:pt x="2257" y="2359"/>
                  </a:lnTo>
                  <a:lnTo>
                    <a:pt x="2237" y="2359"/>
                  </a:lnTo>
                  <a:lnTo>
                    <a:pt x="2237" y="2359"/>
                  </a:lnTo>
                  <a:lnTo>
                    <a:pt x="2237" y="2359"/>
                  </a:lnTo>
                  <a:lnTo>
                    <a:pt x="2237" y="2359"/>
                  </a:lnTo>
                  <a:lnTo>
                    <a:pt x="2237" y="2359"/>
                  </a:lnTo>
                  <a:lnTo>
                    <a:pt x="2237" y="2359"/>
                  </a:lnTo>
                  <a:lnTo>
                    <a:pt x="2216" y="2338"/>
                  </a:lnTo>
                  <a:lnTo>
                    <a:pt x="2216" y="2338"/>
                  </a:lnTo>
                  <a:lnTo>
                    <a:pt x="2216" y="2338"/>
                  </a:lnTo>
                  <a:lnTo>
                    <a:pt x="2216" y="2338"/>
                  </a:lnTo>
                  <a:lnTo>
                    <a:pt x="2216" y="2338"/>
                  </a:lnTo>
                  <a:lnTo>
                    <a:pt x="2216" y="2338"/>
                  </a:lnTo>
                  <a:lnTo>
                    <a:pt x="2216" y="2338"/>
                  </a:lnTo>
                  <a:lnTo>
                    <a:pt x="2216" y="2338"/>
                  </a:lnTo>
                  <a:lnTo>
                    <a:pt x="2216" y="2359"/>
                  </a:lnTo>
                  <a:lnTo>
                    <a:pt x="2237" y="2338"/>
                  </a:lnTo>
                  <a:lnTo>
                    <a:pt x="2237" y="2338"/>
                  </a:lnTo>
                  <a:lnTo>
                    <a:pt x="2237" y="2338"/>
                  </a:lnTo>
                  <a:lnTo>
                    <a:pt x="2257" y="2338"/>
                  </a:lnTo>
                  <a:lnTo>
                    <a:pt x="2257" y="2338"/>
                  </a:lnTo>
                  <a:lnTo>
                    <a:pt x="2257" y="2338"/>
                  </a:lnTo>
                  <a:lnTo>
                    <a:pt x="2257" y="2338"/>
                  </a:lnTo>
                  <a:lnTo>
                    <a:pt x="2257" y="2338"/>
                  </a:lnTo>
                  <a:lnTo>
                    <a:pt x="2257" y="2338"/>
                  </a:lnTo>
                  <a:lnTo>
                    <a:pt x="2257" y="2338"/>
                  </a:lnTo>
                  <a:lnTo>
                    <a:pt x="2257" y="2338"/>
                  </a:lnTo>
                  <a:lnTo>
                    <a:pt x="2237" y="2338"/>
                  </a:lnTo>
                  <a:lnTo>
                    <a:pt x="2237" y="2318"/>
                  </a:lnTo>
                  <a:lnTo>
                    <a:pt x="2237" y="2318"/>
                  </a:lnTo>
                  <a:lnTo>
                    <a:pt x="2237" y="2318"/>
                  </a:lnTo>
                  <a:lnTo>
                    <a:pt x="2237" y="2318"/>
                  </a:lnTo>
                  <a:lnTo>
                    <a:pt x="2237" y="2318"/>
                  </a:lnTo>
                  <a:lnTo>
                    <a:pt x="2237" y="2318"/>
                  </a:lnTo>
                  <a:lnTo>
                    <a:pt x="2237" y="2318"/>
                  </a:lnTo>
                  <a:lnTo>
                    <a:pt x="2216" y="2318"/>
                  </a:lnTo>
                  <a:lnTo>
                    <a:pt x="2216" y="2297"/>
                  </a:lnTo>
                  <a:lnTo>
                    <a:pt x="2216" y="2318"/>
                  </a:lnTo>
                  <a:lnTo>
                    <a:pt x="2216" y="2318"/>
                  </a:lnTo>
                  <a:lnTo>
                    <a:pt x="2216" y="2318"/>
                  </a:lnTo>
                  <a:lnTo>
                    <a:pt x="2216" y="2318"/>
                  </a:lnTo>
                  <a:lnTo>
                    <a:pt x="2216" y="2318"/>
                  </a:lnTo>
                  <a:lnTo>
                    <a:pt x="2216" y="2318"/>
                  </a:lnTo>
                  <a:lnTo>
                    <a:pt x="2216" y="2318"/>
                  </a:lnTo>
                  <a:lnTo>
                    <a:pt x="2216" y="2318"/>
                  </a:lnTo>
                  <a:lnTo>
                    <a:pt x="2216" y="2318"/>
                  </a:lnTo>
                  <a:lnTo>
                    <a:pt x="2216" y="2318"/>
                  </a:lnTo>
                  <a:lnTo>
                    <a:pt x="2216" y="2318"/>
                  </a:lnTo>
                  <a:lnTo>
                    <a:pt x="2195" y="2318"/>
                  </a:lnTo>
                  <a:lnTo>
                    <a:pt x="2195" y="2297"/>
                  </a:lnTo>
                  <a:lnTo>
                    <a:pt x="2195" y="2297"/>
                  </a:lnTo>
                  <a:lnTo>
                    <a:pt x="2195" y="2297"/>
                  </a:lnTo>
                  <a:lnTo>
                    <a:pt x="2195" y="2297"/>
                  </a:lnTo>
                  <a:lnTo>
                    <a:pt x="2195" y="2297"/>
                  </a:lnTo>
                  <a:lnTo>
                    <a:pt x="2195" y="2297"/>
                  </a:lnTo>
                  <a:lnTo>
                    <a:pt x="2175" y="2297"/>
                  </a:lnTo>
                  <a:lnTo>
                    <a:pt x="2195" y="2297"/>
                  </a:lnTo>
                  <a:lnTo>
                    <a:pt x="2175" y="2277"/>
                  </a:lnTo>
                  <a:lnTo>
                    <a:pt x="2175" y="2277"/>
                  </a:lnTo>
                  <a:lnTo>
                    <a:pt x="2175" y="2277"/>
                  </a:lnTo>
                  <a:lnTo>
                    <a:pt x="2155" y="2277"/>
                  </a:lnTo>
                  <a:lnTo>
                    <a:pt x="2155" y="2277"/>
                  </a:lnTo>
                  <a:lnTo>
                    <a:pt x="2155" y="2277"/>
                  </a:lnTo>
                  <a:lnTo>
                    <a:pt x="2155" y="2256"/>
                  </a:lnTo>
                  <a:lnTo>
                    <a:pt x="2155" y="2256"/>
                  </a:lnTo>
                  <a:lnTo>
                    <a:pt x="2155" y="2256"/>
                  </a:lnTo>
                  <a:lnTo>
                    <a:pt x="2175" y="2256"/>
                  </a:lnTo>
                  <a:lnTo>
                    <a:pt x="2175" y="2256"/>
                  </a:lnTo>
                  <a:lnTo>
                    <a:pt x="2175" y="2256"/>
                  </a:lnTo>
                  <a:lnTo>
                    <a:pt x="2175" y="2277"/>
                  </a:lnTo>
                  <a:lnTo>
                    <a:pt x="2195" y="2277"/>
                  </a:lnTo>
                  <a:lnTo>
                    <a:pt x="2195" y="2277"/>
                  </a:lnTo>
                  <a:lnTo>
                    <a:pt x="2195" y="2277"/>
                  </a:lnTo>
                  <a:lnTo>
                    <a:pt x="2195" y="2277"/>
                  </a:lnTo>
                  <a:lnTo>
                    <a:pt x="2195" y="2277"/>
                  </a:lnTo>
                  <a:lnTo>
                    <a:pt x="2195" y="2256"/>
                  </a:lnTo>
                  <a:lnTo>
                    <a:pt x="2195" y="2256"/>
                  </a:lnTo>
                  <a:lnTo>
                    <a:pt x="2195" y="2256"/>
                  </a:lnTo>
                  <a:lnTo>
                    <a:pt x="2195" y="2256"/>
                  </a:lnTo>
                  <a:lnTo>
                    <a:pt x="2175" y="2256"/>
                  </a:lnTo>
                  <a:lnTo>
                    <a:pt x="2175" y="2236"/>
                  </a:lnTo>
                  <a:lnTo>
                    <a:pt x="2175" y="2236"/>
                  </a:lnTo>
                  <a:lnTo>
                    <a:pt x="2195" y="2236"/>
                  </a:lnTo>
                  <a:lnTo>
                    <a:pt x="2195" y="2236"/>
                  </a:lnTo>
                  <a:lnTo>
                    <a:pt x="2195" y="2236"/>
                  </a:lnTo>
                  <a:lnTo>
                    <a:pt x="2195" y="2215"/>
                  </a:lnTo>
                  <a:lnTo>
                    <a:pt x="2175" y="2215"/>
                  </a:lnTo>
                  <a:lnTo>
                    <a:pt x="2155" y="2215"/>
                  </a:lnTo>
                  <a:lnTo>
                    <a:pt x="2155" y="2215"/>
                  </a:lnTo>
                  <a:lnTo>
                    <a:pt x="2155" y="2215"/>
                  </a:lnTo>
                  <a:lnTo>
                    <a:pt x="2134" y="2215"/>
                  </a:lnTo>
                  <a:lnTo>
                    <a:pt x="2134" y="2215"/>
                  </a:lnTo>
                  <a:lnTo>
                    <a:pt x="2134" y="2215"/>
                  </a:lnTo>
                  <a:lnTo>
                    <a:pt x="2134" y="2215"/>
                  </a:lnTo>
                  <a:lnTo>
                    <a:pt x="2134" y="2215"/>
                  </a:lnTo>
                  <a:lnTo>
                    <a:pt x="2134" y="2195"/>
                  </a:lnTo>
                  <a:lnTo>
                    <a:pt x="2134" y="2195"/>
                  </a:lnTo>
                  <a:lnTo>
                    <a:pt x="2134" y="2195"/>
                  </a:lnTo>
                  <a:lnTo>
                    <a:pt x="2134" y="2195"/>
                  </a:lnTo>
                  <a:lnTo>
                    <a:pt x="2134" y="2195"/>
                  </a:lnTo>
                  <a:lnTo>
                    <a:pt x="2134" y="2195"/>
                  </a:lnTo>
                  <a:lnTo>
                    <a:pt x="2134" y="2195"/>
                  </a:lnTo>
                  <a:lnTo>
                    <a:pt x="2155" y="2195"/>
                  </a:lnTo>
                  <a:lnTo>
                    <a:pt x="2155" y="2195"/>
                  </a:lnTo>
                  <a:lnTo>
                    <a:pt x="2155" y="2195"/>
                  </a:lnTo>
                  <a:lnTo>
                    <a:pt x="2155" y="2195"/>
                  </a:lnTo>
                  <a:lnTo>
                    <a:pt x="2155" y="2195"/>
                  </a:lnTo>
                  <a:lnTo>
                    <a:pt x="2155" y="2195"/>
                  </a:lnTo>
                  <a:lnTo>
                    <a:pt x="2155" y="2174"/>
                  </a:lnTo>
                  <a:lnTo>
                    <a:pt x="2175" y="2174"/>
                  </a:lnTo>
                  <a:lnTo>
                    <a:pt x="2155" y="2154"/>
                  </a:lnTo>
                  <a:lnTo>
                    <a:pt x="2175" y="2154"/>
                  </a:lnTo>
                  <a:lnTo>
                    <a:pt x="2175" y="2154"/>
                  </a:lnTo>
                  <a:lnTo>
                    <a:pt x="2175" y="2154"/>
                  </a:lnTo>
                  <a:lnTo>
                    <a:pt x="2175" y="2154"/>
                  </a:lnTo>
                  <a:lnTo>
                    <a:pt x="2175" y="2154"/>
                  </a:lnTo>
                  <a:lnTo>
                    <a:pt x="2175" y="2133"/>
                  </a:lnTo>
                  <a:lnTo>
                    <a:pt x="2175" y="2133"/>
                  </a:lnTo>
                  <a:lnTo>
                    <a:pt x="2175" y="2133"/>
                  </a:lnTo>
                  <a:lnTo>
                    <a:pt x="2175" y="2133"/>
                  </a:lnTo>
                  <a:lnTo>
                    <a:pt x="2195" y="2133"/>
                  </a:lnTo>
                  <a:lnTo>
                    <a:pt x="2195" y="2133"/>
                  </a:lnTo>
                  <a:lnTo>
                    <a:pt x="2195" y="2112"/>
                  </a:lnTo>
                  <a:lnTo>
                    <a:pt x="2195" y="2112"/>
                  </a:lnTo>
                  <a:lnTo>
                    <a:pt x="2195" y="2112"/>
                  </a:lnTo>
                  <a:lnTo>
                    <a:pt x="2195" y="2112"/>
                  </a:lnTo>
                  <a:lnTo>
                    <a:pt x="2195" y="2112"/>
                  </a:lnTo>
                  <a:lnTo>
                    <a:pt x="2195" y="2092"/>
                  </a:lnTo>
                  <a:lnTo>
                    <a:pt x="2195" y="2092"/>
                  </a:lnTo>
                  <a:lnTo>
                    <a:pt x="2195" y="2092"/>
                  </a:lnTo>
                  <a:lnTo>
                    <a:pt x="2216" y="2092"/>
                  </a:lnTo>
                  <a:lnTo>
                    <a:pt x="2216" y="2092"/>
                  </a:lnTo>
                  <a:lnTo>
                    <a:pt x="2216" y="2092"/>
                  </a:lnTo>
                  <a:lnTo>
                    <a:pt x="2216" y="2092"/>
                  </a:lnTo>
                  <a:lnTo>
                    <a:pt x="2216" y="2092"/>
                  </a:lnTo>
                  <a:lnTo>
                    <a:pt x="2216" y="2092"/>
                  </a:lnTo>
                  <a:lnTo>
                    <a:pt x="2216" y="2092"/>
                  </a:lnTo>
                  <a:lnTo>
                    <a:pt x="2216" y="2072"/>
                  </a:lnTo>
                  <a:lnTo>
                    <a:pt x="2216" y="2072"/>
                  </a:lnTo>
                  <a:lnTo>
                    <a:pt x="2237" y="2072"/>
                  </a:lnTo>
                  <a:lnTo>
                    <a:pt x="2237" y="2072"/>
                  </a:lnTo>
                  <a:lnTo>
                    <a:pt x="2237" y="2072"/>
                  </a:lnTo>
                  <a:lnTo>
                    <a:pt x="2237" y="2072"/>
                  </a:lnTo>
                  <a:lnTo>
                    <a:pt x="2237" y="2072"/>
                  </a:lnTo>
                  <a:lnTo>
                    <a:pt x="2237" y="2072"/>
                  </a:lnTo>
                  <a:lnTo>
                    <a:pt x="2216" y="2051"/>
                  </a:lnTo>
                  <a:lnTo>
                    <a:pt x="2237" y="2051"/>
                  </a:lnTo>
                  <a:lnTo>
                    <a:pt x="2237" y="2030"/>
                  </a:lnTo>
                  <a:lnTo>
                    <a:pt x="2216" y="2030"/>
                  </a:lnTo>
                  <a:lnTo>
                    <a:pt x="2216" y="2030"/>
                  </a:lnTo>
                  <a:lnTo>
                    <a:pt x="2237" y="2030"/>
                  </a:lnTo>
                  <a:lnTo>
                    <a:pt x="2237" y="2030"/>
                  </a:lnTo>
                  <a:lnTo>
                    <a:pt x="2237" y="2010"/>
                  </a:lnTo>
                  <a:lnTo>
                    <a:pt x="2216" y="1990"/>
                  </a:lnTo>
                  <a:lnTo>
                    <a:pt x="2195" y="1969"/>
                  </a:lnTo>
                  <a:lnTo>
                    <a:pt x="2195" y="1948"/>
                  </a:lnTo>
                  <a:lnTo>
                    <a:pt x="2175" y="1948"/>
                  </a:lnTo>
                  <a:lnTo>
                    <a:pt x="2155" y="1928"/>
                  </a:lnTo>
                  <a:lnTo>
                    <a:pt x="2155" y="1928"/>
                  </a:lnTo>
                  <a:lnTo>
                    <a:pt x="2155" y="1928"/>
                  </a:lnTo>
                  <a:lnTo>
                    <a:pt x="2155" y="1928"/>
                  </a:lnTo>
                  <a:lnTo>
                    <a:pt x="2155" y="1928"/>
                  </a:lnTo>
                  <a:lnTo>
                    <a:pt x="2155" y="1928"/>
                  </a:lnTo>
                  <a:lnTo>
                    <a:pt x="2155" y="1928"/>
                  </a:lnTo>
                  <a:lnTo>
                    <a:pt x="2175" y="1908"/>
                  </a:lnTo>
                  <a:lnTo>
                    <a:pt x="2175" y="1928"/>
                  </a:lnTo>
                  <a:lnTo>
                    <a:pt x="2175" y="1928"/>
                  </a:lnTo>
                  <a:lnTo>
                    <a:pt x="2195" y="1948"/>
                  </a:lnTo>
                  <a:lnTo>
                    <a:pt x="2195" y="1948"/>
                  </a:lnTo>
                  <a:lnTo>
                    <a:pt x="2195" y="1948"/>
                  </a:lnTo>
                  <a:lnTo>
                    <a:pt x="2195" y="1948"/>
                  </a:lnTo>
                  <a:lnTo>
                    <a:pt x="2195" y="1948"/>
                  </a:lnTo>
                  <a:lnTo>
                    <a:pt x="2216" y="1948"/>
                  </a:lnTo>
                  <a:lnTo>
                    <a:pt x="2216" y="1969"/>
                  </a:lnTo>
                  <a:lnTo>
                    <a:pt x="2216" y="1969"/>
                  </a:lnTo>
                  <a:lnTo>
                    <a:pt x="2216" y="1990"/>
                  </a:lnTo>
                  <a:lnTo>
                    <a:pt x="2237" y="1969"/>
                  </a:lnTo>
                  <a:lnTo>
                    <a:pt x="2237" y="1969"/>
                  </a:lnTo>
                  <a:lnTo>
                    <a:pt x="2257" y="1969"/>
                  </a:lnTo>
                  <a:lnTo>
                    <a:pt x="2257" y="1948"/>
                  </a:lnTo>
                  <a:lnTo>
                    <a:pt x="2237" y="1948"/>
                  </a:lnTo>
                  <a:lnTo>
                    <a:pt x="2237" y="1948"/>
                  </a:lnTo>
                  <a:lnTo>
                    <a:pt x="2237" y="1928"/>
                  </a:lnTo>
                  <a:lnTo>
                    <a:pt x="2216" y="1928"/>
                  </a:lnTo>
                  <a:lnTo>
                    <a:pt x="2216" y="1928"/>
                  </a:lnTo>
                  <a:lnTo>
                    <a:pt x="2216" y="1928"/>
                  </a:lnTo>
                  <a:lnTo>
                    <a:pt x="2216" y="1948"/>
                  </a:lnTo>
                  <a:lnTo>
                    <a:pt x="2216" y="1948"/>
                  </a:lnTo>
                  <a:lnTo>
                    <a:pt x="2216" y="1928"/>
                  </a:lnTo>
                  <a:lnTo>
                    <a:pt x="2195" y="1928"/>
                  </a:lnTo>
                  <a:lnTo>
                    <a:pt x="2195" y="1928"/>
                  </a:lnTo>
                  <a:lnTo>
                    <a:pt x="2195" y="1928"/>
                  </a:lnTo>
                  <a:lnTo>
                    <a:pt x="2195" y="1928"/>
                  </a:lnTo>
                  <a:lnTo>
                    <a:pt x="2195" y="1908"/>
                  </a:lnTo>
                  <a:lnTo>
                    <a:pt x="2195" y="1908"/>
                  </a:lnTo>
                  <a:lnTo>
                    <a:pt x="2195" y="1908"/>
                  </a:lnTo>
                  <a:lnTo>
                    <a:pt x="2195" y="1908"/>
                  </a:lnTo>
                  <a:lnTo>
                    <a:pt x="2195" y="1908"/>
                  </a:lnTo>
                  <a:lnTo>
                    <a:pt x="2195" y="1908"/>
                  </a:lnTo>
                  <a:lnTo>
                    <a:pt x="2216" y="1908"/>
                  </a:lnTo>
                  <a:lnTo>
                    <a:pt x="2216" y="1908"/>
                  </a:lnTo>
                  <a:lnTo>
                    <a:pt x="2216" y="1908"/>
                  </a:lnTo>
                  <a:lnTo>
                    <a:pt x="2216" y="1887"/>
                  </a:lnTo>
                  <a:lnTo>
                    <a:pt x="2216" y="1887"/>
                  </a:lnTo>
                  <a:lnTo>
                    <a:pt x="2216" y="1887"/>
                  </a:lnTo>
                  <a:lnTo>
                    <a:pt x="2216" y="1887"/>
                  </a:lnTo>
                  <a:lnTo>
                    <a:pt x="2216" y="1887"/>
                  </a:lnTo>
                  <a:lnTo>
                    <a:pt x="2237" y="1887"/>
                  </a:lnTo>
                  <a:lnTo>
                    <a:pt x="2237" y="1887"/>
                  </a:lnTo>
                  <a:lnTo>
                    <a:pt x="2237" y="1887"/>
                  </a:lnTo>
                  <a:lnTo>
                    <a:pt x="2237" y="1887"/>
                  </a:lnTo>
                  <a:lnTo>
                    <a:pt x="2257" y="1887"/>
                  </a:lnTo>
                  <a:lnTo>
                    <a:pt x="2257" y="1887"/>
                  </a:lnTo>
                  <a:lnTo>
                    <a:pt x="2277" y="1887"/>
                  </a:lnTo>
                  <a:lnTo>
                    <a:pt x="2277" y="1887"/>
                  </a:lnTo>
                  <a:lnTo>
                    <a:pt x="2277" y="1887"/>
                  </a:lnTo>
                  <a:lnTo>
                    <a:pt x="2277" y="1887"/>
                  </a:lnTo>
                  <a:lnTo>
                    <a:pt x="2298" y="1887"/>
                  </a:lnTo>
                  <a:lnTo>
                    <a:pt x="2298" y="1887"/>
                  </a:lnTo>
                  <a:lnTo>
                    <a:pt x="2298" y="1887"/>
                  </a:lnTo>
                  <a:lnTo>
                    <a:pt x="2298" y="1866"/>
                  </a:lnTo>
                  <a:lnTo>
                    <a:pt x="2277" y="1866"/>
                  </a:lnTo>
                  <a:lnTo>
                    <a:pt x="2298" y="1866"/>
                  </a:lnTo>
                  <a:lnTo>
                    <a:pt x="2298" y="1866"/>
                  </a:lnTo>
                  <a:lnTo>
                    <a:pt x="2298" y="1866"/>
                  </a:lnTo>
                  <a:lnTo>
                    <a:pt x="2298" y="1866"/>
                  </a:lnTo>
                  <a:lnTo>
                    <a:pt x="2298" y="1866"/>
                  </a:lnTo>
                  <a:lnTo>
                    <a:pt x="2298" y="1866"/>
                  </a:lnTo>
                  <a:lnTo>
                    <a:pt x="2298" y="1866"/>
                  </a:lnTo>
                  <a:lnTo>
                    <a:pt x="2298" y="1846"/>
                  </a:lnTo>
                  <a:lnTo>
                    <a:pt x="2298" y="1846"/>
                  </a:lnTo>
                  <a:lnTo>
                    <a:pt x="2277" y="1826"/>
                  </a:lnTo>
                  <a:lnTo>
                    <a:pt x="2277" y="1826"/>
                  </a:lnTo>
                  <a:lnTo>
                    <a:pt x="2277" y="1826"/>
                  </a:lnTo>
                  <a:lnTo>
                    <a:pt x="2277" y="1846"/>
                  </a:lnTo>
                  <a:lnTo>
                    <a:pt x="2277" y="1846"/>
                  </a:lnTo>
                  <a:lnTo>
                    <a:pt x="2277" y="1846"/>
                  </a:lnTo>
                  <a:lnTo>
                    <a:pt x="2257" y="1826"/>
                  </a:lnTo>
                  <a:lnTo>
                    <a:pt x="2277" y="1826"/>
                  </a:lnTo>
                  <a:lnTo>
                    <a:pt x="2298" y="1826"/>
                  </a:lnTo>
                  <a:lnTo>
                    <a:pt x="2298" y="1826"/>
                  </a:lnTo>
                  <a:lnTo>
                    <a:pt x="2298" y="1826"/>
                  </a:lnTo>
                  <a:lnTo>
                    <a:pt x="2319" y="1826"/>
                  </a:lnTo>
                  <a:lnTo>
                    <a:pt x="2319" y="1826"/>
                  </a:lnTo>
                  <a:lnTo>
                    <a:pt x="2319" y="1826"/>
                  </a:lnTo>
                  <a:lnTo>
                    <a:pt x="2319" y="1826"/>
                  </a:lnTo>
                  <a:lnTo>
                    <a:pt x="2319" y="1826"/>
                  </a:lnTo>
                  <a:lnTo>
                    <a:pt x="2319" y="1826"/>
                  </a:lnTo>
                  <a:lnTo>
                    <a:pt x="2319" y="1805"/>
                  </a:lnTo>
                  <a:lnTo>
                    <a:pt x="2319" y="1805"/>
                  </a:lnTo>
                  <a:lnTo>
                    <a:pt x="2339" y="1805"/>
                  </a:lnTo>
                  <a:lnTo>
                    <a:pt x="2339" y="1805"/>
                  </a:lnTo>
                  <a:lnTo>
                    <a:pt x="2339" y="1805"/>
                  </a:lnTo>
                  <a:lnTo>
                    <a:pt x="2339" y="1805"/>
                  </a:lnTo>
                  <a:lnTo>
                    <a:pt x="2319" y="1805"/>
                  </a:lnTo>
                  <a:lnTo>
                    <a:pt x="2319" y="1784"/>
                  </a:lnTo>
                  <a:lnTo>
                    <a:pt x="2319" y="1784"/>
                  </a:lnTo>
                  <a:lnTo>
                    <a:pt x="2298" y="1784"/>
                  </a:lnTo>
                  <a:lnTo>
                    <a:pt x="2277" y="1764"/>
                  </a:lnTo>
                  <a:lnTo>
                    <a:pt x="2257" y="1764"/>
                  </a:lnTo>
                  <a:lnTo>
                    <a:pt x="2237" y="1744"/>
                  </a:lnTo>
                  <a:lnTo>
                    <a:pt x="2237" y="1723"/>
                  </a:lnTo>
                  <a:lnTo>
                    <a:pt x="2237" y="1723"/>
                  </a:lnTo>
                  <a:lnTo>
                    <a:pt x="2237" y="1723"/>
                  </a:lnTo>
                  <a:lnTo>
                    <a:pt x="2257" y="1744"/>
                  </a:lnTo>
                  <a:lnTo>
                    <a:pt x="2257" y="1744"/>
                  </a:lnTo>
                  <a:lnTo>
                    <a:pt x="2257" y="1744"/>
                  </a:lnTo>
                  <a:lnTo>
                    <a:pt x="2257" y="1744"/>
                  </a:lnTo>
                  <a:lnTo>
                    <a:pt x="2277" y="1744"/>
                  </a:lnTo>
                  <a:lnTo>
                    <a:pt x="2277" y="1764"/>
                  </a:lnTo>
                  <a:lnTo>
                    <a:pt x="2298" y="1764"/>
                  </a:lnTo>
                  <a:lnTo>
                    <a:pt x="2298" y="1764"/>
                  </a:lnTo>
                  <a:lnTo>
                    <a:pt x="2298" y="1764"/>
                  </a:lnTo>
                  <a:lnTo>
                    <a:pt x="2319" y="1784"/>
                  </a:lnTo>
                  <a:lnTo>
                    <a:pt x="2339" y="1784"/>
                  </a:lnTo>
                  <a:lnTo>
                    <a:pt x="2339" y="1784"/>
                  </a:lnTo>
                  <a:lnTo>
                    <a:pt x="2339" y="1784"/>
                  </a:lnTo>
                  <a:lnTo>
                    <a:pt x="2339" y="1784"/>
                  </a:lnTo>
                  <a:lnTo>
                    <a:pt x="2359" y="1784"/>
                  </a:lnTo>
                  <a:lnTo>
                    <a:pt x="2359" y="1784"/>
                  </a:lnTo>
                  <a:lnTo>
                    <a:pt x="2359" y="1784"/>
                  </a:lnTo>
                  <a:lnTo>
                    <a:pt x="2359" y="1784"/>
                  </a:lnTo>
                  <a:lnTo>
                    <a:pt x="2380" y="1784"/>
                  </a:lnTo>
                  <a:lnTo>
                    <a:pt x="2380" y="1805"/>
                  </a:lnTo>
                  <a:lnTo>
                    <a:pt x="2380" y="1805"/>
                  </a:lnTo>
                  <a:lnTo>
                    <a:pt x="2380" y="1805"/>
                  </a:lnTo>
                  <a:lnTo>
                    <a:pt x="2380" y="1784"/>
                  </a:lnTo>
                  <a:lnTo>
                    <a:pt x="2380" y="1784"/>
                  </a:lnTo>
                  <a:lnTo>
                    <a:pt x="2380" y="1784"/>
                  </a:lnTo>
                  <a:lnTo>
                    <a:pt x="2359" y="1784"/>
                  </a:lnTo>
                  <a:lnTo>
                    <a:pt x="2359" y="1784"/>
                  </a:lnTo>
                  <a:lnTo>
                    <a:pt x="2359" y="1764"/>
                  </a:lnTo>
                  <a:lnTo>
                    <a:pt x="2359" y="1764"/>
                  </a:lnTo>
                  <a:lnTo>
                    <a:pt x="2380" y="1764"/>
                  </a:lnTo>
                  <a:lnTo>
                    <a:pt x="2380" y="1764"/>
                  </a:lnTo>
                  <a:lnTo>
                    <a:pt x="2359" y="1744"/>
                  </a:lnTo>
                  <a:lnTo>
                    <a:pt x="2359" y="1744"/>
                  </a:lnTo>
                  <a:lnTo>
                    <a:pt x="2359" y="1744"/>
                  </a:lnTo>
                  <a:lnTo>
                    <a:pt x="2359" y="1744"/>
                  </a:lnTo>
                  <a:lnTo>
                    <a:pt x="2339" y="1744"/>
                  </a:lnTo>
                  <a:lnTo>
                    <a:pt x="2339" y="1744"/>
                  </a:lnTo>
                  <a:lnTo>
                    <a:pt x="2339" y="1744"/>
                  </a:lnTo>
                  <a:lnTo>
                    <a:pt x="2359" y="1764"/>
                  </a:lnTo>
                  <a:lnTo>
                    <a:pt x="2359" y="1764"/>
                  </a:lnTo>
                  <a:lnTo>
                    <a:pt x="2359" y="1764"/>
                  </a:lnTo>
                  <a:lnTo>
                    <a:pt x="2339" y="1764"/>
                  </a:lnTo>
                  <a:lnTo>
                    <a:pt x="2339" y="1764"/>
                  </a:lnTo>
                  <a:lnTo>
                    <a:pt x="2339" y="1764"/>
                  </a:lnTo>
                  <a:lnTo>
                    <a:pt x="2359" y="1764"/>
                  </a:lnTo>
                  <a:lnTo>
                    <a:pt x="2339" y="1744"/>
                  </a:lnTo>
                  <a:lnTo>
                    <a:pt x="2339" y="1744"/>
                  </a:lnTo>
                  <a:lnTo>
                    <a:pt x="2339" y="1744"/>
                  </a:lnTo>
                  <a:lnTo>
                    <a:pt x="2339" y="1744"/>
                  </a:lnTo>
                  <a:lnTo>
                    <a:pt x="2339" y="1744"/>
                  </a:lnTo>
                  <a:lnTo>
                    <a:pt x="2339" y="1723"/>
                  </a:lnTo>
                  <a:lnTo>
                    <a:pt x="2339" y="1723"/>
                  </a:lnTo>
                  <a:lnTo>
                    <a:pt x="2339" y="1723"/>
                  </a:lnTo>
                  <a:lnTo>
                    <a:pt x="2359" y="1723"/>
                  </a:lnTo>
                  <a:lnTo>
                    <a:pt x="2359" y="1723"/>
                  </a:lnTo>
                  <a:lnTo>
                    <a:pt x="2359" y="1744"/>
                  </a:lnTo>
                  <a:lnTo>
                    <a:pt x="2359" y="1744"/>
                  </a:lnTo>
                  <a:lnTo>
                    <a:pt x="2359" y="1744"/>
                  </a:lnTo>
                  <a:lnTo>
                    <a:pt x="2359" y="1744"/>
                  </a:lnTo>
                  <a:lnTo>
                    <a:pt x="2359" y="1744"/>
                  </a:lnTo>
                  <a:lnTo>
                    <a:pt x="2359" y="1723"/>
                  </a:lnTo>
                  <a:lnTo>
                    <a:pt x="2359" y="1723"/>
                  </a:lnTo>
                  <a:lnTo>
                    <a:pt x="2359" y="1702"/>
                  </a:lnTo>
                  <a:lnTo>
                    <a:pt x="2339" y="1702"/>
                  </a:lnTo>
                  <a:lnTo>
                    <a:pt x="2339" y="1702"/>
                  </a:lnTo>
                  <a:lnTo>
                    <a:pt x="2339" y="1702"/>
                  </a:lnTo>
                  <a:lnTo>
                    <a:pt x="2319" y="1702"/>
                  </a:lnTo>
                  <a:lnTo>
                    <a:pt x="2339" y="1702"/>
                  </a:lnTo>
                  <a:lnTo>
                    <a:pt x="2339" y="1702"/>
                  </a:lnTo>
                  <a:lnTo>
                    <a:pt x="2359" y="1702"/>
                  </a:lnTo>
                  <a:lnTo>
                    <a:pt x="2359" y="1682"/>
                  </a:lnTo>
                  <a:lnTo>
                    <a:pt x="2359" y="1682"/>
                  </a:lnTo>
                  <a:lnTo>
                    <a:pt x="2339" y="1682"/>
                  </a:lnTo>
                  <a:lnTo>
                    <a:pt x="2339" y="1662"/>
                  </a:lnTo>
                  <a:lnTo>
                    <a:pt x="2359" y="1682"/>
                  </a:lnTo>
                  <a:lnTo>
                    <a:pt x="2359" y="1682"/>
                  </a:lnTo>
                  <a:lnTo>
                    <a:pt x="2359" y="1662"/>
                  </a:lnTo>
                  <a:lnTo>
                    <a:pt x="2339" y="1662"/>
                  </a:lnTo>
                  <a:lnTo>
                    <a:pt x="2359" y="1641"/>
                  </a:lnTo>
                  <a:lnTo>
                    <a:pt x="2359" y="1641"/>
                  </a:lnTo>
                  <a:lnTo>
                    <a:pt x="2359" y="1641"/>
                  </a:lnTo>
                  <a:lnTo>
                    <a:pt x="2380" y="1641"/>
                  </a:lnTo>
                  <a:lnTo>
                    <a:pt x="2380" y="1641"/>
                  </a:lnTo>
                  <a:lnTo>
                    <a:pt x="2380" y="1641"/>
                  </a:lnTo>
                  <a:lnTo>
                    <a:pt x="2380" y="1662"/>
                  </a:lnTo>
                  <a:lnTo>
                    <a:pt x="2380" y="1662"/>
                  </a:lnTo>
                  <a:lnTo>
                    <a:pt x="2380" y="1662"/>
                  </a:lnTo>
                  <a:lnTo>
                    <a:pt x="2380" y="1662"/>
                  </a:lnTo>
                  <a:lnTo>
                    <a:pt x="2380" y="1662"/>
                  </a:lnTo>
                  <a:lnTo>
                    <a:pt x="2380" y="1682"/>
                  </a:lnTo>
                  <a:lnTo>
                    <a:pt x="2380" y="1682"/>
                  </a:lnTo>
                  <a:lnTo>
                    <a:pt x="2401" y="1682"/>
                  </a:lnTo>
                  <a:lnTo>
                    <a:pt x="2401" y="1662"/>
                  </a:lnTo>
                  <a:lnTo>
                    <a:pt x="2401" y="1662"/>
                  </a:lnTo>
                  <a:lnTo>
                    <a:pt x="2421" y="1662"/>
                  </a:lnTo>
                  <a:lnTo>
                    <a:pt x="2421" y="1682"/>
                  </a:lnTo>
                  <a:lnTo>
                    <a:pt x="2421" y="1682"/>
                  </a:lnTo>
                  <a:lnTo>
                    <a:pt x="2421" y="1682"/>
                  </a:lnTo>
                  <a:lnTo>
                    <a:pt x="2421" y="1682"/>
                  </a:lnTo>
                  <a:lnTo>
                    <a:pt x="2421" y="1682"/>
                  </a:lnTo>
                  <a:lnTo>
                    <a:pt x="2421" y="1662"/>
                  </a:lnTo>
                  <a:lnTo>
                    <a:pt x="2421" y="1662"/>
                  </a:lnTo>
                  <a:lnTo>
                    <a:pt x="2421" y="1662"/>
                  </a:lnTo>
                  <a:lnTo>
                    <a:pt x="2421" y="1641"/>
                  </a:lnTo>
                  <a:lnTo>
                    <a:pt x="2421" y="1641"/>
                  </a:lnTo>
                  <a:lnTo>
                    <a:pt x="2421" y="1620"/>
                  </a:lnTo>
                  <a:lnTo>
                    <a:pt x="2421" y="1620"/>
                  </a:lnTo>
                  <a:lnTo>
                    <a:pt x="2421" y="1620"/>
                  </a:lnTo>
                  <a:lnTo>
                    <a:pt x="2401" y="1620"/>
                  </a:lnTo>
                  <a:lnTo>
                    <a:pt x="2401" y="1600"/>
                  </a:lnTo>
                  <a:lnTo>
                    <a:pt x="2401" y="1600"/>
                  </a:lnTo>
                  <a:lnTo>
                    <a:pt x="2421" y="1600"/>
                  </a:lnTo>
                  <a:lnTo>
                    <a:pt x="2441" y="1620"/>
                  </a:lnTo>
                  <a:lnTo>
                    <a:pt x="2441" y="1641"/>
                  </a:lnTo>
                  <a:lnTo>
                    <a:pt x="2462" y="1662"/>
                  </a:lnTo>
                  <a:lnTo>
                    <a:pt x="2462" y="1662"/>
                  </a:lnTo>
                  <a:lnTo>
                    <a:pt x="2462" y="1662"/>
                  </a:lnTo>
                  <a:lnTo>
                    <a:pt x="2462" y="1662"/>
                  </a:lnTo>
                  <a:lnTo>
                    <a:pt x="2462" y="1662"/>
                  </a:lnTo>
                  <a:lnTo>
                    <a:pt x="2483" y="1662"/>
                  </a:lnTo>
                  <a:lnTo>
                    <a:pt x="2483" y="1662"/>
                  </a:lnTo>
                  <a:lnTo>
                    <a:pt x="2483" y="1682"/>
                  </a:lnTo>
                  <a:lnTo>
                    <a:pt x="2503" y="1682"/>
                  </a:lnTo>
                  <a:lnTo>
                    <a:pt x="2503" y="1682"/>
                  </a:lnTo>
                  <a:lnTo>
                    <a:pt x="2503" y="1682"/>
                  </a:lnTo>
                  <a:lnTo>
                    <a:pt x="2503" y="1702"/>
                  </a:lnTo>
                  <a:lnTo>
                    <a:pt x="2523" y="1702"/>
                  </a:lnTo>
                  <a:lnTo>
                    <a:pt x="2523" y="1702"/>
                  </a:lnTo>
                  <a:lnTo>
                    <a:pt x="2523" y="1682"/>
                  </a:lnTo>
                  <a:lnTo>
                    <a:pt x="2523" y="1682"/>
                  </a:lnTo>
                  <a:lnTo>
                    <a:pt x="2523" y="1682"/>
                  </a:lnTo>
                  <a:lnTo>
                    <a:pt x="2544" y="1662"/>
                  </a:lnTo>
                  <a:lnTo>
                    <a:pt x="2544" y="1662"/>
                  </a:lnTo>
                  <a:lnTo>
                    <a:pt x="2544" y="1662"/>
                  </a:lnTo>
                  <a:lnTo>
                    <a:pt x="2523" y="1662"/>
                  </a:lnTo>
                  <a:lnTo>
                    <a:pt x="2523" y="1641"/>
                  </a:lnTo>
                  <a:lnTo>
                    <a:pt x="2523" y="1641"/>
                  </a:lnTo>
                  <a:lnTo>
                    <a:pt x="2523" y="1641"/>
                  </a:lnTo>
                  <a:lnTo>
                    <a:pt x="2523" y="1641"/>
                  </a:lnTo>
                  <a:lnTo>
                    <a:pt x="2544" y="1641"/>
                  </a:lnTo>
                  <a:lnTo>
                    <a:pt x="2544" y="1641"/>
                  </a:lnTo>
                  <a:lnTo>
                    <a:pt x="2544" y="1641"/>
                  </a:lnTo>
                  <a:lnTo>
                    <a:pt x="2564" y="1641"/>
                  </a:lnTo>
                  <a:lnTo>
                    <a:pt x="2564" y="1641"/>
                  </a:lnTo>
                  <a:lnTo>
                    <a:pt x="2564" y="1641"/>
                  </a:lnTo>
                  <a:lnTo>
                    <a:pt x="2564" y="1641"/>
                  </a:lnTo>
                  <a:lnTo>
                    <a:pt x="2564" y="1641"/>
                  </a:lnTo>
                  <a:lnTo>
                    <a:pt x="2564" y="1641"/>
                  </a:lnTo>
                  <a:lnTo>
                    <a:pt x="2564" y="1641"/>
                  </a:lnTo>
                  <a:lnTo>
                    <a:pt x="2564" y="1662"/>
                  </a:lnTo>
                  <a:lnTo>
                    <a:pt x="2585" y="1662"/>
                  </a:lnTo>
                  <a:lnTo>
                    <a:pt x="2585" y="1662"/>
                  </a:lnTo>
                  <a:lnTo>
                    <a:pt x="2585" y="1662"/>
                  </a:lnTo>
                  <a:lnTo>
                    <a:pt x="2585" y="1662"/>
                  </a:lnTo>
                  <a:lnTo>
                    <a:pt x="2585" y="1662"/>
                  </a:lnTo>
                  <a:lnTo>
                    <a:pt x="2585" y="1641"/>
                  </a:lnTo>
                  <a:lnTo>
                    <a:pt x="2585" y="1641"/>
                  </a:lnTo>
                  <a:lnTo>
                    <a:pt x="2585" y="1641"/>
                  </a:lnTo>
                  <a:lnTo>
                    <a:pt x="2585" y="1641"/>
                  </a:lnTo>
                  <a:lnTo>
                    <a:pt x="2585" y="1641"/>
                  </a:lnTo>
                  <a:lnTo>
                    <a:pt x="2585" y="1641"/>
                  </a:lnTo>
                  <a:lnTo>
                    <a:pt x="2585" y="1641"/>
                  </a:lnTo>
                  <a:lnTo>
                    <a:pt x="2585" y="1641"/>
                  </a:lnTo>
                  <a:lnTo>
                    <a:pt x="2585" y="1620"/>
                  </a:lnTo>
                  <a:lnTo>
                    <a:pt x="2585" y="1620"/>
                  </a:lnTo>
                  <a:lnTo>
                    <a:pt x="2585" y="1620"/>
                  </a:lnTo>
                  <a:lnTo>
                    <a:pt x="2585" y="1620"/>
                  </a:lnTo>
                  <a:lnTo>
                    <a:pt x="2585" y="1620"/>
                  </a:lnTo>
                  <a:lnTo>
                    <a:pt x="2585" y="1641"/>
                  </a:lnTo>
                  <a:lnTo>
                    <a:pt x="2606" y="1641"/>
                  </a:lnTo>
                  <a:lnTo>
                    <a:pt x="2626" y="1620"/>
                  </a:lnTo>
                  <a:lnTo>
                    <a:pt x="2626" y="1641"/>
                  </a:lnTo>
                  <a:lnTo>
                    <a:pt x="2626" y="1641"/>
                  </a:lnTo>
                  <a:lnTo>
                    <a:pt x="2626" y="1641"/>
                  </a:lnTo>
                  <a:lnTo>
                    <a:pt x="2626" y="1641"/>
                  </a:lnTo>
                  <a:lnTo>
                    <a:pt x="2626" y="1641"/>
                  </a:lnTo>
                  <a:lnTo>
                    <a:pt x="2626" y="1620"/>
                  </a:lnTo>
                  <a:lnTo>
                    <a:pt x="2626" y="1620"/>
                  </a:lnTo>
                  <a:lnTo>
                    <a:pt x="2646" y="1620"/>
                  </a:lnTo>
                  <a:lnTo>
                    <a:pt x="2646" y="1620"/>
                  </a:lnTo>
                  <a:lnTo>
                    <a:pt x="2646" y="1620"/>
                  </a:lnTo>
                  <a:lnTo>
                    <a:pt x="2646" y="1641"/>
                  </a:lnTo>
                  <a:lnTo>
                    <a:pt x="2667" y="1641"/>
                  </a:lnTo>
                  <a:lnTo>
                    <a:pt x="2667" y="1641"/>
                  </a:lnTo>
                  <a:lnTo>
                    <a:pt x="2667" y="1620"/>
                  </a:lnTo>
                  <a:lnTo>
                    <a:pt x="2667" y="1620"/>
                  </a:lnTo>
                  <a:lnTo>
                    <a:pt x="2667" y="1641"/>
                  </a:lnTo>
                  <a:lnTo>
                    <a:pt x="2667" y="1641"/>
                  </a:lnTo>
                  <a:lnTo>
                    <a:pt x="2688" y="1641"/>
                  </a:lnTo>
                  <a:lnTo>
                    <a:pt x="2688" y="1641"/>
                  </a:lnTo>
                  <a:lnTo>
                    <a:pt x="2688" y="1641"/>
                  </a:lnTo>
                  <a:lnTo>
                    <a:pt x="2688" y="1641"/>
                  </a:lnTo>
                  <a:lnTo>
                    <a:pt x="2688" y="1641"/>
                  </a:lnTo>
                  <a:lnTo>
                    <a:pt x="2688" y="1641"/>
                  </a:lnTo>
                  <a:lnTo>
                    <a:pt x="2688" y="1641"/>
                  </a:lnTo>
                  <a:lnTo>
                    <a:pt x="2688" y="1641"/>
                  </a:lnTo>
                  <a:lnTo>
                    <a:pt x="2688" y="1620"/>
                  </a:lnTo>
                  <a:lnTo>
                    <a:pt x="2688" y="1620"/>
                  </a:lnTo>
                  <a:lnTo>
                    <a:pt x="2708" y="1620"/>
                  </a:lnTo>
                  <a:lnTo>
                    <a:pt x="2708" y="1620"/>
                  </a:lnTo>
                  <a:lnTo>
                    <a:pt x="2708" y="1620"/>
                  </a:lnTo>
                  <a:lnTo>
                    <a:pt x="2708" y="1620"/>
                  </a:lnTo>
                  <a:lnTo>
                    <a:pt x="2708" y="1620"/>
                  </a:lnTo>
                  <a:lnTo>
                    <a:pt x="2708" y="1620"/>
                  </a:lnTo>
                  <a:lnTo>
                    <a:pt x="2729" y="1620"/>
                  </a:lnTo>
                  <a:lnTo>
                    <a:pt x="2729" y="1620"/>
                  </a:lnTo>
                  <a:lnTo>
                    <a:pt x="2729" y="1600"/>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4" name="Freeform 11"/>
            <p:cNvSpPr>
              <a:spLocks noChangeArrowheads="1"/>
            </p:cNvSpPr>
            <p:nvPr/>
          </p:nvSpPr>
          <p:spPr bwMode="auto">
            <a:xfrm>
              <a:off x="5577900" y="424610"/>
              <a:ext cx="919261" cy="1763599"/>
            </a:xfrm>
            <a:custGeom>
              <a:avLst/>
              <a:gdLst/>
              <a:ahLst/>
              <a:cxnLst>
                <a:cxn ang="0">
                  <a:pos x="924" y="5271"/>
                </a:cxn>
                <a:cxn ang="0">
                  <a:pos x="718" y="5271"/>
                </a:cxn>
                <a:cxn ang="0">
                  <a:pos x="780" y="5251"/>
                </a:cxn>
                <a:cxn ang="0">
                  <a:pos x="821" y="5231"/>
                </a:cxn>
                <a:cxn ang="0">
                  <a:pos x="1026" y="5231"/>
                </a:cxn>
                <a:cxn ang="0">
                  <a:pos x="944" y="5313"/>
                </a:cxn>
                <a:cxn ang="0">
                  <a:pos x="801" y="5189"/>
                </a:cxn>
                <a:cxn ang="0">
                  <a:pos x="903" y="5148"/>
                </a:cxn>
                <a:cxn ang="0">
                  <a:pos x="1888" y="4964"/>
                </a:cxn>
                <a:cxn ang="0">
                  <a:pos x="801" y="5169"/>
                </a:cxn>
                <a:cxn ang="0">
                  <a:pos x="678" y="5107"/>
                </a:cxn>
                <a:cxn ang="0">
                  <a:pos x="616" y="4923"/>
                </a:cxn>
                <a:cxn ang="0">
                  <a:pos x="472" y="3897"/>
                </a:cxn>
                <a:cxn ang="0">
                  <a:pos x="472" y="3754"/>
                </a:cxn>
                <a:cxn ang="0">
                  <a:pos x="636" y="3692"/>
                </a:cxn>
                <a:cxn ang="0">
                  <a:pos x="678" y="3692"/>
                </a:cxn>
                <a:cxn ang="0">
                  <a:pos x="636" y="3672"/>
                </a:cxn>
                <a:cxn ang="0">
                  <a:pos x="1088" y="2769"/>
                </a:cxn>
                <a:cxn ang="0">
                  <a:pos x="2708" y="3405"/>
                </a:cxn>
                <a:cxn ang="0">
                  <a:pos x="2277" y="2810"/>
                </a:cxn>
                <a:cxn ang="0">
                  <a:pos x="2155" y="2400"/>
                </a:cxn>
                <a:cxn ang="0">
                  <a:pos x="1888" y="1456"/>
                </a:cxn>
                <a:cxn ang="0">
                  <a:pos x="1621" y="328"/>
                </a:cxn>
                <a:cxn ang="0">
                  <a:pos x="1006" y="226"/>
                </a:cxn>
                <a:cxn ang="0">
                  <a:pos x="1006" y="636"/>
                </a:cxn>
                <a:cxn ang="0">
                  <a:pos x="596" y="882"/>
                </a:cxn>
                <a:cxn ang="0">
                  <a:pos x="144" y="882"/>
                </a:cxn>
                <a:cxn ang="0">
                  <a:pos x="514" y="1108"/>
                </a:cxn>
                <a:cxn ang="0">
                  <a:pos x="657" y="1497"/>
                </a:cxn>
                <a:cxn ang="0">
                  <a:pos x="821" y="1867"/>
                </a:cxn>
                <a:cxn ang="0">
                  <a:pos x="903" y="2277"/>
                </a:cxn>
                <a:cxn ang="0">
                  <a:pos x="1006" y="2379"/>
                </a:cxn>
                <a:cxn ang="0">
                  <a:pos x="1211" y="2564"/>
                </a:cxn>
                <a:cxn ang="0">
                  <a:pos x="1252" y="2769"/>
                </a:cxn>
                <a:cxn ang="0">
                  <a:pos x="1108" y="2871"/>
                </a:cxn>
                <a:cxn ang="0">
                  <a:pos x="1026" y="3056"/>
                </a:cxn>
                <a:cxn ang="0">
                  <a:pos x="924" y="3302"/>
                </a:cxn>
                <a:cxn ang="0">
                  <a:pos x="801" y="3446"/>
                </a:cxn>
                <a:cxn ang="0">
                  <a:pos x="718" y="3507"/>
                </a:cxn>
                <a:cxn ang="0">
                  <a:pos x="678" y="3651"/>
                </a:cxn>
                <a:cxn ang="0">
                  <a:pos x="596" y="3733"/>
                </a:cxn>
                <a:cxn ang="0">
                  <a:pos x="534" y="3856"/>
                </a:cxn>
                <a:cxn ang="0">
                  <a:pos x="472" y="4061"/>
                </a:cxn>
                <a:cxn ang="0">
                  <a:pos x="534" y="4246"/>
                </a:cxn>
                <a:cxn ang="0">
                  <a:pos x="636" y="4512"/>
                </a:cxn>
                <a:cxn ang="0">
                  <a:pos x="636" y="4697"/>
                </a:cxn>
                <a:cxn ang="0">
                  <a:pos x="616" y="4861"/>
                </a:cxn>
                <a:cxn ang="0">
                  <a:pos x="657" y="5005"/>
                </a:cxn>
                <a:cxn ang="0">
                  <a:pos x="759" y="5025"/>
                </a:cxn>
                <a:cxn ang="0">
                  <a:pos x="924" y="5128"/>
                </a:cxn>
                <a:cxn ang="0">
                  <a:pos x="1026" y="5210"/>
                </a:cxn>
                <a:cxn ang="0">
                  <a:pos x="1149" y="5271"/>
                </a:cxn>
                <a:cxn ang="0">
                  <a:pos x="1211" y="5251"/>
                </a:cxn>
                <a:cxn ang="0">
                  <a:pos x="1395" y="5231"/>
                </a:cxn>
                <a:cxn ang="0">
                  <a:pos x="1498" y="5169"/>
                </a:cxn>
                <a:cxn ang="0">
                  <a:pos x="1601" y="5087"/>
                </a:cxn>
                <a:cxn ang="0">
                  <a:pos x="1765" y="5066"/>
                </a:cxn>
                <a:cxn ang="0">
                  <a:pos x="1805" y="4984"/>
                </a:cxn>
                <a:cxn ang="0">
                  <a:pos x="1867" y="4923"/>
                </a:cxn>
                <a:cxn ang="0">
                  <a:pos x="2011" y="4882"/>
                </a:cxn>
                <a:cxn ang="0">
                  <a:pos x="2155" y="4882"/>
                </a:cxn>
                <a:cxn ang="0">
                  <a:pos x="2503" y="4308"/>
                </a:cxn>
              </a:cxnLst>
              <a:rect l="0" t="0" r="r" b="b"/>
              <a:pathLst>
                <a:path w="2812" h="5396">
                  <a:moveTo>
                    <a:pt x="965" y="5374"/>
                  </a:moveTo>
                  <a:lnTo>
                    <a:pt x="965" y="5374"/>
                  </a:lnTo>
                  <a:lnTo>
                    <a:pt x="965" y="5374"/>
                  </a:lnTo>
                  <a:lnTo>
                    <a:pt x="944" y="5374"/>
                  </a:lnTo>
                  <a:lnTo>
                    <a:pt x="944" y="5374"/>
                  </a:lnTo>
                  <a:lnTo>
                    <a:pt x="944" y="5374"/>
                  </a:lnTo>
                  <a:lnTo>
                    <a:pt x="944" y="5374"/>
                  </a:lnTo>
                  <a:lnTo>
                    <a:pt x="944" y="5374"/>
                  </a:lnTo>
                  <a:lnTo>
                    <a:pt x="944" y="5374"/>
                  </a:lnTo>
                  <a:lnTo>
                    <a:pt x="944" y="5374"/>
                  </a:lnTo>
                  <a:lnTo>
                    <a:pt x="944" y="5374"/>
                  </a:lnTo>
                  <a:lnTo>
                    <a:pt x="965" y="5374"/>
                  </a:lnTo>
                  <a:close/>
                  <a:moveTo>
                    <a:pt x="1293" y="5271"/>
                  </a:moveTo>
                  <a:lnTo>
                    <a:pt x="1293" y="5271"/>
                  </a:lnTo>
                  <a:lnTo>
                    <a:pt x="1293" y="5271"/>
                  </a:lnTo>
                  <a:lnTo>
                    <a:pt x="1272" y="5271"/>
                  </a:lnTo>
                  <a:lnTo>
                    <a:pt x="1272" y="5292"/>
                  </a:lnTo>
                  <a:lnTo>
                    <a:pt x="1272" y="5292"/>
                  </a:lnTo>
                  <a:lnTo>
                    <a:pt x="1293" y="5292"/>
                  </a:lnTo>
                  <a:lnTo>
                    <a:pt x="1293" y="5292"/>
                  </a:lnTo>
                  <a:lnTo>
                    <a:pt x="1293" y="5292"/>
                  </a:lnTo>
                  <a:lnTo>
                    <a:pt x="1293" y="5292"/>
                  </a:lnTo>
                  <a:lnTo>
                    <a:pt x="1293" y="5292"/>
                  </a:lnTo>
                  <a:lnTo>
                    <a:pt x="1293" y="5292"/>
                  </a:lnTo>
                  <a:lnTo>
                    <a:pt x="1293" y="5292"/>
                  </a:lnTo>
                  <a:lnTo>
                    <a:pt x="1293" y="5271"/>
                  </a:lnTo>
                  <a:close/>
                  <a:moveTo>
                    <a:pt x="1047" y="5271"/>
                  </a:moveTo>
                  <a:lnTo>
                    <a:pt x="1047" y="5271"/>
                  </a:lnTo>
                  <a:lnTo>
                    <a:pt x="1026" y="5271"/>
                  </a:lnTo>
                  <a:lnTo>
                    <a:pt x="1047" y="5271"/>
                  </a:lnTo>
                  <a:lnTo>
                    <a:pt x="1047" y="5271"/>
                  </a:lnTo>
                  <a:lnTo>
                    <a:pt x="1047" y="5271"/>
                  </a:lnTo>
                  <a:lnTo>
                    <a:pt x="1047" y="5271"/>
                  </a:lnTo>
                  <a:lnTo>
                    <a:pt x="1047" y="5271"/>
                  </a:lnTo>
                  <a:lnTo>
                    <a:pt x="1047" y="5292"/>
                  </a:lnTo>
                  <a:lnTo>
                    <a:pt x="1047" y="5292"/>
                  </a:lnTo>
                  <a:lnTo>
                    <a:pt x="1047" y="5292"/>
                  </a:lnTo>
                  <a:lnTo>
                    <a:pt x="1047" y="5292"/>
                  </a:lnTo>
                  <a:lnTo>
                    <a:pt x="1047" y="5292"/>
                  </a:lnTo>
                  <a:lnTo>
                    <a:pt x="1047" y="5271"/>
                  </a:lnTo>
                  <a:close/>
                  <a:moveTo>
                    <a:pt x="944" y="5271"/>
                  </a:moveTo>
                  <a:lnTo>
                    <a:pt x="924" y="5271"/>
                  </a:lnTo>
                  <a:lnTo>
                    <a:pt x="924" y="5271"/>
                  </a:lnTo>
                  <a:lnTo>
                    <a:pt x="924" y="5271"/>
                  </a:lnTo>
                  <a:lnTo>
                    <a:pt x="924" y="5292"/>
                  </a:lnTo>
                  <a:lnTo>
                    <a:pt x="924" y="5292"/>
                  </a:lnTo>
                  <a:lnTo>
                    <a:pt x="924" y="5292"/>
                  </a:lnTo>
                  <a:lnTo>
                    <a:pt x="924" y="5271"/>
                  </a:lnTo>
                  <a:lnTo>
                    <a:pt x="924" y="5271"/>
                  </a:lnTo>
                  <a:lnTo>
                    <a:pt x="924" y="5271"/>
                  </a:lnTo>
                  <a:lnTo>
                    <a:pt x="903" y="5292"/>
                  </a:lnTo>
                  <a:lnTo>
                    <a:pt x="924" y="5292"/>
                  </a:lnTo>
                  <a:lnTo>
                    <a:pt x="924" y="5292"/>
                  </a:lnTo>
                  <a:lnTo>
                    <a:pt x="924" y="5313"/>
                  </a:lnTo>
                  <a:lnTo>
                    <a:pt x="924" y="5313"/>
                  </a:lnTo>
                  <a:lnTo>
                    <a:pt x="924" y="5313"/>
                  </a:lnTo>
                  <a:lnTo>
                    <a:pt x="924" y="5313"/>
                  </a:lnTo>
                  <a:lnTo>
                    <a:pt x="924" y="5313"/>
                  </a:lnTo>
                  <a:lnTo>
                    <a:pt x="924" y="5313"/>
                  </a:lnTo>
                  <a:lnTo>
                    <a:pt x="944" y="5313"/>
                  </a:lnTo>
                  <a:lnTo>
                    <a:pt x="944" y="5313"/>
                  </a:lnTo>
                  <a:lnTo>
                    <a:pt x="944" y="5313"/>
                  </a:lnTo>
                  <a:lnTo>
                    <a:pt x="944" y="5313"/>
                  </a:lnTo>
                  <a:lnTo>
                    <a:pt x="944" y="5292"/>
                  </a:lnTo>
                  <a:lnTo>
                    <a:pt x="944" y="5271"/>
                  </a:lnTo>
                  <a:close/>
                  <a:moveTo>
                    <a:pt x="1047" y="5231"/>
                  </a:moveTo>
                  <a:lnTo>
                    <a:pt x="1047" y="5231"/>
                  </a:lnTo>
                  <a:lnTo>
                    <a:pt x="1047" y="5231"/>
                  </a:lnTo>
                  <a:lnTo>
                    <a:pt x="1047" y="5231"/>
                  </a:lnTo>
                  <a:lnTo>
                    <a:pt x="1047" y="5231"/>
                  </a:lnTo>
                  <a:lnTo>
                    <a:pt x="1047" y="5251"/>
                  </a:lnTo>
                  <a:lnTo>
                    <a:pt x="1047" y="5251"/>
                  </a:lnTo>
                  <a:lnTo>
                    <a:pt x="1026" y="5251"/>
                  </a:lnTo>
                  <a:lnTo>
                    <a:pt x="1026" y="5251"/>
                  </a:lnTo>
                  <a:lnTo>
                    <a:pt x="1026" y="5251"/>
                  </a:lnTo>
                  <a:lnTo>
                    <a:pt x="1026" y="5251"/>
                  </a:lnTo>
                  <a:lnTo>
                    <a:pt x="1026" y="5251"/>
                  </a:lnTo>
                  <a:lnTo>
                    <a:pt x="1047" y="5251"/>
                  </a:lnTo>
                  <a:lnTo>
                    <a:pt x="1047" y="5251"/>
                  </a:lnTo>
                  <a:lnTo>
                    <a:pt x="1047" y="5251"/>
                  </a:lnTo>
                  <a:lnTo>
                    <a:pt x="1047" y="5251"/>
                  </a:lnTo>
                  <a:lnTo>
                    <a:pt x="1047" y="5251"/>
                  </a:lnTo>
                  <a:lnTo>
                    <a:pt x="1047" y="5251"/>
                  </a:lnTo>
                  <a:lnTo>
                    <a:pt x="1047" y="5251"/>
                  </a:lnTo>
                  <a:lnTo>
                    <a:pt x="1047" y="5251"/>
                  </a:lnTo>
                  <a:lnTo>
                    <a:pt x="1067" y="5251"/>
                  </a:lnTo>
                  <a:lnTo>
                    <a:pt x="1067" y="5251"/>
                  </a:lnTo>
                  <a:lnTo>
                    <a:pt x="1067" y="5251"/>
                  </a:lnTo>
                  <a:lnTo>
                    <a:pt x="1047" y="5231"/>
                  </a:lnTo>
                  <a:close/>
                  <a:moveTo>
                    <a:pt x="821" y="5271"/>
                  </a:moveTo>
                  <a:lnTo>
                    <a:pt x="821" y="5271"/>
                  </a:lnTo>
                  <a:lnTo>
                    <a:pt x="821" y="5251"/>
                  </a:lnTo>
                  <a:lnTo>
                    <a:pt x="821" y="5251"/>
                  </a:lnTo>
                  <a:lnTo>
                    <a:pt x="801" y="5271"/>
                  </a:lnTo>
                  <a:lnTo>
                    <a:pt x="801" y="5271"/>
                  </a:lnTo>
                  <a:lnTo>
                    <a:pt x="821" y="5271"/>
                  </a:lnTo>
                  <a:close/>
                  <a:moveTo>
                    <a:pt x="718" y="5251"/>
                  </a:moveTo>
                  <a:lnTo>
                    <a:pt x="718" y="5251"/>
                  </a:lnTo>
                  <a:lnTo>
                    <a:pt x="698" y="5271"/>
                  </a:lnTo>
                  <a:lnTo>
                    <a:pt x="718" y="5271"/>
                  </a:lnTo>
                  <a:lnTo>
                    <a:pt x="718" y="5271"/>
                  </a:lnTo>
                  <a:lnTo>
                    <a:pt x="718" y="5271"/>
                  </a:lnTo>
                  <a:lnTo>
                    <a:pt x="718" y="5271"/>
                  </a:lnTo>
                  <a:lnTo>
                    <a:pt x="698" y="5271"/>
                  </a:lnTo>
                  <a:lnTo>
                    <a:pt x="698" y="5292"/>
                  </a:lnTo>
                  <a:lnTo>
                    <a:pt x="698" y="5292"/>
                  </a:lnTo>
                  <a:lnTo>
                    <a:pt x="698" y="5292"/>
                  </a:lnTo>
                  <a:lnTo>
                    <a:pt x="718" y="5292"/>
                  </a:lnTo>
                  <a:lnTo>
                    <a:pt x="718" y="5292"/>
                  </a:lnTo>
                  <a:lnTo>
                    <a:pt x="718" y="5292"/>
                  </a:lnTo>
                  <a:lnTo>
                    <a:pt x="718" y="5292"/>
                  </a:lnTo>
                  <a:lnTo>
                    <a:pt x="718" y="5292"/>
                  </a:lnTo>
                  <a:lnTo>
                    <a:pt x="739" y="5292"/>
                  </a:lnTo>
                  <a:lnTo>
                    <a:pt x="739" y="5292"/>
                  </a:lnTo>
                  <a:lnTo>
                    <a:pt x="739" y="5292"/>
                  </a:lnTo>
                  <a:lnTo>
                    <a:pt x="739" y="5271"/>
                  </a:lnTo>
                  <a:lnTo>
                    <a:pt x="739" y="5271"/>
                  </a:lnTo>
                  <a:lnTo>
                    <a:pt x="739" y="5271"/>
                  </a:lnTo>
                  <a:lnTo>
                    <a:pt x="739" y="5271"/>
                  </a:lnTo>
                  <a:lnTo>
                    <a:pt x="739" y="5271"/>
                  </a:lnTo>
                  <a:lnTo>
                    <a:pt x="739" y="5271"/>
                  </a:lnTo>
                  <a:lnTo>
                    <a:pt x="739" y="5251"/>
                  </a:lnTo>
                  <a:lnTo>
                    <a:pt x="739" y="5251"/>
                  </a:lnTo>
                  <a:lnTo>
                    <a:pt x="718" y="5251"/>
                  </a:lnTo>
                  <a:close/>
                  <a:moveTo>
                    <a:pt x="780" y="5231"/>
                  </a:moveTo>
                  <a:lnTo>
                    <a:pt x="780" y="5231"/>
                  </a:lnTo>
                  <a:lnTo>
                    <a:pt x="759" y="5231"/>
                  </a:lnTo>
                  <a:lnTo>
                    <a:pt x="759" y="5251"/>
                  </a:lnTo>
                  <a:lnTo>
                    <a:pt x="759" y="5251"/>
                  </a:lnTo>
                  <a:lnTo>
                    <a:pt x="759" y="5251"/>
                  </a:lnTo>
                  <a:lnTo>
                    <a:pt x="759" y="5251"/>
                  </a:lnTo>
                  <a:lnTo>
                    <a:pt x="759" y="5251"/>
                  </a:lnTo>
                  <a:lnTo>
                    <a:pt x="759" y="5251"/>
                  </a:lnTo>
                  <a:lnTo>
                    <a:pt x="759" y="5271"/>
                  </a:lnTo>
                  <a:lnTo>
                    <a:pt x="759" y="5271"/>
                  </a:lnTo>
                  <a:lnTo>
                    <a:pt x="759" y="5271"/>
                  </a:lnTo>
                  <a:lnTo>
                    <a:pt x="759" y="5271"/>
                  </a:lnTo>
                  <a:lnTo>
                    <a:pt x="759" y="5271"/>
                  </a:lnTo>
                  <a:lnTo>
                    <a:pt x="759" y="5271"/>
                  </a:lnTo>
                  <a:lnTo>
                    <a:pt x="780" y="5271"/>
                  </a:lnTo>
                  <a:lnTo>
                    <a:pt x="780" y="5271"/>
                  </a:lnTo>
                  <a:lnTo>
                    <a:pt x="780" y="5271"/>
                  </a:lnTo>
                  <a:lnTo>
                    <a:pt x="780" y="5271"/>
                  </a:lnTo>
                  <a:lnTo>
                    <a:pt x="780" y="5251"/>
                  </a:lnTo>
                  <a:lnTo>
                    <a:pt x="780" y="5251"/>
                  </a:lnTo>
                  <a:lnTo>
                    <a:pt x="780" y="5251"/>
                  </a:lnTo>
                  <a:lnTo>
                    <a:pt x="780" y="5251"/>
                  </a:lnTo>
                  <a:lnTo>
                    <a:pt x="801" y="5251"/>
                  </a:lnTo>
                  <a:lnTo>
                    <a:pt x="780" y="5251"/>
                  </a:lnTo>
                  <a:lnTo>
                    <a:pt x="780" y="5251"/>
                  </a:lnTo>
                  <a:lnTo>
                    <a:pt x="780" y="5251"/>
                  </a:lnTo>
                  <a:lnTo>
                    <a:pt x="801" y="5251"/>
                  </a:lnTo>
                  <a:lnTo>
                    <a:pt x="801" y="5251"/>
                  </a:lnTo>
                  <a:lnTo>
                    <a:pt x="801" y="5251"/>
                  </a:lnTo>
                  <a:lnTo>
                    <a:pt x="801" y="5231"/>
                  </a:lnTo>
                  <a:lnTo>
                    <a:pt x="780" y="5231"/>
                  </a:lnTo>
                  <a:close/>
                  <a:moveTo>
                    <a:pt x="903" y="5210"/>
                  </a:moveTo>
                  <a:lnTo>
                    <a:pt x="903" y="5231"/>
                  </a:lnTo>
                  <a:lnTo>
                    <a:pt x="903" y="5231"/>
                  </a:lnTo>
                  <a:lnTo>
                    <a:pt x="903" y="5231"/>
                  </a:lnTo>
                  <a:lnTo>
                    <a:pt x="903" y="5231"/>
                  </a:lnTo>
                  <a:lnTo>
                    <a:pt x="903" y="5231"/>
                  </a:lnTo>
                  <a:lnTo>
                    <a:pt x="903" y="5231"/>
                  </a:lnTo>
                  <a:lnTo>
                    <a:pt x="903" y="5231"/>
                  </a:lnTo>
                  <a:lnTo>
                    <a:pt x="903" y="5231"/>
                  </a:lnTo>
                  <a:lnTo>
                    <a:pt x="903" y="5251"/>
                  </a:lnTo>
                  <a:lnTo>
                    <a:pt x="903" y="5251"/>
                  </a:lnTo>
                  <a:lnTo>
                    <a:pt x="903" y="5251"/>
                  </a:lnTo>
                  <a:lnTo>
                    <a:pt x="903" y="5251"/>
                  </a:lnTo>
                  <a:lnTo>
                    <a:pt x="903" y="5251"/>
                  </a:lnTo>
                  <a:lnTo>
                    <a:pt x="903" y="5231"/>
                  </a:lnTo>
                  <a:lnTo>
                    <a:pt x="903" y="5231"/>
                  </a:lnTo>
                  <a:lnTo>
                    <a:pt x="903" y="5231"/>
                  </a:lnTo>
                  <a:lnTo>
                    <a:pt x="903" y="5231"/>
                  </a:lnTo>
                  <a:lnTo>
                    <a:pt x="903" y="5231"/>
                  </a:lnTo>
                  <a:lnTo>
                    <a:pt x="924" y="5210"/>
                  </a:lnTo>
                  <a:lnTo>
                    <a:pt x="903" y="5210"/>
                  </a:lnTo>
                  <a:close/>
                  <a:moveTo>
                    <a:pt x="678" y="5251"/>
                  </a:moveTo>
                  <a:lnTo>
                    <a:pt x="678" y="5251"/>
                  </a:lnTo>
                  <a:lnTo>
                    <a:pt x="657" y="5251"/>
                  </a:lnTo>
                  <a:lnTo>
                    <a:pt x="657" y="5251"/>
                  </a:lnTo>
                  <a:lnTo>
                    <a:pt x="657" y="5251"/>
                  </a:lnTo>
                  <a:lnTo>
                    <a:pt x="636" y="5251"/>
                  </a:lnTo>
                  <a:lnTo>
                    <a:pt x="657" y="5251"/>
                  </a:lnTo>
                  <a:lnTo>
                    <a:pt x="657" y="5251"/>
                  </a:lnTo>
                  <a:lnTo>
                    <a:pt x="657" y="5251"/>
                  </a:lnTo>
                  <a:lnTo>
                    <a:pt x="657" y="5251"/>
                  </a:lnTo>
                  <a:lnTo>
                    <a:pt x="678" y="5251"/>
                  </a:lnTo>
                  <a:lnTo>
                    <a:pt x="678" y="5251"/>
                  </a:lnTo>
                  <a:lnTo>
                    <a:pt x="678" y="5271"/>
                  </a:lnTo>
                  <a:lnTo>
                    <a:pt x="678" y="5271"/>
                  </a:lnTo>
                  <a:lnTo>
                    <a:pt x="678" y="5251"/>
                  </a:lnTo>
                  <a:lnTo>
                    <a:pt x="678" y="5251"/>
                  </a:lnTo>
                  <a:lnTo>
                    <a:pt x="698" y="5251"/>
                  </a:lnTo>
                  <a:lnTo>
                    <a:pt x="698" y="5251"/>
                  </a:lnTo>
                  <a:lnTo>
                    <a:pt x="678" y="5251"/>
                  </a:lnTo>
                  <a:close/>
                  <a:moveTo>
                    <a:pt x="841" y="5210"/>
                  </a:moveTo>
                  <a:lnTo>
                    <a:pt x="821" y="5231"/>
                  </a:lnTo>
                  <a:lnTo>
                    <a:pt x="821" y="5231"/>
                  </a:lnTo>
                  <a:lnTo>
                    <a:pt x="821" y="5231"/>
                  </a:lnTo>
                  <a:lnTo>
                    <a:pt x="801" y="5231"/>
                  </a:lnTo>
                  <a:lnTo>
                    <a:pt x="801" y="5231"/>
                  </a:lnTo>
                  <a:lnTo>
                    <a:pt x="821" y="5251"/>
                  </a:lnTo>
                  <a:lnTo>
                    <a:pt x="821" y="5251"/>
                  </a:lnTo>
                  <a:lnTo>
                    <a:pt x="821" y="5251"/>
                  </a:lnTo>
                  <a:lnTo>
                    <a:pt x="841" y="5251"/>
                  </a:lnTo>
                  <a:lnTo>
                    <a:pt x="821" y="5251"/>
                  </a:lnTo>
                  <a:lnTo>
                    <a:pt x="821" y="5251"/>
                  </a:lnTo>
                  <a:lnTo>
                    <a:pt x="821" y="5251"/>
                  </a:lnTo>
                  <a:lnTo>
                    <a:pt x="841" y="5231"/>
                  </a:lnTo>
                  <a:lnTo>
                    <a:pt x="841" y="5210"/>
                  </a:lnTo>
                  <a:close/>
                  <a:moveTo>
                    <a:pt x="1744" y="5087"/>
                  </a:moveTo>
                  <a:lnTo>
                    <a:pt x="1744" y="5087"/>
                  </a:lnTo>
                  <a:close/>
                  <a:moveTo>
                    <a:pt x="883" y="5189"/>
                  </a:moveTo>
                  <a:lnTo>
                    <a:pt x="883" y="5189"/>
                  </a:lnTo>
                  <a:lnTo>
                    <a:pt x="883" y="5210"/>
                  </a:lnTo>
                  <a:lnTo>
                    <a:pt x="862" y="5210"/>
                  </a:lnTo>
                  <a:lnTo>
                    <a:pt x="883" y="5231"/>
                  </a:lnTo>
                  <a:lnTo>
                    <a:pt x="883" y="5231"/>
                  </a:lnTo>
                  <a:lnTo>
                    <a:pt x="883" y="5210"/>
                  </a:lnTo>
                  <a:lnTo>
                    <a:pt x="883" y="5189"/>
                  </a:lnTo>
                  <a:close/>
                  <a:moveTo>
                    <a:pt x="718" y="5210"/>
                  </a:moveTo>
                  <a:lnTo>
                    <a:pt x="718" y="5210"/>
                  </a:lnTo>
                  <a:lnTo>
                    <a:pt x="718" y="5210"/>
                  </a:lnTo>
                  <a:lnTo>
                    <a:pt x="718" y="5231"/>
                  </a:lnTo>
                  <a:lnTo>
                    <a:pt x="718" y="5231"/>
                  </a:lnTo>
                  <a:lnTo>
                    <a:pt x="718" y="5231"/>
                  </a:lnTo>
                  <a:lnTo>
                    <a:pt x="718" y="5231"/>
                  </a:lnTo>
                  <a:lnTo>
                    <a:pt x="718" y="5231"/>
                  </a:lnTo>
                  <a:lnTo>
                    <a:pt x="718" y="5231"/>
                  </a:lnTo>
                  <a:lnTo>
                    <a:pt x="718" y="5231"/>
                  </a:lnTo>
                  <a:lnTo>
                    <a:pt x="718" y="5231"/>
                  </a:lnTo>
                  <a:lnTo>
                    <a:pt x="718" y="5210"/>
                  </a:lnTo>
                  <a:close/>
                  <a:moveTo>
                    <a:pt x="1662" y="5066"/>
                  </a:moveTo>
                  <a:lnTo>
                    <a:pt x="1662" y="5066"/>
                  </a:lnTo>
                  <a:lnTo>
                    <a:pt x="1662" y="5087"/>
                  </a:lnTo>
                  <a:lnTo>
                    <a:pt x="1683" y="5087"/>
                  </a:lnTo>
                  <a:lnTo>
                    <a:pt x="1683" y="5087"/>
                  </a:lnTo>
                  <a:lnTo>
                    <a:pt x="1683" y="5087"/>
                  </a:lnTo>
                  <a:lnTo>
                    <a:pt x="1683" y="5087"/>
                  </a:lnTo>
                  <a:lnTo>
                    <a:pt x="1683" y="5107"/>
                  </a:lnTo>
                  <a:lnTo>
                    <a:pt x="1683" y="5107"/>
                  </a:lnTo>
                  <a:lnTo>
                    <a:pt x="1683" y="5087"/>
                  </a:lnTo>
                  <a:lnTo>
                    <a:pt x="1683" y="5087"/>
                  </a:lnTo>
                  <a:lnTo>
                    <a:pt x="1703" y="5087"/>
                  </a:lnTo>
                  <a:lnTo>
                    <a:pt x="1703" y="5087"/>
                  </a:lnTo>
                  <a:lnTo>
                    <a:pt x="1703" y="5087"/>
                  </a:lnTo>
                  <a:lnTo>
                    <a:pt x="1683" y="5066"/>
                  </a:lnTo>
                  <a:lnTo>
                    <a:pt x="1662" y="5066"/>
                  </a:lnTo>
                  <a:close/>
                  <a:moveTo>
                    <a:pt x="1026" y="5231"/>
                  </a:moveTo>
                  <a:lnTo>
                    <a:pt x="1026" y="5231"/>
                  </a:lnTo>
                  <a:lnTo>
                    <a:pt x="1026" y="5231"/>
                  </a:lnTo>
                  <a:lnTo>
                    <a:pt x="1026" y="5210"/>
                  </a:lnTo>
                  <a:lnTo>
                    <a:pt x="1026" y="5210"/>
                  </a:lnTo>
                  <a:lnTo>
                    <a:pt x="1026" y="5210"/>
                  </a:lnTo>
                  <a:lnTo>
                    <a:pt x="1026" y="5210"/>
                  </a:lnTo>
                  <a:lnTo>
                    <a:pt x="1026" y="5210"/>
                  </a:lnTo>
                  <a:lnTo>
                    <a:pt x="1026" y="5210"/>
                  </a:lnTo>
                  <a:lnTo>
                    <a:pt x="1026" y="5210"/>
                  </a:lnTo>
                  <a:lnTo>
                    <a:pt x="1026" y="5210"/>
                  </a:lnTo>
                  <a:lnTo>
                    <a:pt x="1026" y="5189"/>
                  </a:lnTo>
                  <a:lnTo>
                    <a:pt x="1026" y="5189"/>
                  </a:lnTo>
                  <a:lnTo>
                    <a:pt x="1026" y="5189"/>
                  </a:lnTo>
                  <a:lnTo>
                    <a:pt x="1026" y="5189"/>
                  </a:lnTo>
                  <a:lnTo>
                    <a:pt x="1026" y="5169"/>
                  </a:lnTo>
                  <a:lnTo>
                    <a:pt x="1047" y="5169"/>
                  </a:lnTo>
                  <a:lnTo>
                    <a:pt x="1047" y="5169"/>
                  </a:lnTo>
                  <a:lnTo>
                    <a:pt x="1047" y="5148"/>
                  </a:lnTo>
                  <a:lnTo>
                    <a:pt x="1026" y="5148"/>
                  </a:lnTo>
                  <a:lnTo>
                    <a:pt x="1026" y="5148"/>
                  </a:lnTo>
                  <a:lnTo>
                    <a:pt x="1026" y="5169"/>
                  </a:lnTo>
                  <a:lnTo>
                    <a:pt x="1026" y="5189"/>
                  </a:lnTo>
                  <a:lnTo>
                    <a:pt x="1006" y="5189"/>
                  </a:lnTo>
                  <a:lnTo>
                    <a:pt x="965" y="5210"/>
                  </a:lnTo>
                  <a:lnTo>
                    <a:pt x="965" y="5210"/>
                  </a:lnTo>
                  <a:lnTo>
                    <a:pt x="965" y="5210"/>
                  </a:lnTo>
                  <a:lnTo>
                    <a:pt x="944" y="5231"/>
                  </a:lnTo>
                  <a:lnTo>
                    <a:pt x="924" y="5210"/>
                  </a:lnTo>
                  <a:lnTo>
                    <a:pt x="924" y="5210"/>
                  </a:lnTo>
                  <a:lnTo>
                    <a:pt x="944" y="5210"/>
                  </a:lnTo>
                  <a:lnTo>
                    <a:pt x="924" y="5210"/>
                  </a:lnTo>
                  <a:lnTo>
                    <a:pt x="924" y="5210"/>
                  </a:lnTo>
                  <a:lnTo>
                    <a:pt x="924" y="5231"/>
                  </a:lnTo>
                  <a:lnTo>
                    <a:pt x="924" y="5231"/>
                  </a:lnTo>
                  <a:lnTo>
                    <a:pt x="965" y="5231"/>
                  </a:lnTo>
                  <a:lnTo>
                    <a:pt x="965" y="5231"/>
                  </a:lnTo>
                  <a:lnTo>
                    <a:pt x="944" y="5251"/>
                  </a:lnTo>
                  <a:lnTo>
                    <a:pt x="944" y="5251"/>
                  </a:lnTo>
                  <a:lnTo>
                    <a:pt x="924" y="5251"/>
                  </a:lnTo>
                  <a:lnTo>
                    <a:pt x="924" y="5251"/>
                  </a:lnTo>
                  <a:lnTo>
                    <a:pt x="924" y="5251"/>
                  </a:lnTo>
                  <a:lnTo>
                    <a:pt x="944" y="5271"/>
                  </a:lnTo>
                  <a:lnTo>
                    <a:pt x="944" y="5271"/>
                  </a:lnTo>
                  <a:lnTo>
                    <a:pt x="944" y="5271"/>
                  </a:lnTo>
                  <a:lnTo>
                    <a:pt x="944" y="5271"/>
                  </a:lnTo>
                  <a:lnTo>
                    <a:pt x="944" y="5271"/>
                  </a:lnTo>
                  <a:lnTo>
                    <a:pt x="944" y="5292"/>
                  </a:lnTo>
                  <a:lnTo>
                    <a:pt x="944" y="5292"/>
                  </a:lnTo>
                  <a:lnTo>
                    <a:pt x="944" y="5292"/>
                  </a:lnTo>
                  <a:lnTo>
                    <a:pt x="944" y="5313"/>
                  </a:lnTo>
                  <a:lnTo>
                    <a:pt x="944" y="5313"/>
                  </a:lnTo>
                  <a:lnTo>
                    <a:pt x="965" y="5313"/>
                  </a:lnTo>
                  <a:lnTo>
                    <a:pt x="965" y="5292"/>
                  </a:lnTo>
                  <a:lnTo>
                    <a:pt x="965" y="5292"/>
                  </a:lnTo>
                  <a:lnTo>
                    <a:pt x="965" y="5292"/>
                  </a:lnTo>
                  <a:lnTo>
                    <a:pt x="965" y="5292"/>
                  </a:lnTo>
                  <a:lnTo>
                    <a:pt x="965" y="5292"/>
                  </a:lnTo>
                  <a:lnTo>
                    <a:pt x="965" y="5292"/>
                  </a:lnTo>
                  <a:lnTo>
                    <a:pt x="965" y="5313"/>
                  </a:lnTo>
                  <a:lnTo>
                    <a:pt x="985" y="5292"/>
                  </a:lnTo>
                  <a:lnTo>
                    <a:pt x="985" y="5292"/>
                  </a:lnTo>
                  <a:lnTo>
                    <a:pt x="985" y="5313"/>
                  </a:lnTo>
                  <a:lnTo>
                    <a:pt x="985" y="5313"/>
                  </a:lnTo>
                  <a:lnTo>
                    <a:pt x="985" y="5313"/>
                  </a:lnTo>
                  <a:lnTo>
                    <a:pt x="985" y="5313"/>
                  </a:lnTo>
                  <a:lnTo>
                    <a:pt x="985" y="5313"/>
                  </a:lnTo>
                  <a:lnTo>
                    <a:pt x="985" y="5313"/>
                  </a:lnTo>
                  <a:lnTo>
                    <a:pt x="985" y="5292"/>
                  </a:lnTo>
                  <a:lnTo>
                    <a:pt x="985" y="5292"/>
                  </a:lnTo>
                  <a:lnTo>
                    <a:pt x="985" y="5292"/>
                  </a:lnTo>
                  <a:lnTo>
                    <a:pt x="1006" y="5313"/>
                  </a:lnTo>
                  <a:lnTo>
                    <a:pt x="1006" y="5292"/>
                  </a:lnTo>
                  <a:lnTo>
                    <a:pt x="1006" y="5292"/>
                  </a:lnTo>
                  <a:lnTo>
                    <a:pt x="1006" y="5292"/>
                  </a:lnTo>
                  <a:lnTo>
                    <a:pt x="1006" y="5292"/>
                  </a:lnTo>
                  <a:lnTo>
                    <a:pt x="1006" y="5292"/>
                  </a:lnTo>
                  <a:lnTo>
                    <a:pt x="1006" y="5292"/>
                  </a:lnTo>
                  <a:lnTo>
                    <a:pt x="1006" y="5292"/>
                  </a:lnTo>
                  <a:lnTo>
                    <a:pt x="1006" y="5271"/>
                  </a:lnTo>
                  <a:lnTo>
                    <a:pt x="1006" y="5292"/>
                  </a:lnTo>
                  <a:lnTo>
                    <a:pt x="1006" y="5271"/>
                  </a:lnTo>
                  <a:lnTo>
                    <a:pt x="1026" y="5251"/>
                  </a:lnTo>
                  <a:lnTo>
                    <a:pt x="1026" y="5251"/>
                  </a:lnTo>
                  <a:lnTo>
                    <a:pt x="1026" y="5231"/>
                  </a:lnTo>
                  <a:close/>
                  <a:moveTo>
                    <a:pt x="801" y="5189"/>
                  </a:moveTo>
                  <a:lnTo>
                    <a:pt x="821" y="5189"/>
                  </a:lnTo>
                  <a:lnTo>
                    <a:pt x="821" y="5189"/>
                  </a:lnTo>
                  <a:lnTo>
                    <a:pt x="821" y="5189"/>
                  </a:lnTo>
                  <a:lnTo>
                    <a:pt x="821" y="5189"/>
                  </a:lnTo>
                  <a:lnTo>
                    <a:pt x="821" y="5189"/>
                  </a:lnTo>
                  <a:lnTo>
                    <a:pt x="801" y="5189"/>
                  </a:lnTo>
                  <a:close/>
                  <a:moveTo>
                    <a:pt x="801" y="5169"/>
                  </a:moveTo>
                  <a:lnTo>
                    <a:pt x="801" y="5169"/>
                  </a:lnTo>
                  <a:lnTo>
                    <a:pt x="801" y="5169"/>
                  </a:lnTo>
                  <a:lnTo>
                    <a:pt x="801" y="5169"/>
                  </a:lnTo>
                  <a:lnTo>
                    <a:pt x="780" y="5169"/>
                  </a:lnTo>
                  <a:lnTo>
                    <a:pt x="780" y="5169"/>
                  </a:lnTo>
                  <a:lnTo>
                    <a:pt x="780" y="5189"/>
                  </a:lnTo>
                  <a:lnTo>
                    <a:pt x="780" y="5189"/>
                  </a:lnTo>
                  <a:lnTo>
                    <a:pt x="801" y="5189"/>
                  </a:lnTo>
                  <a:lnTo>
                    <a:pt x="801" y="5189"/>
                  </a:lnTo>
                  <a:lnTo>
                    <a:pt x="801" y="5189"/>
                  </a:lnTo>
                  <a:lnTo>
                    <a:pt x="801" y="5189"/>
                  </a:lnTo>
                  <a:lnTo>
                    <a:pt x="801" y="5189"/>
                  </a:lnTo>
                  <a:lnTo>
                    <a:pt x="801" y="5169"/>
                  </a:lnTo>
                  <a:close/>
                  <a:moveTo>
                    <a:pt x="903" y="5189"/>
                  </a:moveTo>
                  <a:lnTo>
                    <a:pt x="903" y="5169"/>
                  </a:lnTo>
                  <a:lnTo>
                    <a:pt x="883" y="5169"/>
                  </a:lnTo>
                  <a:lnTo>
                    <a:pt x="883" y="5169"/>
                  </a:lnTo>
                  <a:lnTo>
                    <a:pt x="841" y="5169"/>
                  </a:lnTo>
                  <a:lnTo>
                    <a:pt x="841" y="5169"/>
                  </a:lnTo>
                  <a:lnTo>
                    <a:pt x="841" y="5169"/>
                  </a:lnTo>
                  <a:lnTo>
                    <a:pt x="841" y="5189"/>
                  </a:lnTo>
                  <a:lnTo>
                    <a:pt x="841" y="5189"/>
                  </a:lnTo>
                  <a:lnTo>
                    <a:pt x="841" y="5189"/>
                  </a:lnTo>
                  <a:lnTo>
                    <a:pt x="841" y="5189"/>
                  </a:lnTo>
                  <a:lnTo>
                    <a:pt x="841" y="5189"/>
                  </a:lnTo>
                  <a:lnTo>
                    <a:pt x="862" y="5189"/>
                  </a:lnTo>
                  <a:lnTo>
                    <a:pt x="862" y="5189"/>
                  </a:lnTo>
                  <a:lnTo>
                    <a:pt x="841" y="5189"/>
                  </a:lnTo>
                  <a:lnTo>
                    <a:pt x="862" y="5189"/>
                  </a:lnTo>
                  <a:lnTo>
                    <a:pt x="862" y="5189"/>
                  </a:lnTo>
                  <a:lnTo>
                    <a:pt x="862" y="5189"/>
                  </a:lnTo>
                  <a:lnTo>
                    <a:pt x="862" y="5189"/>
                  </a:lnTo>
                  <a:lnTo>
                    <a:pt x="862" y="5189"/>
                  </a:lnTo>
                  <a:lnTo>
                    <a:pt x="862" y="5189"/>
                  </a:lnTo>
                  <a:lnTo>
                    <a:pt x="883" y="5189"/>
                  </a:lnTo>
                  <a:lnTo>
                    <a:pt x="883" y="5189"/>
                  </a:lnTo>
                  <a:lnTo>
                    <a:pt x="883" y="5189"/>
                  </a:lnTo>
                  <a:lnTo>
                    <a:pt x="883" y="5189"/>
                  </a:lnTo>
                  <a:lnTo>
                    <a:pt x="883" y="5189"/>
                  </a:lnTo>
                  <a:lnTo>
                    <a:pt x="883" y="5189"/>
                  </a:lnTo>
                  <a:lnTo>
                    <a:pt x="883" y="5189"/>
                  </a:lnTo>
                  <a:lnTo>
                    <a:pt x="883" y="5189"/>
                  </a:lnTo>
                  <a:lnTo>
                    <a:pt x="903" y="5189"/>
                  </a:lnTo>
                  <a:close/>
                  <a:moveTo>
                    <a:pt x="903" y="5169"/>
                  </a:moveTo>
                  <a:lnTo>
                    <a:pt x="903" y="5169"/>
                  </a:lnTo>
                  <a:lnTo>
                    <a:pt x="903" y="5169"/>
                  </a:lnTo>
                  <a:lnTo>
                    <a:pt x="924" y="5169"/>
                  </a:lnTo>
                  <a:lnTo>
                    <a:pt x="924" y="5169"/>
                  </a:lnTo>
                  <a:lnTo>
                    <a:pt x="924" y="5148"/>
                  </a:lnTo>
                  <a:lnTo>
                    <a:pt x="924" y="5148"/>
                  </a:lnTo>
                  <a:lnTo>
                    <a:pt x="924" y="5148"/>
                  </a:lnTo>
                  <a:lnTo>
                    <a:pt x="924" y="5148"/>
                  </a:lnTo>
                  <a:lnTo>
                    <a:pt x="924" y="5148"/>
                  </a:lnTo>
                  <a:lnTo>
                    <a:pt x="903" y="5148"/>
                  </a:lnTo>
                  <a:lnTo>
                    <a:pt x="903" y="5148"/>
                  </a:lnTo>
                  <a:lnTo>
                    <a:pt x="903" y="5148"/>
                  </a:lnTo>
                  <a:lnTo>
                    <a:pt x="903" y="5148"/>
                  </a:lnTo>
                  <a:lnTo>
                    <a:pt x="903" y="5148"/>
                  </a:lnTo>
                  <a:lnTo>
                    <a:pt x="903" y="5148"/>
                  </a:lnTo>
                  <a:lnTo>
                    <a:pt x="903" y="5148"/>
                  </a:lnTo>
                  <a:lnTo>
                    <a:pt x="883" y="5148"/>
                  </a:lnTo>
                  <a:lnTo>
                    <a:pt x="883" y="5169"/>
                  </a:lnTo>
                  <a:lnTo>
                    <a:pt x="903" y="5169"/>
                  </a:lnTo>
                  <a:lnTo>
                    <a:pt x="903" y="5169"/>
                  </a:lnTo>
                  <a:lnTo>
                    <a:pt x="903" y="5148"/>
                  </a:lnTo>
                  <a:lnTo>
                    <a:pt x="903" y="5169"/>
                  </a:lnTo>
                  <a:close/>
                  <a:moveTo>
                    <a:pt x="841" y="5148"/>
                  </a:moveTo>
                  <a:lnTo>
                    <a:pt x="862" y="5148"/>
                  </a:lnTo>
                  <a:lnTo>
                    <a:pt x="862" y="5148"/>
                  </a:lnTo>
                  <a:lnTo>
                    <a:pt x="862" y="5148"/>
                  </a:lnTo>
                  <a:lnTo>
                    <a:pt x="883" y="5148"/>
                  </a:lnTo>
                  <a:lnTo>
                    <a:pt x="883" y="5128"/>
                  </a:lnTo>
                  <a:lnTo>
                    <a:pt x="883" y="5128"/>
                  </a:lnTo>
                  <a:lnTo>
                    <a:pt x="862" y="5128"/>
                  </a:lnTo>
                  <a:lnTo>
                    <a:pt x="841" y="5148"/>
                  </a:lnTo>
                  <a:close/>
                  <a:moveTo>
                    <a:pt x="841" y="5128"/>
                  </a:moveTo>
                  <a:lnTo>
                    <a:pt x="841" y="5128"/>
                  </a:lnTo>
                  <a:lnTo>
                    <a:pt x="841" y="5148"/>
                  </a:lnTo>
                  <a:lnTo>
                    <a:pt x="841" y="5148"/>
                  </a:lnTo>
                  <a:lnTo>
                    <a:pt x="841" y="5148"/>
                  </a:lnTo>
                  <a:lnTo>
                    <a:pt x="862" y="5128"/>
                  </a:lnTo>
                  <a:lnTo>
                    <a:pt x="862" y="5128"/>
                  </a:lnTo>
                  <a:lnTo>
                    <a:pt x="841" y="5128"/>
                  </a:lnTo>
                  <a:close/>
                  <a:moveTo>
                    <a:pt x="657" y="5169"/>
                  </a:moveTo>
                  <a:lnTo>
                    <a:pt x="657" y="5169"/>
                  </a:lnTo>
                  <a:lnTo>
                    <a:pt x="657" y="5169"/>
                  </a:lnTo>
                  <a:lnTo>
                    <a:pt x="657" y="5169"/>
                  </a:lnTo>
                  <a:lnTo>
                    <a:pt x="657" y="5169"/>
                  </a:lnTo>
                  <a:lnTo>
                    <a:pt x="657" y="5169"/>
                  </a:lnTo>
                  <a:lnTo>
                    <a:pt x="657" y="5169"/>
                  </a:lnTo>
                  <a:lnTo>
                    <a:pt x="657" y="5169"/>
                  </a:lnTo>
                  <a:lnTo>
                    <a:pt x="657" y="5169"/>
                  </a:lnTo>
                  <a:lnTo>
                    <a:pt x="657" y="5148"/>
                  </a:lnTo>
                  <a:lnTo>
                    <a:pt x="657" y="5148"/>
                  </a:lnTo>
                  <a:lnTo>
                    <a:pt x="636" y="5148"/>
                  </a:lnTo>
                  <a:lnTo>
                    <a:pt x="636" y="5169"/>
                  </a:lnTo>
                  <a:lnTo>
                    <a:pt x="636" y="5169"/>
                  </a:lnTo>
                  <a:lnTo>
                    <a:pt x="636" y="5169"/>
                  </a:lnTo>
                  <a:lnTo>
                    <a:pt x="636" y="5169"/>
                  </a:lnTo>
                  <a:lnTo>
                    <a:pt x="657" y="5169"/>
                  </a:lnTo>
                  <a:close/>
                  <a:moveTo>
                    <a:pt x="1909" y="4943"/>
                  </a:moveTo>
                  <a:lnTo>
                    <a:pt x="1909" y="4943"/>
                  </a:lnTo>
                  <a:lnTo>
                    <a:pt x="1909" y="4943"/>
                  </a:lnTo>
                  <a:lnTo>
                    <a:pt x="1888" y="4943"/>
                  </a:lnTo>
                  <a:lnTo>
                    <a:pt x="1909" y="4964"/>
                  </a:lnTo>
                  <a:lnTo>
                    <a:pt x="1888" y="4964"/>
                  </a:lnTo>
                  <a:lnTo>
                    <a:pt x="1888" y="4964"/>
                  </a:lnTo>
                  <a:lnTo>
                    <a:pt x="1888" y="4964"/>
                  </a:lnTo>
                  <a:lnTo>
                    <a:pt x="1888" y="4964"/>
                  </a:lnTo>
                  <a:lnTo>
                    <a:pt x="1888" y="4984"/>
                  </a:lnTo>
                  <a:lnTo>
                    <a:pt x="1888" y="4984"/>
                  </a:lnTo>
                  <a:lnTo>
                    <a:pt x="1888" y="4984"/>
                  </a:lnTo>
                  <a:lnTo>
                    <a:pt x="1888" y="4964"/>
                  </a:lnTo>
                  <a:lnTo>
                    <a:pt x="1909" y="4964"/>
                  </a:lnTo>
                  <a:lnTo>
                    <a:pt x="1909" y="4964"/>
                  </a:lnTo>
                  <a:lnTo>
                    <a:pt x="1909" y="4964"/>
                  </a:lnTo>
                  <a:lnTo>
                    <a:pt x="1909" y="4943"/>
                  </a:lnTo>
                  <a:close/>
                  <a:moveTo>
                    <a:pt x="780" y="5128"/>
                  </a:moveTo>
                  <a:lnTo>
                    <a:pt x="801" y="5128"/>
                  </a:lnTo>
                  <a:lnTo>
                    <a:pt x="801" y="5128"/>
                  </a:lnTo>
                  <a:lnTo>
                    <a:pt x="801" y="5128"/>
                  </a:lnTo>
                  <a:lnTo>
                    <a:pt x="780" y="5128"/>
                  </a:lnTo>
                  <a:lnTo>
                    <a:pt x="780" y="5128"/>
                  </a:lnTo>
                  <a:lnTo>
                    <a:pt x="780" y="5128"/>
                  </a:lnTo>
                  <a:lnTo>
                    <a:pt x="780" y="5107"/>
                  </a:lnTo>
                  <a:lnTo>
                    <a:pt x="780" y="5107"/>
                  </a:lnTo>
                  <a:lnTo>
                    <a:pt x="759" y="5107"/>
                  </a:lnTo>
                  <a:lnTo>
                    <a:pt x="759" y="5107"/>
                  </a:lnTo>
                  <a:lnTo>
                    <a:pt x="759" y="5107"/>
                  </a:lnTo>
                  <a:lnTo>
                    <a:pt x="759" y="5107"/>
                  </a:lnTo>
                  <a:lnTo>
                    <a:pt x="759" y="5107"/>
                  </a:lnTo>
                  <a:lnTo>
                    <a:pt x="759" y="5107"/>
                  </a:lnTo>
                  <a:lnTo>
                    <a:pt x="780" y="5128"/>
                  </a:lnTo>
                  <a:lnTo>
                    <a:pt x="780" y="5128"/>
                  </a:lnTo>
                  <a:lnTo>
                    <a:pt x="759" y="5128"/>
                  </a:lnTo>
                  <a:lnTo>
                    <a:pt x="759" y="5128"/>
                  </a:lnTo>
                  <a:lnTo>
                    <a:pt x="759" y="5148"/>
                  </a:lnTo>
                  <a:lnTo>
                    <a:pt x="759" y="5148"/>
                  </a:lnTo>
                  <a:lnTo>
                    <a:pt x="759" y="5148"/>
                  </a:lnTo>
                  <a:lnTo>
                    <a:pt x="759" y="5148"/>
                  </a:lnTo>
                  <a:lnTo>
                    <a:pt x="780" y="5148"/>
                  </a:lnTo>
                  <a:lnTo>
                    <a:pt x="780" y="5148"/>
                  </a:lnTo>
                  <a:lnTo>
                    <a:pt x="780" y="5148"/>
                  </a:lnTo>
                  <a:lnTo>
                    <a:pt x="780" y="5169"/>
                  </a:lnTo>
                  <a:lnTo>
                    <a:pt x="780" y="5169"/>
                  </a:lnTo>
                  <a:lnTo>
                    <a:pt x="780" y="5169"/>
                  </a:lnTo>
                  <a:lnTo>
                    <a:pt x="780" y="5169"/>
                  </a:lnTo>
                  <a:lnTo>
                    <a:pt x="801" y="5169"/>
                  </a:lnTo>
                  <a:lnTo>
                    <a:pt x="801" y="5169"/>
                  </a:lnTo>
                  <a:lnTo>
                    <a:pt x="801" y="5169"/>
                  </a:lnTo>
                  <a:lnTo>
                    <a:pt x="801" y="5169"/>
                  </a:lnTo>
                  <a:lnTo>
                    <a:pt x="801" y="5169"/>
                  </a:lnTo>
                  <a:lnTo>
                    <a:pt x="801" y="5169"/>
                  </a:lnTo>
                  <a:lnTo>
                    <a:pt x="801" y="5169"/>
                  </a:lnTo>
                  <a:lnTo>
                    <a:pt x="821" y="5169"/>
                  </a:lnTo>
                  <a:lnTo>
                    <a:pt x="821" y="5169"/>
                  </a:lnTo>
                  <a:lnTo>
                    <a:pt x="801" y="5169"/>
                  </a:lnTo>
                  <a:lnTo>
                    <a:pt x="801" y="5169"/>
                  </a:lnTo>
                  <a:lnTo>
                    <a:pt x="801" y="5148"/>
                  </a:lnTo>
                  <a:lnTo>
                    <a:pt x="801" y="5148"/>
                  </a:lnTo>
                  <a:lnTo>
                    <a:pt x="821" y="5148"/>
                  </a:lnTo>
                  <a:lnTo>
                    <a:pt x="801" y="5148"/>
                  </a:lnTo>
                  <a:lnTo>
                    <a:pt x="801" y="5148"/>
                  </a:lnTo>
                  <a:lnTo>
                    <a:pt x="801" y="5148"/>
                  </a:lnTo>
                  <a:lnTo>
                    <a:pt x="801" y="5148"/>
                  </a:lnTo>
                  <a:lnTo>
                    <a:pt x="801" y="5148"/>
                  </a:lnTo>
                  <a:lnTo>
                    <a:pt x="780" y="5128"/>
                  </a:lnTo>
                  <a:close/>
                  <a:moveTo>
                    <a:pt x="739" y="5087"/>
                  </a:moveTo>
                  <a:lnTo>
                    <a:pt x="739" y="5107"/>
                  </a:lnTo>
                  <a:lnTo>
                    <a:pt x="739" y="5107"/>
                  </a:lnTo>
                  <a:lnTo>
                    <a:pt x="739" y="5107"/>
                  </a:lnTo>
                  <a:lnTo>
                    <a:pt x="739" y="5107"/>
                  </a:lnTo>
                  <a:lnTo>
                    <a:pt x="739" y="5107"/>
                  </a:lnTo>
                  <a:lnTo>
                    <a:pt x="739" y="5107"/>
                  </a:lnTo>
                  <a:lnTo>
                    <a:pt x="739" y="5087"/>
                  </a:lnTo>
                  <a:close/>
                  <a:moveTo>
                    <a:pt x="636" y="5107"/>
                  </a:moveTo>
                  <a:lnTo>
                    <a:pt x="636" y="5087"/>
                  </a:lnTo>
                  <a:lnTo>
                    <a:pt x="636" y="5087"/>
                  </a:lnTo>
                  <a:lnTo>
                    <a:pt x="616" y="5066"/>
                  </a:lnTo>
                  <a:lnTo>
                    <a:pt x="616" y="5066"/>
                  </a:lnTo>
                  <a:lnTo>
                    <a:pt x="616" y="5087"/>
                  </a:lnTo>
                  <a:lnTo>
                    <a:pt x="616" y="5087"/>
                  </a:lnTo>
                  <a:lnTo>
                    <a:pt x="616" y="5087"/>
                  </a:lnTo>
                  <a:lnTo>
                    <a:pt x="616" y="5107"/>
                  </a:lnTo>
                  <a:lnTo>
                    <a:pt x="636" y="5107"/>
                  </a:lnTo>
                  <a:close/>
                  <a:moveTo>
                    <a:pt x="678" y="5087"/>
                  </a:moveTo>
                  <a:lnTo>
                    <a:pt x="678" y="5087"/>
                  </a:lnTo>
                  <a:lnTo>
                    <a:pt x="678" y="5087"/>
                  </a:lnTo>
                  <a:lnTo>
                    <a:pt x="678" y="5087"/>
                  </a:lnTo>
                  <a:lnTo>
                    <a:pt x="678" y="5087"/>
                  </a:lnTo>
                  <a:lnTo>
                    <a:pt x="657" y="5087"/>
                  </a:lnTo>
                  <a:lnTo>
                    <a:pt x="657" y="5066"/>
                  </a:lnTo>
                  <a:lnTo>
                    <a:pt x="636" y="5066"/>
                  </a:lnTo>
                  <a:lnTo>
                    <a:pt x="636" y="5066"/>
                  </a:lnTo>
                  <a:lnTo>
                    <a:pt x="636" y="5087"/>
                  </a:lnTo>
                  <a:lnTo>
                    <a:pt x="636" y="5087"/>
                  </a:lnTo>
                  <a:lnTo>
                    <a:pt x="636" y="5087"/>
                  </a:lnTo>
                  <a:lnTo>
                    <a:pt x="636" y="5087"/>
                  </a:lnTo>
                  <a:lnTo>
                    <a:pt x="657" y="5087"/>
                  </a:lnTo>
                  <a:lnTo>
                    <a:pt x="657" y="5087"/>
                  </a:lnTo>
                  <a:lnTo>
                    <a:pt x="657" y="5107"/>
                  </a:lnTo>
                  <a:lnTo>
                    <a:pt x="657" y="5107"/>
                  </a:lnTo>
                  <a:lnTo>
                    <a:pt x="678" y="5107"/>
                  </a:lnTo>
                  <a:lnTo>
                    <a:pt x="678" y="5107"/>
                  </a:lnTo>
                  <a:lnTo>
                    <a:pt x="678" y="5107"/>
                  </a:lnTo>
                  <a:lnTo>
                    <a:pt x="678" y="5107"/>
                  </a:lnTo>
                  <a:lnTo>
                    <a:pt x="678" y="5107"/>
                  </a:lnTo>
                  <a:lnTo>
                    <a:pt x="678" y="5107"/>
                  </a:lnTo>
                  <a:lnTo>
                    <a:pt x="678" y="5087"/>
                  </a:lnTo>
                  <a:close/>
                  <a:moveTo>
                    <a:pt x="616" y="5066"/>
                  </a:moveTo>
                  <a:lnTo>
                    <a:pt x="616" y="5066"/>
                  </a:lnTo>
                  <a:lnTo>
                    <a:pt x="616" y="5066"/>
                  </a:lnTo>
                  <a:lnTo>
                    <a:pt x="636" y="5066"/>
                  </a:lnTo>
                  <a:lnTo>
                    <a:pt x="636" y="5066"/>
                  </a:lnTo>
                  <a:lnTo>
                    <a:pt x="636" y="5066"/>
                  </a:lnTo>
                  <a:lnTo>
                    <a:pt x="636" y="5066"/>
                  </a:lnTo>
                  <a:lnTo>
                    <a:pt x="616" y="5066"/>
                  </a:lnTo>
                  <a:lnTo>
                    <a:pt x="636" y="5046"/>
                  </a:lnTo>
                  <a:lnTo>
                    <a:pt x="636" y="5046"/>
                  </a:lnTo>
                  <a:lnTo>
                    <a:pt x="616" y="5046"/>
                  </a:lnTo>
                  <a:lnTo>
                    <a:pt x="616" y="5046"/>
                  </a:lnTo>
                  <a:lnTo>
                    <a:pt x="616" y="5046"/>
                  </a:lnTo>
                  <a:lnTo>
                    <a:pt x="616" y="5025"/>
                  </a:lnTo>
                  <a:lnTo>
                    <a:pt x="616" y="5025"/>
                  </a:lnTo>
                  <a:lnTo>
                    <a:pt x="616" y="5025"/>
                  </a:lnTo>
                  <a:lnTo>
                    <a:pt x="616" y="5046"/>
                  </a:lnTo>
                  <a:lnTo>
                    <a:pt x="616" y="5046"/>
                  </a:lnTo>
                  <a:lnTo>
                    <a:pt x="616" y="5046"/>
                  </a:lnTo>
                  <a:lnTo>
                    <a:pt x="616" y="5046"/>
                  </a:lnTo>
                  <a:lnTo>
                    <a:pt x="616" y="5046"/>
                  </a:lnTo>
                  <a:lnTo>
                    <a:pt x="616" y="5066"/>
                  </a:lnTo>
                  <a:close/>
                  <a:moveTo>
                    <a:pt x="616" y="4943"/>
                  </a:moveTo>
                  <a:lnTo>
                    <a:pt x="616" y="4923"/>
                  </a:lnTo>
                  <a:lnTo>
                    <a:pt x="596" y="4943"/>
                  </a:lnTo>
                  <a:lnTo>
                    <a:pt x="596" y="4943"/>
                  </a:lnTo>
                  <a:lnTo>
                    <a:pt x="596" y="4943"/>
                  </a:lnTo>
                  <a:lnTo>
                    <a:pt x="596" y="4943"/>
                  </a:lnTo>
                  <a:lnTo>
                    <a:pt x="596" y="4943"/>
                  </a:lnTo>
                  <a:lnTo>
                    <a:pt x="596" y="4943"/>
                  </a:lnTo>
                  <a:lnTo>
                    <a:pt x="596" y="4923"/>
                  </a:lnTo>
                  <a:lnTo>
                    <a:pt x="596" y="4923"/>
                  </a:lnTo>
                  <a:lnTo>
                    <a:pt x="596" y="4923"/>
                  </a:lnTo>
                  <a:lnTo>
                    <a:pt x="596" y="4923"/>
                  </a:lnTo>
                  <a:lnTo>
                    <a:pt x="596" y="4943"/>
                  </a:lnTo>
                  <a:lnTo>
                    <a:pt x="596" y="4943"/>
                  </a:lnTo>
                  <a:lnTo>
                    <a:pt x="596" y="4943"/>
                  </a:lnTo>
                  <a:lnTo>
                    <a:pt x="596" y="4943"/>
                  </a:lnTo>
                  <a:lnTo>
                    <a:pt x="596" y="4943"/>
                  </a:lnTo>
                  <a:lnTo>
                    <a:pt x="596" y="4943"/>
                  </a:lnTo>
                  <a:lnTo>
                    <a:pt x="616" y="4943"/>
                  </a:lnTo>
                  <a:close/>
                  <a:moveTo>
                    <a:pt x="596" y="4902"/>
                  </a:moveTo>
                  <a:lnTo>
                    <a:pt x="596" y="4923"/>
                  </a:lnTo>
                  <a:lnTo>
                    <a:pt x="596" y="4923"/>
                  </a:lnTo>
                  <a:lnTo>
                    <a:pt x="596" y="4923"/>
                  </a:lnTo>
                  <a:lnTo>
                    <a:pt x="616" y="4923"/>
                  </a:lnTo>
                  <a:lnTo>
                    <a:pt x="616" y="4923"/>
                  </a:lnTo>
                  <a:lnTo>
                    <a:pt x="616" y="4923"/>
                  </a:lnTo>
                  <a:lnTo>
                    <a:pt x="616" y="4923"/>
                  </a:lnTo>
                  <a:lnTo>
                    <a:pt x="616" y="4923"/>
                  </a:lnTo>
                  <a:lnTo>
                    <a:pt x="616" y="4902"/>
                  </a:lnTo>
                  <a:lnTo>
                    <a:pt x="616" y="4902"/>
                  </a:lnTo>
                  <a:lnTo>
                    <a:pt x="616" y="4902"/>
                  </a:lnTo>
                  <a:lnTo>
                    <a:pt x="636" y="4882"/>
                  </a:lnTo>
                  <a:lnTo>
                    <a:pt x="616" y="4882"/>
                  </a:lnTo>
                  <a:lnTo>
                    <a:pt x="616" y="4882"/>
                  </a:lnTo>
                  <a:lnTo>
                    <a:pt x="616" y="4882"/>
                  </a:lnTo>
                  <a:lnTo>
                    <a:pt x="596" y="4882"/>
                  </a:lnTo>
                  <a:lnTo>
                    <a:pt x="596" y="4882"/>
                  </a:lnTo>
                  <a:lnTo>
                    <a:pt x="596" y="4882"/>
                  </a:lnTo>
                  <a:lnTo>
                    <a:pt x="596" y="4882"/>
                  </a:lnTo>
                  <a:lnTo>
                    <a:pt x="616" y="4882"/>
                  </a:lnTo>
                  <a:lnTo>
                    <a:pt x="616" y="4902"/>
                  </a:lnTo>
                  <a:lnTo>
                    <a:pt x="616" y="4902"/>
                  </a:lnTo>
                  <a:lnTo>
                    <a:pt x="616" y="4902"/>
                  </a:lnTo>
                  <a:lnTo>
                    <a:pt x="616" y="4902"/>
                  </a:lnTo>
                  <a:lnTo>
                    <a:pt x="616" y="4902"/>
                  </a:lnTo>
                  <a:lnTo>
                    <a:pt x="616" y="4902"/>
                  </a:lnTo>
                  <a:lnTo>
                    <a:pt x="616" y="4902"/>
                  </a:lnTo>
                  <a:lnTo>
                    <a:pt x="616" y="4902"/>
                  </a:lnTo>
                  <a:lnTo>
                    <a:pt x="616" y="4923"/>
                  </a:lnTo>
                  <a:lnTo>
                    <a:pt x="596" y="4902"/>
                  </a:lnTo>
                  <a:close/>
                  <a:moveTo>
                    <a:pt x="616" y="4759"/>
                  </a:moveTo>
                  <a:lnTo>
                    <a:pt x="616" y="4759"/>
                  </a:lnTo>
                  <a:lnTo>
                    <a:pt x="616" y="4779"/>
                  </a:lnTo>
                  <a:lnTo>
                    <a:pt x="616" y="4779"/>
                  </a:lnTo>
                  <a:lnTo>
                    <a:pt x="616" y="4779"/>
                  </a:lnTo>
                  <a:lnTo>
                    <a:pt x="616" y="4779"/>
                  </a:lnTo>
                  <a:lnTo>
                    <a:pt x="616" y="4779"/>
                  </a:lnTo>
                  <a:lnTo>
                    <a:pt x="616" y="4779"/>
                  </a:lnTo>
                  <a:lnTo>
                    <a:pt x="616" y="4779"/>
                  </a:lnTo>
                  <a:lnTo>
                    <a:pt x="636" y="4779"/>
                  </a:lnTo>
                  <a:lnTo>
                    <a:pt x="636" y="4779"/>
                  </a:lnTo>
                  <a:lnTo>
                    <a:pt x="636" y="4779"/>
                  </a:lnTo>
                  <a:lnTo>
                    <a:pt x="616" y="4779"/>
                  </a:lnTo>
                  <a:lnTo>
                    <a:pt x="616" y="4759"/>
                  </a:lnTo>
                  <a:close/>
                  <a:moveTo>
                    <a:pt x="616" y="4554"/>
                  </a:moveTo>
                  <a:lnTo>
                    <a:pt x="616" y="4554"/>
                  </a:lnTo>
                  <a:lnTo>
                    <a:pt x="616" y="4554"/>
                  </a:lnTo>
                  <a:lnTo>
                    <a:pt x="616" y="4554"/>
                  </a:lnTo>
                  <a:lnTo>
                    <a:pt x="616" y="4554"/>
                  </a:lnTo>
                  <a:lnTo>
                    <a:pt x="616" y="4554"/>
                  </a:lnTo>
                  <a:lnTo>
                    <a:pt x="616" y="4554"/>
                  </a:lnTo>
                  <a:lnTo>
                    <a:pt x="616" y="4554"/>
                  </a:lnTo>
                  <a:lnTo>
                    <a:pt x="616" y="4533"/>
                  </a:lnTo>
                  <a:lnTo>
                    <a:pt x="616" y="4554"/>
                  </a:lnTo>
                  <a:close/>
                  <a:moveTo>
                    <a:pt x="472" y="3897"/>
                  </a:moveTo>
                  <a:lnTo>
                    <a:pt x="472" y="3897"/>
                  </a:lnTo>
                  <a:lnTo>
                    <a:pt x="472" y="3897"/>
                  </a:lnTo>
                  <a:lnTo>
                    <a:pt x="472" y="3897"/>
                  </a:lnTo>
                  <a:lnTo>
                    <a:pt x="472" y="3897"/>
                  </a:lnTo>
                  <a:lnTo>
                    <a:pt x="472" y="3897"/>
                  </a:lnTo>
                  <a:lnTo>
                    <a:pt x="472" y="3897"/>
                  </a:lnTo>
                  <a:lnTo>
                    <a:pt x="472" y="3876"/>
                  </a:lnTo>
                  <a:lnTo>
                    <a:pt x="472" y="3876"/>
                  </a:lnTo>
                  <a:lnTo>
                    <a:pt x="472" y="3876"/>
                  </a:lnTo>
                  <a:lnTo>
                    <a:pt x="452" y="3876"/>
                  </a:lnTo>
                  <a:lnTo>
                    <a:pt x="452" y="3876"/>
                  </a:lnTo>
                  <a:lnTo>
                    <a:pt x="452" y="3876"/>
                  </a:lnTo>
                  <a:lnTo>
                    <a:pt x="452" y="3876"/>
                  </a:lnTo>
                  <a:lnTo>
                    <a:pt x="452" y="3876"/>
                  </a:lnTo>
                  <a:lnTo>
                    <a:pt x="452" y="3876"/>
                  </a:lnTo>
                  <a:lnTo>
                    <a:pt x="452" y="3876"/>
                  </a:lnTo>
                  <a:lnTo>
                    <a:pt x="452" y="3897"/>
                  </a:lnTo>
                  <a:lnTo>
                    <a:pt x="452" y="3897"/>
                  </a:lnTo>
                  <a:lnTo>
                    <a:pt x="452" y="3897"/>
                  </a:lnTo>
                  <a:lnTo>
                    <a:pt x="452" y="3897"/>
                  </a:lnTo>
                  <a:lnTo>
                    <a:pt x="452" y="3897"/>
                  </a:lnTo>
                  <a:lnTo>
                    <a:pt x="452" y="3897"/>
                  </a:lnTo>
                  <a:lnTo>
                    <a:pt x="452" y="3897"/>
                  </a:lnTo>
                  <a:lnTo>
                    <a:pt x="452" y="3897"/>
                  </a:lnTo>
                  <a:lnTo>
                    <a:pt x="452" y="3897"/>
                  </a:lnTo>
                  <a:lnTo>
                    <a:pt x="452" y="3897"/>
                  </a:lnTo>
                  <a:lnTo>
                    <a:pt x="472" y="3897"/>
                  </a:lnTo>
                  <a:close/>
                  <a:moveTo>
                    <a:pt x="452" y="3794"/>
                  </a:moveTo>
                  <a:lnTo>
                    <a:pt x="472" y="3794"/>
                  </a:lnTo>
                  <a:lnTo>
                    <a:pt x="472" y="3794"/>
                  </a:lnTo>
                  <a:lnTo>
                    <a:pt x="472" y="3794"/>
                  </a:lnTo>
                  <a:lnTo>
                    <a:pt x="472" y="3794"/>
                  </a:lnTo>
                  <a:lnTo>
                    <a:pt x="493" y="3794"/>
                  </a:lnTo>
                  <a:lnTo>
                    <a:pt x="493" y="3794"/>
                  </a:lnTo>
                  <a:lnTo>
                    <a:pt x="472" y="3794"/>
                  </a:lnTo>
                  <a:lnTo>
                    <a:pt x="472" y="3794"/>
                  </a:lnTo>
                  <a:lnTo>
                    <a:pt x="472" y="3794"/>
                  </a:lnTo>
                  <a:lnTo>
                    <a:pt x="493" y="3774"/>
                  </a:lnTo>
                  <a:lnTo>
                    <a:pt x="493" y="3774"/>
                  </a:lnTo>
                  <a:lnTo>
                    <a:pt x="493" y="3774"/>
                  </a:lnTo>
                  <a:lnTo>
                    <a:pt x="493" y="3774"/>
                  </a:lnTo>
                  <a:lnTo>
                    <a:pt x="514" y="3774"/>
                  </a:lnTo>
                  <a:lnTo>
                    <a:pt x="514" y="3774"/>
                  </a:lnTo>
                  <a:lnTo>
                    <a:pt x="514" y="3774"/>
                  </a:lnTo>
                  <a:lnTo>
                    <a:pt x="514" y="3754"/>
                  </a:lnTo>
                  <a:lnTo>
                    <a:pt x="514" y="3754"/>
                  </a:lnTo>
                  <a:lnTo>
                    <a:pt x="514" y="3754"/>
                  </a:lnTo>
                  <a:lnTo>
                    <a:pt x="493" y="3733"/>
                  </a:lnTo>
                  <a:lnTo>
                    <a:pt x="493" y="3754"/>
                  </a:lnTo>
                  <a:lnTo>
                    <a:pt x="472" y="3754"/>
                  </a:lnTo>
                  <a:lnTo>
                    <a:pt x="472" y="3754"/>
                  </a:lnTo>
                  <a:lnTo>
                    <a:pt x="472" y="3754"/>
                  </a:lnTo>
                  <a:lnTo>
                    <a:pt x="472" y="3754"/>
                  </a:lnTo>
                  <a:lnTo>
                    <a:pt x="472" y="3774"/>
                  </a:lnTo>
                  <a:lnTo>
                    <a:pt x="472" y="3774"/>
                  </a:lnTo>
                  <a:lnTo>
                    <a:pt x="472" y="3774"/>
                  </a:lnTo>
                  <a:lnTo>
                    <a:pt x="472" y="3774"/>
                  </a:lnTo>
                  <a:lnTo>
                    <a:pt x="472" y="3774"/>
                  </a:lnTo>
                  <a:lnTo>
                    <a:pt x="472" y="3774"/>
                  </a:lnTo>
                  <a:lnTo>
                    <a:pt x="452" y="3774"/>
                  </a:lnTo>
                  <a:lnTo>
                    <a:pt x="452" y="3774"/>
                  </a:lnTo>
                  <a:lnTo>
                    <a:pt x="452" y="3754"/>
                  </a:lnTo>
                  <a:lnTo>
                    <a:pt x="452" y="3754"/>
                  </a:lnTo>
                  <a:lnTo>
                    <a:pt x="452" y="3754"/>
                  </a:lnTo>
                  <a:lnTo>
                    <a:pt x="452" y="3754"/>
                  </a:lnTo>
                  <a:lnTo>
                    <a:pt x="452" y="3754"/>
                  </a:lnTo>
                  <a:lnTo>
                    <a:pt x="452" y="3733"/>
                  </a:lnTo>
                  <a:lnTo>
                    <a:pt x="472" y="3733"/>
                  </a:lnTo>
                  <a:lnTo>
                    <a:pt x="472" y="3733"/>
                  </a:lnTo>
                  <a:lnTo>
                    <a:pt x="452" y="3733"/>
                  </a:lnTo>
                  <a:lnTo>
                    <a:pt x="452" y="3733"/>
                  </a:lnTo>
                  <a:lnTo>
                    <a:pt x="432" y="3754"/>
                  </a:lnTo>
                  <a:lnTo>
                    <a:pt x="432" y="3733"/>
                  </a:lnTo>
                  <a:lnTo>
                    <a:pt x="432" y="3733"/>
                  </a:lnTo>
                  <a:lnTo>
                    <a:pt x="432" y="3754"/>
                  </a:lnTo>
                  <a:lnTo>
                    <a:pt x="432" y="3754"/>
                  </a:lnTo>
                  <a:lnTo>
                    <a:pt x="432" y="3774"/>
                  </a:lnTo>
                  <a:lnTo>
                    <a:pt x="452" y="3774"/>
                  </a:lnTo>
                  <a:lnTo>
                    <a:pt x="452" y="3774"/>
                  </a:lnTo>
                  <a:lnTo>
                    <a:pt x="452" y="3774"/>
                  </a:lnTo>
                  <a:lnTo>
                    <a:pt x="452" y="3774"/>
                  </a:lnTo>
                  <a:lnTo>
                    <a:pt x="452" y="3794"/>
                  </a:lnTo>
                  <a:lnTo>
                    <a:pt x="452" y="3794"/>
                  </a:lnTo>
                  <a:lnTo>
                    <a:pt x="452" y="3794"/>
                  </a:lnTo>
                  <a:lnTo>
                    <a:pt x="452" y="3774"/>
                  </a:lnTo>
                  <a:lnTo>
                    <a:pt x="452" y="3794"/>
                  </a:lnTo>
                  <a:close/>
                  <a:moveTo>
                    <a:pt x="636" y="3712"/>
                  </a:moveTo>
                  <a:lnTo>
                    <a:pt x="636" y="3712"/>
                  </a:lnTo>
                  <a:lnTo>
                    <a:pt x="636" y="3712"/>
                  </a:lnTo>
                  <a:lnTo>
                    <a:pt x="636" y="3712"/>
                  </a:lnTo>
                  <a:lnTo>
                    <a:pt x="636" y="3712"/>
                  </a:lnTo>
                  <a:lnTo>
                    <a:pt x="636" y="3712"/>
                  </a:lnTo>
                  <a:lnTo>
                    <a:pt x="636" y="3712"/>
                  </a:lnTo>
                  <a:lnTo>
                    <a:pt x="636" y="3712"/>
                  </a:lnTo>
                  <a:lnTo>
                    <a:pt x="636" y="3692"/>
                  </a:lnTo>
                  <a:lnTo>
                    <a:pt x="636" y="3692"/>
                  </a:lnTo>
                  <a:lnTo>
                    <a:pt x="636" y="3692"/>
                  </a:lnTo>
                  <a:lnTo>
                    <a:pt x="636" y="3692"/>
                  </a:lnTo>
                  <a:lnTo>
                    <a:pt x="636" y="3692"/>
                  </a:lnTo>
                  <a:lnTo>
                    <a:pt x="636" y="3692"/>
                  </a:lnTo>
                  <a:lnTo>
                    <a:pt x="636" y="3692"/>
                  </a:lnTo>
                  <a:lnTo>
                    <a:pt x="636" y="3692"/>
                  </a:lnTo>
                  <a:lnTo>
                    <a:pt x="636" y="3692"/>
                  </a:lnTo>
                  <a:lnTo>
                    <a:pt x="636" y="3712"/>
                  </a:lnTo>
                  <a:lnTo>
                    <a:pt x="636" y="3692"/>
                  </a:lnTo>
                  <a:lnTo>
                    <a:pt x="636" y="3692"/>
                  </a:lnTo>
                  <a:lnTo>
                    <a:pt x="636" y="3712"/>
                  </a:lnTo>
                  <a:close/>
                  <a:moveTo>
                    <a:pt x="657" y="3692"/>
                  </a:moveTo>
                  <a:lnTo>
                    <a:pt x="657" y="3692"/>
                  </a:lnTo>
                  <a:lnTo>
                    <a:pt x="657" y="3692"/>
                  </a:lnTo>
                  <a:lnTo>
                    <a:pt x="657" y="3692"/>
                  </a:lnTo>
                  <a:lnTo>
                    <a:pt x="657" y="3692"/>
                  </a:lnTo>
                  <a:lnTo>
                    <a:pt x="657" y="3692"/>
                  </a:lnTo>
                  <a:lnTo>
                    <a:pt x="657" y="3692"/>
                  </a:lnTo>
                  <a:lnTo>
                    <a:pt x="636" y="3692"/>
                  </a:lnTo>
                  <a:lnTo>
                    <a:pt x="657" y="3692"/>
                  </a:lnTo>
                  <a:lnTo>
                    <a:pt x="657" y="3712"/>
                  </a:lnTo>
                  <a:lnTo>
                    <a:pt x="657" y="3712"/>
                  </a:lnTo>
                  <a:lnTo>
                    <a:pt x="657" y="3712"/>
                  </a:lnTo>
                  <a:lnTo>
                    <a:pt x="657" y="3712"/>
                  </a:lnTo>
                  <a:lnTo>
                    <a:pt x="657" y="3712"/>
                  </a:lnTo>
                  <a:lnTo>
                    <a:pt x="657" y="3712"/>
                  </a:lnTo>
                  <a:lnTo>
                    <a:pt x="657" y="3712"/>
                  </a:lnTo>
                  <a:lnTo>
                    <a:pt x="657" y="3712"/>
                  </a:lnTo>
                  <a:lnTo>
                    <a:pt x="657" y="3712"/>
                  </a:lnTo>
                  <a:lnTo>
                    <a:pt x="657" y="3733"/>
                  </a:lnTo>
                  <a:lnTo>
                    <a:pt x="657" y="3733"/>
                  </a:lnTo>
                  <a:lnTo>
                    <a:pt x="657" y="3733"/>
                  </a:lnTo>
                  <a:lnTo>
                    <a:pt x="657" y="3733"/>
                  </a:lnTo>
                  <a:lnTo>
                    <a:pt x="678" y="3733"/>
                  </a:lnTo>
                  <a:lnTo>
                    <a:pt x="678" y="3733"/>
                  </a:lnTo>
                  <a:lnTo>
                    <a:pt x="678" y="3712"/>
                  </a:lnTo>
                  <a:lnTo>
                    <a:pt x="678" y="3712"/>
                  </a:lnTo>
                  <a:lnTo>
                    <a:pt x="657" y="3712"/>
                  </a:lnTo>
                  <a:lnTo>
                    <a:pt x="657" y="3712"/>
                  </a:lnTo>
                  <a:lnTo>
                    <a:pt x="657" y="3712"/>
                  </a:lnTo>
                  <a:lnTo>
                    <a:pt x="678" y="3712"/>
                  </a:lnTo>
                  <a:lnTo>
                    <a:pt x="678" y="3712"/>
                  </a:lnTo>
                  <a:lnTo>
                    <a:pt x="678" y="3712"/>
                  </a:lnTo>
                  <a:lnTo>
                    <a:pt x="678" y="3712"/>
                  </a:lnTo>
                  <a:lnTo>
                    <a:pt x="678" y="3712"/>
                  </a:lnTo>
                  <a:lnTo>
                    <a:pt x="678" y="3692"/>
                  </a:lnTo>
                  <a:lnTo>
                    <a:pt x="678" y="3692"/>
                  </a:lnTo>
                  <a:lnTo>
                    <a:pt x="678" y="3692"/>
                  </a:lnTo>
                  <a:lnTo>
                    <a:pt x="678" y="3692"/>
                  </a:lnTo>
                  <a:lnTo>
                    <a:pt x="678" y="3692"/>
                  </a:lnTo>
                  <a:lnTo>
                    <a:pt x="678" y="3672"/>
                  </a:lnTo>
                  <a:lnTo>
                    <a:pt x="678" y="3672"/>
                  </a:lnTo>
                  <a:lnTo>
                    <a:pt x="678" y="3672"/>
                  </a:lnTo>
                  <a:lnTo>
                    <a:pt x="678" y="3692"/>
                  </a:lnTo>
                  <a:lnTo>
                    <a:pt x="678" y="3692"/>
                  </a:lnTo>
                  <a:lnTo>
                    <a:pt x="678" y="3692"/>
                  </a:lnTo>
                  <a:lnTo>
                    <a:pt x="678" y="3692"/>
                  </a:lnTo>
                  <a:lnTo>
                    <a:pt x="678" y="3692"/>
                  </a:lnTo>
                  <a:lnTo>
                    <a:pt x="678" y="3692"/>
                  </a:lnTo>
                  <a:lnTo>
                    <a:pt x="678" y="3692"/>
                  </a:lnTo>
                  <a:lnTo>
                    <a:pt x="678" y="3692"/>
                  </a:lnTo>
                  <a:lnTo>
                    <a:pt x="678" y="3692"/>
                  </a:lnTo>
                  <a:lnTo>
                    <a:pt x="678" y="3692"/>
                  </a:lnTo>
                  <a:lnTo>
                    <a:pt x="678" y="3692"/>
                  </a:lnTo>
                  <a:lnTo>
                    <a:pt x="657" y="3692"/>
                  </a:lnTo>
                  <a:close/>
                  <a:moveTo>
                    <a:pt x="472" y="3733"/>
                  </a:moveTo>
                  <a:lnTo>
                    <a:pt x="472" y="3733"/>
                  </a:lnTo>
                  <a:lnTo>
                    <a:pt x="472" y="3733"/>
                  </a:lnTo>
                  <a:lnTo>
                    <a:pt x="472" y="3733"/>
                  </a:lnTo>
                  <a:lnTo>
                    <a:pt x="493" y="3712"/>
                  </a:lnTo>
                  <a:lnTo>
                    <a:pt x="493" y="3712"/>
                  </a:lnTo>
                  <a:lnTo>
                    <a:pt x="493" y="3692"/>
                  </a:lnTo>
                  <a:lnTo>
                    <a:pt x="472" y="3692"/>
                  </a:lnTo>
                  <a:lnTo>
                    <a:pt x="472" y="3692"/>
                  </a:lnTo>
                  <a:lnTo>
                    <a:pt x="472" y="3712"/>
                  </a:lnTo>
                  <a:lnTo>
                    <a:pt x="452" y="3712"/>
                  </a:lnTo>
                  <a:lnTo>
                    <a:pt x="452" y="3712"/>
                  </a:lnTo>
                  <a:lnTo>
                    <a:pt x="452" y="3712"/>
                  </a:lnTo>
                  <a:lnTo>
                    <a:pt x="452" y="3712"/>
                  </a:lnTo>
                  <a:lnTo>
                    <a:pt x="472" y="3733"/>
                  </a:lnTo>
                  <a:close/>
                  <a:moveTo>
                    <a:pt x="636" y="3672"/>
                  </a:moveTo>
                  <a:lnTo>
                    <a:pt x="636" y="3672"/>
                  </a:lnTo>
                  <a:lnTo>
                    <a:pt x="636" y="3672"/>
                  </a:lnTo>
                  <a:lnTo>
                    <a:pt x="636" y="3672"/>
                  </a:lnTo>
                  <a:lnTo>
                    <a:pt x="636" y="3651"/>
                  </a:lnTo>
                  <a:lnTo>
                    <a:pt x="636" y="3672"/>
                  </a:lnTo>
                  <a:lnTo>
                    <a:pt x="636" y="3672"/>
                  </a:lnTo>
                  <a:lnTo>
                    <a:pt x="636" y="3672"/>
                  </a:lnTo>
                  <a:lnTo>
                    <a:pt x="616" y="3672"/>
                  </a:lnTo>
                  <a:lnTo>
                    <a:pt x="616" y="3672"/>
                  </a:lnTo>
                  <a:lnTo>
                    <a:pt x="616" y="3672"/>
                  </a:lnTo>
                  <a:lnTo>
                    <a:pt x="616" y="3672"/>
                  </a:lnTo>
                  <a:lnTo>
                    <a:pt x="616" y="3672"/>
                  </a:lnTo>
                  <a:lnTo>
                    <a:pt x="616" y="3672"/>
                  </a:lnTo>
                  <a:lnTo>
                    <a:pt x="616" y="3672"/>
                  </a:lnTo>
                  <a:lnTo>
                    <a:pt x="616" y="3692"/>
                  </a:lnTo>
                  <a:lnTo>
                    <a:pt x="616" y="3692"/>
                  </a:lnTo>
                  <a:lnTo>
                    <a:pt x="616" y="3692"/>
                  </a:lnTo>
                  <a:lnTo>
                    <a:pt x="616" y="3692"/>
                  </a:lnTo>
                  <a:lnTo>
                    <a:pt x="616" y="3692"/>
                  </a:lnTo>
                  <a:lnTo>
                    <a:pt x="616" y="3692"/>
                  </a:lnTo>
                  <a:lnTo>
                    <a:pt x="616" y="3692"/>
                  </a:lnTo>
                  <a:lnTo>
                    <a:pt x="616" y="3692"/>
                  </a:lnTo>
                  <a:lnTo>
                    <a:pt x="636" y="3692"/>
                  </a:lnTo>
                  <a:lnTo>
                    <a:pt x="636" y="3672"/>
                  </a:lnTo>
                  <a:lnTo>
                    <a:pt x="636" y="3672"/>
                  </a:lnTo>
                  <a:lnTo>
                    <a:pt x="636" y="3672"/>
                  </a:lnTo>
                  <a:lnTo>
                    <a:pt x="636" y="3672"/>
                  </a:lnTo>
                  <a:lnTo>
                    <a:pt x="636" y="3672"/>
                  </a:lnTo>
                  <a:lnTo>
                    <a:pt x="636" y="3672"/>
                  </a:lnTo>
                  <a:lnTo>
                    <a:pt x="636" y="3672"/>
                  </a:lnTo>
                  <a:lnTo>
                    <a:pt x="636" y="3672"/>
                  </a:lnTo>
                  <a:lnTo>
                    <a:pt x="636" y="3672"/>
                  </a:lnTo>
                  <a:lnTo>
                    <a:pt x="657" y="3672"/>
                  </a:lnTo>
                  <a:lnTo>
                    <a:pt x="657" y="3672"/>
                  </a:lnTo>
                  <a:lnTo>
                    <a:pt x="636" y="3672"/>
                  </a:lnTo>
                  <a:close/>
                  <a:moveTo>
                    <a:pt x="780" y="3446"/>
                  </a:moveTo>
                  <a:lnTo>
                    <a:pt x="780" y="3446"/>
                  </a:lnTo>
                  <a:lnTo>
                    <a:pt x="780" y="3446"/>
                  </a:lnTo>
                  <a:lnTo>
                    <a:pt x="780" y="3446"/>
                  </a:lnTo>
                  <a:lnTo>
                    <a:pt x="780" y="3446"/>
                  </a:lnTo>
                  <a:lnTo>
                    <a:pt x="780" y="3446"/>
                  </a:lnTo>
                  <a:lnTo>
                    <a:pt x="780" y="3446"/>
                  </a:lnTo>
                  <a:lnTo>
                    <a:pt x="780" y="3446"/>
                  </a:lnTo>
                  <a:lnTo>
                    <a:pt x="780" y="3446"/>
                  </a:lnTo>
                  <a:lnTo>
                    <a:pt x="780" y="3446"/>
                  </a:lnTo>
                  <a:lnTo>
                    <a:pt x="759" y="3446"/>
                  </a:lnTo>
                  <a:lnTo>
                    <a:pt x="759" y="3446"/>
                  </a:lnTo>
                  <a:lnTo>
                    <a:pt x="759" y="3446"/>
                  </a:lnTo>
                  <a:lnTo>
                    <a:pt x="759" y="3446"/>
                  </a:lnTo>
                  <a:lnTo>
                    <a:pt x="759" y="3446"/>
                  </a:lnTo>
                  <a:lnTo>
                    <a:pt x="759" y="3466"/>
                  </a:lnTo>
                  <a:lnTo>
                    <a:pt x="759" y="3466"/>
                  </a:lnTo>
                  <a:lnTo>
                    <a:pt x="759" y="3466"/>
                  </a:lnTo>
                  <a:lnTo>
                    <a:pt x="759" y="3466"/>
                  </a:lnTo>
                  <a:lnTo>
                    <a:pt x="759" y="3466"/>
                  </a:lnTo>
                  <a:lnTo>
                    <a:pt x="759" y="3466"/>
                  </a:lnTo>
                  <a:lnTo>
                    <a:pt x="780" y="3466"/>
                  </a:lnTo>
                  <a:lnTo>
                    <a:pt x="780" y="3466"/>
                  </a:lnTo>
                  <a:lnTo>
                    <a:pt x="780" y="3466"/>
                  </a:lnTo>
                  <a:lnTo>
                    <a:pt x="780" y="3466"/>
                  </a:lnTo>
                  <a:lnTo>
                    <a:pt x="780" y="3466"/>
                  </a:lnTo>
                  <a:lnTo>
                    <a:pt x="780" y="3466"/>
                  </a:lnTo>
                  <a:lnTo>
                    <a:pt x="780" y="3466"/>
                  </a:lnTo>
                  <a:lnTo>
                    <a:pt x="780" y="3466"/>
                  </a:lnTo>
                  <a:lnTo>
                    <a:pt x="780" y="3466"/>
                  </a:lnTo>
                  <a:lnTo>
                    <a:pt x="780" y="3466"/>
                  </a:lnTo>
                  <a:lnTo>
                    <a:pt x="780" y="3446"/>
                  </a:lnTo>
                  <a:close/>
                  <a:moveTo>
                    <a:pt x="1129" y="2728"/>
                  </a:moveTo>
                  <a:lnTo>
                    <a:pt x="1129" y="2707"/>
                  </a:lnTo>
                  <a:lnTo>
                    <a:pt x="1108" y="2728"/>
                  </a:lnTo>
                  <a:lnTo>
                    <a:pt x="1088" y="2728"/>
                  </a:lnTo>
                  <a:lnTo>
                    <a:pt x="1088" y="2749"/>
                  </a:lnTo>
                  <a:lnTo>
                    <a:pt x="1067" y="2749"/>
                  </a:lnTo>
                  <a:lnTo>
                    <a:pt x="1067" y="2769"/>
                  </a:lnTo>
                  <a:lnTo>
                    <a:pt x="1088" y="2769"/>
                  </a:lnTo>
                  <a:lnTo>
                    <a:pt x="1088" y="2769"/>
                  </a:lnTo>
                  <a:lnTo>
                    <a:pt x="1088" y="2789"/>
                  </a:lnTo>
                  <a:lnTo>
                    <a:pt x="1108" y="2789"/>
                  </a:lnTo>
                  <a:lnTo>
                    <a:pt x="1108" y="2769"/>
                  </a:lnTo>
                  <a:lnTo>
                    <a:pt x="1108" y="2769"/>
                  </a:lnTo>
                  <a:lnTo>
                    <a:pt x="1108" y="2789"/>
                  </a:lnTo>
                  <a:lnTo>
                    <a:pt x="1108" y="2789"/>
                  </a:lnTo>
                  <a:lnTo>
                    <a:pt x="1108" y="2789"/>
                  </a:lnTo>
                  <a:lnTo>
                    <a:pt x="1108" y="2789"/>
                  </a:lnTo>
                  <a:lnTo>
                    <a:pt x="1108" y="2789"/>
                  </a:lnTo>
                  <a:lnTo>
                    <a:pt x="1129" y="2789"/>
                  </a:lnTo>
                  <a:lnTo>
                    <a:pt x="1129" y="2789"/>
                  </a:lnTo>
                  <a:lnTo>
                    <a:pt x="1129" y="2789"/>
                  </a:lnTo>
                  <a:lnTo>
                    <a:pt x="1129" y="2789"/>
                  </a:lnTo>
                  <a:lnTo>
                    <a:pt x="1129" y="2789"/>
                  </a:lnTo>
                  <a:lnTo>
                    <a:pt x="1129" y="2789"/>
                  </a:lnTo>
                  <a:lnTo>
                    <a:pt x="1129" y="2789"/>
                  </a:lnTo>
                  <a:lnTo>
                    <a:pt x="1129" y="2769"/>
                  </a:lnTo>
                  <a:lnTo>
                    <a:pt x="1129" y="2769"/>
                  </a:lnTo>
                  <a:lnTo>
                    <a:pt x="1129" y="2789"/>
                  </a:lnTo>
                  <a:lnTo>
                    <a:pt x="1108" y="2769"/>
                  </a:lnTo>
                  <a:lnTo>
                    <a:pt x="1129" y="2749"/>
                  </a:lnTo>
                  <a:lnTo>
                    <a:pt x="1129" y="2749"/>
                  </a:lnTo>
                  <a:lnTo>
                    <a:pt x="1149" y="2749"/>
                  </a:lnTo>
                  <a:lnTo>
                    <a:pt x="1149" y="2749"/>
                  </a:lnTo>
                  <a:lnTo>
                    <a:pt x="1170" y="2749"/>
                  </a:lnTo>
                  <a:lnTo>
                    <a:pt x="1190" y="2728"/>
                  </a:lnTo>
                  <a:lnTo>
                    <a:pt x="1170" y="2728"/>
                  </a:lnTo>
                  <a:lnTo>
                    <a:pt x="1170" y="2728"/>
                  </a:lnTo>
                  <a:lnTo>
                    <a:pt x="1149" y="2728"/>
                  </a:lnTo>
                  <a:lnTo>
                    <a:pt x="1149" y="2728"/>
                  </a:lnTo>
                  <a:lnTo>
                    <a:pt x="1149" y="2728"/>
                  </a:lnTo>
                  <a:lnTo>
                    <a:pt x="1129" y="2728"/>
                  </a:lnTo>
                  <a:lnTo>
                    <a:pt x="1149" y="2728"/>
                  </a:lnTo>
                  <a:lnTo>
                    <a:pt x="1129" y="2728"/>
                  </a:lnTo>
                  <a:close/>
                  <a:moveTo>
                    <a:pt x="2790" y="3528"/>
                  </a:moveTo>
                  <a:lnTo>
                    <a:pt x="2790" y="3507"/>
                  </a:lnTo>
                  <a:lnTo>
                    <a:pt x="2790" y="3507"/>
                  </a:lnTo>
                  <a:lnTo>
                    <a:pt x="2770" y="3487"/>
                  </a:lnTo>
                  <a:lnTo>
                    <a:pt x="2770" y="3487"/>
                  </a:lnTo>
                  <a:lnTo>
                    <a:pt x="2770" y="3487"/>
                  </a:lnTo>
                  <a:lnTo>
                    <a:pt x="2749" y="3466"/>
                  </a:lnTo>
                  <a:lnTo>
                    <a:pt x="2749" y="3466"/>
                  </a:lnTo>
                  <a:lnTo>
                    <a:pt x="2729" y="3446"/>
                  </a:lnTo>
                  <a:lnTo>
                    <a:pt x="2708" y="3446"/>
                  </a:lnTo>
                  <a:lnTo>
                    <a:pt x="2708" y="3446"/>
                  </a:lnTo>
                  <a:lnTo>
                    <a:pt x="2708" y="3425"/>
                  </a:lnTo>
                  <a:lnTo>
                    <a:pt x="2708" y="3425"/>
                  </a:lnTo>
                  <a:lnTo>
                    <a:pt x="2708" y="3405"/>
                  </a:lnTo>
                  <a:lnTo>
                    <a:pt x="2708" y="3405"/>
                  </a:lnTo>
                  <a:lnTo>
                    <a:pt x="2688" y="3405"/>
                  </a:lnTo>
                  <a:lnTo>
                    <a:pt x="2688" y="3384"/>
                  </a:lnTo>
                  <a:lnTo>
                    <a:pt x="2626" y="3364"/>
                  </a:lnTo>
                  <a:lnTo>
                    <a:pt x="2585" y="3343"/>
                  </a:lnTo>
                  <a:lnTo>
                    <a:pt x="2503" y="3302"/>
                  </a:lnTo>
                  <a:lnTo>
                    <a:pt x="2503" y="3302"/>
                  </a:lnTo>
                  <a:lnTo>
                    <a:pt x="2503" y="3302"/>
                  </a:lnTo>
                  <a:lnTo>
                    <a:pt x="2483" y="3282"/>
                  </a:lnTo>
                  <a:lnTo>
                    <a:pt x="2442" y="3261"/>
                  </a:lnTo>
                  <a:lnTo>
                    <a:pt x="2380" y="3200"/>
                  </a:lnTo>
                  <a:lnTo>
                    <a:pt x="2360" y="3200"/>
                  </a:lnTo>
                  <a:lnTo>
                    <a:pt x="2380" y="3179"/>
                  </a:lnTo>
                  <a:lnTo>
                    <a:pt x="2380" y="3179"/>
                  </a:lnTo>
                  <a:lnTo>
                    <a:pt x="2401" y="3159"/>
                  </a:lnTo>
                  <a:lnTo>
                    <a:pt x="2421" y="3138"/>
                  </a:lnTo>
                  <a:lnTo>
                    <a:pt x="2421" y="3097"/>
                  </a:lnTo>
                  <a:lnTo>
                    <a:pt x="2462" y="3036"/>
                  </a:lnTo>
                  <a:lnTo>
                    <a:pt x="2462" y="3036"/>
                  </a:lnTo>
                  <a:lnTo>
                    <a:pt x="2462" y="3036"/>
                  </a:lnTo>
                  <a:lnTo>
                    <a:pt x="2462" y="3036"/>
                  </a:lnTo>
                  <a:lnTo>
                    <a:pt x="2462" y="3015"/>
                  </a:lnTo>
                  <a:lnTo>
                    <a:pt x="2462" y="2995"/>
                  </a:lnTo>
                  <a:lnTo>
                    <a:pt x="2462" y="2974"/>
                  </a:lnTo>
                  <a:lnTo>
                    <a:pt x="2442" y="2974"/>
                  </a:lnTo>
                  <a:lnTo>
                    <a:pt x="2442" y="2954"/>
                  </a:lnTo>
                  <a:lnTo>
                    <a:pt x="2442" y="2954"/>
                  </a:lnTo>
                  <a:lnTo>
                    <a:pt x="2442" y="2933"/>
                  </a:lnTo>
                  <a:lnTo>
                    <a:pt x="2442" y="2933"/>
                  </a:lnTo>
                  <a:lnTo>
                    <a:pt x="2442" y="2913"/>
                  </a:lnTo>
                  <a:lnTo>
                    <a:pt x="2421" y="2913"/>
                  </a:lnTo>
                  <a:lnTo>
                    <a:pt x="2421" y="2913"/>
                  </a:lnTo>
                  <a:lnTo>
                    <a:pt x="2401" y="2913"/>
                  </a:lnTo>
                  <a:lnTo>
                    <a:pt x="2401" y="2913"/>
                  </a:lnTo>
                  <a:lnTo>
                    <a:pt x="2401" y="2892"/>
                  </a:lnTo>
                  <a:lnTo>
                    <a:pt x="2380" y="2892"/>
                  </a:lnTo>
                  <a:lnTo>
                    <a:pt x="2339" y="2892"/>
                  </a:lnTo>
                  <a:lnTo>
                    <a:pt x="2319" y="2871"/>
                  </a:lnTo>
                  <a:lnTo>
                    <a:pt x="2319" y="2871"/>
                  </a:lnTo>
                  <a:lnTo>
                    <a:pt x="2319" y="2871"/>
                  </a:lnTo>
                  <a:lnTo>
                    <a:pt x="2319" y="2851"/>
                  </a:lnTo>
                  <a:lnTo>
                    <a:pt x="2319" y="2831"/>
                  </a:lnTo>
                  <a:lnTo>
                    <a:pt x="2319" y="2831"/>
                  </a:lnTo>
                  <a:lnTo>
                    <a:pt x="2298" y="2810"/>
                  </a:lnTo>
                  <a:lnTo>
                    <a:pt x="2298" y="2810"/>
                  </a:lnTo>
                  <a:lnTo>
                    <a:pt x="2298" y="2810"/>
                  </a:lnTo>
                  <a:lnTo>
                    <a:pt x="2298" y="2810"/>
                  </a:lnTo>
                  <a:lnTo>
                    <a:pt x="2277" y="2810"/>
                  </a:lnTo>
                  <a:lnTo>
                    <a:pt x="2277" y="2810"/>
                  </a:lnTo>
                  <a:lnTo>
                    <a:pt x="2277" y="2810"/>
                  </a:lnTo>
                  <a:lnTo>
                    <a:pt x="2277" y="2810"/>
                  </a:lnTo>
                  <a:lnTo>
                    <a:pt x="2277" y="2810"/>
                  </a:lnTo>
                  <a:lnTo>
                    <a:pt x="2277" y="2789"/>
                  </a:lnTo>
                  <a:lnTo>
                    <a:pt x="2277" y="2789"/>
                  </a:lnTo>
                  <a:lnTo>
                    <a:pt x="2277" y="2789"/>
                  </a:lnTo>
                  <a:lnTo>
                    <a:pt x="2277" y="2789"/>
                  </a:lnTo>
                  <a:lnTo>
                    <a:pt x="2277" y="2789"/>
                  </a:lnTo>
                  <a:lnTo>
                    <a:pt x="2277" y="2789"/>
                  </a:lnTo>
                  <a:lnTo>
                    <a:pt x="2277" y="2769"/>
                  </a:lnTo>
                  <a:lnTo>
                    <a:pt x="2277" y="2769"/>
                  </a:lnTo>
                  <a:lnTo>
                    <a:pt x="2319" y="2749"/>
                  </a:lnTo>
                  <a:lnTo>
                    <a:pt x="2319" y="2749"/>
                  </a:lnTo>
                  <a:lnTo>
                    <a:pt x="2319" y="2728"/>
                  </a:lnTo>
                  <a:lnTo>
                    <a:pt x="2319" y="2728"/>
                  </a:lnTo>
                  <a:lnTo>
                    <a:pt x="2319" y="2707"/>
                  </a:lnTo>
                  <a:lnTo>
                    <a:pt x="2298" y="2707"/>
                  </a:lnTo>
                  <a:lnTo>
                    <a:pt x="2298" y="2707"/>
                  </a:lnTo>
                  <a:lnTo>
                    <a:pt x="2298" y="2707"/>
                  </a:lnTo>
                  <a:lnTo>
                    <a:pt x="2298" y="2687"/>
                  </a:lnTo>
                  <a:lnTo>
                    <a:pt x="2298" y="2687"/>
                  </a:lnTo>
                  <a:lnTo>
                    <a:pt x="2298" y="2687"/>
                  </a:lnTo>
                  <a:lnTo>
                    <a:pt x="2298" y="2687"/>
                  </a:lnTo>
                  <a:lnTo>
                    <a:pt x="2298" y="2687"/>
                  </a:lnTo>
                  <a:lnTo>
                    <a:pt x="2298" y="2667"/>
                  </a:lnTo>
                  <a:lnTo>
                    <a:pt x="2277" y="2667"/>
                  </a:lnTo>
                  <a:lnTo>
                    <a:pt x="2277" y="2667"/>
                  </a:lnTo>
                  <a:lnTo>
                    <a:pt x="2237" y="2687"/>
                  </a:lnTo>
                  <a:lnTo>
                    <a:pt x="2216" y="2667"/>
                  </a:lnTo>
                  <a:lnTo>
                    <a:pt x="2195" y="2667"/>
                  </a:lnTo>
                  <a:lnTo>
                    <a:pt x="2175" y="2625"/>
                  </a:lnTo>
                  <a:lnTo>
                    <a:pt x="2155" y="2585"/>
                  </a:lnTo>
                  <a:lnTo>
                    <a:pt x="2155" y="2564"/>
                  </a:lnTo>
                  <a:lnTo>
                    <a:pt x="2155" y="2543"/>
                  </a:lnTo>
                  <a:lnTo>
                    <a:pt x="2155" y="2543"/>
                  </a:lnTo>
                  <a:lnTo>
                    <a:pt x="2195" y="2523"/>
                  </a:lnTo>
                  <a:lnTo>
                    <a:pt x="2195" y="2523"/>
                  </a:lnTo>
                  <a:lnTo>
                    <a:pt x="2195" y="2503"/>
                  </a:lnTo>
                  <a:lnTo>
                    <a:pt x="2195" y="2503"/>
                  </a:lnTo>
                  <a:lnTo>
                    <a:pt x="2195" y="2503"/>
                  </a:lnTo>
                  <a:lnTo>
                    <a:pt x="2175" y="2503"/>
                  </a:lnTo>
                  <a:lnTo>
                    <a:pt x="2175" y="2503"/>
                  </a:lnTo>
                  <a:lnTo>
                    <a:pt x="2175" y="2503"/>
                  </a:lnTo>
                  <a:lnTo>
                    <a:pt x="2195" y="2482"/>
                  </a:lnTo>
                  <a:lnTo>
                    <a:pt x="2195" y="2482"/>
                  </a:lnTo>
                  <a:lnTo>
                    <a:pt x="2175" y="2461"/>
                  </a:lnTo>
                  <a:lnTo>
                    <a:pt x="2175" y="2461"/>
                  </a:lnTo>
                  <a:lnTo>
                    <a:pt x="2134" y="2482"/>
                  </a:lnTo>
                  <a:lnTo>
                    <a:pt x="2134" y="2461"/>
                  </a:lnTo>
                  <a:lnTo>
                    <a:pt x="2134" y="2441"/>
                  </a:lnTo>
                  <a:lnTo>
                    <a:pt x="2155" y="2421"/>
                  </a:lnTo>
                  <a:lnTo>
                    <a:pt x="2155" y="2400"/>
                  </a:lnTo>
                  <a:lnTo>
                    <a:pt x="2134" y="2338"/>
                  </a:lnTo>
                  <a:lnTo>
                    <a:pt x="2134" y="2317"/>
                  </a:lnTo>
                  <a:lnTo>
                    <a:pt x="2134" y="2317"/>
                  </a:lnTo>
                  <a:lnTo>
                    <a:pt x="2134" y="2317"/>
                  </a:lnTo>
                  <a:lnTo>
                    <a:pt x="2134" y="2317"/>
                  </a:lnTo>
                  <a:lnTo>
                    <a:pt x="2155" y="2297"/>
                  </a:lnTo>
                  <a:lnTo>
                    <a:pt x="2155" y="2277"/>
                  </a:lnTo>
                  <a:lnTo>
                    <a:pt x="2134" y="2277"/>
                  </a:lnTo>
                  <a:lnTo>
                    <a:pt x="2113" y="2277"/>
                  </a:lnTo>
                  <a:lnTo>
                    <a:pt x="2113" y="2256"/>
                  </a:lnTo>
                  <a:lnTo>
                    <a:pt x="2113" y="2256"/>
                  </a:lnTo>
                  <a:lnTo>
                    <a:pt x="2175" y="2215"/>
                  </a:lnTo>
                  <a:lnTo>
                    <a:pt x="2175" y="2235"/>
                  </a:lnTo>
                  <a:lnTo>
                    <a:pt x="2195" y="2235"/>
                  </a:lnTo>
                  <a:lnTo>
                    <a:pt x="2195" y="2215"/>
                  </a:lnTo>
                  <a:lnTo>
                    <a:pt x="2195" y="2215"/>
                  </a:lnTo>
                  <a:lnTo>
                    <a:pt x="2195" y="2195"/>
                  </a:lnTo>
                  <a:lnTo>
                    <a:pt x="2175" y="2153"/>
                  </a:lnTo>
                  <a:lnTo>
                    <a:pt x="2175" y="2153"/>
                  </a:lnTo>
                  <a:lnTo>
                    <a:pt x="2155" y="2133"/>
                  </a:lnTo>
                  <a:lnTo>
                    <a:pt x="2155" y="2092"/>
                  </a:lnTo>
                  <a:lnTo>
                    <a:pt x="2134" y="2092"/>
                  </a:lnTo>
                  <a:lnTo>
                    <a:pt x="2134" y="2071"/>
                  </a:lnTo>
                  <a:lnTo>
                    <a:pt x="2134" y="2071"/>
                  </a:lnTo>
                  <a:lnTo>
                    <a:pt x="2113" y="2031"/>
                  </a:lnTo>
                  <a:lnTo>
                    <a:pt x="2093" y="2010"/>
                  </a:lnTo>
                  <a:lnTo>
                    <a:pt x="2093" y="1989"/>
                  </a:lnTo>
                  <a:lnTo>
                    <a:pt x="2073" y="1969"/>
                  </a:lnTo>
                  <a:lnTo>
                    <a:pt x="2031" y="1928"/>
                  </a:lnTo>
                  <a:lnTo>
                    <a:pt x="2011" y="1907"/>
                  </a:lnTo>
                  <a:lnTo>
                    <a:pt x="2011" y="1887"/>
                  </a:lnTo>
                  <a:lnTo>
                    <a:pt x="1991" y="1867"/>
                  </a:lnTo>
                  <a:lnTo>
                    <a:pt x="1991" y="1846"/>
                  </a:lnTo>
                  <a:lnTo>
                    <a:pt x="1991" y="1825"/>
                  </a:lnTo>
                  <a:lnTo>
                    <a:pt x="1991" y="1825"/>
                  </a:lnTo>
                  <a:lnTo>
                    <a:pt x="1949" y="1784"/>
                  </a:lnTo>
                  <a:lnTo>
                    <a:pt x="1949" y="1784"/>
                  </a:lnTo>
                  <a:lnTo>
                    <a:pt x="1949" y="1784"/>
                  </a:lnTo>
                  <a:lnTo>
                    <a:pt x="1949" y="1784"/>
                  </a:lnTo>
                  <a:lnTo>
                    <a:pt x="1949" y="1764"/>
                  </a:lnTo>
                  <a:lnTo>
                    <a:pt x="1929" y="1764"/>
                  </a:lnTo>
                  <a:lnTo>
                    <a:pt x="1929" y="1764"/>
                  </a:lnTo>
                  <a:lnTo>
                    <a:pt x="1929" y="1743"/>
                  </a:lnTo>
                  <a:lnTo>
                    <a:pt x="1867" y="1661"/>
                  </a:lnTo>
                  <a:lnTo>
                    <a:pt x="1847" y="1641"/>
                  </a:lnTo>
                  <a:lnTo>
                    <a:pt x="1847" y="1579"/>
                  </a:lnTo>
                  <a:lnTo>
                    <a:pt x="1847" y="1579"/>
                  </a:lnTo>
                  <a:lnTo>
                    <a:pt x="1847" y="1579"/>
                  </a:lnTo>
                  <a:lnTo>
                    <a:pt x="1847" y="1579"/>
                  </a:lnTo>
                  <a:lnTo>
                    <a:pt x="1888" y="1456"/>
                  </a:lnTo>
                  <a:lnTo>
                    <a:pt x="1888" y="1436"/>
                  </a:lnTo>
                  <a:lnTo>
                    <a:pt x="1888" y="1436"/>
                  </a:lnTo>
                  <a:lnTo>
                    <a:pt x="1888" y="1415"/>
                  </a:lnTo>
                  <a:lnTo>
                    <a:pt x="1888" y="1415"/>
                  </a:lnTo>
                  <a:lnTo>
                    <a:pt x="1888" y="1415"/>
                  </a:lnTo>
                  <a:lnTo>
                    <a:pt x="1949" y="1292"/>
                  </a:lnTo>
                  <a:lnTo>
                    <a:pt x="1949" y="1272"/>
                  </a:lnTo>
                  <a:lnTo>
                    <a:pt x="1949" y="1251"/>
                  </a:lnTo>
                  <a:lnTo>
                    <a:pt x="1949" y="1251"/>
                  </a:lnTo>
                  <a:lnTo>
                    <a:pt x="1949" y="1210"/>
                  </a:lnTo>
                  <a:lnTo>
                    <a:pt x="1949" y="1210"/>
                  </a:lnTo>
                  <a:lnTo>
                    <a:pt x="1949" y="1190"/>
                  </a:lnTo>
                  <a:lnTo>
                    <a:pt x="1949" y="1190"/>
                  </a:lnTo>
                  <a:lnTo>
                    <a:pt x="1888" y="1148"/>
                  </a:lnTo>
                  <a:lnTo>
                    <a:pt x="1867" y="1128"/>
                  </a:lnTo>
                  <a:lnTo>
                    <a:pt x="1826" y="1066"/>
                  </a:lnTo>
                  <a:lnTo>
                    <a:pt x="1805" y="1046"/>
                  </a:lnTo>
                  <a:lnTo>
                    <a:pt x="1805" y="1046"/>
                  </a:lnTo>
                  <a:lnTo>
                    <a:pt x="1785" y="1026"/>
                  </a:lnTo>
                  <a:lnTo>
                    <a:pt x="1785" y="1005"/>
                  </a:lnTo>
                  <a:lnTo>
                    <a:pt x="1765" y="1005"/>
                  </a:lnTo>
                  <a:lnTo>
                    <a:pt x="1703" y="1005"/>
                  </a:lnTo>
                  <a:lnTo>
                    <a:pt x="1641" y="984"/>
                  </a:lnTo>
                  <a:lnTo>
                    <a:pt x="1641" y="984"/>
                  </a:lnTo>
                  <a:lnTo>
                    <a:pt x="1641" y="964"/>
                  </a:lnTo>
                  <a:lnTo>
                    <a:pt x="1580" y="841"/>
                  </a:lnTo>
                  <a:lnTo>
                    <a:pt x="1559" y="820"/>
                  </a:lnTo>
                  <a:lnTo>
                    <a:pt x="1559" y="820"/>
                  </a:lnTo>
                  <a:lnTo>
                    <a:pt x="1559" y="800"/>
                  </a:lnTo>
                  <a:lnTo>
                    <a:pt x="1559" y="800"/>
                  </a:lnTo>
                  <a:lnTo>
                    <a:pt x="1580" y="698"/>
                  </a:lnTo>
                  <a:lnTo>
                    <a:pt x="1601" y="677"/>
                  </a:lnTo>
                  <a:lnTo>
                    <a:pt x="1601" y="636"/>
                  </a:lnTo>
                  <a:lnTo>
                    <a:pt x="1580" y="615"/>
                  </a:lnTo>
                  <a:lnTo>
                    <a:pt x="1559" y="615"/>
                  </a:lnTo>
                  <a:lnTo>
                    <a:pt x="1519" y="615"/>
                  </a:lnTo>
                  <a:lnTo>
                    <a:pt x="1519" y="615"/>
                  </a:lnTo>
                  <a:lnTo>
                    <a:pt x="1519" y="615"/>
                  </a:lnTo>
                  <a:lnTo>
                    <a:pt x="1519" y="615"/>
                  </a:lnTo>
                  <a:lnTo>
                    <a:pt x="1519" y="615"/>
                  </a:lnTo>
                  <a:lnTo>
                    <a:pt x="1559" y="554"/>
                  </a:lnTo>
                  <a:lnTo>
                    <a:pt x="1580" y="554"/>
                  </a:lnTo>
                  <a:lnTo>
                    <a:pt x="1601" y="512"/>
                  </a:lnTo>
                  <a:lnTo>
                    <a:pt x="1580" y="492"/>
                  </a:lnTo>
                  <a:lnTo>
                    <a:pt x="1580" y="492"/>
                  </a:lnTo>
                  <a:lnTo>
                    <a:pt x="1580" y="472"/>
                  </a:lnTo>
                  <a:lnTo>
                    <a:pt x="1559" y="451"/>
                  </a:lnTo>
                  <a:lnTo>
                    <a:pt x="1559" y="430"/>
                  </a:lnTo>
                  <a:lnTo>
                    <a:pt x="1559" y="430"/>
                  </a:lnTo>
                  <a:lnTo>
                    <a:pt x="1621" y="328"/>
                  </a:lnTo>
                  <a:lnTo>
                    <a:pt x="1621" y="266"/>
                  </a:lnTo>
                  <a:lnTo>
                    <a:pt x="1601" y="205"/>
                  </a:lnTo>
                  <a:lnTo>
                    <a:pt x="1580" y="164"/>
                  </a:lnTo>
                  <a:lnTo>
                    <a:pt x="1559" y="164"/>
                  </a:lnTo>
                  <a:lnTo>
                    <a:pt x="1498" y="144"/>
                  </a:lnTo>
                  <a:lnTo>
                    <a:pt x="1437" y="123"/>
                  </a:lnTo>
                  <a:lnTo>
                    <a:pt x="1416" y="123"/>
                  </a:lnTo>
                  <a:lnTo>
                    <a:pt x="1416" y="123"/>
                  </a:lnTo>
                  <a:lnTo>
                    <a:pt x="1416" y="102"/>
                  </a:lnTo>
                  <a:lnTo>
                    <a:pt x="1416" y="102"/>
                  </a:lnTo>
                  <a:lnTo>
                    <a:pt x="1375" y="82"/>
                  </a:lnTo>
                  <a:lnTo>
                    <a:pt x="1355" y="82"/>
                  </a:lnTo>
                  <a:lnTo>
                    <a:pt x="1313" y="20"/>
                  </a:lnTo>
                  <a:lnTo>
                    <a:pt x="1293" y="0"/>
                  </a:lnTo>
                  <a:lnTo>
                    <a:pt x="1293" y="0"/>
                  </a:lnTo>
                  <a:lnTo>
                    <a:pt x="1293" y="0"/>
                  </a:lnTo>
                  <a:lnTo>
                    <a:pt x="1272" y="0"/>
                  </a:lnTo>
                  <a:lnTo>
                    <a:pt x="1252" y="0"/>
                  </a:lnTo>
                  <a:lnTo>
                    <a:pt x="1252" y="0"/>
                  </a:lnTo>
                  <a:lnTo>
                    <a:pt x="1231" y="20"/>
                  </a:lnTo>
                  <a:lnTo>
                    <a:pt x="1231" y="41"/>
                  </a:lnTo>
                  <a:lnTo>
                    <a:pt x="1211" y="41"/>
                  </a:lnTo>
                  <a:lnTo>
                    <a:pt x="1211" y="61"/>
                  </a:lnTo>
                  <a:lnTo>
                    <a:pt x="1211" y="61"/>
                  </a:lnTo>
                  <a:lnTo>
                    <a:pt x="1211" y="61"/>
                  </a:lnTo>
                  <a:lnTo>
                    <a:pt x="1190" y="61"/>
                  </a:lnTo>
                  <a:lnTo>
                    <a:pt x="1190" y="82"/>
                  </a:lnTo>
                  <a:lnTo>
                    <a:pt x="1190" y="82"/>
                  </a:lnTo>
                  <a:lnTo>
                    <a:pt x="1211" y="82"/>
                  </a:lnTo>
                  <a:lnTo>
                    <a:pt x="1211" y="82"/>
                  </a:lnTo>
                  <a:lnTo>
                    <a:pt x="1190" y="82"/>
                  </a:lnTo>
                  <a:lnTo>
                    <a:pt x="1170" y="123"/>
                  </a:lnTo>
                  <a:lnTo>
                    <a:pt x="1149" y="123"/>
                  </a:lnTo>
                  <a:lnTo>
                    <a:pt x="1149" y="102"/>
                  </a:lnTo>
                  <a:lnTo>
                    <a:pt x="1129" y="102"/>
                  </a:lnTo>
                  <a:lnTo>
                    <a:pt x="1129" y="102"/>
                  </a:lnTo>
                  <a:lnTo>
                    <a:pt x="1129" y="102"/>
                  </a:lnTo>
                  <a:lnTo>
                    <a:pt x="1108" y="102"/>
                  </a:lnTo>
                  <a:lnTo>
                    <a:pt x="1108" y="102"/>
                  </a:lnTo>
                  <a:lnTo>
                    <a:pt x="1088" y="102"/>
                  </a:lnTo>
                  <a:lnTo>
                    <a:pt x="1047" y="123"/>
                  </a:lnTo>
                  <a:lnTo>
                    <a:pt x="1047" y="123"/>
                  </a:lnTo>
                  <a:lnTo>
                    <a:pt x="1047" y="144"/>
                  </a:lnTo>
                  <a:lnTo>
                    <a:pt x="1047" y="144"/>
                  </a:lnTo>
                  <a:lnTo>
                    <a:pt x="1047" y="144"/>
                  </a:lnTo>
                  <a:lnTo>
                    <a:pt x="1047" y="164"/>
                  </a:lnTo>
                  <a:lnTo>
                    <a:pt x="1047" y="164"/>
                  </a:lnTo>
                  <a:lnTo>
                    <a:pt x="1026" y="205"/>
                  </a:lnTo>
                  <a:lnTo>
                    <a:pt x="1026" y="226"/>
                  </a:lnTo>
                  <a:lnTo>
                    <a:pt x="1006" y="226"/>
                  </a:lnTo>
                  <a:lnTo>
                    <a:pt x="1006" y="246"/>
                  </a:lnTo>
                  <a:lnTo>
                    <a:pt x="1006" y="246"/>
                  </a:lnTo>
                  <a:lnTo>
                    <a:pt x="1006" y="246"/>
                  </a:lnTo>
                  <a:lnTo>
                    <a:pt x="985" y="266"/>
                  </a:lnTo>
                  <a:lnTo>
                    <a:pt x="985" y="266"/>
                  </a:lnTo>
                  <a:lnTo>
                    <a:pt x="965" y="266"/>
                  </a:lnTo>
                  <a:lnTo>
                    <a:pt x="965" y="287"/>
                  </a:lnTo>
                  <a:lnTo>
                    <a:pt x="965" y="287"/>
                  </a:lnTo>
                  <a:lnTo>
                    <a:pt x="965" y="287"/>
                  </a:lnTo>
                  <a:lnTo>
                    <a:pt x="985" y="287"/>
                  </a:lnTo>
                  <a:lnTo>
                    <a:pt x="985" y="308"/>
                  </a:lnTo>
                  <a:lnTo>
                    <a:pt x="985" y="328"/>
                  </a:lnTo>
                  <a:lnTo>
                    <a:pt x="985" y="328"/>
                  </a:lnTo>
                  <a:lnTo>
                    <a:pt x="985" y="348"/>
                  </a:lnTo>
                  <a:lnTo>
                    <a:pt x="965" y="348"/>
                  </a:lnTo>
                  <a:lnTo>
                    <a:pt x="965" y="369"/>
                  </a:lnTo>
                  <a:lnTo>
                    <a:pt x="965" y="369"/>
                  </a:lnTo>
                  <a:lnTo>
                    <a:pt x="965" y="369"/>
                  </a:lnTo>
                  <a:lnTo>
                    <a:pt x="965" y="369"/>
                  </a:lnTo>
                  <a:lnTo>
                    <a:pt x="965" y="369"/>
                  </a:lnTo>
                  <a:lnTo>
                    <a:pt x="965" y="390"/>
                  </a:lnTo>
                  <a:lnTo>
                    <a:pt x="965" y="390"/>
                  </a:lnTo>
                  <a:lnTo>
                    <a:pt x="965" y="410"/>
                  </a:lnTo>
                  <a:lnTo>
                    <a:pt x="965" y="410"/>
                  </a:lnTo>
                  <a:lnTo>
                    <a:pt x="965" y="410"/>
                  </a:lnTo>
                  <a:lnTo>
                    <a:pt x="985" y="430"/>
                  </a:lnTo>
                  <a:lnTo>
                    <a:pt x="985" y="451"/>
                  </a:lnTo>
                  <a:lnTo>
                    <a:pt x="965" y="472"/>
                  </a:lnTo>
                  <a:lnTo>
                    <a:pt x="965" y="492"/>
                  </a:lnTo>
                  <a:lnTo>
                    <a:pt x="965" y="533"/>
                  </a:lnTo>
                  <a:lnTo>
                    <a:pt x="965" y="533"/>
                  </a:lnTo>
                  <a:lnTo>
                    <a:pt x="965" y="554"/>
                  </a:lnTo>
                  <a:lnTo>
                    <a:pt x="985" y="554"/>
                  </a:lnTo>
                  <a:lnTo>
                    <a:pt x="985" y="574"/>
                  </a:lnTo>
                  <a:lnTo>
                    <a:pt x="985" y="574"/>
                  </a:lnTo>
                  <a:lnTo>
                    <a:pt x="985" y="574"/>
                  </a:lnTo>
                  <a:lnTo>
                    <a:pt x="985" y="574"/>
                  </a:lnTo>
                  <a:lnTo>
                    <a:pt x="985" y="574"/>
                  </a:lnTo>
                  <a:lnTo>
                    <a:pt x="985" y="574"/>
                  </a:lnTo>
                  <a:lnTo>
                    <a:pt x="985" y="594"/>
                  </a:lnTo>
                  <a:lnTo>
                    <a:pt x="985" y="594"/>
                  </a:lnTo>
                  <a:lnTo>
                    <a:pt x="985" y="615"/>
                  </a:lnTo>
                  <a:lnTo>
                    <a:pt x="985" y="615"/>
                  </a:lnTo>
                  <a:lnTo>
                    <a:pt x="985" y="615"/>
                  </a:lnTo>
                  <a:lnTo>
                    <a:pt x="985" y="615"/>
                  </a:lnTo>
                  <a:lnTo>
                    <a:pt x="985" y="636"/>
                  </a:lnTo>
                  <a:lnTo>
                    <a:pt x="985" y="636"/>
                  </a:lnTo>
                  <a:lnTo>
                    <a:pt x="985" y="636"/>
                  </a:lnTo>
                  <a:lnTo>
                    <a:pt x="1006" y="636"/>
                  </a:lnTo>
                  <a:lnTo>
                    <a:pt x="1006" y="636"/>
                  </a:lnTo>
                  <a:lnTo>
                    <a:pt x="1006" y="636"/>
                  </a:lnTo>
                  <a:lnTo>
                    <a:pt x="1006" y="656"/>
                  </a:lnTo>
                  <a:lnTo>
                    <a:pt x="985" y="656"/>
                  </a:lnTo>
                  <a:lnTo>
                    <a:pt x="985" y="656"/>
                  </a:lnTo>
                  <a:lnTo>
                    <a:pt x="985" y="677"/>
                  </a:lnTo>
                  <a:lnTo>
                    <a:pt x="985" y="677"/>
                  </a:lnTo>
                  <a:lnTo>
                    <a:pt x="985" y="698"/>
                  </a:lnTo>
                  <a:lnTo>
                    <a:pt x="985" y="698"/>
                  </a:lnTo>
                  <a:lnTo>
                    <a:pt x="985" y="698"/>
                  </a:lnTo>
                  <a:lnTo>
                    <a:pt x="985" y="718"/>
                  </a:lnTo>
                  <a:lnTo>
                    <a:pt x="985" y="718"/>
                  </a:lnTo>
                  <a:lnTo>
                    <a:pt x="965" y="718"/>
                  </a:lnTo>
                  <a:lnTo>
                    <a:pt x="944" y="718"/>
                  </a:lnTo>
                  <a:lnTo>
                    <a:pt x="944" y="718"/>
                  </a:lnTo>
                  <a:lnTo>
                    <a:pt x="924" y="718"/>
                  </a:lnTo>
                  <a:lnTo>
                    <a:pt x="903" y="759"/>
                  </a:lnTo>
                  <a:lnTo>
                    <a:pt x="903" y="780"/>
                  </a:lnTo>
                  <a:lnTo>
                    <a:pt x="883" y="800"/>
                  </a:lnTo>
                  <a:lnTo>
                    <a:pt x="903" y="800"/>
                  </a:lnTo>
                  <a:lnTo>
                    <a:pt x="903" y="820"/>
                  </a:lnTo>
                  <a:lnTo>
                    <a:pt x="903" y="841"/>
                  </a:lnTo>
                  <a:lnTo>
                    <a:pt x="903" y="841"/>
                  </a:lnTo>
                  <a:lnTo>
                    <a:pt x="903" y="841"/>
                  </a:lnTo>
                  <a:lnTo>
                    <a:pt x="903" y="841"/>
                  </a:lnTo>
                  <a:lnTo>
                    <a:pt x="903" y="862"/>
                  </a:lnTo>
                  <a:lnTo>
                    <a:pt x="903" y="862"/>
                  </a:lnTo>
                  <a:lnTo>
                    <a:pt x="903" y="862"/>
                  </a:lnTo>
                  <a:lnTo>
                    <a:pt x="883" y="862"/>
                  </a:lnTo>
                  <a:lnTo>
                    <a:pt x="883" y="882"/>
                  </a:lnTo>
                  <a:lnTo>
                    <a:pt x="883" y="882"/>
                  </a:lnTo>
                  <a:lnTo>
                    <a:pt x="862" y="882"/>
                  </a:lnTo>
                  <a:lnTo>
                    <a:pt x="862" y="882"/>
                  </a:lnTo>
                  <a:lnTo>
                    <a:pt x="862" y="902"/>
                  </a:lnTo>
                  <a:lnTo>
                    <a:pt x="862" y="902"/>
                  </a:lnTo>
                  <a:lnTo>
                    <a:pt x="862" y="902"/>
                  </a:lnTo>
                  <a:lnTo>
                    <a:pt x="862" y="902"/>
                  </a:lnTo>
                  <a:lnTo>
                    <a:pt x="841" y="882"/>
                  </a:lnTo>
                  <a:lnTo>
                    <a:pt x="821" y="862"/>
                  </a:lnTo>
                  <a:lnTo>
                    <a:pt x="801" y="862"/>
                  </a:lnTo>
                  <a:lnTo>
                    <a:pt x="759" y="862"/>
                  </a:lnTo>
                  <a:lnTo>
                    <a:pt x="739" y="841"/>
                  </a:lnTo>
                  <a:lnTo>
                    <a:pt x="698" y="820"/>
                  </a:lnTo>
                  <a:lnTo>
                    <a:pt x="698" y="820"/>
                  </a:lnTo>
                  <a:lnTo>
                    <a:pt x="698" y="820"/>
                  </a:lnTo>
                  <a:lnTo>
                    <a:pt x="657" y="800"/>
                  </a:lnTo>
                  <a:lnTo>
                    <a:pt x="636" y="800"/>
                  </a:lnTo>
                  <a:lnTo>
                    <a:pt x="616" y="820"/>
                  </a:lnTo>
                  <a:lnTo>
                    <a:pt x="616" y="841"/>
                  </a:lnTo>
                  <a:lnTo>
                    <a:pt x="616" y="862"/>
                  </a:lnTo>
                  <a:lnTo>
                    <a:pt x="596" y="882"/>
                  </a:lnTo>
                  <a:lnTo>
                    <a:pt x="575" y="882"/>
                  </a:lnTo>
                  <a:lnTo>
                    <a:pt x="514" y="923"/>
                  </a:lnTo>
                  <a:lnTo>
                    <a:pt x="514" y="923"/>
                  </a:lnTo>
                  <a:lnTo>
                    <a:pt x="493" y="902"/>
                  </a:lnTo>
                  <a:lnTo>
                    <a:pt x="493" y="902"/>
                  </a:lnTo>
                  <a:lnTo>
                    <a:pt x="493" y="902"/>
                  </a:lnTo>
                  <a:lnTo>
                    <a:pt x="452" y="902"/>
                  </a:lnTo>
                  <a:lnTo>
                    <a:pt x="390" y="882"/>
                  </a:lnTo>
                  <a:lnTo>
                    <a:pt x="390" y="882"/>
                  </a:lnTo>
                  <a:lnTo>
                    <a:pt x="390" y="882"/>
                  </a:lnTo>
                  <a:lnTo>
                    <a:pt x="370" y="902"/>
                  </a:lnTo>
                  <a:lnTo>
                    <a:pt x="370" y="902"/>
                  </a:lnTo>
                  <a:lnTo>
                    <a:pt x="350" y="882"/>
                  </a:lnTo>
                  <a:lnTo>
                    <a:pt x="350" y="841"/>
                  </a:lnTo>
                  <a:lnTo>
                    <a:pt x="350" y="841"/>
                  </a:lnTo>
                  <a:lnTo>
                    <a:pt x="329" y="820"/>
                  </a:lnTo>
                  <a:lnTo>
                    <a:pt x="308" y="800"/>
                  </a:lnTo>
                  <a:lnTo>
                    <a:pt x="308" y="800"/>
                  </a:lnTo>
                  <a:lnTo>
                    <a:pt x="308" y="780"/>
                  </a:lnTo>
                  <a:lnTo>
                    <a:pt x="288" y="780"/>
                  </a:lnTo>
                  <a:lnTo>
                    <a:pt x="267" y="738"/>
                  </a:lnTo>
                  <a:lnTo>
                    <a:pt x="246" y="718"/>
                  </a:lnTo>
                  <a:lnTo>
                    <a:pt x="185" y="615"/>
                  </a:lnTo>
                  <a:lnTo>
                    <a:pt x="164" y="615"/>
                  </a:lnTo>
                  <a:lnTo>
                    <a:pt x="103" y="615"/>
                  </a:lnTo>
                  <a:lnTo>
                    <a:pt x="62" y="636"/>
                  </a:lnTo>
                  <a:lnTo>
                    <a:pt x="62" y="656"/>
                  </a:lnTo>
                  <a:lnTo>
                    <a:pt x="62" y="656"/>
                  </a:lnTo>
                  <a:lnTo>
                    <a:pt x="62" y="677"/>
                  </a:lnTo>
                  <a:lnTo>
                    <a:pt x="103" y="718"/>
                  </a:lnTo>
                  <a:lnTo>
                    <a:pt x="82" y="738"/>
                  </a:lnTo>
                  <a:lnTo>
                    <a:pt x="82" y="759"/>
                  </a:lnTo>
                  <a:lnTo>
                    <a:pt x="62" y="759"/>
                  </a:lnTo>
                  <a:lnTo>
                    <a:pt x="21" y="718"/>
                  </a:lnTo>
                  <a:lnTo>
                    <a:pt x="0" y="718"/>
                  </a:lnTo>
                  <a:lnTo>
                    <a:pt x="0" y="759"/>
                  </a:lnTo>
                  <a:lnTo>
                    <a:pt x="0" y="780"/>
                  </a:lnTo>
                  <a:lnTo>
                    <a:pt x="21" y="780"/>
                  </a:lnTo>
                  <a:lnTo>
                    <a:pt x="42" y="780"/>
                  </a:lnTo>
                  <a:lnTo>
                    <a:pt x="62" y="780"/>
                  </a:lnTo>
                  <a:lnTo>
                    <a:pt x="62" y="800"/>
                  </a:lnTo>
                  <a:lnTo>
                    <a:pt x="62" y="800"/>
                  </a:lnTo>
                  <a:lnTo>
                    <a:pt x="62" y="820"/>
                  </a:lnTo>
                  <a:lnTo>
                    <a:pt x="42" y="820"/>
                  </a:lnTo>
                  <a:lnTo>
                    <a:pt x="42" y="820"/>
                  </a:lnTo>
                  <a:lnTo>
                    <a:pt x="62" y="841"/>
                  </a:lnTo>
                  <a:lnTo>
                    <a:pt x="82" y="841"/>
                  </a:lnTo>
                  <a:lnTo>
                    <a:pt x="103" y="862"/>
                  </a:lnTo>
                  <a:lnTo>
                    <a:pt x="124" y="862"/>
                  </a:lnTo>
                  <a:lnTo>
                    <a:pt x="144" y="882"/>
                  </a:lnTo>
                  <a:lnTo>
                    <a:pt x="144" y="882"/>
                  </a:lnTo>
                  <a:lnTo>
                    <a:pt x="144" y="902"/>
                  </a:lnTo>
                  <a:lnTo>
                    <a:pt x="144" y="902"/>
                  </a:lnTo>
                  <a:lnTo>
                    <a:pt x="144" y="902"/>
                  </a:lnTo>
                  <a:lnTo>
                    <a:pt x="144" y="902"/>
                  </a:lnTo>
                  <a:lnTo>
                    <a:pt x="164" y="902"/>
                  </a:lnTo>
                  <a:lnTo>
                    <a:pt x="164" y="902"/>
                  </a:lnTo>
                  <a:lnTo>
                    <a:pt x="164" y="902"/>
                  </a:lnTo>
                  <a:lnTo>
                    <a:pt x="164" y="902"/>
                  </a:lnTo>
                  <a:lnTo>
                    <a:pt x="185" y="923"/>
                  </a:lnTo>
                  <a:lnTo>
                    <a:pt x="185" y="923"/>
                  </a:lnTo>
                  <a:lnTo>
                    <a:pt x="185" y="944"/>
                  </a:lnTo>
                  <a:lnTo>
                    <a:pt x="206" y="944"/>
                  </a:lnTo>
                  <a:lnTo>
                    <a:pt x="226" y="964"/>
                  </a:lnTo>
                  <a:lnTo>
                    <a:pt x="226" y="964"/>
                  </a:lnTo>
                  <a:lnTo>
                    <a:pt x="246" y="984"/>
                  </a:lnTo>
                  <a:lnTo>
                    <a:pt x="267" y="984"/>
                  </a:lnTo>
                  <a:lnTo>
                    <a:pt x="288" y="1005"/>
                  </a:lnTo>
                  <a:lnTo>
                    <a:pt x="288" y="1005"/>
                  </a:lnTo>
                  <a:lnTo>
                    <a:pt x="288" y="1005"/>
                  </a:lnTo>
                  <a:lnTo>
                    <a:pt x="288" y="1005"/>
                  </a:lnTo>
                  <a:lnTo>
                    <a:pt x="308" y="1005"/>
                  </a:lnTo>
                  <a:lnTo>
                    <a:pt x="308" y="1005"/>
                  </a:lnTo>
                  <a:lnTo>
                    <a:pt x="308" y="1026"/>
                  </a:lnTo>
                  <a:lnTo>
                    <a:pt x="308" y="1026"/>
                  </a:lnTo>
                  <a:lnTo>
                    <a:pt x="308" y="1026"/>
                  </a:lnTo>
                  <a:lnTo>
                    <a:pt x="308" y="1026"/>
                  </a:lnTo>
                  <a:lnTo>
                    <a:pt x="308" y="1026"/>
                  </a:lnTo>
                  <a:lnTo>
                    <a:pt x="350" y="1026"/>
                  </a:lnTo>
                  <a:lnTo>
                    <a:pt x="370" y="1026"/>
                  </a:lnTo>
                  <a:lnTo>
                    <a:pt x="370" y="1026"/>
                  </a:lnTo>
                  <a:lnTo>
                    <a:pt x="370" y="1026"/>
                  </a:lnTo>
                  <a:lnTo>
                    <a:pt x="370" y="1026"/>
                  </a:lnTo>
                  <a:lnTo>
                    <a:pt x="390" y="1026"/>
                  </a:lnTo>
                  <a:lnTo>
                    <a:pt x="411" y="1046"/>
                  </a:lnTo>
                  <a:lnTo>
                    <a:pt x="411" y="1046"/>
                  </a:lnTo>
                  <a:lnTo>
                    <a:pt x="411" y="1046"/>
                  </a:lnTo>
                  <a:lnTo>
                    <a:pt x="432" y="1046"/>
                  </a:lnTo>
                  <a:lnTo>
                    <a:pt x="432" y="1046"/>
                  </a:lnTo>
                  <a:lnTo>
                    <a:pt x="432" y="1046"/>
                  </a:lnTo>
                  <a:lnTo>
                    <a:pt x="432" y="1046"/>
                  </a:lnTo>
                  <a:lnTo>
                    <a:pt x="452" y="1046"/>
                  </a:lnTo>
                  <a:lnTo>
                    <a:pt x="452" y="1066"/>
                  </a:lnTo>
                  <a:lnTo>
                    <a:pt x="472" y="1046"/>
                  </a:lnTo>
                  <a:lnTo>
                    <a:pt x="472" y="1066"/>
                  </a:lnTo>
                  <a:lnTo>
                    <a:pt x="472" y="1087"/>
                  </a:lnTo>
                  <a:lnTo>
                    <a:pt x="493" y="1087"/>
                  </a:lnTo>
                  <a:lnTo>
                    <a:pt x="514" y="1108"/>
                  </a:lnTo>
                  <a:lnTo>
                    <a:pt x="514" y="1108"/>
                  </a:lnTo>
                  <a:lnTo>
                    <a:pt x="514" y="1108"/>
                  </a:lnTo>
                  <a:lnTo>
                    <a:pt x="534" y="1108"/>
                  </a:lnTo>
                  <a:lnTo>
                    <a:pt x="534" y="1128"/>
                  </a:lnTo>
                  <a:lnTo>
                    <a:pt x="534" y="1128"/>
                  </a:lnTo>
                  <a:lnTo>
                    <a:pt x="534" y="1128"/>
                  </a:lnTo>
                  <a:lnTo>
                    <a:pt x="554" y="1148"/>
                  </a:lnTo>
                  <a:lnTo>
                    <a:pt x="554" y="1148"/>
                  </a:lnTo>
                  <a:lnTo>
                    <a:pt x="554" y="1148"/>
                  </a:lnTo>
                  <a:lnTo>
                    <a:pt x="554" y="1169"/>
                  </a:lnTo>
                  <a:lnTo>
                    <a:pt x="554" y="1169"/>
                  </a:lnTo>
                  <a:lnTo>
                    <a:pt x="554" y="1190"/>
                  </a:lnTo>
                  <a:lnTo>
                    <a:pt x="554" y="1190"/>
                  </a:lnTo>
                  <a:lnTo>
                    <a:pt x="554" y="1190"/>
                  </a:lnTo>
                  <a:lnTo>
                    <a:pt x="554" y="1190"/>
                  </a:lnTo>
                  <a:lnTo>
                    <a:pt x="554" y="1190"/>
                  </a:lnTo>
                  <a:lnTo>
                    <a:pt x="554" y="1190"/>
                  </a:lnTo>
                  <a:lnTo>
                    <a:pt x="554" y="1190"/>
                  </a:lnTo>
                  <a:lnTo>
                    <a:pt x="575" y="1169"/>
                  </a:lnTo>
                  <a:lnTo>
                    <a:pt x="575" y="1169"/>
                  </a:lnTo>
                  <a:lnTo>
                    <a:pt x="575" y="1169"/>
                  </a:lnTo>
                  <a:lnTo>
                    <a:pt x="596" y="1190"/>
                  </a:lnTo>
                  <a:lnTo>
                    <a:pt x="596" y="1210"/>
                  </a:lnTo>
                  <a:lnTo>
                    <a:pt x="596" y="1210"/>
                  </a:lnTo>
                  <a:lnTo>
                    <a:pt x="596" y="1230"/>
                  </a:lnTo>
                  <a:lnTo>
                    <a:pt x="616" y="1230"/>
                  </a:lnTo>
                  <a:lnTo>
                    <a:pt x="616" y="1230"/>
                  </a:lnTo>
                  <a:lnTo>
                    <a:pt x="636" y="1251"/>
                  </a:lnTo>
                  <a:lnTo>
                    <a:pt x="657" y="1272"/>
                  </a:lnTo>
                  <a:lnTo>
                    <a:pt x="657" y="1272"/>
                  </a:lnTo>
                  <a:lnTo>
                    <a:pt x="657" y="1272"/>
                  </a:lnTo>
                  <a:lnTo>
                    <a:pt x="657" y="1292"/>
                  </a:lnTo>
                  <a:lnTo>
                    <a:pt x="657" y="1292"/>
                  </a:lnTo>
                  <a:lnTo>
                    <a:pt x="636" y="1313"/>
                  </a:lnTo>
                  <a:lnTo>
                    <a:pt x="636" y="1313"/>
                  </a:lnTo>
                  <a:lnTo>
                    <a:pt x="636" y="1313"/>
                  </a:lnTo>
                  <a:lnTo>
                    <a:pt x="636" y="1333"/>
                  </a:lnTo>
                  <a:lnTo>
                    <a:pt x="636" y="1354"/>
                  </a:lnTo>
                  <a:lnTo>
                    <a:pt x="636" y="1354"/>
                  </a:lnTo>
                  <a:lnTo>
                    <a:pt x="636" y="1395"/>
                  </a:lnTo>
                  <a:lnTo>
                    <a:pt x="657" y="1395"/>
                  </a:lnTo>
                  <a:lnTo>
                    <a:pt x="657" y="1395"/>
                  </a:lnTo>
                  <a:lnTo>
                    <a:pt x="657" y="1415"/>
                  </a:lnTo>
                  <a:lnTo>
                    <a:pt x="657" y="1436"/>
                  </a:lnTo>
                  <a:lnTo>
                    <a:pt x="657" y="1436"/>
                  </a:lnTo>
                  <a:lnTo>
                    <a:pt x="678" y="1456"/>
                  </a:lnTo>
                  <a:lnTo>
                    <a:pt x="678" y="1456"/>
                  </a:lnTo>
                  <a:lnTo>
                    <a:pt x="678" y="1477"/>
                  </a:lnTo>
                  <a:lnTo>
                    <a:pt x="657" y="1477"/>
                  </a:lnTo>
                  <a:lnTo>
                    <a:pt x="657" y="1477"/>
                  </a:lnTo>
                  <a:lnTo>
                    <a:pt x="657" y="1497"/>
                  </a:lnTo>
                  <a:lnTo>
                    <a:pt x="657" y="1497"/>
                  </a:lnTo>
                  <a:lnTo>
                    <a:pt x="657" y="1518"/>
                  </a:lnTo>
                  <a:lnTo>
                    <a:pt x="657" y="1518"/>
                  </a:lnTo>
                  <a:lnTo>
                    <a:pt x="657" y="1538"/>
                  </a:lnTo>
                  <a:lnTo>
                    <a:pt x="657" y="1538"/>
                  </a:lnTo>
                  <a:lnTo>
                    <a:pt x="678" y="1538"/>
                  </a:lnTo>
                  <a:lnTo>
                    <a:pt x="678" y="1538"/>
                  </a:lnTo>
                  <a:lnTo>
                    <a:pt x="698" y="1538"/>
                  </a:lnTo>
                  <a:lnTo>
                    <a:pt x="698" y="1538"/>
                  </a:lnTo>
                  <a:lnTo>
                    <a:pt x="718" y="1538"/>
                  </a:lnTo>
                  <a:lnTo>
                    <a:pt x="718" y="1538"/>
                  </a:lnTo>
                  <a:lnTo>
                    <a:pt x="718" y="1538"/>
                  </a:lnTo>
                  <a:lnTo>
                    <a:pt x="718" y="1559"/>
                  </a:lnTo>
                  <a:lnTo>
                    <a:pt x="718" y="1579"/>
                  </a:lnTo>
                  <a:lnTo>
                    <a:pt x="718" y="1579"/>
                  </a:lnTo>
                  <a:lnTo>
                    <a:pt x="739" y="1600"/>
                  </a:lnTo>
                  <a:lnTo>
                    <a:pt x="739" y="1600"/>
                  </a:lnTo>
                  <a:lnTo>
                    <a:pt x="739" y="1620"/>
                  </a:lnTo>
                  <a:lnTo>
                    <a:pt x="698" y="1620"/>
                  </a:lnTo>
                  <a:lnTo>
                    <a:pt x="698" y="1641"/>
                  </a:lnTo>
                  <a:lnTo>
                    <a:pt x="698" y="1641"/>
                  </a:lnTo>
                  <a:lnTo>
                    <a:pt x="698" y="1661"/>
                  </a:lnTo>
                  <a:lnTo>
                    <a:pt x="698" y="1661"/>
                  </a:lnTo>
                  <a:lnTo>
                    <a:pt x="718" y="1661"/>
                  </a:lnTo>
                  <a:lnTo>
                    <a:pt x="718" y="1661"/>
                  </a:lnTo>
                  <a:lnTo>
                    <a:pt x="718" y="1682"/>
                  </a:lnTo>
                  <a:lnTo>
                    <a:pt x="698" y="1682"/>
                  </a:lnTo>
                  <a:lnTo>
                    <a:pt x="698" y="1682"/>
                  </a:lnTo>
                  <a:lnTo>
                    <a:pt x="698" y="1702"/>
                  </a:lnTo>
                  <a:lnTo>
                    <a:pt x="718" y="1702"/>
                  </a:lnTo>
                  <a:lnTo>
                    <a:pt x="718" y="1702"/>
                  </a:lnTo>
                  <a:lnTo>
                    <a:pt x="718" y="1723"/>
                  </a:lnTo>
                  <a:lnTo>
                    <a:pt x="718" y="1723"/>
                  </a:lnTo>
                  <a:lnTo>
                    <a:pt x="739" y="1723"/>
                  </a:lnTo>
                  <a:lnTo>
                    <a:pt x="739" y="1723"/>
                  </a:lnTo>
                  <a:lnTo>
                    <a:pt x="739" y="1723"/>
                  </a:lnTo>
                  <a:lnTo>
                    <a:pt x="739" y="1743"/>
                  </a:lnTo>
                  <a:lnTo>
                    <a:pt x="739" y="1743"/>
                  </a:lnTo>
                  <a:lnTo>
                    <a:pt x="739" y="1743"/>
                  </a:lnTo>
                  <a:lnTo>
                    <a:pt x="739" y="1764"/>
                  </a:lnTo>
                  <a:lnTo>
                    <a:pt x="759" y="1764"/>
                  </a:lnTo>
                  <a:lnTo>
                    <a:pt x="759" y="1764"/>
                  </a:lnTo>
                  <a:lnTo>
                    <a:pt x="759" y="1764"/>
                  </a:lnTo>
                  <a:lnTo>
                    <a:pt x="759" y="1784"/>
                  </a:lnTo>
                  <a:lnTo>
                    <a:pt x="780" y="1805"/>
                  </a:lnTo>
                  <a:lnTo>
                    <a:pt x="801" y="1805"/>
                  </a:lnTo>
                  <a:lnTo>
                    <a:pt x="801" y="1825"/>
                  </a:lnTo>
                  <a:lnTo>
                    <a:pt x="801" y="1825"/>
                  </a:lnTo>
                  <a:lnTo>
                    <a:pt x="821" y="1867"/>
                  </a:lnTo>
                  <a:lnTo>
                    <a:pt x="821" y="1867"/>
                  </a:lnTo>
                  <a:lnTo>
                    <a:pt x="821" y="1867"/>
                  </a:lnTo>
                  <a:lnTo>
                    <a:pt x="821" y="1867"/>
                  </a:lnTo>
                  <a:lnTo>
                    <a:pt x="821" y="1867"/>
                  </a:lnTo>
                  <a:lnTo>
                    <a:pt x="801" y="1867"/>
                  </a:lnTo>
                  <a:lnTo>
                    <a:pt x="801" y="1887"/>
                  </a:lnTo>
                  <a:lnTo>
                    <a:pt x="801" y="1887"/>
                  </a:lnTo>
                  <a:lnTo>
                    <a:pt x="801" y="1907"/>
                  </a:lnTo>
                  <a:lnTo>
                    <a:pt x="801" y="1907"/>
                  </a:lnTo>
                  <a:lnTo>
                    <a:pt x="801" y="1928"/>
                  </a:lnTo>
                  <a:lnTo>
                    <a:pt x="801" y="1928"/>
                  </a:lnTo>
                  <a:lnTo>
                    <a:pt x="801" y="1949"/>
                  </a:lnTo>
                  <a:lnTo>
                    <a:pt x="801" y="1949"/>
                  </a:lnTo>
                  <a:lnTo>
                    <a:pt x="821" y="1969"/>
                  </a:lnTo>
                  <a:lnTo>
                    <a:pt x="821" y="1969"/>
                  </a:lnTo>
                  <a:lnTo>
                    <a:pt x="821" y="1989"/>
                  </a:lnTo>
                  <a:lnTo>
                    <a:pt x="821" y="1989"/>
                  </a:lnTo>
                  <a:lnTo>
                    <a:pt x="801" y="1989"/>
                  </a:lnTo>
                  <a:lnTo>
                    <a:pt x="801" y="2010"/>
                  </a:lnTo>
                  <a:lnTo>
                    <a:pt x="801" y="2010"/>
                  </a:lnTo>
                  <a:lnTo>
                    <a:pt x="801" y="2010"/>
                  </a:lnTo>
                  <a:lnTo>
                    <a:pt x="801" y="2031"/>
                  </a:lnTo>
                  <a:lnTo>
                    <a:pt x="780" y="2031"/>
                  </a:lnTo>
                  <a:lnTo>
                    <a:pt x="780" y="2031"/>
                  </a:lnTo>
                  <a:lnTo>
                    <a:pt x="780" y="2031"/>
                  </a:lnTo>
                  <a:lnTo>
                    <a:pt x="780" y="2051"/>
                  </a:lnTo>
                  <a:lnTo>
                    <a:pt x="780" y="2051"/>
                  </a:lnTo>
                  <a:lnTo>
                    <a:pt x="780" y="2071"/>
                  </a:lnTo>
                  <a:lnTo>
                    <a:pt x="780" y="2071"/>
                  </a:lnTo>
                  <a:lnTo>
                    <a:pt x="780" y="2071"/>
                  </a:lnTo>
                  <a:lnTo>
                    <a:pt x="780" y="2092"/>
                  </a:lnTo>
                  <a:lnTo>
                    <a:pt x="780" y="2092"/>
                  </a:lnTo>
                  <a:lnTo>
                    <a:pt x="780" y="2092"/>
                  </a:lnTo>
                  <a:lnTo>
                    <a:pt x="780" y="2113"/>
                  </a:lnTo>
                  <a:lnTo>
                    <a:pt x="780" y="2113"/>
                  </a:lnTo>
                  <a:lnTo>
                    <a:pt x="780" y="2113"/>
                  </a:lnTo>
                  <a:lnTo>
                    <a:pt x="780" y="2133"/>
                  </a:lnTo>
                  <a:lnTo>
                    <a:pt x="780" y="2133"/>
                  </a:lnTo>
                  <a:lnTo>
                    <a:pt x="801" y="2133"/>
                  </a:lnTo>
                  <a:lnTo>
                    <a:pt x="801" y="2153"/>
                  </a:lnTo>
                  <a:lnTo>
                    <a:pt x="801" y="2174"/>
                  </a:lnTo>
                  <a:lnTo>
                    <a:pt x="821" y="2195"/>
                  </a:lnTo>
                  <a:lnTo>
                    <a:pt x="821" y="2195"/>
                  </a:lnTo>
                  <a:lnTo>
                    <a:pt x="841" y="2195"/>
                  </a:lnTo>
                  <a:lnTo>
                    <a:pt x="841" y="2215"/>
                  </a:lnTo>
                  <a:lnTo>
                    <a:pt x="862" y="2235"/>
                  </a:lnTo>
                  <a:lnTo>
                    <a:pt x="862" y="2235"/>
                  </a:lnTo>
                  <a:lnTo>
                    <a:pt x="883" y="2235"/>
                  </a:lnTo>
                  <a:lnTo>
                    <a:pt x="883" y="2256"/>
                  </a:lnTo>
                  <a:lnTo>
                    <a:pt x="883" y="2256"/>
                  </a:lnTo>
                  <a:lnTo>
                    <a:pt x="883" y="2256"/>
                  </a:lnTo>
                  <a:lnTo>
                    <a:pt x="903" y="2277"/>
                  </a:lnTo>
                  <a:lnTo>
                    <a:pt x="903" y="2297"/>
                  </a:lnTo>
                  <a:lnTo>
                    <a:pt x="903" y="2297"/>
                  </a:lnTo>
                  <a:lnTo>
                    <a:pt x="903" y="2317"/>
                  </a:lnTo>
                  <a:lnTo>
                    <a:pt x="903" y="2317"/>
                  </a:lnTo>
                  <a:lnTo>
                    <a:pt x="924" y="2338"/>
                  </a:lnTo>
                  <a:lnTo>
                    <a:pt x="924" y="2359"/>
                  </a:lnTo>
                  <a:lnTo>
                    <a:pt x="924" y="2359"/>
                  </a:lnTo>
                  <a:lnTo>
                    <a:pt x="924" y="2379"/>
                  </a:lnTo>
                  <a:lnTo>
                    <a:pt x="924" y="2379"/>
                  </a:lnTo>
                  <a:lnTo>
                    <a:pt x="944" y="2379"/>
                  </a:lnTo>
                  <a:lnTo>
                    <a:pt x="944" y="2379"/>
                  </a:lnTo>
                  <a:lnTo>
                    <a:pt x="944" y="2379"/>
                  </a:lnTo>
                  <a:lnTo>
                    <a:pt x="944" y="2379"/>
                  </a:lnTo>
                  <a:lnTo>
                    <a:pt x="944" y="2379"/>
                  </a:lnTo>
                  <a:lnTo>
                    <a:pt x="944" y="2379"/>
                  </a:lnTo>
                  <a:lnTo>
                    <a:pt x="944" y="2359"/>
                  </a:lnTo>
                  <a:lnTo>
                    <a:pt x="944" y="2379"/>
                  </a:lnTo>
                  <a:lnTo>
                    <a:pt x="965" y="2379"/>
                  </a:lnTo>
                  <a:lnTo>
                    <a:pt x="965" y="2379"/>
                  </a:lnTo>
                  <a:lnTo>
                    <a:pt x="965" y="2379"/>
                  </a:lnTo>
                  <a:lnTo>
                    <a:pt x="985" y="2379"/>
                  </a:lnTo>
                  <a:lnTo>
                    <a:pt x="985" y="2379"/>
                  </a:lnTo>
                  <a:lnTo>
                    <a:pt x="985" y="2379"/>
                  </a:lnTo>
                  <a:lnTo>
                    <a:pt x="985" y="2379"/>
                  </a:lnTo>
                  <a:lnTo>
                    <a:pt x="985" y="2379"/>
                  </a:lnTo>
                  <a:lnTo>
                    <a:pt x="985" y="2379"/>
                  </a:lnTo>
                  <a:lnTo>
                    <a:pt x="985" y="2379"/>
                  </a:lnTo>
                  <a:lnTo>
                    <a:pt x="1006" y="2379"/>
                  </a:lnTo>
                  <a:lnTo>
                    <a:pt x="1006" y="2379"/>
                  </a:lnTo>
                  <a:lnTo>
                    <a:pt x="1006" y="2359"/>
                  </a:lnTo>
                  <a:lnTo>
                    <a:pt x="1006" y="2359"/>
                  </a:lnTo>
                  <a:lnTo>
                    <a:pt x="1006" y="2338"/>
                  </a:lnTo>
                  <a:lnTo>
                    <a:pt x="1026" y="2338"/>
                  </a:lnTo>
                  <a:lnTo>
                    <a:pt x="1026" y="2338"/>
                  </a:lnTo>
                  <a:lnTo>
                    <a:pt x="1026" y="2317"/>
                  </a:lnTo>
                  <a:lnTo>
                    <a:pt x="1026" y="2317"/>
                  </a:lnTo>
                  <a:lnTo>
                    <a:pt x="1026" y="2317"/>
                  </a:lnTo>
                  <a:lnTo>
                    <a:pt x="1026" y="2317"/>
                  </a:lnTo>
                  <a:lnTo>
                    <a:pt x="1026" y="2317"/>
                  </a:lnTo>
                  <a:lnTo>
                    <a:pt x="1026" y="2317"/>
                  </a:lnTo>
                  <a:lnTo>
                    <a:pt x="1026" y="2297"/>
                  </a:lnTo>
                  <a:lnTo>
                    <a:pt x="1047" y="2297"/>
                  </a:lnTo>
                  <a:lnTo>
                    <a:pt x="1047" y="2317"/>
                  </a:lnTo>
                  <a:lnTo>
                    <a:pt x="1026" y="2317"/>
                  </a:lnTo>
                  <a:lnTo>
                    <a:pt x="1026" y="2317"/>
                  </a:lnTo>
                  <a:lnTo>
                    <a:pt x="1026" y="2317"/>
                  </a:lnTo>
                  <a:lnTo>
                    <a:pt x="1026" y="2317"/>
                  </a:lnTo>
                  <a:lnTo>
                    <a:pt x="1026" y="2338"/>
                  </a:lnTo>
                  <a:lnTo>
                    <a:pt x="1026" y="2359"/>
                  </a:lnTo>
                  <a:lnTo>
                    <a:pt x="1006" y="2379"/>
                  </a:lnTo>
                  <a:lnTo>
                    <a:pt x="1006" y="2379"/>
                  </a:lnTo>
                  <a:lnTo>
                    <a:pt x="1026" y="2400"/>
                  </a:lnTo>
                  <a:lnTo>
                    <a:pt x="1026" y="2400"/>
                  </a:lnTo>
                  <a:lnTo>
                    <a:pt x="1026" y="2400"/>
                  </a:lnTo>
                  <a:lnTo>
                    <a:pt x="1026" y="2421"/>
                  </a:lnTo>
                  <a:lnTo>
                    <a:pt x="1047" y="2421"/>
                  </a:lnTo>
                  <a:lnTo>
                    <a:pt x="1047" y="2421"/>
                  </a:lnTo>
                  <a:lnTo>
                    <a:pt x="1047" y="2421"/>
                  </a:lnTo>
                  <a:lnTo>
                    <a:pt x="1047" y="2441"/>
                  </a:lnTo>
                  <a:lnTo>
                    <a:pt x="1047" y="2441"/>
                  </a:lnTo>
                  <a:lnTo>
                    <a:pt x="1047" y="2441"/>
                  </a:lnTo>
                  <a:lnTo>
                    <a:pt x="1067" y="2441"/>
                  </a:lnTo>
                  <a:lnTo>
                    <a:pt x="1067" y="2441"/>
                  </a:lnTo>
                  <a:lnTo>
                    <a:pt x="1067" y="2441"/>
                  </a:lnTo>
                  <a:lnTo>
                    <a:pt x="1067" y="2421"/>
                  </a:lnTo>
                  <a:lnTo>
                    <a:pt x="1088" y="2421"/>
                  </a:lnTo>
                  <a:lnTo>
                    <a:pt x="1088" y="2421"/>
                  </a:lnTo>
                  <a:lnTo>
                    <a:pt x="1088" y="2421"/>
                  </a:lnTo>
                  <a:lnTo>
                    <a:pt x="1108" y="2441"/>
                  </a:lnTo>
                  <a:lnTo>
                    <a:pt x="1108" y="2441"/>
                  </a:lnTo>
                  <a:lnTo>
                    <a:pt x="1108" y="2441"/>
                  </a:lnTo>
                  <a:lnTo>
                    <a:pt x="1108" y="2441"/>
                  </a:lnTo>
                  <a:lnTo>
                    <a:pt x="1129" y="2441"/>
                  </a:lnTo>
                  <a:lnTo>
                    <a:pt x="1129" y="2441"/>
                  </a:lnTo>
                  <a:lnTo>
                    <a:pt x="1129" y="2441"/>
                  </a:lnTo>
                  <a:lnTo>
                    <a:pt x="1129" y="2441"/>
                  </a:lnTo>
                  <a:lnTo>
                    <a:pt x="1129" y="2441"/>
                  </a:lnTo>
                  <a:lnTo>
                    <a:pt x="1149" y="2441"/>
                  </a:lnTo>
                  <a:lnTo>
                    <a:pt x="1149" y="2461"/>
                  </a:lnTo>
                  <a:lnTo>
                    <a:pt x="1149" y="2461"/>
                  </a:lnTo>
                  <a:lnTo>
                    <a:pt x="1149" y="2461"/>
                  </a:lnTo>
                  <a:lnTo>
                    <a:pt x="1149" y="2461"/>
                  </a:lnTo>
                  <a:lnTo>
                    <a:pt x="1149" y="2461"/>
                  </a:lnTo>
                  <a:lnTo>
                    <a:pt x="1149" y="2461"/>
                  </a:lnTo>
                  <a:lnTo>
                    <a:pt x="1170" y="2461"/>
                  </a:lnTo>
                  <a:lnTo>
                    <a:pt x="1170" y="2461"/>
                  </a:lnTo>
                  <a:lnTo>
                    <a:pt x="1170" y="2461"/>
                  </a:lnTo>
                  <a:lnTo>
                    <a:pt x="1190" y="2482"/>
                  </a:lnTo>
                  <a:lnTo>
                    <a:pt x="1190" y="2482"/>
                  </a:lnTo>
                  <a:lnTo>
                    <a:pt x="1211" y="2503"/>
                  </a:lnTo>
                  <a:lnTo>
                    <a:pt x="1211" y="2503"/>
                  </a:lnTo>
                  <a:lnTo>
                    <a:pt x="1211" y="2523"/>
                  </a:lnTo>
                  <a:lnTo>
                    <a:pt x="1211" y="2543"/>
                  </a:lnTo>
                  <a:lnTo>
                    <a:pt x="1211" y="2543"/>
                  </a:lnTo>
                  <a:lnTo>
                    <a:pt x="1211" y="2543"/>
                  </a:lnTo>
                  <a:lnTo>
                    <a:pt x="1211" y="2543"/>
                  </a:lnTo>
                  <a:lnTo>
                    <a:pt x="1211" y="2564"/>
                  </a:lnTo>
                  <a:lnTo>
                    <a:pt x="1190" y="2564"/>
                  </a:lnTo>
                  <a:lnTo>
                    <a:pt x="1190" y="2564"/>
                  </a:lnTo>
                  <a:lnTo>
                    <a:pt x="1211" y="2564"/>
                  </a:lnTo>
                  <a:lnTo>
                    <a:pt x="1211" y="2585"/>
                  </a:lnTo>
                  <a:lnTo>
                    <a:pt x="1211" y="2585"/>
                  </a:lnTo>
                  <a:lnTo>
                    <a:pt x="1211" y="2585"/>
                  </a:lnTo>
                  <a:lnTo>
                    <a:pt x="1211" y="2585"/>
                  </a:lnTo>
                  <a:lnTo>
                    <a:pt x="1211" y="2585"/>
                  </a:lnTo>
                  <a:lnTo>
                    <a:pt x="1211" y="2585"/>
                  </a:lnTo>
                  <a:lnTo>
                    <a:pt x="1211" y="2605"/>
                  </a:lnTo>
                  <a:lnTo>
                    <a:pt x="1211" y="2605"/>
                  </a:lnTo>
                  <a:lnTo>
                    <a:pt x="1211" y="2625"/>
                  </a:lnTo>
                  <a:lnTo>
                    <a:pt x="1211" y="2625"/>
                  </a:lnTo>
                  <a:lnTo>
                    <a:pt x="1211" y="2625"/>
                  </a:lnTo>
                  <a:lnTo>
                    <a:pt x="1211" y="2625"/>
                  </a:lnTo>
                  <a:lnTo>
                    <a:pt x="1211" y="2625"/>
                  </a:lnTo>
                  <a:lnTo>
                    <a:pt x="1211" y="2625"/>
                  </a:lnTo>
                  <a:lnTo>
                    <a:pt x="1211" y="2625"/>
                  </a:lnTo>
                  <a:lnTo>
                    <a:pt x="1211" y="2625"/>
                  </a:lnTo>
                  <a:lnTo>
                    <a:pt x="1231" y="2625"/>
                  </a:lnTo>
                  <a:lnTo>
                    <a:pt x="1211" y="2625"/>
                  </a:lnTo>
                  <a:lnTo>
                    <a:pt x="1211" y="2646"/>
                  </a:lnTo>
                  <a:lnTo>
                    <a:pt x="1211" y="2646"/>
                  </a:lnTo>
                  <a:lnTo>
                    <a:pt x="1211" y="2646"/>
                  </a:lnTo>
                  <a:lnTo>
                    <a:pt x="1211" y="2646"/>
                  </a:lnTo>
                  <a:lnTo>
                    <a:pt x="1211" y="2646"/>
                  </a:lnTo>
                  <a:lnTo>
                    <a:pt x="1211" y="2667"/>
                  </a:lnTo>
                  <a:lnTo>
                    <a:pt x="1211" y="2667"/>
                  </a:lnTo>
                  <a:lnTo>
                    <a:pt x="1211" y="2667"/>
                  </a:lnTo>
                  <a:lnTo>
                    <a:pt x="1211" y="2687"/>
                  </a:lnTo>
                  <a:lnTo>
                    <a:pt x="1211" y="2687"/>
                  </a:lnTo>
                  <a:lnTo>
                    <a:pt x="1231" y="2687"/>
                  </a:lnTo>
                  <a:lnTo>
                    <a:pt x="1231" y="2707"/>
                  </a:lnTo>
                  <a:lnTo>
                    <a:pt x="1231" y="2707"/>
                  </a:lnTo>
                  <a:lnTo>
                    <a:pt x="1252" y="2707"/>
                  </a:lnTo>
                  <a:lnTo>
                    <a:pt x="1252" y="2707"/>
                  </a:lnTo>
                  <a:lnTo>
                    <a:pt x="1252" y="2707"/>
                  </a:lnTo>
                  <a:lnTo>
                    <a:pt x="1252" y="2707"/>
                  </a:lnTo>
                  <a:lnTo>
                    <a:pt x="1252" y="2728"/>
                  </a:lnTo>
                  <a:lnTo>
                    <a:pt x="1252" y="2728"/>
                  </a:lnTo>
                  <a:lnTo>
                    <a:pt x="1252" y="2728"/>
                  </a:lnTo>
                  <a:lnTo>
                    <a:pt x="1252" y="2728"/>
                  </a:lnTo>
                  <a:lnTo>
                    <a:pt x="1252" y="2728"/>
                  </a:lnTo>
                  <a:lnTo>
                    <a:pt x="1252" y="2728"/>
                  </a:lnTo>
                  <a:lnTo>
                    <a:pt x="1252" y="2749"/>
                  </a:lnTo>
                  <a:lnTo>
                    <a:pt x="1272" y="2749"/>
                  </a:lnTo>
                  <a:lnTo>
                    <a:pt x="1272" y="2749"/>
                  </a:lnTo>
                  <a:lnTo>
                    <a:pt x="1272" y="2769"/>
                  </a:lnTo>
                  <a:lnTo>
                    <a:pt x="1272" y="2769"/>
                  </a:lnTo>
                  <a:lnTo>
                    <a:pt x="1272" y="2769"/>
                  </a:lnTo>
                  <a:lnTo>
                    <a:pt x="1252" y="2769"/>
                  </a:lnTo>
                  <a:lnTo>
                    <a:pt x="1252" y="2769"/>
                  </a:lnTo>
                  <a:lnTo>
                    <a:pt x="1252" y="2769"/>
                  </a:lnTo>
                  <a:lnTo>
                    <a:pt x="1231" y="2749"/>
                  </a:lnTo>
                  <a:lnTo>
                    <a:pt x="1211" y="2749"/>
                  </a:lnTo>
                  <a:lnTo>
                    <a:pt x="1211" y="2769"/>
                  </a:lnTo>
                  <a:lnTo>
                    <a:pt x="1211" y="2769"/>
                  </a:lnTo>
                  <a:lnTo>
                    <a:pt x="1211" y="2769"/>
                  </a:lnTo>
                  <a:lnTo>
                    <a:pt x="1211" y="2769"/>
                  </a:lnTo>
                  <a:lnTo>
                    <a:pt x="1211" y="2769"/>
                  </a:lnTo>
                  <a:lnTo>
                    <a:pt x="1231" y="2789"/>
                  </a:lnTo>
                  <a:lnTo>
                    <a:pt x="1231" y="2789"/>
                  </a:lnTo>
                  <a:lnTo>
                    <a:pt x="1231" y="2789"/>
                  </a:lnTo>
                  <a:lnTo>
                    <a:pt x="1252" y="2789"/>
                  </a:lnTo>
                  <a:lnTo>
                    <a:pt x="1252" y="2789"/>
                  </a:lnTo>
                  <a:lnTo>
                    <a:pt x="1252" y="2789"/>
                  </a:lnTo>
                  <a:lnTo>
                    <a:pt x="1252" y="2789"/>
                  </a:lnTo>
                  <a:lnTo>
                    <a:pt x="1252" y="2789"/>
                  </a:lnTo>
                  <a:lnTo>
                    <a:pt x="1252" y="2789"/>
                  </a:lnTo>
                  <a:lnTo>
                    <a:pt x="1252" y="2810"/>
                  </a:lnTo>
                  <a:lnTo>
                    <a:pt x="1252" y="2810"/>
                  </a:lnTo>
                  <a:lnTo>
                    <a:pt x="1252" y="2831"/>
                  </a:lnTo>
                  <a:lnTo>
                    <a:pt x="1252" y="2831"/>
                  </a:lnTo>
                  <a:lnTo>
                    <a:pt x="1252" y="2831"/>
                  </a:lnTo>
                  <a:lnTo>
                    <a:pt x="1231" y="2851"/>
                  </a:lnTo>
                  <a:lnTo>
                    <a:pt x="1231" y="2851"/>
                  </a:lnTo>
                  <a:lnTo>
                    <a:pt x="1231" y="2831"/>
                  </a:lnTo>
                  <a:lnTo>
                    <a:pt x="1231" y="2831"/>
                  </a:lnTo>
                  <a:lnTo>
                    <a:pt x="1231" y="2831"/>
                  </a:lnTo>
                  <a:lnTo>
                    <a:pt x="1231" y="2831"/>
                  </a:lnTo>
                  <a:lnTo>
                    <a:pt x="1231" y="2831"/>
                  </a:lnTo>
                  <a:lnTo>
                    <a:pt x="1231" y="2831"/>
                  </a:lnTo>
                  <a:lnTo>
                    <a:pt x="1231" y="2831"/>
                  </a:lnTo>
                  <a:lnTo>
                    <a:pt x="1231" y="2831"/>
                  </a:lnTo>
                  <a:lnTo>
                    <a:pt x="1211" y="2831"/>
                  </a:lnTo>
                  <a:lnTo>
                    <a:pt x="1211" y="2810"/>
                  </a:lnTo>
                  <a:lnTo>
                    <a:pt x="1211" y="2810"/>
                  </a:lnTo>
                  <a:lnTo>
                    <a:pt x="1211" y="2810"/>
                  </a:lnTo>
                  <a:lnTo>
                    <a:pt x="1211" y="2810"/>
                  </a:lnTo>
                  <a:lnTo>
                    <a:pt x="1211" y="2810"/>
                  </a:lnTo>
                  <a:lnTo>
                    <a:pt x="1211" y="2810"/>
                  </a:lnTo>
                  <a:lnTo>
                    <a:pt x="1211" y="2810"/>
                  </a:lnTo>
                  <a:lnTo>
                    <a:pt x="1211" y="2810"/>
                  </a:lnTo>
                  <a:lnTo>
                    <a:pt x="1211" y="2789"/>
                  </a:lnTo>
                  <a:lnTo>
                    <a:pt x="1190" y="2789"/>
                  </a:lnTo>
                  <a:lnTo>
                    <a:pt x="1190" y="2789"/>
                  </a:lnTo>
                  <a:lnTo>
                    <a:pt x="1149" y="2831"/>
                  </a:lnTo>
                  <a:lnTo>
                    <a:pt x="1129" y="2831"/>
                  </a:lnTo>
                  <a:lnTo>
                    <a:pt x="1129" y="2851"/>
                  </a:lnTo>
                  <a:lnTo>
                    <a:pt x="1129" y="2851"/>
                  </a:lnTo>
                  <a:lnTo>
                    <a:pt x="1108" y="2851"/>
                  </a:lnTo>
                  <a:lnTo>
                    <a:pt x="1108" y="2851"/>
                  </a:lnTo>
                  <a:lnTo>
                    <a:pt x="1108" y="2871"/>
                  </a:lnTo>
                  <a:lnTo>
                    <a:pt x="1108" y="2871"/>
                  </a:lnTo>
                  <a:lnTo>
                    <a:pt x="1108" y="2871"/>
                  </a:lnTo>
                  <a:lnTo>
                    <a:pt x="1108" y="2871"/>
                  </a:lnTo>
                  <a:lnTo>
                    <a:pt x="1108" y="2871"/>
                  </a:lnTo>
                  <a:lnTo>
                    <a:pt x="1108" y="2871"/>
                  </a:lnTo>
                  <a:lnTo>
                    <a:pt x="1088" y="2871"/>
                  </a:lnTo>
                  <a:lnTo>
                    <a:pt x="1088" y="2871"/>
                  </a:lnTo>
                  <a:lnTo>
                    <a:pt x="1088" y="2871"/>
                  </a:lnTo>
                  <a:lnTo>
                    <a:pt x="1088" y="2871"/>
                  </a:lnTo>
                  <a:lnTo>
                    <a:pt x="1108" y="2892"/>
                  </a:lnTo>
                  <a:lnTo>
                    <a:pt x="1088" y="2892"/>
                  </a:lnTo>
                  <a:lnTo>
                    <a:pt x="1088" y="2892"/>
                  </a:lnTo>
                  <a:lnTo>
                    <a:pt x="1088" y="2892"/>
                  </a:lnTo>
                  <a:lnTo>
                    <a:pt x="1088" y="2913"/>
                  </a:lnTo>
                  <a:lnTo>
                    <a:pt x="1088" y="2913"/>
                  </a:lnTo>
                  <a:lnTo>
                    <a:pt x="1088" y="2913"/>
                  </a:lnTo>
                  <a:lnTo>
                    <a:pt x="1088" y="2913"/>
                  </a:lnTo>
                  <a:lnTo>
                    <a:pt x="1088" y="2913"/>
                  </a:lnTo>
                  <a:lnTo>
                    <a:pt x="1088" y="2933"/>
                  </a:lnTo>
                  <a:lnTo>
                    <a:pt x="1067" y="2933"/>
                  </a:lnTo>
                  <a:lnTo>
                    <a:pt x="1067" y="2933"/>
                  </a:lnTo>
                  <a:lnTo>
                    <a:pt x="1067" y="2933"/>
                  </a:lnTo>
                  <a:lnTo>
                    <a:pt x="1067" y="2954"/>
                  </a:lnTo>
                  <a:lnTo>
                    <a:pt x="1067" y="2954"/>
                  </a:lnTo>
                  <a:lnTo>
                    <a:pt x="1067" y="2954"/>
                  </a:lnTo>
                  <a:lnTo>
                    <a:pt x="1067" y="2974"/>
                  </a:lnTo>
                  <a:lnTo>
                    <a:pt x="1067" y="2974"/>
                  </a:lnTo>
                  <a:lnTo>
                    <a:pt x="1067" y="2974"/>
                  </a:lnTo>
                  <a:lnTo>
                    <a:pt x="1067" y="2995"/>
                  </a:lnTo>
                  <a:lnTo>
                    <a:pt x="1067" y="2995"/>
                  </a:lnTo>
                  <a:lnTo>
                    <a:pt x="1067" y="2995"/>
                  </a:lnTo>
                  <a:lnTo>
                    <a:pt x="1067" y="2995"/>
                  </a:lnTo>
                  <a:lnTo>
                    <a:pt x="1067" y="2995"/>
                  </a:lnTo>
                  <a:lnTo>
                    <a:pt x="1067" y="3015"/>
                  </a:lnTo>
                  <a:lnTo>
                    <a:pt x="1067" y="3015"/>
                  </a:lnTo>
                  <a:lnTo>
                    <a:pt x="1067" y="3015"/>
                  </a:lnTo>
                  <a:lnTo>
                    <a:pt x="1067" y="3015"/>
                  </a:lnTo>
                  <a:lnTo>
                    <a:pt x="1067" y="3015"/>
                  </a:lnTo>
                  <a:lnTo>
                    <a:pt x="1047" y="3036"/>
                  </a:lnTo>
                  <a:lnTo>
                    <a:pt x="1047" y="3036"/>
                  </a:lnTo>
                  <a:lnTo>
                    <a:pt x="1047" y="3036"/>
                  </a:lnTo>
                  <a:lnTo>
                    <a:pt x="1047" y="3036"/>
                  </a:lnTo>
                  <a:lnTo>
                    <a:pt x="1047" y="3036"/>
                  </a:lnTo>
                  <a:lnTo>
                    <a:pt x="1047" y="3036"/>
                  </a:lnTo>
                  <a:lnTo>
                    <a:pt x="1047" y="3036"/>
                  </a:lnTo>
                  <a:lnTo>
                    <a:pt x="1047" y="3056"/>
                  </a:lnTo>
                  <a:lnTo>
                    <a:pt x="1047" y="3056"/>
                  </a:lnTo>
                  <a:lnTo>
                    <a:pt x="1047" y="3056"/>
                  </a:lnTo>
                  <a:lnTo>
                    <a:pt x="1047" y="3056"/>
                  </a:lnTo>
                  <a:lnTo>
                    <a:pt x="1026" y="3056"/>
                  </a:lnTo>
                  <a:lnTo>
                    <a:pt x="1026" y="3077"/>
                  </a:lnTo>
                  <a:lnTo>
                    <a:pt x="1026" y="3077"/>
                  </a:lnTo>
                  <a:lnTo>
                    <a:pt x="1026" y="3077"/>
                  </a:lnTo>
                  <a:lnTo>
                    <a:pt x="1026" y="3077"/>
                  </a:lnTo>
                  <a:lnTo>
                    <a:pt x="1026" y="3077"/>
                  </a:lnTo>
                  <a:lnTo>
                    <a:pt x="1006" y="3077"/>
                  </a:lnTo>
                  <a:lnTo>
                    <a:pt x="1026" y="3077"/>
                  </a:lnTo>
                  <a:lnTo>
                    <a:pt x="1006" y="3097"/>
                  </a:lnTo>
                  <a:lnTo>
                    <a:pt x="1006" y="3097"/>
                  </a:lnTo>
                  <a:lnTo>
                    <a:pt x="1006" y="3097"/>
                  </a:lnTo>
                  <a:lnTo>
                    <a:pt x="1006" y="3097"/>
                  </a:lnTo>
                  <a:lnTo>
                    <a:pt x="1006" y="3118"/>
                  </a:lnTo>
                  <a:lnTo>
                    <a:pt x="1006" y="3138"/>
                  </a:lnTo>
                  <a:lnTo>
                    <a:pt x="985" y="3138"/>
                  </a:lnTo>
                  <a:lnTo>
                    <a:pt x="985" y="3138"/>
                  </a:lnTo>
                  <a:lnTo>
                    <a:pt x="985" y="3159"/>
                  </a:lnTo>
                  <a:lnTo>
                    <a:pt x="985" y="3159"/>
                  </a:lnTo>
                  <a:lnTo>
                    <a:pt x="1006" y="3159"/>
                  </a:lnTo>
                  <a:lnTo>
                    <a:pt x="1006" y="3179"/>
                  </a:lnTo>
                  <a:lnTo>
                    <a:pt x="985" y="3179"/>
                  </a:lnTo>
                  <a:lnTo>
                    <a:pt x="985" y="3159"/>
                  </a:lnTo>
                  <a:lnTo>
                    <a:pt x="985" y="3159"/>
                  </a:lnTo>
                  <a:lnTo>
                    <a:pt x="985" y="3179"/>
                  </a:lnTo>
                  <a:lnTo>
                    <a:pt x="985" y="3179"/>
                  </a:lnTo>
                  <a:lnTo>
                    <a:pt x="965" y="3200"/>
                  </a:lnTo>
                  <a:lnTo>
                    <a:pt x="965" y="3200"/>
                  </a:lnTo>
                  <a:lnTo>
                    <a:pt x="965" y="3200"/>
                  </a:lnTo>
                  <a:lnTo>
                    <a:pt x="965" y="3200"/>
                  </a:lnTo>
                  <a:lnTo>
                    <a:pt x="944" y="3200"/>
                  </a:lnTo>
                  <a:lnTo>
                    <a:pt x="944" y="3200"/>
                  </a:lnTo>
                  <a:lnTo>
                    <a:pt x="944" y="3220"/>
                  </a:lnTo>
                  <a:lnTo>
                    <a:pt x="965" y="3220"/>
                  </a:lnTo>
                  <a:lnTo>
                    <a:pt x="944" y="3220"/>
                  </a:lnTo>
                  <a:lnTo>
                    <a:pt x="944" y="3220"/>
                  </a:lnTo>
                  <a:lnTo>
                    <a:pt x="944" y="3220"/>
                  </a:lnTo>
                  <a:lnTo>
                    <a:pt x="944" y="3241"/>
                  </a:lnTo>
                  <a:lnTo>
                    <a:pt x="944" y="3241"/>
                  </a:lnTo>
                  <a:lnTo>
                    <a:pt x="944" y="3241"/>
                  </a:lnTo>
                  <a:lnTo>
                    <a:pt x="944" y="3261"/>
                  </a:lnTo>
                  <a:lnTo>
                    <a:pt x="944" y="3261"/>
                  </a:lnTo>
                  <a:lnTo>
                    <a:pt x="924" y="3261"/>
                  </a:lnTo>
                  <a:lnTo>
                    <a:pt x="924" y="3261"/>
                  </a:lnTo>
                  <a:lnTo>
                    <a:pt x="924" y="3261"/>
                  </a:lnTo>
                  <a:lnTo>
                    <a:pt x="924" y="3261"/>
                  </a:lnTo>
                  <a:lnTo>
                    <a:pt x="944" y="3282"/>
                  </a:lnTo>
                  <a:lnTo>
                    <a:pt x="944" y="3282"/>
                  </a:lnTo>
                  <a:lnTo>
                    <a:pt x="944" y="3302"/>
                  </a:lnTo>
                  <a:lnTo>
                    <a:pt x="924" y="3302"/>
                  </a:lnTo>
                  <a:lnTo>
                    <a:pt x="924" y="3282"/>
                  </a:lnTo>
                  <a:lnTo>
                    <a:pt x="924" y="3302"/>
                  </a:lnTo>
                  <a:lnTo>
                    <a:pt x="924" y="3302"/>
                  </a:lnTo>
                  <a:lnTo>
                    <a:pt x="903" y="3302"/>
                  </a:lnTo>
                  <a:lnTo>
                    <a:pt x="903" y="3302"/>
                  </a:lnTo>
                  <a:lnTo>
                    <a:pt x="903" y="3282"/>
                  </a:lnTo>
                  <a:lnTo>
                    <a:pt x="903" y="3282"/>
                  </a:lnTo>
                  <a:lnTo>
                    <a:pt x="903" y="3282"/>
                  </a:lnTo>
                  <a:lnTo>
                    <a:pt x="883" y="3282"/>
                  </a:lnTo>
                  <a:lnTo>
                    <a:pt x="883" y="3282"/>
                  </a:lnTo>
                  <a:lnTo>
                    <a:pt x="883" y="3323"/>
                  </a:lnTo>
                  <a:lnTo>
                    <a:pt x="883" y="3323"/>
                  </a:lnTo>
                  <a:lnTo>
                    <a:pt x="883" y="3323"/>
                  </a:lnTo>
                  <a:lnTo>
                    <a:pt x="903" y="3323"/>
                  </a:lnTo>
                  <a:lnTo>
                    <a:pt x="903" y="3323"/>
                  </a:lnTo>
                  <a:lnTo>
                    <a:pt x="903" y="3343"/>
                  </a:lnTo>
                  <a:lnTo>
                    <a:pt x="903" y="3343"/>
                  </a:lnTo>
                  <a:lnTo>
                    <a:pt x="903" y="3343"/>
                  </a:lnTo>
                  <a:lnTo>
                    <a:pt x="903" y="3343"/>
                  </a:lnTo>
                  <a:lnTo>
                    <a:pt x="903" y="3364"/>
                  </a:lnTo>
                  <a:lnTo>
                    <a:pt x="903" y="3364"/>
                  </a:lnTo>
                  <a:lnTo>
                    <a:pt x="903" y="3364"/>
                  </a:lnTo>
                  <a:lnTo>
                    <a:pt x="883" y="3364"/>
                  </a:lnTo>
                  <a:lnTo>
                    <a:pt x="883" y="3364"/>
                  </a:lnTo>
                  <a:lnTo>
                    <a:pt x="883" y="3384"/>
                  </a:lnTo>
                  <a:lnTo>
                    <a:pt x="862" y="3384"/>
                  </a:lnTo>
                  <a:lnTo>
                    <a:pt x="862" y="3384"/>
                  </a:lnTo>
                  <a:lnTo>
                    <a:pt x="841" y="3384"/>
                  </a:lnTo>
                  <a:lnTo>
                    <a:pt x="841" y="3384"/>
                  </a:lnTo>
                  <a:lnTo>
                    <a:pt x="841" y="3384"/>
                  </a:lnTo>
                  <a:lnTo>
                    <a:pt x="841" y="3384"/>
                  </a:lnTo>
                  <a:lnTo>
                    <a:pt x="841" y="3384"/>
                  </a:lnTo>
                  <a:lnTo>
                    <a:pt x="841" y="3384"/>
                  </a:lnTo>
                  <a:lnTo>
                    <a:pt x="841" y="3405"/>
                  </a:lnTo>
                  <a:lnTo>
                    <a:pt x="841" y="3405"/>
                  </a:lnTo>
                  <a:lnTo>
                    <a:pt x="841" y="3405"/>
                  </a:lnTo>
                  <a:lnTo>
                    <a:pt x="841" y="3405"/>
                  </a:lnTo>
                  <a:lnTo>
                    <a:pt x="821" y="3405"/>
                  </a:lnTo>
                  <a:lnTo>
                    <a:pt x="821" y="3425"/>
                  </a:lnTo>
                  <a:lnTo>
                    <a:pt x="821" y="3425"/>
                  </a:lnTo>
                  <a:lnTo>
                    <a:pt x="821" y="3425"/>
                  </a:lnTo>
                  <a:lnTo>
                    <a:pt x="821" y="3425"/>
                  </a:lnTo>
                  <a:lnTo>
                    <a:pt x="821" y="3425"/>
                  </a:lnTo>
                  <a:lnTo>
                    <a:pt x="821" y="3446"/>
                  </a:lnTo>
                  <a:lnTo>
                    <a:pt x="821" y="3446"/>
                  </a:lnTo>
                  <a:lnTo>
                    <a:pt x="821" y="3446"/>
                  </a:lnTo>
                  <a:lnTo>
                    <a:pt x="821" y="3446"/>
                  </a:lnTo>
                  <a:lnTo>
                    <a:pt x="821" y="3425"/>
                  </a:lnTo>
                  <a:lnTo>
                    <a:pt x="801" y="3425"/>
                  </a:lnTo>
                  <a:lnTo>
                    <a:pt x="801" y="3425"/>
                  </a:lnTo>
                  <a:lnTo>
                    <a:pt x="801" y="3425"/>
                  </a:lnTo>
                  <a:lnTo>
                    <a:pt x="801" y="3446"/>
                  </a:lnTo>
                  <a:lnTo>
                    <a:pt x="801" y="3446"/>
                  </a:lnTo>
                  <a:lnTo>
                    <a:pt x="801" y="3446"/>
                  </a:lnTo>
                  <a:lnTo>
                    <a:pt x="801" y="3446"/>
                  </a:lnTo>
                  <a:lnTo>
                    <a:pt x="801" y="3446"/>
                  </a:lnTo>
                  <a:lnTo>
                    <a:pt x="801" y="3446"/>
                  </a:lnTo>
                  <a:lnTo>
                    <a:pt x="801" y="3466"/>
                  </a:lnTo>
                  <a:lnTo>
                    <a:pt x="801" y="3466"/>
                  </a:lnTo>
                  <a:lnTo>
                    <a:pt x="801" y="3466"/>
                  </a:lnTo>
                  <a:lnTo>
                    <a:pt x="801" y="3466"/>
                  </a:lnTo>
                  <a:lnTo>
                    <a:pt x="801" y="3466"/>
                  </a:lnTo>
                  <a:lnTo>
                    <a:pt x="801" y="3466"/>
                  </a:lnTo>
                  <a:lnTo>
                    <a:pt x="780" y="3466"/>
                  </a:lnTo>
                  <a:lnTo>
                    <a:pt x="801" y="3466"/>
                  </a:lnTo>
                  <a:lnTo>
                    <a:pt x="801" y="3487"/>
                  </a:lnTo>
                  <a:lnTo>
                    <a:pt x="801" y="3487"/>
                  </a:lnTo>
                  <a:lnTo>
                    <a:pt x="801" y="3487"/>
                  </a:lnTo>
                  <a:lnTo>
                    <a:pt x="801" y="3487"/>
                  </a:lnTo>
                  <a:lnTo>
                    <a:pt x="801" y="3487"/>
                  </a:lnTo>
                  <a:lnTo>
                    <a:pt x="801" y="3507"/>
                  </a:lnTo>
                  <a:lnTo>
                    <a:pt x="801" y="3507"/>
                  </a:lnTo>
                  <a:lnTo>
                    <a:pt x="801" y="3507"/>
                  </a:lnTo>
                  <a:lnTo>
                    <a:pt x="801" y="3507"/>
                  </a:lnTo>
                  <a:lnTo>
                    <a:pt x="801" y="3507"/>
                  </a:lnTo>
                  <a:lnTo>
                    <a:pt x="801" y="3507"/>
                  </a:lnTo>
                  <a:lnTo>
                    <a:pt x="780" y="3507"/>
                  </a:lnTo>
                  <a:lnTo>
                    <a:pt x="780" y="3528"/>
                  </a:lnTo>
                  <a:lnTo>
                    <a:pt x="780" y="3528"/>
                  </a:lnTo>
                  <a:lnTo>
                    <a:pt x="780" y="3528"/>
                  </a:lnTo>
                  <a:lnTo>
                    <a:pt x="780" y="3528"/>
                  </a:lnTo>
                  <a:lnTo>
                    <a:pt x="780" y="3528"/>
                  </a:lnTo>
                  <a:lnTo>
                    <a:pt x="759" y="3507"/>
                  </a:lnTo>
                  <a:lnTo>
                    <a:pt x="759" y="3507"/>
                  </a:lnTo>
                  <a:lnTo>
                    <a:pt x="759" y="3507"/>
                  </a:lnTo>
                  <a:lnTo>
                    <a:pt x="759" y="3487"/>
                  </a:lnTo>
                  <a:lnTo>
                    <a:pt x="759" y="3487"/>
                  </a:lnTo>
                  <a:lnTo>
                    <a:pt x="759" y="3487"/>
                  </a:lnTo>
                  <a:lnTo>
                    <a:pt x="759" y="3487"/>
                  </a:lnTo>
                  <a:lnTo>
                    <a:pt x="759" y="3487"/>
                  </a:lnTo>
                  <a:lnTo>
                    <a:pt x="759" y="3487"/>
                  </a:lnTo>
                  <a:lnTo>
                    <a:pt x="759" y="3487"/>
                  </a:lnTo>
                  <a:lnTo>
                    <a:pt x="739" y="3507"/>
                  </a:lnTo>
                  <a:lnTo>
                    <a:pt x="739" y="3487"/>
                  </a:lnTo>
                  <a:lnTo>
                    <a:pt x="739" y="3487"/>
                  </a:lnTo>
                  <a:lnTo>
                    <a:pt x="739" y="3487"/>
                  </a:lnTo>
                  <a:lnTo>
                    <a:pt x="739" y="3487"/>
                  </a:lnTo>
                  <a:lnTo>
                    <a:pt x="739" y="3487"/>
                  </a:lnTo>
                  <a:lnTo>
                    <a:pt x="739" y="3507"/>
                  </a:lnTo>
                  <a:lnTo>
                    <a:pt x="739" y="3507"/>
                  </a:lnTo>
                  <a:lnTo>
                    <a:pt x="739" y="3507"/>
                  </a:lnTo>
                  <a:lnTo>
                    <a:pt x="718" y="3507"/>
                  </a:lnTo>
                  <a:lnTo>
                    <a:pt x="718" y="3507"/>
                  </a:lnTo>
                  <a:lnTo>
                    <a:pt x="718" y="3507"/>
                  </a:lnTo>
                  <a:lnTo>
                    <a:pt x="718" y="3528"/>
                  </a:lnTo>
                  <a:lnTo>
                    <a:pt x="718" y="3528"/>
                  </a:lnTo>
                  <a:lnTo>
                    <a:pt x="718" y="3528"/>
                  </a:lnTo>
                  <a:lnTo>
                    <a:pt x="718" y="3528"/>
                  </a:lnTo>
                  <a:lnTo>
                    <a:pt x="739" y="3548"/>
                  </a:lnTo>
                  <a:lnTo>
                    <a:pt x="739" y="3548"/>
                  </a:lnTo>
                  <a:lnTo>
                    <a:pt x="718" y="3548"/>
                  </a:lnTo>
                  <a:lnTo>
                    <a:pt x="718" y="3548"/>
                  </a:lnTo>
                  <a:lnTo>
                    <a:pt x="718" y="3548"/>
                  </a:lnTo>
                  <a:lnTo>
                    <a:pt x="718" y="3569"/>
                  </a:lnTo>
                  <a:lnTo>
                    <a:pt x="718" y="3569"/>
                  </a:lnTo>
                  <a:lnTo>
                    <a:pt x="718" y="3569"/>
                  </a:lnTo>
                  <a:lnTo>
                    <a:pt x="718" y="3590"/>
                  </a:lnTo>
                  <a:lnTo>
                    <a:pt x="718" y="3590"/>
                  </a:lnTo>
                  <a:lnTo>
                    <a:pt x="718" y="3590"/>
                  </a:lnTo>
                  <a:lnTo>
                    <a:pt x="718" y="3590"/>
                  </a:lnTo>
                  <a:lnTo>
                    <a:pt x="718" y="3610"/>
                  </a:lnTo>
                  <a:lnTo>
                    <a:pt x="718" y="3610"/>
                  </a:lnTo>
                  <a:lnTo>
                    <a:pt x="718" y="3610"/>
                  </a:lnTo>
                  <a:lnTo>
                    <a:pt x="718" y="3610"/>
                  </a:lnTo>
                  <a:lnTo>
                    <a:pt x="718" y="3610"/>
                  </a:lnTo>
                  <a:lnTo>
                    <a:pt x="718" y="3610"/>
                  </a:lnTo>
                  <a:lnTo>
                    <a:pt x="718" y="3610"/>
                  </a:lnTo>
                  <a:lnTo>
                    <a:pt x="698" y="3610"/>
                  </a:lnTo>
                  <a:lnTo>
                    <a:pt x="698" y="3610"/>
                  </a:lnTo>
                  <a:lnTo>
                    <a:pt x="698" y="3610"/>
                  </a:lnTo>
                  <a:lnTo>
                    <a:pt x="698" y="3590"/>
                  </a:lnTo>
                  <a:lnTo>
                    <a:pt x="698" y="3590"/>
                  </a:lnTo>
                  <a:lnTo>
                    <a:pt x="698" y="3590"/>
                  </a:lnTo>
                  <a:lnTo>
                    <a:pt x="698" y="3590"/>
                  </a:lnTo>
                  <a:lnTo>
                    <a:pt x="678" y="3590"/>
                  </a:lnTo>
                  <a:lnTo>
                    <a:pt x="678" y="3590"/>
                  </a:lnTo>
                  <a:lnTo>
                    <a:pt x="678" y="3590"/>
                  </a:lnTo>
                  <a:lnTo>
                    <a:pt x="678" y="3610"/>
                  </a:lnTo>
                  <a:lnTo>
                    <a:pt x="698" y="3610"/>
                  </a:lnTo>
                  <a:lnTo>
                    <a:pt x="718" y="3630"/>
                  </a:lnTo>
                  <a:lnTo>
                    <a:pt x="698" y="3630"/>
                  </a:lnTo>
                  <a:lnTo>
                    <a:pt x="698" y="3630"/>
                  </a:lnTo>
                  <a:lnTo>
                    <a:pt x="698" y="3630"/>
                  </a:lnTo>
                  <a:lnTo>
                    <a:pt x="678" y="3630"/>
                  </a:lnTo>
                  <a:lnTo>
                    <a:pt x="678" y="3610"/>
                  </a:lnTo>
                  <a:lnTo>
                    <a:pt x="678" y="3610"/>
                  </a:lnTo>
                  <a:lnTo>
                    <a:pt x="657" y="3630"/>
                  </a:lnTo>
                  <a:lnTo>
                    <a:pt x="657" y="3630"/>
                  </a:lnTo>
                  <a:lnTo>
                    <a:pt x="678" y="3651"/>
                  </a:lnTo>
                  <a:lnTo>
                    <a:pt x="678" y="3651"/>
                  </a:lnTo>
                  <a:lnTo>
                    <a:pt x="678" y="3651"/>
                  </a:lnTo>
                  <a:lnTo>
                    <a:pt x="678" y="3651"/>
                  </a:lnTo>
                  <a:lnTo>
                    <a:pt x="678" y="3651"/>
                  </a:lnTo>
                  <a:lnTo>
                    <a:pt x="698" y="3672"/>
                  </a:lnTo>
                  <a:lnTo>
                    <a:pt x="698" y="3672"/>
                  </a:lnTo>
                  <a:lnTo>
                    <a:pt x="698" y="3672"/>
                  </a:lnTo>
                  <a:lnTo>
                    <a:pt x="718" y="3672"/>
                  </a:lnTo>
                  <a:lnTo>
                    <a:pt x="718" y="3692"/>
                  </a:lnTo>
                  <a:lnTo>
                    <a:pt x="718" y="3692"/>
                  </a:lnTo>
                  <a:lnTo>
                    <a:pt x="718" y="3692"/>
                  </a:lnTo>
                  <a:lnTo>
                    <a:pt x="698" y="3712"/>
                  </a:lnTo>
                  <a:lnTo>
                    <a:pt x="698" y="3712"/>
                  </a:lnTo>
                  <a:lnTo>
                    <a:pt x="698" y="3692"/>
                  </a:lnTo>
                  <a:lnTo>
                    <a:pt x="698" y="3692"/>
                  </a:lnTo>
                  <a:lnTo>
                    <a:pt x="698" y="3712"/>
                  </a:lnTo>
                  <a:lnTo>
                    <a:pt x="698" y="3712"/>
                  </a:lnTo>
                  <a:lnTo>
                    <a:pt x="678" y="3733"/>
                  </a:lnTo>
                  <a:lnTo>
                    <a:pt x="678" y="3733"/>
                  </a:lnTo>
                  <a:lnTo>
                    <a:pt x="678" y="3733"/>
                  </a:lnTo>
                  <a:lnTo>
                    <a:pt x="678" y="3733"/>
                  </a:lnTo>
                  <a:lnTo>
                    <a:pt x="678" y="3733"/>
                  </a:lnTo>
                  <a:lnTo>
                    <a:pt x="678" y="3733"/>
                  </a:lnTo>
                  <a:lnTo>
                    <a:pt x="678" y="3733"/>
                  </a:lnTo>
                  <a:lnTo>
                    <a:pt x="678" y="3733"/>
                  </a:lnTo>
                  <a:lnTo>
                    <a:pt x="678" y="3733"/>
                  </a:lnTo>
                  <a:lnTo>
                    <a:pt x="678" y="3733"/>
                  </a:lnTo>
                  <a:lnTo>
                    <a:pt x="657" y="3733"/>
                  </a:lnTo>
                  <a:lnTo>
                    <a:pt x="657" y="3733"/>
                  </a:lnTo>
                  <a:lnTo>
                    <a:pt x="657" y="3733"/>
                  </a:lnTo>
                  <a:lnTo>
                    <a:pt x="657" y="3733"/>
                  </a:lnTo>
                  <a:lnTo>
                    <a:pt x="657" y="3733"/>
                  </a:lnTo>
                  <a:lnTo>
                    <a:pt x="657" y="3733"/>
                  </a:lnTo>
                  <a:lnTo>
                    <a:pt x="657" y="3733"/>
                  </a:lnTo>
                  <a:lnTo>
                    <a:pt x="636" y="3733"/>
                  </a:lnTo>
                  <a:lnTo>
                    <a:pt x="636" y="3733"/>
                  </a:lnTo>
                  <a:lnTo>
                    <a:pt x="636" y="3733"/>
                  </a:lnTo>
                  <a:lnTo>
                    <a:pt x="636" y="3754"/>
                  </a:lnTo>
                  <a:lnTo>
                    <a:pt x="636" y="3754"/>
                  </a:lnTo>
                  <a:lnTo>
                    <a:pt x="636" y="3754"/>
                  </a:lnTo>
                  <a:lnTo>
                    <a:pt x="636" y="3754"/>
                  </a:lnTo>
                  <a:lnTo>
                    <a:pt x="636" y="3754"/>
                  </a:lnTo>
                  <a:lnTo>
                    <a:pt x="636" y="3774"/>
                  </a:lnTo>
                  <a:lnTo>
                    <a:pt x="636" y="3774"/>
                  </a:lnTo>
                  <a:lnTo>
                    <a:pt x="636" y="3794"/>
                  </a:lnTo>
                  <a:lnTo>
                    <a:pt x="616" y="3774"/>
                  </a:lnTo>
                  <a:lnTo>
                    <a:pt x="616" y="3774"/>
                  </a:lnTo>
                  <a:lnTo>
                    <a:pt x="616" y="3774"/>
                  </a:lnTo>
                  <a:lnTo>
                    <a:pt x="616" y="3754"/>
                  </a:lnTo>
                  <a:lnTo>
                    <a:pt x="616" y="3733"/>
                  </a:lnTo>
                  <a:lnTo>
                    <a:pt x="616" y="3733"/>
                  </a:lnTo>
                  <a:lnTo>
                    <a:pt x="616" y="3733"/>
                  </a:lnTo>
                  <a:lnTo>
                    <a:pt x="596" y="3733"/>
                  </a:lnTo>
                  <a:lnTo>
                    <a:pt x="596" y="3733"/>
                  </a:lnTo>
                  <a:lnTo>
                    <a:pt x="596" y="3733"/>
                  </a:lnTo>
                  <a:lnTo>
                    <a:pt x="575" y="3733"/>
                  </a:lnTo>
                  <a:lnTo>
                    <a:pt x="575" y="3754"/>
                  </a:lnTo>
                  <a:lnTo>
                    <a:pt x="575" y="3754"/>
                  </a:lnTo>
                  <a:lnTo>
                    <a:pt x="575" y="3754"/>
                  </a:lnTo>
                  <a:lnTo>
                    <a:pt x="575" y="3754"/>
                  </a:lnTo>
                  <a:lnTo>
                    <a:pt x="575" y="3754"/>
                  </a:lnTo>
                  <a:lnTo>
                    <a:pt x="575" y="3754"/>
                  </a:lnTo>
                  <a:lnTo>
                    <a:pt x="575" y="3774"/>
                  </a:lnTo>
                  <a:lnTo>
                    <a:pt x="575" y="3754"/>
                  </a:lnTo>
                  <a:lnTo>
                    <a:pt x="575" y="3754"/>
                  </a:lnTo>
                  <a:lnTo>
                    <a:pt x="554" y="3754"/>
                  </a:lnTo>
                  <a:lnTo>
                    <a:pt x="554" y="3774"/>
                  </a:lnTo>
                  <a:lnTo>
                    <a:pt x="554" y="3774"/>
                  </a:lnTo>
                  <a:lnTo>
                    <a:pt x="534" y="3754"/>
                  </a:lnTo>
                  <a:lnTo>
                    <a:pt x="534" y="3754"/>
                  </a:lnTo>
                  <a:lnTo>
                    <a:pt x="534" y="3754"/>
                  </a:lnTo>
                  <a:lnTo>
                    <a:pt x="534" y="3754"/>
                  </a:lnTo>
                  <a:lnTo>
                    <a:pt x="534" y="3774"/>
                  </a:lnTo>
                  <a:lnTo>
                    <a:pt x="534" y="3774"/>
                  </a:lnTo>
                  <a:lnTo>
                    <a:pt x="534" y="3774"/>
                  </a:lnTo>
                  <a:lnTo>
                    <a:pt x="534" y="3774"/>
                  </a:lnTo>
                  <a:lnTo>
                    <a:pt x="534" y="3774"/>
                  </a:lnTo>
                  <a:lnTo>
                    <a:pt x="534" y="3774"/>
                  </a:lnTo>
                  <a:lnTo>
                    <a:pt x="534" y="3794"/>
                  </a:lnTo>
                  <a:lnTo>
                    <a:pt x="534" y="3794"/>
                  </a:lnTo>
                  <a:lnTo>
                    <a:pt x="534" y="3794"/>
                  </a:lnTo>
                  <a:lnTo>
                    <a:pt x="534" y="3794"/>
                  </a:lnTo>
                  <a:lnTo>
                    <a:pt x="534" y="3794"/>
                  </a:lnTo>
                  <a:lnTo>
                    <a:pt x="534" y="3815"/>
                  </a:lnTo>
                  <a:lnTo>
                    <a:pt x="534" y="3815"/>
                  </a:lnTo>
                  <a:lnTo>
                    <a:pt x="534" y="3815"/>
                  </a:lnTo>
                  <a:lnTo>
                    <a:pt x="534" y="3815"/>
                  </a:lnTo>
                  <a:lnTo>
                    <a:pt x="554" y="3815"/>
                  </a:lnTo>
                  <a:lnTo>
                    <a:pt x="534" y="3815"/>
                  </a:lnTo>
                  <a:lnTo>
                    <a:pt x="554" y="3815"/>
                  </a:lnTo>
                  <a:lnTo>
                    <a:pt x="554" y="3836"/>
                  </a:lnTo>
                  <a:lnTo>
                    <a:pt x="575" y="3836"/>
                  </a:lnTo>
                  <a:lnTo>
                    <a:pt x="575" y="3856"/>
                  </a:lnTo>
                  <a:lnTo>
                    <a:pt x="575" y="3856"/>
                  </a:lnTo>
                  <a:lnTo>
                    <a:pt x="554" y="3856"/>
                  </a:lnTo>
                  <a:lnTo>
                    <a:pt x="554" y="3856"/>
                  </a:lnTo>
                  <a:lnTo>
                    <a:pt x="554" y="3856"/>
                  </a:lnTo>
                  <a:lnTo>
                    <a:pt x="534" y="3836"/>
                  </a:lnTo>
                  <a:lnTo>
                    <a:pt x="534" y="3836"/>
                  </a:lnTo>
                  <a:lnTo>
                    <a:pt x="534" y="3836"/>
                  </a:lnTo>
                  <a:lnTo>
                    <a:pt x="534" y="3856"/>
                  </a:lnTo>
                  <a:lnTo>
                    <a:pt x="534" y="3856"/>
                  </a:lnTo>
                  <a:lnTo>
                    <a:pt x="534" y="3856"/>
                  </a:lnTo>
                  <a:lnTo>
                    <a:pt x="534" y="3856"/>
                  </a:lnTo>
                  <a:lnTo>
                    <a:pt x="514" y="3856"/>
                  </a:lnTo>
                  <a:lnTo>
                    <a:pt x="514" y="3856"/>
                  </a:lnTo>
                  <a:lnTo>
                    <a:pt x="514" y="3856"/>
                  </a:lnTo>
                  <a:lnTo>
                    <a:pt x="514" y="3856"/>
                  </a:lnTo>
                  <a:lnTo>
                    <a:pt x="534" y="3876"/>
                  </a:lnTo>
                  <a:lnTo>
                    <a:pt x="534" y="3876"/>
                  </a:lnTo>
                  <a:lnTo>
                    <a:pt x="534" y="3897"/>
                  </a:lnTo>
                  <a:lnTo>
                    <a:pt x="534" y="3897"/>
                  </a:lnTo>
                  <a:lnTo>
                    <a:pt x="514" y="3897"/>
                  </a:lnTo>
                  <a:lnTo>
                    <a:pt x="514" y="3897"/>
                  </a:lnTo>
                  <a:lnTo>
                    <a:pt x="514" y="3918"/>
                  </a:lnTo>
                  <a:lnTo>
                    <a:pt x="514" y="3918"/>
                  </a:lnTo>
                  <a:lnTo>
                    <a:pt x="514" y="3938"/>
                  </a:lnTo>
                  <a:lnTo>
                    <a:pt x="514" y="3938"/>
                  </a:lnTo>
                  <a:lnTo>
                    <a:pt x="514" y="3938"/>
                  </a:lnTo>
                  <a:lnTo>
                    <a:pt x="514" y="3938"/>
                  </a:lnTo>
                  <a:lnTo>
                    <a:pt x="514" y="3938"/>
                  </a:lnTo>
                  <a:lnTo>
                    <a:pt x="514" y="3938"/>
                  </a:lnTo>
                  <a:lnTo>
                    <a:pt x="493" y="3938"/>
                  </a:lnTo>
                  <a:lnTo>
                    <a:pt x="493" y="3938"/>
                  </a:lnTo>
                  <a:lnTo>
                    <a:pt x="493" y="3938"/>
                  </a:lnTo>
                  <a:lnTo>
                    <a:pt x="493" y="3958"/>
                  </a:lnTo>
                  <a:lnTo>
                    <a:pt x="493" y="3958"/>
                  </a:lnTo>
                  <a:lnTo>
                    <a:pt x="493" y="3979"/>
                  </a:lnTo>
                  <a:lnTo>
                    <a:pt x="472" y="3979"/>
                  </a:lnTo>
                  <a:lnTo>
                    <a:pt x="472" y="3979"/>
                  </a:lnTo>
                  <a:lnTo>
                    <a:pt x="472" y="3979"/>
                  </a:lnTo>
                  <a:lnTo>
                    <a:pt x="472" y="3979"/>
                  </a:lnTo>
                  <a:lnTo>
                    <a:pt x="472" y="3979"/>
                  </a:lnTo>
                  <a:lnTo>
                    <a:pt x="472" y="3979"/>
                  </a:lnTo>
                  <a:lnTo>
                    <a:pt x="472" y="3979"/>
                  </a:lnTo>
                  <a:lnTo>
                    <a:pt x="472" y="3979"/>
                  </a:lnTo>
                  <a:lnTo>
                    <a:pt x="452" y="4000"/>
                  </a:lnTo>
                  <a:lnTo>
                    <a:pt x="472" y="4000"/>
                  </a:lnTo>
                  <a:lnTo>
                    <a:pt x="472" y="4000"/>
                  </a:lnTo>
                  <a:lnTo>
                    <a:pt x="472" y="4020"/>
                  </a:lnTo>
                  <a:lnTo>
                    <a:pt x="472" y="4020"/>
                  </a:lnTo>
                  <a:lnTo>
                    <a:pt x="472" y="4020"/>
                  </a:lnTo>
                  <a:lnTo>
                    <a:pt x="472" y="4020"/>
                  </a:lnTo>
                  <a:lnTo>
                    <a:pt x="472" y="4020"/>
                  </a:lnTo>
                  <a:lnTo>
                    <a:pt x="472" y="4020"/>
                  </a:lnTo>
                  <a:lnTo>
                    <a:pt x="472" y="4040"/>
                  </a:lnTo>
                  <a:lnTo>
                    <a:pt x="472" y="4040"/>
                  </a:lnTo>
                  <a:lnTo>
                    <a:pt x="452" y="4040"/>
                  </a:lnTo>
                  <a:lnTo>
                    <a:pt x="472" y="4040"/>
                  </a:lnTo>
                  <a:lnTo>
                    <a:pt x="452" y="4061"/>
                  </a:lnTo>
                  <a:lnTo>
                    <a:pt x="452" y="4082"/>
                  </a:lnTo>
                  <a:lnTo>
                    <a:pt x="472" y="4082"/>
                  </a:lnTo>
                  <a:lnTo>
                    <a:pt x="472" y="4061"/>
                  </a:lnTo>
                  <a:lnTo>
                    <a:pt x="472" y="4061"/>
                  </a:lnTo>
                  <a:lnTo>
                    <a:pt x="472" y="4082"/>
                  </a:lnTo>
                  <a:lnTo>
                    <a:pt x="493" y="4082"/>
                  </a:lnTo>
                  <a:lnTo>
                    <a:pt x="493" y="4082"/>
                  </a:lnTo>
                  <a:lnTo>
                    <a:pt x="493" y="4082"/>
                  </a:lnTo>
                  <a:lnTo>
                    <a:pt x="493" y="4082"/>
                  </a:lnTo>
                  <a:lnTo>
                    <a:pt x="472" y="4102"/>
                  </a:lnTo>
                  <a:lnTo>
                    <a:pt x="472" y="4102"/>
                  </a:lnTo>
                  <a:lnTo>
                    <a:pt x="493" y="4102"/>
                  </a:lnTo>
                  <a:lnTo>
                    <a:pt x="493" y="4123"/>
                  </a:lnTo>
                  <a:lnTo>
                    <a:pt x="493" y="4123"/>
                  </a:lnTo>
                  <a:lnTo>
                    <a:pt x="472" y="4123"/>
                  </a:lnTo>
                  <a:lnTo>
                    <a:pt x="472" y="4123"/>
                  </a:lnTo>
                  <a:lnTo>
                    <a:pt x="472" y="4144"/>
                  </a:lnTo>
                  <a:lnTo>
                    <a:pt x="472" y="4144"/>
                  </a:lnTo>
                  <a:lnTo>
                    <a:pt x="493" y="4144"/>
                  </a:lnTo>
                  <a:lnTo>
                    <a:pt x="493" y="4144"/>
                  </a:lnTo>
                  <a:lnTo>
                    <a:pt x="493" y="4144"/>
                  </a:lnTo>
                  <a:lnTo>
                    <a:pt x="493" y="4164"/>
                  </a:lnTo>
                  <a:lnTo>
                    <a:pt x="493" y="4164"/>
                  </a:lnTo>
                  <a:lnTo>
                    <a:pt x="493" y="4184"/>
                  </a:lnTo>
                  <a:lnTo>
                    <a:pt x="493" y="4164"/>
                  </a:lnTo>
                  <a:lnTo>
                    <a:pt x="493" y="4164"/>
                  </a:lnTo>
                  <a:lnTo>
                    <a:pt x="493" y="4164"/>
                  </a:lnTo>
                  <a:lnTo>
                    <a:pt x="514" y="4164"/>
                  </a:lnTo>
                  <a:lnTo>
                    <a:pt x="493" y="4164"/>
                  </a:lnTo>
                  <a:lnTo>
                    <a:pt x="493" y="4164"/>
                  </a:lnTo>
                  <a:lnTo>
                    <a:pt x="493" y="4184"/>
                  </a:lnTo>
                  <a:lnTo>
                    <a:pt x="493" y="4184"/>
                  </a:lnTo>
                  <a:lnTo>
                    <a:pt x="514" y="4184"/>
                  </a:lnTo>
                  <a:lnTo>
                    <a:pt x="514" y="4184"/>
                  </a:lnTo>
                  <a:lnTo>
                    <a:pt x="514" y="4184"/>
                  </a:lnTo>
                  <a:lnTo>
                    <a:pt x="514" y="4205"/>
                  </a:lnTo>
                  <a:lnTo>
                    <a:pt x="514" y="4205"/>
                  </a:lnTo>
                  <a:lnTo>
                    <a:pt x="514" y="4205"/>
                  </a:lnTo>
                  <a:lnTo>
                    <a:pt x="514" y="4205"/>
                  </a:lnTo>
                  <a:lnTo>
                    <a:pt x="514" y="4205"/>
                  </a:lnTo>
                  <a:lnTo>
                    <a:pt x="514" y="4164"/>
                  </a:lnTo>
                  <a:lnTo>
                    <a:pt x="514" y="4184"/>
                  </a:lnTo>
                  <a:lnTo>
                    <a:pt x="514" y="4184"/>
                  </a:lnTo>
                  <a:lnTo>
                    <a:pt x="514" y="4184"/>
                  </a:lnTo>
                  <a:lnTo>
                    <a:pt x="514" y="4184"/>
                  </a:lnTo>
                  <a:lnTo>
                    <a:pt x="514" y="4205"/>
                  </a:lnTo>
                  <a:lnTo>
                    <a:pt x="534" y="4205"/>
                  </a:lnTo>
                  <a:lnTo>
                    <a:pt x="534" y="4184"/>
                  </a:lnTo>
                  <a:lnTo>
                    <a:pt x="534" y="4205"/>
                  </a:lnTo>
                  <a:lnTo>
                    <a:pt x="534" y="4226"/>
                  </a:lnTo>
                  <a:lnTo>
                    <a:pt x="534" y="4226"/>
                  </a:lnTo>
                  <a:lnTo>
                    <a:pt x="534" y="4246"/>
                  </a:lnTo>
                  <a:lnTo>
                    <a:pt x="534" y="4246"/>
                  </a:lnTo>
                  <a:lnTo>
                    <a:pt x="534" y="4246"/>
                  </a:lnTo>
                  <a:lnTo>
                    <a:pt x="554" y="4246"/>
                  </a:lnTo>
                  <a:lnTo>
                    <a:pt x="554" y="4246"/>
                  </a:lnTo>
                  <a:lnTo>
                    <a:pt x="554" y="4246"/>
                  </a:lnTo>
                  <a:lnTo>
                    <a:pt x="554" y="4246"/>
                  </a:lnTo>
                  <a:lnTo>
                    <a:pt x="554" y="4266"/>
                  </a:lnTo>
                  <a:lnTo>
                    <a:pt x="554" y="4266"/>
                  </a:lnTo>
                  <a:lnTo>
                    <a:pt x="554" y="4266"/>
                  </a:lnTo>
                  <a:lnTo>
                    <a:pt x="554" y="4287"/>
                  </a:lnTo>
                  <a:lnTo>
                    <a:pt x="554" y="4287"/>
                  </a:lnTo>
                  <a:lnTo>
                    <a:pt x="554" y="4287"/>
                  </a:lnTo>
                  <a:lnTo>
                    <a:pt x="554" y="4287"/>
                  </a:lnTo>
                  <a:lnTo>
                    <a:pt x="554" y="4308"/>
                  </a:lnTo>
                  <a:lnTo>
                    <a:pt x="554" y="4308"/>
                  </a:lnTo>
                  <a:lnTo>
                    <a:pt x="534" y="4308"/>
                  </a:lnTo>
                  <a:lnTo>
                    <a:pt x="534" y="4308"/>
                  </a:lnTo>
                  <a:lnTo>
                    <a:pt x="534" y="4328"/>
                  </a:lnTo>
                  <a:lnTo>
                    <a:pt x="534" y="4348"/>
                  </a:lnTo>
                  <a:lnTo>
                    <a:pt x="534" y="4390"/>
                  </a:lnTo>
                  <a:lnTo>
                    <a:pt x="554" y="4390"/>
                  </a:lnTo>
                  <a:lnTo>
                    <a:pt x="554" y="4390"/>
                  </a:lnTo>
                  <a:lnTo>
                    <a:pt x="554" y="4390"/>
                  </a:lnTo>
                  <a:lnTo>
                    <a:pt x="554" y="4390"/>
                  </a:lnTo>
                  <a:lnTo>
                    <a:pt x="554" y="4410"/>
                  </a:lnTo>
                  <a:lnTo>
                    <a:pt x="554" y="4410"/>
                  </a:lnTo>
                  <a:lnTo>
                    <a:pt x="554" y="4410"/>
                  </a:lnTo>
                  <a:lnTo>
                    <a:pt x="575" y="4390"/>
                  </a:lnTo>
                  <a:lnTo>
                    <a:pt x="575" y="4390"/>
                  </a:lnTo>
                  <a:lnTo>
                    <a:pt x="575" y="4410"/>
                  </a:lnTo>
                  <a:lnTo>
                    <a:pt x="575" y="4410"/>
                  </a:lnTo>
                  <a:lnTo>
                    <a:pt x="575" y="4410"/>
                  </a:lnTo>
                  <a:lnTo>
                    <a:pt x="575" y="4410"/>
                  </a:lnTo>
                  <a:lnTo>
                    <a:pt x="575" y="4410"/>
                  </a:lnTo>
                  <a:lnTo>
                    <a:pt x="575" y="4410"/>
                  </a:lnTo>
                  <a:lnTo>
                    <a:pt x="575" y="4430"/>
                  </a:lnTo>
                  <a:lnTo>
                    <a:pt x="575" y="4430"/>
                  </a:lnTo>
                  <a:lnTo>
                    <a:pt x="596" y="4430"/>
                  </a:lnTo>
                  <a:lnTo>
                    <a:pt x="596" y="4451"/>
                  </a:lnTo>
                  <a:lnTo>
                    <a:pt x="596" y="4451"/>
                  </a:lnTo>
                  <a:lnTo>
                    <a:pt x="596" y="4451"/>
                  </a:lnTo>
                  <a:lnTo>
                    <a:pt x="596" y="4451"/>
                  </a:lnTo>
                  <a:lnTo>
                    <a:pt x="596" y="4451"/>
                  </a:lnTo>
                  <a:lnTo>
                    <a:pt x="596" y="4472"/>
                  </a:lnTo>
                  <a:lnTo>
                    <a:pt x="596" y="4472"/>
                  </a:lnTo>
                  <a:lnTo>
                    <a:pt x="596" y="4472"/>
                  </a:lnTo>
                  <a:lnTo>
                    <a:pt x="596" y="4492"/>
                  </a:lnTo>
                  <a:lnTo>
                    <a:pt x="616" y="4492"/>
                  </a:lnTo>
                  <a:lnTo>
                    <a:pt x="636" y="4512"/>
                  </a:lnTo>
                  <a:lnTo>
                    <a:pt x="636" y="4512"/>
                  </a:lnTo>
                  <a:lnTo>
                    <a:pt x="636" y="4512"/>
                  </a:lnTo>
                  <a:lnTo>
                    <a:pt x="616" y="4512"/>
                  </a:lnTo>
                  <a:lnTo>
                    <a:pt x="616" y="4512"/>
                  </a:lnTo>
                  <a:lnTo>
                    <a:pt x="616" y="4512"/>
                  </a:lnTo>
                  <a:lnTo>
                    <a:pt x="616" y="4512"/>
                  </a:lnTo>
                  <a:lnTo>
                    <a:pt x="616" y="4533"/>
                  </a:lnTo>
                  <a:lnTo>
                    <a:pt x="616" y="4533"/>
                  </a:lnTo>
                  <a:lnTo>
                    <a:pt x="616" y="4533"/>
                  </a:lnTo>
                  <a:lnTo>
                    <a:pt x="636" y="4533"/>
                  </a:lnTo>
                  <a:lnTo>
                    <a:pt x="636" y="4533"/>
                  </a:lnTo>
                  <a:lnTo>
                    <a:pt x="636" y="4554"/>
                  </a:lnTo>
                  <a:lnTo>
                    <a:pt x="657" y="4574"/>
                  </a:lnTo>
                  <a:lnTo>
                    <a:pt x="657" y="4574"/>
                  </a:lnTo>
                  <a:lnTo>
                    <a:pt x="678" y="4594"/>
                  </a:lnTo>
                  <a:lnTo>
                    <a:pt x="678" y="4594"/>
                  </a:lnTo>
                  <a:lnTo>
                    <a:pt x="678" y="4594"/>
                  </a:lnTo>
                  <a:lnTo>
                    <a:pt x="657" y="4594"/>
                  </a:lnTo>
                  <a:lnTo>
                    <a:pt x="616" y="4574"/>
                  </a:lnTo>
                  <a:lnTo>
                    <a:pt x="616" y="4574"/>
                  </a:lnTo>
                  <a:lnTo>
                    <a:pt x="616" y="4574"/>
                  </a:lnTo>
                  <a:lnTo>
                    <a:pt x="616" y="4574"/>
                  </a:lnTo>
                  <a:lnTo>
                    <a:pt x="616" y="4574"/>
                  </a:lnTo>
                  <a:lnTo>
                    <a:pt x="616" y="4594"/>
                  </a:lnTo>
                  <a:lnTo>
                    <a:pt x="636" y="4594"/>
                  </a:lnTo>
                  <a:lnTo>
                    <a:pt x="636" y="4594"/>
                  </a:lnTo>
                  <a:lnTo>
                    <a:pt x="636" y="4594"/>
                  </a:lnTo>
                  <a:lnTo>
                    <a:pt x="636" y="4594"/>
                  </a:lnTo>
                  <a:lnTo>
                    <a:pt x="636" y="4594"/>
                  </a:lnTo>
                  <a:lnTo>
                    <a:pt x="657" y="4615"/>
                  </a:lnTo>
                  <a:lnTo>
                    <a:pt x="636" y="4615"/>
                  </a:lnTo>
                  <a:lnTo>
                    <a:pt x="616" y="4615"/>
                  </a:lnTo>
                  <a:lnTo>
                    <a:pt x="616" y="4615"/>
                  </a:lnTo>
                  <a:lnTo>
                    <a:pt x="636" y="4636"/>
                  </a:lnTo>
                  <a:lnTo>
                    <a:pt x="636" y="4636"/>
                  </a:lnTo>
                  <a:lnTo>
                    <a:pt x="636" y="4636"/>
                  </a:lnTo>
                  <a:lnTo>
                    <a:pt x="657" y="4656"/>
                  </a:lnTo>
                  <a:lnTo>
                    <a:pt x="636" y="4656"/>
                  </a:lnTo>
                  <a:lnTo>
                    <a:pt x="616" y="4656"/>
                  </a:lnTo>
                  <a:lnTo>
                    <a:pt x="616" y="4656"/>
                  </a:lnTo>
                  <a:lnTo>
                    <a:pt x="616" y="4656"/>
                  </a:lnTo>
                  <a:lnTo>
                    <a:pt x="636" y="4656"/>
                  </a:lnTo>
                  <a:lnTo>
                    <a:pt x="636" y="4656"/>
                  </a:lnTo>
                  <a:lnTo>
                    <a:pt x="636" y="4677"/>
                  </a:lnTo>
                  <a:lnTo>
                    <a:pt x="636" y="4677"/>
                  </a:lnTo>
                  <a:lnTo>
                    <a:pt x="636" y="4677"/>
                  </a:lnTo>
                  <a:lnTo>
                    <a:pt x="636" y="4677"/>
                  </a:lnTo>
                  <a:lnTo>
                    <a:pt x="636" y="4697"/>
                  </a:lnTo>
                  <a:lnTo>
                    <a:pt x="636" y="4697"/>
                  </a:lnTo>
                  <a:lnTo>
                    <a:pt x="636" y="4697"/>
                  </a:lnTo>
                  <a:lnTo>
                    <a:pt x="636" y="4697"/>
                  </a:lnTo>
                  <a:lnTo>
                    <a:pt x="636" y="4697"/>
                  </a:lnTo>
                  <a:lnTo>
                    <a:pt x="657" y="4697"/>
                  </a:lnTo>
                  <a:lnTo>
                    <a:pt x="657" y="4718"/>
                  </a:lnTo>
                  <a:lnTo>
                    <a:pt x="657" y="4718"/>
                  </a:lnTo>
                  <a:lnTo>
                    <a:pt x="657" y="4718"/>
                  </a:lnTo>
                  <a:lnTo>
                    <a:pt x="636" y="4718"/>
                  </a:lnTo>
                  <a:lnTo>
                    <a:pt x="636" y="4718"/>
                  </a:lnTo>
                  <a:lnTo>
                    <a:pt x="636" y="4718"/>
                  </a:lnTo>
                  <a:lnTo>
                    <a:pt x="636" y="4738"/>
                  </a:lnTo>
                  <a:lnTo>
                    <a:pt x="636" y="4738"/>
                  </a:lnTo>
                  <a:lnTo>
                    <a:pt x="636" y="4738"/>
                  </a:lnTo>
                  <a:lnTo>
                    <a:pt x="657" y="4738"/>
                  </a:lnTo>
                  <a:lnTo>
                    <a:pt x="657" y="4759"/>
                  </a:lnTo>
                  <a:lnTo>
                    <a:pt x="657" y="4759"/>
                  </a:lnTo>
                  <a:lnTo>
                    <a:pt x="636" y="4759"/>
                  </a:lnTo>
                  <a:lnTo>
                    <a:pt x="636" y="4759"/>
                  </a:lnTo>
                  <a:lnTo>
                    <a:pt x="636" y="4759"/>
                  </a:lnTo>
                  <a:lnTo>
                    <a:pt x="636" y="4759"/>
                  </a:lnTo>
                  <a:lnTo>
                    <a:pt x="636" y="4779"/>
                  </a:lnTo>
                  <a:lnTo>
                    <a:pt x="636" y="4779"/>
                  </a:lnTo>
                  <a:lnTo>
                    <a:pt x="636" y="4779"/>
                  </a:lnTo>
                  <a:lnTo>
                    <a:pt x="636" y="4779"/>
                  </a:lnTo>
                  <a:lnTo>
                    <a:pt x="636" y="4779"/>
                  </a:lnTo>
                  <a:lnTo>
                    <a:pt x="636" y="4779"/>
                  </a:lnTo>
                  <a:lnTo>
                    <a:pt x="636" y="4779"/>
                  </a:lnTo>
                  <a:lnTo>
                    <a:pt x="636" y="4779"/>
                  </a:lnTo>
                  <a:lnTo>
                    <a:pt x="636" y="4779"/>
                  </a:lnTo>
                  <a:lnTo>
                    <a:pt x="636" y="4779"/>
                  </a:lnTo>
                  <a:lnTo>
                    <a:pt x="636" y="4800"/>
                  </a:lnTo>
                  <a:lnTo>
                    <a:pt x="636" y="4800"/>
                  </a:lnTo>
                  <a:lnTo>
                    <a:pt x="636" y="4800"/>
                  </a:lnTo>
                  <a:lnTo>
                    <a:pt x="636" y="4820"/>
                  </a:lnTo>
                  <a:lnTo>
                    <a:pt x="636" y="4820"/>
                  </a:lnTo>
                  <a:lnTo>
                    <a:pt x="636" y="4820"/>
                  </a:lnTo>
                  <a:lnTo>
                    <a:pt x="657" y="4820"/>
                  </a:lnTo>
                  <a:lnTo>
                    <a:pt x="636" y="4820"/>
                  </a:lnTo>
                  <a:lnTo>
                    <a:pt x="616" y="4820"/>
                  </a:lnTo>
                  <a:lnTo>
                    <a:pt x="616" y="4820"/>
                  </a:lnTo>
                  <a:lnTo>
                    <a:pt x="616" y="4820"/>
                  </a:lnTo>
                  <a:lnTo>
                    <a:pt x="636" y="4841"/>
                  </a:lnTo>
                  <a:lnTo>
                    <a:pt x="636" y="4841"/>
                  </a:lnTo>
                  <a:lnTo>
                    <a:pt x="636" y="4841"/>
                  </a:lnTo>
                  <a:lnTo>
                    <a:pt x="616" y="4841"/>
                  </a:lnTo>
                  <a:lnTo>
                    <a:pt x="616" y="4841"/>
                  </a:lnTo>
                  <a:lnTo>
                    <a:pt x="616" y="4820"/>
                  </a:lnTo>
                  <a:lnTo>
                    <a:pt x="596" y="4841"/>
                  </a:lnTo>
                  <a:lnTo>
                    <a:pt x="596" y="4841"/>
                  </a:lnTo>
                  <a:lnTo>
                    <a:pt x="616" y="4841"/>
                  </a:lnTo>
                  <a:lnTo>
                    <a:pt x="616" y="4841"/>
                  </a:lnTo>
                  <a:lnTo>
                    <a:pt x="616" y="4841"/>
                  </a:lnTo>
                  <a:lnTo>
                    <a:pt x="616" y="4861"/>
                  </a:lnTo>
                  <a:lnTo>
                    <a:pt x="616" y="4861"/>
                  </a:lnTo>
                  <a:lnTo>
                    <a:pt x="636" y="4882"/>
                  </a:lnTo>
                  <a:lnTo>
                    <a:pt x="636" y="4882"/>
                  </a:lnTo>
                  <a:lnTo>
                    <a:pt x="636" y="4882"/>
                  </a:lnTo>
                  <a:lnTo>
                    <a:pt x="636" y="4882"/>
                  </a:lnTo>
                  <a:lnTo>
                    <a:pt x="636" y="4882"/>
                  </a:lnTo>
                  <a:lnTo>
                    <a:pt x="636" y="4882"/>
                  </a:lnTo>
                  <a:lnTo>
                    <a:pt x="636" y="4902"/>
                  </a:lnTo>
                  <a:lnTo>
                    <a:pt x="636" y="4902"/>
                  </a:lnTo>
                  <a:lnTo>
                    <a:pt x="636" y="4902"/>
                  </a:lnTo>
                  <a:lnTo>
                    <a:pt x="636" y="4902"/>
                  </a:lnTo>
                  <a:lnTo>
                    <a:pt x="636" y="4902"/>
                  </a:lnTo>
                  <a:lnTo>
                    <a:pt x="636" y="4902"/>
                  </a:lnTo>
                  <a:lnTo>
                    <a:pt x="636" y="4902"/>
                  </a:lnTo>
                  <a:lnTo>
                    <a:pt x="636" y="4902"/>
                  </a:lnTo>
                  <a:lnTo>
                    <a:pt x="636" y="4902"/>
                  </a:lnTo>
                  <a:lnTo>
                    <a:pt x="616" y="4902"/>
                  </a:lnTo>
                  <a:lnTo>
                    <a:pt x="636" y="4923"/>
                  </a:lnTo>
                  <a:lnTo>
                    <a:pt x="636" y="4923"/>
                  </a:lnTo>
                  <a:lnTo>
                    <a:pt x="636" y="4923"/>
                  </a:lnTo>
                  <a:lnTo>
                    <a:pt x="636" y="4923"/>
                  </a:lnTo>
                  <a:lnTo>
                    <a:pt x="636" y="4923"/>
                  </a:lnTo>
                  <a:lnTo>
                    <a:pt x="636" y="4923"/>
                  </a:lnTo>
                  <a:lnTo>
                    <a:pt x="636" y="4923"/>
                  </a:lnTo>
                  <a:lnTo>
                    <a:pt x="616" y="4923"/>
                  </a:lnTo>
                  <a:lnTo>
                    <a:pt x="616" y="4923"/>
                  </a:lnTo>
                  <a:lnTo>
                    <a:pt x="616" y="4943"/>
                  </a:lnTo>
                  <a:lnTo>
                    <a:pt x="616" y="4943"/>
                  </a:lnTo>
                  <a:lnTo>
                    <a:pt x="616" y="4943"/>
                  </a:lnTo>
                  <a:lnTo>
                    <a:pt x="616" y="4943"/>
                  </a:lnTo>
                  <a:lnTo>
                    <a:pt x="636" y="4943"/>
                  </a:lnTo>
                  <a:lnTo>
                    <a:pt x="636" y="4943"/>
                  </a:lnTo>
                  <a:lnTo>
                    <a:pt x="636" y="4943"/>
                  </a:lnTo>
                  <a:lnTo>
                    <a:pt x="636" y="4943"/>
                  </a:lnTo>
                  <a:lnTo>
                    <a:pt x="636" y="4964"/>
                  </a:lnTo>
                  <a:lnTo>
                    <a:pt x="636" y="4964"/>
                  </a:lnTo>
                  <a:lnTo>
                    <a:pt x="636" y="4964"/>
                  </a:lnTo>
                  <a:lnTo>
                    <a:pt x="636" y="4964"/>
                  </a:lnTo>
                  <a:lnTo>
                    <a:pt x="657" y="4964"/>
                  </a:lnTo>
                  <a:lnTo>
                    <a:pt x="657" y="4964"/>
                  </a:lnTo>
                  <a:lnTo>
                    <a:pt x="636" y="4984"/>
                  </a:lnTo>
                  <a:lnTo>
                    <a:pt x="636" y="4984"/>
                  </a:lnTo>
                  <a:lnTo>
                    <a:pt x="657" y="4984"/>
                  </a:lnTo>
                  <a:lnTo>
                    <a:pt x="657" y="4984"/>
                  </a:lnTo>
                  <a:lnTo>
                    <a:pt x="657" y="4984"/>
                  </a:lnTo>
                  <a:lnTo>
                    <a:pt x="657" y="4984"/>
                  </a:lnTo>
                  <a:lnTo>
                    <a:pt x="657" y="4984"/>
                  </a:lnTo>
                  <a:lnTo>
                    <a:pt x="657" y="4984"/>
                  </a:lnTo>
                  <a:lnTo>
                    <a:pt x="657" y="5005"/>
                  </a:lnTo>
                  <a:lnTo>
                    <a:pt x="657" y="5005"/>
                  </a:lnTo>
                  <a:lnTo>
                    <a:pt x="657" y="5005"/>
                  </a:lnTo>
                  <a:lnTo>
                    <a:pt x="657" y="5005"/>
                  </a:lnTo>
                  <a:lnTo>
                    <a:pt x="657" y="5005"/>
                  </a:lnTo>
                  <a:lnTo>
                    <a:pt x="636" y="5005"/>
                  </a:lnTo>
                  <a:lnTo>
                    <a:pt x="636" y="5005"/>
                  </a:lnTo>
                  <a:lnTo>
                    <a:pt x="636" y="5005"/>
                  </a:lnTo>
                  <a:lnTo>
                    <a:pt x="636" y="5005"/>
                  </a:lnTo>
                  <a:lnTo>
                    <a:pt x="636" y="5025"/>
                  </a:lnTo>
                  <a:lnTo>
                    <a:pt x="636" y="5025"/>
                  </a:lnTo>
                  <a:lnTo>
                    <a:pt x="636" y="5025"/>
                  </a:lnTo>
                  <a:lnTo>
                    <a:pt x="657" y="5025"/>
                  </a:lnTo>
                  <a:lnTo>
                    <a:pt x="657" y="5046"/>
                  </a:lnTo>
                  <a:lnTo>
                    <a:pt x="678" y="5046"/>
                  </a:lnTo>
                  <a:lnTo>
                    <a:pt x="678" y="5046"/>
                  </a:lnTo>
                  <a:lnTo>
                    <a:pt x="657" y="5046"/>
                  </a:lnTo>
                  <a:lnTo>
                    <a:pt x="657" y="5046"/>
                  </a:lnTo>
                  <a:lnTo>
                    <a:pt x="657" y="5046"/>
                  </a:lnTo>
                  <a:lnTo>
                    <a:pt x="657" y="5046"/>
                  </a:lnTo>
                  <a:lnTo>
                    <a:pt x="657" y="5066"/>
                  </a:lnTo>
                  <a:lnTo>
                    <a:pt x="657" y="5066"/>
                  </a:lnTo>
                  <a:lnTo>
                    <a:pt x="657" y="5066"/>
                  </a:lnTo>
                  <a:lnTo>
                    <a:pt x="657" y="5066"/>
                  </a:lnTo>
                  <a:lnTo>
                    <a:pt x="657" y="5066"/>
                  </a:lnTo>
                  <a:lnTo>
                    <a:pt x="657" y="5066"/>
                  </a:lnTo>
                  <a:lnTo>
                    <a:pt x="678" y="5066"/>
                  </a:lnTo>
                  <a:lnTo>
                    <a:pt x="678" y="5066"/>
                  </a:lnTo>
                  <a:lnTo>
                    <a:pt x="698" y="5066"/>
                  </a:lnTo>
                  <a:lnTo>
                    <a:pt x="698" y="5066"/>
                  </a:lnTo>
                  <a:lnTo>
                    <a:pt x="698" y="5066"/>
                  </a:lnTo>
                  <a:lnTo>
                    <a:pt x="698" y="5066"/>
                  </a:lnTo>
                  <a:lnTo>
                    <a:pt x="678" y="5066"/>
                  </a:lnTo>
                  <a:lnTo>
                    <a:pt x="698" y="5087"/>
                  </a:lnTo>
                  <a:lnTo>
                    <a:pt x="698" y="5087"/>
                  </a:lnTo>
                  <a:lnTo>
                    <a:pt x="698" y="5107"/>
                  </a:lnTo>
                  <a:lnTo>
                    <a:pt x="698" y="5107"/>
                  </a:lnTo>
                  <a:lnTo>
                    <a:pt x="718" y="5107"/>
                  </a:lnTo>
                  <a:lnTo>
                    <a:pt x="718" y="5087"/>
                  </a:lnTo>
                  <a:lnTo>
                    <a:pt x="718" y="5087"/>
                  </a:lnTo>
                  <a:lnTo>
                    <a:pt x="718" y="5087"/>
                  </a:lnTo>
                  <a:lnTo>
                    <a:pt x="718" y="5087"/>
                  </a:lnTo>
                  <a:lnTo>
                    <a:pt x="718" y="5087"/>
                  </a:lnTo>
                  <a:lnTo>
                    <a:pt x="718" y="5066"/>
                  </a:lnTo>
                  <a:lnTo>
                    <a:pt x="718" y="5066"/>
                  </a:lnTo>
                  <a:lnTo>
                    <a:pt x="718" y="5066"/>
                  </a:lnTo>
                  <a:lnTo>
                    <a:pt x="718" y="5066"/>
                  </a:lnTo>
                  <a:lnTo>
                    <a:pt x="718" y="5046"/>
                  </a:lnTo>
                  <a:lnTo>
                    <a:pt x="739" y="5046"/>
                  </a:lnTo>
                  <a:lnTo>
                    <a:pt x="739" y="5046"/>
                  </a:lnTo>
                  <a:lnTo>
                    <a:pt x="739" y="5046"/>
                  </a:lnTo>
                  <a:lnTo>
                    <a:pt x="759" y="5025"/>
                  </a:lnTo>
                  <a:lnTo>
                    <a:pt x="759" y="5025"/>
                  </a:lnTo>
                  <a:lnTo>
                    <a:pt x="759" y="5046"/>
                  </a:lnTo>
                  <a:lnTo>
                    <a:pt x="759" y="5046"/>
                  </a:lnTo>
                  <a:lnTo>
                    <a:pt x="759" y="5046"/>
                  </a:lnTo>
                  <a:lnTo>
                    <a:pt x="759" y="5046"/>
                  </a:lnTo>
                  <a:lnTo>
                    <a:pt x="759" y="5046"/>
                  </a:lnTo>
                  <a:lnTo>
                    <a:pt x="759" y="5066"/>
                  </a:lnTo>
                  <a:lnTo>
                    <a:pt x="759" y="5066"/>
                  </a:lnTo>
                  <a:lnTo>
                    <a:pt x="759" y="5066"/>
                  </a:lnTo>
                  <a:lnTo>
                    <a:pt x="759" y="5087"/>
                  </a:lnTo>
                  <a:lnTo>
                    <a:pt x="759" y="5107"/>
                  </a:lnTo>
                  <a:lnTo>
                    <a:pt x="759" y="5087"/>
                  </a:lnTo>
                  <a:lnTo>
                    <a:pt x="759" y="5087"/>
                  </a:lnTo>
                  <a:lnTo>
                    <a:pt x="780" y="5087"/>
                  </a:lnTo>
                  <a:lnTo>
                    <a:pt x="759" y="5087"/>
                  </a:lnTo>
                  <a:lnTo>
                    <a:pt x="759" y="5087"/>
                  </a:lnTo>
                  <a:lnTo>
                    <a:pt x="759" y="5066"/>
                  </a:lnTo>
                  <a:lnTo>
                    <a:pt x="780" y="5066"/>
                  </a:lnTo>
                  <a:lnTo>
                    <a:pt x="780" y="5066"/>
                  </a:lnTo>
                  <a:lnTo>
                    <a:pt x="780" y="5066"/>
                  </a:lnTo>
                  <a:lnTo>
                    <a:pt x="780" y="5066"/>
                  </a:lnTo>
                  <a:lnTo>
                    <a:pt x="780" y="5087"/>
                  </a:lnTo>
                  <a:lnTo>
                    <a:pt x="780" y="5087"/>
                  </a:lnTo>
                  <a:lnTo>
                    <a:pt x="780" y="5087"/>
                  </a:lnTo>
                  <a:lnTo>
                    <a:pt x="801" y="5087"/>
                  </a:lnTo>
                  <a:lnTo>
                    <a:pt x="801" y="5087"/>
                  </a:lnTo>
                  <a:lnTo>
                    <a:pt x="801" y="5087"/>
                  </a:lnTo>
                  <a:lnTo>
                    <a:pt x="801" y="5087"/>
                  </a:lnTo>
                  <a:lnTo>
                    <a:pt x="801" y="5087"/>
                  </a:lnTo>
                  <a:lnTo>
                    <a:pt x="801" y="5087"/>
                  </a:lnTo>
                  <a:lnTo>
                    <a:pt x="801" y="5087"/>
                  </a:lnTo>
                  <a:lnTo>
                    <a:pt x="801" y="5087"/>
                  </a:lnTo>
                  <a:lnTo>
                    <a:pt x="801" y="5087"/>
                  </a:lnTo>
                  <a:lnTo>
                    <a:pt x="801" y="5107"/>
                  </a:lnTo>
                  <a:lnTo>
                    <a:pt x="801" y="5107"/>
                  </a:lnTo>
                  <a:lnTo>
                    <a:pt x="821" y="5107"/>
                  </a:lnTo>
                  <a:lnTo>
                    <a:pt x="821" y="5107"/>
                  </a:lnTo>
                  <a:lnTo>
                    <a:pt x="821" y="5107"/>
                  </a:lnTo>
                  <a:lnTo>
                    <a:pt x="821" y="5107"/>
                  </a:lnTo>
                  <a:lnTo>
                    <a:pt x="841" y="5107"/>
                  </a:lnTo>
                  <a:lnTo>
                    <a:pt x="841" y="5107"/>
                  </a:lnTo>
                  <a:lnTo>
                    <a:pt x="841" y="5107"/>
                  </a:lnTo>
                  <a:lnTo>
                    <a:pt x="841" y="5107"/>
                  </a:lnTo>
                  <a:lnTo>
                    <a:pt x="841" y="5107"/>
                  </a:lnTo>
                  <a:lnTo>
                    <a:pt x="862" y="5128"/>
                  </a:lnTo>
                  <a:lnTo>
                    <a:pt x="883" y="5128"/>
                  </a:lnTo>
                  <a:lnTo>
                    <a:pt x="883" y="5128"/>
                  </a:lnTo>
                  <a:lnTo>
                    <a:pt x="883" y="5128"/>
                  </a:lnTo>
                  <a:lnTo>
                    <a:pt x="924" y="5107"/>
                  </a:lnTo>
                  <a:lnTo>
                    <a:pt x="924" y="5128"/>
                  </a:lnTo>
                  <a:lnTo>
                    <a:pt x="944" y="5128"/>
                  </a:lnTo>
                  <a:lnTo>
                    <a:pt x="944" y="5128"/>
                  </a:lnTo>
                  <a:lnTo>
                    <a:pt x="965" y="5107"/>
                  </a:lnTo>
                  <a:lnTo>
                    <a:pt x="965" y="5107"/>
                  </a:lnTo>
                  <a:lnTo>
                    <a:pt x="965" y="5128"/>
                  </a:lnTo>
                  <a:lnTo>
                    <a:pt x="944" y="5128"/>
                  </a:lnTo>
                  <a:lnTo>
                    <a:pt x="944" y="5148"/>
                  </a:lnTo>
                  <a:lnTo>
                    <a:pt x="944" y="5148"/>
                  </a:lnTo>
                  <a:lnTo>
                    <a:pt x="944" y="5169"/>
                  </a:lnTo>
                  <a:lnTo>
                    <a:pt x="924" y="5169"/>
                  </a:lnTo>
                  <a:lnTo>
                    <a:pt x="924" y="5169"/>
                  </a:lnTo>
                  <a:lnTo>
                    <a:pt x="924" y="5169"/>
                  </a:lnTo>
                  <a:lnTo>
                    <a:pt x="924" y="5189"/>
                  </a:lnTo>
                  <a:lnTo>
                    <a:pt x="924" y="5189"/>
                  </a:lnTo>
                  <a:lnTo>
                    <a:pt x="924" y="5189"/>
                  </a:lnTo>
                  <a:lnTo>
                    <a:pt x="924" y="5189"/>
                  </a:lnTo>
                  <a:lnTo>
                    <a:pt x="944" y="5189"/>
                  </a:lnTo>
                  <a:lnTo>
                    <a:pt x="944" y="5189"/>
                  </a:lnTo>
                  <a:lnTo>
                    <a:pt x="965" y="5169"/>
                  </a:lnTo>
                  <a:lnTo>
                    <a:pt x="965" y="5169"/>
                  </a:lnTo>
                  <a:lnTo>
                    <a:pt x="965" y="5169"/>
                  </a:lnTo>
                  <a:lnTo>
                    <a:pt x="965" y="5169"/>
                  </a:lnTo>
                  <a:lnTo>
                    <a:pt x="965" y="5169"/>
                  </a:lnTo>
                  <a:lnTo>
                    <a:pt x="965" y="5189"/>
                  </a:lnTo>
                  <a:lnTo>
                    <a:pt x="965" y="5189"/>
                  </a:lnTo>
                  <a:lnTo>
                    <a:pt x="965" y="5189"/>
                  </a:lnTo>
                  <a:lnTo>
                    <a:pt x="944" y="5210"/>
                  </a:lnTo>
                  <a:lnTo>
                    <a:pt x="944" y="5210"/>
                  </a:lnTo>
                  <a:lnTo>
                    <a:pt x="944" y="5210"/>
                  </a:lnTo>
                  <a:lnTo>
                    <a:pt x="965" y="5189"/>
                  </a:lnTo>
                  <a:lnTo>
                    <a:pt x="985" y="5189"/>
                  </a:lnTo>
                  <a:lnTo>
                    <a:pt x="1026" y="5148"/>
                  </a:lnTo>
                  <a:lnTo>
                    <a:pt x="1047" y="5148"/>
                  </a:lnTo>
                  <a:lnTo>
                    <a:pt x="1047" y="5148"/>
                  </a:lnTo>
                  <a:lnTo>
                    <a:pt x="1047" y="5128"/>
                  </a:lnTo>
                  <a:lnTo>
                    <a:pt x="1067" y="5128"/>
                  </a:lnTo>
                  <a:lnTo>
                    <a:pt x="1067" y="5128"/>
                  </a:lnTo>
                  <a:lnTo>
                    <a:pt x="1067" y="5128"/>
                  </a:lnTo>
                  <a:lnTo>
                    <a:pt x="1067" y="5128"/>
                  </a:lnTo>
                  <a:lnTo>
                    <a:pt x="1067" y="5128"/>
                  </a:lnTo>
                  <a:lnTo>
                    <a:pt x="1067" y="5128"/>
                  </a:lnTo>
                  <a:lnTo>
                    <a:pt x="1067" y="5128"/>
                  </a:lnTo>
                  <a:lnTo>
                    <a:pt x="1067" y="5148"/>
                  </a:lnTo>
                  <a:lnTo>
                    <a:pt x="1067" y="5148"/>
                  </a:lnTo>
                  <a:lnTo>
                    <a:pt x="1067" y="5169"/>
                  </a:lnTo>
                  <a:lnTo>
                    <a:pt x="1047" y="5169"/>
                  </a:lnTo>
                  <a:lnTo>
                    <a:pt x="1047" y="5189"/>
                  </a:lnTo>
                  <a:lnTo>
                    <a:pt x="1026" y="5210"/>
                  </a:lnTo>
                  <a:lnTo>
                    <a:pt x="1026" y="5210"/>
                  </a:lnTo>
                  <a:lnTo>
                    <a:pt x="1026" y="5210"/>
                  </a:lnTo>
                  <a:lnTo>
                    <a:pt x="1026" y="5210"/>
                  </a:lnTo>
                  <a:lnTo>
                    <a:pt x="1026" y="5231"/>
                  </a:lnTo>
                  <a:lnTo>
                    <a:pt x="1047" y="5231"/>
                  </a:lnTo>
                  <a:lnTo>
                    <a:pt x="1047" y="5231"/>
                  </a:lnTo>
                  <a:lnTo>
                    <a:pt x="1047" y="5231"/>
                  </a:lnTo>
                  <a:lnTo>
                    <a:pt x="1047" y="5231"/>
                  </a:lnTo>
                  <a:lnTo>
                    <a:pt x="1067" y="5231"/>
                  </a:lnTo>
                  <a:lnTo>
                    <a:pt x="1067" y="5251"/>
                  </a:lnTo>
                  <a:lnTo>
                    <a:pt x="1067" y="5251"/>
                  </a:lnTo>
                  <a:lnTo>
                    <a:pt x="1067" y="5251"/>
                  </a:lnTo>
                  <a:lnTo>
                    <a:pt x="1067" y="5231"/>
                  </a:lnTo>
                  <a:lnTo>
                    <a:pt x="1067" y="5231"/>
                  </a:lnTo>
                  <a:lnTo>
                    <a:pt x="1067" y="5231"/>
                  </a:lnTo>
                  <a:lnTo>
                    <a:pt x="1067" y="5231"/>
                  </a:lnTo>
                  <a:lnTo>
                    <a:pt x="1067" y="5231"/>
                  </a:lnTo>
                  <a:lnTo>
                    <a:pt x="1067" y="5251"/>
                  </a:lnTo>
                  <a:lnTo>
                    <a:pt x="1067" y="5251"/>
                  </a:lnTo>
                  <a:lnTo>
                    <a:pt x="1067" y="5251"/>
                  </a:lnTo>
                  <a:lnTo>
                    <a:pt x="1067" y="5271"/>
                  </a:lnTo>
                  <a:lnTo>
                    <a:pt x="1067" y="5271"/>
                  </a:lnTo>
                  <a:lnTo>
                    <a:pt x="1088" y="5271"/>
                  </a:lnTo>
                  <a:lnTo>
                    <a:pt x="1088" y="5271"/>
                  </a:lnTo>
                  <a:lnTo>
                    <a:pt x="1088" y="5271"/>
                  </a:lnTo>
                  <a:lnTo>
                    <a:pt x="1129" y="5271"/>
                  </a:lnTo>
                  <a:lnTo>
                    <a:pt x="1129" y="5271"/>
                  </a:lnTo>
                  <a:lnTo>
                    <a:pt x="1129" y="5271"/>
                  </a:lnTo>
                  <a:lnTo>
                    <a:pt x="1129" y="5271"/>
                  </a:lnTo>
                  <a:lnTo>
                    <a:pt x="1129" y="5292"/>
                  </a:lnTo>
                  <a:lnTo>
                    <a:pt x="1108" y="5292"/>
                  </a:lnTo>
                  <a:lnTo>
                    <a:pt x="1108" y="5292"/>
                  </a:lnTo>
                  <a:lnTo>
                    <a:pt x="1108" y="5313"/>
                  </a:lnTo>
                  <a:lnTo>
                    <a:pt x="1108" y="5313"/>
                  </a:lnTo>
                  <a:lnTo>
                    <a:pt x="1108" y="5313"/>
                  </a:lnTo>
                  <a:lnTo>
                    <a:pt x="1108" y="5333"/>
                  </a:lnTo>
                  <a:lnTo>
                    <a:pt x="1108" y="5333"/>
                  </a:lnTo>
                  <a:lnTo>
                    <a:pt x="1108" y="5313"/>
                  </a:lnTo>
                  <a:lnTo>
                    <a:pt x="1108" y="5313"/>
                  </a:lnTo>
                  <a:lnTo>
                    <a:pt x="1129" y="5313"/>
                  </a:lnTo>
                  <a:lnTo>
                    <a:pt x="1108" y="5313"/>
                  </a:lnTo>
                  <a:lnTo>
                    <a:pt x="1129" y="5313"/>
                  </a:lnTo>
                  <a:lnTo>
                    <a:pt x="1129" y="5313"/>
                  </a:lnTo>
                  <a:lnTo>
                    <a:pt x="1129" y="5313"/>
                  </a:lnTo>
                  <a:lnTo>
                    <a:pt x="1129" y="5313"/>
                  </a:lnTo>
                  <a:lnTo>
                    <a:pt x="1129" y="5313"/>
                  </a:lnTo>
                  <a:lnTo>
                    <a:pt x="1129" y="5313"/>
                  </a:lnTo>
                  <a:lnTo>
                    <a:pt x="1129" y="5313"/>
                  </a:lnTo>
                  <a:lnTo>
                    <a:pt x="1129" y="5313"/>
                  </a:lnTo>
                  <a:lnTo>
                    <a:pt x="1129" y="5313"/>
                  </a:lnTo>
                  <a:lnTo>
                    <a:pt x="1149" y="5271"/>
                  </a:lnTo>
                  <a:lnTo>
                    <a:pt x="1149" y="5271"/>
                  </a:lnTo>
                  <a:lnTo>
                    <a:pt x="1149" y="5271"/>
                  </a:lnTo>
                  <a:lnTo>
                    <a:pt x="1149" y="5292"/>
                  </a:lnTo>
                  <a:lnTo>
                    <a:pt x="1149" y="5313"/>
                  </a:lnTo>
                  <a:lnTo>
                    <a:pt x="1149" y="5313"/>
                  </a:lnTo>
                  <a:lnTo>
                    <a:pt x="1129" y="5313"/>
                  </a:lnTo>
                  <a:lnTo>
                    <a:pt x="1129" y="5333"/>
                  </a:lnTo>
                  <a:lnTo>
                    <a:pt x="1129" y="5333"/>
                  </a:lnTo>
                  <a:lnTo>
                    <a:pt x="1129" y="5333"/>
                  </a:lnTo>
                  <a:lnTo>
                    <a:pt x="1129" y="5333"/>
                  </a:lnTo>
                  <a:lnTo>
                    <a:pt x="1129" y="5333"/>
                  </a:lnTo>
                  <a:lnTo>
                    <a:pt x="1129" y="5333"/>
                  </a:lnTo>
                  <a:lnTo>
                    <a:pt x="1108" y="5333"/>
                  </a:lnTo>
                  <a:lnTo>
                    <a:pt x="1088" y="5374"/>
                  </a:lnTo>
                  <a:lnTo>
                    <a:pt x="1067" y="5374"/>
                  </a:lnTo>
                  <a:lnTo>
                    <a:pt x="1067" y="5374"/>
                  </a:lnTo>
                  <a:lnTo>
                    <a:pt x="1067" y="5374"/>
                  </a:lnTo>
                  <a:lnTo>
                    <a:pt x="1067" y="5395"/>
                  </a:lnTo>
                  <a:lnTo>
                    <a:pt x="1067" y="5395"/>
                  </a:lnTo>
                  <a:lnTo>
                    <a:pt x="1067" y="5374"/>
                  </a:lnTo>
                  <a:lnTo>
                    <a:pt x="1088" y="5374"/>
                  </a:lnTo>
                  <a:lnTo>
                    <a:pt x="1088" y="5374"/>
                  </a:lnTo>
                  <a:lnTo>
                    <a:pt x="1108" y="5374"/>
                  </a:lnTo>
                  <a:lnTo>
                    <a:pt x="1108" y="5374"/>
                  </a:lnTo>
                  <a:lnTo>
                    <a:pt x="1149" y="5353"/>
                  </a:lnTo>
                  <a:lnTo>
                    <a:pt x="1149" y="5353"/>
                  </a:lnTo>
                  <a:lnTo>
                    <a:pt x="1149" y="5353"/>
                  </a:lnTo>
                  <a:lnTo>
                    <a:pt x="1129" y="5353"/>
                  </a:lnTo>
                  <a:lnTo>
                    <a:pt x="1129" y="5333"/>
                  </a:lnTo>
                  <a:lnTo>
                    <a:pt x="1129" y="5333"/>
                  </a:lnTo>
                  <a:lnTo>
                    <a:pt x="1149" y="5313"/>
                  </a:lnTo>
                  <a:lnTo>
                    <a:pt x="1170" y="5313"/>
                  </a:lnTo>
                  <a:lnTo>
                    <a:pt x="1170" y="5292"/>
                  </a:lnTo>
                  <a:lnTo>
                    <a:pt x="1170" y="5292"/>
                  </a:lnTo>
                  <a:lnTo>
                    <a:pt x="1170" y="5292"/>
                  </a:lnTo>
                  <a:lnTo>
                    <a:pt x="1190" y="5271"/>
                  </a:lnTo>
                  <a:lnTo>
                    <a:pt x="1190" y="5271"/>
                  </a:lnTo>
                  <a:lnTo>
                    <a:pt x="1190" y="5271"/>
                  </a:lnTo>
                  <a:lnTo>
                    <a:pt x="1190" y="5271"/>
                  </a:lnTo>
                  <a:lnTo>
                    <a:pt x="1190" y="5271"/>
                  </a:lnTo>
                  <a:lnTo>
                    <a:pt x="1190" y="5251"/>
                  </a:lnTo>
                  <a:lnTo>
                    <a:pt x="1190" y="5251"/>
                  </a:lnTo>
                  <a:lnTo>
                    <a:pt x="1190" y="5251"/>
                  </a:lnTo>
                  <a:lnTo>
                    <a:pt x="1190" y="5251"/>
                  </a:lnTo>
                  <a:lnTo>
                    <a:pt x="1190" y="5251"/>
                  </a:lnTo>
                  <a:lnTo>
                    <a:pt x="1211" y="5231"/>
                  </a:lnTo>
                  <a:lnTo>
                    <a:pt x="1190" y="5251"/>
                  </a:lnTo>
                  <a:lnTo>
                    <a:pt x="1190" y="5251"/>
                  </a:lnTo>
                  <a:lnTo>
                    <a:pt x="1190" y="5251"/>
                  </a:lnTo>
                  <a:lnTo>
                    <a:pt x="1211" y="5251"/>
                  </a:lnTo>
                  <a:lnTo>
                    <a:pt x="1211" y="5251"/>
                  </a:lnTo>
                  <a:lnTo>
                    <a:pt x="1190" y="5271"/>
                  </a:lnTo>
                  <a:lnTo>
                    <a:pt x="1190" y="5271"/>
                  </a:lnTo>
                  <a:lnTo>
                    <a:pt x="1190" y="5271"/>
                  </a:lnTo>
                  <a:lnTo>
                    <a:pt x="1190" y="5292"/>
                  </a:lnTo>
                  <a:lnTo>
                    <a:pt x="1190" y="5292"/>
                  </a:lnTo>
                  <a:lnTo>
                    <a:pt x="1190" y="5292"/>
                  </a:lnTo>
                  <a:lnTo>
                    <a:pt x="1190" y="5292"/>
                  </a:lnTo>
                  <a:lnTo>
                    <a:pt x="1211" y="5292"/>
                  </a:lnTo>
                  <a:lnTo>
                    <a:pt x="1211" y="5292"/>
                  </a:lnTo>
                  <a:lnTo>
                    <a:pt x="1211" y="5292"/>
                  </a:lnTo>
                  <a:lnTo>
                    <a:pt x="1211" y="5292"/>
                  </a:lnTo>
                  <a:lnTo>
                    <a:pt x="1231" y="5292"/>
                  </a:lnTo>
                  <a:lnTo>
                    <a:pt x="1252" y="5292"/>
                  </a:lnTo>
                  <a:lnTo>
                    <a:pt x="1272" y="5292"/>
                  </a:lnTo>
                  <a:lnTo>
                    <a:pt x="1293" y="5271"/>
                  </a:lnTo>
                  <a:lnTo>
                    <a:pt x="1293" y="5251"/>
                  </a:lnTo>
                  <a:lnTo>
                    <a:pt x="1313" y="5251"/>
                  </a:lnTo>
                  <a:lnTo>
                    <a:pt x="1313" y="5251"/>
                  </a:lnTo>
                  <a:lnTo>
                    <a:pt x="1313" y="5251"/>
                  </a:lnTo>
                  <a:lnTo>
                    <a:pt x="1313" y="5251"/>
                  </a:lnTo>
                  <a:lnTo>
                    <a:pt x="1313" y="5231"/>
                  </a:lnTo>
                  <a:lnTo>
                    <a:pt x="1313" y="5231"/>
                  </a:lnTo>
                  <a:lnTo>
                    <a:pt x="1313" y="5251"/>
                  </a:lnTo>
                  <a:lnTo>
                    <a:pt x="1313" y="5251"/>
                  </a:lnTo>
                  <a:lnTo>
                    <a:pt x="1313" y="5251"/>
                  </a:lnTo>
                  <a:lnTo>
                    <a:pt x="1313" y="5251"/>
                  </a:lnTo>
                  <a:lnTo>
                    <a:pt x="1334" y="5251"/>
                  </a:lnTo>
                  <a:lnTo>
                    <a:pt x="1334" y="5251"/>
                  </a:lnTo>
                  <a:lnTo>
                    <a:pt x="1334" y="5251"/>
                  </a:lnTo>
                  <a:lnTo>
                    <a:pt x="1334" y="5231"/>
                  </a:lnTo>
                  <a:lnTo>
                    <a:pt x="1334" y="5231"/>
                  </a:lnTo>
                  <a:lnTo>
                    <a:pt x="1355" y="5231"/>
                  </a:lnTo>
                  <a:lnTo>
                    <a:pt x="1355" y="5251"/>
                  </a:lnTo>
                  <a:lnTo>
                    <a:pt x="1355" y="5251"/>
                  </a:lnTo>
                  <a:lnTo>
                    <a:pt x="1355" y="5231"/>
                  </a:lnTo>
                  <a:lnTo>
                    <a:pt x="1355" y="5231"/>
                  </a:lnTo>
                  <a:lnTo>
                    <a:pt x="1355" y="5231"/>
                  </a:lnTo>
                  <a:lnTo>
                    <a:pt x="1355" y="5231"/>
                  </a:lnTo>
                  <a:lnTo>
                    <a:pt x="1355" y="5231"/>
                  </a:lnTo>
                  <a:lnTo>
                    <a:pt x="1375" y="5231"/>
                  </a:lnTo>
                  <a:lnTo>
                    <a:pt x="1375" y="5231"/>
                  </a:lnTo>
                  <a:lnTo>
                    <a:pt x="1375" y="5231"/>
                  </a:lnTo>
                  <a:lnTo>
                    <a:pt x="1375" y="5231"/>
                  </a:lnTo>
                  <a:lnTo>
                    <a:pt x="1375" y="5210"/>
                  </a:lnTo>
                  <a:lnTo>
                    <a:pt x="1375" y="5210"/>
                  </a:lnTo>
                  <a:lnTo>
                    <a:pt x="1395" y="5210"/>
                  </a:lnTo>
                  <a:lnTo>
                    <a:pt x="1395" y="5210"/>
                  </a:lnTo>
                  <a:lnTo>
                    <a:pt x="1395" y="5210"/>
                  </a:lnTo>
                  <a:lnTo>
                    <a:pt x="1395" y="5231"/>
                  </a:lnTo>
                  <a:lnTo>
                    <a:pt x="1395" y="5231"/>
                  </a:lnTo>
                  <a:lnTo>
                    <a:pt x="1395" y="5231"/>
                  </a:lnTo>
                  <a:lnTo>
                    <a:pt x="1395" y="5231"/>
                  </a:lnTo>
                  <a:lnTo>
                    <a:pt x="1395" y="5231"/>
                  </a:lnTo>
                  <a:lnTo>
                    <a:pt x="1395" y="5231"/>
                  </a:lnTo>
                  <a:lnTo>
                    <a:pt x="1395" y="5251"/>
                  </a:lnTo>
                  <a:lnTo>
                    <a:pt x="1395" y="5251"/>
                  </a:lnTo>
                  <a:lnTo>
                    <a:pt x="1395" y="5231"/>
                  </a:lnTo>
                  <a:lnTo>
                    <a:pt x="1395" y="5231"/>
                  </a:lnTo>
                  <a:lnTo>
                    <a:pt x="1395" y="5251"/>
                  </a:lnTo>
                  <a:lnTo>
                    <a:pt x="1416" y="5231"/>
                  </a:lnTo>
                  <a:lnTo>
                    <a:pt x="1416" y="5210"/>
                  </a:lnTo>
                  <a:lnTo>
                    <a:pt x="1416" y="5210"/>
                  </a:lnTo>
                  <a:lnTo>
                    <a:pt x="1416" y="5231"/>
                  </a:lnTo>
                  <a:lnTo>
                    <a:pt x="1416" y="5251"/>
                  </a:lnTo>
                  <a:lnTo>
                    <a:pt x="1416" y="5251"/>
                  </a:lnTo>
                  <a:lnTo>
                    <a:pt x="1416" y="5251"/>
                  </a:lnTo>
                  <a:lnTo>
                    <a:pt x="1437" y="5251"/>
                  </a:lnTo>
                  <a:lnTo>
                    <a:pt x="1437" y="5231"/>
                  </a:lnTo>
                  <a:lnTo>
                    <a:pt x="1437" y="5231"/>
                  </a:lnTo>
                  <a:lnTo>
                    <a:pt x="1457" y="5210"/>
                  </a:lnTo>
                  <a:lnTo>
                    <a:pt x="1457" y="5210"/>
                  </a:lnTo>
                  <a:lnTo>
                    <a:pt x="1457" y="5210"/>
                  </a:lnTo>
                  <a:lnTo>
                    <a:pt x="1457" y="5189"/>
                  </a:lnTo>
                  <a:lnTo>
                    <a:pt x="1457" y="5189"/>
                  </a:lnTo>
                  <a:lnTo>
                    <a:pt x="1457" y="5189"/>
                  </a:lnTo>
                  <a:lnTo>
                    <a:pt x="1437" y="5189"/>
                  </a:lnTo>
                  <a:lnTo>
                    <a:pt x="1437" y="5189"/>
                  </a:lnTo>
                  <a:lnTo>
                    <a:pt x="1437" y="5189"/>
                  </a:lnTo>
                  <a:lnTo>
                    <a:pt x="1437" y="5189"/>
                  </a:lnTo>
                  <a:lnTo>
                    <a:pt x="1457" y="5189"/>
                  </a:lnTo>
                  <a:lnTo>
                    <a:pt x="1457" y="5169"/>
                  </a:lnTo>
                  <a:lnTo>
                    <a:pt x="1457" y="5169"/>
                  </a:lnTo>
                  <a:lnTo>
                    <a:pt x="1437" y="5169"/>
                  </a:lnTo>
                  <a:lnTo>
                    <a:pt x="1437" y="5169"/>
                  </a:lnTo>
                  <a:lnTo>
                    <a:pt x="1437" y="5169"/>
                  </a:lnTo>
                  <a:lnTo>
                    <a:pt x="1437" y="5169"/>
                  </a:lnTo>
                  <a:lnTo>
                    <a:pt x="1437" y="5169"/>
                  </a:lnTo>
                  <a:lnTo>
                    <a:pt x="1457" y="5169"/>
                  </a:lnTo>
                  <a:lnTo>
                    <a:pt x="1457" y="5169"/>
                  </a:lnTo>
                  <a:lnTo>
                    <a:pt x="1457" y="5169"/>
                  </a:lnTo>
                  <a:lnTo>
                    <a:pt x="1457" y="5189"/>
                  </a:lnTo>
                  <a:lnTo>
                    <a:pt x="1457" y="5189"/>
                  </a:lnTo>
                  <a:lnTo>
                    <a:pt x="1477" y="5189"/>
                  </a:lnTo>
                  <a:lnTo>
                    <a:pt x="1477" y="5189"/>
                  </a:lnTo>
                  <a:lnTo>
                    <a:pt x="1477" y="5169"/>
                  </a:lnTo>
                  <a:lnTo>
                    <a:pt x="1477" y="5169"/>
                  </a:lnTo>
                  <a:lnTo>
                    <a:pt x="1477" y="5169"/>
                  </a:lnTo>
                  <a:lnTo>
                    <a:pt x="1477" y="5169"/>
                  </a:lnTo>
                  <a:lnTo>
                    <a:pt x="1477" y="5169"/>
                  </a:lnTo>
                  <a:lnTo>
                    <a:pt x="1498" y="5169"/>
                  </a:lnTo>
                  <a:lnTo>
                    <a:pt x="1498" y="5169"/>
                  </a:lnTo>
                  <a:lnTo>
                    <a:pt x="1498" y="5148"/>
                  </a:lnTo>
                  <a:lnTo>
                    <a:pt x="1498" y="5148"/>
                  </a:lnTo>
                  <a:lnTo>
                    <a:pt x="1498" y="5128"/>
                  </a:lnTo>
                  <a:lnTo>
                    <a:pt x="1498" y="5128"/>
                  </a:lnTo>
                  <a:lnTo>
                    <a:pt x="1519" y="5148"/>
                  </a:lnTo>
                  <a:lnTo>
                    <a:pt x="1519" y="5148"/>
                  </a:lnTo>
                  <a:lnTo>
                    <a:pt x="1498" y="5148"/>
                  </a:lnTo>
                  <a:lnTo>
                    <a:pt x="1498" y="5169"/>
                  </a:lnTo>
                  <a:lnTo>
                    <a:pt x="1519" y="5169"/>
                  </a:lnTo>
                  <a:lnTo>
                    <a:pt x="1539" y="5148"/>
                  </a:lnTo>
                  <a:lnTo>
                    <a:pt x="1539" y="5148"/>
                  </a:lnTo>
                  <a:lnTo>
                    <a:pt x="1539" y="5128"/>
                  </a:lnTo>
                  <a:lnTo>
                    <a:pt x="1539" y="5128"/>
                  </a:lnTo>
                  <a:lnTo>
                    <a:pt x="1539" y="5128"/>
                  </a:lnTo>
                  <a:lnTo>
                    <a:pt x="1539" y="5128"/>
                  </a:lnTo>
                  <a:lnTo>
                    <a:pt x="1539" y="5128"/>
                  </a:lnTo>
                  <a:lnTo>
                    <a:pt x="1539" y="5148"/>
                  </a:lnTo>
                  <a:lnTo>
                    <a:pt x="1539" y="5148"/>
                  </a:lnTo>
                  <a:lnTo>
                    <a:pt x="1539" y="5148"/>
                  </a:lnTo>
                  <a:lnTo>
                    <a:pt x="1559" y="5148"/>
                  </a:lnTo>
                  <a:lnTo>
                    <a:pt x="1559" y="5148"/>
                  </a:lnTo>
                  <a:lnTo>
                    <a:pt x="1559" y="5148"/>
                  </a:lnTo>
                  <a:lnTo>
                    <a:pt x="1559" y="5148"/>
                  </a:lnTo>
                  <a:lnTo>
                    <a:pt x="1559" y="5148"/>
                  </a:lnTo>
                  <a:lnTo>
                    <a:pt x="1559" y="5128"/>
                  </a:lnTo>
                  <a:lnTo>
                    <a:pt x="1559" y="5128"/>
                  </a:lnTo>
                  <a:lnTo>
                    <a:pt x="1559" y="5128"/>
                  </a:lnTo>
                  <a:lnTo>
                    <a:pt x="1559" y="5128"/>
                  </a:lnTo>
                  <a:lnTo>
                    <a:pt x="1559" y="5128"/>
                  </a:lnTo>
                  <a:lnTo>
                    <a:pt x="1580" y="5128"/>
                  </a:lnTo>
                  <a:lnTo>
                    <a:pt x="1580" y="5128"/>
                  </a:lnTo>
                  <a:lnTo>
                    <a:pt x="1580" y="5128"/>
                  </a:lnTo>
                  <a:lnTo>
                    <a:pt x="1580" y="5128"/>
                  </a:lnTo>
                  <a:lnTo>
                    <a:pt x="1580" y="5128"/>
                  </a:lnTo>
                  <a:lnTo>
                    <a:pt x="1580" y="5107"/>
                  </a:lnTo>
                  <a:lnTo>
                    <a:pt x="1580" y="5107"/>
                  </a:lnTo>
                  <a:lnTo>
                    <a:pt x="1580" y="5107"/>
                  </a:lnTo>
                  <a:lnTo>
                    <a:pt x="1580" y="5107"/>
                  </a:lnTo>
                  <a:lnTo>
                    <a:pt x="1580" y="5107"/>
                  </a:lnTo>
                  <a:lnTo>
                    <a:pt x="1580" y="5107"/>
                  </a:lnTo>
                  <a:lnTo>
                    <a:pt x="1580" y="5107"/>
                  </a:lnTo>
                  <a:lnTo>
                    <a:pt x="1580" y="5107"/>
                  </a:lnTo>
                  <a:lnTo>
                    <a:pt x="1580" y="5107"/>
                  </a:lnTo>
                  <a:lnTo>
                    <a:pt x="1580" y="5107"/>
                  </a:lnTo>
                  <a:lnTo>
                    <a:pt x="1580" y="5107"/>
                  </a:lnTo>
                  <a:lnTo>
                    <a:pt x="1601" y="5087"/>
                  </a:lnTo>
                  <a:lnTo>
                    <a:pt x="1621" y="5087"/>
                  </a:lnTo>
                  <a:lnTo>
                    <a:pt x="1621" y="5087"/>
                  </a:lnTo>
                  <a:lnTo>
                    <a:pt x="1601" y="5087"/>
                  </a:lnTo>
                  <a:lnTo>
                    <a:pt x="1601" y="5087"/>
                  </a:lnTo>
                  <a:lnTo>
                    <a:pt x="1621" y="5087"/>
                  </a:lnTo>
                  <a:lnTo>
                    <a:pt x="1621" y="5087"/>
                  </a:lnTo>
                  <a:lnTo>
                    <a:pt x="1621" y="5087"/>
                  </a:lnTo>
                  <a:lnTo>
                    <a:pt x="1662" y="5087"/>
                  </a:lnTo>
                  <a:lnTo>
                    <a:pt x="1662" y="5087"/>
                  </a:lnTo>
                  <a:lnTo>
                    <a:pt x="1662" y="5087"/>
                  </a:lnTo>
                  <a:lnTo>
                    <a:pt x="1662" y="5066"/>
                  </a:lnTo>
                  <a:lnTo>
                    <a:pt x="1662" y="5066"/>
                  </a:lnTo>
                  <a:lnTo>
                    <a:pt x="1662" y="5066"/>
                  </a:lnTo>
                  <a:lnTo>
                    <a:pt x="1662" y="5066"/>
                  </a:lnTo>
                  <a:lnTo>
                    <a:pt x="1662" y="5066"/>
                  </a:lnTo>
                  <a:lnTo>
                    <a:pt x="1662" y="5046"/>
                  </a:lnTo>
                  <a:lnTo>
                    <a:pt x="1662" y="5046"/>
                  </a:lnTo>
                  <a:lnTo>
                    <a:pt x="1662" y="5046"/>
                  </a:lnTo>
                  <a:lnTo>
                    <a:pt x="1662" y="5046"/>
                  </a:lnTo>
                  <a:lnTo>
                    <a:pt x="1683" y="5046"/>
                  </a:lnTo>
                  <a:lnTo>
                    <a:pt x="1683" y="5025"/>
                  </a:lnTo>
                  <a:lnTo>
                    <a:pt x="1683" y="5025"/>
                  </a:lnTo>
                  <a:lnTo>
                    <a:pt x="1683" y="5025"/>
                  </a:lnTo>
                  <a:lnTo>
                    <a:pt x="1683" y="5025"/>
                  </a:lnTo>
                  <a:lnTo>
                    <a:pt x="1703" y="5025"/>
                  </a:lnTo>
                  <a:lnTo>
                    <a:pt x="1683" y="5025"/>
                  </a:lnTo>
                  <a:lnTo>
                    <a:pt x="1683" y="5046"/>
                  </a:lnTo>
                  <a:lnTo>
                    <a:pt x="1683" y="5046"/>
                  </a:lnTo>
                  <a:lnTo>
                    <a:pt x="1683" y="5046"/>
                  </a:lnTo>
                  <a:lnTo>
                    <a:pt x="1683" y="5046"/>
                  </a:lnTo>
                  <a:lnTo>
                    <a:pt x="1683" y="5046"/>
                  </a:lnTo>
                  <a:lnTo>
                    <a:pt x="1683" y="5066"/>
                  </a:lnTo>
                  <a:lnTo>
                    <a:pt x="1703" y="5066"/>
                  </a:lnTo>
                  <a:lnTo>
                    <a:pt x="1723" y="5087"/>
                  </a:lnTo>
                  <a:lnTo>
                    <a:pt x="1723" y="5066"/>
                  </a:lnTo>
                  <a:lnTo>
                    <a:pt x="1723" y="5066"/>
                  </a:lnTo>
                  <a:lnTo>
                    <a:pt x="1744" y="5066"/>
                  </a:lnTo>
                  <a:lnTo>
                    <a:pt x="1723" y="5066"/>
                  </a:lnTo>
                  <a:lnTo>
                    <a:pt x="1703" y="5046"/>
                  </a:lnTo>
                  <a:lnTo>
                    <a:pt x="1703" y="5046"/>
                  </a:lnTo>
                  <a:lnTo>
                    <a:pt x="1703" y="5046"/>
                  </a:lnTo>
                  <a:lnTo>
                    <a:pt x="1723" y="5046"/>
                  </a:lnTo>
                  <a:lnTo>
                    <a:pt x="1723" y="5046"/>
                  </a:lnTo>
                  <a:lnTo>
                    <a:pt x="1723" y="5046"/>
                  </a:lnTo>
                  <a:lnTo>
                    <a:pt x="1744" y="5046"/>
                  </a:lnTo>
                  <a:lnTo>
                    <a:pt x="1744" y="5046"/>
                  </a:lnTo>
                  <a:lnTo>
                    <a:pt x="1744" y="5066"/>
                  </a:lnTo>
                  <a:lnTo>
                    <a:pt x="1744" y="5066"/>
                  </a:lnTo>
                  <a:lnTo>
                    <a:pt x="1744" y="5066"/>
                  </a:lnTo>
                  <a:lnTo>
                    <a:pt x="1744" y="5066"/>
                  </a:lnTo>
                  <a:lnTo>
                    <a:pt x="1744" y="5066"/>
                  </a:lnTo>
                  <a:lnTo>
                    <a:pt x="1765" y="5066"/>
                  </a:lnTo>
                  <a:lnTo>
                    <a:pt x="1765" y="5066"/>
                  </a:lnTo>
                  <a:lnTo>
                    <a:pt x="1744" y="5046"/>
                  </a:lnTo>
                  <a:lnTo>
                    <a:pt x="1744" y="5046"/>
                  </a:lnTo>
                  <a:lnTo>
                    <a:pt x="1744" y="5025"/>
                  </a:lnTo>
                  <a:lnTo>
                    <a:pt x="1744" y="5025"/>
                  </a:lnTo>
                  <a:lnTo>
                    <a:pt x="1744" y="5005"/>
                  </a:lnTo>
                  <a:lnTo>
                    <a:pt x="1744" y="5005"/>
                  </a:lnTo>
                  <a:lnTo>
                    <a:pt x="1744" y="5005"/>
                  </a:lnTo>
                  <a:lnTo>
                    <a:pt x="1723" y="5005"/>
                  </a:lnTo>
                  <a:lnTo>
                    <a:pt x="1723" y="5005"/>
                  </a:lnTo>
                  <a:lnTo>
                    <a:pt x="1744" y="5005"/>
                  </a:lnTo>
                  <a:lnTo>
                    <a:pt x="1744" y="5005"/>
                  </a:lnTo>
                  <a:lnTo>
                    <a:pt x="1765" y="5005"/>
                  </a:lnTo>
                  <a:lnTo>
                    <a:pt x="1765" y="5005"/>
                  </a:lnTo>
                  <a:lnTo>
                    <a:pt x="1765" y="5005"/>
                  </a:lnTo>
                  <a:lnTo>
                    <a:pt x="1765" y="5005"/>
                  </a:lnTo>
                  <a:lnTo>
                    <a:pt x="1765" y="5005"/>
                  </a:lnTo>
                  <a:lnTo>
                    <a:pt x="1765" y="5005"/>
                  </a:lnTo>
                  <a:lnTo>
                    <a:pt x="1765" y="5005"/>
                  </a:lnTo>
                  <a:lnTo>
                    <a:pt x="1785" y="5025"/>
                  </a:lnTo>
                  <a:lnTo>
                    <a:pt x="1785" y="5046"/>
                  </a:lnTo>
                  <a:lnTo>
                    <a:pt x="1785" y="5025"/>
                  </a:lnTo>
                  <a:lnTo>
                    <a:pt x="1785" y="5025"/>
                  </a:lnTo>
                  <a:lnTo>
                    <a:pt x="1785" y="5025"/>
                  </a:lnTo>
                  <a:lnTo>
                    <a:pt x="1785" y="5025"/>
                  </a:lnTo>
                  <a:lnTo>
                    <a:pt x="1785" y="5025"/>
                  </a:lnTo>
                  <a:lnTo>
                    <a:pt x="1785" y="5025"/>
                  </a:lnTo>
                  <a:lnTo>
                    <a:pt x="1785" y="5005"/>
                  </a:lnTo>
                  <a:lnTo>
                    <a:pt x="1785" y="5005"/>
                  </a:lnTo>
                  <a:lnTo>
                    <a:pt x="1765" y="5005"/>
                  </a:lnTo>
                  <a:lnTo>
                    <a:pt x="1765" y="5005"/>
                  </a:lnTo>
                  <a:lnTo>
                    <a:pt x="1765" y="4984"/>
                  </a:lnTo>
                  <a:lnTo>
                    <a:pt x="1765" y="4984"/>
                  </a:lnTo>
                  <a:lnTo>
                    <a:pt x="1765" y="4984"/>
                  </a:lnTo>
                  <a:lnTo>
                    <a:pt x="1765" y="4984"/>
                  </a:lnTo>
                  <a:lnTo>
                    <a:pt x="1765" y="4984"/>
                  </a:lnTo>
                  <a:lnTo>
                    <a:pt x="1765" y="4984"/>
                  </a:lnTo>
                  <a:lnTo>
                    <a:pt x="1765" y="4984"/>
                  </a:lnTo>
                  <a:lnTo>
                    <a:pt x="1765" y="4964"/>
                  </a:lnTo>
                  <a:lnTo>
                    <a:pt x="1744" y="4964"/>
                  </a:lnTo>
                  <a:lnTo>
                    <a:pt x="1744" y="4964"/>
                  </a:lnTo>
                  <a:lnTo>
                    <a:pt x="1744" y="4964"/>
                  </a:lnTo>
                  <a:lnTo>
                    <a:pt x="1744" y="4964"/>
                  </a:lnTo>
                  <a:lnTo>
                    <a:pt x="1744" y="4943"/>
                  </a:lnTo>
                  <a:lnTo>
                    <a:pt x="1744" y="4964"/>
                  </a:lnTo>
                  <a:lnTo>
                    <a:pt x="1765" y="4964"/>
                  </a:lnTo>
                  <a:lnTo>
                    <a:pt x="1765" y="4964"/>
                  </a:lnTo>
                  <a:lnTo>
                    <a:pt x="1785" y="4964"/>
                  </a:lnTo>
                  <a:lnTo>
                    <a:pt x="1785" y="4984"/>
                  </a:lnTo>
                  <a:lnTo>
                    <a:pt x="1785" y="4984"/>
                  </a:lnTo>
                  <a:lnTo>
                    <a:pt x="1805" y="4984"/>
                  </a:lnTo>
                  <a:lnTo>
                    <a:pt x="1805" y="4984"/>
                  </a:lnTo>
                  <a:lnTo>
                    <a:pt x="1805" y="4984"/>
                  </a:lnTo>
                  <a:lnTo>
                    <a:pt x="1805" y="4984"/>
                  </a:lnTo>
                  <a:lnTo>
                    <a:pt x="1826" y="4984"/>
                  </a:lnTo>
                  <a:lnTo>
                    <a:pt x="1826" y="4964"/>
                  </a:lnTo>
                  <a:lnTo>
                    <a:pt x="1805" y="4964"/>
                  </a:lnTo>
                  <a:lnTo>
                    <a:pt x="1805" y="4964"/>
                  </a:lnTo>
                  <a:lnTo>
                    <a:pt x="1826" y="4964"/>
                  </a:lnTo>
                  <a:lnTo>
                    <a:pt x="1826" y="4964"/>
                  </a:lnTo>
                  <a:lnTo>
                    <a:pt x="1826" y="4964"/>
                  </a:lnTo>
                  <a:lnTo>
                    <a:pt x="1826" y="4964"/>
                  </a:lnTo>
                  <a:lnTo>
                    <a:pt x="1826" y="4964"/>
                  </a:lnTo>
                  <a:lnTo>
                    <a:pt x="1847" y="4984"/>
                  </a:lnTo>
                  <a:lnTo>
                    <a:pt x="1847" y="4984"/>
                  </a:lnTo>
                  <a:lnTo>
                    <a:pt x="1847" y="4984"/>
                  </a:lnTo>
                  <a:lnTo>
                    <a:pt x="1847" y="4984"/>
                  </a:lnTo>
                  <a:lnTo>
                    <a:pt x="1847" y="4984"/>
                  </a:lnTo>
                  <a:lnTo>
                    <a:pt x="1847" y="4984"/>
                  </a:lnTo>
                  <a:lnTo>
                    <a:pt x="1847" y="4984"/>
                  </a:lnTo>
                  <a:lnTo>
                    <a:pt x="1847" y="4984"/>
                  </a:lnTo>
                  <a:lnTo>
                    <a:pt x="1847" y="4984"/>
                  </a:lnTo>
                  <a:lnTo>
                    <a:pt x="1847" y="4964"/>
                  </a:lnTo>
                  <a:lnTo>
                    <a:pt x="1847" y="4964"/>
                  </a:lnTo>
                  <a:lnTo>
                    <a:pt x="1867" y="4984"/>
                  </a:lnTo>
                  <a:lnTo>
                    <a:pt x="1867" y="4984"/>
                  </a:lnTo>
                  <a:lnTo>
                    <a:pt x="1867" y="4984"/>
                  </a:lnTo>
                  <a:lnTo>
                    <a:pt x="1867" y="4964"/>
                  </a:lnTo>
                  <a:lnTo>
                    <a:pt x="1867" y="4964"/>
                  </a:lnTo>
                  <a:lnTo>
                    <a:pt x="1867" y="4964"/>
                  </a:lnTo>
                  <a:lnTo>
                    <a:pt x="1867" y="4964"/>
                  </a:lnTo>
                  <a:lnTo>
                    <a:pt x="1867" y="4964"/>
                  </a:lnTo>
                  <a:lnTo>
                    <a:pt x="1867" y="4943"/>
                  </a:lnTo>
                  <a:lnTo>
                    <a:pt x="1867" y="4943"/>
                  </a:lnTo>
                  <a:lnTo>
                    <a:pt x="1867" y="4923"/>
                  </a:lnTo>
                  <a:lnTo>
                    <a:pt x="1888" y="4882"/>
                  </a:lnTo>
                  <a:lnTo>
                    <a:pt x="1888" y="4861"/>
                  </a:lnTo>
                  <a:lnTo>
                    <a:pt x="1888" y="4841"/>
                  </a:lnTo>
                  <a:lnTo>
                    <a:pt x="1909" y="4841"/>
                  </a:lnTo>
                  <a:lnTo>
                    <a:pt x="1909" y="4841"/>
                  </a:lnTo>
                  <a:lnTo>
                    <a:pt x="1929" y="4861"/>
                  </a:lnTo>
                  <a:lnTo>
                    <a:pt x="1929" y="4882"/>
                  </a:lnTo>
                  <a:lnTo>
                    <a:pt x="1909" y="4861"/>
                  </a:lnTo>
                  <a:lnTo>
                    <a:pt x="1888" y="4861"/>
                  </a:lnTo>
                  <a:lnTo>
                    <a:pt x="1888" y="4882"/>
                  </a:lnTo>
                  <a:lnTo>
                    <a:pt x="1888" y="4882"/>
                  </a:lnTo>
                  <a:lnTo>
                    <a:pt x="1888" y="4882"/>
                  </a:lnTo>
                  <a:lnTo>
                    <a:pt x="1888" y="4902"/>
                  </a:lnTo>
                  <a:lnTo>
                    <a:pt x="1888" y="4902"/>
                  </a:lnTo>
                  <a:lnTo>
                    <a:pt x="1888" y="4923"/>
                  </a:lnTo>
                  <a:lnTo>
                    <a:pt x="1867" y="4923"/>
                  </a:lnTo>
                  <a:lnTo>
                    <a:pt x="1867" y="4923"/>
                  </a:lnTo>
                  <a:lnTo>
                    <a:pt x="1867" y="4923"/>
                  </a:lnTo>
                  <a:lnTo>
                    <a:pt x="1867" y="4943"/>
                  </a:lnTo>
                  <a:lnTo>
                    <a:pt x="1888" y="4943"/>
                  </a:lnTo>
                  <a:lnTo>
                    <a:pt x="1888" y="4943"/>
                  </a:lnTo>
                  <a:lnTo>
                    <a:pt x="1888" y="4964"/>
                  </a:lnTo>
                  <a:lnTo>
                    <a:pt x="1888" y="4943"/>
                  </a:lnTo>
                  <a:lnTo>
                    <a:pt x="1888" y="4943"/>
                  </a:lnTo>
                  <a:lnTo>
                    <a:pt x="1909" y="4943"/>
                  </a:lnTo>
                  <a:lnTo>
                    <a:pt x="1909" y="4943"/>
                  </a:lnTo>
                  <a:lnTo>
                    <a:pt x="1909" y="4943"/>
                  </a:lnTo>
                  <a:lnTo>
                    <a:pt x="1909" y="4943"/>
                  </a:lnTo>
                  <a:lnTo>
                    <a:pt x="1929" y="4943"/>
                  </a:lnTo>
                  <a:lnTo>
                    <a:pt x="1929" y="4964"/>
                  </a:lnTo>
                  <a:lnTo>
                    <a:pt x="1929" y="4964"/>
                  </a:lnTo>
                  <a:lnTo>
                    <a:pt x="1929" y="4943"/>
                  </a:lnTo>
                  <a:lnTo>
                    <a:pt x="1929" y="4943"/>
                  </a:lnTo>
                  <a:lnTo>
                    <a:pt x="1929" y="4943"/>
                  </a:lnTo>
                  <a:lnTo>
                    <a:pt x="1929" y="4943"/>
                  </a:lnTo>
                  <a:lnTo>
                    <a:pt x="1929" y="4923"/>
                  </a:lnTo>
                  <a:lnTo>
                    <a:pt x="1929" y="4923"/>
                  </a:lnTo>
                  <a:lnTo>
                    <a:pt x="1929" y="4923"/>
                  </a:lnTo>
                  <a:lnTo>
                    <a:pt x="1949" y="4923"/>
                  </a:lnTo>
                  <a:lnTo>
                    <a:pt x="1949" y="4923"/>
                  </a:lnTo>
                  <a:lnTo>
                    <a:pt x="1949" y="4923"/>
                  </a:lnTo>
                  <a:lnTo>
                    <a:pt x="1949" y="4923"/>
                  </a:lnTo>
                  <a:lnTo>
                    <a:pt x="1949" y="4923"/>
                  </a:lnTo>
                  <a:lnTo>
                    <a:pt x="1949" y="4923"/>
                  </a:lnTo>
                  <a:lnTo>
                    <a:pt x="1949" y="4923"/>
                  </a:lnTo>
                  <a:lnTo>
                    <a:pt x="1970" y="4923"/>
                  </a:lnTo>
                  <a:lnTo>
                    <a:pt x="1970" y="4923"/>
                  </a:lnTo>
                  <a:lnTo>
                    <a:pt x="1991" y="4923"/>
                  </a:lnTo>
                  <a:lnTo>
                    <a:pt x="1991" y="4923"/>
                  </a:lnTo>
                  <a:lnTo>
                    <a:pt x="1991" y="4923"/>
                  </a:lnTo>
                  <a:lnTo>
                    <a:pt x="1991" y="4923"/>
                  </a:lnTo>
                  <a:lnTo>
                    <a:pt x="1970" y="4923"/>
                  </a:lnTo>
                  <a:lnTo>
                    <a:pt x="1991" y="4902"/>
                  </a:lnTo>
                  <a:lnTo>
                    <a:pt x="1991" y="4902"/>
                  </a:lnTo>
                  <a:lnTo>
                    <a:pt x="1991" y="4902"/>
                  </a:lnTo>
                  <a:lnTo>
                    <a:pt x="1991" y="4902"/>
                  </a:lnTo>
                  <a:lnTo>
                    <a:pt x="1991" y="4902"/>
                  </a:lnTo>
                  <a:lnTo>
                    <a:pt x="1991" y="4882"/>
                  </a:lnTo>
                  <a:lnTo>
                    <a:pt x="1991" y="4882"/>
                  </a:lnTo>
                  <a:lnTo>
                    <a:pt x="1991" y="4882"/>
                  </a:lnTo>
                  <a:lnTo>
                    <a:pt x="1991" y="4882"/>
                  </a:lnTo>
                  <a:lnTo>
                    <a:pt x="2011" y="4882"/>
                  </a:lnTo>
                  <a:lnTo>
                    <a:pt x="2011" y="4882"/>
                  </a:lnTo>
                  <a:lnTo>
                    <a:pt x="2011" y="4882"/>
                  </a:lnTo>
                  <a:lnTo>
                    <a:pt x="2011" y="4882"/>
                  </a:lnTo>
                  <a:lnTo>
                    <a:pt x="2011" y="4882"/>
                  </a:lnTo>
                  <a:lnTo>
                    <a:pt x="2011" y="4882"/>
                  </a:lnTo>
                  <a:lnTo>
                    <a:pt x="2011" y="4882"/>
                  </a:lnTo>
                  <a:lnTo>
                    <a:pt x="2011" y="4882"/>
                  </a:lnTo>
                  <a:lnTo>
                    <a:pt x="2031" y="4882"/>
                  </a:lnTo>
                  <a:lnTo>
                    <a:pt x="2031" y="4882"/>
                  </a:lnTo>
                  <a:lnTo>
                    <a:pt x="2031" y="4882"/>
                  </a:lnTo>
                  <a:lnTo>
                    <a:pt x="2031" y="4882"/>
                  </a:lnTo>
                  <a:lnTo>
                    <a:pt x="2031" y="4882"/>
                  </a:lnTo>
                  <a:lnTo>
                    <a:pt x="2031" y="4882"/>
                  </a:lnTo>
                  <a:lnTo>
                    <a:pt x="2031" y="4882"/>
                  </a:lnTo>
                  <a:lnTo>
                    <a:pt x="2031" y="4861"/>
                  </a:lnTo>
                  <a:lnTo>
                    <a:pt x="2031" y="4861"/>
                  </a:lnTo>
                  <a:lnTo>
                    <a:pt x="2031" y="4861"/>
                  </a:lnTo>
                  <a:lnTo>
                    <a:pt x="2031" y="4861"/>
                  </a:lnTo>
                  <a:lnTo>
                    <a:pt x="2031" y="4861"/>
                  </a:lnTo>
                  <a:lnTo>
                    <a:pt x="2031" y="4861"/>
                  </a:lnTo>
                  <a:lnTo>
                    <a:pt x="2052" y="4882"/>
                  </a:lnTo>
                  <a:lnTo>
                    <a:pt x="2073" y="4882"/>
                  </a:lnTo>
                  <a:lnTo>
                    <a:pt x="2052" y="4882"/>
                  </a:lnTo>
                  <a:lnTo>
                    <a:pt x="2052" y="4882"/>
                  </a:lnTo>
                  <a:lnTo>
                    <a:pt x="2052" y="4882"/>
                  </a:lnTo>
                  <a:lnTo>
                    <a:pt x="2052" y="4882"/>
                  </a:lnTo>
                  <a:lnTo>
                    <a:pt x="2073" y="4882"/>
                  </a:lnTo>
                  <a:lnTo>
                    <a:pt x="2073" y="4882"/>
                  </a:lnTo>
                  <a:lnTo>
                    <a:pt x="2113" y="4902"/>
                  </a:lnTo>
                  <a:lnTo>
                    <a:pt x="2113" y="4902"/>
                  </a:lnTo>
                  <a:lnTo>
                    <a:pt x="2113" y="4902"/>
                  </a:lnTo>
                  <a:lnTo>
                    <a:pt x="2113" y="4902"/>
                  </a:lnTo>
                  <a:lnTo>
                    <a:pt x="2113" y="4902"/>
                  </a:lnTo>
                  <a:lnTo>
                    <a:pt x="2113" y="4902"/>
                  </a:lnTo>
                  <a:lnTo>
                    <a:pt x="2113" y="4882"/>
                  </a:lnTo>
                  <a:lnTo>
                    <a:pt x="2113" y="4882"/>
                  </a:lnTo>
                  <a:lnTo>
                    <a:pt x="2113" y="4882"/>
                  </a:lnTo>
                  <a:lnTo>
                    <a:pt x="2113" y="4882"/>
                  </a:lnTo>
                  <a:lnTo>
                    <a:pt x="2113" y="4882"/>
                  </a:lnTo>
                  <a:lnTo>
                    <a:pt x="2113" y="4882"/>
                  </a:lnTo>
                  <a:lnTo>
                    <a:pt x="2113" y="4882"/>
                  </a:lnTo>
                  <a:lnTo>
                    <a:pt x="2134" y="4882"/>
                  </a:lnTo>
                  <a:lnTo>
                    <a:pt x="2134" y="4882"/>
                  </a:lnTo>
                  <a:lnTo>
                    <a:pt x="2134" y="4882"/>
                  </a:lnTo>
                  <a:lnTo>
                    <a:pt x="2134" y="4882"/>
                  </a:lnTo>
                  <a:lnTo>
                    <a:pt x="2134" y="4882"/>
                  </a:lnTo>
                  <a:lnTo>
                    <a:pt x="2134" y="4861"/>
                  </a:lnTo>
                  <a:lnTo>
                    <a:pt x="2134" y="4861"/>
                  </a:lnTo>
                  <a:lnTo>
                    <a:pt x="2155" y="4861"/>
                  </a:lnTo>
                  <a:lnTo>
                    <a:pt x="2155" y="4861"/>
                  </a:lnTo>
                  <a:lnTo>
                    <a:pt x="2155" y="4861"/>
                  </a:lnTo>
                  <a:lnTo>
                    <a:pt x="2155" y="4882"/>
                  </a:lnTo>
                  <a:lnTo>
                    <a:pt x="2134" y="4882"/>
                  </a:lnTo>
                  <a:lnTo>
                    <a:pt x="2155" y="4882"/>
                  </a:lnTo>
                  <a:lnTo>
                    <a:pt x="2155" y="4882"/>
                  </a:lnTo>
                  <a:lnTo>
                    <a:pt x="2175" y="4861"/>
                  </a:lnTo>
                  <a:lnTo>
                    <a:pt x="2175" y="4861"/>
                  </a:lnTo>
                  <a:lnTo>
                    <a:pt x="2155" y="4861"/>
                  </a:lnTo>
                  <a:lnTo>
                    <a:pt x="2175" y="4861"/>
                  </a:lnTo>
                  <a:lnTo>
                    <a:pt x="2175" y="4861"/>
                  </a:lnTo>
                  <a:lnTo>
                    <a:pt x="2155" y="4861"/>
                  </a:lnTo>
                  <a:lnTo>
                    <a:pt x="2155" y="4841"/>
                  </a:lnTo>
                  <a:lnTo>
                    <a:pt x="2155" y="4841"/>
                  </a:lnTo>
                  <a:lnTo>
                    <a:pt x="2175" y="4841"/>
                  </a:lnTo>
                  <a:lnTo>
                    <a:pt x="2155" y="4841"/>
                  </a:lnTo>
                  <a:lnTo>
                    <a:pt x="2155" y="4841"/>
                  </a:lnTo>
                  <a:lnTo>
                    <a:pt x="2155" y="4841"/>
                  </a:lnTo>
                  <a:lnTo>
                    <a:pt x="2175" y="4841"/>
                  </a:lnTo>
                  <a:lnTo>
                    <a:pt x="2175" y="4841"/>
                  </a:lnTo>
                  <a:lnTo>
                    <a:pt x="2175" y="4841"/>
                  </a:lnTo>
                  <a:lnTo>
                    <a:pt x="2175" y="4841"/>
                  </a:lnTo>
                  <a:lnTo>
                    <a:pt x="2195" y="4820"/>
                  </a:lnTo>
                  <a:lnTo>
                    <a:pt x="2216" y="4779"/>
                  </a:lnTo>
                  <a:lnTo>
                    <a:pt x="2216" y="4779"/>
                  </a:lnTo>
                  <a:lnTo>
                    <a:pt x="2237" y="4738"/>
                  </a:lnTo>
                  <a:lnTo>
                    <a:pt x="2257" y="4718"/>
                  </a:lnTo>
                  <a:lnTo>
                    <a:pt x="2277" y="4677"/>
                  </a:lnTo>
                  <a:lnTo>
                    <a:pt x="2298" y="4636"/>
                  </a:lnTo>
                  <a:lnTo>
                    <a:pt x="2319" y="4615"/>
                  </a:lnTo>
                  <a:lnTo>
                    <a:pt x="2339" y="4615"/>
                  </a:lnTo>
                  <a:lnTo>
                    <a:pt x="2339" y="4594"/>
                  </a:lnTo>
                  <a:lnTo>
                    <a:pt x="2339" y="4594"/>
                  </a:lnTo>
                  <a:lnTo>
                    <a:pt x="2339" y="4594"/>
                  </a:lnTo>
                  <a:lnTo>
                    <a:pt x="2339" y="4594"/>
                  </a:lnTo>
                  <a:lnTo>
                    <a:pt x="2339" y="4574"/>
                  </a:lnTo>
                  <a:lnTo>
                    <a:pt x="2339" y="4574"/>
                  </a:lnTo>
                  <a:lnTo>
                    <a:pt x="2360" y="4554"/>
                  </a:lnTo>
                  <a:lnTo>
                    <a:pt x="2360" y="4533"/>
                  </a:lnTo>
                  <a:lnTo>
                    <a:pt x="2360" y="4533"/>
                  </a:lnTo>
                  <a:lnTo>
                    <a:pt x="2380" y="4533"/>
                  </a:lnTo>
                  <a:lnTo>
                    <a:pt x="2380" y="4512"/>
                  </a:lnTo>
                  <a:lnTo>
                    <a:pt x="2401" y="4492"/>
                  </a:lnTo>
                  <a:lnTo>
                    <a:pt x="2421" y="4472"/>
                  </a:lnTo>
                  <a:lnTo>
                    <a:pt x="2442" y="4451"/>
                  </a:lnTo>
                  <a:lnTo>
                    <a:pt x="2442" y="4430"/>
                  </a:lnTo>
                  <a:lnTo>
                    <a:pt x="2462" y="4410"/>
                  </a:lnTo>
                  <a:lnTo>
                    <a:pt x="2462" y="4410"/>
                  </a:lnTo>
                  <a:lnTo>
                    <a:pt x="2462" y="4390"/>
                  </a:lnTo>
                  <a:lnTo>
                    <a:pt x="2483" y="4348"/>
                  </a:lnTo>
                  <a:lnTo>
                    <a:pt x="2483" y="4348"/>
                  </a:lnTo>
                  <a:lnTo>
                    <a:pt x="2483" y="4328"/>
                  </a:lnTo>
                  <a:lnTo>
                    <a:pt x="2483" y="4328"/>
                  </a:lnTo>
                  <a:lnTo>
                    <a:pt x="2503" y="4308"/>
                  </a:lnTo>
                  <a:lnTo>
                    <a:pt x="2503" y="4308"/>
                  </a:lnTo>
                  <a:lnTo>
                    <a:pt x="2524" y="4308"/>
                  </a:lnTo>
                  <a:lnTo>
                    <a:pt x="2544" y="4246"/>
                  </a:lnTo>
                  <a:lnTo>
                    <a:pt x="2544" y="4246"/>
                  </a:lnTo>
                  <a:lnTo>
                    <a:pt x="2544" y="4226"/>
                  </a:lnTo>
                  <a:lnTo>
                    <a:pt x="2544" y="4226"/>
                  </a:lnTo>
                  <a:lnTo>
                    <a:pt x="2564" y="4184"/>
                  </a:lnTo>
                  <a:lnTo>
                    <a:pt x="2606" y="4102"/>
                  </a:lnTo>
                  <a:lnTo>
                    <a:pt x="2626" y="4040"/>
                  </a:lnTo>
                  <a:lnTo>
                    <a:pt x="2626" y="4040"/>
                  </a:lnTo>
                  <a:lnTo>
                    <a:pt x="2626" y="4040"/>
                  </a:lnTo>
                  <a:lnTo>
                    <a:pt x="2647" y="3979"/>
                  </a:lnTo>
                  <a:lnTo>
                    <a:pt x="2667" y="3938"/>
                  </a:lnTo>
                  <a:lnTo>
                    <a:pt x="2667" y="3918"/>
                  </a:lnTo>
                  <a:lnTo>
                    <a:pt x="2667" y="3918"/>
                  </a:lnTo>
                  <a:lnTo>
                    <a:pt x="2688" y="3918"/>
                  </a:lnTo>
                  <a:lnTo>
                    <a:pt x="2688" y="3918"/>
                  </a:lnTo>
                  <a:lnTo>
                    <a:pt x="2708" y="3876"/>
                  </a:lnTo>
                  <a:lnTo>
                    <a:pt x="2729" y="3856"/>
                  </a:lnTo>
                  <a:lnTo>
                    <a:pt x="2729" y="3856"/>
                  </a:lnTo>
                  <a:lnTo>
                    <a:pt x="2729" y="3856"/>
                  </a:lnTo>
                  <a:lnTo>
                    <a:pt x="2729" y="3836"/>
                  </a:lnTo>
                  <a:lnTo>
                    <a:pt x="2729" y="3815"/>
                  </a:lnTo>
                  <a:lnTo>
                    <a:pt x="2749" y="3774"/>
                  </a:lnTo>
                  <a:lnTo>
                    <a:pt x="2770" y="3774"/>
                  </a:lnTo>
                  <a:lnTo>
                    <a:pt x="2770" y="3754"/>
                  </a:lnTo>
                  <a:lnTo>
                    <a:pt x="2770" y="3754"/>
                  </a:lnTo>
                  <a:lnTo>
                    <a:pt x="2770" y="3754"/>
                  </a:lnTo>
                  <a:lnTo>
                    <a:pt x="2770" y="3754"/>
                  </a:lnTo>
                  <a:lnTo>
                    <a:pt x="2770" y="3754"/>
                  </a:lnTo>
                  <a:lnTo>
                    <a:pt x="2770" y="3733"/>
                  </a:lnTo>
                  <a:lnTo>
                    <a:pt x="2770" y="3733"/>
                  </a:lnTo>
                  <a:lnTo>
                    <a:pt x="2770" y="3712"/>
                  </a:lnTo>
                  <a:lnTo>
                    <a:pt x="2790" y="3692"/>
                  </a:lnTo>
                  <a:lnTo>
                    <a:pt x="2790" y="3672"/>
                  </a:lnTo>
                  <a:lnTo>
                    <a:pt x="2790" y="3651"/>
                  </a:lnTo>
                  <a:lnTo>
                    <a:pt x="2790" y="3610"/>
                  </a:lnTo>
                  <a:lnTo>
                    <a:pt x="2790" y="3590"/>
                  </a:lnTo>
                  <a:lnTo>
                    <a:pt x="2790" y="3569"/>
                  </a:lnTo>
                  <a:lnTo>
                    <a:pt x="2811" y="3528"/>
                  </a:lnTo>
                  <a:lnTo>
                    <a:pt x="2790" y="3528"/>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5" name="Freeform 12"/>
            <p:cNvSpPr>
              <a:spLocks noChangeArrowheads="1"/>
            </p:cNvSpPr>
            <p:nvPr/>
          </p:nvSpPr>
          <p:spPr bwMode="auto">
            <a:xfrm>
              <a:off x="618499" y="-4763"/>
              <a:ext cx="2419184" cy="1099368"/>
            </a:xfrm>
            <a:custGeom>
              <a:avLst/>
              <a:gdLst/>
              <a:ahLst/>
              <a:cxnLst>
                <a:cxn ang="0">
                  <a:pos x="6215" y="287"/>
                </a:cxn>
                <a:cxn ang="0">
                  <a:pos x="943" y="62"/>
                </a:cxn>
                <a:cxn ang="0">
                  <a:pos x="492" y="164"/>
                </a:cxn>
                <a:cxn ang="0">
                  <a:pos x="574" y="287"/>
                </a:cxn>
                <a:cxn ang="0">
                  <a:pos x="307" y="431"/>
                </a:cxn>
                <a:cxn ang="0">
                  <a:pos x="677" y="472"/>
                </a:cxn>
                <a:cxn ang="0">
                  <a:pos x="738" y="513"/>
                </a:cxn>
                <a:cxn ang="0">
                  <a:pos x="595" y="513"/>
                </a:cxn>
                <a:cxn ang="0">
                  <a:pos x="451" y="636"/>
                </a:cxn>
                <a:cxn ang="0">
                  <a:pos x="533" y="759"/>
                </a:cxn>
                <a:cxn ang="0">
                  <a:pos x="225" y="923"/>
                </a:cxn>
                <a:cxn ang="0">
                  <a:pos x="164" y="1026"/>
                </a:cxn>
                <a:cxn ang="0">
                  <a:pos x="164" y="1210"/>
                </a:cxn>
                <a:cxn ang="0">
                  <a:pos x="246" y="1354"/>
                </a:cxn>
                <a:cxn ang="0">
                  <a:pos x="164" y="1661"/>
                </a:cxn>
                <a:cxn ang="0">
                  <a:pos x="225" y="1743"/>
                </a:cxn>
                <a:cxn ang="0">
                  <a:pos x="143" y="1867"/>
                </a:cxn>
                <a:cxn ang="0">
                  <a:pos x="185" y="2113"/>
                </a:cxn>
                <a:cxn ang="0">
                  <a:pos x="61" y="2236"/>
                </a:cxn>
                <a:cxn ang="0">
                  <a:pos x="41" y="2318"/>
                </a:cxn>
                <a:cxn ang="0">
                  <a:pos x="123" y="2441"/>
                </a:cxn>
                <a:cxn ang="0">
                  <a:pos x="369" y="2543"/>
                </a:cxn>
                <a:cxn ang="0">
                  <a:pos x="595" y="2543"/>
                </a:cxn>
                <a:cxn ang="0">
                  <a:pos x="656" y="2667"/>
                </a:cxn>
                <a:cxn ang="0">
                  <a:pos x="615" y="2728"/>
                </a:cxn>
                <a:cxn ang="0">
                  <a:pos x="451" y="2851"/>
                </a:cxn>
                <a:cxn ang="0">
                  <a:pos x="554" y="2954"/>
                </a:cxn>
                <a:cxn ang="0">
                  <a:pos x="574" y="3056"/>
                </a:cxn>
                <a:cxn ang="0">
                  <a:pos x="677" y="3118"/>
                </a:cxn>
                <a:cxn ang="0">
                  <a:pos x="902" y="3302"/>
                </a:cxn>
                <a:cxn ang="0">
                  <a:pos x="882" y="3138"/>
                </a:cxn>
                <a:cxn ang="0">
                  <a:pos x="1046" y="3036"/>
                </a:cxn>
                <a:cxn ang="0">
                  <a:pos x="1169" y="2913"/>
                </a:cxn>
                <a:cxn ang="0">
                  <a:pos x="1394" y="2810"/>
                </a:cxn>
                <a:cxn ang="0">
                  <a:pos x="1518" y="2461"/>
                </a:cxn>
                <a:cxn ang="0">
                  <a:pos x="1580" y="2339"/>
                </a:cxn>
                <a:cxn ang="0">
                  <a:pos x="1744" y="2359"/>
                </a:cxn>
                <a:cxn ang="0">
                  <a:pos x="1948" y="2277"/>
                </a:cxn>
                <a:cxn ang="0">
                  <a:pos x="2092" y="2195"/>
                </a:cxn>
                <a:cxn ang="0">
                  <a:pos x="2113" y="1969"/>
                </a:cxn>
                <a:cxn ang="0">
                  <a:pos x="2277" y="1867"/>
                </a:cxn>
                <a:cxn ang="0">
                  <a:pos x="2461" y="1497"/>
                </a:cxn>
                <a:cxn ang="0">
                  <a:pos x="2769" y="1518"/>
                </a:cxn>
                <a:cxn ang="0">
                  <a:pos x="2953" y="1354"/>
                </a:cxn>
                <a:cxn ang="0">
                  <a:pos x="3097" y="1457"/>
                </a:cxn>
                <a:cxn ang="0">
                  <a:pos x="3241" y="1313"/>
                </a:cxn>
                <a:cxn ang="0">
                  <a:pos x="3425" y="1190"/>
                </a:cxn>
                <a:cxn ang="0">
                  <a:pos x="3425" y="1518"/>
                </a:cxn>
                <a:cxn ang="0">
                  <a:pos x="3651" y="1539"/>
                </a:cxn>
                <a:cxn ang="0">
                  <a:pos x="3836" y="1436"/>
                </a:cxn>
                <a:cxn ang="0">
                  <a:pos x="4020" y="1497"/>
                </a:cxn>
                <a:cxn ang="0">
                  <a:pos x="4246" y="1395"/>
                </a:cxn>
                <a:cxn ang="0">
                  <a:pos x="4512" y="1128"/>
                </a:cxn>
                <a:cxn ang="0">
                  <a:pos x="4902" y="923"/>
                </a:cxn>
                <a:cxn ang="0">
                  <a:pos x="5005" y="882"/>
                </a:cxn>
                <a:cxn ang="0">
                  <a:pos x="5271" y="1067"/>
                </a:cxn>
                <a:cxn ang="0">
                  <a:pos x="5538" y="1026"/>
                </a:cxn>
                <a:cxn ang="0">
                  <a:pos x="6051" y="1067"/>
                </a:cxn>
                <a:cxn ang="0">
                  <a:pos x="6400" y="862"/>
                </a:cxn>
                <a:cxn ang="0">
                  <a:pos x="6749" y="780"/>
                </a:cxn>
                <a:cxn ang="0">
                  <a:pos x="7118" y="616"/>
                </a:cxn>
                <a:cxn ang="0">
                  <a:pos x="7138" y="410"/>
                </a:cxn>
                <a:cxn ang="0">
                  <a:pos x="7364" y="184"/>
                </a:cxn>
              </a:cxnLst>
              <a:rect l="0" t="0" r="r" b="b"/>
              <a:pathLst>
                <a:path w="7406" h="3365">
                  <a:moveTo>
                    <a:pt x="7138" y="595"/>
                  </a:moveTo>
                  <a:lnTo>
                    <a:pt x="7118" y="595"/>
                  </a:lnTo>
                  <a:lnTo>
                    <a:pt x="7097" y="595"/>
                  </a:lnTo>
                  <a:lnTo>
                    <a:pt x="7077" y="595"/>
                  </a:lnTo>
                  <a:lnTo>
                    <a:pt x="7077" y="595"/>
                  </a:lnTo>
                  <a:lnTo>
                    <a:pt x="7015" y="574"/>
                  </a:lnTo>
                  <a:lnTo>
                    <a:pt x="6933" y="554"/>
                  </a:lnTo>
                  <a:lnTo>
                    <a:pt x="6872" y="513"/>
                  </a:lnTo>
                  <a:lnTo>
                    <a:pt x="6872" y="513"/>
                  </a:lnTo>
                  <a:lnTo>
                    <a:pt x="6851" y="513"/>
                  </a:lnTo>
                  <a:lnTo>
                    <a:pt x="6851" y="513"/>
                  </a:lnTo>
                  <a:lnTo>
                    <a:pt x="6831" y="492"/>
                  </a:lnTo>
                  <a:lnTo>
                    <a:pt x="6831" y="492"/>
                  </a:lnTo>
                  <a:lnTo>
                    <a:pt x="6831" y="492"/>
                  </a:lnTo>
                  <a:lnTo>
                    <a:pt x="6810" y="492"/>
                  </a:lnTo>
                  <a:lnTo>
                    <a:pt x="6810" y="492"/>
                  </a:lnTo>
                  <a:lnTo>
                    <a:pt x="6810" y="472"/>
                  </a:lnTo>
                  <a:lnTo>
                    <a:pt x="6810" y="472"/>
                  </a:lnTo>
                  <a:lnTo>
                    <a:pt x="6810" y="472"/>
                  </a:lnTo>
                  <a:lnTo>
                    <a:pt x="6790" y="472"/>
                  </a:lnTo>
                  <a:lnTo>
                    <a:pt x="6790" y="472"/>
                  </a:lnTo>
                  <a:lnTo>
                    <a:pt x="6790" y="452"/>
                  </a:lnTo>
                  <a:lnTo>
                    <a:pt x="6790" y="452"/>
                  </a:lnTo>
                  <a:lnTo>
                    <a:pt x="6769" y="431"/>
                  </a:lnTo>
                  <a:lnTo>
                    <a:pt x="6769" y="431"/>
                  </a:lnTo>
                  <a:lnTo>
                    <a:pt x="6728" y="410"/>
                  </a:lnTo>
                  <a:lnTo>
                    <a:pt x="6728" y="410"/>
                  </a:lnTo>
                  <a:lnTo>
                    <a:pt x="6728" y="410"/>
                  </a:lnTo>
                  <a:lnTo>
                    <a:pt x="6728" y="410"/>
                  </a:lnTo>
                  <a:lnTo>
                    <a:pt x="6728" y="390"/>
                  </a:lnTo>
                  <a:lnTo>
                    <a:pt x="6728" y="390"/>
                  </a:lnTo>
                  <a:lnTo>
                    <a:pt x="6728" y="390"/>
                  </a:lnTo>
                  <a:lnTo>
                    <a:pt x="6708" y="370"/>
                  </a:lnTo>
                  <a:lnTo>
                    <a:pt x="6708" y="370"/>
                  </a:lnTo>
                  <a:lnTo>
                    <a:pt x="6708" y="370"/>
                  </a:lnTo>
                  <a:lnTo>
                    <a:pt x="6708" y="349"/>
                  </a:lnTo>
                  <a:lnTo>
                    <a:pt x="6687" y="349"/>
                  </a:lnTo>
                  <a:lnTo>
                    <a:pt x="6687" y="328"/>
                  </a:lnTo>
                  <a:lnTo>
                    <a:pt x="6687" y="328"/>
                  </a:lnTo>
                  <a:lnTo>
                    <a:pt x="6667" y="328"/>
                  </a:lnTo>
                  <a:lnTo>
                    <a:pt x="6667" y="328"/>
                  </a:lnTo>
                  <a:lnTo>
                    <a:pt x="6667" y="328"/>
                  </a:lnTo>
                  <a:lnTo>
                    <a:pt x="6667" y="328"/>
                  </a:lnTo>
                  <a:lnTo>
                    <a:pt x="6667" y="328"/>
                  </a:lnTo>
                  <a:lnTo>
                    <a:pt x="6667" y="328"/>
                  </a:lnTo>
                  <a:lnTo>
                    <a:pt x="6667" y="328"/>
                  </a:lnTo>
                  <a:lnTo>
                    <a:pt x="6667" y="328"/>
                  </a:lnTo>
                  <a:lnTo>
                    <a:pt x="6667" y="328"/>
                  </a:lnTo>
                  <a:lnTo>
                    <a:pt x="6667" y="308"/>
                  </a:lnTo>
                  <a:lnTo>
                    <a:pt x="6667" y="308"/>
                  </a:lnTo>
                  <a:lnTo>
                    <a:pt x="6667" y="287"/>
                  </a:lnTo>
                  <a:lnTo>
                    <a:pt x="6646" y="287"/>
                  </a:lnTo>
                  <a:lnTo>
                    <a:pt x="6646" y="287"/>
                  </a:lnTo>
                  <a:lnTo>
                    <a:pt x="6625" y="308"/>
                  </a:lnTo>
                  <a:lnTo>
                    <a:pt x="6605" y="308"/>
                  </a:lnTo>
                  <a:lnTo>
                    <a:pt x="6605" y="308"/>
                  </a:lnTo>
                  <a:lnTo>
                    <a:pt x="6605" y="328"/>
                  </a:lnTo>
                  <a:lnTo>
                    <a:pt x="6605" y="328"/>
                  </a:lnTo>
                  <a:lnTo>
                    <a:pt x="6605" y="328"/>
                  </a:lnTo>
                  <a:lnTo>
                    <a:pt x="6584" y="328"/>
                  </a:lnTo>
                  <a:lnTo>
                    <a:pt x="6584" y="308"/>
                  </a:lnTo>
                  <a:lnTo>
                    <a:pt x="6584" y="308"/>
                  </a:lnTo>
                  <a:lnTo>
                    <a:pt x="6584" y="308"/>
                  </a:lnTo>
                  <a:lnTo>
                    <a:pt x="6584" y="308"/>
                  </a:lnTo>
                  <a:lnTo>
                    <a:pt x="6584" y="308"/>
                  </a:lnTo>
                  <a:lnTo>
                    <a:pt x="6584" y="287"/>
                  </a:lnTo>
                  <a:lnTo>
                    <a:pt x="6584" y="287"/>
                  </a:lnTo>
                  <a:lnTo>
                    <a:pt x="6605" y="287"/>
                  </a:lnTo>
                  <a:lnTo>
                    <a:pt x="6605" y="287"/>
                  </a:lnTo>
                  <a:lnTo>
                    <a:pt x="6605" y="287"/>
                  </a:lnTo>
                  <a:lnTo>
                    <a:pt x="6584" y="266"/>
                  </a:lnTo>
                  <a:lnTo>
                    <a:pt x="6605" y="266"/>
                  </a:lnTo>
                  <a:lnTo>
                    <a:pt x="6605" y="266"/>
                  </a:lnTo>
                  <a:lnTo>
                    <a:pt x="6625" y="266"/>
                  </a:lnTo>
                  <a:lnTo>
                    <a:pt x="6625" y="266"/>
                  </a:lnTo>
                  <a:lnTo>
                    <a:pt x="6625" y="266"/>
                  </a:lnTo>
                  <a:lnTo>
                    <a:pt x="6625" y="246"/>
                  </a:lnTo>
                  <a:lnTo>
                    <a:pt x="6605" y="246"/>
                  </a:lnTo>
                  <a:lnTo>
                    <a:pt x="6605" y="246"/>
                  </a:lnTo>
                  <a:lnTo>
                    <a:pt x="6584" y="246"/>
                  </a:lnTo>
                  <a:lnTo>
                    <a:pt x="6584" y="246"/>
                  </a:lnTo>
                  <a:lnTo>
                    <a:pt x="6482" y="266"/>
                  </a:lnTo>
                  <a:lnTo>
                    <a:pt x="6461" y="266"/>
                  </a:lnTo>
                  <a:lnTo>
                    <a:pt x="6421" y="287"/>
                  </a:lnTo>
                  <a:lnTo>
                    <a:pt x="6400" y="287"/>
                  </a:lnTo>
                  <a:lnTo>
                    <a:pt x="6400" y="287"/>
                  </a:lnTo>
                  <a:lnTo>
                    <a:pt x="6359" y="266"/>
                  </a:lnTo>
                  <a:lnTo>
                    <a:pt x="6359" y="246"/>
                  </a:lnTo>
                  <a:lnTo>
                    <a:pt x="6339" y="246"/>
                  </a:lnTo>
                  <a:lnTo>
                    <a:pt x="6318" y="226"/>
                  </a:lnTo>
                  <a:lnTo>
                    <a:pt x="6297" y="226"/>
                  </a:lnTo>
                  <a:lnTo>
                    <a:pt x="6297" y="226"/>
                  </a:lnTo>
                  <a:lnTo>
                    <a:pt x="6277" y="246"/>
                  </a:lnTo>
                  <a:lnTo>
                    <a:pt x="6277" y="246"/>
                  </a:lnTo>
                  <a:lnTo>
                    <a:pt x="6277" y="246"/>
                  </a:lnTo>
                  <a:lnTo>
                    <a:pt x="6257" y="226"/>
                  </a:lnTo>
                  <a:lnTo>
                    <a:pt x="6257" y="246"/>
                  </a:lnTo>
                  <a:lnTo>
                    <a:pt x="6236" y="246"/>
                  </a:lnTo>
                  <a:lnTo>
                    <a:pt x="6236" y="246"/>
                  </a:lnTo>
                  <a:lnTo>
                    <a:pt x="6236" y="266"/>
                  </a:lnTo>
                  <a:lnTo>
                    <a:pt x="6236" y="266"/>
                  </a:lnTo>
                  <a:lnTo>
                    <a:pt x="6215" y="266"/>
                  </a:lnTo>
                  <a:lnTo>
                    <a:pt x="6215" y="266"/>
                  </a:lnTo>
                  <a:lnTo>
                    <a:pt x="6215" y="287"/>
                  </a:lnTo>
                  <a:lnTo>
                    <a:pt x="6215" y="287"/>
                  </a:lnTo>
                  <a:lnTo>
                    <a:pt x="6215" y="287"/>
                  </a:lnTo>
                  <a:lnTo>
                    <a:pt x="6174" y="328"/>
                  </a:lnTo>
                  <a:lnTo>
                    <a:pt x="6174" y="328"/>
                  </a:lnTo>
                  <a:lnTo>
                    <a:pt x="6174" y="349"/>
                  </a:lnTo>
                  <a:lnTo>
                    <a:pt x="6133" y="328"/>
                  </a:lnTo>
                  <a:lnTo>
                    <a:pt x="6133" y="328"/>
                  </a:lnTo>
                  <a:lnTo>
                    <a:pt x="6133" y="328"/>
                  </a:lnTo>
                  <a:lnTo>
                    <a:pt x="6133" y="328"/>
                  </a:lnTo>
                  <a:lnTo>
                    <a:pt x="6133" y="308"/>
                  </a:lnTo>
                  <a:lnTo>
                    <a:pt x="6133" y="308"/>
                  </a:lnTo>
                  <a:lnTo>
                    <a:pt x="6154" y="308"/>
                  </a:lnTo>
                  <a:lnTo>
                    <a:pt x="6154" y="287"/>
                  </a:lnTo>
                  <a:lnTo>
                    <a:pt x="6154" y="287"/>
                  </a:lnTo>
                  <a:lnTo>
                    <a:pt x="6154" y="287"/>
                  </a:lnTo>
                  <a:lnTo>
                    <a:pt x="6133" y="266"/>
                  </a:lnTo>
                  <a:lnTo>
                    <a:pt x="6092" y="266"/>
                  </a:lnTo>
                  <a:lnTo>
                    <a:pt x="6092" y="266"/>
                  </a:lnTo>
                  <a:lnTo>
                    <a:pt x="6071" y="266"/>
                  </a:lnTo>
                  <a:lnTo>
                    <a:pt x="6071" y="266"/>
                  </a:lnTo>
                  <a:lnTo>
                    <a:pt x="6071" y="266"/>
                  </a:lnTo>
                  <a:lnTo>
                    <a:pt x="6071" y="266"/>
                  </a:lnTo>
                  <a:lnTo>
                    <a:pt x="6071" y="266"/>
                  </a:lnTo>
                  <a:lnTo>
                    <a:pt x="6051" y="266"/>
                  </a:lnTo>
                  <a:lnTo>
                    <a:pt x="6051" y="246"/>
                  </a:lnTo>
                  <a:lnTo>
                    <a:pt x="6051" y="226"/>
                  </a:lnTo>
                  <a:lnTo>
                    <a:pt x="6031" y="226"/>
                  </a:lnTo>
                  <a:lnTo>
                    <a:pt x="6010" y="226"/>
                  </a:lnTo>
                  <a:lnTo>
                    <a:pt x="5989" y="226"/>
                  </a:lnTo>
                  <a:lnTo>
                    <a:pt x="5969" y="226"/>
                  </a:lnTo>
                  <a:lnTo>
                    <a:pt x="5969" y="205"/>
                  </a:lnTo>
                  <a:lnTo>
                    <a:pt x="5969" y="205"/>
                  </a:lnTo>
                  <a:lnTo>
                    <a:pt x="5969" y="205"/>
                  </a:lnTo>
                  <a:lnTo>
                    <a:pt x="5969" y="184"/>
                  </a:lnTo>
                  <a:lnTo>
                    <a:pt x="5969" y="184"/>
                  </a:lnTo>
                  <a:lnTo>
                    <a:pt x="5989" y="205"/>
                  </a:lnTo>
                  <a:lnTo>
                    <a:pt x="6010" y="205"/>
                  </a:lnTo>
                  <a:lnTo>
                    <a:pt x="6031" y="184"/>
                  </a:lnTo>
                  <a:lnTo>
                    <a:pt x="6031" y="184"/>
                  </a:lnTo>
                  <a:lnTo>
                    <a:pt x="6051" y="184"/>
                  </a:lnTo>
                  <a:lnTo>
                    <a:pt x="6071" y="205"/>
                  </a:lnTo>
                  <a:lnTo>
                    <a:pt x="6092" y="246"/>
                  </a:lnTo>
                  <a:lnTo>
                    <a:pt x="6113" y="246"/>
                  </a:lnTo>
                  <a:lnTo>
                    <a:pt x="6113" y="246"/>
                  </a:lnTo>
                  <a:lnTo>
                    <a:pt x="6133" y="226"/>
                  </a:lnTo>
                  <a:lnTo>
                    <a:pt x="6195" y="226"/>
                  </a:lnTo>
                  <a:lnTo>
                    <a:pt x="6195" y="226"/>
                  </a:lnTo>
                  <a:lnTo>
                    <a:pt x="6195" y="226"/>
                  </a:lnTo>
                  <a:lnTo>
                    <a:pt x="6236" y="205"/>
                  </a:lnTo>
                  <a:lnTo>
                    <a:pt x="6236" y="205"/>
                  </a:lnTo>
                  <a:lnTo>
                    <a:pt x="6257" y="205"/>
                  </a:lnTo>
                  <a:lnTo>
                    <a:pt x="6257" y="205"/>
                  </a:lnTo>
                  <a:lnTo>
                    <a:pt x="6277" y="184"/>
                  </a:lnTo>
                  <a:lnTo>
                    <a:pt x="6297" y="184"/>
                  </a:lnTo>
                  <a:lnTo>
                    <a:pt x="6297" y="184"/>
                  </a:lnTo>
                  <a:lnTo>
                    <a:pt x="6318" y="184"/>
                  </a:lnTo>
                  <a:lnTo>
                    <a:pt x="6318" y="205"/>
                  </a:lnTo>
                  <a:lnTo>
                    <a:pt x="6339" y="226"/>
                  </a:lnTo>
                  <a:lnTo>
                    <a:pt x="6339" y="226"/>
                  </a:lnTo>
                  <a:lnTo>
                    <a:pt x="6400" y="205"/>
                  </a:lnTo>
                  <a:lnTo>
                    <a:pt x="6400" y="205"/>
                  </a:lnTo>
                  <a:lnTo>
                    <a:pt x="6400" y="205"/>
                  </a:lnTo>
                  <a:lnTo>
                    <a:pt x="6421" y="205"/>
                  </a:lnTo>
                  <a:lnTo>
                    <a:pt x="6421" y="205"/>
                  </a:lnTo>
                  <a:lnTo>
                    <a:pt x="6421" y="205"/>
                  </a:lnTo>
                  <a:lnTo>
                    <a:pt x="6421" y="205"/>
                  </a:lnTo>
                  <a:lnTo>
                    <a:pt x="6421" y="144"/>
                  </a:lnTo>
                  <a:lnTo>
                    <a:pt x="6421" y="144"/>
                  </a:lnTo>
                  <a:lnTo>
                    <a:pt x="6379" y="123"/>
                  </a:lnTo>
                  <a:lnTo>
                    <a:pt x="6359" y="123"/>
                  </a:lnTo>
                  <a:lnTo>
                    <a:pt x="6339" y="123"/>
                  </a:lnTo>
                  <a:lnTo>
                    <a:pt x="6318" y="123"/>
                  </a:lnTo>
                  <a:lnTo>
                    <a:pt x="6297" y="102"/>
                  </a:lnTo>
                  <a:lnTo>
                    <a:pt x="6215" y="82"/>
                  </a:lnTo>
                  <a:lnTo>
                    <a:pt x="6133" y="82"/>
                  </a:lnTo>
                  <a:lnTo>
                    <a:pt x="6113" y="62"/>
                  </a:lnTo>
                  <a:lnTo>
                    <a:pt x="6092" y="62"/>
                  </a:lnTo>
                  <a:lnTo>
                    <a:pt x="6092" y="62"/>
                  </a:lnTo>
                  <a:lnTo>
                    <a:pt x="6092" y="41"/>
                  </a:lnTo>
                  <a:lnTo>
                    <a:pt x="6092" y="41"/>
                  </a:lnTo>
                  <a:lnTo>
                    <a:pt x="6092" y="20"/>
                  </a:lnTo>
                  <a:lnTo>
                    <a:pt x="6092" y="20"/>
                  </a:lnTo>
                  <a:lnTo>
                    <a:pt x="6092" y="20"/>
                  </a:lnTo>
                  <a:lnTo>
                    <a:pt x="6113" y="20"/>
                  </a:lnTo>
                  <a:lnTo>
                    <a:pt x="6113" y="0"/>
                  </a:lnTo>
                  <a:lnTo>
                    <a:pt x="6113" y="0"/>
                  </a:lnTo>
                  <a:lnTo>
                    <a:pt x="6113" y="0"/>
                  </a:lnTo>
                  <a:lnTo>
                    <a:pt x="6113" y="0"/>
                  </a:lnTo>
                  <a:lnTo>
                    <a:pt x="923" y="0"/>
                  </a:lnTo>
                  <a:lnTo>
                    <a:pt x="923" y="0"/>
                  </a:lnTo>
                  <a:lnTo>
                    <a:pt x="943" y="0"/>
                  </a:lnTo>
                  <a:lnTo>
                    <a:pt x="943" y="20"/>
                  </a:lnTo>
                  <a:lnTo>
                    <a:pt x="943" y="20"/>
                  </a:lnTo>
                  <a:lnTo>
                    <a:pt x="943" y="41"/>
                  </a:lnTo>
                  <a:lnTo>
                    <a:pt x="943" y="20"/>
                  </a:lnTo>
                  <a:lnTo>
                    <a:pt x="964" y="41"/>
                  </a:lnTo>
                  <a:lnTo>
                    <a:pt x="964" y="41"/>
                  </a:lnTo>
                  <a:lnTo>
                    <a:pt x="964" y="41"/>
                  </a:lnTo>
                  <a:lnTo>
                    <a:pt x="964" y="41"/>
                  </a:lnTo>
                  <a:lnTo>
                    <a:pt x="964" y="41"/>
                  </a:lnTo>
                  <a:lnTo>
                    <a:pt x="964" y="62"/>
                  </a:lnTo>
                  <a:lnTo>
                    <a:pt x="964" y="62"/>
                  </a:lnTo>
                  <a:lnTo>
                    <a:pt x="964" y="62"/>
                  </a:lnTo>
                  <a:lnTo>
                    <a:pt x="964" y="62"/>
                  </a:lnTo>
                  <a:lnTo>
                    <a:pt x="943" y="41"/>
                  </a:lnTo>
                  <a:lnTo>
                    <a:pt x="943" y="41"/>
                  </a:lnTo>
                  <a:lnTo>
                    <a:pt x="943" y="62"/>
                  </a:lnTo>
                  <a:lnTo>
                    <a:pt x="943" y="62"/>
                  </a:lnTo>
                  <a:lnTo>
                    <a:pt x="943" y="62"/>
                  </a:lnTo>
                  <a:lnTo>
                    <a:pt x="984" y="82"/>
                  </a:lnTo>
                  <a:lnTo>
                    <a:pt x="984" y="82"/>
                  </a:lnTo>
                  <a:lnTo>
                    <a:pt x="984" y="82"/>
                  </a:lnTo>
                  <a:lnTo>
                    <a:pt x="984" y="82"/>
                  </a:lnTo>
                  <a:lnTo>
                    <a:pt x="984" y="82"/>
                  </a:lnTo>
                  <a:lnTo>
                    <a:pt x="943" y="82"/>
                  </a:lnTo>
                  <a:lnTo>
                    <a:pt x="943" y="62"/>
                  </a:lnTo>
                  <a:lnTo>
                    <a:pt x="923" y="62"/>
                  </a:lnTo>
                  <a:lnTo>
                    <a:pt x="923" y="20"/>
                  </a:lnTo>
                  <a:lnTo>
                    <a:pt x="923" y="20"/>
                  </a:lnTo>
                  <a:lnTo>
                    <a:pt x="923" y="0"/>
                  </a:lnTo>
                  <a:lnTo>
                    <a:pt x="923" y="0"/>
                  </a:lnTo>
                  <a:lnTo>
                    <a:pt x="513" y="0"/>
                  </a:lnTo>
                  <a:lnTo>
                    <a:pt x="513" y="0"/>
                  </a:lnTo>
                  <a:lnTo>
                    <a:pt x="513" y="0"/>
                  </a:lnTo>
                  <a:lnTo>
                    <a:pt x="513" y="0"/>
                  </a:lnTo>
                  <a:lnTo>
                    <a:pt x="513" y="0"/>
                  </a:lnTo>
                  <a:lnTo>
                    <a:pt x="513" y="0"/>
                  </a:lnTo>
                  <a:lnTo>
                    <a:pt x="513" y="20"/>
                  </a:lnTo>
                  <a:lnTo>
                    <a:pt x="513" y="20"/>
                  </a:lnTo>
                  <a:lnTo>
                    <a:pt x="513" y="20"/>
                  </a:lnTo>
                  <a:lnTo>
                    <a:pt x="513" y="20"/>
                  </a:lnTo>
                  <a:lnTo>
                    <a:pt x="513" y="20"/>
                  </a:lnTo>
                  <a:lnTo>
                    <a:pt x="513" y="20"/>
                  </a:lnTo>
                  <a:lnTo>
                    <a:pt x="513" y="20"/>
                  </a:lnTo>
                  <a:lnTo>
                    <a:pt x="513" y="20"/>
                  </a:lnTo>
                  <a:lnTo>
                    <a:pt x="513" y="20"/>
                  </a:lnTo>
                  <a:lnTo>
                    <a:pt x="513" y="20"/>
                  </a:lnTo>
                  <a:lnTo>
                    <a:pt x="513" y="20"/>
                  </a:lnTo>
                  <a:lnTo>
                    <a:pt x="492" y="41"/>
                  </a:lnTo>
                  <a:lnTo>
                    <a:pt x="492" y="41"/>
                  </a:lnTo>
                  <a:lnTo>
                    <a:pt x="472" y="41"/>
                  </a:lnTo>
                  <a:lnTo>
                    <a:pt x="472" y="41"/>
                  </a:lnTo>
                  <a:lnTo>
                    <a:pt x="472" y="41"/>
                  </a:lnTo>
                  <a:lnTo>
                    <a:pt x="492" y="41"/>
                  </a:lnTo>
                  <a:lnTo>
                    <a:pt x="492" y="41"/>
                  </a:lnTo>
                  <a:lnTo>
                    <a:pt x="492" y="41"/>
                  </a:lnTo>
                  <a:lnTo>
                    <a:pt x="492" y="41"/>
                  </a:lnTo>
                  <a:lnTo>
                    <a:pt x="513" y="41"/>
                  </a:lnTo>
                  <a:lnTo>
                    <a:pt x="533" y="20"/>
                  </a:lnTo>
                  <a:lnTo>
                    <a:pt x="533" y="20"/>
                  </a:lnTo>
                  <a:lnTo>
                    <a:pt x="533" y="20"/>
                  </a:lnTo>
                  <a:lnTo>
                    <a:pt x="554" y="20"/>
                  </a:lnTo>
                  <a:lnTo>
                    <a:pt x="554" y="0"/>
                  </a:lnTo>
                  <a:lnTo>
                    <a:pt x="554" y="20"/>
                  </a:lnTo>
                  <a:lnTo>
                    <a:pt x="554" y="20"/>
                  </a:lnTo>
                  <a:lnTo>
                    <a:pt x="533" y="20"/>
                  </a:lnTo>
                  <a:lnTo>
                    <a:pt x="533" y="41"/>
                  </a:lnTo>
                  <a:lnTo>
                    <a:pt x="554" y="41"/>
                  </a:lnTo>
                  <a:lnTo>
                    <a:pt x="554" y="41"/>
                  </a:lnTo>
                  <a:lnTo>
                    <a:pt x="554" y="41"/>
                  </a:lnTo>
                  <a:lnTo>
                    <a:pt x="574" y="20"/>
                  </a:lnTo>
                  <a:lnTo>
                    <a:pt x="574" y="20"/>
                  </a:lnTo>
                  <a:lnTo>
                    <a:pt x="574" y="20"/>
                  </a:lnTo>
                  <a:lnTo>
                    <a:pt x="574" y="41"/>
                  </a:lnTo>
                  <a:lnTo>
                    <a:pt x="574" y="41"/>
                  </a:lnTo>
                  <a:lnTo>
                    <a:pt x="554" y="41"/>
                  </a:lnTo>
                  <a:lnTo>
                    <a:pt x="554" y="41"/>
                  </a:lnTo>
                  <a:lnTo>
                    <a:pt x="554" y="62"/>
                  </a:lnTo>
                  <a:lnTo>
                    <a:pt x="533" y="62"/>
                  </a:lnTo>
                  <a:lnTo>
                    <a:pt x="533" y="62"/>
                  </a:lnTo>
                  <a:lnTo>
                    <a:pt x="513" y="62"/>
                  </a:lnTo>
                  <a:lnTo>
                    <a:pt x="513" y="62"/>
                  </a:lnTo>
                  <a:lnTo>
                    <a:pt x="513" y="82"/>
                  </a:lnTo>
                  <a:lnTo>
                    <a:pt x="513" y="82"/>
                  </a:lnTo>
                  <a:lnTo>
                    <a:pt x="533" y="82"/>
                  </a:lnTo>
                  <a:lnTo>
                    <a:pt x="533" y="82"/>
                  </a:lnTo>
                  <a:lnTo>
                    <a:pt x="533" y="82"/>
                  </a:lnTo>
                  <a:lnTo>
                    <a:pt x="533" y="82"/>
                  </a:lnTo>
                  <a:lnTo>
                    <a:pt x="554" y="82"/>
                  </a:lnTo>
                  <a:lnTo>
                    <a:pt x="574" y="82"/>
                  </a:lnTo>
                  <a:lnTo>
                    <a:pt x="574" y="62"/>
                  </a:lnTo>
                  <a:lnTo>
                    <a:pt x="595" y="62"/>
                  </a:lnTo>
                  <a:lnTo>
                    <a:pt x="595" y="62"/>
                  </a:lnTo>
                  <a:lnTo>
                    <a:pt x="595" y="62"/>
                  </a:lnTo>
                  <a:lnTo>
                    <a:pt x="574" y="62"/>
                  </a:lnTo>
                  <a:lnTo>
                    <a:pt x="533" y="82"/>
                  </a:lnTo>
                  <a:lnTo>
                    <a:pt x="533" y="102"/>
                  </a:lnTo>
                  <a:lnTo>
                    <a:pt x="533" y="102"/>
                  </a:lnTo>
                  <a:lnTo>
                    <a:pt x="533" y="102"/>
                  </a:lnTo>
                  <a:lnTo>
                    <a:pt x="513" y="102"/>
                  </a:lnTo>
                  <a:lnTo>
                    <a:pt x="513" y="102"/>
                  </a:lnTo>
                  <a:lnTo>
                    <a:pt x="513" y="102"/>
                  </a:lnTo>
                  <a:lnTo>
                    <a:pt x="513" y="123"/>
                  </a:lnTo>
                  <a:lnTo>
                    <a:pt x="513" y="123"/>
                  </a:lnTo>
                  <a:lnTo>
                    <a:pt x="513" y="123"/>
                  </a:lnTo>
                  <a:lnTo>
                    <a:pt x="513" y="123"/>
                  </a:lnTo>
                  <a:lnTo>
                    <a:pt x="533" y="123"/>
                  </a:lnTo>
                  <a:lnTo>
                    <a:pt x="533" y="123"/>
                  </a:lnTo>
                  <a:lnTo>
                    <a:pt x="533" y="123"/>
                  </a:lnTo>
                  <a:lnTo>
                    <a:pt x="513" y="123"/>
                  </a:lnTo>
                  <a:lnTo>
                    <a:pt x="513" y="123"/>
                  </a:lnTo>
                  <a:lnTo>
                    <a:pt x="513" y="123"/>
                  </a:lnTo>
                  <a:lnTo>
                    <a:pt x="513" y="123"/>
                  </a:lnTo>
                  <a:lnTo>
                    <a:pt x="513" y="123"/>
                  </a:lnTo>
                  <a:lnTo>
                    <a:pt x="513" y="123"/>
                  </a:lnTo>
                  <a:lnTo>
                    <a:pt x="513" y="123"/>
                  </a:lnTo>
                  <a:lnTo>
                    <a:pt x="513" y="123"/>
                  </a:lnTo>
                  <a:lnTo>
                    <a:pt x="492" y="123"/>
                  </a:lnTo>
                  <a:lnTo>
                    <a:pt x="492" y="123"/>
                  </a:lnTo>
                  <a:lnTo>
                    <a:pt x="492" y="123"/>
                  </a:lnTo>
                  <a:lnTo>
                    <a:pt x="492" y="144"/>
                  </a:lnTo>
                  <a:lnTo>
                    <a:pt x="492" y="144"/>
                  </a:lnTo>
                  <a:lnTo>
                    <a:pt x="492" y="164"/>
                  </a:lnTo>
                  <a:lnTo>
                    <a:pt x="492" y="164"/>
                  </a:lnTo>
                  <a:lnTo>
                    <a:pt x="492" y="164"/>
                  </a:lnTo>
                  <a:lnTo>
                    <a:pt x="492" y="164"/>
                  </a:lnTo>
                  <a:lnTo>
                    <a:pt x="472" y="164"/>
                  </a:lnTo>
                  <a:lnTo>
                    <a:pt x="492" y="164"/>
                  </a:lnTo>
                  <a:lnTo>
                    <a:pt x="492" y="164"/>
                  </a:lnTo>
                  <a:lnTo>
                    <a:pt x="492" y="184"/>
                  </a:lnTo>
                  <a:lnTo>
                    <a:pt x="492" y="184"/>
                  </a:lnTo>
                  <a:lnTo>
                    <a:pt x="492" y="184"/>
                  </a:lnTo>
                  <a:lnTo>
                    <a:pt x="492" y="184"/>
                  </a:lnTo>
                  <a:lnTo>
                    <a:pt x="492" y="205"/>
                  </a:lnTo>
                  <a:lnTo>
                    <a:pt x="492" y="205"/>
                  </a:lnTo>
                  <a:lnTo>
                    <a:pt x="492" y="205"/>
                  </a:lnTo>
                  <a:lnTo>
                    <a:pt x="492" y="205"/>
                  </a:lnTo>
                  <a:lnTo>
                    <a:pt x="472" y="205"/>
                  </a:lnTo>
                  <a:lnTo>
                    <a:pt x="472" y="205"/>
                  </a:lnTo>
                  <a:lnTo>
                    <a:pt x="472" y="205"/>
                  </a:lnTo>
                  <a:lnTo>
                    <a:pt x="472" y="205"/>
                  </a:lnTo>
                  <a:lnTo>
                    <a:pt x="451" y="205"/>
                  </a:lnTo>
                  <a:lnTo>
                    <a:pt x="451" y="205"/>
                  </a:lnTo>
                  <a:lnTo>
                    <a:pt x="451" y="205"/>
                  </a:lnTo>
                  <a:lnTo>
                    <a:pt x="430" y="205"/>
                  </a:lnTo>
                  <a:lnTo>
                    <a:pt x="430" y="205"/>
                  </a:lnTo>
                  <a:lnTo>
                    <a:pt x="430" y="226"/>
                  </a:lnTo>
                  <a:lnTo>
                    <a:pt x="430" y="246"/>
                  </a:lnTo>
                  <a:lnTo>
                    <a:pt x="410" y="226"/>
                  </a:lnTo>
                  <a:lnTo>
                    <a:pt x="410" y="246"/>
                  </a:lnTo>
                  <a:lnTo>
                    <a:pt x="410" y="246"/>
                  </a:lnTo>
                  <a:lnTo>
                    <a:pt x="410" y="246"/>
                  </a:lnTo>
                  <a:lnTo>
                    <a:pt x="410" y="246"/>
                  </a:lnTo>
                  <a:lnTo>
                    <a:pt x="451" y="246"/>
                  </a:lnTo>
                  <a:lnTo>
                    <a:pt x="472" y="246"/>
                  </a:lnTo>
                  <a:lnTo>
                    <a:pt x="472" y="226"/>
                  </a:lnTo>
                  <a:lnTo>
                    <a:pt x="472" y="226"/>
                  </a:lnTo>
                  <a:lnTo>
                    <a:pt x="472" y="226"/>
                  </a:lnTo>
                  <a:lnTo>
                    <a:pt x="472" y="226"/>
                  </a:lnTo>
                  <a:lnTo>
                    <a:pt x="472" y="226"/>
                  </a:lnTo>
                  <a:lnTo>
                    <a:pt x="472" y="246"/>
                  </a:lnTo>
                  <a:lnTo>
                    <a:pt x="472" y="246"/>
                  </a:lnTo>
                  <a:lnTo>
                    <a:pt x="472" y="246"/>
                  </a:lnTo>
                  <a:lnTo>
                    <a:pt x="472" y="266"/>
                  </a:lnTo>
                  <a:lnTo>
                    <a:pt x="472" y="266"/>
                  </a:lnTo>
                  <a:lnTo>
                    <a:pt x="451" y="266"/>
                  </a:lnTo>
                  <a:lnTo>
                    <a:pt x="451" y="266"/>
                  </a:lnTo>
                  <a:lnTo>
                    <a:pt x="451" y="266"/>
                  </a:lnTo>
                  <a:lnTo>
                    <a:pt x="430" y="266"/>
                  </a:lnTo>
                  <a:lnTo>
                    <a:pt x="430" y="266"/>
                  </a:lnTo>
                  <a:lnTo>
                    <a:pt x="430" y="266"/>
                  </a:lnTo>
                  <a:lnTo>
                    <a:pt x="430" y="266"/>
                  </a:lnTo>
                  <a:lnTo>
                    <a:pt x="451" y="266"/>
                  </a:lnTo>
                  <a:lnTo>
                    <a:pt x="451" y="287"/>
                  </a:lnTo>
                  <a:lnTo>
                    <a:pt x="451" y="287"/>
                  </a:lnTo>
                  <a:lnTo>
                    <a:pt x="472" y="287"/>
                  </a:lnTo>
                  <a:lnTo>
                    <a:pt x="472" y="287"/>
                  </a:lnTo>
                  <a:lnTo>
                    <a:pt x="492" y="266"/>
                  </a:lnTo>
                  <a:lnTo>
                    <a:pt x="492" y="266"/>
                  </a:lnTo>
                  <a:lnTo>
                    <a:pt x="492" y="266"/>
                  </a:lnTo>
                  <a:lnTo>
                    <a:pt x="492" y="266"/>
                  </a:lnTo>
                  <a:lnTo>
                    <a:pt x="492" y="266"/>
                  </a:lnTo>
                  <a:lnTo>
                    <a:pt x="513" y="266"/>
                  </a:lnTo>
                  <a:lnTo>
                    <a:pt x="513" y="266"/>
                  </a:lnTo>
                  <a:lnTo>
                    <a:pt x="513" y="266"/>
                  </a:lnTo>
                  <a:lnTo>
                    <a:pt x="492" y="266"/>
                  </a:lnTo>
                  <a:lnTo>
                    <a:pt x="492" y="287"/>
                  </a:lnTo>
                  <a:lnTo>
                    <a:pt x="492" y="287"/>
                  </a:lnTo>
                  <a:lnTo>
                    <a:pt x="513" y="287"/>
                  </a:lnTo>
                  <a:lnTo>
                    <a:pt x="513" y="287"/>
                  </a:lnTo>
                  <a:lnTo>
                    <a:pt x="513" y="266"/>
                  </a:lnTo>
                  <a:lnTo>
                    <a:pt x="513" y="266"/>
                  </a:lnTo>
                  <a:lnTo>
                    <a:pt x="513" y="266"/>
                  </a:lnTo>
                  <a:lnTo>
                    <a:pt x="513" y="266"/>
                  </a:lnTo>
                  <a:lnTo>
                    <a:pt x="513" y="246"/>
                  </a:lnTo>
                  <a:lnTo>
                    <a:pt x="513" y="246"/>
                  </a:lnTo>
                  <a:lnTo>
                    <a:pt x="513" y="246"/>
                  </a:lnTo>
                  <a:lnTo>
                    <a:pt x="513" y="246"/>
                  </a:lnTo>
                  <a:lnTo>
                    <a:pt x="533" y="246"/>
                  </a:lnTo>
                  <a:lnTo>
                    <a:pt x="533" y="246"/>
                  </a:lnTo>
                  <a:lnTo>
                    <a:pt x="533" y="246"/>
                  </a:lnTo>
                  <a:lnTo>
                    <a:pt x="554" y="246"/>
                  </a:lnTo>
                  <a:lnTo>
                    <a:pt x="554" y="246"/>
                  </a:lnTo>
                  <a:lnTo>
                    <a:pt x="554" y="226"/>
                  </a:lnTo>
                  <a:lnTo>
                    <a:pt x="554" y="226"/>
                  </a:lnTo>
                  <a:lnTo>
                    <a:pt x="554" y="226"/>
                  </a:lnTo>
                  <a:lnTo>
                    <a:pt x="574" y="226"/>
                  </a:lnTo>
                  <a:lnTo>
                    <a:pt x="574" y="226"/>
                  </a:lnTo>
                  <a:lnTo>
                    <a:pt x="574" y="226"/>
                  </a:lnTo>
                  <a:lnTo>
                    <a:pt x="574" y="226"/>
                  </a:lnTo>
                  <a:lnTo>
                    <a:pt x="574" y="246"/>
                  </a:lnTo>
                  <a:lnTo>
                    <a:pt x="595" y="246"/>
                  </a:lnTo>
                  <a:lnTo>
                    <a:pt x="574" y="266"/>
                  </a:lnTo>
                  <a:lnTo>
                    <a:pt x="574" y="266"/>
                  </a:lnTo>
                  <a:lnTo>
                    <a:pt x="574" y="266"/>
                  </a:lnTo>
                  <a:lnTo>
                    <a:pt x="574" y="246"/>
                  </a:lnTo>
                  <a:lnTo>
                    <a:pt x="554" y="246"/>
                  </a:lnTo>
                  <a:lnTo>
                    <a:pt x="554" y="246"/>
                  </a:lnTo>
                  <a:lnTo>
                    <a:pt x="554" y="266"/>
                  </a:lnTo>
                  <a:lnTo>
                    <a:pt x="554" y="266"/>
                  </a:lnTo>
                  <a:lnTo>
                    <a:pt x="533" y="266"/>
                  </a:lnTo>
                  <a:lnTo>
                    <a:pt x="533" y="266"/>
                  </a:lnTo>
                  <a:lnTo>
                    <a:pt x="533" y="266"/>
                  </a:lnTo>
                  <a:lnTo>
                    <a:pt x="533" y="266"/>
                  </a:lnTo>
                  <a:lnTo>
                    <a:pt x="533" y="266"/>
                  </a:lnTo>
                  <a:lnTo>
                    <a:pt x="533" y="287"/>
                  </a:lnTo>
                  <a:lnTo>
                    <a:pt x="533" y="287"/>
                  </a:lnTo>
                  <a:lnTo>
                    <a:pt x="533" y="287"/>
                  </a:lnTo>
                  <a:lnTo>
                    <a:pt x="554" y="287"/>
                  </a:lnTo>
                  <a:lnTo>
                    <a:pt x="574" y="287"/>
                  </a:lnTo>
                  <a:lnTo>
                    <a:pt x="595" y="287"/>
                  </a:lnTo>
                  <a:lnTo>
                    <a:pt x="595" y="266"/>
                  </a:lnTo>
                  <a:lnTo>
                    <a:pt x="615" y="287"/>
                  </a:lnTo>
                  <a:lnTo>
                    <a:pt x="615" y="266"/>
                  </a:lnTo>
                  <a:lnTo>
                    <a:pt x="615" y="266"/>
                  </a:lnTo>
                  <a:lnTo>
                    <a:pt x="615" y="266"/>
                  </a:lnTo>
                  <a:lnTo>
                    <a:pt x="615" y="266"/>
                  </a:lnTo>
                  <a:lnTo>
                    <a:pt x="615" y="287"/>
                  </a:lnTo>
                  <a:lnTo>
                    <a:pt x="636" y="287"/>
                  </a:lnTo>
                  <a:lnTo>
                    <a:pt x="636" y="266"/>
                  </a:lnTo>
                  <a:lnTo>
                    <a:pt x="656" y="266"/>
                  </a:lnTo>
                  <a:lnTo>
                    <a:pt x="656" y="287"/>
                  </a:lnTo>
                  <a:lnTo>
                    <a:pt x="636" y="287"/>
                  </a:lnTo>
                  <a:lnTo>
                    <a:pt x="636" y="287"/>
                  </a:lnTo>
                  <a:lnTo>
                    <a:pt x="615" y="287"/>
                  </a:lnTo>
                  <a:lnTo>
                    <a:pt x="615" y="287"/>
                  </a:lnTo>
                  <a:lnTo>
                    <a:pt x="615" y="287"/>
                  </a:lnTo>
                  <a:lnTo>
                    <a:pt x="595" y="287"/>
                  </a:lnTo>
                  <a:lnTo>
                    <a:pt x="595" y="287"/>
                  </a:lnTo>
                  <a:lnTo>
                    <a:pt x="595" y="287"/>
                  </a:lnTo>
                  <a:lnTo>
                    <a:pt x="574" y="308"/>
                  </a:lnTo>
                  <a:lnTo>
                    <a:pt x="554" y="308"/>
                  </a:lnTo>
                  <a:lnTo>
                    <a:pt x="554" y="308"/>
                  </a:lnTo>
                  <a:lnTo>
                    <a:pt x="554" y="308"/>
                  </a:lnTo>
                  <a:lnTo>
                    <a:pt x="554" y="308"/>
                  </a:lnTo>
                  <a:lnTo>
                    <a:pt x="533" y="308"/>
                  </a:lnTo>
                  <a:lnTo>
                    <a:pt x="533" y="308"/>
                  </a:lnTo>
                  <a:lnTo>
                    <a:pt x="554" y="287"/>
                  </a:lnTo>
                  <a:lnTo>
                    <a:pt x="554" y="287"/>
                  </a:lnTo>
                  <a:lnTo>
                    <a:pt x="533" y="287"/>
                  </a:lnTo>
                  <a:lnTo>
                    <a:pt x="533" y="287"/>
                  </a:lnTo>
                  <a:lnTo>
                    <a:pt x="533" y="287"/>
                  </a:lnTo>
                  <a:lnTo>
                    <a:pt x="533" y="287"/>
                  </a:lnTo>
                  <a:lnTo>
                    <a:pt x="533" y="287"/>
                  </a:lnTo>
                  <a:lnTo>
                    <a:pt x="513" y="287"/>
                  </a:lnTo>
                  <a:lnTo>
                    <a:pt x="513" y="287"/>
                  </a:lnTo>
                  <a:lnTo>
                    <a:pt x="513" y="287"/>
                  </a:lnTo>
                  <a:lnTo>
                    <a:pt x="513" y="287"/>
                  </a:lnTo>
                  <a:lnTo>
                    <a:pt x="472" y="287"/>
                  </a:lnTo>
                  <a:lnTo>
                    <a:pt x="472" y="287"/>
                  </a:lnTo>
                  <a:lnTo>
                    <a:pt x="472" y="287"/>
                  </a:lnTo>
                  <a:lnTo>
                    <a:pt x="472" y="287"/>
                  </a:lnTo>
                  <a:lnTo>
                    <a:pt x="472" y="287"/>
                  </a:lnTo>
                  <a:lnTo>
                    <a:pt x="451" y="287"/>
                  </a:lnTo>
                  <a:lnTo>
                    <a:pt x="451" y="287"/>
                  </a:lnTo>
                  <a:lnTo>
                    <a:pt x="451" y="287"/>
                  </a:lnTo>
                  <a:lnTo>
                    <a:pt x="451" y="287"/>
                  </a:lnTo>
                  <a:lnTo>
                    <a:pt x="451" y="287"/>
                  </a:lnTo>
                  <a:lnTo>
                    <a:pt x="430" y="308"/>
                  </a:lnTo>
                  <a:lnTo>
                    <a:pt x="430" y="308"/>
                  </a:lnTo>
                  <a:lnTo>
                    <a:pt x="430" y="308"/>
                  </a:lnTo>
                  <a:lnTo>
                    <a:pt x="430" y="308"/>
                  </a:lnTo>
                  <a:lnTo>
                    <a:pt x="410" y="287"/>
                  </a:lnTo>
                  <a:lnTo>
                    <a:pt x="410" y="287"/>
                  </a:lnTo>
                  <a:lnTo>
                    <a:pt x="389" y="287"/>
                  </a:lnTo>
                  <a:lnTo>
                    <a:pt x="389" y="308"/>
                  </a:lnTo>
                  <a:lnTo>
                    <a:pt x="389" y="308"/>
                  </a:lnTo>
                  <a:lnTo>
                    <a:pt x="389" y="308"/>
                  </a:lnTo>
                  <a:lnTo>
                    <a:pt x="389" y="308"/>
                  </a:lnTo>
                  <a:lnTo>
                    <a:pt x="389" y="328"/>
                  </a:lnTo>
                  <a:lnTo>
                    <a:pt x="369" y="328"/>
                  </a:lnTo>
                  <a:lnTo>
                    <a:pt x="369" y="328"/>
                  </a:lnTo>
                  <a:lnTo>
                    <a:pt x="389" y="349"/>
                  </a:lnTo>
                  <a:lnTo>
                    <a:pt x="389" y="349"/>
                  </a:lnTo>
                  <a:lnTo>
                    <a:pt x="389" y="349"/>
                  </a:lnTo>
                  <a:lnTo>
                    <a:pt x="369" y="349"/>
                  </a:lnTo>
                  <a:lnTo>
                    <a:pt x="369" y="328"/>
                  </a:lnTo>
                  <a:lnTo>
                    <a:pt x="369" y="328"/>
                  </a:lnTo>
                  <a:lnTo>
                    <a:pt x="369" y="328"/>
                  </a:lnTo>
                  <a:lnTo>
                    <a:pt x="349" y="349"/>
                  </a:lnTo>
                  <a:lnTo>
                    <a:pt x="349" y="349"/>
                  </a:lnTo>
                  <a:lnTo>
                    <a:pt x="349" y="349"/>
                  </a:lnTo>
                  <a:lnTo>
                    <a:pt x="369" y="349"/>
                  </a:lnTo>
                  <a:lnTo>
                    <a:pt x="369" y="349"/>
                  </a:lnTo>
                  <a:lnTo>
                    <a:pt x="389" y="349"/>
                  </a:lnTo>
                  <a:lnTo>
                    <a:pt x="389" y="349"/>
                  </a:lnTo>
                  <a:lnTo>
                    <a:pt x="389" y="349"/>
                  </a:lnTo>
                  <a:lnTo>
                    <a:pt x="389" y="349"/>
                  </a:lnTo>
                  <a:lnTo>
                    <a:pt x="369" y="370"/>
                  </a:lnTo>
                  <a:lnTo>
                    <a:pt x="369" y="370"/>
                  </a:lnTo>
                  <a:lnTo>
                    <a:pt x="369" y="370"/>
                  </a:lnTo>
                  <a:lnTo>
                    <a:pt x="369" y="370"/>
                  </a:lnTo>
                  <a:lnTo>
                    <a:pt x="349" y="370"/>
                  </a:lnTo>
                  <a:lnTo>
                    <a:pt x="349" y="370"/>
                  </a:lnTo>
                  <a:lnTo>
                    <a:pt x="349" y="370"/>
                  </a:lnTo>
                  <a:lnTo>
                    <a:pt x="349" y="370"/>
                  </a:lnTo>
                  <a:lnTo>
                    <a:pt x="349" y="370"/>
                  </a:lnTo>
                  <a:lnTo>
                    <a:pt x="349" y="390"/>
                  </a:lnTo>
                  <a:lnTo>
                    <a:pt x="328" y="390"/>
                  </a:lnTo>
                  <a:lnTo>
                    <a:pt x="349" y="390"/>
                  </a:lnTo>
                  <a:lnTo>
                    <a:pt x="349" y="390"/>
                  </a:lnTo>
                  <a:lnTo>
                    <a:pt x="349" y="390"/>
                  </a:lnTo>
                  <a:lnTo>
                    <a:pt x="349" y="390"/>
                  </a:lnTo>
                  <a:lnTo>
                    <a:pt x="349" y="390"/>
                  </a:lnTo>
                  <a:lnTo>
                    <a:pt x="328" y="390"/>
                  </a:lnTo>
                  <a:lnTo>
                    <a:pt x="328" y="390"/>
                  </a:lnTo>
                  <a:lnTo>
                    <a:pt x="328" y="410"/>
                  </a:lnTo>
                  <a:lnTo>
                    <a:pt x="328" y="390"/>
                  </a:lnTo>
                  <a:lnTo>
                    <a:pt x="328" y="390"/>
                  </a:lnTo>
                  <a:lnTo>
                    <a:pt x="307" y="390"/>
                  </a:lnTo>
                  <a:lnTo>
                    <a:pt x="307" y="390"/>
                  </a:lnTo>
                  <a:lnTo>
                    <a:pt x="307" y="410"/>
                  </a:lnTo>
                  <a:lnTo>
                    <a:pt x="307" y="410"/>
                  </a:lnTo>
                  <a:lnTo>
                    <a:pt x="307" y="410"/>
                  </a:lnTo>
                  <a:lnTo>
                    <a:pt x="307" y="431"/>
                  </a:lnTo>
                  <a:lnTo>
                    <a:pt x="307" y="431"/>
                  </a:lnTo>
                  <a:lnTo>
                    <a:pt x="287" y="431"/>
                  </a:lnTo>
                  <a:lnTo>
                    <a:pt x="287" y="431"/>
                  </a:lnTo>
                  <a:lnTo>
                    <a:pt x="287" y="452"/>
                  </a:lnTo>
                  <a:lnTo>
                    <a:pt x="287" y="452"/>
                  </a:lnTo>
                  <a:lnTo>
                    <a:pt x="287" y="452"/>
                  </a:lnTo>
                  <a:lnTo>
                    <a:pt x="287" y="472"/>
                  </a:lnTo>
                  <a:lnTo>
                    <a:pt x="267" y="472"/>
                  </a:lnTo>
                  <a:lnTo>
                    <a:pt x="267" y="472"/>
                  </a:lnTo>
                  <a:lnTo>
                    <a:pt x="246" y="472"/>
                  </a:lnTo>
                  <a:lnTo>
                    <a:pt x="246" y="492"/>
                  </a:lnTo>
                  <a:lnTo>
                    <a:pt x="246" y="492"/>
                  </a:lnTo>
                  <a:lnTo>
                    <a:pt x="246" y="492"/>
                  </a:lnTo>
                  <a:lnTo>
                    <a:pt x="267" y="492"/>
                  </a:lnTo>
                  <a:lnTo>
                    <a:pt x="267" y="492"/>
                  </a:lnTo>
                  <a:lnTo>
                    <a:pt x="267" y="513"/>
                  </a:lnTo>
                  <a:lnTo>
                    <a:pt x="246" y="513"/>
                  </a:lnTo>
                  <a:lnTo>
                    <a:pt x="246" y="513"/>
                  </a:lnTo>
                  <a:lnTo>
                    <a:pt x="246" y="513"/>
                  </a:lnTo>
                  <a:lnTo>
                    <a:pt x="267" y="513"/>
                  </a:lnTo>
                  <a:lnTo>
                    <a:pt x="267" y="513"/>
                  </a:lnTo>
                  <a:lnTo>
                    <a:pt x="267" y="534"/>
                  </a:lnTo>
                  <a:lnTo>
                    <a:pt x="287" y="534"/>
                  </a:lnTo>
                  <a:lnTo>
                    <a:pt x="287" y="534"/>
                  </a:lnTo>
                  <a:lnTo>
                    <a:pt x="287" y="534"/>
                  </a:lnTo>
                  <a:lnTo>
                    <a:pt x="287" y="513"/>
                  </a:lnTo>
                  <a:lnTo>
                    <a:pt x="287" y="513"/>
                  </a:lnTo>
                  <a:lnTo>
                    <a:pt x="287" y="534"/>
                  </a:lnTo>
                  <a:lnTo>
                    <a:pt x="307" y="534"/>
                  </a:lnTo>
                  <a:lnTo>
                    <a:pt x="307" y="534"/>
                  </a:lnTo>
                  <a:lnTo>
                    <a:pt x="307" y="534"/>
                  </a:lnTo>
                  <a:lnTo>
                    <a:pt x="328" y="534"/>
                  </a:lnTo>
                  <a:lnTo>
                    <a:pt x="328" y="534"/>
                  </a:lnTo>
                  <a:lnTo>
                    <a:pt x="328" y="534"/>
                  </a:lnTo>
                  <a:lnTo>
                    <a:pt x="349" y="513"/>
                  </a:lnTo>
                  <a:lnTo>
                    <a:pt x="349" y="513"/>
                  </a:lnTo>
                  <a:lnTo>
                    <a:pt x="349" y="534"/>
                  </a:lnTo>
                  <a:lnTo>
                    <a:pt x="349" y="513"/>
                  </a:lnTo>
                  <a:lnTo>
                    <a:pt x="369" y="513"/>
                  </a:lnTo>
                  <a:lnTo>
                    <a:pt x="369" y="513"/>
                  </a:lnTo>
                  <a:lnTo>
                    <a:pt x="369" y="513"/>
                  </a:lnTo>
                  <a:lnTo>
                    <a:pt x="369" y="492"/>
                  </a:lnTo>
                  <a:lnTo>
                    <a:pt x="369" y="492"/>
                  </a:lnTo>
                  <a:lnTo>
                    <a:pt x="369" y="492"/>
                  </a:lnTo>
                  <a:lnTo>
                    <a:pt x="369" y="492"/>
                  </a:lnTo>
                  <a:lnTo>
                    <a:pt x="369" y="492"/>
                  </a:lnTo>
                  <a:lnTo>
                    <a:pt x="389" y="492"/>
                  </a:lnTo>
                  <a:lnTo>
                    <a:pt x="389" y="492"/>
                  </a:lnTo>
                  <a:lnTo>
                    <a:pt x="410" y="472"/>
                  </a:lnTo>
                  <a:lnTo>
                    <a:pt x="430" y="472"/>
                  </a:lnTo>
                  <a:lnTo>
                    <a:pt x="430" y="472"/>
                  </a:lnTo>
                  <a:lnTo>
                    <a:pt x="451" y="472"/>
                  </a:lnTo>
                  <a:lnTo>
                    <a:pt x="451" y="472"/>
                  </a:lnTo>
                  <a:lnTo>
                    <a:pt x="451" y="472"/>
                  </a:lnTo>
                  <a:lnTo>
                    <a:pt x="451" y="472"/>
                  </a:lnTo>
                  <a:lnTo>
                    <a:pt x="472" y="452"/>
                  </a:lnTo>
                  <a:lnTo>
                    <a:pt x="472" y="452"/>
                  </a:lnTo>
                  <a:lnTo>
                    <a:pt x="472" y="452"/>
                  </a:lnTo>
                  <a:lnTo>
                    <a:pt x="492" y="431"/>
                  </a:lnTo>
                  <a:lnTo>
                    <a:pt x="492" y="431"/>
                  </a:lnTo>
                  <a:lnTo>
                    <a:pt x="513" y="410"/>
                  </a:lnTo>
                  <a:lnTo>
                    <a:pt x="513" y="410"/>
                  </a:lnTo>
                  <a:lnTo>
                    <a:pt x="513" y="431"/>
                  </a:lnTo>
                  <a:lnTo>
                    <a:pt x="513" y="431"/>
                  </a:lnTo>
                  <a:lnTo>
                    <a:pt x="533" y="431"/>
                  </a:lnTo>
                  <a:lnTo>
                    <a:pt x="533" y="410"/>
                  </a:lnTo>
                  <a:lnTo>
                    <a:pt x="533" y="410"/>
                  </a:lnTo>
                  <a:lnTo>
                    <a:pt x="554" y="390"/>
                  </a:lnTo>
                  <a:lnTo>
                    <a:pt x="554" y="390"/>
                  </a:lnTo>
                  <a:lnTo>
                    <a:pt x="574" y="390"/>
                  </a:lnTo>
                  <a:lnTo>
                    <a:pt x="595" y="390"/>
                  </a:lnTo>
                  <a:lnTo>
                    <a:pt x="595" y="390"/>
                  </a:lnTo>
                  <a:lnTo>
                    <a:pt x="615" y="410"/>
                  </a:lnTo>
                  <a:lnTo>
                    <a:pt x="615" y="410"/>
                  </a:lnTo>
                  <a:lnTo>
                    <a:pt x="615" y="410"/>
                  </a:lnTo>
                  <a:lnTo>
                    <a:pt x="615" y="410"/>
                  </a:lnTo>
                  <a:lnTo>
                    <a:pt x="595" y="410"/>
                  </a:lnTo>
                  <a:lnTo>
                    <a:pt x="615" y="410"/>
                  </a:lnTo>
                  <a:lnTo>
                    <a:pt x="615" y="410"/>
                  </a:lnTo>
                  <a:lnTo>
                    <a:pt x="595" y="410"/>
                  </a:lnTo>
                  <a:lnTo>
                    <a:pt x="595" y="410"/>
                  </a:lnTo>
                  <a:lnTo>
                    <a:pt x="595" y="410"/>
                  </a:lnTo>
                  <a:lnTo>
                    <a:pt x="595" y="410"/>
                  </a:lnTo>
                  <a:lnTo>
                    <a:pt x="574" y="410"/>
                  </a:lnTo>
                  <a:lnTo>
                    <a:pt x="574" y="410"/>
                  </a:lnTo>
                  <a:lnTo>
                    <a:pt x="574" y="431"/>
                  </a:lnTo>
                  <a:lnTo>
                    <a:pt x="554" y="431"/>
                  </a:lnTo>
                  <a:lnTo>
                    <a:pt x="533" y="452"/>
                  </a:lnTo>
                  <a:lnTo>
                    <a:pt x="533" y="452"/>
                  </a:lnTo>
                  <a:lnTo>
                    <a:pt x="533" y="472"/>
                  </a:lnTo>
                  <a:lnTo>
                    <a:pt x="574" y="472"/>
                  </a:lnTo>
                  <a:lnTo>
                    <a:pt x="574" y="472"/>
                  </a:lnTo>
                  <a:lnTo>
                    <a:pt x="574" y="472"/>
                  </a:lnTo>
                  <a:lnTo>
                    <a:pt x="574" y="472"/>
                  </a:lnTo>
                  <a:lnTo>
                    <a:pt x="574" y="472"/>
                  </a:lnTo>
                  <a:lnTo>
                    <a:pt x="574" y="452"/>
                  </a:lnTo>
                  <a:lnTo>
                    <a:pt x="574" y="452"/>
                  </a:lnTo>
                  <a:lnTo>
                    <a:pt x="574" y="452"/>
                  </a:lnTo>
                  <a:lnTo>
                    <a:pt x="615" y="472"/>
                  </a:lnTo>
                  <a:lnTo>
                    <a:pt x="615" y="472"/>
                  </a:lnTo>
                  <a:lnTo>
                    <a:pt x="656" y="452"/>
                  </a:lnTo>
                  <a:lnTo>
                    <a:pt x="656" y="452"/>
                  </a:lnTo>
                  <a:lnTo>
                    <a:pt x="677" y="452"/>
                  </a:lnTo>
                  <a:lnTo>
                    <a:pt x="656" y="452"/>
                  </a:lnTo>
                  <a:lnTo>
                    <a:pt x="656" y="472"/>
                  </a:lnTo>
                  <a:lnTo>
                    <a:pt x="656" y="472"/>
                  </a:lnTo>
                  <a:lnTo>
                    <a:pt x="677" y="472"/>
                  </a:lnTo>
                  <a:lnTo>
                    <a:pt x="677" y="472"/>
                  </a:lnTo>
                  <a:lnTo>
                    <a:pt x="677" y="472"/>
                  </a:lnTo>
                  <a:lnTo>
                    <a:pt x="677" y="452"/>
                  </a:lnTo>
                  <a:lnTo>
                    <a:pt x="677" y="452"/>
                  </a:lnTo>
                  <a:lnTo>
                    <a:pt x="677" y="452"/>
                  </a:lnTo>
                  <a:lnTo>
                    <a:pt x="677" y="452"/>
                  </a:lnTo>
                  <a:lnTo>
                    <a:pt x="677" y="431"/>
                  </a:lnTo>
                  <a:lnTo>
                    <a:pt x="697" y="452"/>
                  </a:lnTo>
                  <a:lnTo>
                    <a:pt x="697" y="431"/>
                  </a:lnTo>
                  <a:lnTo>
                    <a:pt x="697" y="431"/>
                  </a:lnTo>
                  <a:lnTo>
                    <a:pt x="697" y="431"/>
                  </a:lnTo>
                  <a:lnTo>
                    <a:pt x="697" y="410"/>
                  </a:lnTo>
                  <a:lnTo>
                    <a:pt x="697" y="410"/>
                  </a:lnTo>
                  <a:lnTo>
                    <a:pt x="677" y="410"/>
                  </a:lnTo>
                  <a:lnTo>
                    <a:pt x="697" y="410"/>
                  </a:lnTo>
                  <a:lnTo>
                    <a:pt x="718" y="410"/>
                  </a:lnTo>
                  <a:lnTo>
                    <a:pt x="718" y="390"/>
                  </a:lnTo>
                  <a:lnTo>
                    <a:pt x="718" y="390"/>
                  </a:lnTo>
                  <a:lnTo>
                    <a:pt x="718" y="390"/>
                  </a:lnTo>
                  <a:lnTo>
                    <a:pt x="718" y="390"/>
                  </a:lnTo>
                  <a:lnTo>
                    <a:pt x="718" y="390"/>
                  </a:lnTo>
                  <a:lnTo>
                    <a:pt x="718" y="370"/>
                  </a:lnTo>
                  <a:lnTo>
                    <a:pt x="738" y="370"/>
                  </a:lnTo>
                  <a:lnTo>
                    <a:pt x="718" y="349"/>
                  </a:lnTo>
                  <a:lnTo>
                    <a:pt x="718" y="349"/>
                  </a:lnTo>
                  <a:lnTo>
                    <a:pt x="697" y="349"/>
                  </a:lnTo>
                  <a:lnTo>
                    <a:pt x="697" y="349"/>
                  </a:lnTo>
                  <a:lnTo>
                    <a:pt x="697" y="349"/>
                  </a:lnTo>
                  <a:lnTo>
                    <a:pt x="697" y="328"/>
                  </a:lnTo>
                  <a:lnTo>
                    <a:pt x="718" y="328"/>
                  </a:lnTo>
                  <a:lnTo>
                    <a:pt x="718" y="328"/>
                  </a:lnTo>
                  <a:lnTo>
                    <a:pt x="718" y="308"/>
                  </a:lnTo>
                  <a:lnTo>
                    <a:pt x="718" y="308"/>
                  </a:lnTo>
                  <a:lnTo>
                    <a:pt x="718" y="308"/>
                  </a:lnTo>
                  <a:lnTo>
                    <a:pt x="718" y="287"/>
                  </a:lnTo>
                  <a:lnTo>
                    <a:pt x="718" y="287"/>
                  </a:lnTo>
                  <a:lnTo>
                    <a:pt x="738" y="287"/>
                  </a:lnTo>
                  <a:lnTo>
                    <a:pt x="738" y="287"/>
                  </a:lnTo>
                  <a:lnTo>
                    <a:pt x="738" y="287"/>
                  </a:lnTo>
                  <a:lnTo>
                    <a:pt x="738" y="287"/>
                  </a:lnTo>
                  <a:lnTo>
                    <a:pt x="738" y="266"/>
                  </a:lnTo>
                  <a:lnTo>
                    <a:pt x="738" y="266"/>
                  </a:lnTo>
                  <a:lnTo>
                    <a:pt x="738" y="246"/>
                  </a:lnTo>
                  <a:lnTo>
                    <a:pt x="738" y="246"/>
                  </a:lnTo>
                  <a:lnTo>
                    <a:pt x="738" y="246"/>
                  </a:lnTo>
                  <a:lnTo>
                    <a:pt x="738" y="246"/>
                  </a:lnTo>
                  <a:lnTo>
                    <a:pt x="738" y="246"/>
                  </a:lnTo>
                  <a:lnTo>
                    <a:pt x="738" y="246"/>
                  </a:lnTo>
                  <a:lnTo>
                    <a:pt x="738" y="246"/>
                  </a:lnTo>
                  <a:lnTo>
                    <a:pt x="759" y="246"/>
                  </a:lnTo>
                  <a:lnTo>
                    <a:pt x="759" y="226"/>
                  </a:lnTo>
                  <a:lnTo>
                    <a:pt x="759" y="226"/>
                  </a:lnTo>
                  <a:lnTo>
                    <a:pt x="759" y="226"/>
                  </a:lnTo>
                  <a:lnTo>
                    <a:pt x="759" y="246"/>
                  </a:lnTo>
                  <a:lnTo>
                    <a:pt x="759" y="246"/>
                  </a:lnTo>
                  <a:lnTo>
                    <a:pt x="759" y="246"/>
                  </a:lnTo>
                  <a:lnTo>
                    <a:pt x="759" y="266"/>
                  </a:lnTo>
                  <a:lnTo>
                    <a:pt x="759" y="266"/>
                  </a:lnTo>
                  <a:lnTo>
                    <a:pt x="759" y="266"/>
                  </a:lnTo>
                  <a:lnTo>
                    <a:pt x="759" y="266"/>
                  </a:lnTo>
                  <a:lnTo>
                    <a:pt x="759" y="266"/>
                  </a:lnTo>
                  <a:lnTo>
                    <a:pt x="759" y="266"/>
                  </a:lnTo>
                  <a:lnTo>
                    <a:pt x="759" y="266"/>
                  </a:lnTo>
                  <a:lnTo>
                    <a:pt x="779" y="266"/>
                  </a:lnTo>
                  <a:lnTo>
                    <a:pt x="800" y="266"/>
                  </a:lnTo>
                  <a:lnTo>
                    <a:pt x="800" y="266"/>
                  </a:lnTo>
                  <a:lnTo>
                    <a:pt x="800" y="266"/>
                  </a:lnTo>
                  <a:lnTo>
                    <a:pt x="800" y="266"/>
                  </a:lnTo>
                  <a:lnTo>
                    <a:pt x="800" y="287"/>
                  </a:lnTo>
                  <a:lnTo>
                    <a:pt x="779" y="287"/>
                  </a:lnTo>
                  <a:lnTo>
                    <a:pt x="759" y="287"/>
                  </a:lnTo>
                  <a:lnTo>
                    <a:pt x="759" y="287"/>
                  </a:lnTo>
                  <a:lnTo>
                    <a:pt x="759" y="287"/>
                  </a:lnTo>
                  <a:lnTo>
                    <a:pt x="738" y="308"/>
                  </a:lnTo>
                  <a:lnTo>
                    <a:pt x="738" y="308"/>
                  </a:lnTo>
                  <a:lnTo>
                    <a:pt x="738" y="328"/>
                  </a:lnTo>
                  <a:lnTo>
                    <a:pt x="738" y="328"/>
                  </a:lnTo>
                  <a:lnTo>
                    <a:pt x="738" y="328"/>
                  </a:lnTo>
                  <a:lnTo>
                    <a:pt x="738" y="349"/>
                  </a:lnTo>
                  <a:lnTo>
                    <a:pt x="738" y="349"/>
                  </a:lnTo>
                  <a:lnTo>
                    <a:pt x="738" y="349"/>
                  </a:lnTo>
                  <a:lnTo>
                    <a:pt x="738" y="349"/>
                  </a:lnTo>
                  <a:lnTo>
                    <a:pt x="738" y="370"/>
                  </a:lnTo>
                  <a:lnTo>
                    <a:pt x="738" y="370"/>
                  </a:lnTo>
                  <a:lnTo>
                    <a:pt x="738" y="370"/>
                  </a:lnTo>
                  <a:lnTo>
                    <a:pt x="718" y="370"/>
                  </a:lnTo>
                  <a:lnTo>
                    <a:pt x="718" y="370"/>
                  </a:lnTo>
                  <a:lnTo>
                    <a:pt x="718" y="390"/>
                  </a:lnTo>
                  <a:lnTo>
                    <a:pt x="718" y="390"/>
                  </a:lnTo>
                  <a:lnTo>
                    <a:pt x="718" y="390"/>
                  </a:lnTo>
                  <a:lnTo>
                    <a:pt x="718" y="390"/>
                  </a:lnTo>
                  <a:lnTo>
                    <a:pt x="718" y="390"/>
                  </a:lnTo>
                  <a:lnTo>
                    <a:pt x="718" y="410"/>
                  </a:lnTo>
                  <a:lnTo>
                    <a:pt x="718" y="410"/>
                  </a:lnTo>
                  <a:lnTo>
                    <a:pt x="718" y="431"/>
                  </a:lnTo>
                  <a:lnTo>
                    <a:pt x="718" y="431"/>
                  </a:lnTo>
                  <a:lnTo>
                    <a:pt x="697" y="431"/>
                  </a:lnTo>
                  <a:lnTo>
                    <a:pt x="697" y="452"/>
                  </a:lnTo>
                  <a:lnTo>
                    <a:pt x="697" y="472"/>
                  </a:lnTo>
                  <a:lnTo>
                    <a:pt x="697" y="472"/>
                  </a:lnTo>
                  <a:lnTo>
                    <a:pt x="697" y="472"/>
                  </a:lnTo>
                  <a:lnTo>
                    <a:pt x="718" y="492"/>
                  </a:lnTo>
                  <a:lnTo>
                    <a:pt x="718" y="492"/>
                  </a:lnTo>
                  <a:lnTo>
                    <a:pt x="738" y="492"/>
                  </a:lnTo>
                  <a:lnTo>
                    <a:pt x="738" y="492"/>
                  </a:lnTo>
                  <a:lnTo>
                    <a:pt x="738" y="513"/>
                  </a:lnTo>
                  <a:lnTo>
                    <a:pt x="738" y="513"/>
                  </a:lnTo>
                  <a:lnTo>
                    <a:pt x="738" y="513"/>
                  </a:lnTo>
                  <a:lnTo>
                    <a:pt x="738" y="513"/>
                  </a:lnTo>
                  <a:lnTo>
                    <a:pt x="738" y="513"/>
                  </a:lnTo>
                  <a:lnTo>
                    <a:pt x="738" y="513"/>
                  </a:lnTo>
                  <a:lnTo>
                    <a:pt x="759" y="513"/>
                  </a:lnTo>
                  <a:lnTo>
                    <a:pt x="759" y="513"/>
                  </a:lnTo>
                  <a:lnTo>
                    <a:pt x="759" y="492"/>
                  </a:lnTo>
                  <a:lnTo>
                    <a:pt x="779" y="492"/>
                  </a:lnTo>
                  <a:lnTo>
                    <a:pt x="779" y="492"/>
                  </a:lnTo>
                  <a:lnTo>
                    <a:pt x="800" y="492"/>
                  </a:lnTo>
                  <a:lnTo>
                    <a:pt x="800" y="492"/>
                  </a:lnTo>
                  <a:lnTo>
                    <a:pt x="820" y="492"/>
                  </a:lnTo>
                  <a:lnTo>
                    <a:pt x="820" y="492"/>
                  </a:lnTo>
                  <a:lnTo>
                    <a:pt x="820" y="513"/>
                  </a:lnTo>
                  <a:lnTo>
                    <a:pt x="779" y="513"/>
                  </a:lnTo>
                  <a:lnTo>
                    <a:pt x="779" y="513"/>
                  </a:lnTo>
                  <a:lnTo>
                    <a:pt x="779" y="513"/>
                  </a:lnTo>
                  <a:lnTo>
                    <a:pt x="779" y="534"/>
                  </a:lnTo>
                  <a:lnTo>
                    <a:pt x="759" y="534"/>
                  </a:lnTo>
                  <a:lnTo>
                    <a:pt x="759" y="534"/>
                  </a:lnTo>
                  <a:lnTo>
                    <a:pt x="759" y="534"/>
                  </a:lnTo>
                  <a:lnTo>
                    <a:pt x="759" y="534"/>
                  </a:lnTo>
                  <a:lnTo>
                    <a:pt x="759" y="534"/>
                  </a:lnTo>
                  <a:lnTo>
                    <a:pt x="738" y="534"/>
                  </a:lnTo>
                  <a:lnTo>
                    <a:pt x="738" y="554"/>
                  </a:lnTo>
                  <a:lnTo>
                    <a:pt x="738" y="554"/>
                  </a:lnTo>
                  <a:lnTo>
                    <a:pt x="738" y="554"/>
                  </a:lnTo>
                  <a:lnTo>
                    <a:pt x="738" y="554"/>
                  </a:lnTo>
                  <a:lnTo>
                    <a:pt x="759" y="554"/>
                  </a:lnTo>
                  <a:lnTo>
                    <a:pt x="759" y="554"/>
                  </a:lnTo>
                  <a:lnTo>
                    <a:pt x="779" y="574"/>
                  </a:lnTo>
                  <a:lnTo>
                    <a:pt x="779" y="574"/>
                  </a:lnTo>
                  <a:lnTo>
                    <a:pt x="779" y="574"/>
                  </a:lnTo>
                  <a:lnTo>
                    <a:pt x="759" y="574"/>
                  </a:lnTo>
                  <a:lnTo>
                    <a:pt x="738" y="574"/>
                  </a:lnTo>
                  <a:lnTo>
                    <a:pt x="738" y="574"/>
                  </a:lnTo>
                  <a:lnTo>
                    <a:pt x="738" y="574"/>
                  </a:lnTo>
                  <a:lnTo>
                    <a:pt x="738" y="595"/>
                  </a:lnTo>
                  <a:lnTo>
                    <a:pt x="738" y="595"/>
                  </a:lnTo>
                  <a:lnTo>
                    <a:pt x="718" y="595"/>
                  </a:lnTo>
                  <a:lnTo>
                    <a:pt x="718" y="595"/>
                  </a:lnTo>
                  <a:lnTo>
                    <a:pt x="718" y="616"/>
                  </a:lnTo>
                  <a:lnTo>
                    <a:pt x="718" y="616"/>
                  </a:lnTo>
                  <a:lnTo>
                    <a:pt x="718" y="636"/>
                  </a:lnTo>
                  <a:lnTo>
                    <a:pt x="718" y="636"/>
                  </a:lnTo>
                  <a:lnTo>
                    <a:pt x="718" y="636"/>
                  </a:lnTo>
                  <a:lnTo>
                    <a:pt x="718" y="656"/>
                  </a:lnTo>
                  <a:lnTo>
                    <a:pt x="718" y="677"/>
                  </a:lnTo>
                  <a:lnTo>
                    <a:pt x="718" y="677"/>
                  </a:lnTo>
                  <a:lnTo>
                    <a:pt x="718" y="677"/>
                  </a:lnTo>
                  <a:lnTo>
                    <a:pt x="738" y="698"/>
                  </a:lnTo>
                  <a:lnTo>
                    <a:pt x="738" y="698"/>
                  </a:lnTo>
                  <a:lnTo>
                    <a:pt x="738" y="718"/>
                  </a:lnTo>
                  <a:lnTo>
                    <a:pt x="738" y="738"/>
                  </a:lnTo>
                  <a:lnTo>
                    <a:pt x="738" y="738"/>
                  </a:lnTo>
                  <a:lnTo>
                    <a:pt x="738" y="738"/>
                  </a:lnTo>
                  <a:lnTo>
                    <a:pt x="738" y="759"/>
                  </a:lnTo>
                  <a:lnTo>
                    <a:pt x="738" y="759"/>
                  </a:lnTo>
                  <a:lnTo>
                    <a:pt x="738" y="759"/>
                  </a:lnTo>
                  <a:lnTo>
                    <a:pt x="738" y="780"/>
                  </a:lnTo>
                  <a:lnTo>
                    <a:pt x="738" y="780"/>
                  </a:lnTo>
                  <a:lnTo>
                    <a:pt x="718" y="780"/>
                  </a:lnTo>
                  <a:lnTo>
                    <a:pt x="718" y="759"/>
                  </a:lnTo>
                  <a:lnTo>
                    <a:pt x="718" y="718"/>
                  </a:lnTo>
                  <a:lnTo>
                    <a:pt x="718" y="718"/>
                  </a:lnTo>
                  <a:lnTo>
                    <a:pt x="697" y="718"/>
                  </a:lnTo>
                  <a:lnTo>
                    <a:pt x="697" y="698"/>
                  </a:lnTo>
                  <a:lnTo>
                    <a:pt x="697" y="698"/>
                  </a:lnTo>
                  <a:lnTo>
                    <a:pt x="697" y="677"/>
                  </a:lnTo>
                  <a:lnTo>
                    <a:pt x="677" y="636"/>
                  </a:lnTo>
                  <a:lnTo>
                    <a:pt x="677" y="636"/>
                  </a:lnTo>
                  <a:lnTo>
                    <a:pt x="697" y="595"/>
                  </a:lnTo>
                  <a:lnTo>
                    <a:pt x="697" y="595"/>
                  </a:lnTo>
                  <a:lnTo>
                    <a:pt x="697" y="574"/>
                  </a:lnTo>
                  <a:lnTo>
                    <a:pt x="718" y="554"/>
                  </a:lnTo>
                  <a:lnTo>
                    <a:pt x="718" y="554"/>
                  </a:lnTo>
                  <a:lnTo>
                    <a:pt x="697" y="534"/>
                  </a:lnTo>
                  <a:lnTo>
                    <a:pt x="697" y="534"/>
                  </a:lnTo>
                  <a:lnTo>
                    <a:pt x="697" y="513"/>
                  </a:lnTo>
                  <a:lnTo>
                    <a:pt x="697" y="513"/>
                  </a:lnTo>
                  <a:lnTo>
                    <a:pt x="697" y="513"/>
                  </a:lnTo>
                  <a:lnTo>
                    <a:pt x="656" y="492"/>
                  </a:lnTo>
                  <a:lnTo>
                    <a:pt x="656" y="492"/>
                  </a:lnTo>
                  <a:lnTo>
                    <a:pt x="656" y="513"/>
                  </a:lnTo>
                  <a:lnTo>
                    <a:pt x="656" y="513"/>
                  </a:lnTo>
                  <a:lnTo>
                    <a:pt x="677" y="513"/>
                  </a:lnTo>
                  <a:lnTo>
                    <a:pt x="677" y="534"/>
                  </a:lnTo>
                  <a:lnTo>
                    <a:pt x="677" y="534"/>
                  </a:lnTo>
                  <a:lnTo>
                    <a:pt x="677" y="534"/>
                  </a:lnTo>
                  <a:lnTo>
                    <a:pt x="677" y="534"/>
                  </a:lnTo>
                  <a:lnTo>
                    <a:pt x="677" y="534"/>
                  </a:lnTo>
                  <a:lnTo>
                    <a:pt x="677" y="534"/>
                  </a:lnTo>
                  <a:lnTo>
                    <a:pt x="677" y="534"/>
                  </a:lnTo>
                  <a:lnTo>
                    <a:pt x="656" y="534"/>
                  </a:lnTo>
                  <a:lnTo>
                    <a:pt x="656" y="534"/>
                  </a:lnTo>
                  <a:lnTo>
                    <a:pt x="656" y="534"/>
                  </a:lnTo>
                  <a:lnTo>
                    <a:pt x="636" y="534"/>
                  </a:lnTo>
                  <a:lnTo>
                    <a:pt x="636" y="513"/>
                  </a:lnTo>
                  <a:lnTo>
                    <a:pt x="615" y="492"/>
                  </a:lnTo>
                  <a:lnTo>
                    <a:pt x="615" y="492"/>
                  </a:lnTo>
                  <a:lnTo>
                    <a:pt x="615" y="492"/>
                  </a:lnTo>
                  <a:lnTo>
                    <a:pt x="595" y="492"/>
                  </a:lnTo>
                  <a:lnTo>
                    <a:pt x="574" y="492"/>
                  </a:lnTo>
                  <a:lnTo>
                    <a:pt x="574" y="513"/>
                  </a:lnTo>
                  <a:lnTo>
                    <a:pt x="595" y="513"/>
                  </a:lnTo>
                  <a:lnTo>
                    <a:pt x="615" y="513"/>
                  </a:lnTo>
                  <a:lnTo>
                    <a:pt x="615" y="534"/>
                  </a:lnTo>
                  <a:lnTo>
                    <a:pt x="615" y="534"/>
                  </a:lnTo>
                  <a:lnTo>
                    <a:pt x="615" y="534"/>
                  </a:lnTo>
                  <a:lnTo>
                    <a:pt x="636" y="534"/>
                  </a:lnTo>
                  <a:lnTo>
                    <a:pt x="615" y="554"/>
                  </a:lnTo>
                  <a:lnTo>
                    <a:pt x="615" y="554"/>
                  </a:lnTo>
                  <a:lnTo>
                    <a:pt x="615" y="554"/>
                  </a:lnTo>
                  <a:lnTo>
                    <a:pt x="595" y="554"/>
                  </a:lnTo>
                  <a:lnTo>
                    <a:pt x="595" y="554"/>
                  </a:lnTo>
                  <a:lnTo>
                    <a:pt x="615" y="574"/>
                  </a:lnTo>
                  <a:lnTo>
                    <a:pt x="615" y="574"/>
                  </a:lnTo>
                  <a:lnTo>
                    <a:pt x="636" y="574"/>
                  </a:lnTo>
                  <a:lnTo>
                    <a:pt x="656" y="574"/>
                  </a:lnTo>
                  <a:lnTo>
                    <a:pt x="636" y="574"/>
                  </a:lnTo>
                  <a:lnTo>
                    <a:pt x="636" y="595"/>
                  </a:lnTo>
                  <a:lnTo>
                    <a:pt x="615" y="574"/>
                  </a:lnTo>
                  <a:lnTo>
                    <a:pt x="595" y="574"/>
                  </a:lnTo>
                  <a:lnTo>
                    <a:pt x="595" y="574"/>
                  </a:lnTo>
                  <a:lnTo>
                    <a:pt x="595" y="574"/>
                  </a:lnTo>
                  <a:lnTo>
                    <a:pt x="595" y="595"/>
                  </a:lnTo>
                  <a:lnTo>
                    <a:pt x="615" y="636"/>
                  </a:lnTo>
                  <a:lnTo>
                    <a:pt x="615" y="636"/>
                  </a:lnTo>
                  <a:lnTo>
                    <a:pt x="615" y="636"/>
                  </a:lnTo>
                  <a:lnTo>
                    <a:pt x="636" y="636"/>
                  </a:lnTo>
                  <a:lnTo>
                    <a:pt x="636" y="636"/>
                  </a:lnTo>
                  <a:lnTo>
                    <a:pt x="656" y="636"/>
                  </a:lnTo>
                  <a:lnTo>
                    <a:pt x="656" y="636"/>
                  </a:lnTo>
                  <a:lnTo>
                    <a:pt x="677" y="636"/>
                  </a:lnTo>
                  <a:lnTo>
                    <a:pt x="677" y="636"/>
                  </a:lnTo>
                  <a:lnTo>
                    <a:pt x="677" y="636"/>
                  </a:lnTo>
                  <a:lnTo>
                    <a:pt x="677" y="656"/>
                  </a:lnTo>
                  <a:lnTo>
                    <a:pt x="677" y="656"/>
                  </a:lnTo>
                  <a:lnTo>
                    <a:pt x="677" y="656"/>
                  </a:lnTo>
                  <a:lnTo>
                    <a:pt x="677" y="656"/>
                  </a:lnTo>
                  <a:lnTo>
                    <a:pt x="677" y="656"/>
                  </a:lnTo>
                  <a:lnTo>
                    <a:pt x="656" y="656"/>
                  </a:lnTo>
                  <a:lnTo>
                    <a:pt x="656" y="656"/>
                  </a:lnTo>
                  <a:lnTo>
                    <a:pt x="656" y="656"/>
                  </a:lnTo>
                  <a:lnTo>
                    <a:pt x="656" y="656"/>
                  </a:lnTo>
                  <a:lnTo>
                    <a:pt x="656" y="656"/>
                  </a:lnTo>
                  <a:lnTo>
                    <a:pt x="656" y="656"/>
                  </a:lnTo>
                  <a:lnTo>
                    <a:pt x="656" y="656"/>
                  </a:lnTo>
                  <a:lnTo>
                    <a:pt x="656" y="656"/>
                  </a:lnTo>
                  <a:lnTo>
                    <a:pt x="636" y="656"/>
                  </a:lnTo>
                  <a:lnTo>
                    <a:pt x="636" y="656"/>
                  </a:lnTo>
                  <a:lnTo>
                    <a:pt x="636" y="656"/>
                  </a:lnTo>
                  <a:lnTo>
                    <a:pt x="636" y="656"/>
                  </a:lnTo>
                  <a:lnTo>
                    <a:pt x="636" y="656"/>
                  </a:lnTo>
                  <a:lnTo>
                    <a:pt x="636" y="656"/>
                  </a:lnTo>
                  <a:lnTo>
                    <a:pt x="615" y="656"/>
                  </a:lnTo>
                  <a:lnTo>
                    <a:pt x="615" y="656"/>
                  </a:lnTo>
                  <a:lnTo>
                    <a:pt x="615" y="656"/>
                  </a:lnTo>
                  <a:lnTo>
                    <a:pt x="615" y="656"/>
                  </a:lnTo>
                  <a:lnTo>
                    <a:pt x="595" y="636"/>
                  </a:lnTo>
                  <a:lnTo>
                    <a:pt x="595" y="636"/>
                  </a:lnTo>
                  <a:lnTo>
                    <a:pt x="595" y="636"/>
                  </a:lnTo>
                  <a:lnTo>
                    <a:pt x="595" y="636"/>
                  </a:lnTo>
                  <a:lnTo>
                    <a:pt x="595" y="636"/>
                  </a:lnTo>
                  <a:lnTo>
                    <a:pt x="574" y="595"/>
                  </a:lnTo>
                  <a:lnTo>
                    <a:pt x="574" y="595"/>
                  </a:lnTo>
                  <a:lnTo>
                    <a:pt x="574" y="595"/>
                  </a:lnTo>
                  <a:lnTo>
                    <a:pt x="574" y="595"/>
                  </a:lnTo>
                  <a:lnTo>
                    <a:pt x="554" y="616"/>
                  </a:lnTo>
                  <a:lnTo>
                    <a:pt x="574" y="616"/>
                  </a:lnTo>
                  <a:lnTo>
                    <a:pt x="574" y="616"/>
                  </a:lnTo>
                  <a:lnTo>
                    <a:pt x="574" y="636"/>
                  </a:lnTo>
                  <a:lnTo>
                    <a:pt x="574" y="636"/>
                  </a:lnTo>
                  <a:lnTo>
                    <a:pt x="574" y="636"/>
                  </a:lnTo>
                  <a:lnTo>
                    <a:pt x="554" y="616"/>
                  </a:lnTo>
                  <a:lnTo>
                    <a:pt x="554" y="595"/>
                  </a:lnTo>
                  <a:lnTo>
                    <a:pt x="554" y="595"/>
                  </a:lnTo>
                  <a:lnTo>
                    <a:pt x="554" y="595"/>
                  </a:lnTo>
                  <a:lnTo>
                    <a:pt x="533" y="574"/>
                  </a:lnTo>
                  <a:lnTo>
                    <a:pt x="533" y="574"/>
                  </a:lnTo>
                  <a:lnTo>
                    <a:pt x="513" y="595"/>
                  </a:lnTo>
                  <a:lnTo>
                    <a:pt x="513" y="595"/>
                  </a:lnTo>
                  <a:lnTo>
                    <a:pt x="513" y="595"/>
                  </a:lnTo>
                  <a:lnTo>
                    <a:pt x="492" y="595"/>
                  </a:lnTo>
                  <a:lnTo>
                    <a:pt x="492" y="595"/>
                  </a:lnTo>
                  <a:lnTo>
                    <a:pt x="492" y="595"/>
                  </a:lnTo>
                  <a:lnTo>
                    <a:pt x="492" y="595"/>
                  </a:lnTo>
                  <a:lnTo>
                    <a:pt x="492" y="595"/>
                  </a:lnTo>
                  <a:lnTo>
                    <a:pt x="492" y="595"/>
                  </a:lnTo>
                  <a:lnTo>
                    <a:pt x="492" y="595"/>
                  </a:lnTo>
                  <a:lnTo>
                    <a:pt x="492" y="616"/>
                  </a:lnTo>
                  <a:lnTo>
                    <a:pt x="492" y="616"/>
                  </a:lnTo>
                  <a:lnTo>
                    <a:pt x="492" y="616"/>
                  </a:lnTo>
                  <a:lnTo>
                    <a:pt x="492" y="616"/>
                  </a:lnTo>
                  <a:lnTo>
                    <a:pt x="472" y="616"/>
                  </a:lnTo>
                  <a:lnTo>
                    <a:pt x="472" y="616"/>
                  </a:lnTo>
                  <a:lnTo>
                    <a:pt x="472" y="616"/>
                  </a:lnTo>
                  <a:lnTo>
                    <a:pt x="451" y="616"/>
                  </a:lnTo>
                  <a:lnTo>
                    <a:pt x="472" y="636"/>
                  </a:lnTo>
                  <a:lnTo>
                    <a:pt x="492" y="636"/>
                  </a:lnTo>
                  <a:lnTo>
                    <a:pt x="492" y="656"/>
                  </a:lnTo>
                  <a:lnTo>
                    <a:pt x="492" y="656"/>
                  </a:lnTo>
                  <a:lnTo>
                    <a:pt x="472" y="656"/>
                  </a:lnTo>
                  <a:lnTo>
                    <a:pt x="472" y="656"/>
                  </a:lnTo>
                  <a:lnTo>
                    <a:pt x="472" y="656"/>
                  </a:lnTo>
                  <a:lnTo>
                    <a:pt x="451" y="656"/>
                  </a:lnTo>
                  <a:lnTo>
                    <a:pt x="451" y="656"/>
                  </a:lnTo>
                  <a:lnTo>
                    <a:pt x="451" y="656"/>
                  </a:lnTo>
                  <a:lnTo>
                    <a:pt x="451" y="636"/>
                  </a:lnTo>
                  <a:lnTo>
                    <a:pt x="451" y="636"/>
                  </a:lnTo>
                  <a:lnTo>
                    <a:pt x="451" y="636"/>
                  </a:lnTo>
                  <a:lnTo>
                    <a:pt x="430" y="636"/>
                  </a:lnTo>
                  <a:lnTo>
                    <a:pt x="430" y="636"/>
                  </a:lnTo>
                  <a:lnTo>
                    <a:pt x="430" y="636"/>
                  </a:lnTo>
                  <a:lnTo>
                    <a:pt x="389" y="636"/>
                  </a:lnTo>
                  <a:lnTo>
                    <a:pt x="389" y="616"/>
                  </a:lnTo>
                  <a:lnTo>
                    <a:pt x="369" y="616"/>
                  </a:lnTo>
                  <a:lnTo>
                    <a:pt x="369" y="616"/>
                  </a:lnTo>
                  <a:lnTo>
                    <a:pt x="369" y="595"/>
                  </a:lnTo>
                  <a:lnTo>
                    <a:pt x="369" y="595"/>
                  </a:lnTo>
                  <a:lnTo>
                    <a:pt x="328" y="554"/>
                  </a:lnTo>
                  <a:lnTo>
                    <a:pt x="307" y="554"/>
                  </a:lnTo>
                  <a:lnTo>
                    <a:pt x="307" y="554"/>
                  </a:lnTo>
                  <a:lnTo>
                    <a:pt x="307" y="574"/>
                  </a:lnTo>
                  <a:lnTo>
                    <a:pt x="307" y="574"/>
                  </a:lnTo>
                  <a:lnTo>
                    <a:pt x="307" y="574"/>
                  </a:lnTo>
                  <a:lnTo>
                    <a:pt x="307" y="574"/>
                  </a:lnTo>
                  <a:lnTo>
                    <a:pt x="307" y="595"/>
                  </a:lnTo>
                  <a:lnTo>
                    <a:pt x="328" y="595"/>
                  </a:lnTo>
                  <a:lnTo>
                    <a:pt x="349" y="595"/>
                  </a:lnTo>
                  <a:lnTo>
                    <a:pt x="349" y="595"/>
                  </a:lnTo>
                  <a:lnTo>
                    <a:pt x="349" y="595"/>
                  </a:lnTo>
                  <a:lnTo>
                    <a:pt x="369" y="595"/>
                  </a:lnTo>
                  <a:lnTo>
                    <a:pt x="369" y="616"/>
                  </a:lnTo>
                  <a:lnTo>
                    <a:pt x="369" y="636"/>
                  </a:lnTo>
                  <a:lnTo>
                    <a:pt x="369" y="616"/>
                  </a:lnTo>
                  <a:lnTo>
                    <a:pt x="349" y="616"/>
                  </a:lnTo>
                  <a:lnTo>
                    <a:pt x="349" y="595"/>
                  </a:lnTo>
                  <a:lnTo>
                    <a:pt x="328" y="595"/>
                  </a:lnTo>
                  <a:lnTo>
                    <a:pt x="328" y="595"/>
                  </a:lnTo>
                  <a:lnTo>
                    <a:pt x="307" y="595"/>
                  </a:lnTo>
                  <a:lnTo>
                    <a:pt x="307" y="595"/>
                  </a:lnTo>
                  <a:lnTo>
                    <a:pt x="307" y="616"/>
                  </a:lnTo>
                  <a:lnTo>
                    <a:pt x="307" y="616"/>
                  </a:lnTo>
                  <a:lnTo>
                    <a:pt x="307" y="616"/>
                  </a:lnTo>
                  <a:lnTo>
                    <a:pt x="307" y="616"/>
                  </a:lnTo>
                  <a:lnTo>
                    <a:pt x="307" y="616"/>
                  </a:lnTo>
                  <a:lnTo>
                    <a:pt x="328" y="636"/>
                  </a:lnTo>
                  <a:lnTo>
                    <a:pt x="328" y="636"/>
                  </a:lnTo>
                  <a:lnTo>
                    <a:pt x="328" y="636"/>
                  </a:lnTo>
                  <a:lnTo>
                    <a:pt x="328" y="636"/>
                  </a:lnTo>
                  <a:lnTo>
                    <a:pt x="410" y="656"/>
                  </a:lnTo>
                  <a:lnTo>
                    <a:pt x="472" y="698"/>
                  </a:lnTo>
                  <a:lnTo>
                    <a:pt x="492" y="677"/>
                  </a:lnTo>
                  <a:lnTo>
                    <a:pt x="492" y="677"/>
                  </a:lnTo>
                  <a:lnTo>
                    <a:pt x="492" y="677"/>
                  </a:lnTo>
                  <a:lnTo>
                    <a:pt x="513" y="698"/>
                  </a:lnTo>
                  <a:lnTo>
                    <a:pt x="513" y="698"/>
                  </a:lnTo>
                  <a:lnTo>
                    <a:pt x="513" y="698"/>
                  </a:lnTo>
                  <a:lnTo>
                    <a:pt x="533" y="698"/>
                  </a:lnTo>
                  <a:lnTo>
                    <a:pt x="533" y="698"/>
                  </a:lnTo>
                  <a:lnTo>
                    <a:pt x="533" y="677"/>
                  </a:lnTo>
                  <a:lnTo>
                    <a:pt x="533" y="677"/>
                  </a:lnTo>
                  <a:lnTo>
                    <a:pt x="533" y="677"/>
                  </a:lnTo>
                  <a:lnTo>
                    <a:pt x="554" y="677"/>
                  </a:lnTo>
                  <a:lnTo>
                    <a:pt x="574" y="677"/>
                  </a:lnTo>
                  <a:lnTo>
                    <a:pt x="595" y="677"/>
                  </a:lnTo>
                  <a:lnTo>
                    <a:pt x="595" y="677"/>
                  </a:lnTo>
                  <a:lnTo>
                    <a:pt x="615" y="677"/>
                  </a:lnTo>
                  <a:lnTo>
                    <a:pt x="615" y="677"/>
                  </a:lnTo>
                  <a:lnTo>
                    <a:pt x="595" y="677"/>
                  </a:lnTo>
                  <a:lnTo>
                    <a:pt x="574" y="677"/>
                  </a:lnTo>
                  <a:lnTo>
                    <a:pt x="574" y="698"/>
                  </a:lnTo>
                  <a:lnTo>
                    <a:pt x="574" y="698"/>
                  </a:lnTo>
                  <a:lnTo>
                    <a:pt x="554" y="698"/>
                  </a:lnTo>
                  <a:lnTo>
                    <a:pt x="533" y="718"/>
                  </a:lnTo>
                  <a:lnTo>
                    <a:pt x="533" y="718"/>
                  </a:lnTo>
                  <a:lnTo>
                    <a:pt x="513" y="718"/>
                  </a:lnTo>
                  <a:lnTo>
                    <a:pt x="533" y="718"/>
                  </a:lnTo>
                  <a:lnTo>
                    <a:pt x="554" y="738"/>
                  </a:lnTo>
                  <a:lnTo>
                    <a:pt x="615" y="738"/>
                  </a:lnTo>
                  <a:lnTo>
                    <a:pt x="615" y="759"/>
                  </a:lnTo>
                  <a:lnTo>
                    <a:pt x="615" y="759"/>
                  </a:lnTo>
                  <a:lnTo>
                    <a:pt x="615" y="759"/>
                  </a:lnTo>
                  <a:lnTo>
                    <a:pt x="615" y="759"/>
                  </a:lnTo>
                  <a:lnTo>
                    <a:pt x="615" y="759"/>
                  </a:lnTo>
                  <a:lnTo>
                    <a:pt x="615" y="759"/>
                  </a:lnTo>
                  <a:lnTo>
                    <a:pt x="615" y="780"/>
                  </a:lnTo>
                  <a:lnTo>
                    <a:pt x="615" y="780"/>
                  </a:lnTo>
                  <a:lnTo>
                    <a:pt x="615" y="780"/>
                  </a:lnTo>
                  <a:lnTo>
                    <a:pt x="615" y="780"/>
                  </a:lnTo>
                  <a:lnTo>
                    <a:pt x="595" y="780"/>
                  </a:lnTo>
                  <a:lnTo>
                    <a:pt x="595" y="800"/>
                  </a:lnTo>
                  <a:lnTo>
                    <a:pt x="595" y="800"/>
                  </a:lnTo>
                  <a:lnTo>
                    <a:pt x="595" y="800"/>
                  </a:lnTo>
                  <a:lnTo>
                    <a:pt x="595" y="820"/>
                  </a:lnTo>
                  <a:lnTo>
                    <a:pt x="574" y="820"/>
                  </a:lnTo>
                  <a:lnTo>
                    <a:pt x="574" y="820"/>
                  </a:lnTo>
                  <a:lnTo>
                    <a:pt x="595" y="820"/>
                  </a:lnTo>
                  <a:lnTo>
                    <a:pt x="595" y="800"/>
                  </a:lnTo>
                  <a:lnTo>
                    <a:pt x="595" y="800"/>
                  </a:lnTo>
                  <a:lnTo>
                    <a:pt x="595" y="800"/>
                  </a:lnTo>
                  <a:lnTo>
                    <a:pt x="595" y="800"/>
                  </a:lnTo>
                  <a:lnTo>
                    <a:pt x="595" y="800"/>
                  </a:lnTo>
                  <a:lnTo>
                    <a:pt x="595" y="780"/>
                  </a:lnTo>
                  <a:lnTo>
                    <a:pt x="595" y="780"/>
                  </a:lnTo>
                  <a:lnTo>
                    <a:pt x="595" y="759"/>
                  </a:lnTo>
                  <a:lnTo>
                    <a:pt x="595" y="759"/>
                  </a:lnTo>
                  <a:lnTo>
                    <a:pt x="574" y="759"/>
                  </a:lnTo>
                  <a:lnTo>
                    <a:pt x="554" y="759"/>
                  </a:lnTo>
                  <a:lnTo>
                    <a:pt x="554" y="759"/>
                  </a:lnTo>
                  <a:lnTo>
                    <a:pt x="554" y="738"/>
                  </a:lnTo>
                  <a:lnTo>
                    <a:pt x="533" y="738"/>
                  </a:lnTo>
                  <a:lnTo>
                    <a:pt x="533" y="759"/>
                  </a:lnTo>
                  <a:lnTo>
                    <a:pt x="533" y="759"/>
                  </a:lnTo>
                  <a:lnTo>
                    <a:pt x="533" y="759"/>
                  </a:lnTo>
                  <a:lnTo>
                    <a:pt x="533" y="759"/>
                  </a:lnTo>
                  <a:lnTo>
                    <a:pt x="533" y="738"/>
                  </a:lnTo>
                  <a:lnTo>
                    <a:pt x="533" y="738"/>
                  </a:lnTo>
                  <a:lnTo>
                    <a:pt x="513" y="738"/>
                  </a:lnTo>
                  <a:lnTo>
                    <a:pt x="513" y="718"/>
                  </a:lnTo>
                  <a:lnTo>
                    <a:pt x="513" y="718"/>
                  </a:lnTo>
                  <a:lnTo>
                    <a:pt x="492" y="718"/>
                  </a:lnTo>
                  <a:lnTo>
                    <a:pt x="492" y="698"/>
                  </a:lnTo>
                  <a:lnTo>
                    <a:pt x="451" y="718"/>
                  </a:lnTo>
                  <a:lnTo>
                    <a:pt x="430" y="718"/>
                  </a:lnTo>
                  <a:lnTo>
                    <a:pt x="410" y="698"/>
                  </a:lnTo>
                  <a:lnTo>
                    <a:pt x="410" y="698"/>
                  </a:lnTo>
                  <a:lnTo>
                    <a:pt x="389" y="698"/>
                  </a:lnTo>
                  <a:lnTo>
                    <a:pt x="389" y="677"/>
                  </a:lnTo>
                  <a:lnTo>
                    <a:pt x="349" y="656"/>
                  </a:lnTo>
                  <a:lnTo>
                    <a:pt x="328" y="656"/>
                  </a:lnTo>
                  <a:lnTo>
                    <a:pt x="328" y="698"/>
                  </a:lnTo>
                  <a:lnTo>
                    <a:pt x="328" y="698"/>
                  </a:lnTo>
                  <a:lnTo>
                    <a:pt x="328" y="677"/>
                  </a:lnTo>
                  <a:lnTo>
                    <a:pt x="328" y="677"/>
                  </a:lnTo>
                  <a:lnTo>
                    <a:pt x="307" y="656"/>
                  </a:lnTo>
                  <a:lnTo>
                    <a:pt x="287" y="636"/>
                  </a:lnTo>
                  <a:lnTo>
                    <a:pt x="287" y="636"/>
                  </a:lnTo>
                  <a:lnTo>
                    <a:pt x="267" y="636"/>
                  </a:lnTo>
                  <a:lnTo>
                    <a:pt x="267" y="656"/>
                  </a:lnTo>
                  <a:lnTo>
                    <a:pt x="287" y="677"/>
                  </a:lnTo>
                  <a:lnTo>
                    <a:pt x="287" y="677"/>
                  </a:lnTo>
                  <a:lnTo>
                    <a:pt x="287" y="677"/>
                  </a:lnTo>
                  <a:lnTo>
                    <a:pt x="307" y="677"/>
                  </a:lnTo>
                  <a:lnTo>
                    <a:pt x="307" y="698"/>
                  </a:lnTo>
                  <a:lnTo>
                    <a:pt x="307" y="698"/>
                  </a:lnTo>
                  <a:lnTo>
                    <a:pt x="307" y="698"/>
                  </a:lnTo>
                  <a:lnTo>
                    <a:pt x="307" y="698"/>
                  </a:lnTo>
                  <a:lnTo>
                    <a:pt x="307" y="698"/>
                  </a:lnTo>
                  <a:lnTo>
                    <a:pt x="287" y="698"/>
                  </a:lnTo>
                  <a:lnTo>
                    <a:pt x="287" y="698"/>
                  </a:lnTo>
                  <a:lnTo>
                    <a:pt x="287" y="698"/>
                  </a:lnTo>
                  <a:lnTo>
                    <a:pt x="287" y="718"/>
                  </a:lnTo>
                  <a:lnTo>
                    <a:pt x="287" y="718"/>
                  </a:lnTo>
                  <a:lnTo>
                    <a:pt x="287" y="718"/>
                  </a:lnTo>
                  <a:lnTo>
                    <a:pt x="287" y="738"/>
                  </a:lnTo>
                  <a:lnTo>
                    <a:pt x="287" y="738"/>
                  </a:lnTo>
                  <a:lnTo>
                    <a:pt x="287" y="738"/>
                  </a:lnTo>
                  <a:lnTo>
                    <a:pt x="267" y="738"/>
                  </a:lnTo>
                  <a:lnTo>
                    <a:pt x="267" y="738"/>
                  </a:lnTo>
                  <a:lnTo>
                    <a:pt x="267" y="738"/>
                  </a:lnTo>
                  <a:lnTo>
                    <a:pt x="267" y="738"/>
                  </a:lnTo>
                  <a:lnTo>
                    <a:pt x="267" y="738"/>
                  </a:lnTo>
                  <a:lnTo>
                    <a:pt x="267" y="738"/>
                  </a:lnTo>
                  <a:lnTo>
                    <a:pt x="246" y="738"/>
                  </a:lnTo>
                  <a:lnTo>
                    <a:pt x="246" y="759"/>
                  </a:lnTo>
                  <a:lnTo>
                    <a:pt x="267" y="759"/>
                  </a:lnTo>
                  <a:lnTo>
                    <a:pt x="267" y="759"/>
                  </a:lnTo>
                  <a:lnTo>
                    <a:pt x="287" y="759"/>
                  </a:lnTo>
                  <a:lnTo>
                    <a:pt x="328" y="759"/>
                  </a:lnTo>
                  <a:lnTo>
                    <a:pt x="349" y="759"/>
                  </a:lnTo>
                  <a:lnTo>
                    <a:pt x="369" y="780"/>
                  </a:lnTo>
                  <a:lnTo>
                    <a:pt x="389" y="780"/>
                  </a:lnTo>
                  <a:lnTo>
                    <a:pt x="369" y="780"/>
                  </a:lnTo>
                  <a:lnTo>
                    <a:pt x="369" y="780"/>
                  </a:lnTo>
                  <a:lnTo>
                    <a:pt x="328" y="780"/>
                  </a:lnTo>
                  <a:lnTo>
                    <a:pt x="287" y="780"/>
                  </a:lnTo>
                  <a:lnTo>
                    <a:pt x="287" y="780"/>
                  </a:lnTo>
                  <a:lnTo>
                    <a:pt x="287" y="780"/>
                  </a:lnTo>
                  <a:lnTo>
                    <a:pt x="225" y="759"/>
                  </a:lnTo>
                  <a:lnTo>
                    <a:pt x="225" y="759"/>
                  </a:lnTo>
                  <a:lnTo>
                    <a:pt x="205" y="780"/>
                  </a:lnTo>
                  <a:lnTo>
                    <a:pt x="205" y="780"/>
                  </a:lnTo>
                  <a:lnTo>
                    <a:pt x="205" y="780"/>
                  </a:lnTo>
                  <a:lnTo>
                    <a:pt x="205" y="780"/>
                  </a:lnTo>
                  <a:lnTo>
                    <a:pt x="205" y="780"/>
                  </a:lnTo>
                  <a:lnTo>
                    <a:pt x="205" y="780"/>
                  </a:lnTo>
                  <a:lnTo>
                    <a:pt x="225" y="780"/>
                  </a:lnTo>
                  <a:lnTo>
                    <a:pt x="225" y="800"/>
                  </a:lnTo>
                  <a:lnTo>
                    <a:pt x="246" y="800"/>
                  </a:lnTo>
                  <a:lnTo>
                    <a:pt x="246" y="800"/>
                  </a:lnTo>
                  <a:lnTo>
                    <a:pt x="205" y="800"/>
                  </a:lnTo>
                  <a:lnTo>
                    <a:pt x="205" y="800"/>
                  </a:lnTo>
                  <a:lnTo>
                    <a:pt x="185" y="800"/>
                  </a:lnTo>
                  <a:lnTo>
                    <a:pt x="205" y="841"/>
                  </a:lnTo>
                  <a:lnTo>
                    <a:pt x="205" y="841"/>
                  </a:lnTo>
                  <a:lnTo>
                    <a:pt x="205" y="841"/>
                  </a:lnTo>
                  <a:lnTo>
                    <a:pt x="225" y="841"/>
                  </a:lnTo>
                  <a:lnTo>
                    <a:pt x="205" y="862"/>
                  </a:lnTo>
                  <a:lnTo>
                    <a:pt x="185" y="862"/>
                  </a:lnTo>
                  <a:lnTo>
                    <a:pt x="185" y="862"/>
                  </a:lnTo>
                  <a:lnTo>
                    <a:pt x="185" y="862"/>
                  </a:lnTo>
                  <a:lnTo>
                    <a:pt x="185" y="862"/>
                  </a:lnTo>
                  <a:lnTo>
                    <a:pt x="185" y="862"/>
                  </a:lnTo>
                  <a:lnTo>
                    <a:pt x="185" y="862"/>
                  </a:lnTo>
                  <a:lnTo>
                    <a:pt x="185" y="862"/>
                  </a:lnTo>
                  <a:lnTo>
                    <a:pt x="164" y="862"/>
                  </a:lnTo>
                  <a:lnTo>
                    <a:pt x="185" y="882"/>
                  </a:lnTo>
                  <a:lnTo>
                    <a:pt x="185" y="882"/>
                  </a:lnTo>
                  <a:lnTo>
                    <a:pt x="185" y="882"/>
                  </a:lnTo>
                  <a:lnTo>
                    <a:pt x="185" y="882"/>
                  </a:lnTo>
                  <a:lnTo>
                    <a:pt x="185" y="862"/>
                  </a:lnTo>
                  <a:lnTo>
                    <a:pt x="185" y="862"/>
                  </a:lnTo>
                  <a:lnTo>
                    <a:pt x="185" y="862"/>
                  </a:lnTo>
                  <a:lnTo>
                    <a:pt x="205" y="882"/>
                  </a:lnTo>
                  <a:lnTo>
                    <a:pt x="205" y="903"/>
                  </a:lnTo>
                  <a:lnTo>
                    <a:pt x="205" y="903"/>
                  </a:lnTo>
                  <a:lnTo>
                    <a:pt x="205" y="903"/>
                  </a:lnTo>
                  <a:lnTo>
                    <a:pt x="205" y="923"/>
                  </a:lnTo>
                  <a:lnTo>
                    <a:pt x="205" y="923"/>
                  </a:lnTo>
                  <a:lnTo>
                    <a:pt x="225" y="923"/>
                  </a:lnTo>
                  <a:lnTo>
                    <a:pt x="225" y="923"/>
                  </a:lnTo>
                  <a:lnTo>
                    <a:pt x="225" y="882"/>
                  </a:lnTo>
                  <a:lnTo>
                    <a:pt x="246" y="882"/>
                  </a:lnTo>
                  <a:lnTo>
                    <a:pt x="246" y="862"/>
                  </a:lnTo>
                  <a:lnTo>
                    <a:pt x="246" y="862"/>
                  </a:lnTo>
                  <a:lnTo>
                    <a:pt x="267" y="862"/>
                  </a:lnTo>
                  <a:lnTo>
                    <a:pt x="267" y="862"/>
                  </a:lnTo>
                  <a:lnTo>
                    <a:pt x="287" y="862"/>
                  </a:lnTo>
                  <a:lnTo>
                    <a:pt x="287" y="903"/>
                  </a:lnTo>
                  <a:lnTo>
                    <a:pt x="287" y="903"/>
                  </a:lnTo>
                  <a:lnTo>
                    <a:pt x="369" y="923"/>
                  </a:lnTo>
                  <a:lnTo>
                    <a:pt x="369" y="944"/>
                  </a:lnTo>
                  <a:lnTo>
                    <a:pt x="369" y="944"/>
                  </a:lnTo>
                  <a:lnTo>
                    <a:pt x="369" y="944"/>
                  </a:lnTo>
                  <a:lnTo>
                    <a:pt x="349" y="944"/>
                  </a:lnTo>
                  <a:lnTo>
                    <a:pt x="349" y="944"/>
                  </a:lnTo>
                  <a:lnTo>
                    <a:pt x="349" y="944"/>
                  </a:lnTo>
                  <a:lnTo>
                    <a:pt x="349" y="944"/>
                  </a:lnTo>
                  <a:lnTo>
                    <a:pt x="349" y="944"/>
                  </a:lnTo>
                  <a:lnTo>
                    <a:pt x="287" y="903"/>
                  </a:lnTo>
                  <a:lnTo>
                    <a:pt x="287" y="903"/>
                  </a:lnTo>
                  <a:lnTo>
                    <a:pt x="287" y="903"/>
                  </a:lnTo>
                  <a:lnTo>
                    <a:pt x="287" y="903"/>
                  </a:lnTo>
                  <a:lnTo>
                    <a:pt x="287" y="903"/>
                  </a:lnTo>
                  <a:lnTo>
                    <a:pt x="287" y="903"/>
                  </a:lnTo>
                  <a:lnTo>
                    <a:pt x="287" y="903"/>
                  </a:lnTo>
                  <a:lnTo>
                    <a:pt x="287" y="882"/>
                  </a:lnTo>
                  <a:lnTo>
                    <a:pt x="267" y="882"/>
                  </a:lnTo>
                  <a:lnTo>
                    <a:pt x="267" y="882"/>
                  </a:lnTo>
                  <a:lnTo>
                    <a:pt x="267" y="882"/>
                  </a:lnTo>
                  <a:lnTo>
                    <a:pt x="267" y="882"/>
                  </a:lnTo>
                  <a:lnTo>
                    <a:pt x="246" y="882"/>
                  </a:lnTo>
                  <a:lnTo>
                    <a:pt x="246" y="882"/>
                  </a:lnTo>
                  <a:lnTo>
                    <a:pt x="246" y="882"/>
                  </a:lnTo>
                  <a:lnTo>
                    <a:pt x="246" y="882"/>
                  </a:lnTo>
                  <a:lnTo>
                    <a:pt x="225" y="903"/>
                  </a:lnTo>
                  <a:lnTo>
                    <a:pt x="225" y="903"/>
                  </a:lnTo>
                  <a:lnTo>
                    <a:pt x="225" y="923"/>
                  </a:lnTo>
                  <a:lnTo>
                    <a:pt x="225" y="923"/>
                  </a:lnTo>
                  <a:lnTo>
                    <a:pt x="225" y="923"/>
                  </a:lnTo>
                  <a:lnTo>
                    <a:pt x="225" y="923"/>
                  </a:lnTo>
                  <a:lnTo>
                    <a:pt x="287" y="944"/>
                  </a:lnTo>
                  <a:lnTo>
                    <a:pt x="307" y="944"/>
                  </a:lnTo>
                  <a:lnTo>
                    <a:pt x="287" y="964"/>
                  </a:lnTo>
                  <a:lnTo>
                    <a:pt x="287" y="964"/>
                  </a:lnTo>
                  <a:lnTo>
                    <a:pt x="225" y="944"/>
                  </a:lnTo>
                  <a:lnTo>
                    <a:pt x="225" y="944"/>
                  </a:lnTo>
                  <a:lnTo>
                    <a:pt x="225" y="944"/>
                  </a:lnTo>
                  <a:lnTo>
                    <a:pt x="225" y="944"/>
                  </a:lnTo>
                  <a:lnTo>
                    <a:pt x="205" y="923"/>
                  </a:lnTo>
                  <a:lnTo>
                    <a:pt x="205" y="923"/>
                  </a:lnTo>
                  <a:lnTo>
                    <a:pt x="205" y="923"/>
                  </a:lnTo>
                  <a:lnTo>
                    <a:pt x="185" y="923"/>
                  </a:lnTo>
                  <a:lnTo>
                    <a:pt x="185" y="944"/>
                  </a:lnTo>
                  <a:lnTo>
                    <a:pt x="185" y="944"/>
                  </a:lnTo>
                  <a:lnTo>
                    <a:pt x="185" y="944"/>
                  </a:lnTo>
                  <a:lnTo>
                    <a:pt x="185" y="944"/>
                  </a:lnTo>
                  <a:lnTo>
                    <a:pt x="185" y="964"/>
                  </a:lnTo>
                  <a:lnTo>
                    <a:pt x="185" y="964"/>
                  </a:lnTo>
                  <a:lnTo>
                    <a:pt x="164" y="964"/>
                  </a:lnTo>
                  <a:lnTo>
                    <a:pt x="185" y="985"/>
                  </a:lnTo>
                  <a:lnTo>
                    <a:pt x="185" y="964"/>
                  </a:lnTo>
                  <a:lnTo>
                    <a:pt x="185" y="964"/>
                  </a:lnTo>
                  <a:lnTo>
                    <a:pt x="205" y="964"/>
                  </a:lnTo>
                  <a:lnTo>
                    <a:pt x="205" y="964"/>
                  </a:lnTo>
                  <a:lnTo>
                    <a:pt x="205" y="944"/>
                  </a:lnTo>
                  <a:lnTo>
                    <a:pt x="225" y="944"/>
                  </a:lnTo>
                  <a:lnTo>
                    <a:pt x="225" y="944"/>
                  </a:lnTo>
                  <a:lnTo>
                    <a:pt x="225" y="944"/>
                  </a:lnTo>
                  <a:lnTo>
                    <a:pt x="225" y="964"/>
                  </a:lnTo>
                  <a:lnTo>
                    <a:pt x="205" y="964"/>
                  </a:lnTo>
                  <a:lnTo>
                    <a:pt x="205" y="985"/>
                  </a:lnTo>
                  <a:lnTo>
                    <a:pt x="185" y="985"/>
                  </a:lnTo>
                  <a:lnTo>
                    <a:pt x="185" y="985"/>
                  </a:lnTo>
                  <a:lnTo>
                    <a:pt x="205" y="985"/>
                  </a:lnTo>
                  <a:lnTo>
                    <a:pt x="205" y="1005"/>
                  </a:lnTo>
                  <a:lnTo>
                    <a:pt x="225" y="1005"/>
                  </a:lnTo>
                  <a:lnTo>
                    <a:pt x="225" y="1005"/>
                  </a:lnTo>
                  <a:lnTo>
                    <a:pt x="225" y="1005"/>
                  </a:lnTo>
                  <a:lnTo>
                    <a:pt x="225" y="1005"/>
                  </a:lnTo>
                  <a:lnTo>
                    <a:pt x="225" y="1005"/>
                  </a:lnTo>
                  <a:lnTo>
                    <a:pt x="225" y="1005"/>
                  </a:lnTo>
                  <a:lnTo>
                    <a:pt x="225" y="1005"/>
                  </a:lnTo>
                  <a:lnTo>
                    <a:pt x="246" y="1005"/>
                  </a:lnTo>
                  <a:lnTo>
                    <a:pt x="246" y="1005"/>
                  </a:lnTo>
                  <a:lnTo>
                    <a:pt x="246" y="1005"/>
                  </a:lnTo>
                  <a:lnTo>
                    <a:pt x="246" y="1026"/>
                  </a:lnTo>
                  <a:lnTo>
                    <a:pt x="246" y="1026"/>
                  </a:lnTo>
                  <a:lnTo>
                    <a:pt x="287" y="1046"/>
                  </a:lnTo>
                  <a:lnTo>
                    <a:pt x="307" y="1046"/>
                  </a:lnTo>
                  <a:lnTo>
                    <a:pt x="328" y="1046"/>
                  </a:lnTo>
                  <a:lnTo>
                    <a:pt x="328" y="1067"/>
                  </a:lnTo>
                  <a:lnTo>
                    <a:pt x="349" y="1067"/>
                  </a:lnTo>
                  <a:lnTo>
                    <a:pt x="307" y="1046"/>
                  </a:lnTo>
                  <a:lnTo>
                    <a:pt x="307" y="1046"/>
                  </a:lnTo>
                  <a:lnTo>
                    <a:pt x="307" y="1067"/>
                  </a:lnTo>
                  <a:lnTo>
                    <a:pt x="287" y="1067"/>
                  </a:lnTo>
                  <a:lnTo>
                    <a:pt x="287" y="1067"/>
                  </a:lnTo>
                  <a:lnTo>
                    <a:pt x="225" y="1026"/>
                  </a:lnTo>
                  <a:lnTo>
                    <a:pt x="225" y="1026"/>
                  </a:lnTo>
                  <a:lnTo>
                    <a:pt x="185" y="985"/>
                  </a:lnTo>
                  <a:lnTo>
                    <a:pt x="164" y="985"/>
                  </a:lnTo>
                  <a:lnTo>
                    <a:pt x="164" y="1005"/>
                  </a:lnTo>
                  <a:lnTo>
                    <a:pt x="164" y="1005"/>
                  </a:lnTo>
                  <a:lnTo>
                    <a:pt x="164" y="1005"/>
                  </a:lnTo>
                  <a:lnTo>
                    <a:pt x="164" y="1026"/>
                  </a:lnTo>
                  <a:lnTo>
                    <a:pt x="164" y="1026"/>
                  </a:lnTo>
                  <a:lnTo>
                    <a:pt x="164" y="1026"/>
                  </a:lnTo>
                  <a:lnTo>
                    <a:pt x="164" y="1026"/>
                  </a:lnTo>
                  <a:lnTo>
                    <a:pt x="164" y="1026"/>
                  </a:lnTo>
                  <a:lnTo>
                    <a:pt x="164" y="1026"/>
                  </a:lnTo>
                  <a:lnTo>
                    <a:pt x="143" y="1026"/>
                  </a:lnTo>
                  <a:lnTo>
                    <a:pt x="143"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64" y="1046"/>
                  </a:lnTo>
                  <a:lnTo>
                    <a:pt x="143" y="1046"/>
                  </a:lnTo>
                  <a:lnTo>
                    <a:pt x="143" y="1046"/>
                  </a:lnTo>
                  <a:lnTo>
                    <a:pt x="143" y="1046"/>
                  </a:lnTo>
                  <a:lnTo>
                    <a:pt x="143" y="1067"/>
                  </a:lnTo>
                  <a:lnTo>
                    <a:pt x="143" y="1067"/>
                  </a:lnTo>
                  <a:lnTo>
                    <a:pt x="143" y="1067"/>
                  </a:lnTo>
                  <a:lnTo>
                    <a:pt x="143" y="1087"/>
                  </a:lnTo>
                  <a:lnTo>
                    <a:pt x="143" y="1087"/>
                  </a:lnTo>
                  <a:lnTo>
                    <a:pt x="143" y="1087"/>
                  </a:lnTo>
                  <a:lnTo>
                    <a:pt x="143" y="1087"/>
                  </a:lnTo>
                  <a:lnTo>
                    <a:pt x="164" y="1067"/>
                  </a:lnTo>
                  <a:lnTo>
                    <a:pt x="164" y="1067"/>
                  </a:lnTo>
                  <a:lnTo>
                    <a:pt x="185" y="1067"/>
                  </a:lnTo>
                  <a:lnTo>
                    <a:pt x="205" y="1067"/>
                  </a:lnTo>
                  <a:lnTo>
                    <a:pt x="205" y="1067"/>
                  </a:lnTo>
                  <a:lnTo>
                    <a:pt x="205" y="1067"/>
                  </a:lnTo>
                  <a:lnTo>
                    <a:pt x="185" y="1087"/>
                  </a:lnTo>
                  <a:lnTo>
                    <a:pt x="185" y="1087"/>
                  </a:lnTo>
                  <a:lnTo>
                    <a:pt x="164" y="1087"/>
                  </a:lnTo>
                  <a:lnTo>
                    <a:pt x="164" y="1087"/>
                  </a:lnTo>
                  <a:lnTo>
                    <a:pt x="143" y="1087"/>
                  </a:lnTo>
                  <a:lnTo>
                    <a:pt x="143" y="1087"/>
                  </a:lnTo>
                  <a:lnTo>
                    <a:pt x="143" y="1087"/>
                  </a:lnTo>
                  <a:lnTo>
                    <a:pt x="143" y="1108"/>
                  </a:lnTo>
                  <a:lnTo>
                    <a:pt x="164" y="1108"/>
                  </a:lnTo>
                  <a:lnTo>
                    <a:pt x="164" y="1108"/>
                  </a:lnTo>
                  <a:lnTo>
                    <a:pt x="185" y="1087"/>
                  </a:lnTo>
                  <a:lnTo>
                    <a:pt x="185" y="1087"/>
                  </a:lnTo>
                  <a:lnTo>
                    <a:pt x="185" y="1087"/>
                  </a:lnTo>
                  <a:lnTo>
                    <a:pt x="205" y="1108"/>
                  </a:lnTo>
                  <a:lnTo>
                    <a:pt x="205" y="1108"/>
                  </a:lnTo>
                  <a:lnTo>
                    <a:pt x="225" y="1108"/>
                  </a:lnTo>
                  <a:lnTo>
                    <a:pt x="225" y="1108"/>
                  </a:lnTo>
                  <a:lnTo>
                    <a:pt x="225" y="1108"/>
                  </a:lnTo>
                  <a:lnTo>
                    <a:pt x="246" y="1108"/>
                  </a:lnTo>
                  <a:lnTo>
                    <a:pt x="246" y="1128"/>
                  </a:lnTo>
                  <a:lnTo>
                    <a:pt x="246" y="1128"/>
                  </a:lnTo>
                  <a:lnTo>
                    <a:pt x="246" y="1128"/>
                  </a:lnTo>
                  <a:lnTo>
                    <a:pt x="225" y="1128"/>
                  </a:lnTo>
                  <a:lnTo>
                    <a:pt x="246" y="1128"/>
                  </a:lnTo>
                  <a:lnTo>
                    <a:pt x="246" y="1149"/>
                  </a:lnTo>
                  <a:lnTo>
                    <a:pt x="246" y="1149"/>
                  </a:lnTo>
                  <a:lnTo>
                    <a:pt x="267" y="1149"/>
                  </a:lnTo>
                  <a:lnTo>
                    <a:pt x="267" y="1128"/>
                  </a:lnTo>
                  <a:lnTo>
                    <a:pt x="287" y="1128"/>
                  </a:lnTo>
                  <a:lnTo>
                    <a:pt x="287" y="1128"/>
                  </a:lnTo>
                  <a:lnTo>
                    <a:pt x="287" y="1149"/>
                  </a:lnTo>
                  <a:lnTo>
                    <a:pt x="328" y="1169"/>
                  </a:lnTo>
                  <a:lnTo>
                    <a:pt x="328" y="1169"/>
                  </a:lnTo>
                  <a:lnTo>
                    <a:pt x="267" y="1149"/>
                  </a:lnTo>
                  <a:lnTo>
                    <a:pt x="246" y="1149"/>
                  </a:lnTo>
                  <a:lnTo>
                    <a:pt x="246" y="1149"/>
                  </a:lnTo>
                  <a:lnTo>
                    <a:pt x="246" y="1149"/>
                  </a:lnTo>
                  <a:lnTo>
                    <a:pt x="246" y="1169"/>
                  </a:lnTo>
                  <a:lnTo>
                    <a:pt x="246" y="1169"/>
                  </a:lnTo>
                  <a:lnTo>
                    <a:pt x="225" y="1169"/>
                  </a:lnTo>
                  <a:lnTo>
                    <a:pt x="225" y="1169"/>
                  </a:lnTo>
                  <a:lnTo>
                    <a:pt x="225" y="1169"/>
                  </a:lnTo>
                  <a:lnTo>
                    <a:pt x="205" y="1169"/>
                  </a:lnTo>
                  <a:lnTo>
                    <a:pt x="205" y="1169"/>
                  </a:lnTo>
                  <a:lnTo>
                    <a:pt x="205" y="1169"/>
                  </a:lnTo>
                  <a:lnTo>
                    <a:pt x="205" y="1169"/>
                  </a:lnTo>
                  <a:lnTo>
                    <a:pt x="205" y="1169"/>
                  </a:lnTo>
                  <a:lnTo>
                    <a:pt x="205" y="1169"/>
                  </a:lnTo>
                  <a:lnTo>
                    <a:pt x="185" y="1149"/>
                  </a:lnTo>
                  <a:lnTo>
                    <a:pt x="185" y="1169"/>
                  </a:lnTo>
                  <a:lnTo>
                    <a:pt x="185" y="1169"/>
                  </a:lnTo>
                  <a:lnTo>
                    <a:pt x="185" y="1169"/>
                  </a:lnTo>
                  <a:lnTo>
                    <a:pt x="185" y="1169"/>
                  </a:lnTo>
                  <a:lnTo>
                    <a:pt x="185" y="1169"/>
                  </a:lnTo>
                  <a:lnTo>
                    <a:pt x="164" y="1190"/>
                  </a:lnTo>
                  <a:lnTo>
                    <a:pt x="185" y="1190"/>
                  </a:lnTo>
                  <a:lnTo>
                    <a:pt x="185" y="1190"/>
                  </a:lnTo>
                  <a:lnTo>
                    <a:pt x="185" y="1190"/>
                  </a:lnTo>
                  <a:lnTo>
                    <a:pt x="185" y="1190"/>
                  </a:lnTo>
                  <a:lnTo>
                    <a:pt x="185" y="1190"/>
                  </a:lnTo>
                  <a:lnTo>
                    <a:pt x="185" y="1190"/>
                  </a:lnTo>
                  <a:lnTo>
                    <a:pt x="185" y="1190"/>
                  </a:lnTo>
                  <a:lnTo>
                    <a:pt x="205" y="1190"/>
                  </a:lnTo>
                  <a:lnTo>
                    <a:pt x="205" y="1190"/>
                  </a:lnTo>
                  <a:lnTo>
                    <a:pt x="185" y="1190"/>
                  </a:lnTo>
                  <a:lnTo>
                    <a:pt x="185" y="1190"/>
                  </a:lnTo>
                  <a:lnTo>
                    <a:pt x="185" y="1210"/>
                  </a:lnTo>
                  <a:lnTo>
                    <a:pt x="185" y="1210"/>
                  </a:lnTo>
                  <a:lnTo>
                    <a:pt x="185" y="1210"/>
                  </a:lnTo>
                  <a:lnTo>
                    <a:pt x="164" y="1210"/>
                  </a:lnTo>
                  <a:lnTo>
                    <a:pt x="164" y="1210"/>
                  </a:lnTo>
                  <a:lnTo>
                    <a:pt x="164" y="1210"/>
                  </a:lnTo>
                  <a:lnTo>
                    <a:pt x="164" y="1210"/>
                  </a:lnTo>
                  <a:lnTo>
                    <a:pt x="164" y="1210"/>
                  </a:lnTo>
                  <a:lnTo>
                    <a:pt x="164" y="1231"/>
                  </a:lnTo>
                  <a:lnTo>
                    <a:pt x="164" y="1231"/>
                  </a:lnTo>
                  <a:lnTo>
                    <a:pt x="164" y="1231"/>
                  </a:lnTo>
                  <a:lnTo>
                    <a:pt x="185" y="1210"/>
                  </a:lnTo>
                  <a:lnTo>
                    <a:pt x="185" y="1231"/>
                  </a:lnTo>
                  <a:lnTo>
                    <a:pt x="164" y="1231"/>
                  </a:lnTo>
                  <a:lnTo>
                    <a:pt x="185" y="1231"/>
                  </a:lnTo>
                  <a:lnTo>
                    <a:pt x="185" y="1251"/>
                  </a:lnTo>
                  <a:lnTo>
                    <a:pt x="185" y="1251"/>
                  </a:lnTo>
                  <a:lnTo>
                    <a:pt x="225" y="1251"/>
                  </a:lnTo>
                  <a:lnTo>
                    <a:pt x="225" y="1251"/>
                  </a:lnTo>
                  <a:lnTo>
                    <a:pt x="246" y="1231"/>
                  </a:lnTo>
                  <a:lnTo>
                    <a:pt x="246" y="1231"/>
                  </a:lnTo>
                  <a:lnTo>
                    <a:pt x="246" y="1231"/>
                  </a:lnTo>
                  <a:lnTo>
                    <a:pt x="246" y="1251"/>
                  </a:lnTo>
                  <a:lnTo>
                    <a:pt x="246" y="1251"/>
                  </a:lnTo>
                  <a:lnTo>
                    <a:pt x="246" y="1251"/>
                  </a:lnTo>
                  <a:lnTo>
                    <a:pt x="246" y="1251"/>
                  </a:lnTo>
                  <a:lnTo>
                    <a:pt x="225" y="1251"/>
                  </a:lnTo>
                  <a:lnTo>
                    <a:pt x="225" y="1251"/>
                  </a:lnTo>
                  <a:lnTo>
                    <a:pt x="225" y="1251"/>
                  </a:lnTo>
                  <a:lnTo>
                    <a:pt x="205" y="1251"/>
                  </a:lnTo>
                  <a:lnTo>
                    <a:pt x="205" y="1251"/>
                  </a:lnTo>
                  <a:lnTo>
                    <a:pt x="205" y="1272"/>
                  </a:lnTo>
                  <a:lnTo>
                    <a:pt x="205" y="1251"/>
                  </a:lnTo>
                  <a:lnTo>
                    <a:pt x="205" y="1272"/>
                  </a:lnTo>
                  <a:lnTo>
                    <a:pt x="185" y="1272"/>
                  </a:lnTo>
                  <a:lnTo>
                    <a:pt x="164" y="1272"/>
                  </a:lnTo>
                  <a:lnTo>
                    <a:pt x="164" y="1292"/>
                  </a:lnTo>
                  <a:lnTo>
                    <a:pt x="164" y="1292"/>
                  </a:lnTo>
                  <a:lnTo>
                    <a:pt x="164" y="1292"/>
                  </a:lnTo>
                  <a:lnTo>
                    <a:pt x="164" y="1292"/>
                  </a:lnTo>
                  <a:lnTo>
                    <a:pt x="164" y="1292"/>
                  </a:lnTo>
                  <a:lnTo>
                    <a:pt x="164" y="1292"/>
                  </a:lnTo>
                  <a:lnTo>
                    <a:pt x="164" y="1292"/>
                  </a:lnTo>
                  <a:lnTo>
                    <a:pt x="164" y="1313"/>
                  </a:lnTo>
                  <a:lnTo>
                    <a:pt x="164" y="1313"/>
                  </a:lnTo>
                  <a:lnTo>
                    <a:pt x="143" y="1313"/>
                  </a:lnTo>
                  <a:lnTo>
                    <a:pt x="143" y="1313"/>
                  </a:lnTo>
                  <a:lnTo>
                    <a:pt x="143" y="1313"/>
                  </a:lnTo>
                  <a:lnTo>
                    <a:pt x="143" y="1313"/>
                  </a:lnTo>
                  <a:lnTo>
                    <a:pt x="164" y="1313"/>
                  </a:lnTo>
                  <a:lnTo>
                    <a:pt x="164" y="1313"/>
                  </a:lnTo>
                  <a:lnTo>
                    <a:pt x="164" y="1292"/>
                  </a:lnTo>
                  <a:lnTo>
                    <a:pt x="185" y="1292"/>
                  </a:lnTo>
                  <a:lnTo>
                    <a:pt x="185" y="1313"/>
                  </a:lnTo>
                  <a:lnTo>
                    <a:pt x="185" y="1292"/>
                  </a:lnTo>
                  <a:lnTo>
                    <a:pt x="185" y="1292"/>
                  </a:lnTo>
                  <a:lnTo>
                    <a:pt x="185" y="1292"/>
                  </a:lnTo>
                  <a:lnTo>
                    <a:pt x="205" y="1292"/>
                  </a:lnTo>
                  <a:lnTo>
                    <a:pt x="205" y="1292"/>
                  </a:lnTo>
                  <a:lnTo>
                    <a:pt x="205" y="1292"/>
                  </a:lnTo>
                  <a:lnTo>
                    <a:pt x="225" y="1272"/>
                  </a:lnTo>
                  <a:lnTo>
                    <a:pt x="246" y="1272"/>
                  </a:lnTo>
                  <a:lnTo>
                    <a:pt x="267" y="1292"/>
                  </a:lnTo>
                  <a:lnTo>
                    <a:pt x="307" y="1292"/>
                  </a:lnTo>
                  <a:lnTo>
                    <a:pt x="328" y="1272"/>
                  </a:lnTo>
                  <a:lnTo>
                    <a:pt x="328" y="1272"/>
                  </a:lnTo>
                  <a:lnTo>
                    <a:pt x="328" y="1272"/>
                  </a:lnTo>
                  <a:lnTo>
                    <a:pt x="349" y="1292"/>
                  </a:lnTo>
                  <a:lnTo>
                    <a:pt x="328" y="1292"/>
                  </a:lnTo>
                  <a:lnTo>
                    <a:pt x="307" y="1292"/>
                  </a:lnTo>
                  <a:lnTo>
                    <a:pt x="225" y="1292"/>
                  </a:lnTo>
                  <a:lnTo>
                    <a:pt x="225" y="1292"/>
                  </a:lnTo>
                  <a:lnTo>
                    <a:pt x="225" y="1292"/>
                  </a:lnTo>
                  <a:lnTo>
                    <a:pt x="225" y="1292"/>
                  </a:lnTo>
                  <a:lnTo>
                    <a:pt x="225" y="1292"/>
                  </a:lnTo>
                  <a:lnTo>
                    <a:pt x="205" y="1292"/>
                  </a:lnTo>
                  <a:lnTo>
                    <a:pt x="185" y="1313"/>
                  </a:lnTo>
                  <a:lnTo>
                    <a:pt x="185" y="1313"/>
                  </a:lnTo>
                  <a:lnTo>
                    <a:pt x="185" y="1313"/>
                  </a:lnTo>
                  <a:lnTo>
                    <a:pt x="185" y="1313"/>
                  </a:lnTo>
                  <a:lnTo>
                    <a:pt x="185" y="1313"/>
                  </a:lnTo>
                  <a:lnTo>
                    <a:pt x="185" y="1313"/>
                  </a:lnTo>
                  <a:lnTo>
                    <a:pt x="164" y="1313"/>
                  </a:lnTo>
                  <a:lnTo>
                    <a:pt x="164" y="1333"/>
                  </a:lnTo>
                  <a:lnTo>
                    <a:pt x="164" y="1333"/>
                  </a:lnTo>
                  <a:lnTo>
                    <a:pt x="143" y="1333"/>
                  </a:lnTo>
                  <a:lnTo>
                    <a:pt x="143" y="1333"/>
                  </a:lnTo>
                  <a:lnTo>
                    <a:pt x="143" y="1354"/>
                  </a:lnTo>
                  <a:lnTo>
                    <a:pt x="143" y="1354"/>
                  </a:lnTo>
                  <a:lnTo>
                    <a:pt x="143" y="1354"/>
                  </a:lnTo>
                  <a:lnTo>
                    <a:pt x="143" y="1354"/>
                  </a:lnTo>
                  <a:lnTo>
                    <a:pt x="143" y="1354"/>
                  </a:lnTo>
                  <a:lnTo>
                    <a:pt x="143" y="1354"/>
                  </a:lnTo>
                  <a:lnTo>
                    <a:pt x="164" y="1354"/>
                  </a:lnTo>
                  <a:lnTo>
                    <a:pt x="185" y="1354"/>
                  </a:lnTo>
                  <a:lnTo>
                    <a:pt x="185" y="1354"/>
                  </a:lnTo>
                  <a:lnTo>
                    <a:pt x="185" y="1333"/>
                  </a:lnTo>
                  <a:lnTo>
                    <a:pt x="185" y="1333"/>
                  </a:lnTo>
                  <a:lnTo>
                    <a:pt x="185" y="1333"/>
                  </a:lnTo>
                  <a:lnTo>
                    <a:pt x="185" y="1333"/>
                  </a:lnTo>
                  <a:lnTo>
                    <a:pt x="185" y="1354"/>
                  </a:lnTo>
                  <a:lnTo>
                    <a:pt x="185" y="1354"/>
                  </a:lnTo>
                  <a:lnTo>
                    <a:pt x="205" y="1354"/>
                  </a:lnTo>
                  <a:lnTo>
                    <a:pt x="225" y="1354"/>
                  </a:lnTo>
                  <a:lnTo>
                    <a:pt x="246" y="1333"/>
                  </a:lnTo>
                  <a:lnTo>
                    <a:pt x="267" y="1333"/>
                  </a:lnTo>
                  <a:lnTo>
                    <a:pt x="267" y="1333"/>
                  </a:lnTo>
                  <a:lnTo>
                    <a:pt x="267" y="1333"/>
                  </a:lnTo>
                  <a:lnTo>
                    <a:pt x="267" y="1333"/>
                  </a:lnTo>
                  <a:lnTo>
                    <a:pt x="246" y="1333"/>
                  </a:lnTo>
                  <a:lnTo>
                    <a:pt x="246" y="1354"/>
                  </a:lnTo>
                  <a:lnTo>
                    <a:pt x="246" y="1354"/>
                  </a:lnTo>
                  <a:lnTo>
                    <a:pt x="246" y="1354"/>
                  </a:lnTo>
                  <a:lnTo>
                    <a:pt x="246" y="1354"/>
                  </a:lnTo>
                  <a:lnTo>
                    <a:pt x="246" y="1354"/>
                  </a:lnTo>
                  <a:lnTo>
                    <a:pt x="225" y="1354"/>
                  </a:lnTo>
                  <a:lnTo>
                    <a:pt x="225" y="1354"/>
                  </a:lnTo>
                  <a:lnTo>
                    <a:pt x="205" y="1354"/>
                  </a:lnTo>
                  <a:lnTo>
                    <a:pt x="205" y="1354"/>
                  </a:lnTo>
                  <a:lnTo>
                    <a:pt x="205" y="1354"/>
                  </a:lnTo>
                  <a:lnTo>
                    <a:pt x="185" y="1374"/>
                  </a:lnTo>
                  <a:lnTo>
                    <a:pt x="185" y="1374"/>
                  </a:lnTo>
                  <a:lnTo>
                    <a:pt x="185" y="1374"/>
                  </a:lnTo>
                  <a:lnTo>
                    <a:pt x="164" y="1374"/>
                  </a:lnTo>
                  <a:lnTo>
                    <a:pt x="164" y="1374"/>
                  </a:lnTo>
                  <a:lnTo>
                    <a:pt x="164" y="1374"/>
                  </a:lnTo>
                  <a:lnTo>
                    <a:pt x="164" y="1374"/>
                  </a:lnTo>
                  <a:lnTo>
                    <a:pt x="143" y="1374"/>
                  </a:lnTo>
                  <a:lnTo>
                    <a:pt x="143" y="1374"/>
                  </a:lnTo>
                  <a:lnTo>
                    <a:pt x="143" y="1395"/>
                  </a:lnTo>
                  <a:lnTo>
                    <a:pt x="123" y="1395"/>
                  </a:lnTo>
                  <a:lnTo>
                    <a:pt x="123" y="1395"/>
                  </a:lnTo>
                  <a:lnTo>
                    <a:pt x="123" y="1415"/>
                  </a:lnTo>
                  <a:lnTo>
                    <a:pt x="102" y="1415"/>
                  </a:lnTo>
                  <a:lnTo>
                    <a:pt x="102" y="1415"/>
                  </a:lnTo>
                  <a:lnTo>
                    <a:pt x="82" y="1436"/>
                  </a:lnTo>
                  <a:lnTo>
                    <a:pt x="82" y="1436"/>
                  </a:lnTo>
                  <a:lnTo>
                    <a:pt x="82" y="1436"/>
                  </a:lnTo>
                  <a:lnTo>
                    <a:pt x="61" y="1436"/>
                  </a:lnTo>
                  <a:lnTo>
                    <a:pt x="82" y="1457"/>
                  </a:lnTo>
                  <a:lnTo>
                    <a:pt x="82" y="1477"/>
                  </a:lnTo>
                  <a:lnTo>
                    <a:pt x="61" y="1477"/>
                  </a:lnTo>
                  <a:lnTo>
                    <a:pt x="61" y="1497"/>
                  </a:lnTo>
                  <a:lnTo>
                    <a:pt x="61" y="1497"/>
                  </a:lnTo>
                  <a:lnTo>
                    <a:pt x="61" y="1497"/>
                  </a:lnTo>
                  <a:lnTo>
                    <a:pt x="61" y="1497"/>
                  </a:lnTo>
                  <a:lnTo>
                    <a:pt x="82" y="1497"/>
                  </a:lnTo>
                  <a:lnTo>
                    <a:pt x="82" y="1497"/>
                  </a:lnTo>
                  <a:lnTo>
                    <a:pt x="82" y="1518"/>
                  </a:lnTo>
                  <a:lnTo>
                    <a:pt x="82" y="1518"/>
                  </a:lnTo>
                  <a:lnTo>
                    <a:pt x="82" y="1518"/>
                  </a:lnTo>
                  <a:lnTo>
                    <a:pt x="82" y="1518"/>
                  </a:lnTo>
                  <a:lnTo>
                    <a:pt x="82" y="1539"/>
                  </a:lnTo>
                  <a:lnTo>
                    <a:pt x="82" y="1539"/>
                  </a:lnTo>
                  <a:lnTo>
                    <a:pt x="82" y="1539"/>
                  </a:lnTo>
                  <a:lnTo>
                    <a:pt x="82" y="1539"/>
                  </a:lnTo>
                  <a:lnTo>
                    <a:pt x="82" y="1559"/>
                  </a:lnTo>
                  <a:lnTo>
                    <a:pt x="82" y="1559"/>
                  </a:lnTo>
                  <a:lnTo>
                    <a:pt x="82" y="1559"/>
                  </a:lnTo>
                  <a:lnTo>
                    <a:pt x="102" y="1559"/>
                  </a:lnTo>
                  <a:lnTo>
                    <a:pt x="102" y="1559"/>
                  </a:lnTo>
                  <a:lnTo>
                    <a:pt x="102" y="1559"/>
                  </a:lnTo>
                  <a:lnTo>
                    <a:pt x="102" y="1559"/>
                  </a:lnTo>
                  <a:lnTo>
                    <a:pt x="102" y="1559"/>
                  </a:lnTo>
                  <a:lnTo>
                    <a:pt x="102" y="1579"/>
                  </a:lnTo>
                  <a:lnTo>
                    <a:pt x="102" y="1579"/>
                  </a:lnTo>
                  <a:lnTo>
                    <a:pt x="102" y="1579"/>
                  </a:lnTo>
                  <a:lnTo>
                    <a:pt x="102" y="1579"/>
                  </a:lnTo>
                  <a:lnTo>
                    <a:pt x="102" y="1600"/>
                  </a:lnTo>
                  <a:lnTo>
                    <a:pt x="102" y="1579"/>
                  </a:lnTo>
                  <a:lnTo>
                    <a:pt x="123" y="1579"/>
                  </a:lnTo>
                  <a:lnTo>
                    <a:pt x="123" y="1579"/>
                  </a:lnTo>
                  <a:lnTo>
                    <a:pt x="123" y="1600"/>
                  </a:lnTo>
                  <a:lnTo>
                    <a:pt x="102" y="1600"/>
                  </a:lnTo>
                  <a:lnTo>
                    <a:pt x="102" y="1600"/>
                  </a:lnTo>
                  <a:lnTo>
                    <a:pt x="102" y="1600"/>
                  </a:lnTo>
                  <a:lnTo>
                    <a:pt x="102" y="1600"/>
                  </a:lnTo>
                  <a:lnTo>
                    <a:pt x="82" y="1600"/>
                  </a:lnTo>
                  <a:lnTo>
                    <a:pt x="82" y="1600"/>
                  </a:lnTo>
                  <a:lnTo>
                    <a:pt x="82" y="1600"/>
                  </a:lnTo>
                  <a:lnTo>
                    <a:pt x="82" y="1600"/>
                  </a:lnTo>
                  <a:lnTo>
                    <a:pt x="82" y="1600"/>
                  </a:lnTo>
                  <a:lnTo>
                    <a:pt x="82" y="1600"/>
                  </a:lnTo>
                  <a:lnTo>
                    <a:pt x="82" y="1621"/>
                  </a:lnTo>
                  <a:lnTo>
                    <a:pt x="102" y="1600"/>
                  </a:lnTo>
                  <a:lnTo>
                    <a:pt x="102" y="1600"/>
                  </a:lnTo>
                  <a:lnTo>
                    <a:pt x="102" y="1600"/>
                  </a:lnTo>
                  <a:lnTo>
                    <a:pt x="123" y="1621"/>
                  </a:lnTo>
                  <a:lnTo>
                    <a:pt x="123" y="1621"/>
                  </a:lnTo>
                  <a:lnTo>
                    <a:pt x="123" y="1621"/>
                  </a:lnTo>
                  <a:lnTo>
                    <a:pt x="123" y="1641"/>
                  </a:lnTo>
                  <a:lnTo>
                    <a:pt x="143" y="1641"/>
                  </a:lnTo>
                  <a:lnTo>
                    <a:pt x="143" y="1641"/>
                  </a:lnTo>
                  <a:lnTo>
                    <a:pt x="143" y="1641"/>
                  </a:lnTo>
                  <a:lnTo>
                    <a:pt x="143" y="1621"/>
                  </a:lnTo>
                  <a:lnTo>
                    <a:pt x="143" y="1621"/>
                  </a:lnTo>
                  <a:lnTo>
                    <a:pt x="143" y="1621"/>
                  </a:lnTo>
                  <a:lnTo>
                    <a:pt x="143" y="1621"/>
                  </a:lnTo>
                  <a:lnTo>
                    <a:pt x="164" y="1621"/>
                  </a:lnTo>
                  <a:lnTo>
                    <a:pt x="164" y="1621"/>
                  </a:lnTo>
                  <a:lnTo>
                    <a:pt x="164" y="1621"/>
                  </a:lnTo>
                  <a:lnTo>
                    <a:pt x="143" y="1641"/>
                  </a:lnTo>
                  <a:lnTo>
                    <a:pt x="143" y="1641"/>
                  </a:lnTo>
                  <a:lnTo>
                    <a:pt x="143" y="1641"/>
                  </a:lnTo>
                  <a:lnTo>
                    <a:pt x="164" y="1641"/>
                  </a:lnTo>
                  <a:lnTo>
                    <a:pt x="185" y="1661"/>
                  </a:lnTo>
                  <a:lnTo>
                    <a:pt x="185" y="1661"/>
                  </a:lnTo>
                  <a:lnTo>
                    <a:pt x="185" y="1661"/>
                  </a:lnTo>
                  <a:lnTo>
                    <a:pt x="205" y="1661"/>
                  </a:lnTo>
                  <a:lnTo>
                    <a:pt x="205" y="1661"/>
                  </a:lnTo>
                  <a:lnTo>
                    <a:pt x="205" y="1661"/>
                  </a:lnTo>
                  <a:lnTo>
                    <a:pt x="185" y="1682"/>
                  </a:lnTo>
                  <a:lnTo>
                    <a:pt x="185" y="1682"/>
                  </a:lnTo>
                  <a:lnTo>
                    <a:pt x="185" y="1682"/>
                  </a:lnTo>
                  <a:lnTo>
                    <a:pt x="164" y="1661"/>
                  </a:lnTo>
                  <a:lnTo>
                    <a:pt x="164" y="1661"/>
                  </a:lnTo>
                  <a:lnTo>
                    <a:pt x="164" y="1661"/>
                  </a:lnTo>
                  <a:lnTo>
                    <a:pt x="164" y="1661"/>
                  </a:lnTo>
                  <a:lnTo>
                    <a:pt x="143" y="1661"/>
                  </a:lnTo>
                  <a:lnTo>
                    <a:pt x="143" y="1641"/>
                  </a:lnTo>
                  <a:lnTo>
                    <a:pt x="123" y="1641"/>
                  </a:lnTo>
                  <a:lnTo>
                    <a:pt x="123" y="1661"/>
                  </a:lnTo>
                  <a:lnTo>
                    <a:pt x="123" y="1661"/>
                  </a:lnTo>
                  <a:lnTo>
                    <a:pt x="123" y="1661"/>
                  </a:lnTo>
                  <a:lnTo>
                    <a:pt x="123" y="1661"/>
                  </a:lnTo>
                  <a:lnTo>
                    <a:pt x="102" y="1661"/>
                  </a:lnTo>
                  <a:lnTo>
                    <a:pt x="102" y="1661"/>
                  </a:lnTo>
                  <a:lnTo>
                    <a:pt x="102" y="1661"/>
                  </a:lnTo>
                  <a:lnTo>
                    <a:pt x="82" y="1661"/>
                  </a:lnTo>
                  <a:lnTo>
                    <a:pt x="102" y="1661"/>
                  </a:lnTo>
                  <a:lnTo>
                    <a:pt x="102" y="1682"/>
                  </a:lnTo>
                  <a:lnTo>
                    <a:pt x="123" y="1682"/>
                  </a:lnTo>
                  <a:lnTo>
                    <a:pt x="123" y="1682"/>
                  </a:lnTo>
                  <a:lnTo>
                    <a:pt x="123" y="1703"/>
                  </a:lnTo>
                  <a:lnTo>
                    <a:pt x="143" y="1703"/>
                  </a:lnTo>
                  <a:lnTo>
                    <a:pt x="143" y="1703"/>
                  </a:lnTo>
                  <a:lnTo>
                    <a:pt x="143" y="1682"/>
                  </a:lnTo>
                  <a:lnTo>
                    <a:pt x="164" y="1682"/>
                  </a:lnTo>
                  <a:lnTo>
                    <a:pt x="164" y="1682"/>
                  </a:lnTo>
                  <a:lnTo>
                    <a:pt x="164" y="1682"/>
                  </a:lnTo>
                  <a:lnTo>
                    <a:pt x="164" y="1682"/>
                  </a:lnTo>
                  <a:lnTo>
                    <a:pt x="164" y="1682"/>
                  </a:lnTo>
                  <a:lnTo>
                    <a:pt x="164" y="1703"/>
                  </a:lnTo>
                  <a:lnTo>
                    <a:pt x="164" y="1703"/>
                  </a:lnTo>
                  <a:lnTo>
                    <a:pt x="164" y="1703"/>
                  </a:lnTo>
                  <a:lnTo>
                    <a:pt x="164" y="1703"/>
                  </a:lnTo>
                  <a:lnTo>
                    <a:pt x="164" y="1703"/>
                  </a:lnTo>
                  <a:lnTo>
                    <a:pt x="164" y="1703"/>
                  </a:lnTo>
                  <a:lnTo>
                    <a:pt x="185" y="1703"/>
                  </a:lnTo>
                  <a:lnTo>
                    <a:pt x="164" y="1703"/>
                  </a:lnTo>
                  <a:lnTo>
                    <a:pt x="164" y="1723"/>
                  </a:lnTo>
                  <a:lnTo>
                    <a:pt x="164" y="1723"/>
                  </a:lnTo>
                  <a:lnTo>
                    <a:pt x="164" y="1723"/>
                  </a:lnTo>
                  <a:lnTo>
                    <a:pt x="164" y="1723"/>
                  </a:lnTo>
                  <a:lnTo>
                    <a:pt x="164" y="1723"/>
                  </a:lnTo>
                  <a:lnTo>
                    <a:pt x="164" y="1723"/>
                  </a:lnTo>
                  <a:lnTo>
                    <a:pt x="164" y="1723"/>
                  </a:lnTo>
                  <a:lnTo>
                    <a:pt x="123" y="1723"/>
                  </a:lnTo>
                  <a:lnTo>
                    <a:pt x="143" y="1743"/>
                  </a:lnTo>
                  <a:lnTo>
                    <a:pt x="143" y="1743"/>
                  </a:lnTo>
                  <a:lnTo>
                    <a:pt x="102" y="1682"/>
                  </a:lnTo>
                  <a:lnTo>
                    <a:pt x="82" y="1682"/>
                  </a:lnTo>
                  <a:lnTo>
                    <a:pt x="82" y="1682"/>
                  </a:lnTo>
                  <a:lnTo>
                    <a:pt x="82" y="1682"/>
                  </a:lnTo>
                  <a:lnTo>
                    <a:pt x="82" y="1682"/>
                  </a:lnTo>
                  <a:lnTo>
                    <a:pt x="82" y="1703"/>
                  </a:lnTo>
                  <a:lnTo>
                    <a:pt x="82" y="1703"/>
                  </a:lnTo>
                  <a:lnTo>
                    <a:pt x="82" y="1703"/>
                  </a:lnTo>
                  <a:lnTo>
                    <a:pt x="82" y="1703"/>
                  </a:lnTo>
                  <a:lnTo>
                    <a:pt x="82" y="1703"/>
                  </a:lnTo>
                  <a:lnTo>
                    <a:pt x="102" y="1703"/>
                  </a:lnTo>
                  <a:lnTo>
                    <a:pt x="102" y="1703"/>
                  </a:lnTo>
                  <a:lnTo>
                    <a:pt x="102" y="1723"/>
                  </a:lnTo>
                  <a:lnTo>
                    <a:pt x="123" y="1723"/>
                  </a:lnTo>
                  <a:lnTo>
                    <a:pt x="102" y="1723"/>
                  </a:lnTo>
                  <a:lnTo>
                    <a:pt x="102" y="1723"/>
                  </a:lnTo>
                  <a:lnTo>
                    <a:pt x="102" y="1723"/>
                  </a:lnTo>
                  <a:lnTo>
                    <a:pt x="102" y="1723"/>
                  </a:lnTo>
                  <a:lnTo>
                    <a:pt x="82" y="1723"/>
                  </a:lnTo>
                  <a:lnTo>
                    <a:pt x="82" y="1703"/>
                  </a:lnTo>
                  <a:lnTo>
                    <a:pt x="82" y="1723"/>
                  </a:lnTo>
                  <a:lnTo>
                    <a:pt x="82" y="1743"/>
                  </a:lnTo>
                  <a:lnTo>
                    <a:pt x="82" y="1743"/>
                  </a:lnTo>
                  <a:lnTo>
                    <a:pt x="61" y="1723"/>
                  </a:lnTo>
                  <a:lnTo>
                    <a:pt x="61" y="1723"/>
                  </a:lnTo>
                  <a:lnTo>
                    <a:pt x="61" y="1723"/>
                  </a:lnTo>
                  <a:lnTo>
                    <a:pt x="41" y="1723"/>
                  </a:lnTo>
                  <a:lnTo>
                    <a:pt x="61" y="1743"/>
                  </a:lnTo>
                  <a:lnTo>
                    <a:pt x="61" y="1743"/>
                  </a:lnTo>
                  <a:lnTo>
                    <a:pt x="61" y="1743"/>
                  </a:lnTo>
                  <a:lnTo>
                    <a:pt x="82" y="1743"/>
                  </a:lnTo>
                  <a:lnTo>
                    <a:pt x="82" y="1743"/>
                  </a:lnTo>
                  <a:lnTo>
                    <a:pt x="102" y="1743"/>
                  </a:lnTo>
                  <a:lnTo>
                    <a:pt x="102" y="1743"/>
                  </a:lnTo>
                  <a:lnTo>
                    <a:pt x="102" y="1743"/>
                  </a:lnTo>
                  <a:lnTo>
                    <a:pt x="123" y="1743"/>
                  </a:lnTo>
                  <a:lnTo>
                    <a:pt x="123" y="1743"/>
                  </a:lnTo>
                  <a:lnTo>
                    <a:pt x="123" y="1743"/>
                  </a:lnTo>
                  <a:lnTo>
                    <a:pt x="123" y="1743"/>
                  </a:lnTo>
                  <a:lnTo>
                    <a:pt x="102" y="1743"/>
                  </a:lnTo>
                  <a:lnTo>
                    <a:pt x="102" y="1764"/>
                  </a:lnTo>
                  <a:lnTo>
                    <a:pt x="123" y="1764"/>
                  </a:lnTo>
                  <a:lnTo>
                    <a:pt x="123" y="1764"/>
                  </a:lnTo>
                  <a:lnTo>
                    <a:pt x="102" y="1764"/>
                  </a:lnTo>
                  <a:lnTo>
                    <a:pt x="102" y="1764"/>
                  </a:lnTo>
                  <a:lnTo>
                    <a:pt x="102" y="1764"/>
                  </a:lnTo>
                  <a:lnTo>
                    <a:pt x="102" y="1764"/>
                  </a:lnTo>
                  <a:lnTo>
                    <a:pt x="102" y="1785"/>
                  </a:lnTo>
                  <a:lnTo>
                    <a:pt x="123" y="1785"/>
                  </a:lnTo>
                  <a:lnTo>
                    <a:pt x="123" y="1785"/>
                  </a:lnTo>
                  <a:lnTo>
                    <a:pt x="143" y="1785"/>
                  </a:lnTo>
                  <a:lnTo>
                    <a:pt x="143" y="1785"/>
                  </a:lnTo>
                  <a:lnTo>
                    <a:pt x="143" y="1785"/>
                  </a:lnTo>
                  <a:lnTo>
                    <a:pt x="164" y="1785"/>
                  </a:lnTo>
                  <a:lnTo>
                    <a:pt x="164" y="1764"/>
                  </a:lnTo>
                  <a:lnTo>
                    <a:pt x="164" y="1764"/>
                  </a:lnTo>
                  <a:lnTo>
                    <a:pt x="185" y="1764"/>
                  </a:lnTo>
                  <a:lnTo>
                    <a:pt x="185" y="1764"/>
                  </a:lnTo>
                  <a:lnTo>
                    <a:pt x="205" y="1743"/>
                  </a:lnTo>
                  <a:lnTo>
                    <a:pt x="205" y="1723"/>
                  </a:lnTo>
                  <a:lnTo>
                    <a:pt x="225" y="1723"/>
                  </a:lnTo>
                  <a:lnTo>
                    <a:pt x="225" y="1723"/>
                  </a:lnTo>
                  <a:lnTo>
                    <a:pt x="246" y="1743"/>
                  </a:lnTo>
                  <a:lnTo>
                    <a:pt x="225" y="1743"/>
                  </a:lnTo>
                  <a:lnTo>
                    <a:pt x="205" y="1743"/>
                  </a:lnTo>
                  <a:lnTo>
                    <a:pt x="185" y="1764"/>
                  </a:lnTo>
                  <a:lnTo>
                    <a:pt x="185" y="1785"/>
                  </a:lnTo>
                  <a:lnTo>
                    <a:pt x="185" y="1785"/>
                  </a:lnTo>
                  <a:lnTo>
                    <a:pt x="205" y="1764"/>
                  </a:lnTo>
                  <a:lnTo>
                    <a:pt x="225" y="1764"/>
                  </a:lnTo>
                  <a:lnTo>
                    <a:pt x="225" y="1764"/>
                  </a:lnTo>
                  <a:lnTo>
                    <a:pt x="225" y="1764"/>
                  </a:lnTo>
                  <a:lnTo>
                    <a:pt x="205" y="1785"/>
                  </a:lnTo>
                  <a:lnTo>
                    <a:pt x="205" y="1785"/>
                  </a:lnTo>
                  <a:lnTo>
                    <a:pt x="205" y="1785"/>
                  </a:lnTo>
                  <a:lnTo>
                    <a:pt x="205" y="1805"/>
                  </a:lnTo>
                  <a:lnTo>
                    <a:pt x="225" y="1805"/>
                  </a:lnTo>
                  <a:lnTo>
                    <a:pt x="225" y="1805"/>
                  </a:lnTo>
                  <a:lnTo>
                    <a:pt x="225" y="1805"/>
                  </a:lnTo>
                  <a:lnTo>
                    <a:pt x="225" y="1805"/>
                  </a:lnTo>
                  <a:lnTo>
                    <a:pt x="205" y="1805"/>
                  </a:lnTo>
                  <a:lnTo>
                    <a:pt x="205" y="1805"/>
                  </a:lnTo>
                  <a:lnTo>
                    <a:pt x="205" y="1805"/>
                  </a:lnTo>
                  <a:lnTo>
                    <a:pt x="205" y="1805"/>
                  </a:lnTo>
                  <a:lnTo>
                    <a:pt x="205" y="1805"/>
                  </a:lnTo>
                  <a:lnTo>
                    <a:pt x="164" y="1805"/>
                  </a:lnTo>
                  <a:lnTo>
                    <a:pt x="164" y="1805"/>
                  </a:lnTo>
                  <a:lnTo>
                    <a:pt x="143" y="1805"/>
                  </a:lnTo>
                  <a:lnTo>
                    <a:pt x="143" y="1805"/>
                  </a:lnTo>
                  <a:lnTo>
                    <a:pt x="123" y="1785"/>
                  </a:lnTo>
                  <a:lnTo>
                    <a:pt x="123" y="1785"/>
                  </a:lnTo>
                  <a:lnTo>
                    <a:pt x="102" y="1785"/>
                  </a:lnTo>
                  <a:lnTo>
                    <a:pt x="102" y="1785"/>
                  </a:lnTo>
                  <a:lnTo>
                    <a:pt x="82" y="1785"/>
                  </a:lnTo>
                  <a:lnTo>
                    <a:pt x="82" y="1785"/>
                  </a:lnTo>
                  <a:lnTo>
                    <a:pt x="82" y="1785"/>
                  </a:lnTo>
                  <a:lnTo>
                    <a:pt x="102" y="1805"/>
                  </a:lnTo>
                  <a:lnTo>
                    <a:pt x="102" y="1805"/>
                  </a:lnTo>
                  <a:lnTo>
                    <a:pt x="102" y="1805"/>
                  </a:lnTo>
                  <a:lnTo>
                    <a:pt x="82" y="1805"/>
                  </a:lnTo>
                  <a:lnTo>
                    <a:pt x="82" y="1805"/>
                  </a:lnTo>
                  <a:lnTo>
                    <a:pt x="82" y="1805"/>
                  </a:lnTo>
                  <a:lnTo>
                    <a:pt x="82" y="1805"/>
                  </a:lnTo>
                  <a:lnTo>
                    <a:pt x="82" y="1805"/>
                  </a:lnTo>
                  <a:lnTo>
                    <a:pt x="61" y="1805"/>
                  </a:lnTo>
                  <a:lnTo>
                    <a:pt x="61" y="1805"/>
                  </a:lnTo>
                  <a:lnTo>
                    <a:pt x="61" y="1805"/>
                  </a:lnTo>
                  <a:lnTo>
                    <a:pt x="61" y="1805"/>
                  </a:lnTo>
                  <a:lnTo>
                    <a:pt x="82" y="1825"/>
                  </a:lnTo>
                  <a:lnTo>
                    <a:pt x="61" y="1825"/>
                  </a:lnTo>
                  <a:lnTo>
                    <a:pt x="61" y="1825"/>
                  </a:lnTo>
                  <a:lnTo>
                    <a:pt x="61" y="1825"/>
                  </a:lnTo>
                  <a:lnTo>
                    <a:pt x="41" y="1825"/>
                  </a:lnTo>
                  <a:lnTo>
                    <a:pt x="41" y="1846"/>
                  </a:lnTo>
                  <a:lnTo>
                    <a:pt x="61" y="1846"/>
                  </a:lnTo>
                  <a:lnTo>
                    <a:pt x="61" y="1846"/>
                  </a:lnTo>
                  <a:lnTo>
                    <a:pt x="61" y="1846"/>
                  </a:lnTo>
                  <a:lnTo>
                    <a:pt x="82" y="1846"/>
                  </a:lnTo>
                  <a:lnTo>
                    <a:pt x="82" y="1846"/>
                  </a:lnTo>
                  <a:lnTo>
                    <a:pt x="82" y="1846"/>
                  </a:lnTo>
                  <a:lnTo>
                    <a:pt x="82" y="1846"/>
                  </a:lnTo>
                  <a:lnTo>
                    <a:pt x="82" y="1825"/>
                  </a:lnTo>
                  <a:lnTo>
                    <a:pt x="82" y="1825"/>
                  </a:lnTo>
                  <a:lnTo>
                    <a:pt x="102" y="1825"/>
                  </a:lnTo>
                  <a:lnTo>
                    <a:pt x="102" y="1825"/>
                  </a:lnTo>
                  <a:lnTo>
                    <a:pt x="102" y="1825"/>
                  </a:lnTo>
                  <a:lnTo>
                    <a:pt x="123" y="1825"/>
                  </a:lnTo>
                  <a:lnTo>
                    <a:pt x="123" y="1825"/>
                  </a:lnTo>
                  <a:lnTo>
                    <a:pt x="123" y="1846"/>
                  </a:lnTo>
                  <a:lnTo>
                    <a:pt x="123" y="1846"/>
                  </a:lnTo>
                  <a:lnTo>
                    <a:pt x="102" y="1846"/>
                  </a:lnTo>
                  <a:lnTo>
                    <a:pt x="102" y="1846"/>
                  </a:lnTo>
                  <a:lnTo>
                    <a:pt x="41" y="1867"/>
                  </a:lnTo>
                  <a:lnTo>
                    <a:pt x="41" y="1887"/>
                  </a:lnTo>
                  <a:lnTo>
                    <a:pt x="61" y="1887"/>
                  </a:lnTo>
                  <a:lnTo>
                    <a:pt x="61" y="1887"/>
                  </a:lnTo>
                  <a:lnTo>
                    <a:pt x="61" y="1887"/>
                  </a:lnTo>
                  <a:lnTo>
                    <a:pt x="61" y="1907"/>
                  </a:lnTo>
                  <a:lnTo>
                    <a:pt x="61" y="1907"/>
                  </a:lnTo>
                  <a:lnTo>
                    <a:pt x="61" y="1907"/>
                  </a:lnTo>
                  <a:lnTo>
                    <a:pt x="82" y="1887"/>
                  </a:lnTo>
                  <a:lnTo>
                    <a:pt x="82" y="1887"/>
                  </a:lnTo>
                  <a:lnTo>
                    <a:pt x="82" y="1887"/>
                  </a:lnTo>
                  <a:lnTo>
                    <a:pt x="82" y="1887"/>
                  </a:lnTo>
                  <a:lnTo>
                    <a:pt x="82" y="1887"/>
                  </a:lnTo>
                  <a:lnTo>
                    <a:pt x="82" y="1867"/>
                  </a:lnTo>
                  <a:lnTo>
                    <a:pt x="102" y="1867"/>
                  </a:lnTo>
                  <a:lnTo>
                    <a:pt x="102" y="1846"/>
                  </a:lnTo>
                  <a:lnTo>
                    <a:pt x="164" y="1825"/>
                  </a:lnTo>
                  <a:lnTo>
                    <a:pt x="185" y="1825"/>
                  </a:lnTo>
                  <a:lnTo>
                    <a:pt x="185" y="1846"/>
                  </a:lnTo>
                  <a:lnTo>
                    <a:pt x="205" y="1846"/>
                  </a:lnTo>
                  <a:lnTo>
                    <a:pt x="225" y="1846"/>
                  </a:lnTo>
                  <a:lnTo>
                    <a:pt x="225" y="1867"/>
                  </a:lnTo>
                  <a:lnTo>
                    <a:pt x="225" y="1867"/>
                  </a:lnTo>
                  <a:lnTo>
                    <a:pt x="225" y="1867"/>
                  </a:lnTo>
                  <a:lnTo>
                    <a:pt x="225" y="1867"/>
                  </a:lnTo>
                  <a:lnTo>
                    <a:pt x="225" y="1867"/>
                  </a:lnTo>
                  <a:lnTo>
                    <a:pt x="205" y="1867"/>
                  </a:lnTo>
                  <a:lnTo>
                    <a:pt x="185" y="1846"/>
                  </a:lnTo>
                  <a:lnTo>
                    <a:pt x="185" y="1846"/>
                  </a:lnTo>
                  <a:lnTo>
                    <a:pt x="185" y="1846"/>
                  </a:lnTo>
                  <a:lnTo>
                    <a:pt x="185" y="1846"/>
                  </a:lnTo>
                  <a:lnTo>
                    <a:pt x="185" y="1846"/>
                  </a:lnTo>
                  <a:lnTo>
                    <a:pt x="185" y="1867"/>
                  </a:lnTo>
                  <a:lnTo>
                    <a:pt x="164" y="1867"/>
                  </a:lnTo>
                  <a:lnTo>
                    <a:pt x="164" y="1867"/>
                  </a:lnTo>
                  <a:lnTo>
                    <a:pt x="164" y="1867"/>
                  </a:lnTo>
                  <a:lnTo>
                    <a:pt x="143" y="1867"/>
                  </a:lnTo>
                  <a:lnTo>
                    <a:pt x="143" y="1867"/>
                  </a:lnTo>
                  <a:lnTo>
                    <a:pt x="143" y="1867"/>
                  </a:lnTo>
                  <a:lnTo>
                    <a:pt x="143" y="1887"/>
                  </a:lnTo>
                  <a:lnTo>
                    <a:pt x="123" y="1887"/>
                  </a:lnTo>
                  <a:lnTo>
                    <a:pt x="123" y="1867"/>
                  </a:lnTo>
                  <a:lnTo>
                    <a:pt x="123" y="1867"/>
                  </a:lnTo>
                  <a:lnTo>
                    <a:pt x="102" y="1867"/>
                  </a:lnTo>
                  <a:lnTo>
                    <a:pt x="102" y="1887"/>
                  </a:lnTo>
                  <a:lnTo>
                    <a:pt x="102" y="1887"/>
                  </a:lnTo>
                  <a:lnTo>
                    <a:pt x="102" y="1887"/>
                  </a:lnTo>
                  <a:lnTo>
                    <a:pt x="102" y="1907"/>
                  </a:lnTo>
                  <a:lnTo>
                    <a:pt x="82" y="1907"/>
                  </a:lnTo>
                  <a:lnTo>
                    <a:pt x="82" y="1907"/>
                  </a:lnTo>
                  <a:lnTo>
                    <a:pt x="82" y="1907"/>
                  </a:lnTo>
                  <a:lnTo>
                    <a:pt x="82" y="1907"/>
                  </a:lnTo>
                  <a:lnTo>
                    <a:pt x="82" y="1907"/>
                  </a:lnTo>
                  <a:lnTo>
                    <a:pt x="82" y="1928"/>
                  </a:lnTo>
                  <a:lnTo>
                    <a:pt x="102" y="1928"/>
                  </a:lnTo>
                  <a:lnTo>
                    <a:pt x="102" y="1928"/>
                  </a:lnTo>
                  <a:lnTo>
                    <a:pt x="123" y="1928"/>
                  </a:lnTo>
                  <a:lnTo>
                    <a:pt x="143" y="1928"/>
                  </a:lnTo>
                  <a:lnTo>
                    <a:pt x="143" y="1928"/>
                  </a:lnTo>
                  <a:lnTo>
                    <a:pt x="143" y="1928"/>
                  </a:lnTo>
                  <a:lnTo>
                    <a:pt x="123" y="1928"/>
                  </a:lnTo>
                  <a:lnTo>
                    <a:pt x="123" y="1928"/>
                  </a:lnTo>
                  <a:lnTo>
                    <a:pt x="123" y="1949"/>
                  </a:lnTo>
                  <a:lnTo>
                    <a:pt x="123" y="1928"/>
                  </a:lnTo>
                  <a:lnTo>
                    <a:pt x="123" y="1928"/>
                  </a:lnTo>
                  <a:lnTo>
                    <a:pt x="102" y="1928"/>
                  </a:lnTo>
                  <a:lnTo>
                    <a:pt x="82" y="1928"/>
                  </a:lnTo>
                  <a:lnTo>
                    <a:pt x="82" y="1928"/>
                  </a:lnTo>
                  <a:lnTo>
                    <a:pt x="82" y="1928"/>
                  </a:lnTo>
                  <a:lnTo>
                    <a:pt x="82" y="1928"/>
                  </a:lnTo>
                  <a:lnTo>
                    <a:pt x="82" y="1928"/>
                  </a:lnTo>
                  <a:lnTo>
                    <a:pt x="82" y="1949"/>
                  </a:lnTo>
                  <a:lnTo>
                    <a:pt x="82" y="1949"/>
                  </a:lnTo>
                  <a:lnTo>
                    <a:pt x="61" y="1949"/>
                  </a:lnTo>
                  <a:lnTo>
                    <a:pt x="61" y="1949"/>
                  </a:lnTo>
                  <a:lnTo>
                    <a:pt x="61" y="1969"/>
                  </a:lnTo>
                  <a:lnTo>
                    <a:pt x="61" y="1969"/>
                  </a:lnTo>
                  <a:lnTo>
                    <a:pt x="61" y="1969"/>
                  </a:lnTo>
                  <a:lnTo>
                    <a:pt x="61" y="1969"/>
                  </a:lnTo>
                  <a:lnTo>
                    <a:pt x="61" y="1969"/>
                  </a:lnTo>
                  <a:lnTo>
                    <a:pt x="61" y="1969"/>
                  </a:lnTo>
                  <a:lnTo>
                    <a:pt x="82" y="1969"/>
                  </a:lnTo>
                  <a:lnTo>
                    <a:pt x="82" y="1969"/>
                  </a:lnTo>
                  <a:lnTo>
                    <a:pt x="82" y="1969"/>
                  </a:lnTo>
                  <a:lnTo>
                    <a:pt x="82" y="1969"/>
                  </a:lnTo>
                  <a:lnTo>
                    <a:pt x="82" y="1969"/>
                  </a:lnTo>
                  <a:lnTo>
                    <a:pt x="82" y="1969"/>
                  </a:lnTo>
                  <a:lnTo>
                    <a:pt x="82" y="1990"/>
                  </a:lnTo>
                  <a:lnTo>
                    <a:pt x="82" y="1969"/>
                  </a:lnTo>
                  <a:lnTo>
                    <a:pt x="82" y="1969"/>
                  </a:lnTo>
                  <a:lnTo>
                    <a:pt x="82" y="1990"/>
                  </a:lnTo>
                  <a:lnTo>
                    <a:pt x="123" y="2011"/>
                  </a:lnTo>
                  <a:lnTo>
                    <a:pt x="143" y="2011"/>
                  </a:lnTo>
                  <a:lnTo>
                    <a:pt x="143" y="2011"/>
                  </a:lnTo>
                  <a:lnTo>
                    <a:pt x="164" y="2011"/>
                  </a:lnTo>
                  <a:lnTo>
                    <a:pt x="164" y="2031"/>
                  </a:lnTo>
                  <a:lnTo>
                    <a:pt x="143" y="2011"/>
                  </a:lnTo>
                  <a:lnTo>
                    <a:pt x="123" y="2011"/>
                  </a:lnTo>
                  <a:lnTo>
                    <a:pt x="82" y="1990"/>
                  </a:lnTo>
                  <a:lnTo>
                    <a:pt x="21" y="1949"/>
                  </a:lnTo>
                  <a:lnTo>
                    <a:pt x="21" y="1949"/>
                  </a:lnTo>
                  <a:lnTo>
                    <a:pt x="21" y="1949"/>
                  </a:lnTo>
                  <a:lnTo>
                    <a:pt x="21" y="1949"/>
                  </a:lnTo>
                  <a:lnTo>
                    <a:pt x="21" y="1949"/>
                  </a:lnTo>
                  <a:lnTo>
                    <a:pt x="21" y="1949"/>
                  </a:lnTo>
                  <a:lnTo>
                    <a:pt x="0" y="1949"/>
                  </a:lnTo>
                  <a:lnTo>
                    <a:pt x="0" y="1949"/>
                  </a:lnTo>
                  <a:lnTo>
                    <a:pt x="21" y="1990"/>
                  </a:lnTo>
                  <a:lnTo>
                    <a:pt x="21" y="1990"/>
                  </a:lnTo>
                  <a:lnTo>
                    <a:pt x="41" y="1990"/>
                  </a:lnTo>
                  <a:lnTo>
                    <a:pt x="41" y="1990"/>
                  </a:lnTo>
                  <a:lnTo>
                    <a:pt x="41" y="1990"/>
                  </a:lnTo>
                  <a:lnTo>
                    <a:pt x="41" y="2011"/>
                  </a:lnTo>
                  <a:lnTo>
                    <a:pt x="21" y="1990"/>
                  </a:lnTo>
                  <a:lnTo>
                    <a:pt x="21" y="1990"/>
                  </a:lnTo>
                  <a:lnTo>
                    <a:pt x="21" y="2011"/>
                  </a:lnTo>
                  <a:lnTo>
                    <a:pt x="21" y="2011"/>
                  </a:lnTo>
                  <a:lnTo>
                    <a:pt x="21" y="2011"/>
                  </a:lnTo>
                  <a:lnTo>
                    <a:pt x="21" y="2011"/>
                  </a:lnTo>
                  <a:lnTo>
                    <a:pt x="21" y="2011"/>
                  </a:lnTo>
                  <a:lnTo>
                    <a:pt x="41" y="2031"/>
                  </a:lnTo>
                  <a:lnTo>
                    <a:pt x="41" y="2031"/>
                  </a:lnTo>
                  <a:lnTo>
                    <a:pt x="41" y="2031"/>
                  </a:lnTo>
                  <a:lnTo>
                    <a:pt x="41" y="2031"/>
                  </a:lnTo>
                  <a:lnTo>
                    <a:pt x="21" y="2031"/>
                  </a:lnTo>
                  <a:lnTo>
                    <a:pt x="21" y="2031"/>
                  </a:lnTo>
                  <a:lnTo>
                    <a:pt x="21" y="2031"/>
                  </a:lnTo>
                  <a:lnTo>
                    <a:pt x="41" y="2051"/>
                  </a:lnTo>
                  <a:lnTo>
                    <a:pt x="61" y="2051"/>
                  </a:lnTo>
                  <a:lnTo>
                    <a:pt x="61" y="2051"/>
                  </a:lnTo>
                  <a:lnTo>
                    <a:pt x="82" y="2051"/>
                  </a:lnTo>
                  <a:lnTo>
                    <a:pt x="82" y="2051"/>
                  </a:lnTo>
                  <a:lnTo>
                    <a:pt x="102" y="2051"/>
                  </a:lnTo>
                  <a:lnTo>
                    <a:pt x="143" y="2072"/>
                  </a:lnTo>
                  <a:lnTo>
                    <a:pt x="185" y="2072"/>
                  </a:lnTo>
                  <a:lnTo>
                    <a:pt x="205" y="2072"/>
                  </a:lnTo>
                  <a:lnTo>
                    <a:pt x="205" y="2072"/>
                  </a:lnTo>
                  <a:lnTo>
                    <a:pt x="185" y="2072"/>
                  </a:lnTo>
                  <a:lnTo>
                    <a:pt x="185" y="2093"/>
                  </a:lnTo>
                  <a:lnTo>
                    <a:pt x="185" y="2093"/>
                  </a:lnTo>
                  <a:lnTo>
                    <a:pt x="164" y="2072"/>
                  </a:lnTo>
                  <a:lnTo>
                    <a:pt x="143" y="2072"/>
                  </a:lnTo>
                  <a:lnTo>
                    <a:pt x="205" y="2113"/>
                  </a:lnTo>
                  <a:lnTo>
                    <a:pt x="185" y="2113"/>
                  </a:lnTo>
                  <a:lnTo>
                    <a:pt x="143" y="2093"/>
                  </a:lnTo>
                  <a:lnTo>
                    <a:pt x="102" y="2072"/>
                  </a:lnTo>
                  <a:lnTo>
                    <a:pt x="82" y="2072"/>
                  </a:lnTo>
                  <a:lnTo>
                    <a:pt x="82" y="2072"/>
                  </a:lnTo>
                  <a:lnTo>
                    <a:pt x="61" y="2051"/>
                  </a:lnTo>
                  <a:lnTo>
                    <a:pt x="61" y="2051"/>
                  </a:lnTo>
                  <a:lnTo>
                    <a:pt x="41" y="2051"/>
                  </a:lnTo>
                  <a:lnTo>
                    <a:pt x="21" y="2051"/>
                  </a:lnTo>
                  <a:lnTo>
                    <a:pt x="21" y="2051"/>
                  </a:lnTo>
                  <a:lnTo>
                    <a:pt x="21" y="2051"/>
                  </a:lnTo>
                  <a:lnTo>
                    <a:pt x="0" y="2051"/>
                  </a:lnTo>
                  <a:lnTo>
                    <a:pt x="0" y="2051"/>
                  </a:lnTo>
                  <a:lnTo>
                    <a:pt x="0" y="2051"/>
                  </a:lnTo>
                  <a:lnTo>
                    <a:pt x="0" y="2051"/>
                  </a:lnTo>
                  <a:lnTo>
                    <a:pt x="21" y="2072"/>
                  </a:lnTo>
                  <a:lnTo>
                    <a:pt x="21" y="2072"/>
                  </a:lnTo>
                  <a:lnTo>
                    <a:pt x="21" y="2072"/>
                  </a:lnTo>
                  <a:lnTo>
                    <a:pt x="21" y="2072"/>
                  </a:lnTo>
                  <a:lnTo>
                    <a:pt x="0" y="2072"/>
                  </a:lnTo>
                  <a:lnTo>
                    <a:pt x="0" y="2072"/>
                  </a:lnTo>
                  <a:lnTo>
                    <a:pt x="0" y="2072"/>
                  </a:lnTo>
                  <a:lnTo>
                    <a:pt x="21" y="2093"/>
                  </a:lnTo>
                  <a:lnTo>
                    <a:pt x="21" y="2072"/>
                  </a:lnTo>
                  <a:lnTo>
                    <a:pt x="21" y="2072"/>
                  </a:lnTo>
                  <a:lnTo>
                    <a:pt x="21" y="2072"/>
                  </a:lnTo>
                  <a:lnTo>
                    <a:pt x="41" y="2072"/>
                  </a:lnTo>
                  <a:lnTo>
                    <a:pt x="41" y="2072"/>
                  </a:lnTo>
                  <a:lnTo>
                    <a:pt x="41" y="2072"/>
                  </a:lnTo>
                  <a:lnTo>
                    <a:pt x="41" y="2093"/>
                  </a:lnTo>
                  <a:lnTo>
                    <a:pt x="41" y="2093"/>
                  </a:lnTo>
                  <a:lnTo>
                    <a:pt x="61" y="2093"/>
                  </a:lnTo>
                  <a:lnTo>
                    <a:pt x="82" y="2093"/>
                  </a:lnTo>
                  <a:lnTo>
                    <a:pt x="82" y="2093"/>
                  </a:lnTo>
                  <a:lnTo>
                    <a:pt x="82" y="2093"/>
                  </a:lnTo>
                  <a:lnTo>
                    <a:pt x="82" y="2093"/>
                  </a:lnTo>
                  <a:lnTo>
                    <a:pt x="82" y="2113"/>
                  </a:lnTo>
                  <a:lnTo>
                    <a:pt x="82" y="2113"/>
                  </a:lnTo>
                  <a:lnTo>
                    <a:pt x="82" y="2113"/>
                  </a:lnTo>
                  <a:lnTo>
                    <a:pt x="82" y="2113"/>
                  </a:lnTo>
                  <a:lnTo>
                    <a:pt x="82" y="2113"/>
                  </a:lnTo>
                  <a:lnTo>
                    <a:pt x="102" y="2113"/>
                  </a:lnTo>
                  <a:lnTo>
                    <a:pt x="102" y="2113"/>
                  </a:lnTo>
                  <a:lnTo>
                    <a:pt x="82" y="2133"/>
                  </a:lnTo>
                  <a:lnTo>
                    <a:pt x="102" y="2133"/>
                  </a:lnTo>
                  <a:lnTo>
                    <a:pt x="123" y="2154"/>
                  </a:lnTo>
                  <a:lnTo>
                    <a:pt x="123" y="2154"/>
                  </a:lnTo>
                  <a:lnTo>
                    <a:pt x="123" y="2154"/>
                  </a:lnTo>
                  <a:lnTo>
                    <a:pt x="123" y="2154"/>
                  </a:lnTo>
                  <a:lnTo>
                    <a:pt x="123" y="2175"/>
                  </a:lnTo>
                  <a:lnTo>
                    <a:pt x="123" y="2175"/>
                  </a:lnTo>
                  <a:lnTo>
                    <a:pt x="123" y="2175"/>
                  </a:lnTo>
                  <a:lnTo>
                    <a:pt x="123" y="2154"/>
                  </a:lnTo>
                  <a:lnTo>
                    <a:pt x="102" y="2154"/>
                  </a:lnTo>
                  <a:lnTo>
                    <a:pt x="102" y="2154"/>
                  </a:lnTo>
                  <a:lnTo>
                    <a:pt x="102" y="2154"/>
                  </a:lnTo>
                  <a:lnTo>
                    <a:pt x="102" y="2154"/>
                  </a:lnTo>
                  <a:lnTo>
                    <a:pt x="82" y="2175"/>
                  </a:lnTo>
                  <a:lnTo>
                    <a:pt x="82" y="2175"/>
                  </a:lnTo>
                  <a:lnTo>
                    <a:pt x="102" y="2175"/>
                  </a:lnTo>
                  <a:lnTo>
                    <a:pt x="102" y="2175"/>
                  </a:lnTo>
                  <a:lnTo>
                    <a:pt x="102" y="2175"/>
                  </a:lnTo>
                  <a:lnTo>
                    <a:pt x="82" y="2175"/>
                  </a:lnTo>
                  <a:lnTo>
                    <a:pt x="61" y="2175"/>
                  </a:lnTo>
                  <a:lnTo>
                    <a:pt x="61" y="2175"/>
                  </a:lnTo>
                  <a:lnTo>
                    <a:pt x="41" y="2175"/>
                  </a:lnTo>
                  <a:lnTo>
                    <a:pt x="41" y="2175"/>
                  </a:lnTo>
                  <a:lnTo>
                    <a:pt x="41" y="2175"/>
                  </a:lnTo>
                  <a:lnTo>
                    <a:pt x="21" y="2195"/>
                  </a:lnTo>
                  <a:lnTo>
                    <a:pt x="21" y="2195"/>
                  </a:lnTo>
                  <a:lnTo>
                    <a:pt x="41" y="2195"/>
                  </a:lnTo>
                  <a:lnTo>
                    <a:pt x="41" y="2195"/>
                  </a:lnTo>
                  <a:lnTo>
                    <a:pt x="41" y="2175"/>
                  </a:lnTo>
                  <a:lnTo>
                    <a:pt x="61" y="2175"/>
                  </a:lnTo>
                  <a:lnTo>
                    <a:pt x="61" y="2175"/>
                  </a:lnTo>
                  <a:lnTo>
                    <a:pt x="82" y="2175"/>
                  </a:lnTo>
                  <a:lnTo>
                    <a:pt x="61" y="2195"/>
                  </a:lnTo>
                  <a:lnTo>
                    <a:pt x="61" y="2195"/>
                  </a:lnTo>
                  <a:lnTo>
                    <a:pt x="61" y="2175"/>
                  </a:lnTo>
                  <a:lnTo>
                    <a:pt x="61" y="2195"/>
                  </a:lnTo>
                  <a:lnTo>
                    <a:pt x="41" y="2195"/>
                  </a:lnTo>
                  <a:lnTo>
                    <a:pt x="41" y="2195"/>
                  </a:lnTo>
                  <a:lnTo>
                    <a:pt x="61" y="2195"/>
                  </a:lnTo>
                  <a:lnTo>
                    <a:pt x="61" y="2195"/>
                  </a:lnTo>
                  <a:lnTo>
                    <a:pt x="61" y="2195"/>
                  </a:lnTo>
                  <a:lnTo>
                    <a:pt x="61" y="2195"/>
                  </a:lnTo>
                  <a:lnTo>
                    <a:pt x="41" y="2215"/>
                  </a:lnTo>
                  <a:lnTo>
                    <a:pt x="41" y="2215"/>
                  </a:lnTo>
                  <a:lnTo>
                    <a:pt x="41" y="2215"/>
                  </a:lnTo>
                  <a:lnTo>
                    <a:pt x="61" y="2215"/>
                  </a:lnTo>
                  <a:lnTo>
                    <a:pt x="61" y="2215"/>
                  </a:lnTo>
                  <a:lnTo>
                    <a:pt x="41" y="2215"/>
                  </a:lnTo>
                  <a:lnTo>
                    <a:pt x="61" y="2215"/>
                  </a:lnTo>
                  <a:lnTo>
                    <a:pt x="82" y="2215"/>
                  </a:lnTo>
                  <a:lnTo>
                    <a:pt x="82" y="2215"/>
                  </a:lnTo>
                  <a:lnTo>
                    <a:pt x="82" y="2236"/>
                  </a:lnTo>
                  <a:lnTo>
                    <a:pt x="82" y="2236"/>
                  </a:lnTo>
                  <a:lnTo>
                    <a:pt x="102" y="2236"/>
                  </a:lnTo>
                  <a:lnTo>
                    <a:pt x="102" y="2236"/>
                  </a:lnTo>
                  <a:lnTo>
                    <a:pt x="102" y="2236"/>
                  </a:lnTo>
                  <a:lnTo>
                    <a:pt x="102" y="2236"/>
                  </a:lnTo>
                  <a:lnTo>
                    <a:pt x="102" y="2236"/>
                  </a:lnTo>
                  <a:lnTo>
                    <a:pt x="82" y="2236"/>
                  </a:lnTo>
                  <a:lnTo>
                    <a:pt x="82" y="2236"/>
                  </a:lnTo>
                  <a:lnTo>
                    <a:pt x="82" y="2236"/>
                  </a:lnTo>
                  <a:lnTo>
                    <a:pt x="61" y="2236"/>
                  </a:lnTo>
                  <a:lnTo>
                    <a:pt x="61" y="2236"/>
                  </a:lnTo>
                  <a:lnTo>
                    <a:pt x="61" y="2236"/>
                  </a:lnTo>
                  <a:lnTo>
                    <a:pt x="61" y="2236"/>
                  </a:lnTo>
                  <a:lnTo>
                    <a:pt x="61" y="2236"/>
                  </a:lnTo>
                  <a:lnTo>
                    <a:pt x="41" y="2236"/>
                  </a:lnTo>
                  <a:lnTo>
                    <a:pt x="61" y="2257"/>
                  </a:lnTo>
                  <a:lnTo>
                    <a:pt x="82" y="2277"/>
                  </a:lnTo>
                  <a:lnTo>
                    <a:pt x="82" y="2277"/>
                  </a:lnTo>
                  <a:lnTo>
                    <a:pt x="102" y="2277"/>
                  </a:lnTo>
                  <a:lnTo>
                    <a:pt x="82" y="2257"/>
                  </a:lnTo>
                  <a:lnTo>
                    <a:pt x="82" y="2257"/>
                  </a:lnTo>
                  <a:lnTo>
                    <a:pt x="102" y="2236"/>
                  </a:lnTo>
                  <a:lnTo>
                    <a:pt x="102" y="2236"/>
                  </a:lnTo>
                  <a:lnTo>
                    <a:pt x="102" y="2236"/>
                  </a:lnTo>
                  <a:lnTo>
                    <a:pt x="123" y="2236"/>
                  </a:lnTo>
                  <a:lnTo>
                    <a:pt x="123" y="2236"/>
                  </a:lnTo>
                  <a:lnTo>
                    <a:pt x="123" y="2236"/>
                  </a:lnTo>
                  <a:lnTo>
                    <a:pt x="123" y="2236"/>
                  </a:lnTo>
                  <a:lnTo>
                    <a:pt x="143" y="2215"/>
                  </a:lnTo>
                  <a:lnTo>
                    <a:pt x="143" y="2215"/>
                  </a:lnTo>
                  <a:lnTo>
                    <a:pt x="143" y="2215"/>
                  </a:lnTo>
                  <a:lnTo>
                    <a:pt x="164" y="2215"/>
                  </a:lnTo>
                  <a:lnTo>
                    <a:pt x="164" y="2215"/>
                  </a:lnTo>
                  <a:lnTo>
                    <a:pt x="164" y="2215"/>
                  </a:lnTo>
                  <a:lnTo>
                    <a:pt x="185" y="2215"/>
                  </a:lnTo>
                  <a:lnTo>
                    <a:pt x="205" y="2215"/>
                  </a:lnTo>
                  <a:lnTo>
                    <a:pt x="205" y="2236"/>
                  </a:lnTo>
                  <a:lnTo>
                    <a:pt x="205" y="2236"/>
                  </a:lnTo>
                  <a:lnTo>
                    <a:pt x="185" y="2236"/>
                  </a:lnTo>
                  <a:lnTo>
                    <a:pt x="164" y="2236"/>
                  </a:lnTo>
                  <a:lnTo>
                    <a:pt x="164" y="2215"/>
                  </a:lnTo>
                  <a:lnTo>
                    <a:pt x="164" y="2215"/>
                  </a:lnTo>
                  <a:lnTo>
                    <a:pt x="143" y="2236"/>
                  </a:lnTo>
                  <a:lnTo>
                    <a:pt x="143" y="2236"/>
                  </a:lnTo>
                  <a:lnTo>
                    <a:pt x="143" y="2236"/>
                  </a:lnTo>
                  <a:lnTo>
                    <a:pt x="143" y="2236"/>
                  </a:lnTo>
                  <a:lnTo>
                    <a:pt x="143" y="2236"/>
                  </a:lnTo>
                  <a:lnTo>
                    <a:pt x="143" y="2236"/>
                  </a:lnTo>
                  <a:lnTo>
                    <a:pt x="143" y="2236"/>
                  </a:lnTo>
                  <a:lnTo>
                    <a:pt x="143" y="2236"/>
                  </a:lnTo>
                  <a:lnTo>
                    <a:pt x="143" y="2236"/>
                  </a:lnTo>
                  <a:lnTo>
                    <a:pt x="143" y="2257"/>
                  </a:lnTo>
                  <a:lnTo>
                    <a:pt x="123" y="2236"/>
                  </a:lnTo>
                  <a:lnTo>
                    <a:pt x="102" y="2257"/>
                  </a:lnTo>
                  <a:lnTo>
                    <a:pt x="102" y="2257"/>
                  </a:lnTo>
                  <a:lnTo>
                    <a:pt x="102" y="2257"/>
                  </a:lnTo>
                  <a:lnTo>
                    <a:pt x="102" y="2257"/>
                  </a:lnTo>
                  <a:lnTo>
                    <a:pt x="102" y="2257"/>
                  </a:lnTo>
                  <a:lnTo>
                    <a:pt x="102" y="2277"/>
                  </a:lnTo>
                  <a:lnTo>
                    <a:pt x="102" y="2277"/>
                  </a:lnTo>
                  <a:lnTo>
                    <a:pt x="102" y="2277"/>
                  </a:lnTo>
                  <a:lnTo>
                    <a:pt x="102" y="2277"/>
                  </a:lnTo>
                  <a:lnTo>
                    <a:pt x="123" y="2277"/>
                  </a:lnTo>
                  <a:lnTo>
                    <a:pt x="123" y="2277"/>
                  </a:lnTo>
                  <a:lnTo>
                    <a:pt x="143" y="2277"/>
                  </a:lnTo>
                  <a:lnTo>
                    <a:pt x="123" y="2277"/>
                  </a:lnTo>
                  <a:lnTo>
                    <a:pt x="123" y="2297"/>
                  </a:lnTo>
                  <a:lnTo>
                    <a:pt x="102" y="2297"/>
                  </a:lnTo>
                  <a:lnTo>
                    <a:pt x="102" y="2297"/>
                  </a:lnTo>
                  <a:lnTo>
                    <a:pt x="102" y="2297"/>
                  </a:lnTo>
                  <a:lnTo>
                    <a:pt x="102" y="2318"/>
                  </a:lnTo>
                  <a:lnTo>
                    <a:pt x="102" y="2318"/>
                  </a:lnTo>
                  <a:lnTo>
                    <a:pt x="123" y="2318"/>
                  </a:lnTo>
                  <a:lnTo>
                    <a:pt x="123" y="2318"/>
                  </a:lnTo>
                  <a:lnTo>
                    <a:pt x="123" y="2318"/>
                  </a:lnTo>
                  <a:lnTo>
                    <a:pt x="143" y="2318"/>
                  </a:lnTo>
                  <a:lnTo>
                    <a:pt x="164" y="2318"/>
                  </a:lnTo>
                  <a:lnTo>
                    <a:pt x="164" y="2318"/>
                  </a:lnTo>
                  <a:lnTo>
                    <a:pt x="164" y="2318"/>
                  </a:lnTo>
                  <a:lnTo>
                    <a:pt x="164" y="2318"/>
                  </a:lnTo>
                  <a:lnTo>
                    <a:pt x="164" y="2318"/>
                  </a:lnTo>
                  <a:lnTo>
                    <a:pt x="185" y="2318"/>
                  </a:lnTo>
                  <a:lnTo>
                    <a:pt x="185" y="2318"/>
                  </a:lnTo>
                  <a:lnTo>
                    <a:pt x="185" y="2318"/>
                  </a:lnTo>
                  <a:lnTo>
                    <a:pt x="164" y="2318"/>
                  </a:lnTo>
                  <a:lnTo>
                    <a:pt x="164" y="2318"/>
                  </a:lnTo>
                  <a:lnTo>
                    <a:pt x="143" y="2339"/>
                  </a:lnTo>
                  <a:lnTo>
                    <a:pt x="143" y="2339"/>
                  </a:lnTo>
                  <a:lnTo>
                    <a:pt x="123" y="2339"/>
                  </a:lnTo>
                  <a:lnTo>
                    <a:pt x="123" y="2339"/>
                  </a:lnTo>
                  <a:lnTo>
                    <a:pt x="143" y="2339"/>
                  </a:lnTo>
                  <a:lnTo>
                    <a:pt x="143" y="2339"/>
                  </a:lnTo>
                  <a:lnTo>
                    <a:pt x="143" y="2339"/>
                  </a:lnTo>
                  <a:lnTo>
                    <a:pt x="143" y="2339"/>
                  </a:lnTo>
                  <a:lnTo>
                    <a:pt x="143" y="2359"/>
                  </a:lnTo>
                  <a:lnTo>
                    <a:pt x="143" y="2359"/>
                  </a:lnTo>
                  <a:lnTo>
                    <a:pt x="143" y="2359"/>
                  </a:lnTo>
                  <a:lnTo>
                    <a:pt x="143" y="2359"/>
                  </a:lnTo>
                  <a:lnTo>
                    <a:pt x="143" y="2359"/>
                  </a:lnTo>
                  <a:lnTo>
                    <a:pt x="123" y="2359"/>
                  </a:lnTo>
                  <a:lnTo>
                    <a:pt x="102" y="2339"/>
                  </a:lnTo>
                  <a:lnTo>
                    <a:pt x="102" y="2339"/>
                  </a:lnTo>
                  <a:lnTo>
                    <a:pt x="102" y="2339"/>
                  </a:lnTo>
                  <a:lnTo>
                    <a:pt x="82" y="2339"/>
                  </a:lnTo>
                  <a:lnTo>
                    <a:pt x="82" y="2339"/>
                  </a:lnTo>
                  <a:lnTo>
                    <a:pt x="82" y="2339"/>
                  </a:lnTo>
                  <a:lnTo>
                    <a:pt x="82" y="2339"/>
                  </a:lnTo>
                  <a:lnTo>
                    <a:pt x="61" y="2339"/>
                  </a:lnTo>
                  <a:lnTo>
                    <a:pt x="61" y="2339"/>
                  </a:lnTo>
                  <a:lnTo>
                    <a:pt x="61" y="2318"/>
                  </a:lnTo>
                  <a:lnTo>
                    <a:pt x="61" y="2318"/>
                  </a:lnTo>
                  <a:lnTo>
                    <a:pt x="21" y="2297"/>
                  </a:lnTo>
                  <a:lnTo>
                    <a:pt x="21" y="2297"/>
                  </a:lnTo>
                  <a:lnTo>
                    <a:pt x="21" y="2318"/>
                  </a:lnTo>
                  <a:lnTo>
                    <a:pt x="21" y="2318"/>
                  </a:lnTo>
                  <a:lnTo>
                    <a:pt x="21" y="2318"/>
                  </a:lnTo>
                  <a:lnTo>
                    <a:pt x="41" y="2318"/>
                  </a:lnTo>
                  <a:lnTo>
                    <a:pt x="41" y="2318"/>
                  </a:lnTo>
                  <a:lnTo>
                    <a:pt x="61" y="2339"/>
                  </a:lnTo>
                  <a:lnTo>
                    <a:pt x="61" y="2339"/>
                  </a:lnTo>
                  <a:lnTo>
                    <a:pt x="61" y="2339"/>
                  </a:lnTo>
                  <a:lnTo>
                    <a:pt x="61" y="2339"/>
                  </a:lnTo>
                  <a:lnTo>
                    <a:pt x="61" y="2339"/>
                  </a:lnTo>
                  <a:lnTo>
                    <a:pt x="61" y="2359"/>
                  </a:lnTo>
                  <a:lnTo>
                    <a:pt x="61" y="2359"/>
                  </a:lnTo>
                  <a:lnTo>
                    <a:pt x="61" y="2359"/>
                  </a:lnTo>
                  <a:lnTo>
                    <a:pt x="61" y="2359"/>
                  </a:lnTo>
                  <a:lnTo>
                    <a:pt x="82" y="2359"/>
                  </a:lnTo>
                  <a:lnTo>
                    <a:pt x="82" y="2359"/>
                  </a:lnTo>
                  <a:lnTo>
                    <a:pt x="82" y="2359"/>
                  </a:lnTo>
                  <a:lnTo>
                    <a:pt x="82" y="2359"/>
                  </a:lnTo>
                  <a:lnTo>
                    <a:pt x="82" y="2359"/>
                  </a:lnTo>
                  <a:lnTo>
                    <a:pt x="82" y="2359"/>
                  </a:lnTo>
                  <a:lnTo>
                    <a:pt x="82" y="2359"/>
                  </a:lnTo>
                  <a:lnTo>
                    <a:pt x="82" y="2359"/>
                  </a:lnTo>
                  <a:lnTo>
                    <a:pt x="82" y="2359"/>
                  </a:lnTo>
                  <a:lnTo>
                    <a:pt x="82" y="2359"/>
                  </a:lnTo>
                  <a:lnTo>
                    <a:pt x="82" y="2359"/>
                  </a:lnTo>
                  <a:lnTo>
                    <a:pt x="102" y="2359"/>
                  </a:lnTo>
                  <a:lnTo>
                    <a:pt x="102" y="2359"/>
                  </a:lnTo>
                  <a:lnTo>
                    <a:pt x="102" y="2359"/>
                  </a:lnTo>
                  <a:lnTo>
                    <a:pt x="102" y="2359"/>
                  </a:lnTo>
                  <a:lnTo>
                    <a:pt x="102" y="2359"/>
                  </a:lnTo>
                  <a:lnTo>
                    <a:pt x="102" y="2359"/>
                  </a:lnTo>
                  <a:lnTo>
                    <a:pt x="102" y="2359"/>
                  </a:lnTo>
                  <a:lnTo>
                    <a:pt x="123" y="2359"/>
                  </a:lnTo>
                  <a:lnTo>
                    <a:pt x="123" y="2359"/>
                  </a:lnTo>
                  <a:lnTo>
                    <a:pt x="123" y="2359"/>
                  </a:lnTo>
                  <a:lnTo>
                    <a:pt x="123" y="2359"/>
                  </a:lnTo>
                  <a:lnTo>
                    <a:pt x="123" y="2359"/>
                  </a:lnTo>
                  <a:lnTo>
                    <a:pt x="123" y="2379"/>
                  </a:lnTo>
                  <a:lnTo>
                    <a:pt x="123" y="2379"/>
                  </a:lnTo>
                  <a:lnTo>
                    <a:pt x="123" y="2379"/>
                  </a:lnTo>
                  <a:lnTo>
                    <a:pt x="143" y="2379"/>
                  </a:lnTo>
                  <a:lnTo>
                    <a:pt x="164" y="2379"/>
                  </a:lnTo>
                  <a:lnTo>
                    <a:pt x="164" y="2400"/>
                  </a:lnTo>
                  <a:lnTo>
                    <a:pt x="164" y="2400"/>
                  </a:lnTo>
                  <a:lnTo>
                    <a:pt x="164" y="2400"/>
                  </a:lnTo>
                  <a:lnTo>
                    <a:pt x="143" y="2400"/>
                  </a:lnTo>
                  <a:lnTo>
                    <a:pt x="143" y="2400"/>
                  </a:lnTo>
                  <a:lnTo>
                    <a:pt x="143" y="2400"/>
                  </a:lnTo>
                  <a:lnTo>
                    <a:pt x="102" y="2400"/>
                  </a:lnTo>
                  <a:lnTo>
                    <a:pt x="102" y="2400"/>
                  </a:lnTo>
                  <a:lnTo>
                    <a:pt x="102" y="2400"/>
                  </a:lnTo>
                  <a:lnTo>
                    <a:pt x="82" y="2400"/>
                  </a:lnTo>
                  <a:lnTo>
                    <a:pt x="82" y="2400"/>
                  </a:lnTo>
                  <a:lnTo>
                    <a:pt x="61" y="2400"/>
                  </a:lnTo>
                  <a:lnTo>
                    <a:pt x="61" y="2400"/>
                  </a:lnTo>
                  <a:lnTo>
                    <a:pt x="61" y="2400"/>
                  </a:lnTo>
                  <a:lnTo>
                    <a:pt x="61" y="2379"/>
                  </a:lnTo>
                  <a:lnTo>
                    <a:pt x="61" y="2379"/>
                  </a:lnTo>
                  <a:lnTo>
                    <a:pt x="41" y="2400"/>
                  </a:lnTo>
                  <a:lnTo>
                    <a:pt x="21" y="2379"/>
                  </a:lnTo>
                  <a:lnTo>
                    <a:pt x="21" y="2400"/>
                  </a:lnTo>
                  <a:lnTo>
                    <a:pt x="0" y="2400"/>
                  </a:lnTo>
                  <a:lnTo>
                    <a:pt x="0" y="2400"/>
                  </a:lnTo>
                  <a:lnTo>
                    <a:pt x="0" y="2400"/>
                  </a:lnTo>
                  <a:lnTo>
                    <a:pt x="0" y="2400"/>
                  </a:lnTo>
                  <a:lnTo>
                    <a:pt x="0" y="2400"/>
                  </a:lnTo>
                  <a:lnTo>
                    <a:pt x="0" y="2400"/>
                  </a:lnTo>
                  <a:lnTo>
                    <a:pt x="0" y="2400"/>
                  </a:lnTo>
                  <a:lnTo>
                    <a:pt x="21" y="2421"/>
                  </a:lnTo>
                  <a:lnTo>
                    <a:pt x="21" y="2421"/>
                  </a:lnTo>
                  <a:lnTo>
                    <a:pt x="21" y="2421"/>
                  </a:lnTo>
                  <a:lnTo>
                    <a:pt x="41" y="2421"/>
                  </a:lnTo>
                  <a:lnTo>
                    <a:pt x="41" y="2421"/>
                  </a:lnTo>
                  <a:lnTo>
                    <a:pt x="41" y="2421"/>
                  </a:lnTo>
                  <a:lnTo>
                    <a:pt x="61" y="2421"/>
                  </a:lnTo>
                  <a:lnTo>
                    <a:pt x="61" y="2421"/>
                  </a:lnTo>
                  <a:lnTo>
                    <a:pt x="82" y="2421"/>
                  </a:lnTo>
                  <a:lnTo>
                    <a:pt x="82" y="2421"/>
                  </a:lnTo>
                  <a:lnTo>
                    <a:pt x="61" y="2421"/>
                  </a:lnTo>
                  <a:lnTo>
                    <a:pt x="61" y="2441"/>
                  </a:lnTo>
                  <a:lnTo>
                    <a:pt x="82" y="2441"/>
                  </a:lnTo>
                  <a:lnTo>
                    <a:pt x="82" y="2461"/>
                  </a:lnTo>
                  <a:lnTo>
                    <a:pt x="123" y="2482"/>
                  </a:lnTo>
                  <a:lnTo>
                    <a:pt x="143" y="2482"/>
                  </a:lnTo>
                  <a:lnTo>
                    <a:pt x="164" y="2503"/>
                  </a:lnTo>
                  <a:lnTo>
                    <a:pt x="185" y="2503"/>
                  </a:lnTo>
                  <a:lnTo>
                    <a:pt x="185" y="2503"/>
                  </a:lnTo>
                  <a:lnTo>
                    <a:pt x="205" y="2503"/>
                  </a:lnTo>
                  <a:lnTo>
                    <a:pt x="185" y="2482"/>
                  </a:lnTo>
                  <a:lnTo>
                    <a:pt x="164" y="2461"/>
                  </a:lnTo>
                  <a:lnTo>
                    <a:pt x="164" y="2461"/>
                  </a:lnTo>
                  <a:lnTo>
                    <a:pt x="164" y="2461"/>
                  </a:lnTo>
                  <a:lnTo>
                    <a:pt x="164" y="2461"/>
                  </a:lnTo>
                  <a:lnTo>
                    <a:pt x="123" y="2461"/>
                  </a:lnTo>
                  <a:lnTo>
                    <a:pt x="123" y="2461"/>
                  </a:lnTo>
                  <a:lnTo>
                    <a:pt x="102" y="2461"/>
                  </a:lnTo>
                  <a:lnTo>
                    <a:pt x="102" y="2461"/>
                  </a:lnTo>
                  <a:lnTo>
                    <a:pt x="102" y="2441"/>
                  </a:lnTo>
                  <a:lnTo>
                    <a:pt x="123" y="2441"/>
                  </a:lnTo>
                  <a:lnTo>
                    <a:pt x="123" y="2441"/>
                  </a:lnTo>
                  <a:lnTo>
                    <a:pt x="102" y="2441"/>
                  </a:lnTo>
                  <a:lnTo>
                    <a:pt x="82" y="2421"/>
                  </a:lnTo>
                  <a:lnTo>
                    <a:pt x="102" y="2421"/>
                  </a:lnTo>
                  <a:lnTo>
                    <a:pt x="102" y="2421"/>
                  </a:lnTo>
                  <a:lnTo>
                    <a:pt x="123" y="2421"/>
                  </a:lnTo>
                  <a:lnTo>
                    <a:pt x="123" y="2421"/>
                  </a:lnTo>
                  <a:lnTo>
                    <a:pt x="123" y="2441"/>
                  </a:lnTo>
                  <a:lnTo>
                    <a:pt x="123" y="2441"/>
                  </a:lnTo>
                  <a:lnTo>
                    <a:pt x="123" y="2441"/>
                  </a:lnTo>
                  <a:lnTo>
                    <a:pt x="123" y="2441"/>
                  </a:lnTo>
                  <a:lnTo>
                    <a:pt x="143" y="2441"/>
                  </a:lnTo>
                  <a:lnTo>
                    <a:pt x="164" y="2461"/>
                  </a:lnTo>
                  <a:lnTo>
                    <a:pt x="164" y="2461"/>
                  </a:lnTo>
                  <a:lnTo>
                    <a:pt x="164" y="2461"/>
                  </a:lnTo>
                  <a:lnTo>
                    <a:pt x="164" y="2461"/>
                  </a:lnTo>
                  <a:lnTo>
                    <a:pt x="164" y="2461"/>
                  </a:lnTo>
                  <a:lnTo>
                    <a:pt x="164" y="2461"/>
                  </a:lnTo>
                  <a:lnTo>
                    <a:pt x="164" y="2461"/>
                  </a:lnTo>
                  <a:lnTo>
                    <a:pt x="164" y="2461"/>
                  </a:lnTo>
                  <a:lnTo>
                    <a:pt x="164" y="2461"/>
                  </a:lnTo>
                  <a:lnTo>
                    <a:pt x="185" y="2461"/>
                  </a:lnTo>
                  <a:lnTo>
                    <a:pt x="185" y="2461"/>
                  </a:lnTo>
                  <a:lnTo>
                    <a:pt x="185" y="2461"/>
                  </a:lnTo>
                  <a:lnTo>
                    <a:pt x="185" y="2461"/>
                  </a:lnTo>
                  <a:lnTo>
                    <a:pt x="185" y="2461"/>
                  </a:lnTo>
                  <a:lnTo>
                    <a:pt x="185" y="2461"/>
                  </a:lnTo>
                  <a:lnTo>
                    <a:pt x="205" y="2461"/>
                  </a:lnTo>
                  <a:lnTo>
                    <a:pt x="205" y="2461"/>
                  </a:lnTo>
                  <a:lnTo>
                    <a:pt x="205" y="2461"/>
                  </a:lnTo>
                  <a:lnTo>
                    <a:pt x="225" y="2461"/>
                  </a:lnTo>
                  <a:lnTo>
                    <a:pt x="225" y="2461"/>
                  </a:lnTo>
                  <a:lnTo>
                    <a:pt x="225" y="2482"/>
                  </a:lnTo>
                  <a:lnTo>
                    <a:pt x="225" y="2482"/>
                  </a:lnTo>
                  <a:lnTo>
                    <a:pt x="225" y="2482"/>
                  </a:lnTo>
                  <a:lnTo>
                    <a:pt x="225" y="2503"/>
                  </a:lnTo>
                  <a:lnTo>
                    <a:pt x="205" y="2503"/>
                  </a:lnTo>
                  <a:lnTo>
                    <a:pt x="205" y="2503"/>
                  </a:lnTo>
                  <a:lnTo>
                    <a:pt x="225" y="2503"/>
                  </a:lnTo>
                  <a:lnTo>
                    <a:pt x="225" y="2503"/>
                  </a:lnTo>
                  <a:lnTo>
                    <a:pt x="225" y="2503"/>
                  </a:lnTo>
                  <a:lnTo>
                    <a:pt x="246" y="2503"/>
                  </a:lnTo>
                  <a:lnTo>
                    <a:pt x="267" y="2503"/>
                  </a:lnTo>
                  <a:lnTo>
                    <a:pt x="287" y="2503"/>
                  </a:lnTo>
                  <a:lnTo>
                    <a:pt x="287" y="2503"/>
                  </a:lnTo>
                  <a:lnTo>
                    <a:pt x="287" y="2503"/>
                  </a:lnTo>
                  <a:lnTo>
                    <a:pt x="267" y="2503"/>
                  </a:lnTo>
                  <a:lnTo>
                    <a:pt x="267" y="2503"/>
                  </a:lnTo>
                  <a:lnTo>
                    <a:pt x="267" y="2503"/>
                  </a:lnTo>
                  <a:lnTo>
                    <a:pt x="287" y="2503"/>
                  </a:lnTo>
                  <a:lnTo>
                    <a:pt x="287" y="2523"/>
                  </a:lnTo>
                  <a:lnTo>
                    <a:pt x="287" y="2523"/>
                  </a:lnTo>
                  <a:lnTo>
                    <a:pt x="287" y="2523"/>
                  </a:lnTo>
                  <a:lnTo>
                    <a:pt x="267" y="2523"/>
                  </a:lnTo>
                  <a:lnTo>
                    <a:pt x="267" y="2523"/>
                  </a:lnTo>
                  <a:lnTo>
                    <a:pt x="246" y="2543"/>
                  </a:lnTo>
                  <a:lnTo>
                    <a:pt x="246" y="2543"/>
                  </a:lnTo>
                  <a:lnTo>
                    <a:pt x="246" y="2543"/>
                  </a:lnTo>
                  <a:lnTo>
                    <a:pt x="246" y="2543"/>
                  </a:lnTo>
                  <a:lnTo>
                    <a:pt x="246" y="2543"/>
                  </a:lnTo>
                  <a:lnTo>
                    <a:pt x="246" y="2543"/>
                  </a:lnTo>
                  <a:lnTo>
                    <a:pt x="246" y="2543"/>
                  </a:lnTo>
                  <a:lnTo>
                    <a:pt x="246" y="2564"/>
                  </a:lnTo>
                  <a:lnTo>
                    <a:pt x="246" y="2564"/>
                  </a:lnTo>
                  <a:lnTo>
                    <a:pt x="267" y="2543"/>
                  </a:lnTo>
                  <a:lnTo>
                    <a:pt x="267" y="2543"/>
                  </a:lnTo>
                  <a:lnTo>
                    <a:pt x="267" y="2543"/>
                  </a:lnTo>
                  <a:lnTo>
                    <a:pt x="267" y="2564"/>
                  </a:lnTo>
                  <a:lnTo>
                    <a:pt x="287" y="2564"/>
                  </a:lnTo>
                  <a:lnTo>
                    <a:pt x="287" y="2564"/>
                  </a:lnTo>
                  <a:lnTo>
                    <a:pt x="287" y="2564"/>
                  </a:lnTo>
                  <a:lnTo>
                    <a:pt x="246" y="2564"/>
                  </a:lnTo>
                  <a:lnTo>
                    <a:pt x="246" y="2564"/>
                  </a:lnTo>
                  <a:lnTo>
                    <a:pt x="246" y="2564"/>
                  </a:lnTo>
                  <a:lnTo>
                    <a:pt x="267" y="2564"/>
                  </a:lnTo>
                  <a:lnTo>
                    <a:pt x="267" y="2585"/>
                  </a:lnTo>
                  <a:lnTo>
                    <a:pt x="267" y="2585"/>
                  </a:lnTo>
                  <a:lnTo>
                    <a:pt x="246" y="2585"/>
                  </a:lnTo>
                  <a:lnTo>
                    <a:pt x="246" y="2585"/>
                  </a:lnTo>
                  <a:lnTo>
                    <a:pt x="267" y="2585"/>
                  </a:lnTo>
                  <a:lnTo>
                    <a:pt x="267" y="2585"/>
                  </a:lnTo>
                  <a:lnTo>
                    <a:pt x="287" y="2585"/>
                  </a:lnTo>
                  <a:lnTo>
                    <a:pt x="287" y="2585"/>
                  </a:lnTo>
                  <a:lnTo>
                    <a:pt x="307" y="2585"/>
                  </a:lnTo>
                  <a:lnTo>
                    <a:pt x="307" y="2585"/>
                  </a:lnTo>
                  <a:lnTo>
                    <a:pt x="307" y="2585"/>
                  </a:lnTo>
                  <a:lnTo>
                    <a:pt x="328" y="2585"/>
                  </a:lnTo>
                  <a:lnTo>
                    <a:pt x="328" y="2564"/>
                  </a:lnTo>
                  <a:lnTo>
                    <a:pt x="307" y="2564"/>
                  </a:lnTo>
                  <a:lnTo>
                    <a:pt x="307" y="2564"/>
                  </a:lnTo>
                  <a:lnTo>
                    <a:pt x="307" y="2543"/>
                  </a:lnTo>
                  <a:lnTo>
                    <a:pt x="307" y="2543"/>
                  </a:lnTo>
                  <a:lnTo>
                    <a:pt x="307" y="2523"/>
                  </a:lnTo>
                  <a:lnTo>
                    <a:pt x="307" y="2543"/>
                  </a:lnTo>
                  <a:lnTo>
                    <a:pt x="328" y="2543"/>
                  </a:lnTo>
                  <a:lnTo>
                    <a:pt x="328" y="2564"/>
                  </a:lnTo>
                  <a:lnTo>
                    <a:pt x="328" y="2564"/>
                  </a:lnTo>
                  <a:lnTo>
                    <a:pt x="328" y="2564"/>
                  </a:lnTo>
                  <a:lnTo>
                    <a:pt x="328" y="2564"/>
                  </a:lnTo>
                  <a:lnTo>
                    <a:pt x="328" y="2564"/>
                  </a:lnTo>
                  <a:lnTo>
                    <a:pt x="328" y="2543"/>
                  </a:lnTo>
                  <a:lnTo>
                    <a:pt x="328" y="2543"/>
                  </a:lnTo>
                  <a:lnTo>
                    <a:pt x="328" y="2543"/>
                  </a:lnTo>
                  <a:lnTo>
                    <a:pt x="328" y="2564"/>
                  </a:lnTo>
                  <a:lnTo>
                    <a:pt x="328" y="2564"/>
                  </a:lnTo>
                  <a:lnTo>
                    <a:pt x="328" y="2585"/>
                  </a:lnTo>
                  <a:lnTo>
                    <a:pt x="349" y="2564"/>
                  </a:lnTo>
                  <a:lnTo>
                    <a:pt x="349" y="2564"/>
                  </a:lnTo>
                  <a:lnTo>
                    <a:pt x="349" y="2564"/>
                  </a:lnTo>
                  <a:lnTo>
                    <a:pt x="349" y="2564"/>
                  </a:lnTo>
                  <a:lnTo>
                    <a:pt x="349" y="2585"/>
                  </a:lnTo>
                  <a:lnTo>
                    <a:pt x="349" y="2585"/>
                  </a:lnTo>
                  <a:lnTo>
                    <a:pt x="349" y="2564"/>
                  </a:lnTo>
                  <a:lnTo>
                    <a:pt x="369" y="2543"/>
                  </a:lnTo>
                  <a:lnTo>
                    <a:pt x="369" y="2543"/>
                  </a:lnTo>
                  <a:lnTo>
                    <a:pt x="369" y="2543"/>
                  </a:lnTo>
                  <a:lnTo>
                    <a:pt x="369" y="2543"/>
                  </a:lnTo>
                  <a:lnTo>
                    <a:pt x="369" y="2543"/>
                  </a:lnTo>
                  <a:lnTo>
                    <a:pt x="369" y="2564"/>
                  </a:lnTo>
                  <a:lnTo>
                    <a:pt x="369" y="2564"/>
                  </a:lnTo>
                  <a:lnTo>
                    <a:pt x="369" y="2564"/>
                  </a:lnTo>
                  <a:lnTo>
                    <a:pt x="389" y="2564"/>
                  </a:lnTo>
                  <a:lnTo>
                    <a:pt x="389" y="2543"/>
                  </a:lnTo>
                  <a:lnTo>
                    <a:pt x="389" y="2543"/>
                  </a:lnTo>
                  <a:lnTo>
                    <a:pt x="389" y="2543"/>
                  </a:lnTo>
                  <a:lnTo>
                    <a:pt x="389" y="2543"/>
                  </a:lnTo>
                  <a:lnTo>
                    <a:pt x="389" y="2543"/>
                  </a:lnTo>
                  <a:lnTo>
                    <a:pt x="410" y="2543"/>
                  </a:lnTo>
                  <a:lnTo>
                    <a:pt x="410" y="2564"/>
                  </a:lnTo>
                  <a:lnTo>
                    <a:pt x="410" y="2564"/>
                  </a:lnTo>
                  <a:lnTo>
                    <a:pt x="410" y="2564"/>
                  </a:lnTo>
                  <a:lnTo>
                    <a:pt x="410" y="2564"/>
                  </a:lnTo>
                  <a:lnTo>
                    <a:pt x="410" y="2543"/>
                  </a:lnTo>
                  <a:lnTo>
                    <a:pt x="410" y="2543"/>
                  </a:lnTo>
                  <a:lnTo>
                    <a:pt x="410" y="2543"/>
                  </a:lnTo>
                  <a:lnTo>
                    <a:pt x="410" y="2543"/>
                  </a:lnTo>
                  <a:lnTo>
                    <a:pt x="410" y="2543"/>
                  </a:lnTo>
                  <a:lnTo>
                    <a:pt x="430" y="2543"/>
                  </a:lnTo>
                  <a:lnTo>
                    <a:pt x="430" y="2543"/>
                  </a:lnTo>
                  <a:lnTo>
                    <a:pt x="430" y="2543"/>
                  </a:lnTo>
                  <a:lnTo>
                    <a:pt x="430" y="2543"/>
                  </a:lnTo>
                  <a:lnTo>
                    <a:pt x="430" y="2543"/>
                  </a:lnTo>
                  <a:lnTo>
                    <a:pt x="430" y="2523"/>
                  </a:lnTo>
                  <a:lnTo>
                    <a:pt x="451" y="2543"/>
                  </a:lnTo>
                  <a:lnTo>
                    <a:pt x="451" y="2543"/>
                  </a:lnTo>
                  <a:lnTo>
                    <a:pt x="451" y="2543"/>
                  </a:lnTo>
                  <a:lnTo>
                    <a:pt x="451" y="2564"/>
                  </a:lnTo>
                  <a:lnTo>
                    <a:pt x="451" y="2564"/>
                  </a:lnTo>
                  <a:lnTo>
                    <a:pt x="451" y="2564"/>
                  </a:lnTo>
                  <a:lnTo>
                    <a:pt x="451" y="2564"/>
                  </a:lnTo>
                  <a:lnTo>
                    <a:pt x="451" y="2564"/>
                  </a:lnTo>
                  <a:lnTo>
                    <a:pt x="451" y="2564"/>
                  </a:lnTo>
                  <a:lnTo>
                    <a:pt x="451" y="2585"/>
                  </a:lnTo>
                  <a:lnTo>
                    <a:pt x="451" y="2585"/>
                  </a:lnTo>
                  <a:lnTo>
                    <a:pt x="451" y="2585"/>
                  </a:lnTo>
                  <a:lnTo>
                    <a:pt x="430" y="2585"/>
                  </a:lnTo>
                  <a:lnTo>
                    <a:pt x="430" y="2585"/>
                  </a:lnTo>
                  <a:lnTo>
                    <a:pt x="430" y="2605"/>
                  </a:lnTo>
                  <a:lnTo>
                    <a:pt x="430" y="2605"/>
                  </a:lnTo>
                  <a:lnTo>
                    <a:pt x="451" y="2605"/>
                  </a:lnTo>
                  <a:lnTo>
                    <a:pt x="451" y="2605"/>
                  </a:lnTo>
                  <a:lnTo>
                    <a:pt x="472" y="2605"/>
                  </a:lnTo>
                  <a:lnTo>
                    <a:pt x="472" y="2605"/>
                  </a:lnTo>
                  <a:lnTo>
                    <a:pt x="472" y="2605"/>
                  </a:lnTo>
                  <a:lnTo>
                    <a:pt x="472" y="2605"/>
                  </a:lnTo>
                  <a:lnTo>
                    <a:pt x="472" y="2585"/>
                  </a:lnTo>
                  <a:lnTo>
                    <a:pt x="472" y="2585"/>
                  </a:lnTo>
                  <a:lnTo>
                    <a:pt x="472" y="2585"/>
                  </a:lnTo>
                  <a:lnTo>
                    <a:pt x="472" y="2564"/>
                  </a:lnTo>
                  <a:lnTo>
                    <a:pt x="472" y="2564"/>
                  </a:lnTo>
                  <a:lnTo>
                    <a:pt x="451" y="2564"/>
                  </a:lnTo>
                  <a:lnTo>
                    <a:pt x="451" y="2543"/>
                  </a:lnTo>
                  <a:lnTo>
                    <a:pt x="451" y="2543"/>
                  </a:lnTo>
                  <a:lnTo>
                    <a:pt x="472" y="2543"/>
                  </a:lnTo>
                  <a:lnTo>
                    <a:pt x="472" y="2564"/>
                  </a:lnTo>
                  <a:lnTo>
                    <a:pt x="492" y="2564"/>
                  </a:lnTo>
                  <a:lnTo>
                    <a:pt x="472" y="2564"/>
                  </a:lnTo>
                  <a:lnTo>
                    <a:pt x="472" y="2585"/>
                  </a:lnTo>
                  <a:lnTo>
                    <a:pt x="492" y="2585"/>
                  </a:lnTo>
                  <a:lnTo>
                    <a:pt x="492" y="2585"/>
                  </a:lnTo>
                  <a:lnTo>
                    <a:pt x="513" y="2605"/>
                  </a:lnTo>
                  <a:lnTo>
                    <a:pt x="533" y="2585"/>
                  </a:lnTo>
                  <a:lnTo>
                    <a:pt x="533" y="2585"/>
                  </a:lnTo>
                  <a:lnTo>
                    <a:pt x="533" y="2585"/>
                  </a:lnTo>
                  <a:lnTo>
                    <a:pt x="533" y="2585"/>
                  </a:lnTo>
                  <a:lnTo>
                    <a:pt x="533" y="2585"/>
                  </a:lnTo>
                  <a:lnTo>
                    <a:pt x="533" y="2564"/>
                  </a:lnTo>
                  <a:lnTo>
                    <a:pt x="554" y="2585"/>
                  </a:lnTo>
                  <a:lnTo>
                    <a:pt x="554" y="2585"/>
                  </a:lnTo>
                  <a:lnTo>
                    <a:pt x="554" y="2585"/>
                  </a:lnTo>
                  <a:lnTo>
                    <a:pt x="574" y="2585"/>
                  </a:lnTo>
                  <a:lnTo>
                    <a:pt x="574" y="2564"/>
                  </a:lnTo>
                  <a:lnTo>
                    <a:pt x="574" y="2564"/>
                  </a:lnTo>
                  <a:lnTo>
                    <a:pt x="574" y="2564"/>
                  </a:lnTo>
                  <a:lnTo>
                    <a:pt x="554" y="2543"/>
                  </a:lnTo>
                  <a:lnTo>
                    <a:pt x="554" y="2543"/>
                  </a:lnTo>
                  <a:lnTo>
                    <a:pt x="554" y="2543"/>
                  </a:lnTo>
                  <a:lnTo>
                    <a:pt x="554" y="2543"/>
                  </a:lnTo>
                  <a:lnTo>
                    <a:pt x="554" y="2523"/>
                  </a:lnTo>
                  <a:lnTo>
                    <a:pt x="554" y="2523"/>
                  </a:lnTo>
                  <a:lnTo>
                    <a:pt x="533" y="2503"/>
                  </a:lnTo>
                  <a:lnTo>
                    <a:pt x="533" y="2503"/>
                  </a:lnTo>
                  <a:lnTo>
                    <a:pt x="533" y="2503"/>
                  </a:lnTo>
                  <a:lnTo>
                    <a:pt x="554" y="2503"/>
                  </a:lnTo>
                  <a:lnTo>
                    <a:pt x="554" y="2503"/>
                  </a:lnTo>
                  <a:lnTo>
                    <a:pt x="554" y="2503"/>
                  </a:lnTo>
                  <a:lnTo>
                    <a:pt x="554" y="2523"/>
                  </a:lnTo>
                  <a:lnTo>
                    <a:pt x="574" y="2523"/>
                  </a:lnTo>
                  <a:lnTo>
                    <a:pt x="574" y="2523"/>
                  </a:lnTo>
                  <a:lnTo>
                    <a:pt x="574" y="2523"/>
                  </a:lnTo>
                  <a:lnTo>
                    <a:pt x="595" y="2523"/>
                  </a:lnTo>
                  <a:lnTo>
                    <a:pt x="595" y="2523"/>
                  </a:lnTo>
                  <a:lnTo>
                    <a:pt x="595" y="2503"/>
                  </a:lnTo>
                  <a:lnTo>
                    <a:pt x="615" y="2503"/>
                  </a:lnTo>
                  <a:lnTo>
                    <a:pt x="615" y="2503"/>
                  </a:lnTo>
                  <a:lnTo>
                    <a:pt x="636" y="2503"/>
                  </a:lnTo>
                  <a:lnTo>
                    <a:pt x="636" y="2523"/>
                  </a:lnTo>
                  <a:lnTo>
                    <a:pt x="636" y="2523"/>
                  </a:lnTo>
                  <a:lnTo>
                    <a:pt x="636" y="2523"/>
                  </a:lnTo>
                  <a:lnTo>
                    <a:pt x="615" y="2523"/>
                  </a:lnTo>
                  <a:lnTo>
                    <a:pt x="615" y="2523"/>
                  </a:lnTo>
                  <a:lnTo>
                    <a:pt x="595" y="2543"/>
                  </a:lnTo>
                  <a:lnTo>
                    <a:pt x="595" y="2543"/>
                  </a:lnTo>
                  <a:lnTo>
                    <a:pt x="574" y="2543"/>
                  </a:lnTo>
                  <a:lnTo>
                    <a:pt x="574" y="2543"/>
                  </a:lnTo>
                  <a:lnTo>
                    <a:pt x="574" y="2543"/>
                  </a:lnTo>
                  <a:lnTo>
                    <a:pt x="574" y="2564"/>
                  </a:lnTo>
                  <a:lnTo>
                    <a:pt x="595" y="2564"/>
                  </a:lnTo>
                  <a:lnTo>
                    <a:pt x="595" y="2585"/>
                  </a:lnTo>
                  <a:lnTo>
                    <a:pt x="574" y="2585"/>
                  </a:lnTo>
                  <a:lnTo>
                    <a:pt x="574" y="2585"/>
                  </a:lnTo>
                  <a:lnTo>
                    <a:pt x="574" y="2585"/>
                  </a:lnTo>
                  <a:lnTo>
                    <a:pt x="574" y="2585"/>
                  </a:lnTo>
                  <a:lnTo>
                    <a:pt x="574" y="2585"/>
                  </a:lnTo>
                  <a:lnTo>
                    <a:pt x="595" y="2585"/>
                  </a:lnTo>
                  <a:lnTo>
                    <a:pt x="595" y="2585"/>
                  </a:lnTo>
                  <a:lnTo>
                    <a:pt x="595" y="2585"/>
                  </a:lnTo>
                  <a:lnTo>
                    <a:pt x="615" y="2605"/>
                  </a:lnTo>
                  <a:lnTo>
                    <a:pt x="615" y="2605"/>
                  </a:lnTo>
                  <a:lnTo>
                    <a:pt x="615" y="2605"/>
                  </a:lnTo>
                  <a:lnTo>
                    <a:pt x="615" y="2605"/>
                  </a:lnTo>
                  <a:lnTo>
                    <a:pt x="595" y="2605"/>
                  </a:lnTo>
                  <a:lnTo>
                    <a:pt x="595" y="2605"/>
                  </a:lnTo>
                  <a:lnTo>
                    <a:pt x="595" y="2605"/>
                  </a:lnTo>
                  <a:lnTo>
                    <a:pt x="595" y="2605"/>
                  </a:lnTo>
                  <a:lnTo>
                    <a:pt x="595" y="2605"/>
                  </a:lnTo>
                  <a:lnTo>
                    <a:pt x="574" y="2605"/>
                  </a:lnTo>
                  <a:lnTo>
                    <a:pt x="574" y="2605"/>
                  </a:lnTo>
                  <a:lnTo>
                    <a:pt x="574" y="2605"/>
                  </a:lnTo>
                  <a:lnTo>
                    <a:pt x="595" y="2605"/>
                  </a:lnTo>
                  <a:lnTo>
                    <a:pt x="574" y="2605"/>
                  </a:lnTo>
                  <a:lnTo>
                    <a:pt x="574" y="2605"/>
                  </a:lnTo>
                  <a:lnTo>
                    <a:pt x="574" y="2605"/>
                  </a:lnTo>
                  <a:lnTo>
                    <a:pt x="574" y="2626"/>
                  </a:lnTo>
                  <a:lnTo>
                    <a:pt x="574" y="2626"/>
                  </a:lnTo>
                  <a:lnTo>
                    <a:pt x="574" y="2626"/>
                  </a:lnTo>
                  <a:lnTo>
                    <a:pt x="554" y="2626"/>
                  </a:lnTo>
                  <a:lnTo>
                    <a:pt x="554" y="2626"/>
                  </a:lnTo>
                  <a:lnTo>
                    <a:pt x="513" y="2605"/>
                  </a:lnTo>
                  <a:lnTo>
                    <a:pt x="492" y="2626"/>
                  </a:lnTo>
                  <a:lnTo>
                    <a:pt x="472" y="2626"/>
                  </a:lnTo>
                  <a:lnTo>
                    <a:pt x="472" y="2626"/>
                  </a:lnTo>
                  <a:lnTo>
                    <a:pt x="472" y="2626"/>
                  </a:lnTo>
                  <a:lnTo>
                    <a:pt x="472" y="2626"/>
                  </a:lnTo>
                  <a:lnTo>
                    <a:pt x="472" y="2626"/>
                  </a:lnTo>
                  <a:lnTo>
                    <a:pt x="472" y="2626"/>
                  </a:lnTo>
                  <a:lnTo>
                    <a:pt x="472" y="2626"/>
                  </a:lnTo>
                  <a:lnTo>
                    <a:pt x="472" y="2646"/>
                  </a:lnTo>
                  <a:lnTo>
                    <a:pt x="472" y="2646"/>
                  </a:lnTo>
                  <a:lnTo>
                    <a:pt x="472" y="2646"/>
                  </a:lnTo>
                  <a:lnTo>
                    <a:pt x="472" y="2646"/>
                  </a:lnTo>
                  <a:lnTo>
                    <a:pt x="472" y="2646"/>
                  </a:lnTo>
                  <a:lnTo>
                    <a:pt x="513" y="2646"/>
                  </a:lnTo>
                  <a:lnTo>
                    <a:pt x="513" y="2646"/>
                  </a:lnTo>
                  <a:lnTo>
                    <a:pt x="513" y="2667"/>
                  </a:lnTo>
                  <a:lnTo>
                    <a:pt x="533" y="2667"/>
                  </a:lnTo>
                  <a:lnTo>
                    <a:pt x="533" y="2667"/>
                  </a:lnTo>
                  <a:lnTo>
                    <a:pt x="574" y="2667"/>
                  </a:lnTo>
                  <a:lnTo>
                    <a:pt x="574" y="2667"/>
                  </a:lnTo>
                  <a:lnTo>
                    <a:pt x="615" y="2646"/>
                  </a:lnTo>
                  <a:lnTo>
                    <a:pt x="615" y="2646"/>
                  </a:lnTo>
                  <a:lnTo>
                    <a:pt x="615" y="2646"/>
                  </a:lnTo>
                  <a:lnTo>
                    <a:pt x="615" y="2646"/>
                  </a:lnTo>
                  <a:lnTo>
                    <a:pt x="636" y="2646"/>
                  </a:lnTo>
                  <a:lnTo>
                    <a:pt x="636" y="2646"/>
                  </a:lnTo>
                  <a:lnTo>
                    <a:pt x="636" y="2646"/>
                  </a:lnTo>
                  <a:lnTo>
                    <a:pt x="636" y="2626"/>
                  </a:lnTo>
                  <a:lnTo>
                    <a:pt x="636" y="2626"/>
                  </a:lnTo>
                  <a:lnTo>
                    <a:pt x="636" y="2605"/>
                  </a:lnTo>
                  <a:lnTo>
                    <a:pt x="636" y="2605"/>
                  </a:lnTo>
                  <a:lnTo>
                    <a:pt x="656" y="2605"/>
                  </a:lnTo>
                  <a:lnTo>
                    <a:pt x="656" y="2605"/>
                  </a:lnTo>
                  <a:lnTo>
                    <a:pt x="656" y="2585"/>
                  </a:lnTo>
                  <a:lnTo>
                    <a:pt x="656" y="2585"/>
                  </a:lnTo>
                  <a:lnTo>
                    <a:pt x="656" y="2585"/>
                  </a:lnTo>
                  <a:lnTo>
                    <a:pt x="656" y="2585"/>
                  </a:lnTo>
                  <a:lnTo>
                    <a:pt x="656" y="2605"/>
                  </a:lnTo>
                  <a:lnTo>
                    <a:pt x="656" y="2605"/>
                  </a:lnTo>
                  <a:lnTo>
                    <a:pt x="656" y="2605"/>
                  </a:lnTo>
                  <a:lnTo>
                    <a:pt x="656" y="2626"/>
                  </a:lnTo>
                  <a:lnTo>
                    <a:pt x="656" y="2626"/>
                  </a:lnTo>
                  <a:lnTo>
                    <a:pt x="656" y="2626"/>
                  </a:lnTo>
                  <a:lnTo>
                    <a:pt x="656" y="2626"/>
                  </a:lnTo>
                  <a:lnTo>
                    <a:pt x="656" y="2626"/>
                  </a:lnTo>
                  <a:lnTo>
                    <a:pt x="656" y="2626"/>
                  </a:lnTo>
                  <a:lnTo>
                    <a:pt x="656" y="2626"/>
                  </a:lnTo>
                  <a:lnTo>
                    <a:pt x="656" y="2626"/>
                  </a:lnTo>
                  <a:lnTo>
                    <a:pt x="636" y="2646"/>
                  </a:lnTo>
                  <a:lnTo>
                    <a:pt x="636" y="2646"/>
                  </a:lnTo>
                  <a:lnTo>
                    <a:pt x="636" y="2667"/>
                  </a:lnTo>
                  <a:lnTo>
                    <a:pt x="636" y="2667"/>
                  </a:lnTo>
                  <a:lnTo>
                    <a:pt x="656" y="2667"/>
                  </a:lnTo>
                  <a:lnTo>
                    <a:pt x="677" y="2646"/>
                  </a:lnTo>
                  <a:lnTo>
                    <a:pt x="677" y="2646"/>
                  </a:lnTo>
                  <a:lnTo>
                    <a:pt x="677" y="2646"/>
                  </a:lnTo>
                  <a:lnTo>
                    <a:pt x="697" y="2646"/>
                  </a:lnTo>
                  <a:lnTo>
                    <a:pt x="697" y="2626"/>
                  </a:lnTo>
                  <a:lnTo>
                    <a:pt x="697" y="2646"/>
                  </a:lnTo>
                  <a:lnTo>
                    <a:pt x="697" y="2646"/>
                  </a:lnTo>
                  <a:lnTo>
                    <a:pt x="697" y="2646"/>
                  </a:lnTo>
                  <a:lnTo>
                    <a:pt x="677" y="2646"/>
                  </a:lnTo>
                  <a:lnTo>
                    <a:pt x="677" y="2667"/>
                  </a:lnTo>
                  <a:lnTo>
                    <a:pt x="677" y="2667"/>
                  </a:lnTo>
                  <a:lnTo>
                    <a:pt x="677" y="2667"/>
                  </a:lnTo>
                  <a:lnTo>
                    <a:pt x="677" y="2667"/>
                  </a:lnTo>
                  <a:lnTo>
                    <a:pt x="677" y="2667"/>
                  </a:lnTo>
                  <a:lnTo>
                    <a:pt x="656" y="2667"/>
                  </a:lnTo>
                  <a:lnTo>
                    <a:pt x="656" y="2667"/>
                  </a:lnTo>
                  <a:lnTo>
                    <a:pt x="656" y="2667"/>
                  </a:lnTo>
                  <a:lnTo>
                    <a:pt x="636" y="2667"/>
                  </a:lnTo>
                  <a:lnTo>
                    <a:pt x="636" y="2667"/>
                  </a:lnTo>
                  <a:lnTo>
                    <a:pt x="615" y="2667"/>
                  </a:lnTo>
                  <a:lnTo>
                    <a:pt x="615" y="2667"/>
                  </a:lnTo>
                  <a:lnTo>
                    <a:pt x="615" y="2667"/>
                  </a:lnTo>
                  <a:lnTo>
                    <a:pt x="615" y="2667"/>
                  </a:lnTo>
                  <a:lnTo>
                    <a:pt x="615" y="2687"/>
                  </a:lnTo>
                  <a:lnTo>
                    <a:pt x="595" y="2687"/>
                  </a:lnTo>
                  <a:lnTo>
                    <a:pt x="595" y="2687"/>
                  </a:lnTo>
                  <a:lnTo>
                    <a:pt x="595" y="2687"/>
                  </a:lnTo>
                  <a:lnTo>
                    <a:pt x="492" y="2667"/>
                  </a:lnTo>
                  <a:lnTo>
                    <a:pt x="410" y="2667"/>
                  </a:lnTo>
                  <a:lnTo>
                    <a:pt x="410" y="2667"/>
                  </a:lnTo>
                  <a:lnTo>
                    <a:pt x="410" y="2667"/>
                  </a:lnTo>
                  <a:lnTo>
                    <a:pt x="410" y="2667"/>
                  </a:lnTo>
                  <a:lnTo>
                    <a:pt x="410" y="2667"/>
                  </a:lnTo>
                  <a:lnTo>
                    <a:pt x="410" y="2667"/>
                  </a:lnTo>
                  <a:lnTo>
                    <a:pt x="410" y="2687"/>
                  </a:lnTo>
                  <a:lnTo>
                    <a:pt x="410" y="2687"/>
                  </a:lnTo>
                  <a:lnTo>
                    <a:pt x="430" y="2687"/>
                  </a:lnTo>
                  <a:lnTo>
                    <a:pt x="430" y="2687"/>
                  </a:lnTo>
                  <a:lnTo>
                    <a:pt x="430" y="2687"/>
                  </a:lnTo>
                  <a:lnTo>
                    <a:pt x="430" y="2687"/>
                  </a:lnTo>
                  <a:lnTo>
                    <a:pt x="451" y="2667"/>
                  </a:lnTo>
                  <a:lnTo>
                    <a:pt x="451" y="2667"/>
                  </a:lnTo>
                  <a:lnTo>
                    <a:pt x="451" y="2667"/>
                  </a:lnTo>
                  <a:lnTo>
                    <a:pt x="472" y="2667"/>
                  </a:lnTo>
                  <a:lnTo>
                    <a:pt x="472" y="2667"/>
                  </a:lnTo>
                  <a:lnTo>
                    <a:pt x="472" y="2667"/>
                  </a:lnTo>
                  <a:lnTo>
                    <a:pt x="472" y="2667"/>
                  </a:lnTo>
                  <a:lnTo>
                    <a:pt x="472" y="2667"/>
                  </a:lnTo>
                  <a:lnTo>
                    <a:pt x="472" y="2667"/>
                  </a:lnTo>
                  <a:lnTo>
                    <a:pt x="472" y="2687"/>
                  </a:lnTo>
                  <a:lnTo>
                    <a:pt x="472" y="2687"/>
                  </a:lnTo>
                  <a:lnTo>
                    <a:pt x="492" y="2687"/>
                  </a:lnTo>
                  <a:lnTo>
                    <a:pt x="492" y="2687"/>
                  </a:lnTo>
                  <a:lnTo>
                    <a:pt x="492" y="2687"/>
                  </a:lnTo>
                  <a:lnTo>
                    <a:pt x="492" y="2687"/>
                  </a:lnTo>
                  <a:lnTo>
                    <a:pt x="451" y="2687"/>
                  </a:lnTo>
                  <a:lnTo>
                    <a:pt x="430" y="2687"/>
                  </a:lnTo>
                  <a:lnTo>
                    <a:pt x="410" y="2687"/>
                  </a:lnTo>
                  <a:lnTo>
                    <a:pt x="389" y="2687"/>
                  </a:lnTo>
                  <a:lnTo>
                    <a:pt x="389" y="2687"/>
                  </a:lnTo>
                  <a:lnTo>
                    <a:pt x="389" y="2708"/>
                  </a:lnTo>
                  <a:lnTo>
                    <a:pt x="389" y="2708"/>
                  </a:lnTo>
                  <a:lnTo>
                    <a:pt x="389" y="2708"/>
                  </a:lnTo>
                  <a:lnTo>
                    <a:pt x="410" y="2728"/>
                  </a:lnTo>
                  <a:lnTo>
                    <a:pt x="410" y="2728"/>
                  </a:lnTo>
                  <a:lnTo>
                    <a:pt x="410" y="2728"/>
                  </a:lnTo>
                  <a:lnTo>
                    <a:pt x="410" y="2728"/>
                  </a:lnTo>
                  <a:lnTo>
                    <a:pt x="430" y="2728"/>
                  </a:lnTo>
                  <a:lnTo>
                    <a:pt x="430" y="2708"/>
                  </a:lnTo>
                  <a:lnTo>
                    <a:pt x="451" y="2708"/>
                  </a:lnTo>
                  <a:lnTo>
                    <a:pt x="451" y="2687"/>
                  </a:lnTo>
                  <a:lnTo>
                    <a:pt x="451" y="2687"/>
                  </a:lnTo>
                  <a:lnTo>
                    <a:pt x="472" y="2687"/>
                  </a:lnTo>
                  <a:lnTo>
                    <a:pt x="472" y="2687"/>
                  </a:lnTo>
                  <a:lnTo>
                    <a:pt x="472" y="2687"/>
                  </a:lnTo>
                  <a:lnTo>
                    <a:pt x="472" y="2708"/>
                  </a:lnTo>
                  <a:lnTo>
                    <a:pt x="472" y="2708"/>
                  </a:lnTo>
                  <a:lnTo>
                    <a:pt x="472" y="2708"/>
                  </a:lnTo>
                  <a:lnTo>
                    <a:pt x="472" y="2708"/>
                  </a:lnTo>
                  <a:lnTo>
                    <a:pt x="472" y="2708"/>
                  </a:lnTo>
                  <a:lnTo>
                    <a:pt x="492" y="2708"/>
                  </a:lnTo>
                  <a:lnTo>
                    <a:pt x="492" y="2708"/>
                  </a:lnTo>
                  <a:lnTo>
                    <a:pt x="492" y="2728"/>
                  </a:lnTo>
                  <a:lnTo>
                    <a:pt x="492" y="2728"/>
                  </a:lnTo>
                  <a:lnTo>
                    <a:pt x="492" y="2728"/>
                  </a:lnTo>
                  <a:lnTo>
                    <a:pt x="472" y="2728"/>
                  </a:lnTo>
                  <a:lnTo>
                    <a:pt x="451" y="2728"/>
                  </a:lnTo>
                  <a:lnTo>
                    <a:pt x="451" y="2728"/>
                  </a:lnTo>
                  <a:lnTo>
                    <a:pt x="451" y="2728"/>
                  </a:lnTo>
                  <a:lnTo>
                    <a:pt x="451" y="2749"/>
                  </a:lnTo>
                  <a:lnTo>
                    <a:pt x="472" y="2749"/>
                  </a:lnTo>
                  <a:lnTo>
                    <a:pt x="472" y="2749"/>
                  </a:lnTo>
                  <a:lnTo>
                    <a:pt x="492" y="2749"/>
                  </a:lnTo>
                  <a:lnTo>
                    <a:pt x="492" y="2749"/>
                  </a:lnTo>
                  <a:lnTo>
                    <a:pt x="492" y="2749"/>
                  </a:lnTo>
                  <a:lnTo>
                    <a:pt x="513" y="2749"/>
                  </a:lnTo>
                  <a:lnTo>
                    <a:pt x="554" y="2728"/>
                  </a:lnTo>
                  <a:lnTo>
                    <a:pt x="574" y="2728"/>
                  </a:lnTo>
                  <a:lnTo>
                    <a:pt x="574" y="2728"/>
                  </a:lnTo>
                  <a:lnTo>
                    <a:pt x="574" y="2728"/>
                  </a:lnTo>
                  <a:lnTo>
                    <a:pt x="595" y="2728"/>
                  </a:lnTo>
                  <a:lnTo>
                    <a:pt x="595" y="2708"/>
                  </a:lnTo>
                  <a:lnTo>
                    <a:pt x="595" y="2708"/>
                  </a:lnTo>
                  <a:lnTo>
                    <a:pt x="595" y="2708"/>
                  </a:lnTo>
                  <a:lnTo>
                    <a:pt x="615" y="2708"/>
                  </a:lnTo>
                  <a:lnTo>
                    <a:pt x="615" y="2708"/>
                  </a:lnTo>
                  <a:lnTo>
                    <a:pt x="615" y="2708"/>
                  </a:lnTo>
                  <a:lnTo>
                    <a:pt x="615" y="2708"/>
                  </a:lnTo>
                  <a:lnTo>
                    <a:pt x="615" y="2687"/>
                  </a:lnTo>
                  <a:lnTo>
                    <a:pt x="615" y="2687"/>
                  </a:lnTo>
                  <a:lnTo>
                    <a:pt x="615" y="2708"/>
                  </a:lnTo>
                  <a:lnTo>
                    <a:pt x="615" y="2708"/>
                  </a:lnTo>
                  <a:lnTo>
                    <a:pt x="615" y="2708"/>
                  </a:lnTo>
                  <a:lnTo>
                    <a:pt x="615" y="2708"/>
                  </a:lnTo>
                  <a:lnTo>
                    <a:pt x="615" y="2728"/>
                  </a:lnTo>
                  <a:lnTo>
                    <a:pt x="615" y="2728"/>
                  </a:lnTo>
                  <a:lnTo>
                    <a:pt x="615" y="2728"/>
                  </a:lnTo>
                  <a:lnTo>
                    <a:pt x="615" y="2728"/>
                  </a:lnTo>
                  <a:lnTo>
                    <a:pt x="595" y="2728"/>
                  </a:lnTo>
                  <a:lnTo>
                    <a:pt x="595" y="2728"/>
                  </a:lnTo>
                  <a:lnTo>
                    <a:pt x="615" y="2728"/>
                  </a:lnTo>
                  <a:lnTo>
                    <a:pt x="615" y="2728"/>
                  </a:lnTo>
                  <a:lnTo>
                    <a:pt x="615" y="2728"/>
                  </a:lnTo>
                  <a:lnTo>
                    <a:pt x="615" y="2749"/>
                  </a:lnTo>
                  <a:lnTo>
                    <a:pt x="615" y="2749"/>
                  </a:lnTo>
                  <a:lnTo>
                    <a:pt x="615" y="2749"/>
                  </a:lnTo>
                  <a:lnTo>
                    <a:pt x="615" y="2749"/>
                  </a:lnTo>
                  <a:lnTo>
                    <a:pt x="615" y="2749"/>
                  </a:lnTo>
                  <a:lnTo>
                    <a:pt x="595" y="2749"/>
                  </a:lnTo>
                  <a:lnTo>
                    <a:pt x="595" y="2749"/>
                  </a:lnTo>
                  <a:lnTo>
                    <a:pt x="595" y="2749"/>
                  </a:lnTo>
                  <a:lnTo>
                    <a:pt x="574" y="2749"/>
                  </a:lnTo>
                  <a:lnTo>
                    <a:pt x="574" y="2749"/>
                  </a:lnTo>
                  <a:lnTo>
                    <a:pt x="574" y="2749"/>
                  </a:lnTo>
                  <a:lnTo>
                    <a:pt x="554" y="2749"/>
                  </a:lnTo>
                  <a:lnTo>
                    <a:pt x="554" y="2749"/>
                  </a:lnTo>
                  <a:lnTo>
                    <a:pt x="554" y="2749"/>
                  </a:lnTo>
                  <a:lnTo>
                    <a:pt x="554" y="2749"/>
                  </a:lnTo>
                  <a:lnTo>
                    <a:pt x="533" y="2749"/>
                  </a:lnTo>
                  <a:lnTo>
                    <a:pt x="533" y="2749"/>
                  </a:lnTo>
                  <a:lnTo>
                    <a:pt x="533" y="2749"/>
                  </a:lnTo>
                  <a:lnTo>
                    <a:pt x="533" y="2749"/>
                  </a:lnTo>
                  <a:lnTo>
                    <a:pt x="513" y="2749"/>
                  </a:lnTo>
                  <a:lnTo>
                    <a:pt x="513" y="2749"/>
                  </a:lnTo>
                  <a:lnTo>
                    <a:pt x="513" y="2769"/>
                  </a:lnTo>
                  <a:lnTo>
                    <a:pt x="513" y="2769"/>
                  </a:lnTo>
                  <a:lnTo>
                    <a:pt x="513" y="2769"/>
                  </a:lnTo>
                  <a:lnTo>
                    <a:pt x="513" y="2769"/>
                  </a:lnTo>
                  <a:lnTo>
                    <a:pt x="513" y="2769"/>
                  </a:lnTo>
                  <a:lnTo>
                    <a:pt x="472" y="2769"/>
                  </a:lnTo>
                  <a:lnTo>
                    <a:pt x="472" y="2769"/>
                  </a:lnTo>
                  <a:lnTo>
                    <a:pt x="472" y="2769"/>
                  </a:lnTo>
                  <a:lnTo>
                    <a:pt x="451" y="2769"/>
                  </a:lnTo>
                  <a:lnTo>
                    <a:pt x="451" y="2769"/>
                  </a:lnTo>
                  <a:lnTo>
                    <a:pt x="451" y="2769"/>
                  </a:lnTo>
                  <a:lnTo>
                    <a:pt x="451" y="2769"/>
                  </a:lnTo>
                  <a:lnTo>
                    <a:pt x="451" y="2769"/>
                  </a:lnTo>
                  <a:lnTo>
                    <a:pt x="451" y="2790"/>
                  </a:lnTo>
                  <a:lnTo>
                    <a:pt x="472" y="2790"/>
                  </a:lnTo>
                  <a:lnTo>
                    <a:pt x="472" y="2790"/>
                  </a:lnTo>
                  <a:lnTo>
                    <a:pt x="492" y="2790"/>
                  </a:lnTo>
                  <a:lnTo>
                    <a:pt x="492" y="2790"/>
                  </a:lnTo>
                  <a:lnTo>
                    <a:pt x="492" y="2790"/>
                  </a:lnTo>
                  <a:lnTo>
                    <a:pt x="492" y="2790"/>
                  </a:lnTo>
                  <a:lnTo>
                    <a:pt x="472" y="2790"/>
                  </a:lnTo>
                  <a:lnTo>
                    <a:pt x="472" y="2790"/>
                  </a:lnTo>
                  <a:lnTo>
                    <a:pt x="451" y="2790"/>
                  </a:lnTo>
                  <a:lnTo>
                    <a:pt x="451" y="2790"/>
                  </a:lnTo>
                  <a:lnTo>
                    <a:pt x="430" y="2790"/>
                  </a:lnTo>
                  <a:lnTo>
                    <a:pt x="430" y="2790"/>
                  </a:lnTo>
                  <a:lnTo>
                    <a:pt x="410" y="2790"/>
                  </a:lnTo>
                  <a:lnTo>
                    <a:pt x="410" y="2790"/>
                  </a:lnTo>
                  <a:lnTo>
                    <a:pt x="410" y="2790"/>
                  </a:lnTo>
                  <a:lnTo>
                    <a:pt x="389" y="2790"/>
                  </a:lnTo>
                  <a:lnTo>
                    <a:pt x="389" y="2790"/>
                  </a:lnTo>
                  <a:lnTo>
                    <a:pt x="389" y="2810"/>
                  </a:lnTo>
                  <a:lnTo>
                    <a:pt x="389" y="2810"/>
                  </a:lnTo>
                  <a:lnTo>
                    <a:pt x="389" y="2810"/>
                  </a:lnTo>
                  <a:lnTo>
                    <a:pt x="389" y="2831"/>
                  </a:lnTo>
                  <a:lnTo>
                    <a:pt x="389" y="2831"/>
                  </a:lnTo>
                  <a:lnTo>
                    <a:pt x="389" y="2831"/>
                  </a:lnTo>
                  <a:lnTo>
                    <a:pt x="389" y="2831"/>
                  </a:lnTo>
                  <a:lnTo>
                    <a:pt x="389" y="2831"/>
                  </a:lnTo>
                  <a:lnTo>
                    <a:pt x="389" y="2831"/>
                  </a:lnTo>
                  <a:lnTo>
                    <a:pt x="410" y="2831"/>
                  </a:lnTo>
                  <a:lnTo>
                    <a:pt x="410" y="2831"/>
                  </a:lnTo>
                  <a:lnTo>
                    <a:pt x="410" y="2810"/>
                  </a:lnTo>
                  <a:lnTo>
                    <a:pt x="410" y="2810"/>
                  </a:lnTo>
                  <a:lnTo>
                    <a:pt x="410" y="2810"/>
                  </a:lnTo>
                  <a:lnTo>
                    <a:pt x="410" y="2831"/>
                  </a:lnTo>
                  <a:lnTo>
                    <a:pt x="410" y="2831"/>
                  </a:lnTo>
                  <a:lnTo>
                    <a:pt x="410" y="2831"/>
                  </a:lnTo>
                  <a:lnTo>
                    <a:pt x="410" y="2831"/>
                  </a:lnTo>
                  <a:lnTo>
                    <a:pt x="430" y="2810"/>
                  </a:lnTo>
                  <a:lnTo>
                    <a:pt x="430" y="2810"/>
                  </a:lnTo>
                  <a:lnTo>
                    <a:pt x="430" y="2810"/>
                  </a:lnTo>
                  <a:lnTo>
                    <a:pt x="430" y="2810"/>
                  </a:lnTo>
                  <a:lnTo>
                    <a:pt x="430" y="2810"/>
                  </a:lnTo>
                  <a:lnTo>
                    <a:pt x="451" y="2810"/>
                  </a:lnTo>
                  <a:lnTo>
                    <a:pt x="451" y="2810"/>
                  </a:lnTo>
                  <a:lnTo>
                    <a:pt x="451" y="2810"/>
                  </a:lnTo>
                  <a:lnTo>
                    <a:pt x="472" y="2810"/>
                  </a:lnTo>
                  <a:lnTo>
                    <a:pt x="472" y="2810"/>
                  </a:lnTo>
                  <a:lnTo>
                    <a:pt x="472" y="2810"/>
                  </a:lnTo>
                  <a:lnTo>
                    <a:pt x="472" y="2810"/>
                  </a:lnTo>
                  <a:lnTo>
                    <a:pt x="472" y="2810"/>
                  </a:lnTo>
                  <a:lnTo>
                    <a:pt x="451" y="2810"/>
                  </a:lnTo>
                  <a:lnTo>
                    <a:pt x="430" y="2831"/>
                  </a:lnTo>
                  <a:lnTo>
                    <a:pt x="430" y="2831"/>
                  </a:lnTo>
                  <a:lnTo>
                    <a:pt x="430" y="2831"/>
                  </a:lnTo>
                  <a:lnTo>
                    <a:pt x="430" y="2831"/>
                  </a:lnTo>
                  <a:lnTo>
                    <a:pt x="430" y="2831"/>
                  </a:lnTo>
                  <a:lnTo>
                    <a:pt x="430" y="2831"/>
                  </a:lnTo>
                  <a:lnTo>
                    <a:pt x="451" y="2851"/>
                  </a:lnTo>
                  <a:lnTo>
                    <a:pt x="451" y="2851"/>
                  </a:lnTo>
                  <a:lnTo>
                    <a:pt x="451" y="2831"/>
                  </a:lnTo>
                  <a:lnTo>
                    <a:pt x="472" y="2831"/>
                  </a:lnTo>
                  <a:lnTo>
                    <a:pt x="472" y="2831"/>
                  </a:lnTo>
                  <a:lnTo>
                    <a:pt x="472" y="2831"/>
                  </a:lnTo>
                  <a:lnTo>
                    <a:pt x="472" y="2851"/>
                  </a:lnTo>
                  <a:lnTo>
                    <a:pt x="472" y="2851"/>
                  </a:lnTo>
                  <a:lnTo>
                    <a:pt x="451" y="2851"/>
                  </a:lnTo>
                  <a:lnTo>
                    <a:pt x="451" y="2851"/>
                  </a:lnTo>
                  <a:lnTo>
                    <a:pt x="451" y="2851"/>
                  </a:lnTo>
                  <a:lnTo>
                    <a:pt x="430" y="2851"/>
                  </a:lnTo>
                  <a:lnTo>
                    <a:pt x="430" y="2851"/>
                  </a:lnTo>
                  <a:lnTo>
                    <a:pt x="430" y="2851"/>
                  </a:lnTo>
                  <a:lnTo>
                    <a:pt x="430" y="2851"/>
                  </a:lnTo>
                  <a:lnTo>
                    <a:pt x="451" y="2851"/>
                  </a:lnTo>
                  <a:lnTo>
                    <a:pt x="451" y="2872"/>
                  </a:lnTo>
                  <a:lnTo>
                    <a:pt x="451" y="2872"/>
                  </a:lnTo>
                  <a:lnTo>
                    <a:pt x="451" y="2872"/>
                  </a:lnTo>
                  <a:lnTo>
                    <a:pt x="451" y="2872"/>
                  </a:lnTo>
                  <a:lnTo>
                    <a:pt x="451" y="2872"/>
                  </a:lnTo>
                  <a:lnTo>
                    <a:pt x="451" y="2872"/>
                  </a:lnTo>
                  <a:lnTo>
                    <a:pt x="451" y="2872"/>
                  </a:lnTo>
                  <a:lnTo>
                    <a:pt x="430" y="2892"/>
                  </a:lnTo>
                  <a:lnTo>
                    <a:pt x="430" y="2892"/>
                  </a:lnTo>
                  <a:lnTo>
                    <a:pt x="430" y="2892"/>
                  </a:lnTo>
                  <a:lnTo>
                    <a:pt x="451" y="2892"/>
                  </a:lnTo>
                  <a:lnTo>
                    <a:pt x="451" y="2892"/>
                  </a:lnTo>
                  <a:lnTo>
                    <a:pt x="451" y="2892"/>
                  </a:lnTo>
                  <a:lnTo>
                    <a:pt x="451" y="2872"/>
                  </a:lnTo>
                  <a:lnTo>
                    <a:pt x="451" y="2872"/>
                  </a:lnTo>
                  <a:lnTo>
                    <a:pt x="451" y="2872"/>
                  </a:lnTo>
                  <a:lnTo>
                    <a:pt x="472" y="2872"/>
                  </a:lnTo>
                  <a:lnTo>
                    <a:pt x="472" y="2872"/>
                  </a:lnTo>
                  <a:lnTo>
                    <a:pt x="472" y="2872"/>
                  </a:lnTo>
                  <a:lnTo>
                    <a:pt x="472" y="2872"/>
                  </a:lnTo>
                  <a:lnTo>
                    <a:pt x="472" y="2872"/>
                  </a:lnTo>
                  <a:lnTo>
                    <a:pt x="472" y="2851"/>
                  </a:lnTo>
                  <a:lnTo>
                    <a:pt x="492" y="2851"/>
                  </a:lnTo>
                  <a:lnTo>
                    <a:pt x="492" y="2851"/>
                  </a:lnTo>
                  <a:lnTo>
                    <a:pt x="492" y="2851"/>
                  </a:lnTo>
                  <a:lnTo>
                    <a:pt x="492" y="2851"/>
                  </a:lnTo>
                  <a:lnTo>
                    <a:pt x="492" y="2872"/>
                  </a:lnTo>
                  <a:lnTo>
                    <a:pt x="492" y="2872"/>
                  </a:lnTo>
                  <a:lnTo>
                    <a:pt x="492" y="2872"/>
                  </a:lnTo>
                  <a:lnTo>
                    <a:pt x="492" y="2851"/>
                  </a:lnTo>
                  <a:lnTo>
                    <a:pt x="492" y="2851"/>
                  </a:lnTo>
                  <a:lnTo>
                    <a:pt x="513" y="2851"/>
                  </a:lnTo>
                  <a:lnTo>
                    <a:pt x="513" y="2851"/>
                  </a:lnTo>
                  <a:lnTo>
                    <a:pt x="513" y="2851"/>
                  </a:lnTo>
                  <a:lnTo>
                    <a:pt x="533" y="2851"/>
                  </a:lnTo>
                  <a:lnTo>
                    <a:pt x="533" y="2831"/>
                  </a:lnTo>
                  <a:lnTo>
                    <a:pt x="533" y="2831"/>
                  </a:lnTo>
                  <a:lnTo>
                    <a:pt x="533" y="2831"/>
                  </a:lnTo>
                  <a:lnTo>
                    <a:pt x="554" y="2810"/>
                  </a:lnTo>
                  <a:lnTo>
                    <a:pt x="554" y="2831"/>
                  </a:lnTo>
                  <a:lnTo>
                    <a:pt x="554" y="2831"/>
                  </a:lnTo>
                  <a:lnTo>
                    <a:pt x="554" y="2831"/>
                  </a:lnTo>
                  <a:lnTo>
                    <a:pt x="554" y="2851"/>
                  </a:lnTo>
                  <a:lnTo>
                    <a:pt x="554" y="2851"/>
                  </a:lnTo>
                  <a:lnTo>
                    <a:pt x="574" y="2851"/>
                  </a:lnTo>
                  <a:lnTo>
                    <a:pt x="595" y="2851"/>
                  </a:lnTo>
                  <a:lnTo>
                    <a:pt x="595" y="2851"/>
                  </a:lnTo>
                  <a:lnTo>
                    <a:pt x="595" y="2851"/>
                  </a:lnTo>
                  <a:lnTo>
                    <a:pt x="595" y="2851"/>
                  </a:lnTo>
                  <a:lnTo>
                    <a:pt x="574" y="2851"/>
                  </a:lnTo>
                  <a:lnTo>
                    <a:pt x="533" y="2851"/>
                  </a:lnTo>
                  <a:lnTo>
                    <a:pt x="513" y="2872"/>
                  </a:lnTo>
                  <a:lnTo>
                    <a:pt x="513" y="2872"/>
                  </a:lnTo>
                  <a:lnTo>
                    <a:pt x="513" y="2872"/>
                  </a:lnTo>
                  <a:lnTo>
                    <a:pt x="492" y="2892"/>
                  </a:lnTo>
                  <a:lnTo>
                    <a:pt x="492" y="2892"/>
                  </a:lnTo>
                  <a:lnTo>
                    <a:pt x="492" y="2892"/>
                  </a:lnTo>
                  <a:lnTo>
                    <a:pt x="472" y="2892"/>
                  </a:lnTo>
                  <a:lnTo>
                    <a:pt x="472" y="2892"/>
                  </a:lnTo>
                  <a:lnTo>
                    <a:pt x="451" y="2892"/>
                  </a:lnTo>
                  <a:lnTo>
                    <a:pt x="472" y="2892"/>
                  </a:lnTo>
                  <a:lnTo>
                    <a:pt x="492" y="2892"/>
                  </a:lnTo>
                  <a:lnTo>
                    <a:pt x="492" y="2892"/>
                  </a:lnTo>
                  <a:lnTo>
                    <a:pt x="513" y="2892"/>
                  </a:lnTo>
                  <a:lnTo>
                    <a:pt x="513" y="2892"/>
                  </a:lnTo>
                  <a:lnTo>
                    <a:pt x="513" y="2892"/>
                  </a:lnTo>
                  <a:lnTo>
                    <a:pt x="533" y="2892"/>
                  </a:lnTo>
                  <a:lnTo>
                    <a:pt x="533" y="2892"/>
                  </a:lnTo>
                  <a:lnTo>
                    <a:pt x="533" y="2892"/>
                  </a:lnTo>
                  <a:lnTo>
                    <a:pt x="533" y="2892"/>
                  </a:lnTo>
                  <a:lnTo>
                    <a:pt x="533" y="2892"/>
                  </a:lnTo>
                  <a:lnTo>
                    <a:pt x="533" y="2892"/>
                  </a:lnTo>
                  <a:lnTo>
                    <a:pt x="533" y="2892"/>
                  </a:lnTo>
                  <a:lnTo>
                    <a:pt x="533" y="2892"/>
                  </a:lnTo>
                  <a:lnTo>
                    <a:pt x="533" y="2892"/>
                  </a:lnTo>
                  <a:lnTo>
                    <a:pt x="554" y="2892"/>
                  </a:lnTo>
                  <a:lnTo>
                    <a:pt x="554" y="2872"/>
                  </a:lnTo>
                  <a:lnTo>
                    <a:pt x="554" y="2872"/>
                  </a:lnTo>
                  <a:lnTo>
                    <a:pt x="554" y="2872"/>
                  </a:lnTo>
                  <a:lnTo>
                    <a:pt x="554" y="2872"/>
                  </a:lnTo>
                  <a:lnTo>
                    <a:pt x="554" y="2872"/>
                  </a:lnTo>
                  <a:lnTo>
                    <a:pt x="554" y="2872"/>
                  </a:lnTo>
                  <a:lnTo>
                    <a:pt x="554" y="2892"/>
                  </a:lnTo>
                  <a:lnTo>
                    <a:pt x="595" y="2872"/>
                  </a:lnTo>
                  <a:lnTo>
                    <a:pt x="595" y="2872"/>
                  </a:lnTo>
                  <a:lnTo>
                    <a:pt x="574" y="2892"/>
                  </a:lnTo>
                  <a:lnTo>
                    <a:pt x="554" y="2892"/>
                  </a:lnTo>
                  <a:lnTo>
                    <a:pt x="554" y="2892"/>
                  </a:lnTo>
                  <a:lnTo>
                    <a:pt x="533" y="2892"/>
                  </a:lnTo>
                  <a:lnTo>
                    <a:pt x="533" y="2913"/>
                  </a:lnTo>
                  <a:lnTo>
                    <a:pt x="533" y="2913"/>
                  </a:lnTo>
                  <a:lnTo>
                    <a:pt x="513" y="2913"/>
                  </a:lnTo>
                  <a:lnTo>
                    <a:pt x="513" y="2913"/>
                  </a:lnTo>
                  <a:lnTo>
                    <a:pt x="513" y="2913"/>
                  </a:lnTo>
                  <a:lnTo>
                    <a:pt x="513" y="2913"/>
                  </a:lnTo>
                  <a:lnTo>
                    <a:pt x="513" y="2933"/>
                  </a:lnTo>
                  <a:lnTo>
                    <a:pt x="513" y="2933"/>
                  </a:lnTo>
                  <a:lnTo>
                    <a:pt x="492" y="2933"/>
                  </a:lnTo>
                  <a:lnTo>
                    <a:pt x="492" y="2933"/>
                  </a:lnTo>
                  <a:lnTo>
                    <a:pt x="492" y="2933"/>
                  </a:lnTo>
                  <a:lnTo>
                    <a:pt x="492" y="2954"/>
                  </a:lnTo>
                  <a:lnTo>
                    <a:pt x="513" y="2954"/>
                  </a:lnTo>
                  <a:lnTo>
                    <a:pt x="513" y="2954"/>
                  </a:lnTo>
                  <a:lnTo>
                    <a:pt x="533" y="2954"/>
                  </a:lnTo>
                  <a:lnTo>
                    <a:pt x="554" y="2954"/>
                  </a:lnTo>
                  <a:lnTo>
                    <a:pt x="554" y="2954"/>
                  </a:lnTo>
                  <a:lnTo>
                    <a:pt x="615" y="2933"/>
                  </a:lnTo>
                  <a:lnTo>
                    <a:pt x="615" y="2933"/>
                  </a:lnTo>
                  <a:lnTo>
                    <a:pt x="615" y="2933"/>
                  </a:lnTo>
                  <a:lnTo>
                    <a:pt x="636" y="2913"/>
                  </a:lnTo>
                  <a:lnTo>
                    <a:pt x="636" y="2913"/>
                  </a:lnTo>
                  <a:lnTo>
                    <a:pt x="656" y="2913"/>
                  </a:lnTo>
                  <a:lnTo>
                    <a:pt x="677" y="2913"/>
                  </a:lnTo>
                  <a:lnTo>
                    <a:pt x="677" y="2892"/>
                  </a:lnTo>
                  <a:lnTo>
                    <a:pt x="677" y="2892"/>
                  </a:lnTo>
                  <a:lnTo>
                    <a:pt x="697" y="2892"/>
                  </a:lnTo>
                  <a:lnTo>
                    <a:pt x="697" y="2913"/>
                  </a:lnTo>
                  <a:lnTo>
                    <a:pt x="697" y="2913"/>
                  </a:lnTo>
                  <a:lnTo>
                    <a:pt x="697" y="2913"/>
                  </a:lnTo>
                  <a:lnTo>
                    <a:pt x="697" y="2913"/>
                  </a:lnTo>
                  <a:lnTo>
                    <a:pt x="697" y="2913"/>
                  </a:lnTo>
                  <a:lnTo>
                    <a:pt x="677" y="2913"/>
                  </a:lnTo>
                  <a:lnTo>
                    <a:pt x="656" y="2913"/>
                  </a:lnTo>
                  <a:lnTo>
                    <a:pt x="636" y="2933"/>
                  </a:lnTo>
                  <a:lnTo>
                    <a:pt x="636" y="2933"/>
                  </a:lnTo>
                  <a:lnTo>
                    <a:pt x="636" y="2954"/>
                  </a:lnTo>
                  <a:lnTo>
                    <a:pt x="636" y="2954"/>
                  </a:lnTo>
                  <a:lnTo>
                    <a:pt x="615" y="2954"/>
                  </a:lnTo>
                  <a:lnTo>
                    <a:pt x="615" y="2954"/>
                  </a:lnTo>
                  <a:lnTo>
                    <a:pt x="615" y="2954"/>
                  </a:lnTo>
                  <a:lnTo>
                    <a:pt x="615" y="2954"/>
                  </a:lnTo>
                  <a:lnTo>
                    <a:pt x="574" y="2974"/>
                  </a:lnTo>
                  <a:lnTo>
                    <a:pt x="574" y="2974"/>
                  </a:lnTo>
                  <a:lnTo>
                    <a:pt x="574" y="2974"/>
                  </a:lnTo>
                  <a:lnTo>
                    <a:pt x="574" y="2974"/>
                  </a:lnTo>
                  <a:lnTo>
                    <a:pt x="595" y="2974"/>
                  </a:lnTo>
                  <a:lnTo>
                    <a:pt x="595" y="2995"/>
                  </a:lnTo>
                  <a:lnTo>
                    <a:pt x="574" y="2995"/>
                  </a:lnTo>
                  <a:lnTo>
                    <a:pt x="574" y="2995"/>
                  </a:lnTo>
                  <a:lnTo>
                    <a:pt x="574" y="2995"/>
                  </a:lnTo>
                  <a:lnTo>
                    <a:pt x="574" y="2995"/>
                  </a:lnTo>
                  <a:lnTo>
                    <a:pt x="554" y="3015"/>
                  </a:lnTo>
                  <a:lnTo>
                    <a:pt x="554" y="3015"/>
                  </a:lnTo>
                  <a:lnTo>
                    <a:pt x="554" y="3015"/>
                  </a:lnTo>
                  <a:lnTo>
                    <a:pt x="533" y="3015"/>
                  </a:lnTo>
                  <a:lnTo>
                    <a:pt x="533" y="3036"/>
                  </a:lnTo>
                  <a:lnTo>
                    <a:pt x="533" y="3036"/>
                  </a:lnTo>
                  <a:lnTo>
                    <a:pt x="533" y="3036"/>
                  </a:lnTo>
                  <a:lnTo>
                    <a:pt x="513" y="3036"/>
                  </a:lnTo>
                  <a:lnTo>
                    <a:pt x="492" y="3036"/>
                  </a:lnTo>
                  <a:lnTo>
                    <a:pt x="492" y="3036"/>
                  </a:lnTo>
                  <a:lnTo>
                    <a:pt x="492" y="3036"/>
                  </a:lnTo>
                  <a:lnTo>
                    <a:pt x="472" y="3036"/>
                  </a:lnTo>
                  <a:lnTo>
                    <a:pt x="472" y="3036"/>
                  </a:lnTo>
                  <a:lnTo>
                    <a:pt x="472" y="3036"/>
                  </a:lnTo>
                  <a:lnTo>
                    <a:pt x="451" y="3056"/>
                  </a:lnTo>
                  <a:lnTo>
                    <a:pt x="451" y="3056"/>
                  </a:lnTo>
                  <a:lnTo>
                    <a:pt x="430" y="3056"/>
                  </a:lnTo>
                  <a:lnTo>
                    <a:pt x="430" y="3056"/>
                  </a:lnTo>
                  <a:lnTo>
                    <a:pt x="451" y="3056"/>
                  </a:lnTo>
                  <a:lnTo>
                    <a:pt x="451" y="3056"/>
                  </a:lnTo>
                  <a:lnTo>
                    <a:pt x="451" y="3077"/>
                  </a:lnTo>
                  <a:lnTo>
                    <a:pt x="430" y="3077"/>
                  </a:lnTo>
                  <a:lnTo>
                    <a:pt x="430" y="3077"/>
                  </a:lnTo>
                  <a:lnTo>
                    <a:pt x="430" y="3077"/>
                  </a:lnTo>
                  <a:lnTo>
                    <a:pt x="451" y="3077"/>
                  </a:lnTo>
                  <a:lnTo>
                    <a:pt x="451" y="3077"/>
                  </a:lnTo>
                  <a:lnTo>
                    <a:pt x="472" y="3077"/>
                  </a:lnTo>
                  <a:lnTo>
                    <a:pt x="472" y="3077"/>
                  </a:lnTo>
                  <a:lnTo>
                    <a:pt x="492" y="3077"/>
                  </a:lnTo>
                  <a:lnTo>
                    <a:pt x="492" y="3077"/>
                  </a:lnTo>
                  <a:lnTo>
                    <a:pt x="513" y="3077"/>
                  </a:lnTo>
                  <a:lnTo>
                    <a:pt x="513" y="3077"/>
                  </a:lnTo>
                  <a:lnTo>
                    <a:pt x="513" y="3077"/>
                  </a:lnTo>
                  <a:lnTo>
                    <a:pt x="533" y="3077"/>
                  </a:lnTo>
                  <a:lnTo>
                    <a:pt x="533" y="3056"/>
                  </a:lnTo>
                  <a:lnTo>
                    <a:pt x="533" y="3056"/>
                  </a:lnTo>
                  <a:lnTo>
                    <a:pt x="554" y="3056"/>
                  </a:lnTo>
                  <a:lnTo>
                    <a:pt x="554" y="3056"/>
                  </a:lnTo>
                  <a:lnTo>
                    <a:pt x="574" y="3056"/>
                  </a:lnTo>
                  <a:lnTo>
                    <a:pt x="574" y="3056"/>
                  </a:lnTo>
                  <a:lnTo>
                    <a:pt x="574" y="3036"/>
                  </a:lnTo>
                  <a:lnTo>
                    <a:pt x="595" y="3036"/>
                  </a:lnTo>
                  <a:lnTo>
                    <a:pt x="595" y="3036"/>
                  </a:lnTo>
                  <a:lnTo>
                    <a:pt x="595" y="3036"/>
                  </a:lnTo>
                  <a:lnTo>
                    <a:pt x="615" y="3036"/>
                  </a:lnTo>
                  <a:lnTo>
                    <a:pt x="636" y="3036"/>
                  </a:lnTo>
                  <a:lnTo>
                    <a:pt x="636" y="3015"/>
                  </a:lnTo>
                  <a:lnTo>
                    <a:pt x="656" y="3015"/>
                  </a:lnTo>
                  <a:lnTo>
                    <a:pt x="656" y="3015"/>
                  </a:lnTo>
                  <a:lnTo>
                    <a:pt x="697" y="2995"/>
                  </a:lnTo>
                  <a:lnTo>
                    <a:pt x="677" y="2995"/>
                  </a:lnTo>
                  <a:lnTo>
                    <a:pt x="677" y="2995"/>
                  </a:lnTo>
                  <a:lnTo>
                    <a:pt x="677" y="3015"/>
                  </a:lnTo>
                  <a:lnTo>
                    <a:pt x="677" y="3015"/>
                  </a:lnTo>
                  <a:lnTo>
                    <a:pt x="677" y="3015"/>
                  </a:lnTo>
                  <a:lnTo>
                    <a:pt x="656" y="3015"/>
                  </a:lnTo>
                  <a:lnTo>
                    <a:pt x="656" y="3036"/>
                  </a:lnTo>
                  <a:lnTo>
                    <a:pt x="656" y="3036"/>
                  </a:lnTo>
                  <a:lnTo>
                    <a:pt x="656" y="3036"/>
                  </a:lnTo>
                  <a:lnTo>
                    <a:pt x="656" y="3036"/>
                  </a:lnTo>
                  <a:lnTo>
                    <a:pt x="656" y="3036"/>
                  </a:lnTo>
                  <a:lnTo>
                    <a:pt x="656" y="3036"/>
                  </a:lnTo>
                  <a:lnTo>
                    <a:pt x="656" y="3036"/>
                  </a:lnTo>
                  <a:lnTo>
                    <a:pt x="636" y="3036"/>
                  </a:lnTo>
                  <a:lnTo>
                    <a:pt x="636" y="3036"/>
                  </a:lnTo>
                  <a:lnTo>
                    <a:pt x="615" y="3036"/>
                  </a:lnTo>
                  <a:lnTo>
                    <a:pt x="615" y="3056"/>
                  </a:lnTo>
                  <a:lnTo>
                    <a:pt x="615" y="3056"/>
                  </a:lnTo>
                  <a:lnTo>
                    <a:pt x="595" y="3056"/>
                  </a:lnTo>
                  <a:lnTo>
                    <a:pt x="574" y="3056"/>
                  </a:lnTo>
                  <a:lnTo>
                    <a:pt x="574" y="3056"/>
                  </a:lnTo>
                  <a:lnTo>
                    <a:pt x="574" y="3056"/>
                  </a:lnTo>
                  <a:lnTo>
                    <a:pt x="574" y="3077"/>
                  </a:lnTo>
                  <a:lnTo>
                    <a:pt x="554" y="3077"/>
                  </a:lnTo>
                  <a:lnTo>
                    <a:pt x="554" y="3077"/>
                  </a:lnTo>
                  <a:lnTo>
                    <a:pt x="533" y="3077"/>
                  </a:lnTo>
                  <a:lnTo>
                    <a:pt x="533" y="3097"/>
                  </a:lnTo>
                  <a:lnTo>
                    <a:pt x="533" y="3097"/>
                  </a:lnTo>
                  <a:lnTo>
                    <a:pt x="513" y="3097"/>
                  </a:lnTo>
                  <a:lnTo>
                    <a:pt x="513" y="3097"/>
                  </a:lnTo>
                  <a:lnTo>
                    <a:pt x="533" y="3097"/>
                  </a:lnTo>
                  <a:lnTo>
                    <a:pt x="533" y="3097"/>
                  </a:lnTo>
                  <a:lnTo>
                    <a:pt x="533" y="3097"/>
                  </a:lnTo>
                  <a:lnTo>
                    <a:pt x="533" y="3097"/>
                  </a:lnTo>
                  <a:lnTo>
                    <a:pt x="533" y="3097"/>
                  </a:lnTo>
                  <a:lnTo>
                    <a:pt x="533" y="3118"/>
                  </a:lnTo>
                  <a:lnTo>
                    <a:pt x="492" y="3097"/>
                  </a:lnTo>
                  <a:lnTo>
                    <a:pt x="492" y="3097"/>
                  </a:lnTo>
                  <a:lnTo>
                    <a:pt x="472" y="3077"/>
                  </a:lnTo>
                  <a:lnTo>
                    <a:pt x="451" y="3077"/>
                  </a:lnTo>
                  <a:lnTo>
                    <a:pt x="451" y="3097"/>
                  </a:lnTo>
                  <a:lnTo>
                    <a:pt x="451" y="3097"/>
                  </a:lnTo>
                  <a:lnTo>
                    <a:pt x="430" y="3097"/>
                  </a:lnTo>
                  <a:lnTo>
                    <a:pt x="430" y="3097"/>
                  </a:lnTo>
                  <a:lnTo>
                    <a:pt x="430" y="3118"/>
                  </a:lnTo>
                  <a:lnTo>
                    <a:pt x="430" y="3118"/>
                  </a:lnTo>
                  <a:lnTo>
                    <a:pt x="430" y="3118"/>
                  </a:lnTo>
                  <a:lnTo>
                    <a:pt x="430" y="3118"/>
                  </a:lnTo>
                  <a:lnTo>
                    <a:pt x="430" y="3097"/>
                  </a:lnTo>
                  <a:lnTo>
                    <a:pt x="430" y="3097"/>
                  </a:lnTo>
                  <a:lnTo>
                    <a:pt x="430" y="3097"/>
                  </a:lnTo>
                  <a:lnTo>
                    <a:pt x="451" y="3097"/>
                  </a:lnTo>
                  <a:lnTo>
                    <a:pt x="451" y="3118"/>
                  </a:lnTo>
                  <a:lnTo>
                    <a:pt x="451" y="3118"/>
                  </a:lnTo>
                  <a:lnTo>
                    <a:pt x="451" y="3118"/>
                  </a:lnTo>
                  <a:lnTo>
                    <a:pt x="451" y="3118"/>
                  </a:lnTo>
                  <a:lnTo>
                    <a:pt x="451" y="3118"/>
                  </a:lnTo>
                  <a:lnTo>
                    <a:pt x="451" y="3118"/>
                  </a:lnTo>
                  <a:lnTo>
                    <a:pt x="451" y="3118"/>
                  </a:lnTo>
                  <a:lnTo>
                    <a:pt x="472" y="3118"/>
                  </a:lnTo>
                  <a:lnTo>
                    <a:pt x="472" y="3138"/>
                  </a:lnTo>
                  <a:lnTo>
                    <a:pt x="472" y="3138"/>
                  </a:lnTo>
                  <a:lnTo>
                    <a:pt x="451" y="3138"/>
                  </a:lnTo>
                  <a:lnTo>
                    <a:pt x="451" y="3138"/>
                  </a:lnTo>
                  <a:lnTo>
                    <a:pt x="451" y="3138"/>
                  </a:lnTo>
                  <a:lnTo>
                    <a:pt x="451" y="3138"/>
                  </a:lnTo>
                  <a:lnTo>
                    <a:pt x="451" y="3138"/>
                  </a:lnTo>
                  <a:lnTo>
                    <a:pt x="451" y="3138"/>
                  </a:lnTo>
                  <a:lnTo>
                    <a:pt x="451" y="3138"/>
                  </a:lnTo>
                  <a:lnTo>
                    <a:pt x="451" y="3159"/>
                  </a:lnTo>
                  <a:lnTo>
                    <a:pt x="472" y="3159"/>
                  </a:lnTo>
                  <a:lnTo>
                    <a:pt x="472" y="3180"/>
                  </a:lnTo>
                  <a:lnTo>
                    <a:pt x="472" y="3159"/>
                  </a:lnTo>
                  <a:lnTo>
                    <a:pt x="472" y="3138"/>
                  </a:lnTo>
                  <a:lnTo>
                    <a:pt x="472" y="3118"/>
                  </a:lnTo>
                  <a:lnTo>
                    <a:pt x="492" y="3118"/>
                  </a:lnTo>
                  <a:lnTo>
                    <a:pt x="492" y="3118"/>
                  </a:lnTo>
                  <a:lnTo>
                    <a:pt x="492" y="3118"/>
                  </a:lnTo>
                  <a:lnTo>
                    <a:pt x="513" y="3118"/>
                  </a:lnTo>
                  <a:lnTo>
                    <a:pt x="492" y="3118"/>
                  </a:lnTo>
                  <a:lnTo>
                    <a:pt x="492" y="3138"/>
                  </a:lnTo>
                  <a:lnTo>
                    <a:pt x="492" y="3138"/>
                  </a:lnTo>
                  <a:lnTo>
                    <a:pt x="492" y="3138"/>
                  </a:lnTo>
                  <a:lnTo>
                    <a:pt x="492" y="3159"/>
                  </a:lnTo>
                  <a:lnTo>
                    <a:pt x="472" y="3180"/>
                  </a:lnTo>
                  <a:lnTo>
                    <a:pt x="472" y="3180"/>
                  </a:lnTo>
                  <a:lnTo>
                    <a:pt x="472" y="3180"/>
                  </a:lnTo>
                  <a:lnTo>
                    <a:pt x="492" y="3200"/>
                  </a:lnTo>
                  <a:lnTo>
                    <a:pt x="492" y="3200"/>
                  </a:lnTo>
                  <a:lnTo>
                    <a:pt x="492" y="3200"/>
                  </a:lnTo>
                  <a:lnTo>
                    <a:pt x="492" y="3180"/>
                  </a:lnTo>
                  <a:lnTo>
                    <a:pt x="513" y="3180"/>
                  </a:lnTo>
                  <a:lnTo>
                    <a:pt x="513" y="3159"/>
                  </a:lnTo>
                  <a:lnTo>
                    <a:pt x="513" y="3159"/>
                  </a:lnTo>
                  <a:lnTo>
                    <a:pt x="533" y="3159"/>
                  </a:lnTo>
                  <a:lnTo>
                    <a:pt x="533" y="3159"/>
                  </a:lnTo>
                  <a:lnTo>
                    <a:pt x="533" y="3159"/>
                  </a:lnTo>
                  <a:lnTo>
                    <a:pt x="513" y="3180"/>
                  </a:lnTo>
                  <a:lnTo>
                    <a:pt x="513" y="3200"/>
                  </a:lnTo>
                  <a:lnTo>
                    <a:pt x="513" y="3200"/>
                  </a:lnTo>
                  <a:lnTo>
                    <a:pt x="513" y="3220"/>
                  </a:lnTo>
                  <a:lnTo>
                    <a:pt x="513" y="3220"/>
                  </a:lnTo>
                  <a:lnTo>
                    <a:pt x="533" y="3220"/>
                  </a:lnTo>
                  <a:lnTo>
                    <a:pt x="533" y="3200"/>
                  </a:lnTo>
                  <a:lnTo>
                    <a:pt x="554" y="3200"/>
                  </a:lnTo>
                  <a:lnTo>
                    <a:pt x="554" y="3180"/>
                  </a:lnTo>
                  <a:lnTo>
                    <a:pt x="574" y="3180"/>
                  </a:lnTo>
                  <a:lnTo>
                    <a:pt x="574" y="3180"/>
                  </a:lnTo>
                  <a:lnTo>
                    <a:pt x="595" y="3180"/>
                  </a:lnTo>
                  <a:lnTo>
                    <a:pt x="595" y="3180"/>
                  </a:lnTo>
                  <a:lnTo>
                    <a:pt x="615" y="3180"/>
                  </a:lnTo>
                  <a:lnTo>
                    <a:pt x="615" y="3180"/>
                  </a:lnTo>
                  <a:lnTo>
                    <a:pt x="615" y="3180"/>
                  </a:lnTo>
                  <a:lnTo>
                    <a:pt x="615" y="3180"/>
                  </a:lnTo>
                  <a:lnTo>
                    <a:pt x="636" y="3180"/>
                  </a:lnTo>
                  <a:lnTo>
                    <a:pt x="636" y="3180"/>
                  </a:lnTo>
                  <a:lnTo>
                    <a:pt x="636" y="3159"/>
                  </a:lnTo>
                  <a:lnTo>
                    <a:pt x="636" y="3159"/>
                  </a:lnTo>
                  <a:lnTo>
                    <a:pt x="636" y="3159"/>
                  </a:lnTo>
                  <a:lnTo>
                    <a:pt x="636" y="3159"/>
                  </a:lnTo>
                  <a:lnTo>
                    <a:pt x="656" y="3159"/>
                  </a:lnTo>
                  <a:lnTo>
                    <a:pt x="656" y="3159"/>
                  </a:lnTo>
                  <a:lnTo>
                    <a:pt x="656" y="3159"/>
                  </a:lnTo>
                  <a:lnTo>
                    <a:pt x="656" y="3159"/>
                  </a:lnTo>
                  <a:lnTo>
                    <a:pt x="656" y="3138"/>
                  </a:lnTo>
                  <a:lnTo>
                    <a:pt x="656" y="3118"/>
                  </a:lnTo>
                  <a:lnTo>
                    <a:pt x="677" y="3118"/>
                  </a:lnTo>
                  <a:lnTo>
                    <a:pt x="677" y="3118"/>
                  </a:lnTo>
                  <a:lnTo>
                    <a:pt x="677" y="3138"/>
                  </a:lnTo>
                  <a:lnTo>
                    <a:pt x="677" y="3159"/>
                  </a:lnTo>
                  <a:lnTo>
                    <a:pt x="677" y="3159"/>
                  </a:lnTo>
                  <a:lnTo>
                    <a:pt x="677" y="3159"/>
                  </a:lnTo>
                  <a:lnTo>
                    <a:pt x="677" y="3159"/>
                  </a:lnTo>
                  <a:lnTo>
                    <a:pt x="677" y="3159"/>
                  </a:lnTo>
                  <a:lnTo>
                    <a:pt x="697" y="3159"/>
                  </a:lnTo>
                  <a:lnTo>
                    <a:pt x="697" y="3159"/>
                  </a:lnTo>
                  <a:lnTo>
                    <a:pt x="697" y="3159"/>
                  </a:lnTo>
                  <a:lnTo>
                    <a:pt x="697" y="3159"/>
                  </a:lnTo>
                  <a:lnTo>
                    <a:pt x="697" y="3159"/>
                  </a:lnTo>
                  <a:lnTo>
                    <a:pt x="697" y="3138"/>
                  </a:lnTo>
                  <a:lnTo>
                    <a:pt x="697" y="3138"/>
                  </a:lnTo>
                  <a:lnTo>
                    <a:pt x="697" y="3138"/>
                  </a:lnTo>
                  <a:lnTo>
                    <a:pt x="718" y="3138"/>
                  </a:lnTo>
                  <a:lnTo>
                    <a:pt x="718" y="3138"/>
                  </a:lnTo>
                  <a:lnTo>
                    <a:pt x="718" y="3118"/>
                  </a:lnTo>
                  <a:lnTo>
                    <a:pt x="718" y="3118"/>
                  </a:lnTo>
                  <a:lnTo>
                    <a:pt x="718" y="3118"/>
                  </a:lnTo>
                  <a:lnTo>
                    <a:pt x="718" y="3118"/>
                  </a:lnTo>
                  <a:lnTo>
                    <a:pt x="718" y="3118"/>
                  </a:lnTo>
                  <a:lnTo>
                    <a:pt x="718" y="3138"/>
                  </a:lnTo>
                  <a:lnTo>
                    <a:pt x="718" y="3138"/>
                  </a:lnTo>
                  <a:lnTo>
                    <a:pt x="718" y="3138"/>
                  </a:lnTo>
                  <a:lnTo>
                    <a:pt x="718" y="3138"/>
                  </a:lnTo>
                  <a:lnTo>
                    <a:pt x="718" y="3159"/>
                  </a:lnTo>
                  <a:lnTo>
                    <a:pt x="718" y="3159"/>
                  </a:lnTo>
                  <a:lnTo>
                    <a:pt x="718" y="3159"/>
                  </a:lnTo>
                  <a:lnTo>
                    <a:pt x="718" y="3159"/>
                  </a:lnTo>
                  <a:lnTo>
                    <a:pt x="677" y="3180"/>
                  </a:lnTo>
                  <a:lnTo>
                    <a:pt x="656" y="3180"/>
                  </a:lnTo>
                  <a:lnTo>
                    <a:pt x="656" y="3180"/>
                  </a:lnTo>
                  <a:lnTo>
                    <a:pt x="656" y="3180"/>
                  </a:lnTo>
                  <a:lnTo>
                    <a:pt x="656" y="3200"/>
                  </a:lnTo>
                  <a:lnTo>
                    <a:pt x="656" y="3200"/>
                  </a:lnTo>
                  <a:lnTo>
                    <a:pt x="656" y="3200"/>
                  </a:lnTo>
                  <a:lnTo>
                    <a:pt x="656" y="3200"/>
                  </a:lnTo>
                  <a:lnTo>
                    <a:pt x="697" y="3220"/>
                  </a:lnTo>
                  <a:lnTo>
                    <a:pt x="697" y="3220"/>
                  </a:lnTo>
                  <a:lnTo>
                    <a:pt x="718" y="3241"/>
                  </a:lnTo>
                  <a:lnTo>
                    <a:pt x="718" y="3241"/>
                  </a:lnTo>
                  <a:lnTo>
                    <a:pt x="738" y="3241"/>
                  </a:lnTo>
                  <a:lnTo>
                    <a:pt x="738" y="3262"/>
                  </a:lnTo>
                  <a:lnTo>
                    <a:pt x="759" y="3262"/>
                  </a:lnTo>
                  <a:lnTo>
                    <a:pt x="759" y="3262"/>
                  </a:lnTo>
                  <a:lnTo>
                    <a:pt x="759" y="3262"/>
                  </a:lnTo>
                  <a:lnTo>
                    <a:pt x="759" y="3262"/>
                  </a:lnTo>
                  <a:lnTo>
                    <a:pt x="759" y="3262"/>
                  </a:lnTo>
                  <a:lnTo>
                    <a:pt x="759" y="3262"/>
                  </a:lnTo>
                  <a:lnTo>
                    <a:pt x="759" y="3262"/>
                  </a:lnTo>
                  <a:lnTo>
                    <a:pt x="759" y="3282"/>
                  </a:lnTo>
                  <a:lnTo>
                    <a:pt x="759" y="3282"/>
                  </a:lnTo>
                  <a:lnTo>
                    <a:pt x="759" y="3282"/>
                  </a:lnTo>
                  <a:lnTo>
                    <a:pt x="759" y="3282"/>
                  </a:lnTo>
                  <a:lnTo>
                    <a:pt x="779" y="3302"/>
                  </a:lnTo>
                  <a:lnTo>
                    <a:pt x="800" y="3323"/>
                  </a:lnTo>
                  <a:lnTo>
                    <a:pt x="800" y="3323"/>
                  </a:lnTo>
                  <a:lnTo>
                    <a:pt x="800" y="3323"/>
                  </a:lnTo>
                  <a:lnTo>
                    <a:pt x="800" y="3344"/>
                  </a:lnTo>
                  <a:lnTo>
                    <a:pt x="820" y="3344"/>
                  </a:lnTo>
                  <a:lnTo>
                    <a:pt x="841" y="3364"/>
                  </a:lnTo>
                  <a:lnTo>
                    <a:pt x="841" y="3364"/>
                  </a:lnTo>
                  <a:lnTo>
                    <a:pt x="841" y="3364"/>
                  </a:lnTo>
                  <a:lnTo>
                    <a:pt x="841" y="3364"/>
                  </a:lnTo>
                  <a:lnTo>
                    <a:pt x="841" y="3364"/>
                  </a:lnTo>
                  <a:lnTo>
                    <a:pt x="861" y="3364"/>
                  </a:lnTo>
                  <a:lnTo>
                    <a:pt x="861" y="3364"/>
                  </a:lnTo>
                  <a:lnTo>
                    <a:pt x="861" y="3344"/>
                  </a:lnTo>
                  <a:lnTo>
                    <a:pt x="861" y="3344"/>
                  </a:lnTo>
                  <a:lnTo>
                    <a:pt x="861" y="3344"/>
                  </a:lnTo>
                  <a:lnTo>
                    <a:pt x="841" y="3344"/>
                  </a:lnTo>
                  <a:lnTo>
                    <a:pt x="841" y="3344"/>
                  </a:lnTo>
                  <a:lnTo>
                    <a:pt x="841" y="3344"/>
                  </a:lnTo>
                  <a:lnTo>
                    <a:pt x="841" y="3344"/>
                  </a:lnTo>
                  <a:lnTo>
                    <a:pt x="841" y="3344"/>
                  </a:lnTo>
                  <a:lnTo>
                    <a:pt x="841" y="3323"/>
                  </a:lnTo>
                  <a:lnTo>
                    <a:pt x="841" y="3323"/>
                  </a:lnTo>
                  <a:lnTo>
                    <a:pt x="841" y="3323"/>
                  </a:lnTo>
                  <a:lnTo>
                    <a:pt x="841" y="3323"/>
                  </a:lnTo>
                  <a:lnTo>
                    <a:pt x="841" y="3323"/>
                  </a:lnTo>
                  <a:lnTo>
                    <a:pt x="841" y="3323"/>
                  </a:lnTo>
                  <a:lnTo>
                    <a:pt x="841" y="3323"/>
                  </a:lnTo>
                  <a:lnTo>
                    <a:pt x="861" y="3323"/>
                  </a:lnTo>
                  <a:lnTo>
                    <a:pt x="861" y="3344"/>
                  </a:lnTo>
                  <a:lnTo>
                    <a:pt x="861" y="3344"/>
                  </a:lnTo>
                  <a:lnTo>
                    <a:pt x="861" y="3323"/>
                  </a:lnTo>
                  <a:lnTo>
                    <a:pt x="861" y="3323"/>
                  </a:lnTo>
                  <a:lnTo>
                    <a:pt x="861" y="3323"/>
                  </a:lnTo>
                  <a:lnTo>
                    <a:pt x="861" y="3323"/>
                  </a:lnTo>
                  <a:lnTo>
                    <a:pt x="861" y="3323"/>
                  </a:lnTo>
                  <a:lnTo>
                    <a:pt x="861" y="3323"/>
                  </a:lnTo>
                  <a:lnTo>
                    <a:pt x="861" y="3323"/>
                  </a:lnTo>
                  <a:lnTo>
                    <a:pt x="861" y="3323"/>
                  </a:lnTo>
                  <a:lnTo>
                    <a:pt x="861" y="3323"/>
                  </a:lnTo>
                  <a:lnTo>
                    <a:pt x="861" y="3323"/>
                  </a:lnTo>
                  <a:lnTo>
                    <a:pt x="861" y="3302"/>
                  </a:lnTo>
                  <a:lnTo>
                    <a:pt x="841" y="3282"/>
                  </a:lnTo>
                  <a:lnTo>
                    <a:pt x="841" y="3282"/>
                  </a:lnTo>
                  <a:lnTo>
                    <a:pt x="841" y="3282"/>
                  </a:lnTo>
                  <a:lnTo>
                    <a:pt x="861" y="3282"/>
                  </a:lnTo>
                  <a:lnTo>
                    <a:pt x="861" y="3282"/>
                  </a:lnTo>
                  <a:lnTo>
                    <a:pt x="861" y="3282"/>
                  </a:lnTo>
                  <a:lnTo>
                    <a:pt x="882" y="3302"/>
                  </a:lnTo>
                  <a:lnTo>
                    <a:pt x="882" y="3302"/>
                  </a:lnTo>
                  <a:lnTo>
                    <a:pt x="902" y="3302"/>
                  </a:lnTo>
                  <a:lnTo>
                    <a:pt x="882" y="3282"/>
                  </a:lnTo>
                  <a:lnTo>
                    <a:pt x="882" y="3282"/>
                  </a:lnTo>
                  <a:lnTo>
                    <a:pt x="882" y="3282"/>
                  </a:lnTo>
                  <a:lnTo>
                    <a:pt x="882" y="3282"/>
                  </a:lnTo>
                  <a:lnTo>
                    <a:pt x="902" y="3282"/>
                  </a:lnTo>
                  <a:lnTo>
                    <a:pt x="902" y="3282"/>
                  </a:lnTo>
                  <a:lnTo>
                    <a:pt x="902" y="3262"/>
                  </a:lnTo>
                  <a:lnTo>
                    <a:pt x="902" y="3262"/>
                  </a:lnTo>
                  <a:lnTo>
                    <a:pt x="882" y="3262"/>
                  </a:lnTo>
                  <a:lnTo>
                    <a:pt x="882" y="3241"/>
                  </a:lnTo>
                  <a:lnTo>
                    <a:pt x="882" y="3241"/>
                  </a:lnTo>
                  <a:lnTo>
                    <a:pt x="882" y="3241"/>
                  </a:lnTo>
                  <a:lnTo>
                    <a:pt x="861" y="3241"/>
                  </a:lnTo>
                  <a:lnTo>
                    <a:pt x="861" y="3220"/>
                  </a:lnTo>
                  <a:lnTo>
                    <a:pt x="861" y="3220"/>
                  </a:lnTo>
                  <a:lnTo>
                    <a:pt x="882" y="3220"/>
                  </a:lnTo>
                  <a:lnTo>
                    <a:pt x="902" y="3241"/>
                  </a:lnTo>
                  <a:lnTo>
                    <a:pt x="902" y="3241"/>
                  </a:lnTo>
                  <a:lnTo>
                    <a:pt x="902" y="3241"/>
                  </a:lnTo>
                  <a:lnTo>
                    <a:pt x="902" y="3241"/>
                  </a:lnTo>
                  <a:lnTo>
                    <a:pt x="902" y="3241"/>
                  </a:lnTo>
                  <a:lnTo>
                    <a:pt x="902" y="3241"/>
                  </a:lnTo>
                  <a:lnTo>
                    <a:pt x="902" y="3220"/>
                  </a:lnTo>
                  <a:lnTo>
                    <a:pt x="902" y="3220"/>
                  </a:lnTo>
                  <a:lnTo>
                    <a:pt x="902" y="3220"/>
                  </a:lnTo>
                  <a:lnTo>
                    <a:pt x="902" y="3220"/>
                  </a:lnTo>
                  <a:lnTo>
                    <a:pt x="882" y="3200"/>
                  </a:lnTo>
                  <a:lnTo>
                    <a:pt x="861" y="3200"/>
                  </a:lnTo>
                  <a:lnTo>
                    <a:pt x="861" y="3200"/>
                  </a:lnTo>
                  <a:lnTo>
                    <a:pt x="861" y="3200"/>
                  </a:lnTo>
                  <a:lnTo>
                    <a:pt x="861" y="3220"/>
                  </a:lnTo>
                  <a:lnTo>
                    <a:pt x="861" y="3220"/>
                  </a:lnTo>
                  <a:lnTo>
                    <a:pt x="861" y="3220"/>
                  </a:lnTo>
                  <a:lnTo>
                    <a:pt x="861" y="3220"/>
                  </a:lnTo>
                  <a:lnTo>
                    <a:pt x="861" y="3241"/>
                  </a:lnTo>
                  <a:lnTo>
                    <a:pt x="861" y="3220"/>
                  </a:lnTo>
                  <a:lnTo>
                    <a:pt x="841" y="3220"/>
                  </a:lnTo>
                  <a:lnTo>
                    <a:pt x="841" y="3220"/>
                  </a:lnTo>
                  <a:lnTo>
                    <a:pt x="820" y="3220"/>
                  </a:lnTo>
                  <a:lnTo>
                    <a:pt x="820" y="3220"/>
                  </a:lnTo>
                  <a:lnTo>
                    <a:pt x="800" y="3220"/>
                  </a:lnTo>
                  <a:lnTo>
                    <a:pt x="800" y="3220"/>
                  </a:lnTo>
                  <a:lnTo>
                    <a:pt x="800" y="3220"/>
                  </a:lnTo>
                  <a:lnTo>
                    <a:pt x="800" y="3220"/>
                  </a:lnTo>
                  <a:lnTo>
                    <a:pt x="800" y="3200"/>
                  </a:lnTo>
                  <a:lnTo>
                    <a:pt x="800" y="3200"/>
                  </a:lnTo>
                  <a:lnTo>
                    <a:pt x="820" y="3200"/>
                  </a:lnTo>
                  <a:lnTo>
                    <a:pt x="820" y="3200"/>
                  </a:lnTo>
                  <a:lnTo>
                    <a:pt x="841" y="3200"/>
                  </a:lnTo>
                  <a:lnTo>
                    <a:pt x="841" y="3200"/>
                  </a:lnTo>
                  <a:lnTo>
                    <a:pt x="841" y="3200"/>
                  </a:lnTo>
                  <a:lnTo>
                    <a:pt x="841" y="3200"/>
                  </a:lnTo>
                  <a:lnTo>
                    <a:pt x="841" y="3200"/>
                  </a:lnTo>
                  <a:lnTo>
                    <a:pt x="882" y="3200"/>
                  </a:lnTo>
                  <a:lnTo>
                    <a:pt x="882" y="3200"/>
                  </a:lnTo>
                  <a:lnTo>
                    <a:pt x="882" y="3200"/>
                  </a:lnTo>
                  <a:lnTo>
                    <a:pt x="902" y="3200"/>
                  </a:lnTo>
                  <a:lnTo>
                    <a:pt x="902" y="3180"/>
                  </a:lnTo>
                  <a:lnTo>
                    <a:pt x="902" y="3180"/>
                  </a:lnTo>
                  <a:lnTo>
                    <a:pt x="882" y="3159"/>
                  </a:lnTo>
                  <a:lnTo>
                    <a:pt x="820" y="3097"/>
                  </a:lnTo>
                  <a:lnTo>
                    <a:pt x="820" y="3097"/>
                  </a:lnTo>
                  <a:lnTo>
                    <a:pt x="800" y="3118"/>
                  </a:lnTo>
                  <a:lnTo>
                    <a:pt x="800" y="3118"/>
                  </a:lnTo>
                  <a:lnTo>
                    <a:pt x="800" y="3138"/>
                  </a:lnTo>
                  <a:lnTo>
                    <a:pt x="800" y="3138"/>
                  </a:lnTo>
                  <a:lnTo>
                    <a:pt x="779" y="3118"/>
                  </a:lnTo>
                  <a:lnTo>
                    <a:pt x="800" y="3118"/>
                  </a:lnTo>
                  <a:lnTo>
                    <a:pt x="800" y="3118"/>
                  </a:lnTo>
                  <a:lnTo>
                    <a:pt x="800" y="3118"/>
                  </a:lnTo>
                  <a:lnTo>
                    <a:pt x="800" y="3118"/>
                  </a:lnTo>
                  <a:lnTo>
                    <a:pt x="800" y="3097"/>
                  </a:lnTo>
                  <a:lnTo>
                    <a:pt x="800" y="3097"/>
                  </a:lnTo>
                  <a:lnTo>
                    <a:pt x="800" y="3077"/>
                  </a:lnTo>
                  <a:lnTo>
                    <a:pt x="800" y="3077"/>
                  </a:lnTo>
                  <a:lnTo>
                    <a:pt x="800" y="3077"/>
                  </a:lnTo>
                  <a:lnTo>
                    <a:pt x="779" y="3056"/>
                  </a:lnTo>
                  <a:lnTo>
                    <a:pt x="779" y="3056"/>
                  </a:lnTo>
                  <a:lnTo>
                    <a:pt x="759" y="3036"/>
                  </a:lnTo>
                  <a:lnTo>
                    <a:pt x="759" y="3015"/>
                  </a:lnTo>
                  <a:lnTo>
                    <a:pt x="759" y="3015"/>
                  </a:lnTo>
                  <a:lnTo>
                    <a:pt x="759" y="3015"/>
                  </a:lnTo>
                  <a:lnTo>
                    <a:pt x="759" y="3015"/>
                  </a:lnTo>
                  <a:lnTo>
                    <a:pt x="759" y="2995"/>
                  </a:lnTo>
                  <a:lnTo>
                    <a:pt x="779" y="2995"/>
                  </a:lnTo>
                  <a:lnTo>
                    <a:pt x="779" y="3015"/>
                  </a:lnTo>
                  <a:lnTo>
                    <a:pt x="779" y="3015"/>
                  </a:lnTo>
                  <a:lnTo>
                    <a:pt x="779" y="3036"/>
                  </a:lnTo>
                  <a:lnTo>
                    <a:pt x="841" y="3097"/>
                  </a:lnTo>
                  <a:lnTo>
                    <a:pt x="841" y="3097"/>
                  </a:lnTo>
                  <a:lnTo>
                    <a:pt x="841" y="3097"/>
                  </a:lnTo>
                  <a:lnTo>
                    <a:pt x="861" y="3097"/>
                  </a:lnTo>
                  <a:lnTo>
                    <a:pt x="861" y="3097"/>
                  </a:lnTo>
                  <a:lnTo>
                    <a:pt x="861" y="3056"/>
                  </a:lnTo>
                  <a:lnTo>
                    <a:pt x="882" y="3056"/>
                  </a:lnTo>
                  <a:lnTo>
                    <a:pt x="882" y="3036"/>
                  </a:lnTo>
                  <a:lnTo>
                    <a:pt x="882" y="3036"/>
                  </a:lnTo>
                  <a:lnTo>
                    <a:pt x="882" y="3036"/>
                  </a:lnTo>
                  <a:lnTo>
                    <a:pt x="882" y="3036"/>
                  </a:lnTo>
                  <a:lnTo>
                    <a:pt x="882" y="3036"/>
                  </a:lnTo>
                  <a:lnTo>
                    <a:pt x="882" y="3056"/>
                  </a:lnTo>
                  <a:lnTo>
                    <a:pt x="882" y="3056"/>
                  </a:lnTo>
                  <a:lnTo>
                    <a:pt x="882" y="3077"/>
                  </a:lnTo>
                  <a:lnTo>
                    <a:pt x="861" y="3118"/>
                  </a:lnTo>
                  <a:lnTo>
                    <a:pt x="882" y="3118"/>
                  </a:lnTo>
                  <a:lnTo>
                    <a:pt x="882" y="3138"/>
                  </a:lnTo>
                  <a:lnTo>
                    <a:pt x="923" y="3200"/>
                  </a:lnTo>
                  <a:lnTo>
                    <a:pt x="943" y="3200"/>
                  </a:lnTo>
                  <a:lnTo>
                    <a:pt x="943" y="3180"/>
                  </a:lnTo>
                  <a:lnTo>
                    <a:pt x="923" y="3159"/>
                  </a:lnTo>
                  <a:lnTo>
                    <a:pt x="923" y="3159"/>
                  </a:lnTo>
                  <a:lnTo>
                    <a:pt x="923" y="3138"/>
                  </a:lnTo>
                  <a:lnTo>
                    <a:pt x="923" y="3159"/>
                  </a:lnTo>
                  <a:lnTo>
                    <a:pt x="943" y="3159"/>
                  </a:lnTo>
                  <a:lnTo>
                    <a:pt x="943" y="3159"/>
                  </a:lnTo>
                  <a:lnTo>
                    <a:pt x="943" y="3159"/>
                  </a:lnTo>
                  <a:lnTo>
                    <a:pt x="943" y="3159"/>
                  </a:lnTo>
                  <a:lnTo>
                    <a:pt x="943" y="3159"/>
                  </a:lnTo>
                  <a:lnTo>
                    <a:pt x="943" y="3180"/>
                  </a:lnTo>
                  <a:lnTo>
                    <a:pt x="943" y="3200"/>
                  </a:lnTo>
                  <a:lnTo>
                    <a:pt x="964" y="3200"/>
                  </a:lnTo>
                  <a:lnTo>
                    <a:pt x="964" y="3200"/>
                  </a:lnTo>
                  <a:lnTo>
                    <a:pt x="964" y="3200"/>
                  </a:lnTo>
                  <a:lnTo>
                    <a:pt x="964" y="3180"/>
                  </a:lnTo>
                  <a:lnTo>
                    <a:pt x="964" y="3180"/>
                  </a:lnTo>
                  <a:lnTo>
                    <a:pt x="964" y="3180"/>
                  </a:lnTo>
                  <a:lnTo>
                    <a:pt x="984" y="3200"/>
                  </a:lnTo>
                  <a:lnTo>
                    <a:pt x="984" y="3200"/>
                  </a:lnTo>
                  <a:lnTo>
                    <a:pt x="1005" y="3180"/>
                  </a:lnTo>
                  <a:lnTo>
                    <a:pt x="1005" y="3180"/>
                  </a:lnTo>
                  <a:lnTo>
                    <a:pt x="1005" y="3200"/>
                  </a:lnTo>
                  <a:lnTo>
                    <a:pt x="1026" y="3200"/>
                  </a:lnTo>
                  <a:lnTo>
                    <a:pt x="1026" y="3200"/>
                  </a:lnTo>
                  <a:lnTo>
                    <a:pt x="1026" y="3200"/>
                  </a:lnTo>
                  <a:lnTo>
                    <a:pt x="1026" y="3200"/>
                  </a:lnTo>
                  <a:lnTo>
                    <a:pt x="1005" y="3180"/>
                  </a:lnTo>
                  <a:lnTo>
                    <a:pt x="964" y="3159"/>
                  </a:lnTo>
                  <a:lnTo>
                    <a:pt x="964" y="3138"/>
                  </a:lnTo>
                  <a:lnTo>
                    <a:pt x="964" y="3138"/>
                  </a:lnTo>
                  <a:lnTo>
                    <a:pt x="1026" y="3180"/>
                  </a:lnTo>
                  <a:lnTo>
                    <a:pt x="1046" y="3180"/>
                  </a:lnTo>
                  <a:lnTo>
                    <a:pt x="1046" y="3180"/>
                  </a:lnTo>
                  <a:lnTo>
                    <a:pt x="1046" y="3180"/>
                  </a:lnTo>
                  <a:lnTo>
                    <a:pt x="1046" y="3159"/>
                  </a:lnTo>
                  <a:lnTo>
                    <a:pt x="1066" y="3159"/>
                  </a:lnTo>
                  <a:lnTo>
                    <a:pt x="1066" y="3159"/>
                  </a:lnTo>
                  <a:lnTo>
                    <a:pt x="1066" y="3159"/>
                  </a:lnTo>
                  <a:lnTo>
                    <a:pt x="1066" y="3159"/>
                  </a:lnTo>
                  <a:lnTo>
                    <a:pt x="1046" y="3159"/>
                  </a:lnTo>
                  <a:lnTo>
                    <a:pt x="1046" y="3159"/>
                  </a:lnTo>
                  <a:lnTo>
                    <a:pt x="1026" y="3159"/>
                  </a:lnTo>
                  <a:lnTo>
                    <a:pt x="1026" y="3159"/>
                  </a:lnTo>
                  <a:lnTo>
                    <a:pt x="1026" y="3159"/>
                  </a:lnTo>
                  <a:lnTo>
                    <a:pt x="1026" y="3159"/>
                  </a:lnTo>
                  <a:lnTo>
                    <a:pt x="1026" y="3159"/>
                  </a:lnTo>
                  <a:lnTo>
                    <a:pt x="964" y="3118"/>
                  </a:lnTo>
                  <a:lnTo>
                    <a:pt x="964" y="3118"/>
                  </a:lnTo>
                  <a:lnTo>
                    <a:pt x="964" y="3118"/>
                  </a:lnTo>
                  <a:lnTo>
                    <a:pt x="964" y="3097"/>
                  </a:lnTo>
                  <a:lnTo>
                    <a:pt x="1005" y="3138"/>
                  </a:lnTo>
                  <a:lnTo>
                    <a:pt x="1005" y="3138"/>
                  </a:lnTo>
                  <a:lnTo>
                    <a:pt x="1026" y="3159"/>
                  </a:lnTo>
                  <a:lnTo>
                    <a:pt x="1046" y="3159"/>
                  </a:lnTo>
                  <a:lnTo>
                    <a:pt x="1046" y="3159"/>
                  </a:lnTo>
                  <a:lnTo>
                    <a:pt x="1066" y="3138"/>
                  </a:lnTo>
                  <a:lnTo>
                    <a:pt x="1087" y="3138"/>
                  </a:lnTo>
                  <a:lnTo>
                    <a:pt x="1087" y="3138"/>
                  </a:lnTo>
                  <a:lnTo>
                    <a:pt x="1087" y="3138"/>
                  </a:lnTo>
                  <a:lnTo>
                    <a:pt x="1066" y="3138"/>
                  </a:lnTo>
                  <a:lnTo>
                    <a:pt x="1066" y="3118"/>
                  </a:lnTo>
                  <a:lnTo>
                    <a:pt x="1066" y="3118"/>
                  </a:lnTo>
                  <a:lnTo>
                    <a:pt x="1046" y="3097"/>
                  </a:lnTo>
                  <a:lnTo>
                    <a:pt x="1046" y="3097"/>
                  </a:lnTo>
                  <a:lnTo>
                    <a:pt x="1046" y="3097"/>
                  </a:lnTo>
                  <a:lnTo>
                    <a:pt x="1026" y="3077"/>
                  </a:lnTo>
                  <a:lnTo>
                    <a:pt x="1005" y="3056"/>
                  </a:lnTo>
                  <a:lnTo>
                    <a:pt x="1005" y="3056"/>
                  </a:lnTo>
                  <a:lnTo>
                    <a:pt x="1005" y="3056"/>
                  </a:lnTo>
                  <a:lnTo>
                    <a:pt x="984" y="3056"/>
                  </a:lnTo>
                  <a:lnTo>
                    <a:pt x="984" y="3056"/>
                  </a:lnTo>
                  <a:lnTo>
                    <a:pt x="984" y="3056"/>
                  </a:lnTo>
                  <a:lnTo>
                    <a:pt x="984" y="3056"/>
                  </a:lnTo>
                  <a:lnTo>
                    <a:pt x="984" y="3056"/>
                  </a:lnTo>
                  <a:lnTo>
                    <a:pt x="984" y="3056"/>
                  </a:lnTo>
                  <a:lnTo>
                    <a:pt x="984" y="3036"/>
                  </a:lnTo>
                  <a:lnTo>
                    <a:pt x="984" y="3036"/>
                  </a:lnTo>
                  <a:lnTo>
                    <a:pt x="984" y="3036"/>
                  </a:lnTo>
                  <a:lnTo>
                    <a:pt x="984" y="3036"/>
                  </a:lnTo>
                  <a:lnTo>
                    <a:pt x="964" y="3015"/>
                  </a:lnTo>
                  <a:lnTo>
                    <a:pt x="964" y="3015"/>
                  </a:lnTo>
                  <a:lnTo>
                    <a:pt x="943" y="3015"/>
                  </a:lnTo>
                  <a:lnTo>
                    <a:pt x="943" y="2995"/>
                  </a:lnTo>
                  <a:lnTo>
                    <a:pt x="943" y="2995"/>
                  </a:lnTo>
                  <a:lnTo>
                    <a:pt x="964" y="2995"/>
                  </a:lnTo>
                  <a:lnTo>
                    <a:pt x="1026" y="3056"/>
                  </a:lnTo>
                  <a:lnTo>
                    <a:pt x="1066" y="3097"/>
                  </a:lnTo>
                  <a:lnTo>
                    <a:pt x="1087" y="3097"/>
                  </a:lnTo>
                  <a:lnTo>
                    <a:pt x="1087" y="3097"/>
                  </a:lnTo>
                  <a:lnTo>
                    <a:pt x="1087" y="3097"/>
                  </a:lnTo>
                  <a:lnTo>
                    <a:pt x="1108" y="3097"/>
                  </a:lnTo>
                  <a:lnTo>
                    <a:pt x="1087" y="3097"/>
                  </a:lnTo>
                  <a:lnTo>
                    <a:pt x="1087" y="3097"/>
                  </a:lnTo>
                  <a:lnTo>
                    <a:pt x="1087" y="3097"/>
                  </a:lnTo>
                  <a:lnTo>
                    <a:pt x="1087" y="3097"/>
                  </a:lnTo>
                  <a:lnTo>
                    <a:pt x="1087" y="3097"/>
                  </a:lnTo>
                  <a:lnTo>
                    <a:pt x="1087" y="3077"/>
                  </a:lnTo>
                  <a:lnTo>
                    <a:pt x="1087" y="3077"/>
                  </a:lnTo>
                  <a:lnTo>
                    <a:pt x="1046" y="3056"/>
                  </a:lnTo>
                  <a:lnTo>
                    <a:pt x="1046" y="3056"/>
                  </a:lnTo>
                  <a:lnTo>
                    <a:pt x="1026" y="3056"/>
                  </a:lnTo>
                  <a:lnTo>
                    <a:pt x="1046" y="3036"/>
                  </a:lnTo>
                  <a:lnTo>
                    <a:pt x="1046" y="3036"/>
                  </a:lnTo>
                  <a:lnTo>
                    <a:pt x="1046" y="3036"/>
                  </a:lnTo>
                  <a:lnTo>
                    <a:pt x="1046" y="3036"/>
                  </a:lnTo>
                  <a:lnTo>
                    <a:pt x="1046" y="3036"/>
                  </a:lnTo>
                  <a:lnTo>
                    <a:pt x="984" y="2974"/>
                  </a:lnTo>
                  <a:lnTo>
                    <a:pt x="984" y="2974"/>
                  </a:lnTo>
                  <a:lnTo>
                    <a:pt x="984" y="2974"/>
                  </a:lnTo>
                  <a:lnTo>
                    <a:pt x="984" y="2974"/>
                  </a:lnTo>
                  <a:lnTo>
                    <a:pt x="984" y="2974"/>
                  </a:lnTo>
                  <a:lnTo>
                    <a:pt x="984" y="2954"/>
                  </a:lnTo>
                  <a:lnTo>
                    <a:pt x="984" y="2954"/>
                  </a:lnTo>
                  <a:lnTo>
                    <a:pt x="984" y="2954"/>
                  </a:lnTo>
                  <a:lnTo>
                    <a:pt x="1005" y="2974"/>
                  </a:lnTo>
                  <a:lnTo>
                    <a:pt x="1026" y="2995"/>
                  </a:lnTo>
                  <a:lnTo>
                    <a:pt x="1026" y="3015"/>
                  </a:lnTo>
                  <a:lnTo>
                    <a:pt x="1066" y="3036"/>
                  </a:lnTo>
                  <a:lnTo>
                    <a:pt x="1066" y="3056"/>
                  </a:lnTo>
                  <a:lnTo>
                    <a:pt x="1066" y="3036"/>
                  </a:lnTo>
                  <a:lnTo>
                    <a:pt x="1128" y="3056"/>
                  </a:lnTo>
                  <a:lnTo>
                    <a:pt x="1128" y="3036"/>
                  </a:lnTo>
                  <a:lnTo>
                    <a:pt x="1128" y="3036"/>
                  </a:lnTo>
                  <a:lnTo>
                    <a:pt x="1128" y="3036"/>
                  </a:lnTo>
                  <a:lnTo>
                    <a:pt x="1128" y="3036"/>
                  </a:lnTo>
                  <a:lnTo>
                    <a:pt x="1128" y="3036"/>
                  </a:lnTo>
                  <a:lnTo>
                    <a:pt x="1148" y="3036"/>
                  </a:lnTo>
                  <a:lnTo>
                    <a:pt x="1148" y="3015"/>
                  </a:lnTo>
                  <a:lnTo>
                    <a:pt x="1148" y="3015"/>
                  </a:lnTo>
                  <a:lnTo>
                    <a:pt x="1148" y="3015"/>
                  </a:lnTo>
                  <a:lnTo>
                    <a:pt x="1148" y="3015"/>
                  </a:lnTo>
                  <a:lnTo>
                    <a:pt x="1148" y="3015"/>
                  </a:lnTo>
                  <a:lnTo>
                    <a:pt x="1148" y="3036"/>
                  </a:lnTo>
                  <a:lnTo>
                    <a:pt x="1148" y="3036"/>
                  </a:lnTo>
                  <a:lnTo>
                    <a:pt x="1169" y="3036"/>
                  </a:lnTo>
                  <a:lnTo>
                    <a:pt x="1169" y="3036"/>
                  </a:lnTo>
                  <a:lnTo>
                    <a:pt x="1169" y="3036"/>
                  </a:lnTo>
                  <a:lnTo>
                    <a:pt x="1169" y="3036"/>
                  </a:lnTo>
                  <a:lnTo>
                    <a:pt x="1169" y="3036"/>
                  </a:lnTo>
                  <a:lnTo>
                    <a:pt x="1169" y="3036"/>
                  </a:lnTo>
                  <a:lnTo>
                    <a:pt x="1169" y="3036"/>
                  </a:lnTo>
                  <a:lnTo>
                    <a:pt x="1169" y="3015"/>
                  </a:lnTo>
                  <a:lnTo>
                    <a:pt x="1169" y="3015"/>
                  </a:lnTo>
                  <a:lnTo>
                    <a:pt x="1169" y="3015"/>
                  </a:lnTo>
                  <a:lnTo>
                    <a:pt x="1148" y="3015"/>
                  </a:lnTo>
                  <a:lnTo>
                    <a:pt x="1169" y="3015"/>
                  </a:lnTo>
                  <a:lnTo>
                    <a:pt x="1169" y="3015"/>
                  </a:lnTo>
                  <a:lnTo>
                    <a:pt x="1169" y="3015"/>
                  </a:lnTo>
                  <a:lnTo>
                    <a:pt x="1169" y="3015"/>
                  </a:lnTo>
                  <a:lnTo>
                    <a:pt x="1169" y="2995"/>
                  </a:lnTo>
                  <a:lnTo>
                    <a:pt x="1169" y="2995"/>
                  </a:lnTo>
                  <a:lnTo>
                    <a:pt x="1148" y="2995"/>
                  </a:lnTo>
                  <a:lnTo>
                    <a:pt x="1148" y="2995"/>
                  </a:lnTo>
                  <a:lnTo>
                    <a:pt x="1148" y="2995"/>
                  </a:lnTo>
                  <a:lnTo>
                    <a:pt x="1148" y="2995"/>
                  </a:lnTo>
                  <a:lnTo>
                    <a:pt x="1128" y="2974"/>
                  </a:lnTo>
                  <a:lnTo>
                    <a:pt x="1128" y="2974"/>
                  </a:lnTo>
                  <a:lnTo>
                    <a:pt x="1108" y="2974"/>
                  </a:lnTo>
                  <a:lnTo>
                    <a:pt x="1108" y="2974"/>
                  </a:lnTo>
                  <a:lnTo>
                    <a:pt x="1108" y="2974"/>
                  </a:lnTo>
                  <a:lnTo>
                    <a:pt x="1108" y="2974"/>
                  </a:lnTo>
                  <a:lnTo>
                    <a:pt x="1128" y="2974"/>
                  </a:lnTo>
                  <a:lnTo>
                    <a:pt x="1128" y="2954"/>
                  </a:lnTo>
                  <a:lnTo>
                    <a:pt x="1108" y="2954"/>
                  </a:lnTo>
                  <a:lnTo>
                    <a:pt x="1108" y="2933"/>
                  </a:lnTo>
                  <a:lnTo>
                    <a:pt x="1108" y="2954"/>
                  </a:lnTo>
                  <a:lnTo>
                    <a:pt x="1087" y="2933"/>
                  </a:lnTo>
                  <a:lnTo>
                    <a:pt x="1087" y="2933"/>
                  </a:lnTo>
                  <a:lnTo>
                    <a:pt x="1087" y="2933"/>
                  </a:lnTo>
                  <a:lnTo>
                    <a:pt x="1087" y="2933"/>
                  </a:lnTo>
                  <a:lnTo>
                    <a:pt x="1087" y="2933"/>
                  </a:lnTo>
                  <a:lnTo>
                    <a:pt x="1046" y="2913"/>
                  </a:lnTo>
                  <a:lnTo>
                    <a:pt x="1046" y="2913"/>
                  </a:lnTo>
                  <a:lnTo>
                    <a:pt x="1046" y="2892"/>
                  </a:lnTo>
                  <a:lnTo>
                    <a:pt x="1046" y="2892"/>
                  </a:lnTo>
                  <a:lnTo>
                    <a:pt x="1026" y="2892"/>
                  </a:lnTo>
                  <a:lnTo>
                    <a:pt x="1026" y="2892"/>
                  </a:lnTo>
                  <a:lnTo>
                    <a:pt x="1005" y="2872"/>
                  </a:lnTo>
                  <a:lnTo>
                    <a:pt x="1005" y="2872"/>
                  </a:lnTo>
                  <a:lnTo>
                    <a:pt x="1026" y="2872"/>
                  </a:lnTo>
                  <a:lnTo>
                    <a:pt x="1026" y="2872"/>
                  </a:lnTo>
                  <a:lnTo>
                    <a:pt x="1066" y="2913"/>
                  </a:lnTo>
                  <a:lnTo>
                    <a:pt x="1087" y="2913"/>
                  </a:lnTo>
                  <a:lnTo>
                    <a:pt x="1087" y="2913"/>
                  </a:lnTo>
                  <a:lnTo>
                    <a:pt x="1108" y="2913"/>
                  </a:lnTo>
                  <a:lnTo>
                    <a:pt x="1148" y="2954"/>
                  </a:lnTo>
                  <a:lnTo>
                    <a:pt x="1148" y="2954"/>
                  </a:lnTo>
                  <a:lnTo>
                    <a:pt x="1148" y="2954"/>
                  </a:lnTo>
                  <a:lnTo>
                    <a:pt x="1169" y="2974"/>
                  </a:lnTo>
                  <a:lnTo>
                    <a:pt x="1169" y="2974"/>
                  </a:lnTo>
                  <a:lnTo>
                    <a:pt x="1210" y="2995"/>
                  </a:lnTo>
                  <a:lnTo>
                    <a:pt x="1210" y="2995"/>
                  </a:lnTo>
                  <a:lnTo>
                    <a:pt x="1190" y="2974"/>
                  </a:lnTo>
                  <a:lnTo>
                    <a:pt x="1190" y="2974"/>
                  </a:lnTo>
                  <a:lnTo>
                    <a:pt x="1190" y="2974"/>
                  </a:lnTo>
                  <a:lnTo>
                    <a:pt x="1190" y="2974"/>
                  </a:lnTo>
                  <a:lnTo>
                    <a:pt x="1190" y="2974"/>
                  </a:lnTo>
                  <a:lnTo>
                    <a:pt x="1190" y="2974"/>
                  </a:lnTo>
                  <a:lnTo>
                    <a:pt x="1190" y="2974"/>
                  </a:lnTo>
                  <a:lnTo>
                    <a:pt x="1190" y="2974"/>
                  </a:lnTo>
                  <a:lnTo>
                    <a:pt x="1190" y="2974"/>
                  </a:lnTo>
                  <a:lnTo>
                    <a:pt x="1169" y="2954"/>
                  </a:lnTo>
                  <a:lnTo>
                    <a:pt x="1169" y="2933"/>
                  </a:lnTo>
                  <a:lnTo>
                    <a:pt x="1128" y="2892"/>
                  </a:lnTo>
                  <a:lnTo>
                    <a:pt x="1108" y="2892"/>
                  </a:lnTo>
                  <a:lnTo>
                    <a:pt x="1128" y="2892"/>
                  </a:lnTo>
                  <a:lnTo>
                    <a:pt x="1169" y="2913"/>
                  </a:lnTo>
                  <a:lnTo>
                    <a:pt x="1169" y="2913"/>
                  </a:lnTo>
                  <a:lnTo>
                    <a:pt x="1169" y="2913"/>
                  </a:lnTo>
                  <a:lnTo>
                    <a:pt x="1169" y="2913"/>
                  </a:lnTo>
                  <a:lnTo>
                    <a:pt x="1190" y="2933"/>
                  </a:lnTo>
                  <a:lnTo>
                    <a:pt x="1190" y="2933"/>
                  </a:lnTo>
                  <a:lnTo>
                    <a:pt x="1190" y="2933"/>
                  </a:lnTo>
                  <a:lnTo>
                    <a:pt x="1190" y="2954"/>
                  </a:lnTo>
                  <a:lnTo>
                    <a:pt x="1190" y="2954"/>
                  </a:lnTo>
                  <a:lnTo>
                    <a:pt x="1190" y="2954"/>
                  </a:lnTo>
                  <a:lnTo>
                    <a:pt x="1190" y="2954"/>
                  </a:lnTo>
                  <a:lnTo>
                    <a:pt x="1210" y="2954"/>
                  </a:lnTo>
                  <a:lnTo>
                    <a:pt x="1210" y="2954"/>
                  </a:lnTo>
                  <a:lnTo>
                    <a:pt x="1230" y="2974"/>
                  </a:lnTo>
                  <a:lnTo>
                    <a:pt x="1230" y="2954"/>
                  </a:lnTo>
                  <a:lnTo>
                    <a:pt x="1230" y="2954"/>
                  </a:lnTo>
                  <a:lnTo>
                    <a:pt x="1230" y="2954"/>
                  </a:lnTo>
                  <a:lnTo>
                    <a:pt x="1230" y="2954"/>
                  </a:lnTo>
                  <a:lnTo>
                    <a:pt x="1230" y="2954"/>
                  </a:lnTo>
                  <a:lnTo>
                    <a:pt x="1230" y="2933"/>
                  </a:lnTo>
                  <a:lnTo>
                    <a:pt x="1230" y="2933"/>
                  </a:lnTo>
                  <a:lnTo>
                    <a:pt x="1230" y="2933"/>
                  </a:lnTo>
                  <a:lnTo>
                    <a:pt x="1230" y="2933"/>
                  </a:lnTo>
                  <a:lnTo>
                    <a:pt x="1230" y="2933"/>
                  </a:lnTo>
                  <a:lnTo>
                    <a:pt x="1230" y="2933"/>
                  </a:lnTo>
                  <a:lnTo>
                    <a:pt x="1230" y="2913"/>
                  </a:lnTo>
                  <a:lnTo>
                    <a:pt x="1210" y="2913"/>
                  </a:lnTo>
                  <a:lnTo>
                    <a:pt x="1210" y="2913"/>
                  </a:lnTo>
                  <a:lnTo>
                    <a:pt x="1210" y="2913"/>
                  </a:lnTo>
                  <a:lnTo>
                    <a:pt x="1190" y="2913"/>
                  </a:lnTo>
                  <a:lnTo>
                    <a:pt x="1190" y="2892"/>
                  </a:lnTo>
                  <a:lnTo>
                    <a:pt x="1190" y="2913"/>
                  </a:lnTo>
                  <a:lnTo>
                    <a:pt x="1210" y="2913"/>
                  </a:lnTo>
                  <a:lnTo>
                    <a:pt x="1210" y="2913"/>
                  </a:lnTo>
                  <a:lnTo>
                    <a:pt x="1210" y="2913"/>
                  </a:lnTo>
                  <a:lnTo>
                    <a:pt x="1210" y="2872"/>
                  </a:lnTo>
                  <a:lnTo>
                    <a:pt x="1148" y="2831"/>
                  </a:lnTo>
                  <a:lnTo>
                    <a:pt x="1128" y="2831"/>
                  </a:lnTo>
                  <a:lnTo>
                    <a:pt x="1148" y="2831"/>
                  </a:lnTo>
                  <a:lnTo>
                    <a:pt x="1190" y="2851"/>
                  </a:lnTo>
                  <a:lnTo>
                    <a:pt x="1190" y="2872"/>
                  </a:lnTo>
                  <a:lnTo>
                    <a:pt x="1210" y="2872"/>
                  </a:lnTo>
                  <a:lnTo>
                    <a:pt x="1230" y="2913"/>
                  </a:lnTo>
                  <a:lnTo>
                    <a:pt x="1251" y="2913"/>
                  </a:lnTo>
                  <a:lnTo>
                    <a:pt x="1251" y="2913"/>
                  </a:lnTo>
                  <a:lnTo>
                    <a:pt x="1251" y="2913"/>
                  </a:lnTo>
                  <a:lnTo>
                    <a:pt x="1251" y="2913"/>
                  </a:lnTo>
                  <a:lnTo>
                    <a:pt x="1251" y="2913"/>
                  </a:lnTo>
                  <a:lnTo>
                    <a:pt x="1251" y="2913"/>
                  </a:lnTo>
                  <a:lnTo>
                    <a:pt x="1251" y="2913"/>
                  </a:lnTo>
                  <a:lnTo>
                    <a:pt x="1251" y="2913"/>
                  </a:lnTo>
                  <a:lnTo>
                    <a:pt x="1272" y="2913"/>
                  </a:lnTo>
                  <a:lnTo>
                    <a:pt x="1272" y="2913"/>
                  </a:lnTo>
                  <a:lnTo>
                    <a:pt x="1272" y="2913"/>
                  </a:lnTo>
                  <a:lnTo>
                    <a:pt x="1272" y="2913"/>
                  </a:lnTo>
                  <a:lnTo>
                    <a:pt x="1272" y="2892"/>
                  </a:lnTo>
                  <a:lnTo>
                    <a:pt x="1272" y="2892"/>
                  </a:lnTo>
                  <a:lnTo>
                    <a:pt x="1272" y="2892"/>
                  </a:lnTo>
                  <a:lnTo>
                    <a:pt x="1292" y="2913"/>
                  </a:lnTo>
                  <a:lnTo>
                    <a:pt x="1292" y="2913"/>
                  </a:lnTo>
                  <a:lnTo>
                    <a:pt x="1292" y="2913"/>
                  </a:lnTo>
                  <a:lnTo>
                    <a:pt x="1292" y="2892"/>
                  </a:lnTo>
                  <a:lnTo>
                    <a:pt x="1292" y="2892"/>
                  </a:lnTo>
                  <a:lnTo>
                    <a:pt x="1292" y="2892"/>
                  </a:lnTo>
                  <a:lnTo>
                    <a:pt x="1292" y="2892"/>
                  </a:lnTo>
                  <a:lnTo>
                    <a:pt x="1312" y="2892"/>
                  </a:lnTo>
                  <a:lnTo>
                    <a:pt x="1312" y="2892"/>
                  </a:lnTo>
                  <a:lnTo>
                    <a:pt x="1312" y="2892"/>
                  </a:lnTo>
                  <a:lnTo>
                    <a:pt x="1312" y="2892"/>
                  </a:lnTo>
                  <a:lnTo>
                    <a:pt x="1312" y="2892"/>
                  </a:lnTo>
                  <a:lnTo>
                    <a:pt x="1312" y="2892"/>
                  </a:lnTo>
                  <a:lnTo>
                    <a:pt x="1333" y="2892"/>
                  </a:lnTo>
                  <a:lnTo>
                    <a:pt x="1333" y="2892"/>
                  </a:lnTo>
                  <a:lnTo>
                    <a:pt x="1333" y="2872"/>
                  </a:lnTo>
                  <a:lnTo>
                    <a:pt x="1333" y="2872"/>
                  </a:lnTo>
                  <a:lnTo>
                    <a:pt x="1312" y="2872"/>
                  </a:lnTo>
                  <a:lnTo>
                    <a:pt x="1312" y="2872"/>
                  </a:lnTo>
                  <a:lnTo>
                    <a:pt x="1312" y="2872"/>
                  </a:lnTo>
                  <a:lnTo>
                    <a:pt x="1312" y="2872"/>
                  </a:lnTo>
                  <a:lnTo>
                    <a:pt x="1312" y="2851"/>
                  </a:lnTo>
                  <a:lnTo>
                    <a:pt x="1312" y="2851"/>
                  </a:lnTo>
                  <a:lnTo>
                    <a:pt x="1312" y="2851"/>
                  </a:lnTo>
                  <a:lnTo>
                    <a:pt x="1333" y="2831"/>
                  </a:lnTo>
                  <a:lnTo>
                    <a:pt x="1272" y="2810"/>
                  </a:lnTo>
                  <a:lnTo>
                    <a:pt x="1272" y="2790"/>
                  </a:lnTo>
                  <a:lnTo>
                    <a:pt x="1251" y="2790"/>
                  </a:lnTo>
                  <a:lnTo>
                    <a:pt x="1251" y="2769"/>
                  </a:lnTo>
                  <a:lnTo>
                    <a:pt x="1251" y="2769"/>
                  </a:lnTo>
                  <a:lnTo>
                    <a:pt x="1230" y="2728"/>
                  </a:lnTo>
                  <a:lnTo>
                    <a:pt x="1251" y="2749"/>
                  </a:lnTo>
                  <a:lnTo>
                    <a:pt x="1251" y="2749"/>
                  </a:lnTo>
                  <a:lnTo>
                    <a:pt x="1251" y="2749"/>
                  </a:lnTo>
                  <a:lnTo>
                    <a:pt x="1272" y="2769"/>
                  </a:lnTo>
                  <a:lnTo>
                    <a:pt x="1312" y="2810"/>
                  </a:lnTo>
                  <a:lnTo>
                    <a:pt x="1312" y="2810"/>
                  </a:lnTo>
                  <a:lnTo>
                    <a:pt x="1312" y="2810"/>
                  </a:lnTo>
                  <a:lnTo>
                    <a:pt x="1333" y="2810"/>
                  </a:lnTo>
                  <a:lnTo>
                    <a:pt x="1354" y="2831"/>
                  </a:lnTo>
                  <a:lnTo>
                    <a:pt x="1354" y="2831"/>
                  </a:lnTo>
                  <a:lnTo>
                    <a:pt x="1354" y="2810"/>
                  </a:lnTo>
                  <a:lnTo>
                    <a:pt x="1354" y="2810"/>
                  </a:lnTo>
                  <a:lnTo>
                    <a:pt x="1374" y="2810"/>
                  </a:lnTo>
                  <a:lnTo>
                    <a:pt x="1374" y="2810"/>
                  </a:lnTo>
                  <a:lnTo>
                    <a:pt x="1374" y="2810"/>
                  </a:lnTo>
                  <a:lnTo>
                    <a:pt x="1374" y="2790"/>
                  </a:lnTo>
                  <a:lnTo>
                    <a:pt x="1374" y="2810"/>
                  </a:lnTo>
                  <a:lnTo>
                    <a:pt x="1374" y="2810"/>
                  </a:lnTo>
                  <a:lnTo>
                    <a:pt x="1394" y="2810"/>
                  </a:lnTo>
                  <a:lnTo>
                    <a:pt x="1394" y="2810"/>
                  </a:lnTo>
                  <a:lnTo>
                    <a:pt x="1394" y="2810"/>
                  </a:lnTo>
                  <a:lnTo>
                    <a:pt x="1394" y="2810"/>
                  </a:lnTo>
                  <a:lnTo>
                    <a:pt x="1394" y="2790"/>
                  </a:lnTo>
                  <a:lnTo>
                    <a:pt x="1394" y="2790"/>
                  </a:lnTo>
                  <a:lnTo>
                    <a:pt x="1394" y="2790"/>
                  </a:lnTo>
                  <a:lnTo>
                    <a:pt x="1394" y="2790"/>
                  </a:lnTo>
                  <a:lnTo>
                    <a:pt x="1394" y="2790"/>
                  </a:lnTo>
                  <a:lnTo>
                    <a:pt x="1394" y="2790"/>
                  </a:lnTo>
                  <a:lnTo>
                    <a:pt x="1436" y="2790"/>
                  </a:lnTo>
                  <a:lnTo>
                    <a:pt x="1436" y="2769"/>
                  </a:lnTo>
                  <a:lnTo>
                    <a:pt x="1415" y="2769"/>
                  </a:lnTo>
                  <a:lnTo>
                    <a:pt x="1394" y="2769"/>
                  </a:lnTo>
                  <a:lnTo>
                    <a:pt x="1394" y="2769"/>
                  </a:lnTo>
                  <a:lnTo>
                    <a:pt x="1354" y="2749"/>
                  </a:lnTo>
                  <a:lnTo>
                    <a:pt x="1354" y="2749"/>
                  </a:lnTo>
                  <a:lnTo>
                    <a:pt x="1354" y="2687"/>
                  </a:lnTo>
                  <a:lnTo>
                    <a:pt x="1333" y="2687"/>
                  </a:lnTo>
                  <a:lnTo>
                    <a:pt x="1312" y="2687"/>
                  </a:lnTo>
                  <a:lnTo>
                    <a:pt x="1333" y="2687"/>
                  </a:lnTo>
                  <a:lnTo>
                    <a:pt x="1333" y="2687"/>
                  </a:lnTo>
                  <a:lnTo>
                    <a:pt x="1354" y="2687"/>
                  </a:lnTo>
                  <a:lnTo>
                    <a:pt x="1354" y="2687"/>
                  </a:lnTo>
                  <a:lnTo>
                    <a:pt x="1354" y="2687"/>
                  </a:lnTo>
                  <a:lnTo>
                    <a:pt x="1354" y="2687"/>
                  </a:lnTo>
                  <a:lnTo>
                    <a:pt x="1354" y="2687"/>
                  </a:lnTo>
                  <a:lnTo>
                    <a:pt x="1354" y="2708"/>
                  </a:lnTo>
                  <a:lnTo>
                    <a:pt x="1354" y="2708"/>
                  </a:lnTo>
                  <a:lnTo>
                    <a:pt x="1354" y="2708"/>
                  </a:lnTo>
                  <a:lnTo>
                    <a:pt x="1374" y="2728"/>
                  </a:lnTo>
                  <a:lnTo>
                    <a:pt x="1374" y="2728"/>
                  </a:lnTo>
                  <a:lnTo>
                    <a:pt x="1374" y="2728"/>
                  </a:lnTo>
                  <a:lnTo>
                    <a:pt x="1374" y="2749"/>
                  </a:lnTo>
                  <a:lnTo>
                    <a:pt x="1415" y="2749"/>
                  </a:lnTo>
                  <a:lnTo>
                    <a:pt x="1415" y="2749"/>
                  </a:lnTo>
                  <a:lnTo>
                    <a:pt x="1436" y="2749"/>
                  </a:lnTo>
                  <a:lnTo>
                    <a:pt x="1436" y="2749"/>
                  </a:lnTo>
                  <a:lnTo>
                    <a:pt x="1436" y="2749"/>
                  </a:lnTo>
                  <a:lnTo>
                    <a:pt x="1456" y="2749"/>
                  </a:lnTo>
                  <a:lnTo>
                    <a:pt x="1456" y="2749"/>
                  </a:lnTo>
                  <a:lnTo>
                    <a:pt x="1477" y="2749"/>
                  </a:lnTo>
                  <a:lnTo>
                    <a:pt x="1477" y="2728"/>
                  </a:lnTo>
                  <a:lnTo>
                    <a:pt x="1477" y="2728"/>
                  </a:lnTo>
                  <a:lnTo>
                    <a:pt x="1477" y="2728"/>
                  </a:lnTo>
                  <a:lnTo>
                    <a:pt x="1477" y="2728"/>
                  </a:lnTo>
                  <a:lnTo>
                    <a:pt x="1477" y="2728"/>
                  </a:lnTo>
                  <a:lnTo>
                    <a:pt x="1477" y="2708"/>
                  </a:lnTo>
                  <a:lnTo>
                    <a:pt x="1477" y="2708"/>
                  </a:lnTo>
                  <a:lnTo>
                    <a:pt x="1477" y="2728"/>
                  </a:lnTo>
                  <a:lnTo>
                    <a:pt x="1477" y="2708"/>
                  </a:lnTo>
                  <a:lnTo>
                    <a:pt x="1456" y="2708"/>
                  </a:lnTo>
                  <a:lnTo>
                    <a:pt x="1456" y="2687"/>
                  </a:lnTo>
                  <a:lnTo>
                    <a:pt x="1456" y="2687"/>
                  </a:lnTo>
                  <a:lnTo>
                    <a:pt x="1456" y="2687"/>
                  </a:lnTo>
                  <a:lnTo>
                    <a:pt x="1477" y="2708"/>
                  </a:lnTo>
                  <a:lnTo>
                    <a:pt x="1498" y="2708"/>
                  </a:lnTo>
                  <a:lnTo>
                    <a:pt x="1498" y="2708"/>
                  </a:lnTo>
                  <a:lnTo>
                    <a:pt x="1518" y="2687"/>
                  </a:lnTo>
                  <a:lnTo>
                    <a:pt x="1518" y="2687"/>
                  </a:lnTo>
                  <a:lnTo>
                    <a:pt x="1538" y="2687"/>
                  </a:lnTo>
                  <a:lnTo>
                    <a:pt x="1538" y="2667"/>
                  </a:lnTo>
                  <a:lnTo>
                    <a:pt x="1498" y="2646"/>
                  </a:lnTo>
                  <a:lnTo>
                    <a:pt x="1477" y="2646"/>
                  </a:lnTo>
                  <a:lnTo>
                    <a:pt x="1456" y="2667"/>
                  </a:lnTo>
                  <a:lnTo>
                    <a:pt x="1436" y="2667"/>
                  </a:lnTo>
                  <a:lnTo>
                    <a:pt x="1436" y="2646"/>
                  </a:lnTo>
                  <a:lnTo>
                    <a:pt x="1456" y="2646"/>
                  </a:lnTo>
                  <a:lnTo>
                    <a:pt x="1477" y="2646"/>
                  </a:lnTo>
                  <a:lnTo>
                    <a:pt x="1477" y="2626"/>
                  </a:lnTo>
                  <a:lnTo>
                    <a:pt x="1456" y="2626"/>
                  </a:lnTo>
                  <a:lnTo>
                    <a:pt x="1456" y="2626"/>
                  </a:lnTo>
                  <a:lnTo>
                    <a:pt x="1456" y="2626"/>
                  </a:lnTo>
                  <a:lnTo>
                    <a:pt x="1477" y="2626"/>
                  </a:lnTo>
                  <a:lnTo>
                    <a:pt x="1477" y="2626"/>
                  </a:lnTo>
                  <a:lnTo>
                    <a:pt x="1498" y="2626"/>
                  </a:lnTo>
                  <a:lnTo>
                    <a:pt x="1498" y="2626"/>
                  </a:lnTo>
                  <a:lnTo>
                    <a:pt x="1498" y="2626"/>
                  </a:lnTo>
                  <a:lnTo>
                    <a:pt x="1498" y="2605"/>
                  </a:lnTo>
                  <a:lnTo>
                    <a:pt x="1498" y="2605"/>
                  </a:lnTo>
                  <a:lnTo>
                    <a:pt x="1518" y="2605"/>
                  </a:lnTo>
                  <a:lnTo>
                    <a:pt x="1518" y="2605"/>
                  </a:lnTo>
                  <a:lnTo>
                    <a:pt x="1518" y="2605"/>
                  </a:lnTo>
                  <a:lnTo>
                    <a:pt x="1518" y="2605"/>
                  </a:lnTo>
                  <a:lnTo>
                    <a:pt x="1518" y="2605"/>
                  </a:lnTo>
                  <a:lnTo>
                    <a:pt x="1518" y="2605"/>
                  </a:lnTo>
                  <a:lnTo>
                    <a:pt x="1518" y="2585"/>
                  </a:lnTo>
                  <a:lnTo>
                    <a:pt x="1538" y="2585"/>
                  </a:lnTo>
                  <a:lnTo>
                    <a:pt x="1538" y="2585"/>
                  </a:lnTo>
                  <a:lnTo>
                    <a:pt x="1559" y="2585"/>
                  </a:lnTo>
                  <a:lnTo>
                    <a:pt x="1559" y="2564"/>
                  </a:lnTo>
                  <a:lnTo>
                    <a:pt x="1559" y="2564"/>
                  </a:lnTo>
                  <a:lnTo>
                    <a:pt x="1559" y="2543"/>
                  </a:lnTo>
                  <a:lnTo>
                    <a:pt x="1559" y="2543"/>
                  </a:lnTo>
                  <a:lnTo>
                    <a:pt x="1559" y="2543"/>
                  </a:lnTo>
                  <a:lnTo>
                    <a:pt x="1559" y="2543"/>
                  </a:lnTo>
                  <a:lnTo>
                    <a:pt x="1559" y="2543"/>
                  </a:lnTo>
                  <a:lnTo>
                    <a:pt x="1580" y="2543"/>
                  </a:lnTo>
                  <a:lnTo>
                    <a:pt x="1580" y="2543"/>
                  </a:lnTo>
                  <a:lnTo>
                    <a:pt x="1580" y="2523"/>
                  </a:lnTo>
                  <a:lnTo>
                    <a:pt x="1559" y="2523"/>
                  </a:lnTo>
                  <a:lnTo>
                    <a:pt x="1559" y="2523"/>
                  </a:lnTo>
                  <a:lnTo>
                    <a:pt x="1559" y="2503"/>
                  </a:lnTo>
                  <a:lnTo>
                    <a:pt x="1559" y="2503"/>
                  </a:lnTo>
                  <a:lnTo>
                    <a:pt x="1518" y="2482"/>
                  </a:lnTo>
                  <a:lnTo>
                    <a:pt x="1518" y="2482"/>
                  </a:lnTo>
                  <a:lnTo>
                    <a:pt x="1518" y="2482"/>
                  </a:lnTo>
                  <a:lnTo>
                    <a:pt x="1518" y="2461"/>
                  </a:lnTo>
                  <a:lnTo>
                    <a:pt x="1518" y="2461"/>
                  </a:lnTo>
                  <a:lnTo>
                    <a:pt x="1518" y="2461"/>
                  </a:lnTo>
                  <a:lnTo>
                    <a:pt x="1518" y="2461"/>
                  </a:lnTo>
                  <a:lnTo>
                    <a:pt x="1518" y="2461"/>
                  </a:lnTo>
                  <a:lnTo>
                    <a:pt x="1518" y="2441"/>
                  </a:lnTo>
                  <a:lnTo>
                    <a:pt x="1518" y="2421"/>
                  </a:lnTo>
                  <a:lnTo>
                    <a:pt x="1498" y="2379"/>
                  </a:lnTo>
                  <a:lnTo>
                    <a:pt x="1498" y="2379"/>
                  </a:lnTo>
                  <a:lnTo>
                    <a:pt x="1477" y="2379"/>
                  </a:lnTo>
                  <a:lnTo>
                    <a:pt x="1477" y="2379"/>
                  </a:lnTo>
                  <a:lnTo>
                    <a:pt x="1477" y="2379"/>
                  </a:lnTo>
                  <a:lnTo>
                    <a:pt x="1477" y="2379"/>
                  </a:lnTo>
                  <a:lnTo>
                    <a:pt x="1498" y="2359"/>
                  </a:lnTo>
                  <a:lnTo>
                    <a:pt x="1498" y="2359"/>
                  </a:lnTo>
                  <a:lnTo>
                    <a:pt x="1498" y="2359"/>
                  </a:lnTo>
                  <a:lnTo>
                    <a:pt x="1498" y="2359"/>
                  </a:lnTo>
                  <a:lnTo>
                    <a:pt x="1518" y="2379"/>
                  </a:lnTo>
                  <a:lnTo>
                    <a:pt x="1518" y="2400"/>
                  </a:lnTo>
                  <a:lnTo>
                    <a:pt x="1518" y="2400"/>
                  </a:lnTo>
                  <a:lnTo>
                    <a:pt x="1538" y="2400"/>
                  </a:lnTo>
                  <a:lnTo>
                    <a:pt x="1538" y="2400"/>
                  </a:lnTo>
                  <a:lnTo>
                    <a:pt x="1538" y="2400"/>
                  </a:lnTo>
                  <a:lnTo>
                    <a:pt x="1538" y="2400"/>
                  </a:lnTo>
                  <a:lnTo>
                    <a:pt x="1538" y="2400"/>
                  </a:lnTo>
                  <a:lnTo>
                    <a:pt x="1538" y="2421"/>
                  </a:lnTo>
                  <a:lnTo>
                    <a:pt x="1538" y="2421"/>
                  </a:lnTo>
                  <a:lnTo>
                    <a:pt x="1538" y="2421"/>
                  </a:lnTo>
                  <a:lnTo>
                    <a:pt x="1538" y="2421"/>
                  </a:lnTo>
                  <a:lnTo>
                    <a:pt x="1559" y="2441"/>
                  </a:lnTo>
                  <a:lnTo>
                    <a:pt x="1559" y="2441"/>
                  </a:lnTo>
                  <a:lnTo>
                    <a:pt x="1559" y="2461"/>
                  </a:lnTo>
                  <a:lnTo>
                    <a:pt x="1559" y="2461"/>
                  </a:lnTo>
                  <a:lnTo>
                    <a:pt x="1559" y="2461"/>
                  </a:lnTo>
                  <a:lnTo>
                    <a:pt x="1559" y="2461"/>
                  </a:lnTo>
                  <a:lnTo>
                    <a:pt x="1559" y="2461"/>
                  </a:lnTo>
                  <a:lnTo>
                    <a:pt x="1559" y="2461"/>
                  </a:lnTo>
                  <a:lnTo>
                    <a:pt x="1559" y="2461"/>
                  </a:lnTo>
                  <a:lnTo>
                    <a:pt x="1580" y="2482"/>
                  </a:lnTo>
                  <a:lnTo>
                    <a:pt x="1580" y="2503"/>
                  </a:lnTo>
                  <a:lnTo>
                    <a:pt x="1600" y="2503"/>
                  </a:lnTo>
                  <a:lnTo>
                    <a:pt x="1600" y="2503"/>
                  </a:lnTo>
                  <a:lnTo>
                    <a:pt x="1600" y="2503"/>
                  </a:lnTo>
                  <a:lnTo>
                    <a:pt x="1620" y="2503"/>
                  </a:lnTo>
                  <a:lnTo>
                    <a:pt x="1620" y="2503"/>
                  </a:lnTo>
                  <a:lnTo>
                    <a:pt x="1600" y="2503"/>
                  </a:lnTo>
                  <a:lnTo>
                    <a:pt x="1600" y="2503"/>
                  </a:lnTo>
                  <a:lnTo>
                    <a:pt x="1600" y="2503"/>
                  </a:lnTo>
                  <a:lnTo>
                    <a:pt x="1600" y="2503"/>
                  </a:lnTo>
                  <a:lnTo>
                    <a:pt x="1600" y="2482"/>
                  </a:lnTo>
                  <a:lnTo>
                    <a:pt x="1600" y="2482"/>
                  </a:lnTo>
                  <a:lnTo>
                    <a:pt x="1620" y="2482"/>
                  </a:lnTo>
                  <a:lnTo>
                    <a:pt x="1620" y="2482"/>
                  </a:lnTo>
                  <a:lnTo>
                    <a:pt x="1600" y="2461"/>
                  </a:lnTo>
                  <a:lnTo>
                    <a:pt x="1600" y="2461"/>
                  </a:lnTo>
                  <a:lnTo>
                    <a:pt x="1600" y="2461"/>
                  </a:lnTo>
                  <a:lnTo>
                    <a:pt x="1580" y="2482"/>
                  </a:lnTo>
                  <a:lnTo>
                    <a:pt x="1580" y="2482"/>
                  </a:lnTo>
                  <a:lnTo>
                    <a:pt x="1580" y="2461"/>
                  </a:lnTo>
                  <a:lnTo>
                    <a:pt x="1580" y="2461"/>
                  </a:lnTo>
                  <a:lnTo>
                    <a:pt x="1580" y="2461"/>
                  </a:lnTo>
                  <a:lnTo>
                    <a:pt x="1580" y="2461"/>
                  </a:lnTo>
                  <a:lnTo>
                    <a:pt x="1580" y="2441"/>
                  </a:lnTo>
                  <a:lnTo>
                    <a:pt x="1580" y="2441"/>
                  </a:lnTo>
                  <a:lnTo>
                    <a:pt x="1559" y="2441"/>
                  </a:lnTo>
                  <a:lnTo>
                    <a:pt x="1559" y="2441"/>
                  </a:lnTo>
                  <a:lnTo>
                    <a:pt x="1559" y="2421"/>
                  </a:lnTo>
                  <a:lnTo>
                    <a:pt x="1559" y="2421"/>
                  </a:lnTo>
                  <a:lnTo>
                    <a:pt x="1559" y="2421"/>
                  </a:lnTo>
                  <a:lnTo>
                    <a:pt x="1580" y="2421"/>
                  </a:lnTo>
                  <a:lnTo>
                    <a:pt x="1580" y="2441"/>
                  </a:lnTo>
                  <a:lnTo>
                    <a:pt x="1580" y="2441"/>
                  </a:lnTo>
                  <a:lnTo>
                    <a:pt x="1580" y="2441"/>
                  </a:lnTo>
                  <a:lnTo>
                    <a:pt x="1580" y="2421"/>
                  </a:lnTo>
                  <a:lnTo>
                    <a:pt x="1580" y="2421"/>
                  </a:lnTo>
                  <a:lnTo>
                    <a:pt x="1580" y="2400"/>
                  </a:lnTo>
                  <a:lnTo>
                    <a:pt x="1580" y="2400"/>
                  </a:lnTo>
                  <a:lnTo>
                    <a:pt x="1580" y="2400"/>
                  </a:lnTo>
                  <a:lnTo>
                    <a:pt x="1580" y="2421"/>
                  </a:lnTo>
                  <a:lnTo>
                    <a:pt x="1580" y="2441"/>
                  </a:lnTo>
                  <a:lnTo>
                    <a:pt x="1600" y="2461"/>
                  </a:lnTo>
                  <a:lnTo>
                    <a:pt x="1600" y="2461"/>
                  </a:lnTo>
                  <a:lnTo>
                    <a:pt x="1600" y="2461"/>
                  </a:lnTo>
                  <a:lnTo>
                    <a:pt x="1600" y="2441"/>
                  </a:lnTo>
                  <a:lnTo>
                    <a:pt x="1620" y="2441"/>
                  </a:lnTo>
                  <a:lnTo>
                    <a:pt x="1620" y="2441"/>
                  </a:lnTo>
                  <a:lnTo>
                    <a:pt x="1620" y="2441"/>
                  </a:lnTo>
                  <a:lnTo>
                    <a:pt x="1620" y="2441"/>
                  </a:lnTo>
                  <a:lnTo>
                    <a:pt x="1620" y="2421"/>
                  </a:lnTo>
                  <a:lnTo>
                    <a:pt x="1620" y="2400"/>
                  </a:lnTo>
                  <a:lnTo>
                    <a:pt x="1620" y="2400"/>
                  </a:lnTo>
                  <a:lnTo>
                    <a:pt x="1620" y="2400"/>
                  </a:lnTo>
                  <a:lnTo>
                    <a:pt x="1600" y="2359"/>
                  </a:lnTo>
                  <a:lnTo>
                    <a:pt x="1600" y="2359"/>
                  </a:lnTo>
                  <a:lnTo>
                    <a:pt x="1580" y="2359"/>
                  </a:lnTo>
                  <a:lnTo>
                    <a:pt x="1580" y="2359"/>
                  </a:lnTo>
                  <a:lnTo>
                    <a:pt x="1580" y="2359"/>
                  </a:lnTo>
                  <a:lnTo>
                    <a:pt x="1580" y="2359"/>
                  </a:lnTo>
                  <a:lnTo>
                    <a:pt x="1559" y="2359"/>
                  </a:lnTo>
                  <a:lnTo>
                    <a:pt x="1559" y="2359"/>
                  </a:lnTo>
                  <a:lnTo>
                    <a:pt x="1559" y="2359"/>
                  </a:lnTo>
                  <a:lnTo>
                    <a:pt x="1559" y="2339"/>
                  </a:lnTo>
                  <a:lnTo>
                    <a:pt x="1559" y="2339"/>
                  </a:lnTo>
                  <a:lnTo>
                    <a:pt x="1559" y="2339"/>
                  </a:lnTo>
                  <a:lnTo>
                    <a:pt x="1559" y="2339"/>
                  </a:lnTo>
                  <a:lnTo>
                    <a:pt x="1580" y="2339"/>
                  </a:lnTo>
                  <a:lnTo>
                    <a:pt x="1580" y="2339"/>
                  </a:lnTo>
                  <a:lnTo>
                    <a:pt x="1580" y="2339"/>
                  </a:lnTo>
                  <a:lnTo>
                    <a:pt x="1559" y="2339"/>
                  </a:lnTo>
                  <a:lnTo>
                    <a:pt x="1559" y="2297"/>
                  </a:lnTo>
                  <a:lnTo>
                    <a:pt x="1518" y="2277"/>
                  </a:lnTo>
                  <a:lnTo>
                    <a:pt x="1518" y="2257"/>
                  </a:lnTo>
                  <a:lnTo>
                    <a:pt x="1518" y="2257"/>
                  </a:lnTo>
                  <a:lnTo>
                    <a:pt x="1518" y="2257"/>
                  </a:lnTo>
                  <a:lnTo>
                    <a:pt x="1518" y="2236"/>
                  </a:lnTo>
                  <a:lnTo>
                    <a:pt x="1518" y="2236"/>
                  </a:lnTo>
                  <a:lnTo>
                    <a:pt x="1518" y="2236"/>
                  </a:lnTo>
                  <a:lnTo>
                    <a:pt x="1538" y="2236"/>
                  </a:lnTo>
                  <a:lnTo>
                    <a:pt x="1538" y="2257"/>
                  </a:lnTo>
                  <a:lnTo>
                    <a:pt x="1538" y="2257"/>
                  </a:lnTo>
                  <a:lnTo>
                    <a:pt x="1538" y="2257"/>
                  </a:lnTo>
                  <a:lnTo>
                    <a:pt x="1559" y="2277"/>
                  </a:lnTo>
                  <a:lnTo>
                    <a:pt x="1580" y="2297"/>
                  </a:lnTo>
                  <a:lnTo>
                    <a:pt x="1580" y="2318"/>
                  </a:lnTo>
                  <a:lnTo>
                    <a:pt x="1580" y="2318"/>
                  </a:lnTo>
                  <a:lnTo>
                    <a:pt x="1600" y="2318"/>
                  </a:lnTo>
                  <a:lnTo>
                    <a:pt x="1600" y="2297"/>
                  </a:lnTo>
                  <a:lnTo>
                    <a:pt x="1600" y="2277"/>
                  </a:lnTo>
                  <a:lnTo>
                    <a:pt x="1600" y="2277"/>
                  </a:lnTo>
                  <a:lnTo>
                    <a:pt x="1620" y="2277"/>
                  </a:lnTo>
                  <a:lnTo>
                    <a:pt x="1620" y="2277"/>
                  </a:lnTo>
                  <a:lnTo>
                    <a:pt x="1620" y="2277"/>
                  </a:lnTo>
                  <a:lnTo>
                    <a:pt x="1600" y="2297"/>
                  </a:lnTo>
                  <a:lnTo>
                    <a:pt x="1600" y="2318"/>
                  </a:lnTo>
                  <a:lnTo>
                    <a:pt x="1600" y="2318"/>
                  </a:lnTo>
                  <a:lnTo>
                    <a:pt x="1600" y="2318"/>
                  </a:lnTo>
                  <a:lnTo>
                    <a:pt x="1600" y="2318"/>
                  </a:lnTo>
                  <a:lnTo>
                    <a:pt x="1600" y="2318"/>
                  </a:lnTo>
                  <a:lnTo>
                    <a:pt x="1600" y="2339"/>
                  </a:lnTo>
                  <a:lnTo>
                    <a:pt x="1600" y="2339"/>
                  </a:lnTo>
                  <a:lnTo>
                    <a:pt x="1620" y="2318"/>
                  </a:lnTo>
                  <a:lnTo>
                    <a:pt x="1620" y="2318"/>
                  </a:lnTo>
                  <a:lnTo>
                    <a:pt x="1620" y="2318"/>
                  </a:lnTo>
                  <a:lnTo>
                    <a:pt x="1620" y="2318"/>
                  </a:lnTo>
                  <a:lnTo>
                    <a:pt x="1620" y="2297"/>
                  </a:lnTo>
                  <a:lnTo>
                    <a:pt x="1620" y="2297"/>
                  </a:lnTo>
                  <a:lnTo>
                    <a:pt x="1620" y="2297"/>
                  </a:lnTo>
                  <a:lnTo>
                    <a:pt x="1641" y="2297"/>
                  </a:lnTo>
                  <a:lnTo>
                    <a:pt x="1641" y="2297"/>
                  </a:lnTo>
                  <a:lnTo>
                    <a:pt x="1620" y="2297"/>
                  </a:lnTo>
                  <a:lnTo>
                    <a:pt x="1620" y="2318"/>
                  </a:lnTo>
                  <a:lnTo>
                    <a:pt x="1641" y="2318"/>
                  </a:lnTo>
                  <a:lnTo>
                    <a:pt x="1641" y="2318"/>
                  </a:lnTo>
                  <a:lnTo>
                    <a:pt x="1641" y="2318"/>
                  </a:lnTo>
                  <a:lnTo>
                    <a:pt x="1641" y="2339"/>
                  </a:lnTo>
                  <a:lnTo>
                    <a:pt x="1641" y="2339"/>
                  </a:lnTo>
                  <a:lnTo>
                    <a:pt x="1641" y="2339"/>
                  </a:lnTo>
                  <a:lnTo>
                    <a:pt x="1641" y="2318"/>
                  </a:lnTo>
                  <a:lnTo>
                    <a:pt x="1641" y="2277"/>
                  </a:lnTo>
                  <a:lnTo>
                    <a:pt x="1641" y="2277"/>
                  </a:lnTo>
                  <a:lnTo>
                    <a:pt x="1662" y="2277"/>
                  </a:lnTo>
                  <a:lnTo>
                    <a:pt x="1662" y="2277"/>
                  </a:lnTo>
                  <a:lnTo>
                    <a:pt x="1662" y="2277"/>
                  </a:lnTo>
                  <a:lnTo>
                    <a:pt x="1662" y="2277"/>
                  </a:lnTo>
                  <a:lnTo>
                    <a:pt x="1662" y="2277"/>
                  </a:lnTo>
                  <a:lnTo>
                    <a:pt x="1662" y="2297"/>
                  </a:lnTo>
                  <a:lnTo>
                    <a:pt x="1662" y="2297"/>
                  </a:lnTo>
                  <a:lnTo>
                    <a:pt x="1662" y="2297"/>
                  </a:lnTo>
                  <a:lnTo>
                    <a:pt x="1662" y="2297"/>
                  </a:lnTo>
                  <a:lnTo>
                    <a:pt x="1662" y="2297"/>
                  </a:lnTo>
                  <a:lnTo>
                    <a:pt x="1662" y="2297"/>
                  </a:lnTo>
                  <a:lnTo>
                    <a:pt x="1682" y="2297"/>
                  </a:lnTo>
                  <a:lnTo>
                    <a:pt x="1682" y="2297"/>
                  </a:lnTo>
                  <a:lnTo>
                    <a:pt x="1682" y="2277"/>
                  </a:lnTo>
                  <a:lnTo>
                    <a:pt x="1682" y="2277"/>
                  </a:lnTo>
                  <a:lnTo>
                    <a:pt x="1662" y="2277"/>
                  </a:lnTo>
                  <a:lnTo>
                    <a:pt x="1662" y="2277"/>
                  </a:lnTo>
                  <a:lnTo>
                    <a:pt x="1662" y="2257"/>
                  </a:lnTo>
                  <a:lnTo>
                    <a:pt x="1662" y="2257"/>
                  </a:lnTo>
                  <a:lnTo>
                    <a:pt x="1662" y="2257"/>
                  </a:lnTo>
                  <a:lnTo>
                    <a:pt x="1662" y="2257"/>
                  </a:lnTo>
                  <a:lnTo>
                    <a:pt x="1662" y="2257"/>
                  </a:lnTo>
                  <a:lnTo>
                    <a:pt x="1682" y="2277"/>
                  </a:lnTo>
                  <a:lnTo>
                    <a:pt x="1682" y="2277"/>
                  </a:lnTo>
                  <a:lnTo>
                    <a:pt x="1682" y="2277"/>
                  </a:lnTo>
                  <a:lnTo>
                    <a:pt x="1682" y="2277"/>
                  </a:lnTo>
                  <a:lnTo>
                    <a:pt x="1702" y="2257"/>
                  </a:lnTo>
                  <a:lnTo>
                    <a:pt x="1702" y="2257"/>
                  </a:lnTo>
                  <a:lnTo>
                    <a:pt x="1702" y="2257"/>
                  </a:lnTo>
                  <a:lnTo>
                    <a:pt x="1702" y="2257"/>
                  </a:lnTo>
                  <a:lnTo>
                    <a:pt x="1702" y="2257"/>
                  </a:lnTo>
                  <a:lnTo>
                    <a:pt x="1702" y="2257"/>
                  </a:lnTo>
                  <a:lnTo>
                    <a:pt x="1702" y="2257"/>
                  </a:lnTo>
                  <a:lnTo>
                    <a:pt x="1723" y="2257"/>
                  </a:lnTo>
                  <a:lnTo>
                    <a:pt x="1723" y="2257"/>
                  </a:lnTo>
                  <a:lnTo>
                    <a:pt x="1723" y="2257"/>
                  </a:lnTo>
                  <a:lnTo>
                    <a:pt x="1744" y="2257"/>
                  </a:lnTo>
                  <a:lnTo>
                    <a:pt x="1723" y="2257"/>
                  </a:lnTo>
                  <a:lnTo>
                    <a:pt x="1723" y="2257"/>
                  </a:lnTo>
                  <a:lnTo>
                    <a:pt x="1702" y="2277"/>
                  </a:lnTo>
                  <a:lnTo>
                    <a:pt x="1702" y="2277"/>
                  </a:lnTo>
                  <a:lnTo>
                    <a:pt x="1702" y="2277"/>
                  </a:lnTo>
                  <a:lnTo>
                    <a:pt x="1723" y="2277"/>
                  </a:lnTo>
                  <a:lnTo>
                    <a:pt x="1723" y="2297"/>
                  </a:lnTo>
                  <a:lnTo>
                    <a:pt x="1723" y="2277"/>
                  </a:lnTo>
                  <a:lnTo>
                    <a:pt x="1723" y="2277"/>
                  </a:lnTo>
                  <a:lnTo>
                    <a:pt x="1702" y="2277"/>
                  </a:lnTo>
                  <a:lnTo>
                    <a:pt x="1702" y="2297"/>
                  </a:lnTo>
                  <a:lnTo>
                    <a:pt x="1702" y="2297"/>
                  </a:lnTo>
                  <a:lnTo>
                    <a:pt x="1702" y="2297"/>
                  </a:lnTo>
                  <a:lnTo>
                    <a:pt x="1702" y="2318"/>
                  </a:lnTo>
                  <a:lnTo>
                    <a:pt x="1723" y="2318"/>
                  </a:lnTo>
                  <a:lnTo>
                    <a:pt x="1744" y="2359"/>
                  </a:lnTo>
                  <a:lnTo>
                    <a:pt x="1744" y="2359"/>
                  </a:lnTo>
                  <a:lnTo>
                    <a:pt x="1764" y="2339"/>
                  </a:lnTo>
                  <a:lnTo>
                    <a:pt x="1764" y="2318"/>
                  </a:lnTo>
                  <a:lnTo>
                    <a:pt x="1764" y="2318"/>
                  </a:lnTo>
                  <a:lnTo>
                    <a:pt x="1764" y="2318"/>
                  </a:lnTo>
                  <a:lnTo>
                    <a:pt x="1784" y="2318"/>
                  </a:lnTo>
                  <a:lnTo>
                    <a:pt x="1764" y="2318"/>
                  </a:lnTo>
                  <a:lnTo>
                    <a:pt x="1764" y="2339"/>
                  </a:lnTo>
                  <a:lnTo>
                    <a:pt x="1764" y="2339"/>
                  </a:lnTo>
                  <a:lnTo>
                    <a:pt x="1784" y="2339"/>
                  </a:lnTo>
                  <a:lnTo>
                    <a:pt x="1784" y="2359"/>
                  </a:lnTo>
                  <a:lnTo>
                    <a:pt x="1805" y="2359"/>
                  </a:lnTo>
                  <a:lnTo>
                    <a:pt x="1805" y="2359"/>
                  </a:lnTo>
                  <a:lnTo>
                    <a:pt x="1826" y="2359"/>
                  </a:lnTo>
                  <a:lnTo>
                    <a:pt x="1826" y="2359"/>
                  </a:lnTo>
                  <a:lnTo>
                    <a:pt x="1826" y="2359"/>
                  </a:lnTo>
                  <a:lnTo>
                    <a:pt x="1805" y="2339"/>
                  </a:lnTo>
                  <a:lnTo>
                    <a:pt x="1805" y="2339"/>
                  </a:lnTo>
                  <a:lnTo>
                    <a:pt x="1805" y="2339"/>
                  </a:lnTo>
                  <a:lnTo>
                    <a:pt x="1826" y="2339"/>
                  </a:lnTo>
                  <a:lnTo>
                    <a:pt x="1826" y="2339"/>
                  </a:lnTo>
                  <a:lnTo>
                    <a:pt x="1826" y="2339"/>
                  </a:lnTo>
                  <a:lnTo>
                    <a:pt x="1826" y="2339"/>
                  </a:lnTo>
                  <a:lnTo>
                    <a:pt x="1826" y="2339"/>
                  </a:lnTo>
                  <a:lnTo>
                    <a:pt x="1826" y="2339"/>
                  </a:lnTo>
                  <a:lnTo>
                    <a:pt x="1826" y="2339"/>
                  </a:lnTo>
                  <a:lnTo>
                    <a:pt x="1826" y="2318"/>
                  </a:lnTo>
                  <a:lnTo>
                    <a:pt x="1846" y="2318"/>
                  </a:lnTo>
                  <a:lnTo>
                    <a:pt x="1826" y="2318"/>
                  </a:lnTo>
                  <a:lnTo>
                    <a:pt x="1846" y="2339"/>
                  </a:lnTo>
                  <a:lnTo>
                    <a:pt x="1846" y="2339"/>
                  </a:lnTo>
                  <a:lnTo>
                    <a:pt x="1866" y="2339"/>
                  </a:lnTo>
                  <a:lnTo>
                    <a:pt x="1866" y="2339"/>
                  </a:lnTo>
                  <a:lnTo>
                    <a:pt x="1866" y="2318"/>
                  </a:lnTo>
                  <a:lnTo>
                    <a:pt x="1866" y="2318"/>
                  </a:lnTo>
                  <a:lnTo>
                    <a:pt x="1866" y="2318"/>
                  </a:lnTo>
                  <a:lnTo>
                    <a:pt x="1887" y="2318"/>
                  </a:lnTo>
                  <a:lnTo>
                    <a:pt x="1887" y="2318"/>
                  </a:lnTo>
                  <a:lnTo>
                    <a:pt x="1866" y="2318"/>
                  </a:lnTo>
                  <a:lnTo>
                    <a:pt x="1866" y="2297"/>
                  </a:lnTo>
                  <a:lnTo>
                    <a:pt x="1866" y="2297"/>
                  </a:lnTo>
                  <a:lnTo>
                    <a:pt x="1866" y="2297"/>
                  </a:lnTo>
                  <a:lnTo>
                    <a:pt x="1866" y="2297"/>
                  </a:lnTo>
                  <a:lnTo>
                    <a:pt x="1866" y="2277"/>
                  </a:lnTo>
                  <a:lnTo>
                    <a:pt x="1805" y="2257"/>
                  </a:lnTo>
                  <a:lnTo>
                    <a:pt x="1826" y="2236"/>
                  </a:lnTo>
                  <a:lnTo>
                    <a:pt x="1826" y="2236"/>
                  </a:lnTo>
                  <a:lnTo>
                    <a:pt x="1805" y="2215"/>
                  </a:lnTo>
                  <a:lnTo>
                    <a:pt x="1805" y="2215"/>
                  </a:lnTo>
                  <a:lnTo>
                    <a:pt x="1805" y="2195"/>
                  </a:lnTo>
                  <a:lnTo>
                    <a:pt x="1784" y="2195"/>
                  </a:lnTo>
                  <a:lnTo>
                    <a:pt x="1805" y="2195"/>
                  </a:lnTo>
                  <a:lnTo>
                    <a:pt x="1805" y="2195"/>
                  </a:lnTo>
                  <a:lnTo>
                    <a:pt x="1805" y="2195"/>
                  </a:lnTo>
                  <a:lnTo>
                    <a:pt x="1826" y="2195"/>
                  </a:lnTo>
                  <a:lnTo>
                    <a:pt x="1826" y="2175"/>
                  </a:lnTo>
                  <a:lnTo>
                    <a:pt x="1826" y="2175"/>
                  </a:lnTo>
                  <a:lnTo>
                    <a:pt x="1826" y="2154"/>
                  </a:lnTo>
                  <a:lnTo>
                    <a:pt x="1826" y="2154"/>
                  </a:lnTo>
                  <a:lnTo>
                    <a:pt x="1826" y="2154"/>
                  </a:lnTo>
                  <a:lnTo>
                    <a:pt x="1826" y="2175"/>
                  </a:lnTo>
                  <a:lnTo>
                    <a:pt x="1846" y="2175"/>
                  </a:lnTo>
                  <a:lnTo>
                    <a:pt x="1826" y="2195"/>
                  </a:lnTo>
                  <a:lnTo>
                    <a:pt x="1826" y="2215"/>
                  </a:lnTo>
                  <a:lnTo>
                    <a:pt x="1826" y="2236"/>
                  </a:lnTo>
                  <a:lnTo>
                    <a:pt x="1826" y="2236"/>
                  </a:lnTo>
                  <a:lnTo>
                    <a:pt x="1846" y="2236"/>
                  </a:lnTo>
                  <a:lnTo>
                    <a:pt x="1846" y="2236"/>
                  </a:lnTo>
                  <a:lnTo>
                    <a:pt x="1846" y="2236"/>
                  </a:lnTo>
                  <a:lnTo>
                    <a:pt x="1826" y="2236"/>
                  </a:lnTo>
                  <a:lnTo>
                    <a:pt x="1846" y="2236"/>
                  </a:lnTo>
                  <a:lnTo>
                    <a:pt x="1846" y="2236"/>
                  </a:lnTo>
                  <a:lnTo>
                    <a:pt x="1846" y="2236"/>
                  </a:lnTo>
                  <a:lnTo>
                    <a:pt x="1846" y="2236"/>
                  </a:lnTo>
                  <a:lnTo>
                    <a:pt x="1846" y="2257"/>
                  </a:lnTo>
                  <a:lnTo>
                    <a:pt x="1846" y="2257"/>
                  </a:lnTo>
                  <a:lnTo>
                    <a:pt x="1846" y="2257"/>
                  </a:lnTo>
                  <a:lnTo>
                    <a:pt x="1866" y="2277"/>
                  </a:lnTo>
                  <a:lnTo>
                    <a:pt x="1866" y="2277"/>
                  </a:lnTo>
                  <a:lnTo>
                    <a:pt x="1866" y="2277"/>
                  </a:lnTo>
                  <a:lnTo>
                    <a:pt x="1866" y="2277"/>
                  </a:lnTo>
                  <a:lnTo>
                    <a:pt x="1866" y="2277"/>
                  </a:lnTo>
                  <a:lnTo>
                    <a:pt x="1866" y="2257"/>
                  </a:lnTo>
                  <a:lnTo>
                    <a:pt x="1887" y="2277"/>
                  </a:lnTo>
                  <a:lnTo>
                    <a:pt x="1887" y="2297"/>
                  </a:lnTo>
                  <a:lnTo>
                    <a:pt x="1907" y="2297"/>
                  </a:lnTo>
                  <a:lnTo>
                    <a:pt x="1907" y="2297"/>
                  </a:lnTo>
                  <a:lnTo>
                    <a:pt x="1907" y="2297"/>
                  </a:lnTo>
                  <a:lnTo>
                    <a:pt x="1907" y="2277"/>
                  </a:lnTo>
                  <a:lnTo>
                    <a:pt x="1907" y="2257"/>
                  </a:lnTo>
                  <a:lnTo>
                    <a:pt x="1887" y="2236"/>
                  </a:lnTo>
                  <a:lnTo>
                    <a:pt x="1887" y="2195"/>
                  </a:lnTo>
                  <a:lnTo>
                    <a:pt x="1866" y="2175"/>
                  </a:lnTo>
                  <a:lnTo>
                    <a:pt x="1866" y="2175"/>
                  </a:lnTo>
                  <a:lnTo>
                    <a:pt x="1866" y="2154"/>
                  </a:lnTo>
                  <a:lnTo>
                    <a:pt x="1887" y="2175"/>
                  </a:lnTo>
                  <a:lnTo>
                    <a:pt x="1887" y="2195"/>
                  </a:lnTo>
                  <a:lnTo>
                    <a:pt x="1907" y="2257"/>
                  </a:lnTo>
                  <a:lnTo>
                    <a:pt x="1907" y="2257"/>
                  </a:lnTo>
                  <a:lnTo>
                    <a:pt x="1907" y="2277"/>
                  </a:lnTo>
                  <a:lnTo>
                    <a:pt x="1928" y="2277"/>
                  </a:lnTo>
                  <a:lnTo>
                    <a:pt x="1928" y="2277"/>
                  </a:lnTo>
                  <a:lnTo>
                    <a:pt x="1948" y="2277"/>
                  </a:lnTo>
                  <a:lnTo>
                    <a:pt x="1948" y="2277"/>
                  </a:lnTo>
                  <a:lnTo>
                    <a:pt x="1948" y="2277"/>
                  </a:lnTo>
                  <a:lnTo>
                    <a:pt x="1948" y="2277"/>
                  </a:lnTo>
                  <a:lnTo>
                    <a:pt x="1948" y="2277"/>
                  </a:lnTo>
                  <a:lnTo>
                    <a:pt x="1948" y="2257"/>
                  </a:lnTo>
                  <a:lnTo>
                    <a:pt x="1948" y="2257"/>
                  </a:lnTo>
                  <a:lnTo>
                    <a:pt x="1948" y="2236"/>
                  </a:lnTo>
                  <a:lnTo>
                    <a:pt x="1969" y="2236"/>
                  </a:lnTo>
                  <a:lnTo>
                    <a:pt x="1969" y="2236"/>
                  </a:lnTo>
                  <a:lnTo>
                    <a:pt x="1969" y="2215"/>
                  </a:lnTo>
                  <a:lnTo>
                    <a:pt x="1948" y="2195"/>
                  </a:lnTo>
                  <a:lnTo>
                    <a:pt x="1969" y="2195"/>
                  </a:lnTo>
                  <a:lnTo>
                    <a:pt x="1969" y="2195"/>
                  </a:lnTo>
                  <a:lnTo>
                    <a:pt x="1948" y="2175"/>
                  </a:lnTo>
                  <a:lnTo>
                    <a:pt x="1948" y="2175"/>
                  </a:lnTo>
                  <a:lnTo>
                    <a:pt x="1948" y="2175"/>
                  </a:lnTo>
                  <a:lnTo>
                    <a:pt x="1928" y="2154"/>
                  </a:lnTo>
                  <a:lnTo>
                    <a:pt x="1928" y="2154"/>
                  </a:lnTo>
                  <a:lnTo>
                    <a:pt x="1928" y="2154"/>
                  </a:lnTo>
                  <a:lnTo>
                    <a:pt x="1928" y="2154"/>
                  </a:lnTo>
                  <a:lnTo>
                    <a:pt x="1928" y="2154"/>
                  </a:lnTo>
                  <a:lnTo>
                    <a:pt x="1928" y="2154"/>
                  </a:lnTo>
                  <a:lnTo>
                    <a:pt x="1928" y="2154"/>
                  </a:lnTo>
                  <a:lnTo>
                    <a:pt x="1928" y="2133"/>
                  </a:lnTo>
                  <a:lnTo>
                    <a:pt x="1928" y="2133"/>
                  </a:lnTo>
                  <a:lnTo>
                    <a:pt x="1928" y="2133"/>
                  </a:lnTo>
                  <a:lnTo>
                    <a:pt x="1948" y="2154"/>
                  </a:lnTo>
                  <a:lnTo>
                    <a:pt x="1948" y="2154"/>
                  </a:lnTo>
                  <a:lnTo>
                    <a:pt x="1948" y="2154"/>
                  </a:lnTo>
                  <a:lnTo>
                    <a:pt x="1948" y="2154"/>
                  </a:lnTo>
                  <a:lnTo>
                    <a:pt x="1948" y="2154"/>
                  </a:lnTo>
                  <a:lnTo>
                    <a:pt x="1948" y="2113"/>
                  </a:lnTo>
                  <a:lnTo>
                    <a:pt x="1928" y="2113"/>
                  </a:lnTo>
                  <a:lnTo>
                    <a:pt x="1928" y="2113"/>
                  </a:lnTo>
                  <a:lnTo>
                    <a:pt x="1948" y="2093"/>
                  </a:lnTo>
                  <a:lnTo>
                    <a:pt x="1948" y="2072"/>
                  </a:lnTo>
                  <a:lnTo>
                    <a:pt x="1948" y="2072"/>
                  </a:lnTo>
                  <a:lnTo>
                    <a:pt x="1948" y="2072"/>
                  </a:lnTo>
                  <a:lnTo>
                    <a:pt x="1948" y="2072"/>
                  </a:lnTo>
                  <a:lnTo>
                    <a:pt x="1990" y="2072"/>
                  </a:lnTo>
                  <a:lnTo>
                    <a:pt x="1990" y="2072"/>
                  </a:lnTo>
                  <a:lnTo>
                    <a:pt x="1990" y="2072"/>
                  </a:lnTo>
                  <a:lnTo>
                    <a:pt x="1990" y="2072"/>
                  </a:lnTo>
                  <a:lnTo>
                    <a:pt x="1990" y="2051"/>
                  </a:lnTo>
                  <a:lnTo>
                    <a:pt x="1990" y="2051"/>
                  </a:lnTo>
                  <a:lnTo>
                    <a:pt x="1990" y="2051"/>
                  </a:lnTo>
                  <a:lnTo>
                    <a:pt x="2010" y="2051"/>
                  </a:lnTo>
                  <a:lnTo>
                    <a:pt x="2010" y="2072"/>
                  </a:lnTo>
                  <a:lnTo>
                    <a:pt x="2010" y="2093"/>
                  </a:lnTo>
                  <a:lnTo>
                    <a:pt x="2010" y="2133"/>
                  </a:lnTo>
                  <a:lnTo>
                    <a:pt x="2010" y="2133"/>
                  </a:lnTo>
                  <a:lnTo>
                    <a:pt x="2031" y="2154"/>
                  </a:lnTo>
                  <a:lnTo>
                    <a:pt x="2031" y="2154"/>
                  </a:lnTo>
                  <a:lnTo>
                    <a:pt x="2031" y="2154"/>
                  </a:lnTo>
                  <a:lnTo>
                    <a:pt x="2031" y="2154"/>
                  </a:lnTo>
                  <a:lnTo>
                    <a:pt x="2031" y="2175"/>
                  </a:lnTo>
                  <a:lnTo>
                    <a:pt x="2031" y="2175"/>
                  </a:lnTo>
                  <a:lnTo>
                    <a:pt x="2031" y="2175"/>
                  </a:lnTo>
                  <a:lnTo>
                    <a:pt x="2051" y="2215"/>
                  </a:lnTo>
                  <a:lnTo>
                    <a:pt x="2051" y="2215"/>
                  </a:lnTo>
                  <a:lnTo>
                    <a:pt x="2051" y="2236"/>
                  </a:lnTo>
                  <a:lnTo>
                    <a:pt x="2051" y="2236"/>
                  </a:lnTo>
                  <a:lnTo>
                    <a:pt x="2051" y="2236"/>
                  </a:lnTo>
                  <a:lnTo>
                    <a:pt x="2051" y="2215"/>
                  </a:lnTo>
                  <a:lnTo>
                    <a:pt x="2051" y="2215"/>
                  </a:lnTo>
                  <a:lnTo>
                    <a:pt x="2051" y="2195"/>
                  </a:lnTo>
                  <a:lnTo>
                    <a:pt x="2031" y="2154"/>
                  </a:lnTo>
                  <a:lnTo>
                    <a:pt x="2031" y="2113"/>
                  </a:lnTo>
                  <a:lnTo>
                    <a:pt x="2010" y="2113"/>
                  </a:lnTo>
                  <a:lnTo>
                    <a:pt x="2010" y="2113"/>
                  </a:lnTo>
                  <a:lnTo>
                    <a:pt x="2010" y="2113"/>
                  </a:lnTo>
                  <a:lnTo>
                    <a:pt x="2010" y="2113"/>
                  </a:lnTo>
                  <a:lnTo>
                    <a:pt x="2010" y="2113"/>
                  </a:lnTo>
                  <a:lnTo>
                    <a:pt x="2010" y="2093"/>
                  </a:lnTo>
                  <a:lnTo>
                    <a:pt x="2010" y="2093"/>
                  </a:lnTo>
                  <a:lnTo>
                    <a:pt x="2010" y="2093"/>
                  </a:lnTo>
                  <a:lnTo>
                    <a:pt x="2010" y="2093"/>
                  </a:lnTo>
                  <a:lnTo>
                    <a:pt x="2010" y="2113"/>
                  </a:lnTo>
                  <a:lnTo>
                    <a:pt x="2031" y="2113"/>
                  </a:lnTo>
                  <a:lnTo>
                    <a:pt x="2031" y="2113"/>
                  </a:lnTo>
                  <a:lnTo>
                    <a:pt x="2031" y="2113"/>
                  </a:lnTo>
                  <a:lnTo>
                    <a:pt x="2031" y="2113"/>
                  </a:lnTo>
                  <a:lnTo>
                    <a:pt x="2031" y="2113"/>
                  </a:lnTo>
                  <a:lnTo>
                    <a:pt x="2031" y="2093"/>
                  </a:lnTo>
                  <a:lnTo>
                    <a:pt x="2051" y="2093"/>
                  </a:lnTo>
                  <a:lnTo>
                    <a:pt x="2031" y="2113"/>
                  </a:lnTo>
                  <a:lnTo>
                    <a:pt x="2051" y="2133"/>
                  </a:lnTo>
                  <a:lnTo>
                    <a:pt x="2051" y="2175"/>
                  </a:lnTo>
                  <a:lnTo>
                    <a:pt x="2051" y="2175"/>
                  </a:lnTo>
                  <a:lnTo>
                    <a:pt x="2051" y="2175"/>
                  </a:lnTo>
                  <a:lnTo>
                    <a:pt x="2051" y="2154"/>
                  </a:lnTo>
                  <a:lnTo>
                    <a:pt x="2051" y="2133"/>
                  </a:lnTo>
                  <a:lnTo>
                    <a:pt x="2072" y="2093"/>
                  </a:lnTo>
                  <a:lnTo>
                    <a:pt x="2072" y="2093"/>
                  </a:lnTo>
                  <a:lnTo>
                    <a:pt x="2072" y="2093"/>
                  </a:lnTo>
                  <a:lnTo>
                    <a:pt x="2072" y="2113"/>
                  </a:lnTo>
                  <a:lnTo>
                    <a:pt x="2072" y="2113"/>
                  </a:lnTo>
                  <a:lnTo>
                    <a:pt x="2072" y="2133"/>
                  </a:lnTo>
                  <a:lnTo>
                    <a:pt x="2072" y="2154"/>
                  </a:lnTo>
                  <a:lnTo>
                    <a:pt x="2072" y="2175"/>
                  </a:lnTo>
                  <a:lnTo>
                    <a:pt x="2072" y="2175"/>
                  </a:lnTo>
                  <a:lnTo>
                    <a:pt x="2072" y="2175"/>
                  </a:lnTo>
                  <a:lnTo>
                    <a:pt x="2072" y="2195"/>
                  </a:lnTo>
                  <a:lnTo>
                    <a:pt x="2072" y="2195"/>
                  </a:lnTo>
                  <a:lnTo>
                    <a:pt x="2072" y="2195"/>
                  </a:lnTo>
                  <a:lnTo>
                    <a:pt x="2072" y="2195"/>
                  </a:lnTo>
                  <a:lnTo>
                    <a:pt x="2092" y="2195"/>
                  </a:lnTo>
                  <a:lnTo>
                    <a:pt x="2092" y="2195"/>
                  </a:lnTo>
                  <a:lnTo>
                    <a:pt x="2092" y="2195"/>
                  </a:lnTo>
                  <a:lnTo>
                    <a:pt x="2092" y="2195"/>
                  </a:lnTo>
                  <a:lnTo>
                    <a:pt x="2113" y="2195"/>
                  </a:lnTo>
                  <a:lnTo>
                    <a:pt x="2113" y="2195"/>
                  </a:lnTo>
                  <a:lnTo>
                    <a:pt x="2113" y="2195"/>
                  </a:lnTo>
                  <a:lnTo>
                    <a:pt x="2092" y="2195"/>
                  </a:lnTo>
                  <a:lnTo>
                    <a:pt x="2092" y="2175"/>
                  </a:lnTo>
                  <a:lnTo>
                    <a:pt x="2092" y="2175"/>
                  </a:lnTo>
                  <a:lnTo>
                    <a:pt x="2092" y="2175"/>
                  </a:lnTo>
                  <a:lnTo>
                    <a:pt x="2092" y="2154"/>
                  </a:lnTo>
                  <a:lnTo>
                    <a:pt x="2092" y="2154"/>
                  </a:lnTo>
                  <a:lnTo>
                    <a:pt x="2092" y="2154"/>
                  </a:lnTo>
                  <a:lnTo>
                    <a:pt x="2092" y="2133"/>
                  </a:lnTo>
                  <a:lnTo>
                    <a:pt x="2092" y="2133"/>
                  </a:lnTo>
                  <a:lnTo>
                    <a:pt x="2092" y="2113"/>
                  </a:lnTo>
                  <a:lnTo>
                    <a:pt x="2072" y="2113"/>
                  </a:lnTo>
                  <a:lnTo>
                    <a:pt x="2092" y="2113"/>
                  </a:lnTo>
                  <a:lnTo>
                    <a:pt x="2092" y="2113"/>
                  </a:lnTo>
                  <a:lnTo>
                    <a:pt x="2092" y="2113"/>
                  </a:lnTo>
                  <a:lnTo>
                    <a:pt x="2092" y="2113"/>
                  </a:lnTo>
                  <a:lnTo>
                    <a:pt x="2092" y="2093"/>
                  </a:lnTo>
                  <a:lnTo>
                    <a:pt x="2092" y="2113"/>
                  </a:lnTo>
                  <a:lnTo>
                    <a:pt x="2092" y="2113"/>
                  </a:lnTo>
                  <a:lnTo>
                    <a:pt x="2092" y="2133"/>
                  </a:lnTo>
                  <a:lnTo>
                    <a:pt x="2092" y="2175"/>
                  </a:lnTo>
                  <a:lnTo>
                    <a:pt x="2092" y="2175"/>
                  </a:lnTo>
                  <a:lnTo>
                    <a:pt x="2092" y="2175"/>
                  </a:lnTo>
                  <a:lnTo>
                    <a:pt x="2113" y="2175"/>
                  </a:lnTo>
                  <a:lnTo>
                    <a:pt x="2113" y="2175"/>
                  </a:lnTo>
                  <a:lnTo>
                    <a:pt x="2113" y="2175"/>
                  </a:lnTo>
                  <a:lnTo>
                    <a:pt x="2113" y="2175"/>
                  </a:lnTo>
                  <a:lnTo>
                    <a:pt x="2113" y="2154"/>
                  </a:lnTo>
                  <a:lnTo>
                    <a:pt x="2113" y="2154"/>
                  </a:lnTo>
                  <a:lnTo>
                    <a:pt x="2113" y="2154"/>
                  </a:lnTo>
                  <a:lnTo>
                    <a:pt x="2113" y="2133"/>
                  </a:lnTo>
                  <a:lnTo>
                    <a:pt x="2113" y="2133"/>
                  </a:lnTo>
                  <a:lnTo>
                    <a:pt x="2113" y="2133"/>
                  </a:lnTo>
                  <a:lnTo>
                    <a:pt x="2133" y="2154"/>
                  </a:lnTo>
                  <a:lnTo>
                    <a:pt x="2133" y="2154"/>
                  </a:lnTo>
                  <a:lnTo>
                    <a:pt x="2133" y="2133"/>
                  </a:lnTo>
                  <a:lnTo>
                    <a:pt x="2133" y="2133"/>
                  </a:lnTo>
                  <a:lnTo>
                    <a:pt x="2133" y="2133"/>
                  </a:lnTo>
                  <a:lnTo>
                    <a:pt x="2133" y="2133"/>
                  </a:lnTo>
                  <a:lnTo>
                    <a:pt x="2133" y="2133"/>
                  </a:lnTo>
                  <a:lnTo>
                    <a:pt x="2133" y="2154"/>
                  </a:lnTo>
                  <a:lnTo>
                    <a:pt x="2133" y="2154"/>
                  </a:lnTo>
                  <a:lnTo>
                    <a:pt x="2133" y="2154"/>
                  </a:lnTo>
                  <a:lnTo>
                    <a:pt x="2133" y="2154"/>
                  </a:lnTo>
                  <a:lnTo>
                    <a:pt x="2133" y="2154"/>
                  </a:lnTo>
                  <a:lnTo>
                    <a:pt x="2154" y="2154"/>
                  </a:lnTo>
                  <a:lnTo>
                    <a:pt x="2154" y="2154"/>
                  </a:lnTo>
                  <a:lnTo>
                    <a:pt x="2154" y="2154"/>
                  </a:lnTo>
                  <a:lnTo>
                    <a:pt x="2154" y="2154"/>
                  </a:lnTo>
                  <a:lnTo>
                    <a:pt x="2154" y="2175"/>
                  </a:lnTo>
                  <a:lnTo>
                    <a:pt x="2154" y="2175"/>
                  </a:lnTo>
                  <a:lnTo>
                    <a:pt x="2154" y="2175"/>
                  </a:lnTo>
                  <a:lnTo>
                    <a:pt x="2154" y="2175"/>
                  </a:lnTo>
                  <a:lnTo>
                    <a:pt x="2154" y="2175"/>
                  </a:lnTo>
                  <a:lnTo>
                    <a:pt x="2154" y="2175"/>
                  </a:lnTo>
                  <a:lnTo>
                    <a:pt x="2154" y="2175"/>
                  </a:lnTo>
                  <a:lnTo>
                    <a:pt x="2154" y="2175"/>
                  </a:lnTo>
                  <a:lnTo>
                    <a:pt x="2174" y="2175"/>
                  </a:lnTo>
                  <a:lnTo>
                    <a:pt x="2174" y="2175"/>
                  </a:lnTo>
                  <a:lnTo>
                    <a:pt x="2174" y="2175"/>
                  </a:lnTo>
                  <a:lnTo>
                    <a:pt x="2174" y="2195"/>
                  </a:lnTo>
                  <a:lnTo>
                    <a:pt x="2174" y="2195"/>
                  </a:lnTo>
                  <a:lnTo>
                    <a:pt x="2174" y="2175"/>
                  </a:lnTo>
                  <a:lnTo>
                    <a:pt x="2195" y="2175"/>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95" y="2154"/>
                  </a:lnTo>
                  <a:lnTo>
                    <a:pt x="2174" y="2154"/>
                  </a:lnTo>
                  <a:lnTo>
                    <a:pt x="2174" y="2154"/>
                  </a:lnTo>
                  <a:lnTo>
                    <a:pt x="2174" y="2133"/>
                  </a:lnTo>
                  <a:lnTo>
                    <a:pt x="2174" y="2133"/>
                  </a:lnTo>
                  <a:lnTo>
                    <a:pt x="2174" y="2133"/>
                  </a:lnTo>
                  <a:lnTo>
                    <a:pt x="2195" y="2113"/>
                  </a:lnTo>
                  <a:lnTo>
                    <a:pt x="2195" y="2113"/>
                  </a:lnTo>
                  <a:lnTo>
                    <a:pt x="2174" y="2093"/>
                  </a:lnTo>
                  <a:lnTo>
                    <a:pt x="2133" y="2051"/>
                  </a:lnTo>
                  <a:lnTo>
                    <a:pt x="2133" y="2051"/>
                  </a:lnTo>
                  <a:lnTo>
                    <a:pt x="2113" y="2031"/>
                  </a:lnTo>
                  <a:lnTo>
                    <a:pt x="2113" y="2011"/>
                  </a:lnTo>
                  <a:lnTo>
                    <a:pt x="2113" y="1990"/>
                  </a:lnTo>
                  <a:lnTo>
                    <a:pt x="2113" y="1990"/>
                  </a:lnTo>
                  <a:lnTo>
                    <a:pt x="2092" y="1990"/>
                  </a:lnTo>
                  <a:lnTo>
                    <a:pt x="2092" y="1990"/>
                  </a:lnTo>
                  <a:lnTo>
                    <a:pt x="2092" y="1990"/>
                  </a:lnTo>
                  <a:lnTo>
                    <a:pt x="2072" y="1990"/>
                  </a:lnTo>
                  <a:lnTo>
                    <a:pt x="2072" y="1990"/>
                  </a:lnTo>
                  <a:lnTo>
                    <a:pt x="2072" y="1990"/>
                  </a:lnTo>
                  <a:lnTo>
                    <a:pt x="2072" y="1969"/>
                  </a:lnTo>
                  <a:lnTo>
                    <a:pt x="2072" y="1969"/>
                  </a:lnTo>
                  <a:lnTo>
                    <a:pt x="2072" y="1969"/>
                  </a:lnTo>
                  <a:lnTo>
                    <a:pt x="2092" y="1969"/>
                  </a:lnTo>
                  <a:lnTo>
                    <a:pt x="2092" y="1969"/>
                  </a:lnTo>
                  <a:lnTo>
                    <a:pt x="2113" y="1969"/>
                  </a:lnTo>
                  <a:lnTo>
                    <a:pt x="2113" y="1969"/>
                  </a:lnTo>
                  <a:lnTo>
                    <a:pt x="2113" y="1969"/>
                  </a:lnTo>
                  <a:lnTo>
                    <a:pt x="2113" y="1949"/>
                  </a:lnTo>
                  <a:lnTo>
                    <a:pt x="2133" y="1949"/>
                  </a:lnTo>
                  <a:lnTo>
                    <a:pt x="2133" y="1949"/>
                  </a:lnTo>
                  <a:lnTo>
                    <a:pt x="2133" y="1949"/>
                  </a:lnTo>
                  <a:lnTo>
                    <a:pt x="2133" y="1949"/>
                  </a:lnTo>
                  <a:lnTo>
                    <a:pt x="2133" y="1949"/>
                  </a:lnTo>
                  <a:lnTo>
                    <a:pt x="2133" y="1949"/>
                  </a:lnTo>
                  <a:lnTo>
                    <a:pt x="2133" y="1969"/>
                  </a:lnTo>
                  <a:lnTo>
                    <a:pt x="2133" y="1969"/>
                  </a:lnTo>
                  <a:lnTo>
                    <a:pt x="2133" y="1969"/>
                  </a:lnTo>
                  <a:lnTo>
                    <a:pt x="2133" y="1969"/>
                  </a:lnTo>
                  <a:lnTo>
                    <a:pt x="2133" y="1990"/>
                  </a:lnTo>
                  <a:lnTo>
                    <a:pt x="2133" y="1990"/>
                  </a:lnTo>
                  <a:lnTo>
                    <a:pt x="2133" y="2011"/>
                  </a:lnTo>
                  <a:lnTo>
                    <a:pt x="2174" y="2031"/>
                  </a:lnTo>
                  <a:lnTo>
                    <a:pt x="2174" y="2051"/>
                  </a:lnTo>
                  <a:lnTo>
                    <a:pt x="2174" y="2072"/>
                  </a:lnTo>
                  <a:lnTo>
                    <a:pt x="2236" y="2113"/>
                  </a:lnTo>
                  <a:lnTo>
                    <a:pt x="2236" y="2113"/>
                  </a:lnTo>
                  <a:lnTo>
                    <a:pt x="2236" y="2113"/>
                  </a:lnTo>
                  <a:lnTo>
                    <a:pt x="2256" y="2113"/>
                  </a:lnTo>
                  <a:lnTo>
                    <a:pt x="2256" y="2113"/>
                  </a:lnTo>
                  <a:lnTo>
                    <a:pt x="2256" y="2113"/>
                  </a:lnTo>
                  <a:lnTo>
                    <a:pt x="2256" y="2113"/>
                  </a:lnTo>
                  <a:lnTo>
                    <a:pt x="2236" y="2113"/>
                  </a:lnTo>
                  <a:lnTo>
                    <a:pt x="2256" y="2133"/>
                  </a:lnTo>
                  <a:lnTo>
                    <a:pt x="2277" y="2133"/>
                  </a:lnTo>
                  <a:lnTo>
                    <a:pt x="2277" y="2113"/>
                  </a:lnTo>
                  <a:lnTo>
                    <a:pt x="2277" y="2113"/>
                  </a:lnTo>
                  <a:lnTo>
                    <a:pt x="2277" y="2113"/>
                  </a:lnTo>
                  <a:lnTo>
                    <a:pt x="2277" y="2113"/>
                  </a:lnTo>
                  <a:lnTo>
                    <a:pt x="2277" y="2093"/>
                  </a:lnTo>
                  <a:lnTo>
                    <a:pt x="2277" y="2093"/>
                  </a:lnTo>
                  <a:lnTo>
                    <a:pt x="2277" y="2093"/>
                  </a:lnTo>
                  <a:lnTo>
                    <a:pt x="2277" y="2093"/>
                  </a:lnTo>
                  <a:lnTo>
                    <a:pt x="2277" y="2093"/>
                  </a:lnTo>
                  <a:lnTo>
                    <a:pt x="2277" y="2093"/>
                  </a:lnTo>
                  <a:lnTo>
                    <a:pt x="2277" y="2072"/>
                  </a:lnTo>
                  <a:lnTo>
                    <a:pt x="2277" y="2072"/>
                  </a:lnTo>
                  <a:lnTo>
                    <a:pt x="2297" y="2072"/>
                  </a:lnTo>
                  <a:lnTo>
                    <a:pt x="2297" y="2072"/>
                  </a:lnTo>
                  <a:lnTo>
                    <a:pt x="2297" y="2072"/>
                  </a:lnTo>
                  <a:lnTo>
                    <a:pt x="2297" y="2051"/>
                  </a:lnTo>
                  <a:lnTo>
                    <a:pt x="2297" y="2051"/>
                  </a:lnTo>
                  <a:lnTo>
                    <a:pt x="2297" y="2051"/>
                  </a:lnTo>
                  <a:lnTo>
                    <a:pt x="2297" y="2031"/>
                  </a:lnTo>
                  <a:lnTo>
                    <a:pt x="2297" y="2031"/>
                  </a:lnTo>
                  <a:lnTo>
                    <a:pt x="2297" y="2031"/>
                  </a:lnTo>
                  <a:lnTo>
                    <a:pt x="2297" y="2031"/>
                  </a:lnTo>
                  <a:lnTo>
                    <a:pt x="2297" y="2031"/>
                  </a:lnTo>
                  <a:lnTo>
                    <a:pt x="2318" y="2011"/>
                  </a:lnTo>
                  <a:lnTo>
                    <a:pt x="2318" y="2011"/>
                  </a:lnTo>
                  <a:lnTo>
                    <a:pt x="2297" y="2011"/>
                  </a:lnTo>
                  <a:lnTo>
                    <a:pt x="2297" y="2011"/>
                  </a:lnTo>
                  <a:lnTo>
                    <a:pt x="2277" y="2011"/>
                  </a:lnTo>
                  <a:lnTo>
                    <a:pt x="2277" y="1990"/>
                  </a:lnTo>
                  <a:lnTo>
                    <a:pt x="2277" y="1990"/>
                  </a:lnTo>
                  <a:lnTo>
                    <a:pt x="2297" y="1990"/>
                  </a:lnTo>
                  <a:lnTo>
                    <a:pt x="2297" y="1990"/>
                  </a:lnTo>
                  <a:lnTo>
                    <a:pt x="2297" y="1990"/>
                  </a:lnTo>
                  <a:lnTo>
                    <a:pt x="2297" y="1990"/>
                  </a:lnTo>
                  <a:lnTo>
                    <a:pt x="2297" y="1969"/>
                  </a:lnTo>
                  <a:lnTo>
                    <a:pt x="2318" y="1969"/>
                  </a:lnTo>
                  <a:lnTo>
                    <a:pt x="2318" y="1990"/>
                  </a:lnTo>
                  <a:lnTo>
                    <a:pt x="2318" y="1990"/>
                  </a:lnTo>
                  <a:lnTo>
                    <a:pt x="2318" y="2011"/>
                  </a:lnTo>
                  <a:lnTo>
                    <a:pt x="2318" y="1990"/>
                  </a:lnTo>
                  <a:lnTo>
                    <a:pt x="2318" y="1990"/>
                  </a:lnTo>
                  <a:lnTo>
                    <a:pt x="2318" y="1969"/>
                  </a:lnTo>
                  <a:lnTo>
                    <a:pt x="2338" y="1969"/>
                  </a:lnTo>
                  <a:lnTo>
                    <a:pt x="2338" y="1969"/>
                  </a:lnTo>
                  <a:lnTo>
                    <a:pt x="2338" y="1969"/>
                  </a:lnTo>
                  <a:lnTo>
                    <a:pt x="2359" y="1969"/>
                  </a:lnTo>
                  <a:lnTo>
                    <a:pt x="2359" y="1969"/>
                  </a:lnTo>
                  <a:lnTo>
                    <a:pt x="2359" y="1969"/>
                  </a:lnTo>
                  <a:lnTo>
                    <a:pt x="2359" y="1949"/>
                  </a:lnTo>
                  <a:lnTo>
                    <a:pt x="2359" y="1949"/>
                  </a:lnTo>
                  <a:lnTo>
                    <a:pt x="2359" y="1928"/>
                  </a:lnTo>
                  <a:lnTo>
                    <a:pt x="2359" y="1928"/>
                  </a:lnTo>
                  <a:lnTo>
                    <a:pt x="2359" y="1907"/>
                  </a:lnTo>
                  <a:lnTo>
                    <a:pt x="2359" y="1907"/>
                  </a:lnTo>
                  <a:lnTo>
                    <a:pt x="2359" y="1907"/>
                  </a:lnTo>
                  <a:lnTo>
                    <a:pt x="2359" y="1907"/>
                  </a:lnTo>
                  <a:lnTo>
                    <a:pt x="2338" y="1907"/>
                  </a:lnTo>
                  <a:lnTo>
                    <a:pt x="2338" y="1907"/>
                  </a:lnTo>
                  <a:lnTo>
                    <a:pt x="2338" y="1907"/>
                  </a:lnTo>
                  <a:lnTo>
                    <a:pt x="2338" y="1907"/>
                  </a:lnTo>
                  <a:lnTo>
                    <a:pt x="2338" y="1907"/>
                  </a:lnTo>
                  <a:lnTo>
                    <a:pt x="2338" y="1887"/>
                  </a:lnTo>
                  <a:lnTo>
                    <a:pt x="2318" y="1887"/>
                  </a:lnTo>
                  <a:lnTo>
                    <a:pt x="2318" y="1887"/>
                  </a:lnTo>
                  <a:lnTo>
                    <a:pt x="2318" y="1887"/>
                  </a:lnTo>
                  <a:lnTo>
                    <a:pt x="2318" y="1887"/>
                  </a:lnTo>
                  <a:lnTo>
                    <a:pt x="2297" y="1887"/>
                  </a:lnTo>
                  <a:lnTo>
                    <a:pt x="2297" y="1887"/>
                  </a:lnTo>
                  <a:lnTo>
                    <a:pt x="2297" y="1907"/>
                  </a:lnTo>
                  <a:lnTo>
                    <a:pt x="2297" y="1907"/>
                  </a:lnTo>
                  <a:lnTo>
                    <a:pt x="2297" y="1907"/>
                  </a:lnTo>
                  <a:lnTo>
                    <a:pt x="2277" y="1907"/>
                  </a:lnTo>
                  <a:lnTo>
                    <a:pt x="2277" y="1907"/>
                  </a:lnTo>
                  <a:lnTo>
                    <a:pt x="2277" y="1907"/>
                  </a:lnTo>
                  <a:lnTo>
                    <a:pt x="2277" y="1907"/>
                  </a:lnTo>
                  <a:lnTo>
                    <a:pt x="2277" y="1887"/>
                  </a:lnTo>
                  <a:lnTo>
                    <a:pt x="2277" y="1867"/>
                  </a:lnTo>
                  <a:lnTo>
                    <a:pt x="2277" y="1867"/>
                  </a:lnTo>
                  <a:lnTo>
                    <a:pt x="2236" y="1825"/>
                  </a:lnTo>
                  <a:lnTo>
                    <a:pt x="2215" y="1825"/>
                  </a:lnTo>
                  <a:lnTo>
                    <a:pt x="2215" y="1805"/>
                  </a:lnTo>
                  <a:lnTo>
                    <a:pt x="2215" y="1805"/>
                  </a:lnTo>
                  <a:lnTo>
                    <a:pt x="2236" y="1785"/>
                  </a:lnTo>
                  <a:lnTo>
                    <a:pt x="2236" y="1785"/>
                  </a:lnTo>
                  <a:lnTo>
                    <a:pt x="2236" y="1785"/>
                  </a:lnTo>
                  <a:lnTo>
                    <a:pt x="2215" y="1764"/>
                  </a:lnTo>
                  <a:lnTo>
                    <a:pt x="2215" y="1764"/>
                  </a:lnTo>
                  <a:lnTo>
                    <a:pt x="2215" y="1764"/>
                  </a:lnTo>
                  <a:lnTo>
                    <a:pt x="2215" y="1764"/>
                  </a:lnTo>
                  <a:lnTo>
                    <a:pt x="2236" y="1743"/>
                  </a:lnTo>
                  <a:lnTo>
                    <a:pt x="2236" y="1743"/>
                  </a:lnTo>
                  <a:lnTo>
                    <a:pt x="2236" y="1743"/>
                  </a:lnTo>
                  <a:lnTo>
                    <a:pt x="2256" y="1743"/>
                  </a:lnTo>
                  <a:lnTo>
                    <a:pt x="2277" y="1743"/>
                  </a:lnTo>
                  <a:lnTo>
                    <a:pt x="2277" y="1764"/>
                  </a:lnTo>
                  <a:lnTo>
                    <a:pt x="2277" y="1764"/>
                  </a:lnTo>
                  <a:lnTo>
                    <a:pt x="2277" y="1764"/>
                  </a:lnTo>
                  <a:lnTo>
                    <a:pt x="2318" y="1805"/>
                  </a:lnTo>
                  <a:lnTo>
                    <a:pt x="2338" y="1805"/>
                  </a:lnTo>
                  <a:lnTo>
                    <a:pt x="2359" y="1805"/>
                  </a:lnTo>
                  <a:lnTo>
                    <a:pt x="2379" y="1785"/>
                  </a:lnTo>
                  <a:lnTo>
                    <a:pt x="2400" y="1785"/>
                  </a:lnTo>
                  <a:lnTo>
                    <a:pt x="2400" y="1805"/>
                  </a:lnTo>
                  <a:lnTo>
                    <a:pt x="2400" y="1805"/>
                  </a:lnTo>
                  <a:lnTo>
                    <a:pt x="2400" y="1805"/>
                  </a:lnTo>
                  <a:lnTo>
                    <a:pt x="2400" y="1805"/>
                  </a:lnTo>
                  <a:lnTo>
                    <a:pt x="2400" y="1805"/>
                  </a:lnTo>
                  <a:lnTo>
                    <a:pt x="2400" y="1805"/>
                  </a:lnTo>
                  <a:lnTo>
                    <a:pt x="2420" y="1805"/>
                  </a:lnTo>
                  <a:lnTo>
                    <a:pt x="2420" y="1805"/>
                  </a:lnTo>
                  <a:lnTo>
                    <a:pt x="2420" y="1805"/>
                  </a:lnTo>
                  <a:lnTo>
                    <a:pt x="2420" y="1805"/>
                  </a:lnTo>
                  <a:lnTo>
                    <a:pt x="2420" y="1825"/>
                  </a:lnTo>
                  <a:lnTo>
                    <a:pt x="2420" y="1825"/>
                  </a:lnTo>
                  <a:lnTo>
                    <a:pt x="2441" y="1825"/>
                  </a:lnTo>
                  <a:lnTo>
                    <a:pt x="2441" y="1846"/>
                  </a:lnTo>
                  <a:lnTo>
                    <a:pt x="2420" y="1846"/>
                  </a:lnTo>
                  <a:lnTo>
                    <a:pt x="2420" y="1846"/>
                  </a:lnTo>
                  <a:lnTo>
                    <a:pt x="2420" y="1846"/>
                  </a:lnTo>
                  <a:lnTo>
                    <a:pt x="2420" y="1846"/>
                  </a:lnTo>
                  <a:lnTo>
                    <a:pt x="2441" y="1846"/>
                  </a:lnTo>
                  <a:lnTo>
                    <a:pt x="2441" y="1846"/>
                  </a:lnTo>
                  <a:lnTo>
                    <a:pt x="2441" y="1846"/>
                  </a:lnTo>
                  <a:lnTo>
                    <a:pt x="2441" y="1846"/>
                  </a:lnTo>
                  <a:lnTo>
                    <a:pt x="2441" y="1846"/>
                  </a:lnTo>
                  <a:lnTo>
                    <a:pt x="2441" y="1846"/>
                  </a:lnTo>
                  <a:lnTo>
                    <a:pt x="2461" y="1846"/>
                  </a:lnTo>
                  <a:lnTo>
                    <a:pt x="2441" y="1867"/>
                  </a:lnTo>
                  <a:lnTo>
                    <a:pt x="2461" y="1867"/>
                  </a:lnTo>
                  <a:lnTo>
                    <a:pt x="2461" y="1867"/>
                  </a:lnTo>
                  <a:lnTo>
                    <a:pt x="2461" y="1867"/>
                  </a:lnTo>
                  <a:lnTo>
                    <a:pt x="2461" y="1846"/>
                  </a:lnTo>
                  <a:lnTo>
                    <a:pt x="2461" y="1846"/>
                  </a:lnTo>
                  <a:lnTo>
                    <a:pt x="2461" y="1846"/>
                  </a:lnTo>
                  <a:lnTo>
                    <a:pt x="2461" y="1846"/>
                  </a:lnTo>
                  <a:lnTo>
                    <a:pt x="2482" y="1846"/>
                  </a:lnTo>
                  <a:lnTo>
                    <a:pt x="2482" y="1846"/>
                  </a:lnTo>
                  <a:lnTo>
                    <a:pt x="2482" y="1825"/>
                  </a:lnTo>
                  <a:lnTo>
                    <a:pt x="2482" y="1825"/>
                  </a:lnTo>
                  <a:lnTo>
                    <a:pt x="2461" y="1785"/>
                  </a:lnTo>
                  <a:lnTo>
                    <a:pt x="2441" y="1785"/>
                  </a:lnTo>
                  <a:lnTo>
                    <a:pt x="2441" y="1785"/>
                  </a:lnTo>
                  <a:lnTo>
                    <a:pt x="2441" y="1764"/>
                  </a:lnTo>
                  <a:lnTo>
                    <a:pt x="2461" y="1764"/>
                  </a:lnTo>
                  <a:lnTo>
                    <a:pt x="2482" y="1764"/>
                  </a:lnTo>
                  <a:lnTo>
                    <a:pt x="2482" y="1743"/>
                  </a:lnTo>
                  <a:lnTo>
                    <a:pt x="2482" y="1723"/>
                  </a:lnTo>
                  <a:lnTo>
                    <a:pt x="2482" y="1723"/>
                  </a:lnTo>
                  <a:lnTo>
                    <a:pt x="2482" y="1723"/>
                  </a:lnTo>
                  <a:lnTo>
                    <a:pt x="2482" y="1703"/>
                  </a:lnTo>
                  <a:lnTo>
                    <a:pt x="2503" y="1703"/>
                  </a:lnTo>
                  <a:lnTo>
                    <a:pt x="2503" y="1703"/>
                  </a:lnTo>
                  <a:lnTo>
                    <a:pt x="2503" y="1703"/>
                  </a:lnTo>
                  <a:lnTo>
                    <a:pt x="2503" y="1703"/>
                  </a:lnTo>
                  <a:lnTo>
                    <a:pt x="2503" y="1703"/>
                  </a:lnTo>
                  <a:lnTo>
                    <a:pt x="2503" y="1703"/>
                  </a:lnTo>
                  <a:lnTo>
                    <a:pt x="2503" y="1703"/>
                  </a:lnTo>
                  <a:lnTo>
                    <a:pt x="2503" y="1682"/>
                  </a:lnTo>
                  <a:lnTo>
                    <a:pt x="2503" y="1682"/>
                  </a:lnTo>
                  <a:lnTo>
                    <a:pt x="2482" y="1682"/>
                  </a:lnTo>
                  <a:lnTo>
                    <a:pt x="2503" y="1661"/>
                  </a:lnTo>
                  <a:lnTo>
                    <a:pt x="2503" y="1661"/>
                  </a:lnTo>
                  <a:lnTo>
                    <a:pt x="2503" y="1641"/>
                  </a:lnTo>
                  <a:lnTo>
                    <a:pt x="2482" y="1641"/>
                  </a:lnTo>
                  <a:lnTo>
                    <a:pt x="2482" y="1641"/>
                  </a:lnTo>
                  <a:lnTo>
                    <a:pt x="2482" y="1600"/>
                  </a:lnTo>
                  <a:lnTo>
                    <a:pt x="2482" y="1600"/>
                  </a:lnTo>
                  <a:lnTo>
                    <a:pt x="2461" y="1579"/>
                  </a:lnTo>
                  <a:lnTo>
                    <a:pt x="2461" y="1579"/>
                  </a:lnTo>
                  <a:lnTo>
                    <a:pt x="2482" y="1579"/>
                  </a:lnTo>
                  <a:lnTo>
                    <a:pt x="2482" y="1579"/>
                  </a:lnTo>
                  <a:lnTo>
                    <a:pt x="2482" y="1579"/>
                  </a:lnTo>
                  <a:lnTo>
                    <a:pt x="2482" y="1579"/>
                  </a:lnTo>
                  <a:lnTo>
                    <a:pt x="2503" y="1579"/>
                  </a:lnTo>
                  <a:lnTo>
                    <a:pt x="2482" y="1559"/>
                  </a:lnTo>
                  <a:lnTo>
                    <a:pt x="2482" y="1559"/>
                  </a:lnTo>
                  <a:lnTo>
                    <a:pt x="2482" y="1559"/>
                  </a:lnTo>
                  <a:lnTo>
                    <a:pt x="2482" y="1559"/>
                  </a:lnTo>
                  <a:lnTo>
                    <a:pt x="2461" y="1559"/>
                  </a:lnTo>
                  <a:lnTo>
                    <a:pt x="2461" y="1539"/>
                  </a:lnTo>
                  <a:lnTo>
                    <a:pt x="2461" y="1539"/>
                  </a:lnTo>
                  <a:lnTo>
                    <a:pt x="2461" y="1518"/>
                  </a:lnTo>
                  <a:lnTo>
                    <a:pt x="2461" y="1518"/>
                  </a:lnTo>
                  <a:lnTo>
                    <a:pt x="2461" y="1497"/>
                  </a:lnTo>
                  <a:lnTo>
                    <a:pt x="2461" y="1497"/>
                  </a:lnTo>
                  <a:lnTo>
                    <a:pt x="2482" y="1497"/>
                  </a:lnTo>
                  <a:lnTo>
                    <a:pt x="2482" y="1497"/>
                  </a:lnTo>
                  <a:lnTo>
                    <a:pt x="2503" y="1518"/>
                  </a:lnTo>
                  <a:lnTo>
                    <a:pt x="2503" y="1518"/>
                  </a:lnTo>
                  <a:lnTo>
                    <a:pt x="2503" y="1518"/>
                  </a:lnTo>
                  <a:lnTo>
                    <a:pt x="2503" y="1497"/>
                  </a:lnTo>
                  <a:lnTo>
                    <a:pt x="2503" y="1497"/>
                  </a:lnTo>
                  <a:lnTo>
                    <a:pt x="2503" y="1497"/>
                  </a:lnTo>
                  <a:lnTo>
                    <a:pt x="2503" y="1497"/>
                  </a:lnTo>
                  <a:lnTo>
                    <a:pt x="2503" y="1477"/>
                  </a:lnTo>
                  <a:lnTo>
                    <a:pt x="2503" y="1457"/>
                  </a:lnTo>
                  <a:lnTo>
                    <a:pt x="2503" y="1457"/>
                  </a:lnTo>
                  <a:lnTo>
                    <a:pt x="2503" y="1457"/>
                  </a:lnTo>
                  <a:lnTo>
                    <a:pt x="2503" y="1436"/>
                  </a:lnTo>
                  <a:lnTo>
                    <a:pt x="2523" y="1436"/>
                  </a:lnTo>
                  <a:lnTo>
                    <a:pt x="2523" y="1436"/>
                  </a:lnTo>
                  <a:lnTo>
                    <a:pt x="2523" y="1436"/>
                  </a:lnTo>
                  <a:lnTo>
                    <a:pt x="2523" y="1436"/>
                  </a:lnTo>
                  <a:lnTo>
                    <a:pt x="2523" y="1436"/>
                  </a:lnTo>
                  <a:lnTo>
                    <a:pt x="2523" y="1457"/>
                  </a:lnTo>
                  <a:lnTo>
                    <a:pt x="2523" y="1457"/>
                  </a:lnTo>
                  <a:lnTo>
                    <a:pt x="2543" y="1477"/>
                  </a:lnTo>
                  <a:lnTo>
                    <a:pt x="2543" y="1497"/>
                  </a:lnTo>
                  <a:lnTo>
                    <a:pt x="2564" y="1497"/>
                  </a:lnTo>
                  <a:lnTo>
                    <a:pt x="2564" y="1477"/>
                  </a:lnTo>
                  <a:lnTo>
                    <a:pt x="2564" y="1477"/>
                  </a:lnTo>
                  <a:lnTo>
                    <a:pt x="2564" y="1477"/>
                  </a:lnTo>
                  <a:lnTo>
                    <a:pt x="2585" y="1497"/>
                  </a:lnTo>
                  <a:lnTo>
                    <a:pt x="2585" y="1497"/>
                  </a:lnTo>
                  <a:lnTo>
                    <a:pt x="2564" y="1497"/>
                  </a:lnTo>
                  <a:lnTo>
                    <a:pt x="2564" y="1497"/>
                  </a:lnTo>
                  <a:lnTo>
                    <a:pt x="2564" y="1497"/>
                  </a:lnTo>
                  <a:lnTo>
                    <a:pt x="2564" y="1518"/>
                  </a:lnTo>
                  <a:lnTo>
                    <a:pt x="2564" y="1518"/>
                  </a:lnTo>
                  <a:lnTo>
                    <a:pt x="2564" y="1518"/>
                  </a:lnTo>
                  <a:lnTo>
                    <a:pt x="2585" y="1518"/>
                  </a:lnTo>
                  <a:lnTo>
                    <a:pt x="2585" y="1518"/>
                  </a:lnTo>
                  <a:lnTo>
                    <a:pt x="2585" y="1497"/>
                  </a:lnTo>
                  <a:lnTo>
                    <a:pt x="2605" y="1497"/>
                  </a:lnTo>
                  <a:lnTo>
                    <a:pt x="2605" y="1497"/>
                  </a:lnTo>
                  <a:lnTo>
                    <a:pt x="2605" y="1477"/>
                  </a:lnTo>
                  <a:lnTo>
                    <a:pt x="2605" y="1477"/>
                  </a:lnTo>
                  <a:lnTo>
                    <a:pt x="2625" y="1477"/>
                  </a:lnTo>
                  <a:lnTo>
                    <a:pt x="2625" y="1477"/>
                  </a:lnTo>
                  <a:lnTo>
                    <a:pt x="2625" y="1477"/>
                  </a:lnTo>
                  <a:lnTo>
                    <a:pt x="2625" y="1497"/>
                  </a:lnTo>
                  <a:lnTo>
                    <a:pt x="2625" y="1497"/>
                  </a:lnTo>
                  <a:lnTo>
                    <a:pt x="2625" y="1518"/>
                  </a:lnTo>
                  <a:lnTo>
                    <a:pt x="2625" y="1539"/>
                  </a:lnTo>
                  <a:lnTo>
                    <a:pt x="2625" y="1539"/>
                  </a:lnTo>
                  <a:lnTo>
                    <a:pt x="2625" y="1559"/>
                  </a:lnTo>
                  <a:lnTo>
                    <a:pt x="2625" y="1559"/>
                  </a:lnTo>
                  <a:lnTo>
                    <a:pt x="2646" y="1559"/>
                  </a:lnTo>
                  <a:lnTo>
                    <a:pt x="2646" y="1539"/>
                  </a:lnTo>
                  <a:lnTo>
                    <a:pt x="2646" y="1518"/>
                  </a:lnTo>
                  <a:lnTo>
                    <a:pt x="2646" y="1539"/>
                  </a:lnTo>
                  <a:lnTo>
                    <a:pt x="2646" y="1539"/>
                  </a:lnTo>
                  <a:lnTo>
                    <a:pt x="2646" y="1559"/>
                  </a:lnTo>
                  <a:lnTo>
                    <a:pt x="2646" y="1559"/>
                  </a:lnTo>
                  <a:lnTo>
                    <a:pt x="2646" y="1579"/>
                  </a:lnTo>
                  <a:lnTo>
                    <a:pt x="2646" y="1579"/>
                  </a:lnTo>
                  <a:lnTo>
                    <a:pt x="2646" y="1579"/>
                  </a:lnTo>
                  <a:lnTo>
                    <a:pt x="2646" y="1579"/>
                  </a:lnTo>
                  <a:lnTo>
                    <a:pt x="2667" y="1559"/>
                  </a:lnTo>
                  <a:lnTo>
                    <a:pt x="2667" y="1559"/>
                  </a:lnTo>
                  <a:lnTo>
                    <a:pt x="2667" y="1579"/>
                  </a:lnTo>
                  <a:lnTo>
                    <a:pt x="2667" y="1579"/>
                  </a:lnTo>
                  <a:lnTo>
                    <a:pt x="2667" y="1579"/>
                  </a:lnTo>
                  <a:lnTo>
                    <a:pt x="2667" y="1579"/>
                  </a:lnTo>
                  <a:lnTo>
                    <a:pt x="2667" y="1579"/>
                  </a:lnTo>
                  <a:lnTo>
                    <a:pt x="2687" y="1579"/>
                  </a:lnTo>
                  <a:lnTo>
                    <a:pt x="2687" y="1559"/>
                  </a:lnTo>
                  <a:lnTo>
                    <a:pt x="2687" y="1559"/>
                  </a:lnTo>
                  <a:lnTo>
                    <a:pt x="2687" y="1559"/>
                  </a:lnTo>
                  <a:lnTo>
                    <a:pt x="2687" y="1559"/>
                  </a:lnTo>
                  <a:lnTo>
                    <a:pt x="2707" y="1559"/>
                  </a:lnTo>
                  <a:lnTo>
                    <a:pt x="2728" y="1559"/>
                  </a:lnTo>
                  <a:lnTo>
                    <a:pt x="2728" y="1579"/>
                  </a:lnTo>
                  <a:lnTo>
                    <a:pt x="2728" y="1579"/>
                  </a:lnTo>
                  <a:lnTo>
                    <a:pt x="2728" y="1579"/>
                  </a:lnTo>
                  <a:lnTo>
                    <a:pt x="2728" y="1559"/>
                  </a:lnTo>
                  <a:lnTo>
                    <a:pt x="2707" y="1559"/>
                  </a:lnTo>
                  <a:lnTo>
                    <a:pt x="2707" y="1559"/>
                  </a:lnTo>
                  <a:lnTo>
                    <a:pt x="2728" y="1539"/>
                  </a:lnTo>
                  <a:lnTo>
                    <a:pt x="2707" y="1539"/>
                  </a:lnTo>
                  <a:lnTo>
                    <a:pt x="2707" y="1539"/>
                  </a:lnTo>
                  <a:lnTo>
                    <a:pt x="2707" y="1539"/>
                  </a:lnTo>
                  <a:lnTo>
                    <a:pt x="2707" y="1518"/>
                  </a:lnTo>
                  <a:lnTo>
                    <a:pt x="2728" y="1518"/>
                  </a:lnTo>
                  <a:lnTo>
                    <a:pt x="2728" y="1539"/>
                  </a:lnTo>
                  <a:lnTo>
                    <a:pt x="2749" y="1539"/>
                  </a:lnTo>
                  <a:lnTo>
                    <a:pt x="2749" y="1539"/>
                  </a:lnTo>
                  <a:lnTo>
                    <a:pt x="2749" y="1539"/>
                  </a:lnTo>
                  <a:lnTo>
                    <a:pt x="2749" y="1539"/>
                  </a:lnTo>
                  <a:lnTo>
                    <a:pt x="2749" y="1518"/>
                  </a:lnTo>
                  <a:lnTo>
                    <a:pt x="2749" y="1518"/>
                  </a:lnTo>
                  <a:lnTo>
                    <a:pt x="2749" y="1518"/>
                  </a:lnTo>
                  <a:lnTo>
                    <a:pt x="2749" y="1518"/>
                  </a:lnTo>
                  <a:lnTo>
                    <a:pt x="2749" y="1518"/>
                  </a:lnTo>
                  <a:lnTo>
                    <a:pt x="2749" y="1539"/>
                  </a:lnTo>
                  <a:lnTo>
                    <a:pt x="2769" y="1518"/>
                  </a:lnTo>
                  <a:lnTo>
                    <a:pt x="2769" y="1518"/>
                  </a:lnTo>
                  <a:lnTo>
                    <a:pt x="2769" y="1518"/>
                  </a:lnTo>
                  <a:lnTo>
                    <a:pt x="2769" y="1518"/>
                  </a:lnTo>
                  <a:lnTo>
                    <a:pt x="2769" y="1518"/>
                  </a:lnTo>
                  <a:lnTo>
                    <a:pt x="2769" y="1497"/>
                  </a:lnTo>
                  <a:lnTo>
                    <a:pt x="2769" y="1497"/>
                  </a:lnTo>
                  <a:lnTo>
                    <a:pt x="2789" y="1497"/>
                  </a:lnTo>
                  <a:lnTo>
                    <a:pt x="2789" y="1518"/>
                  </a:lnTo>
                  <a:lnTo>
                    <a:pt x="2789" y="1518"/>
                  </a:lnTo>
                  <a:lnTo>
                    <a:pt x="2789" y="1518"/>
                  </a:lnTo>
                  <a:lnTo>
                    <a:pt x="2789" y="1518"/>
                  </a:lnTo>
                  <a:lnTo>
                    <a:pt x="2789" y="1518"/>
                  </a:lnTo>
                  <a:lnTo>
                    <a:pt x="2789" y="1518"/>
                  </a:lnTo>
                  <a:lnTo>
                    <a:pt x="2810" y="1518"/>
                  </a:lnTo>
                  <a:lnTo>
                    <a:pt x="2810" y="1518"/>
                  </a:lnTo>
                  <a:lnTo>
                    <a:pt x="2810" y="1518"/>
                  </a:lnTo>
                  <a:lnTo>
                    <a:pt x="2810" y="1518"/>
                  </a:lnTo>
                  <a:lnTo>
                    <a:pt x="2810" y="1518"/>
                  </a:lnTo>
                  <a:lnTo>
                    <a:pt x="2810" y="1518"/>
                  </a:lnTo>
                  <a:lnTo>
                    <a:pt x="2810" y="1518"/>
                  </a:lnTo>
                  <a:lnTo>
                    <a:pt x="2810" y="1518"/>
                  </a:lnTo>
                  <a:lnTo>
                    <a:pt x="2810" y="1497"/>
                  </a:lnTo>
                  <a:lnTo>
                    <a:pt x="2810" y="1497"/>
                  </a:lnTo>
                  <a:lnTo>
                    <a:pt x="2789" y="1518"/>
                  </a:lnTo>
                  <a:lnTo>
                    <a:pt x="2789" y="1497"/>
                  </a:lnTo>
                  <a:lnTo>
                    <a:pt x="2789" y="1497"/>
                  </a:lnTo>
                  <a:lnTo>
                    <a:pt x="2789" y="1497"/>
                  </a:lnTo>
                  <a:lnTo>
                    <a:pt x="2789" y="1497"/>
                  </a:lnTo>
                  <a:lnTo>
                    <a:pt x="2789" y="1497"/>
                  </a:lnTo>
                  <a:lnTo>
                    <a:pt x="2789" y="1497"/>
                  </a:lnTo>
                  <a:lnTo>
                    <a:pt x="2789" y="1497"/>
                  </a:lnTo>
                  <a:lnTo>
                    <a:pt x="2810" y="1477"/>
                  </a:lnTo>
                  <a:lnTo>
                    <a:pt x="2810" y="1477"/>
                  </a:lnTo>
                  <a:lnTo>
                    <a:pt x="2810" y="1477"/>
                  </a:lnTo>
                  <a:lnTo>
                    <a:pt x="2789" y="1457"/>
                  </a:lnTo>
                  <a:lnTo>
                    <a:pt x="2789" y="1457"/>
                  </a:lnTo>
                  <a:lnTo>
                    <a:pt x="2810" y="1457"/>
                  </a:lnTo>
                  <a:lnTo>
                    <a:pt x="2810" y="1457"/>
                  </a:lnTo>
                  <a:lnTo>
                    <a:pt x="2831" y="1436"/>
                  </a:lnTo>
                  <a:lnTo>
                    <a:pt x="2831" y="1436"/>
                  </a:lnTo>
                  <a:lnTo>
                    <a:pt x="2831" y="1457"/>
                  </a:lnTo>
                  <a:lnTo>
                    <a:pt x="2851" y="1457"/>
                  </a:lnTo>
                  <a:lnTo>
                    <a:pt x="2851" y="1436"/>
                  </a:lnTo>
                  <a:lnTo>
                    <a:pt x="2831" y="1436"/>
                  </a:lnTo>
                  <a:lnTo>
                    <a:pt x="2831" y="1436"/>
                  </a:lnTo>
                  <a:lnTo>
                    <a:pt x="2831" y="1415"/>
                  </a:lnTo>
                  <a:lnTo>
                    <a:pt x="2831" y="1415"/>
                  </a:lnTo>
                  <a:lnTo>
                    <a:pt x="2810" y="1415"/>
                  </a:lnTo>
                  <a:lnTo>
                    <a:pt x="2789" y="1395"/>
                  </a:lnTo>
                  <a:lnTo>
                    <a:pt x="2789" y="1374"/>
                  </a:lnTo>
                  <a:lnTo>
                    <a:pt x="2789" y="1354"/>
                  </a:lnTo>
                  <a:lnTo>
                    <a:pt x="2789" y="1354"/>
                  </a:lnTo>
                  <a:lnTo>
                    <a:pt x="2789" y="1354"/>
                  </a:lnTo>
                  <a:lnTo>
                    <a:pt x="2810" y="1374"/>
                  </a:lnTo>
                  <a:lnTo>
                    <a:pt x="2810" y="1374"/>
                  </a:lnTo>
                  <a:lnTo>
                    <a:pt x="2810" y="1374"/>
                  </a:lnTo>
                  <a:lnTo>
                    <a:pt x="2810" y="1374"/>
                  </a:lnTo>
                  <a:lnTo>
                    <a:pt x="2810" y="1374"/>
                  </a:lnTo>
                  <a:lnTo>
                    <a:pt x="2810" y="1374"/>
                  </a:lnTo>
                  <a:lnTo>
                    <a:pt x="2810" y="1374"/>
                  </a:lnTo>
                  <a:lnTo>
                    <a:pt x="2810" y="1354"/>
                  </a:lnTo>
                  <a:lnTo>
                    <a:pt x="2810" y="1354"/>
                  </a:lnTo>
                  <a:lnTo>
                    <a:pt x="2810" y="1354"/>
                  </a:lnTo>
                  <a:lnTo>
                    <a:pt x="2810" y="1354"/>
                  </a:lnTo>
                  <a:lnTo>
                    <a:pt x="2810" y="1354"/>
                  </a:lnTo>
                  <a:lnTo>
                    <a:pt x="2831" y="1354"/>
                  </a:lnTo>
                  <a:lnTo>
                    <a:pt x="2831" y="1333"/>
                  </a:lnTo>
                  <a:lnTo>
                    <a:pt x="2831" y="1333"/>
                  </a:lnTo>
                  <a:lnTo>
                    <a:pt x="2831" y="1333"/>
                  </a:lnTo>
                  <a:lnTo>
                    <a:pt x="2831" y="1354"/>
                  </a:lnTo>
                  <a:lnTo>
                    <a:pt x="2831" y="1354"/>
                  </a:lnTo>
                  <a:lnTo>
                    <a:pt x="2831" y="1354"/>
                  </a:lnTo>
                  <a:lnTo>
                    <a:pt x="2851" y="1395"/>
                  </a:lnTo>
                  <a:lnTo>
                    <a:pt x="2851" y="1395"/>
                  </a:lnTo>
                  <a:lnTo>
                    <a:pt x="2851" y="1395"/>
                  </a:lnTo>
                  <a:lnTo>
                    <a:pt x="2871" y="1395"/>
                  </a:lnTo>
                  <a:lnTo>
                    <a:pt x="2871" y="1395"/>
                  </a:lnTo>
                  <a:lnTo>
                    <a:pt x="2871" y="1395"/>
                  </a:lnTo>
                  <a:lnTo>
                    <a:pt x="2871" y="1374"/>
                  </a:lnTo>
                  <a:lnTo>
                    <a:pt x="2871" y="1374"/>
                  </a:lnTo>
                  <a:lnTo>
                    <a:pt x="2871" y="1374"/>
                  </a:lnTo>
                  <a:lnTo>
                    <a:pt x="2871" y="1395"/>
                  </a:lnTo>
                  <a:lnTo>
                    <a:pt x="2892" y="1395"/>
                  </a:lnTo>
                  <a:lnTo>
                    <a:pt x="2892" y="1395"/>
                  </a:lnTo>
                  <a:lnTo>
                    <a:pt x="2892" y="1395"/>
                  </a:lnTo>
                  <a:lnTo>
                    <a:pt x="2892" y="1374"/>
                  </a:lnTo>
                  <a:lnTo>
                    <a:pt x="2871" y="1374"/>
                  </a:lnTo>
                  <a:lnTo>
                    <a:pt x="2892" y="1354"/>
                  </a:lnTo>
                  <a:lnTo>
                    <a:pt x="2892" y="1354"/>
                  </a:lnTo>
                  <a:lnTo>
                    <a:pt x="2892" y="1374"/>
                  </a:lnTo>
                  <a:lnTo>
                    <a:pt x="2892" y="1354"/>
                  </a:lnTo>
                  <a:lnTo>
                    <a:pt x="2892" y="1354"/>
                  </a:lnTo>
                  <a:lnTo>
                    <a:pt x="2892" y="1354"/>
                  </a:lnTo>
                  <a:lnTo>
                    <a:pt x="2913" y="1354"/>
                  </a:lnTo>
                  <a:lnTo>
                    <a:pt x="2913" y="1354"/>
                  </a:lnTo>
                  <a:lnTo>
                    <a:pt x="2913" y="1354"/>
                  </a:lnTo>
                  <a:lnTo>
                    <a:pt x="2913" y="1354"/>
                  </a:lnTo>
                  <a:lnTo>
                    <a:pt x="2913" y="1374"/>
                  </a:lnTo>
                  <a:lnTo>
                    <a:pt x="2933" y="1374"/>
                  </a:lnTo>
                  <a:lnTo>
                    <a:pt x="2913" y="1354"/>
                  </a:lnTo>
                  <a:lnTo>
                    <a:pt x="2913" y="1333"/>
                  </a:lnTo>
                  <a:lnTo>
                    <a:pt x="2933" y="1333"/>
                  </a:lnTo>
                  <a:lnTo>
                    <a:pt x="2933" y="1333"/>
                  </a:lnTo>
                  <a:lnTo>
                    <a:pt x="2933" y="1333"/>
                  </a:lnTo>
                  <a:lnTo>
                    <a:pt x="2933" y="1333"/>
                  </a:lnTo>
                  <a:lnTo>
                    <a:pt x="2933" y="1333"/>
                  </a:lnTo>
                  <a:lnTo>
                    <a:pt x="2933" y="1354"/>
                  </a:lnTo>
                  <a:lnTo>
                    <a:pt x="2933" y="1354"/>
                  </a:lnTo>
                  <a:lnTo>
                    <a:pt x="2953" y="1354"/>
                  </a:lnTo>
                  <a:lnTo>
                    <a:pt x="2953" y="1354"/>
                  </a:lnTo>
                  <a:lnTo>
                    <a:pt x="2953" y="1354"/>
                  </a:lnTo>
                  <a:lnTo>
                    <a:pt x="2953" y="1374"/>
                  </a:lnTo>
                  <a:lnTo>
                    <a:pt x="2953" y="1374"/>
                  </a:lnTo>
                  <a:lnTo>
                    <a:pt x="2953" y="1374"/>
                  </a:lnTo>
                  <a:lnTo>
                    <a:pt x="2953" y="1374"/>
                  </a:lnTo>
                  <a:lnTo>
                    <a:pt x="2933" y="1374"/>
                  </a:lnTo>
                  <a:lnTo>
                    <a:pt x="2933" y="1374"/>
                  </a:lnTo>
                  <a:lnTo>
                    <a:pt x="2933" y="1395"/>
                  </a:lnTo>
                  <a:lnTo>
                    <a:pt x="2953" y="1395"/>
                  </a:lnTo>
                  <a:lnTo>
                    <a:pt x="2953" y="1395"/>
                  </a:lnTo>
                  <a:lnTo>
                    <a:pt x="2933" y="1395"/>
                  </a:lnTo>
                  <a:lnTo>
                    <a:pt x="2933" y="1395"/>
                  </a:lnTo>
                  <a:lnTo>
                    <a:pt x="2933" y="1415"/>
                  </a:lnTo>
                  <a:lnTo>
                    <a:pt x="2933" y="1415"/>
                  </a:lnTo>
                  <a:lnTo>
                    <a:pt x="2933" y="1436"/>
                  </a:lnTo>
                  <a:lnTo>
                    <a:pt x="2953" y="1436"/>
                  </a:lnTo>
                  <a:lnTo>
                    <a:pt x="2953" y="1415"/>
                  </a:lnTo>
                  <a:lnTo>
                    <a:pt x="2953" y="1415"/>
                  </a:lnTo>
                  <a:lnTo>
                    <a:pt x="2953" y="1415"/>
                  </a:lnTo>
                  <a:lnTo>
                    <a:pt x="2974" y="1395"/>
                  </a:lnTo>
                  <a:lnTo>
                    <a:pt x="2974" y="1395"/>
                  </a:lnTo>
                  <a:lnTo>
                    <a:pt x="2974" y="1395"/>
                  </a:lnTo>
                  <a:lnTo>
                    <a:pt x="2974" y="1395"/>
                  </a:lnTo>
                  <a:lnTo>
                    <a:pt x="2974" y="1395"/>
                  </a:lnTo>
                  <a:lnTo>
                    <a:pt x="2974" y="1395"/>
                  </a:lnTo>
                  <a:lnTo>
                    <a:pt x="2974" y="1395"/>
                  </a:lnTo>
                  <a:lnTo>
                    <a:pt x="2974" y="1415"/>
                  </a:lnTo>
                  <a:lnTo>
                    <a:pt x="2974" y="1415"/>
                  </a:lnTo>
                  <a:lnTo>
                    <a:pt x="2974" y="1415"/>
                  </a:lnTo>
                  <a:lnTo>
                    <a:pt x="2953" y="1415"/>
                  </a:lnTo>
                  <a:lnTo>
                    <a:pt x="2953" y="1436"/>
                  </a:lnTo>
                  <a:lnTo>
                    <a:pt x="2953" y="1436"/>
                  </a:lnTo>
                  <a:lnTo>
                    <a:pt x="2953" y="1436"/>
                  </a:lnTo>
                  <a:lnTo>
                    <a:pt x="2974" y="1436"/>
                  </a:lnTo>
                  <a:lnTo>
                    <a:pt x="2974" y="1436"/>
                  </a:lnTo>
                  <a:lnTo>
                    <a:pt x="2974" y="1415"/>
                  </a:lnTo>
                  <a:lnTo>
                    <a:pt x="2974" y="1415"/>
                  </a:lnTo>
                  <a:lnTo>
                    <a:pt x="2974" y="1415"/>
                  </a:lnTo>
                  <a:lnTo>
                    <a:pt x="2974" y="1415"/>
                  </a:lnTo>
                  <a:lnTo>
                    <a:pt x="2974" y="1415"/>
                  </a:lnTo>
                  <a:lnTo>
                    <a:pt x="2974" y="1415"/>
                  </a:lnTo>
                  <a:lnTo>
                    <a:pt x="2974" y="1415"/>
                  </a:lnTo>
                  <a:lnTo>
                    <a:pt x="2995" y="1436"/>
                  </a:lnTo>
                  <a:lnTo>
                    <a:pt x="2995" y="1436"/>
                  </a:lnTo>
                  <a:lnTo>
                    <a:pt x="2995" y="1436"/>
                  </a:lnTo>
                  <a:lnTo>
                    <a:pt x="2995" y="1415"/>
                  </a:lnTo>
                  <a:lnTo>
                    <a:pt x="2995" y="1415"/>
                  </a:lnTo>
                  <a:lnTo>
                    <a:pt x="2995" y="1415"/>
                  </a:lnTo>
                  <a:lnTo>
                    <a:pt x="2995" y="1415"/>
                  </a:lnTo>
                  <a:lnTo>
                    <a:pt x="2995" y="1395"/>
                  </a:lnTo>
                  <a:lnTo>
                    <a:pt x="2995" y="1395"/>
                  </a:lnTo>
                  <a:lnTo>
                    <a:pt x="2995" y="1395"/>
                  </a:lnTo>
                  <a:lnTo>
                    <a:pt x="2995" y="1374"/>
                  </a:lnTo>
                  <a:lnTo>
                    <a:pt x="2995" y="1374"/>
                  </a:lnTo>
                  <a:lnTo>
                    <a:pt x="2995" y="1354"/>
                  </a:lnTo>
                  <a:lnTo>
                    <a:pt x="2995" y="1354"/>
                  </a:lnTo>
                  <a:lnTo>
                    <a:pt x="2995" y="1354"/>
                  </a:lnTo>
                  <a:lnTo>
                    <a:pt x="3015" y="1333"/>
                  </a:lnTo>
                  <a:lnTo>
                    <a:pt x="3015" y="1354"/>
                  </a:lnTo>
                  <a:lnTo>
                    <a:pt x="3015" y="1374"/>
                  </a:lnTo>
                  <a:lnTo>
                    <a:pt x="3015" y="1374"/>
                  </a:lnTo>
                  <a:lnTo>
                    <a:pt x="3015" y="1395"/>
                  </a:lnTo>
                  <a:lnTo>
                    <a:pt x="3015" y="1395"/>
                  </a:lnTo>
                  <a:lnTo>
                    <a:pt x="3015" y="1395"/>
                  </a:lnTo>
                  <a:lnTo>
                    <a:pt x="3036" y="1395"/>
                  </a:lnTo>
                  <a:lnTo>
                    <a:pt x="3036" y="1395"/>
                  </a:lnTo>
                  <a:lnTo>
                    <a:pt x="3036" y="1415"/>
                  </a:lnTo>
                  <a:lnTo>
                    <a:pt x="3036" y="1415"/>
                  </a:lnTo>
                  <a:lnTo>
                    <a:pt x="3015" y="1436"/>
                  </a:lnTo>
                  <a:lnTo>
                    <a:pt x="3015" y="1436"/>
                  </a:lnTo>
                  <a:lnTo>
                    <a:pt x="3015" y="1457"/>
                  </a:lnTo>
                  <a:lnTo>
                    <a:pt x="3015" y="1457"/>
                  </a:lnTo>
                  <a:lnTo>
                    <a:pt x="3036" y="1457"/>
                  </a:lnTo>
                  <a:lnTo>
                    <a:pt x="3036" y="1457"/>
                  </a:lnTo>
                  <a:lnTo>
                    <a:pt x="3036" y="1457"/>
                  </a:lnTo>
                  <a:lnTo>
                    <a:pt x="3036" y="1457"/>
                  </a:lnTo>
                  <a:lnTo>
                    <a:pt x="3036" y="1457"/>
                  </a:lnTo>
                  <a:lnTo>
                    <a:pt x="3036" y="1457"/>
                  </a:lnTo>
                  <a:lnTo>
                    <a:pt x="3036" y="1457"/>
                  </a:lnTo>
                  <a:lnTo>
                    <a:pt x="3036" y="1457"/>
                  </a:lnTo>
                  <a:lnTo>
                    <a:pt x="3057" y="1457"/>
                  </a:lnTo>
                  <a:lnTo>
                    <a:pt x="3057" y="1457"/>
                  </a:lnTo>
                  <a:lnTo>
                    <a:pt x="3057" y="1457"/>
                  </a:lnTo>
                  <a:lnTo>
                    <a:pt x="3077" y="1457"/>
                  </a:lnTo>
                  <a:lnTo>
                    <a:pt x="3077" y="1457"/>
                  </a:lnTo>
                  <a:lnTo>
                    <a:pt x="3077" y="1457"/>
                  </a:lnTo>
                  <a:lnTo>
                    <a:pt x="3077" y="1457"/>
                  </a:lnTo>
                  <a:lnTo>
                    <a:pt x="3077" y="1477"/>
                  </a:lnTo>
                  <a:lnTo>
                    <a:pt x="3077" y="1477"/>
                  </a:lnTo>
                  <a:lnTo>
                    <a:pt x="3097" y="1477"/>
                  </a:lnTo>
                  <a:lnTo>
                    <a:pt x="3097" y="1477"/>
                  </a:lnTo>
                  <a:lnTo>
                    <a:pt x="3097" y="1497"/>
                  </a:lnTo>
                  <a:lnTo>
                    <a:pt x="3097" y="1497"/>
                  </a:lnTo>
                  <a:lnTo>
                    <a:pt x="3097" y="1497"/>
                  </a:lnTo>
                  <a:lnTo>
                    <a:pt x="3118" y="1497"/>
                  </a:lnTo>
                  <a:lnTo>
                    <a:pt x="3118" y="1477"/>
                  </a:lnTo>
                  <a:lnTo>
                    <a:pt x="3118" y="1477"/>
                  </a:lnTo>
                  <a:lnTo>
                    <a:pt x="3118" y="1477"/>
                  </a:lnTo>
                  <a:lnTo>
                    <a:pt x="3118" y="1477"/>
                  </a:lnTo>
                  <a:lnTo>
                    <a:pt x="3118" y="1457"/>
                  </a:lnTo>
                  <a:lnTo>
                    <a:pt x="3118" y="1457"/>
                  </a:lnTo>
                  <a:lnTo>
                    <a:pt x="3118" y="1457"/>
                  </a:lnTo>
                  <a:lnTo>
                    <a:pt x="3118" y="1457"/>
                  </a:lnTo>
                  <a:lnTo>
                    <a:pt x="3097" y="1457"/>
                  </a:lnTo>
                  <a:lnTo>
                    <a:pt x="3097" y="1457"/>
                  </a:lnTo>
                  <a:lnTo>
                    <a:pt x="3097" y="1457"/>
                  </a:lnTo>
                  <a:lnTo>
                    <a:pt x="3097" y="1436"/>
                  </a:lnTo>
                  <a:lnTo>
                    <a:pt x="3097" y="1436"/>
                  </a:lnTo>
                  <a:lnTo>
                    <a:pt x="3097" y="1436"/>
                  </a:lnTo>
                  <a:lnTo>
                    <a:pt x="3118" y="1436"/>
                  </a:lnTo>
                  <a:lnTo>
                    <a:pt x="3118" y="1436"/>
                  </a:lnTo>
                  <a:lnTo>
                    <a:pt x="3118" y="1436"/>
                  </a:lnTo>
                  <a:lnTo>
                    <a:pt x="3118" y="1457"/>
                  </a:lnTo>
                  <a:lnTo>
                    <a:pt x="3118" y="1457"/>
                  </a:lnTo>
                  <a:lnTo>
                    <a:pt x="3118" y="1457"/>
                  </a:lnTo>
                  <a:lnTo>
                    <a:pt x="3118" y="1436"/>
                  </a:lnTo>
                  <a:lnTo>
                    <a:pt x="3118" y="1436"/>
                  </a:lnTo>
                  <a:lnTo>
                    <a:pt x="3139" y="1436"/>
                  </a:lnTo>
                  <a:lnTo>
                    <a:pt x="3139" y="1457"/>
                  </a:lnTo>
                  <a:lnTo>
                    <a:pt x="3118" y="1457"/>
                  </a:lnTo>
                  <a:lnTo>
                    <a:pt x="3118" y="1457"/>
                  </a:lnTo>
                  <a:lnTo>
                    <a:pt x="3118" y="1457"/>
                  </a:lnTo>
                  <a:lnTo>
                    <a:pt x="3118" y="1477"/>
                  </a:lnTo>
                  <a:lnTo>
                    <a:pt x="3139" y="1477"/>
                  </a:lnTo>
                  <a:lnTo>
                    <a:pt x="3139" y="1477"/>
                  </a:lnTo>
                  <a:lnTo>
                    <a:pt x="3139" y="1477"/>
                  </a:lnTo>
                  <a:lnTo>
                    <a:pt x="3139" y="1457"/>
                  </a:lnTo>
                  <a:lnTo>
                    <a:pt x="3139" y="1457"/>
                  </a:lnTo>
                  <a:lnTo>
                    <a:pt x="3139" y="1457"/>
                  </a:lnTo>
                  <a:lnTo>
                    <a:pt x="3139" y="1457"/>
                  </a:lnTo>
                  <a:lnTo>
                    <a:pt x="3139" y="1457"/>
                  </a:lnTo>
                  <a:lnTo>
                    <a:pt x="3139" y="1457"/>
                  </a:lnTo>
                  <a:lnTo>
                    <a:pt x="3139" y="1436"/>
                  </a:lnTo>
                  <a:lnTo>
                    <a:pt x="3159" y="1436"/>
                  </a:lnTo>
                  <a:lnTo>
                    <a:pt x="3159" y="1436"/>
                  </a:lnTo>
                  <a:lnTo>
                    <a:pt x="3159" y="1436"/>
                  </a:lnTo>
                  <a:lnTo>
                    <a:pt x="3159" y="1457"/>
                  </a:lnTo>
                  <a:lnTo>
                    <a:pt x="3159" y="1457"/>
                  </a:lnTo>
                  <a:lnTo>
                    <a:pt x="3159" y="1457"/>
                  </a:lnTo>
                  <a:lnTo>
                    <a:pt x="3159" y="1457"/>
                  </a:lnTo>
                  <a:lnTo>
                    <a:pt x="3159" y="1457"/>
                  </a:lnTo>
                  <a:lnTo>
                    <a:pt x="3159" y="1457"/>
                  </a:lnTo>
                  <a:lnTo>
                    <a:pt x="3159" y="1477"/>
                  </a:lnTo>
                  <a:lnTo>
                    <a:pt x="3159" y="1477"/>
                  </a:lnTo>
                  <a:lnTo>
                    <a:pt x="3139" y="1477"/>
                  </a:lnTo>
                  <a:lnTo>
                    <a:pt x="3139" y="1477"/>
                  </a:lnTo>
                  <a:lnTo>
                    <a:pt x="3139" y="1477"/>
                  </a:lnTo>
                  <a:lnTo>
                    <a:pt x="3139" y="1497"/>
                  </a:lnTo>
                  <a:lnTo>
                    <a:pt x="3139" y="1497"/>
                  </a:lnTo>
                  <a:lnTo>
                    <a:pt x="3139" y="1497"/>
                  </a:lnTo>
                  <a:lnTo>
                    <a:pt x="3139" y="1497"/>
                  </a:lnTo>
                  <a:lnTo>
                    <a:pt x="3139" y="1497"/>
                  </a:lnTo>
                  <a:lnTo>
                    <a:pt x="3139" y="1497"/>
                  </a:lnTo>
                  <a:lnTo>
                    <a:pt x="3139" y="1497"/>
                  </a:lnTo>
                  <a:lnTo>
                    <a:pt x="3139" y="1497"/>
                  </a:lnTo>
                  <a:lnTo>
                    <a:pt x="3159" y="1477"/>
                  </a:lnTo>
                  <a:lnTo>
                    <a:pt x="3159" y="1477"/>
                  </a:lnTo>
                  <a:lnTo>
                    <a:pt x="3159" y="1477"/>
                  </a:lnTo>
                  <a:lnTo>
                    <a:pt x="3159" y="1477"/>
                  </a:lnTo>
                  <a:lnTo>
                    <a:pt x="3159" y="1477"/>
                  </a:lnTo>
                  <a:lnTo>
                    <a:pt x="3159" y="1477"/>
                  </a:lnTo>
                  <a:lnTo>
                    <a:pt x="3179" y="1477"/>
                  </a:lnTo>
                  <a:lnTo>
                    <a:pt x="3179" y="1477"/>
                  </a:lnTo>
                  <a:lnTo>
                    <a:pt x="3179" y="1477"/>
                  </a:lnTo>
                  <a:lnTo>
                    <a:pt x="3179" y="1497"/>
                  </a:lnTo>
                  <a:lnTo>
                    <a:pt x="3179" y="1497"/>
                  </a:lnTo>
                  <a:lnTo>
                    <a:pt x="3179" y="1497"/>
                  </a:lnTo>
                  <a:lnTo>
                    <a:pt x="3179" y="1497"/>
                  </a:lnTo>
                  <a:lnTo>
                    <a:pt x="3200" y="1497"/>
                  </a:lnTo>
                  <a:lnTo>
                    <a:pt x="3200" y="1497"/>
                  </a:lnTo>
                  <a:lnTo>
                    <a:pt x="3200" y="1477"/>
                  </a:lnTo>
                  <a:lnTo>
                    <a:pt x="3200" y="1477"/>
                  </a:lnTo>
                  <a:lnTo>
                    <a:pt x="3200" y="1477"/>
                  </a:lnTo>
                  <a:lnTo>
                    <a:pt x="3200" y="1477"/>
                  </a:lnTo>
                  <a:lnTo>
                    <a:pt x="3200" y="1477"/>
                  </a:lnTo>
                  <a:lnTo>
                    <a:pt x="3200" y="1477"/>
                  </a:lnTo>
                  <a:lnTo>
                    <a:pt x="3220" y="1477"/>
                  </a:lnTo>
                  <a:lnTo>
                    <a:pt x="3220" y="1497"/>
                  </a:lnTo>
                  <a:lnTo>
                    <a:pt x="3220" y="1477"/>
                  </a:lnTo>
                  <a:lnTo>
                    <a:pt x="3220" y="1477"/>
                  </a:lnTo>
                  <a:lnTo>
                    <a:pt x="3220" y="1477"/>
                  </a:lnTo>
                  <a:lnTo>
                    <a:pt x="3220" y="1477"/>
                  </a:lnTo>
                  <a:lnTo>
                    <a:pt x="3220" y="1477"/>
                  </a:lnTo>
                  <a:lnTo>
                    <a:pt x="3220" y="1457"/>
                  </a:lnTo>
                  <a:lnTo>
                    <a:pt x="3220" y="1457"/>
                  </a:lnTo>
                  <a:lnTo>
                    <a:pt x="3220" y="1457"/>
                  </a:lnTo>
                  <a:lnTo>
                    <a:pt x="3220" y="1457"/>
                  </a:lnTo>
                  <a:lnTo>
                    <a:pt x="3220" y="1457"/>
                  </a:lnTo>
                  <a:lnTo>
                    <a:pt x="3241" y="1457"/>
                  </a:lnTo>
                  <a:lnTo>
                    <a:pt x="3241" y="1457"/>
                  </a:lnTo>
                  <a:lnTo>
                    <a:pt x="3241" y="1457"/>
                  </a:lnTo>
                  <a:lnTo>
                    <a:pt x="3241" y="1457"/>
                  </a:lnTo>
                  <a:lnTo>
                    <a:pt x="3241" y="1457"/>
                  </a:lnTo>
                  <a:lnTo>
                    <a:pt x="3241" y="1457"/>
                  </a:lnTo>
                  <a:lnTo>
                    <a:pt x="3261" y="1457"/>
                  </a:lnTo>
                  <a:lnTo>
                    <a:pt x="3261" y="1436"/>
                  </a:lnTo>
                  <a:lnTo>
                    <a:pt x="3261" y="1436"/>
                  </a:lnTo>
                  <a:lnTo>
                    <a:pt x="3261" y="1436"/>
                  </a:lnTo>
                  <a:lnTo>
                    <a:pt x="3241" y="1415"/>
                  </a:lnTo>
                  <a:lnTo>
                    <a:pt x="3241" y="1415"/>
                  </a:lnTo>
                  <a:lnTo>
                    <a:pt x="3241" y="1395"/>
                  </a:lnTo>
                  <a:lnTo>
                    <a:pt x="3241" y="1395"/>
                  </a:lnTo>
                  <a:lnTo>
                    <a:pt x="3241" y="1395"/>
                  </a:lnTo>
                  <a:lnTo>
                    <a:pt x="3220" y="1354"/>
                  </a:lnTo>
                  <a:lnTo>
                    <a:pt x="3220" y="1354"/>
                  </a:lnTo>
                  <a:lnTo>
                    <a:pt x="3220" y="1354"/>
                  </a:lnTo>
                  <a:lnTo>
                    <a:pt x="3220" y="1354"/>
                  </a:lnTo>
                  <a:lnTo>
                    <a:pt x="3220" y="1333"/>
                  </a:lnTo>
                  <a:lnTo>
                    <a:pt x="3241" y="1333"/>
                  </a:lnTo>
                  <a:lnTo>
                    <a:pt x="3241" y="1333"/>
                  </a:lnTo>
                  <a:lnTo>
                    <a:pt x="3241" y="1313"/>
                  </a:lnTo>
                  <a:lnTo>
                    <a:pt x="3241" y="1313"/>
                  </a:lnTo>
                  <a:lnTo>
                    <a:pt x="3241" y="1313"/>
                  </a:lnTo>
                  <a:lnTo>
                    <a:pt x="3241" y="1313"/>
                  </a:lnTo>
                  <a:lnTo>
                    <a:pt x="3241" y="1313"/>
                  </a:lnTo>
                  <a:lnTo>
                    <a:pt x="3241" y="1313"/>
                  </a:lnTo>
                  <a:lnTo>
                    <a:pt x="3261" y="1313"/>
                  </a:lnTo>
                  <a:lnTo>
                    <a:pt x="3261" y="1313"/>
                  </a:lnTo>
                  <a:lnTo>
                    <a:pt x="3241" y="1333"/>
                  </a:lnTo>
                  <a:lnTo>
                    <a:pt x="3261" y="1333"/>
                  </a:lnTo>
                  <a:lnTo>
                    <a:pt x="3241" y="1354"/>
                  </a:lnTo>
                  <a:lnTo>
                    <a:pt x="3241" y="1354"/>
                  </a:lnTo>
                  <a:lnTo>
                    <a:pt x="3241" y="1354"/>
                  </a:lnTo>
                  <a:lnTo>
                    <a:pt x="3241" y="1374"/>
                  </a:lnTo>
                  <a:lnTo>
                    <a:pt x="3241" y="1374"/>
                  </a:lnTo>
                  <a:lnTo>
                    <a:pt x="3261" y="1395"/>
                  </a:lnTo>
                  <a:lnTo>
                    <a:pt x="3261" y="1395"/>
                  </a:lnTo>
                  <a:lnTo>
                    <a:pt x="3282" y="1395"/>
                  </a:lnTo>
                  <a:lnTo>
                    <a:pt x="3282" y="1374"/>
                  </a:lnTo>
                  <a:lnTo>
                    <a:pt x="3282" y="1374"/>
                  </a:lnTo>
                  <a:lnTo>
                    <a:pt x="3282" y="1374"/>
                  </a:lnTo>
                  <a:lnTo>
                    <a:pt x="3282" y="1374"/>
                  </a:lnTo>
                  <a:lnTo>
                    <a:pt x="3282" y="1374"/>
                  </a:lnTo>
                  <a:lnTo>
                    <a:pt x="3282" y="1354"/>
                  </a:lnTo>
                  <a:lnTo>
                    <a:pt x="3282" y="1354"/>
                  </a:lnTo>
                  <a:lnTo>
                    <a:pt x="3282" y="1354"/>
                  </a:lnTo>
                  <a:lnTo>
                    <a:pt x="3282" y="1374"/>
                  </a:lnTo>
                  <a:lnTo>
                    <a:pt x="3282" y="1354"/>
                  </a:lnTo>
                  <a:lnTo>
                    <a:pt x="3282" y="1374"/>
                  </a:lnTo>
                  <a:lnTo>
                    <a:pt x="3282" y="1374"/>
                  </a:lnTo>
                  <a:lnTo>
                    <a:pt x="3282" y="1374"/>
                  </a:lnTo>
                  <a:lnTo>
                    <a:pt x="3282" y="1374"/>
                  </a:lnTo>
                  <a:lnTo>
                    <a:pt x="3282" y="1374"/>
                  </a:lnTo>
                  <a:lnTo>
                    <a:pt x="3282" y="1374"/>
                  </a:lnTo>
                  <a:lnTo>
                    <a:pt x="3303" y="1374"/>
                  </a:lnTo>
                  <a:lnTo>
                    <a:pt x="3303" y="1374"/>
                  </a:lnTo>
                  <a:lnTo>
                    <a:pt x="3303" y="1374"/>
                  </a:lnTo>
                  <a:lnTo>
                    <a:pt x="3303" y="1374"/>
                  </a:lnTo>
                  <a:lnTo>
                    <a:pt x="3303" y="1395"/>
                  </a:lnTo>
                  <a:lnTo>
                    <a:pt x="3282" y="1395"/>
                  </a:lnTo>
                  <a:lnTo>
                    <a:pt x="3303" y="1395"/>
                  </a:lnTo>
                  <a:lnTo>
                    <a:pt x="3303" y="1395"/>
                  </a:lnTo>
                  <a:lnTo>
                    <a:pt x="3303" y="1395"/>
                  </a:lnTo>
                  <a:lnTo>
                    <a:pt x="3323" y="1395"/>
                  </a:lnTo>
                  <a:lnTo>
                    <a:pt x="3323" y="1374"/>
                  </a:lnTo>
                  <a:lnTo>
                    <a:pt x="3323" y="1374"/>
                  </a:lnTo>
                  <a:lnTo>
                    <a:pt x="3323" y="1354"/>
                  </a:lnTo>
                  <a:lnTo>
                    <a:pt x="3323" y="1354"/>
                  </a:lnTo>
                  <a:lnTo>
                    <a:pt x="3323" y="1333"/>
                  </a:lnTo>
                  <a:lnTo>
                    <a:pt x="3343" y="1333"/>
                  </a:lnTo>
                  <a:lnTo>
                    <a:pt x="3343" y="1333"/>
                  </a:lnTo>
                  <a:lnTo>
                    <a:pt x="3343" y="1333"/>
                  </a:lnTo>
                  <a:lnTo>
                    <a:pt x="3343" y="1333"/>
                  </a:lnTo>
                  <a:lnTo>
                    <a:pt x="3343" y="1333"/>
                  </a:lnTo>
                  <a:lnTo>
                    <a:pt x="3343" y="1313"/>
                  </a:lnTo>
                  <a:lnTo>
                    <a:pt x="3343" y="1313"/>
                  </a:lnTo>
                  <a:lnTo>
                    <a:pt x="3323" y="1313"/>
                  </a:lnTo>
                  <a:lnTo>
                    <a:pt x="3323" y="1313"/>
                  </a:lnTo>
                  <a:lnTo>
                    <a:pt x="3323" y="1313"/>
                  </a:lnTo>
                  <a:lnTo>
                    <a:pt x="3323" y="1313"/>
                  </a:lnTo>
                  <a:lnTo>
                    <a:pt x="3323" y="1292"/>
                  </a:lnTo>
                  <a:lnTo>
                    <a:pt x="3343" y="1292"/>
                  </a:lnTo>
                  <a:lnTo>
                    <a:pt x="3343" y="1292"/>
                  </a:lnTo>
                  <a:lnTo>
                    <a:pt x="3343" y="1313"/>
                  </a:lnTo>
                  <a:lnTo>
                    <a:pt x="3343" y="1313"/>
                  </a:lnTo>
                  <a:lnTo>
                    <a:pt x="3343" y="1313"/>
                  </a:lnTo>
                  <a:lnTo>
                    <a:pt x="3343" y="1313"/>
                  </a:lnTo>
                  <a:lnTo>
                    <a:pt x="3343" y="1313"/>
                  </a:lnTo>
                  <a:lnTo>
                    <a:pt x="3343" y="1313"/>
                  </a:lnTo>
                  <a:lnTo>
                    <a:pt x="3343" y="1313"/>
                  </a:lnTo>
                  <a:lnTo>
                    <a:pt x="3364" y="1313"/>
                  </a:lnTo>
                  <a:lnTo>
                    <a:pt x="3364" y="1313"/>
                  </a:lnTo>
                  <a:lnTo>
                    <a:pt x="3364" y="1292"/>
                  </a:lnTo>
                  <a:lnTo>
                    <a:pt x="3385" y="1292"/>
                  </a:lnTo>
                  <a:lnTo>
                    <a:pt x="3385" y="1292"/>
                  </a:lnTo>
                  <a:lnTo>
                    <a:pt x="3385" y="1292"/>
                  </a:lnTo>
                  <a:lnTo>
                    <a:pt x="3385" y="1292"/>
                  </a:lnTo>
                  <a:lnTo>
                    <a:pt x="3385" y="1292"/>
                  </a:lnTo>
                  <a:lnTo>
                    <a:pt x="3385" y="1292"/>
                  </a:lnTo>
                  <a:lnTo>
                    <a:pt x="3385" y="1292"/>
                  </a:lnTo>
                  <a:lnTo>
                    <a:pt x="3385" y="1292"/>
                  </a:lnTo>
                  <a:lnTo>
                    <a:pt x="3405" y="1292"/>
                  </a:lnTo>
                  <a:lnTo>
                    <a:pt x="3405" y="1272"/>
                  </a:lnTo>
                  <a:lnTo>
                    <a:pt x="3385" y="1272"/>
                  </a:lnTo>
                  <a:lnTo>
                    <a:pt x="3385" y="1272"/>
                  </a:lnTo>
                  <a:lnTo>
                    <a:pt x="3385" y="1251"/>
                  </a:lnTo>
                  <a:lnTo>
                    <a:pt x="3385" y="1251"/>
                  </a:lnTo>
                  <a:lnTo>
                    <a:pt x="3385" y="1251"/>
                  </a:lnTo>
                  <a:lnTo>
                    <a:pt x="3405" y="1251"/>
                  </a:lnTo>
                  <a:lnTo>
                    <a:pt x="3405" y="1251"/>
                  </a:lnTo>
                  <a:lnTo>
                    <a:pt x="3425" y="1272"/>
                  </a:lnTo>
                  <a:lnTo>
                    <a:pt x="3425" y="1272"/>
                  </a:lnTo>
                  <a:lnTo>
                    <a:pt x="3425" y="1272"/>
                  </a:lnTo>
                  <a:lnTo>
                    <a:pt x="3405" y="1272"/>
                  </a:lnTo>
                  <a:lnTo>
                    <a:pt x="3425" y="1272"/>
                  </a:lnTo>
                  <a:lnTo>
                    <a:pt x="3425" y="1292"/>
                  </a:lnTo>
                  <a:lnTo>
                    <a:pt x="3425" y="1292"/>
                  </a:lnTo>
                  <a:lnTo>
                    <a:pt x="3446" y="1272"/>
                  </a:lnTo>
                  <a:lnTo>
                    <a:pt x="3446" y="1272"/>
                  </a:lnTo>
                  <a:lnTo>
                    <a:pt x="3446" y="1272"/>
                  </a:lnTo>
                  <a:lnTo>
                    <a:pt x="3446" y="1251"/>
                  </a:lnTo>
                  <a:lnTo>
                    <a:pt x="3446" y="1251"/>
                  </a:lnTo>
                  <a:lnTo>
                    <a:pt x="3385" y="1190"/>
                  </a:lnTo>
                  <a:lnTo>
                    <a:pt x="3385" y="1190"/>
                  </a:lnTo>
                  <a:lnTo>
                    <a:pt x="3385" y="1169"/>
                  </a:lnTo>
                  <a:lnTo>
                    <a:pt x="3385" y="1169"/>
                  </a:lnTo>
                  <a:lnTo>
                    <a:pt x="3405" y="1169"/>
                  </a:lnTo>
                  <a:lnTo>
                    <a:pt x="3425" y="1190"/>
                  </a:lnTo>
                  <a:lnTo>
                    <a:pt x="3425" y="1190"/>
                  </a:lnTo>
                  <a:lnTo>
                    <a:pt x="3425" y="1190"/>
                  </a:lnTo>
                  <a:lnTo>
                    <a:pt x="3425" y="1190"/>
                  </a:lnTo>
                  <a:lnTo>
                    <a:pt x="3425" y="1190"/>
                  </a:lnTo>
                  <a:lnTo>
                    <a:pt x="3425" y="1190"/>
                  </a:lnTo>
                  <a:lnTo>
                    <a:pt x="3425" y="1190"/>
                  </a:lnTo>
                  <a:lnTo>
                    <a:pt x="3425" y="1190"/>
                  </a:lnTo>
                  <a:lnTo>
                    <a:pt x="3425" y="1210"/>
                  </a:lnTo>
                  <a:lnTo>
                    <a:pt x="3446" y="1210"/>
                  </a:lnTo>
                  <a:lnTo>
                    <a:pt x="3446" y="1190"/>
                  </a:lnTo>
                  <a:lnTo>
                    <a:pt x="3446" y="1190"/>
                  </a:lnTo>
                  <a:lnTo>
                    <a:pt x="3446" y="1190"/>
                  </a:lnTo>
                  <a:lnTo>
                    <a:pt x="3446" y="1190"/>
                  </a:lnTo>
                  <a:lnTo>
                    <a:pt x="3446" y="1169"/>
                  </a:lnTo>
                  <a:lnTo>
                    <a:pt x="3467" y="1169"/>
                  </a:lnTo>
                  <a:lnTo>
                    <a:pt x="3467" y="1169"/>
                  </a:lnTo>
                  <a:lnTo>
                    <a:pt x="3467" y="1169"/>
                  </a:lnTo>
                  <a:lnTo>
                    <a:pt x="3446" y="1190"/>
                  </a:lnTo>
                  <a:lnTo>
                    <a:pt x="3446" y="1190"/>
                  </a:lnTo>
                  <a:lnTo>
                    <a:pt x="3446" y="1210"/>
                  </a:lnTo>
                  <a:lnTo>
                    <a:pt x="3446" y="1210"/>
                  </a:lnTo>
                  <a:lnTo>
                    <a:pt x="3467" y="1231"/>
                  </a:lnTo>
                  <a:lnTo>
                    <a:pt x="3467" y="1231"/>
                  </a:lnTo>
                  <a:lnTo>
                    <a:pt x="3467" y="1251"/>
                  </a:lnTo>
                  <a:lnTo>
                    <a:pt x="3487" y="1251"/>
                  </a:lnTo>
                  <a:lnTo>
                    <a:pt x="3487" y="1251"/>
                  </a:lnTo>
                  <a:lnTo>
                    <a:pt x="3507" y="1251"/>
                  </a:lnTo>
                  <a:lnTo>
                    <a:pt x="3507" y="1251"/>
                  </a:lnTo>
                  <a:lnTo>
                    <a:pt x="3507" y="1251"/>
                  </a:lnTo>
                  <a:lnTo>
                    <a:pt x="3507" y="1272"/>
                  </a:lnTo>
                  <a:lnTo>
                    <a:pt x="3507" y="1272"/>
                  </a:lnTo>
                  <a:lnTo>
                    <a:pt x="3549" y="1272"/>
                  </a:lnTo>
                  <a:lnTo>
                    <a:pt x="3549" y="1292"/>
                  </a:lnTo>
                  <a:lnTo>
                    <a:pt x="3549" y="1292"/>
                  </a:lnTo>
                  <a:lnTo>
                    <a:pt x="3549" y="1292"/>
                  </a:lnTo>
                  <a:lnTo>
                    <a:pt x="3549" y="1292"/>
                  </a:lnTo>
                  <a:lnTo>
                    <a:pt x="3549" y="1292"/>
                  </a:lnTo>
                  <a:lnTo>
                    <a:pt x="3528" y="1292"/>
                  </a:lnTo>
                  <a:lnTo>
                    <a:pt x="3528" y="1292"/>
                  </a:lnTo>
                  <a:lnTo>
                    <a:pt x="3528" y="1292"/>
                  </a:lnTo>
                  <a:lnTo>
                    <a:pt x="3487" y="1313"/>
                  </a:lnTo>
                  <a:lnTo>
                    <a:pt x="3467" y="1313"/>
                  </a:lnTo>
                  <a:lnTo>
                    <a:pt x="3467" y="1313"/>
                  </a:lnTo>
                  <a:lnTo>
                    <a:pt x="3446" y="1333"/>
                  </a:lnTo>
                  <a:lnTo>
                    <a:pt x="3446" y="1333"/>
                  </a:lnTo>
                  <a:lnTo>
                    <a:pt x="3446" y="1333"/>
                  </a:lnTo>
                  <a:lnTo>
                    <a:pt x="3446" y="1333"/>
                  </a:lnTo>
                  <a:lnTo>
                    <a:pt x="3446" y="1333"/>
                  </a:lnTo>
                  <a:lnTo>
                    <a:pt x="3446" y="1333"/>
                  </a:lnTo>
                  <a:lnTo>
                    <a:pt x="3446" y="1354"/>
                  </a:lnTo>
                  <a:lnTo>
                    <a:pt x="3446" y="1354"/>
                  </a:lnTo>
                  <a:lnTo>
                    <a:pt x="3446" y="1354"/>
                  </a:lnTo>
                  <a:lnTo>
                    <a:pt x="3446" y="1354"/>
                  </a:lnTo>
                  <a:lnTo>
                    <a:pt x="3425" y="1354"/>
                  </a:lnTo>
                  <a:lnTo>
                    <a:pt x="3425" y="1354"/>
                  </a:lnTo>
                  <a:lnTo>
                    <a:pt x="3425" y="1354"/>
                  </a:lnTo>
                  <a:lnTo>
                    <a:pt x="3425" y="1354"/>
                  </a:lnTo>
                  <a:lnTo>
                    <a:pt x="3405" y="1354"/>
                  </a:lnTo>
                  <a:lnTo>
                    <a:pt x="3405" y="1374"/>
                  </a:lnTo>
                  <a:lnTo>
                    <a:pt x="3385" y="1354"/>
                  </a:lnTo>
                  <a:lnTo>
                    <a:pt x="3385" y="1354"/>
                  </a:lnTo>
                  <a:lnTo>
                    <a:pt x="3364" y="1354"/>
                  </a:lnTo>
                  <a:lnTo>
                    <a:pt x="3364" y="1354"/>
                  </a:lnTo>
                  <a:lnTo>
                    <a:pt x="3364" y="1374"/>
                  </a:lnTo>
                  <a:lnTo>
                    <a:pt x="3364" y="1374"/>
                  </a:lnTo>
                  <a:lnTo>
                    <a:pt x="3364" y="1374"/>
                  </a:lnTo>
                  <a:lnTo>
                    <a:pt x="3364" y="1374"/>
                  </a:lnTo>
                  <a:lnTo>
                    <a:pt x="3364" y="1374"/>
                  </a:lnTo>
                  <a:lnTo>
                    <a:pt x="3364" y="1395"/>
                  </a:lnTo>
                  <a:lnTo>
                    <a:pt x="3364" y="1395"/>
                  </a:lnTo>
                  <a:lnTo>
                    <a:pt x="3364" y="1395"/>
                  </a:lnTo>
                  <a:lnTo>
                    <a:pt x="3364" y="1415"/>
                  </a:lnTo>
                  <a:lnTo>
                    <a:pt x="3364" y="1415"/>
                  </a:lnTo>
                  <a:lnTo>
                    <a:pt x="3343" y="1415"/>
                  </a:lnTo>
                  <a:lnTo>
                    <a:pt x="3343" y="1415"/>
                  </a:lnTo>
                  <a:lnTo>
                    <a:pt x="3343" y="1415"/>
                  </a:lnTo>
                  <a:lnTo>
                    <a:pt x="3343" y="1415"/>
                  </a:lnTo>
                  <a:lnTo>
                    <a:pt x="3343" y="1415"/>
                  </a:lnTo>
                  <a:lnTo>
                    <a:pt x="3323" y="1436"/>
                  </a:lnTo>
                  <a:lnTo>
                    <a:pt x="3323" y="1436"/>
                  </a:lnTo>
                  <a:lnTo>
                    <a:pt x="3323" y="1436"/>
                  </a:lnTo>
                  <a:lnTo>
                    <a:pt x="3323" y="1436"/>
                  </a:lnTo>
                  <a:lnTo>
                    <a:pt x="3323" y="1436"/>
                  </a:lnTo>
                  <a:lnTo>
                    <a:pt x="3343" y="1436"/>
                  </a:lnTo>
                  <a:lnTo>
                    <a:pt x="3343" y="1436"/>
                  </a:lnTo>
                  <a:lnTo>
                    <a:pt x="3343" y="1436"/>
                  </a:lnTo>
                  <a:lnTo>
                    <a:pt x="3364" y="1436"/>
                  </a:lnTo>
                  <a:lnTo>
                    <a:pt x="3364" y="1436"/>
                  </a:lnTo>
                  <a:lnTo>
                    <a:pt x="3364" y="1436"/>
                  </a:lnTo>
                  <a:lnTo>
                    <a:pt x="3364" y="1415"/>
                  </a:lnTo>
                  <a:lnTo>
                    <a:pt x="3364" y="1415"/>
                  </a:lnTo>
                  <a:lnTo>
                    <a:pt x="3364" y="1415"/>
                  </a:lnTo>
                  <a:lnTo>
                    <a:pt x="3364" y="1436"/>
                  </a:lnTo>
                  <a:lnTo>
                    <a:pt x="3385" y="1436"/>
                  </a:lnTo>
                  <a:lnTo>
                    <a:pt x="3385" y="1457"/>
                  </a:lnTo>
                  <a:lnTo>
                    <a:pt x="3385" y="1477"/>
                  </a:lnTo>
                  <a:lnTo>
                    <a:pt x="3425" y="1539"/>
                  </a:lnTo>
                  <a:lnTo>
                    <a:pt x="3425" y="1539"/>
                  </a:lnTo>
                  <a:lnTo>
                    <a:pt x="3425" y="1539"/>
                  </a:lnTo>
                  <a:lnTo>
                    <a:pt x="3425" y="1539"/>
                  </a:lnTo>
                  <a:lnTo>
                    <a:pt x="3425" y="1539"/>
                  </a:lnTo>
                  <a:lnTo>
                    <a:pt x="3425" y="1539"/>
                  </a:lnTo>
                  <a:lnTo>
                    <a:pt x="3425" y="1518"/>
                  </a:lnTo>
                  <a:lnTo>
                    <a:pt x="3425" y="1518"/>
                  </a:lnTo>
                  <a:lnTo>
                    <a:pt x="3425" y="1518"/>
                  </a:lnTo>
                  <a:lnTo>
                    <a:pt x="3425" y="1518"/>
                  </a:lnTo>
                  <a:lnTo>
                    <a:pt x="3425" y="1539"/>
                  </a:lnTo>
                  <a:lnTo>
                    <a:pt x="3425" y="1539"/>
                  </a:lnTo>
                  <a:lnTo>
                    <a:pt x="3446" y="1539"/>
                  </a:lnTo>
                  <a:lnTo>
                    <a:pt x="3446" y="1539"/>
                  </a:lnTo>
                  <a:lnTo>
                    <a:pt x="3446" y="1518"/>
                  </a:lnTo>
                  <a:lnTo>
                    <a:pt x="3467" y="1518"/>
                  </a:lnTo>
                  <a:lnTo>
                    <a:pt x="3446" y="1518"/>
                  </a:lnTo>
                  <a:lnTo>
                    <a:pt x="3446" y="1477"/>
                  </a:lnTo>
                  <a:lnTo>
                    <a:pt x="3446" y="1477"/>
                  </a:lnTo>
                  <a:lnTo>
                    <a:pt x="3467" y="1497"/>
                  </a:lnTo>
                  <a:lnTo>
                    <a:pt x="3467" y="1497"/>
                  </a:lnTo>
                  <a:lnTo>
                    <a:pt x="3467" y="1477"/>
                  </a:lnTo>
                  <a:lnTo>
                    <a:pt x="3467" y="1477"/>
                  </a:lnTo>
                  <a:lnTo>
                    <a:pt x="3467" y="1477"/>
                  </a:lnTo>
                  <a:lnTo>
                    <a:pt x="3467" y="1477"/>
                  </a:lnTo>
                  <a:lnTo>
                    <a:pt x="3487" y="1457"/>
                  </a:lnTo>
                  <a:lnTo>
                    <a:pt x="3487" y="1457"/>
                  </a:lnTo>
                  <a:lnTo>
                    <a:pt x="3487" y="1436"/>
                  </a:lnTo>
                  <a:lnTo>
                    <a:pt x="3487" y="1436"/>
                  </a:lnTo>
                  <a:lnTo>
                    <a:pt x="3487" y="1436"/>
                  </a:lnTo>
                  <a:lnTo>
                    <a:pt x="3487" y="1457"/>
                  </a:lnTo>
                  <a:lnTo>
                    <a:pt x="3487" y="1457"/>
                  </a:lnTo>
                  <a:lnTo>
                    <a:pt x="3487" y="1457"/>
                  </a:lnTo>
                  <a:lnTo>
                    <a:pt x="3487" y="1436"/>
                  </a:lnTo>
                  <a:lnTo>
                    <a:pt x="3507" y="1436"/>
                  </a:lnTo>
                  <a:lnTo>
                    <a:pt x="3507" y="1436"/>
                  </a:lnTo>
                  <a:lnTo>
                    <a:pt x="3507" y="1415"/>
                  </a:lnTo>
                  <a:lnTo>
                    <a:pt x="3507" y="1415"/>
                  </a:lnTo>
                  <a:lnTo>
                    <a:pt x="3507" y="1436"/>
                  </a:lnTo>
                  <a:lnTo>
                    <a:pt x="3528" y="1436"/>
                  </a:lnTo>
                  <a:lnTo>
                    <a:pt x="3528" y="1436"/>
                  </a:lnTo>
                  <a:lnTo>
                    <a:pt x="3507" y="1436"/>
                  </a:lnTo>
                  <a:lnTo>
                    <a:pt x="3507" y="1457"/>
                  </a:lnTo>
                  <a:lnTo>
                    <a:pt x="3507" y="1457"/>
                  </a:lnTo>
                  <a:lnTo>
                    <a:pt x="3507" y="1457"/>
                  </a:lnTo>
                  <a:lnTo>
                    <a:pt x="3487" y="1457"/>
                  </a:lnTo>
                  <a:lnTo>
                    <a:pt x="3487" y="1477"/>
                  </a:lnTo>
                  <a:lnTo>
                    <a:pt x="3487" y="1477"/>
                  </a:lnTo>
                  <a:lnTo>
                    <a:pt x="3487" y="1477"/>
                  </a:lnTo>
                  <a:lnTo>
                    <a:pt x="3487" y="1477"/>
                  </a:lnTo>
                  <a:lnTo>
                    <a:pt x="3487" y="1477"/>
                  </a:lnTo>
                  <a:lnTo>
                    <a:pt x="3487" y="1497"/>
                  </a:lnTo>
                  <a:lnTo>
                    <a:pt x="3487" y="1497"/>
                  </a:lnTo>
                  <a:lnTo>
                    <a:pt x="3487" y="1497"/>
                  </a:lnTo>
                  <a:lnTo>
                    <a:pt x="3487" y="1497"/>
                  </a:lnTo>
                  <a:lnTo>
                    <a:pt x="3487" y="1497"/>
                  </a:lnTo>
                  <a:lnTo>
                    <a:pt x="3487" y="1518"/>
                  </a:lnTo>
                  <a:lnTo>
                    <a:pt x="3487" y="1518"/>
                  </a:lnTo>
                  <a:lnTo>
                    <a:pt x="3467" y="1518"/>
                  </a:lnTo>
                  <a:lnTo>
                    <a:pt x="3467" y="1518"/>
                  </a:lnTo>
                  <a:lnTo>
                    <a:pt x="3467" y="1518"/>
                  </a:lnTo>
                  <a:lnTo>
                    <a:pt x="3467" y="1539"/>
                  </a:lnTo>
                  <a:lnTo>
                    <a:pt x="3467" y="1539"/>
                  </a:lnTo>
                  <a:lnTo>
                    <a:pt x="3467" y="1539"/>
                  </a:lnTo>
                  <a:lnTo>
                    <a:pt x="3507" y="1539"/>
                  </a:lnTo>
                  <a:lnTo>
                    <a:pt x="3507" y="1539"/>
                  </a:lnTo>
                  <a:lnTo>
                    <a:pt x="3507" y="1539"/>
                  </a:lnTo>
                  <a:lnTo>
                    <a:pt x="3528" y="1518"/>
                  </a:lnTo>
                  <a:lnTo>
                    <a:pt x="3528" y="1518"/>
                  </a:lnTo>
                  <a:lnTo>
                    <a:pt x="3507" y="1518"/>
                  </a:lnTo>
                  <a:lnTo>
                    <a:pt x="3507" y="1518"/>
                  </a:lnTo>
                  <a:lnTo>
                    <a:pt x="3507" y="1497"/>
                  </a:lnTo>
                  <a:lnTo>
                    <a:pt x="3549" y="1518"/>
                  </a:lnTo>
                  <a:lnTo>
                    <a:pt x="3549" y="1518"/>
                  </a:lnTo>
                  <a:lnTo>
                    <a:pt x="3569" y="1518"/>
                  </a:lnTo>
                  <a:lnTo>
                    <a:pt x="3590" y="1518"/>
                  </a:lnTo>
                  <a:lnTo>
                    <a:pt x="3590" y="1518"/>
                  </a:lnTo>
                  <a:lnTo>
                    <a:pt x="3610" y="1497"/>
                  </a:lnTo>
                  <a:lnTo>
                    <a:pt x="3610" y="1497"/>
                  </a:lnTo>
                  <a:lnTo>
                    <a:pt x="3610" y="1497"/>
                  </a:lnTo>
                  <a:lnTo>
                    <a:pt x="3631" y="1497"/>
                  </a:lnTo>
                  <a:lnTo>
                    <a:pt x="3631" y="1477"/>
                  </a:lnTo>
                  <a:lnTo>
                    <a:pt x="3610" y="1477"/>
                  </a:lnTo>
                  <a:lnTo>
                    <a:pt x="3610" y="1477"/>
                  </a:lnTo>
                  <a:lnTo>
                    <a:pt x="3610" y="1477"/>
                  </a:lnTo>
                  <a:lnTo>
                    <a:pt x="3610" y="1477"/>
                  </a:lnTo>
                  <a:lnTo>
                    <a:pt x="3610" y="1477"/>
                  </a:lnTo>
                  <a:lnTo>
                    <a:pt x="3610" y="1477"/>
                  </a:lnTo>
                  <a:lnTo>
                    <a:pt x="3610" y="1477"/>
                  </a:lnTo>
                  <a:lnTo>
                    <a:pt x="3610" y="1457"/>
                  </a:lnTo>
                  <a:lnTo>
                    <a:pt x="3631" y="1477"/>
                  </a:lnTo>
                  <a:lnTo>
                    <a:pt x="3631" y="1477"/>
                  </a:lnTo>
                  <a:lnTo>
                    <a:pt x="3651" y="1477"/>
                  </a:lnTo>
                  <a:lnTo>
                    <a:pt x="3651" y="1477"/>
                  </a:lnTo>
                  <a:lnTo>
                    <a:pt x="3651" y="1497"/>
                  </a:lnTo>
                  <a:lnTo>
                    <a:pt x="3651" y="1497"/>
                  </a:lnTo>
                  <a:lnTo>
                    <a:pt x="3631" y="1497"/>
                  </a:lnTo>
                  <a:lnTo>
                    <a:pt x="3631" y="1518"/>
                  </a:lnTo>
                  <a:lnTo>
                    <a:pt x="3610" y="1539"/>
                  </a:lnTo>
                  <a:lnTo>
                    <a:pt x="3610" y="1559"/>
                  </a:lnTo>
                  <a:lnTo>
                    <a:pt x="3610" y="1559"/>
                  </a:lnTo>
                  <a:lnTo>
                    <a:pt x="3610" y="1559"/>
                  </a:lnTo>
                  <a:lnTo>
                    <a:pt x="3610" y="1559"/>
                  </a:lnTo>
                  <a:lnTo>
                    <a:pt x="3610" y="1559"/>
                  </a:lnTo>
                  <a:lnTo>
                    <a:pt x="3631" y="1559"/>
                  </a:lnTo>
                  <a:lnTo>
                    <a:pt x="3631" y="1539"/>
                  </a:lnTo>
                  <a:lnTo>
                    <a:pt x="3631" y="1539"/>
                  </a:lnTo>
                  <a:lnTo>
                    <a:pt x="3631" y="1539"/>
                  </a:lnTo>
                  <a:lnTo>
                    <a:pt x="3631" y="1539"/>
                  </a:lnTo>
                  <a:lnTo>
                    <a:pt x="3631" y="1539"/>
                  </a:lnTo>
                  <a:lnTo>
                    <a:pt x="3631" y="1539"/>
                  </a:lnTo>
                  <a:lnTo>
                    <a:pt x="3631" y="1539"/>
                  </a:lnTo>
                  <a:lnTo>
                    <a:pt x="3651" y="1539"/>
                  </a:lnTo>
                  <a:lnTo>
                    <a:pt x="3651" y="1539"/>
                  </a:lnTo>
                  <a:lnTo>
                    <a:pt x="3651" y="1539"/>
                  </a:lnTo>
                  <a:lnTo>
                    <a:pt x="3651" y="1539"/>
                  </a:lnTo>
                  <a:lnTo>
                    <a:pt x="3651" y="1539"/>
                  </a:lnTo>
                  <a:lnTo>
                    <a:pt x="3651" y="1539"/>
                  </a:lnTo>
                  <a:lnTo>
                    <a:pt x="3631" y="1559"/>
                  </a:lnTo>
                  <a:lnTo>
                    <a:pt x="3631" y="1559"/>
                  </a:lnTo>
                  <a:lnTo>
                    <a:pt x="3651" y="1559"/>
                  </a:lnTo>
                  <a:lnTo>
                    <a:pt x="3651" y="1539"/>
                  </a:lnTo>
                  <a:lnTo>
                    <a:pt x="3651" y="1559"/>
                  </a:lnTo>
                  <a:lnTo>
                    <a:pt x="3651" y="1559"/>
                  </a:lnTo>
                  <a:lnTo>
                    <a:pt x="3651" y="1559"/>
                  </a:lnTo>
                  <a:lnTo>
                    <a:pt x="3651" y="1579"/>
                  </a:lnTo>
                  <a:lnTo>
                    <a:pt x="3651" y="1579"/>
                  </a:lnTo>
                  <a:lnTo>
                    <a:pt x="3651" y="1579"/>
                  </a:lnTo>
                  <a:lnTo>
                    <a:pt x="3672" y="1579"/>
                  </a:lnTo>
                  <a:lnTo>
                    <a:pt x="3672" y="1579"/>
                  </a:lnTo>
                  <a:lnTo>
                    <a:pt x="3672" y="1579"/>
                  </a:lnTo>
                  <a:lnTo>
                    <a:pt x="3672" y="1579"/>
                  </a:lnTo>
                  <a:lnTo>
                    <a:pt x="3692" y="1579"/>
                  </a:lnTo>
                  <a:lnTo>
                    <a:pt x="3692" y="1579"/>
                  </a:lnTo>
                  <a:lnTo>
                    <a:pt x="3692" y="1579"/>
                  </a:lnTo>
                  <a:lnTo>
                    <a:pt x="3692" y="1559"/>
                  </a:lnTo>
                  <a:lnTo>
                    <a:pt x="3692" y="1559"/>
                  </a:lnTo>
                  <a:lnTo>
                    <a:pt x="3733" y="1559"/>
                  </a:lnTo>
                  <a:lnTo>
                    <a:pt x="3733" y="1559"/>
                  </a:lnTo>
                  <a:lnTo>
                    <a:pt x="3733" y="1559"/>
                  </a:lnTo>
                  <a:lnTo>
                    <a:pt x="3733" y="1559"/>
                  </a:lnTo>
                  <a:lnTo>
                    <a:pt x="3733" y="155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39"/>
                  </a:lnTo>
                  <a:lnTo>
                    <a:pt x="3733" y="1518"/>
                  </a:lnTo>
                  <a:lnTo>
                    <a:pt x="3733" y="1518"/>
                  </a:lnTo>
                  <a:lnTo>
                    <a:pt x="3754" y="1539"/>
                  </a:lnTo>
                  <a:lnTo>
                    <a:pt x="3774" y="1539"/>
                  </a:lnTo>
                  <a:lnTo>
                    <a:pt x="3774" y="1539"/>
                  </a:lnTo>
                  <a:lnTo>
                    <a:pt x="3774" y="1539"/>
                  </a:lnTo>
                  <a:lnTo>
                    <a:pt x="3754" y="1518"/>
                  </a:lnTo>
                  <a:lnTo>
                    <a:pt x="3754" y="1518"/>
                  </a:lnTo>
                  <a:lnTo>
                    <a:pt x="3733" y="1518"/>
                  </a:lnTo>
                  <a:lnTo>
                    <a:pt x="3733" y="1518"/>
                  </a:lnTo>
                  <a:lnTo>
                    <a:pt x="3754" y="1497"/>
                  </a:lnTo>
                  <a:lnTo>
                    <a:pt x="3754" y="1497"/>
                  </a:lnTo>
                  <a:lnTo>
                    <a:pt x="3754" y="1497"/>
                  </a:lnTo>
                  <a:lnTo>
                    <a:pt x="3774" y="1518"/>
                  </a:lnTo>
                  <a:lnTo>
                    <a:pt x="3774" y="1518"/>
                  </a:lnTo>
                  <a:lnTo>
                    <a:pt x="3774" y="1539"/>
                  </a:lnTo>
                  <a:lnTo>
                    <a:pt x="3795" y="1518"/>
                  </a:lnTo>
                  <a:lnTo>
                    <a:pt x="3795" y="1518"/>
                  </a:lnTo>
                  <a:lnTo>
                    <a:pt x="3795" y="1497"/>
                  </a:lnTo>
                  <a:lnTo>
                    <a:pt x="3795" y="1497"/>
                  </a:lnTo>
                  <a:lnTo>
                    <a:pt x="3795" y="1497"/>
                  </a:lnTo>
                  <a:lnTo>
                    <a:pt x="3795" y="1497"/>
                  </a:lnTo>
                  <a:lnTo>
                    <a:pt x="3795" y="1497"/>
                  </a:lnTo>
                  <a:lnTo>
                    <a:pt x="3795" y="1497"/>
                  </a:lnTo>
                  <a:lnTo>
                    <a:pt x="3795" y="1497"/>
                  </a:lnTo>
                  <a:lnTo>
                    <a:pt x="3795" y="1497"/>
                  </a:lnTo>
                  <a:lnTo>
                    <a:pt x="3795" y="1497"/>
                  </a:lnTo>
                  <a:lnTo>
                    <a:pt x="3795" y="1518"/>
                  </a:lnTo>
                  <a:lnTo>
                    <a:pt x="3795" y="1518"/>
                  </a:lnTo>
                  <a:lnTo>
                    <a:pt x="3795" y="1518"/>
                  </a:lnTo>
                  <a:lnTo>
                    <a:pt x="3795" y="1518"/>
                  </a:lnTo>
                  <a:lnTo>
                    <a:pt x="3795" y="1518"/>
                  </a:lnTo>
                  <a:lnTo>
                    <a:pt x="3795" y="1539"/>
                  </a:lnTo>
                  <a:lnTo>
                    <a:pt x="3795" y="1539"/>
                  </a:lnTo>
                  <a:lnTo>
                    <a:pt x="3795" y="1539"/>
                  </a:lnTo>
                  <a:lnTo>
                    <a:pt x="3795" y="1539"/>
                  </a:lnTo>
                  <a:lnTo>
                    <a:pt x="3815" y="1539"/>
                  </a:lnTo>
                  <a:lnTo>
                    <a:pt x="3815" y="1539"/>
                  </a:lnTo>
                  <a:lnTo>
                    <a:pt x="3815" y="1539"/>
                  </a:lnTo>
                  <a:lnTo>
                    <a:pt x="3815" y="1518"/>
                  </a:lnTo>
                  <a:lnTo>
                    <a:pt x="3815" y="1518"/>
                  </a:lnTo>
                  <a:lnTo>
                    <a:pt x="3815" y="1518"/>
                  </a:lnTo>
                  <a:lnTo>
                    <a:pt x="3815" y="1497"/>
                  </a:lnTo>
                  <a:lnTo>
                    <a:pt x="3815" y="1497"/>
                  </a:lnTo>
                  <a:lnTo>
                    <a:pt x="3815" y="1497"/>
                  </a:lnTo>
                  <a:lnTo>
                    <a:pt x="3815" y="1497"/>
                  </a:lnTo>
                  <a:lnTo>
                    <a:pt x="3795" y="1497"/>
                  </a:lnTo>
                  <a:lnTo>
                    <a:pt x="3815" y="1477"/>
                  </a:lnTo>
                  <a:lnTo>
                    <a:pt x="3836" y="1497"/>
                  </a:lnTo>
                  <a:lnTo>
                    <a:pt x="3836" y="1497"/>
                  </a:lnTo>
                  <a:lnTo>
                    <a:pt x="3836" y="1477"/>
                  </a:lnTo>
                  <a:lnTo>
                    <a:pt x="3836" y="1477"/>
                  </a:lnTo>
                  <a:lnTo>
                    <a:pt x="3836" y="1477"/>
                  </a:lnTo>
                  <a:lnTo>
                    <a:pt x="3836" y="1477"/>
                  </a:lnTo>
                  <a:lnTo>
                    <a:pt x="3836" y="1457"/>
                  </a:lnTo>
                  <a:lnTo>
                    <a:pt x="3836" y="1457"/>
                  </a:lnTo>
                  <a:lnTo>
                    <a:pt x="3836" y="1457"/>
                  </a:lnTo>
                  <a:lnTo>
                    <a:pt x="3815" y="1457"/>
                  </a:lnTo>
                  <a:lnTo>
                    <a:pt x="3815" y="1457"/>
                  </a:lnTo>
                  <a:lnTo>
                    <a:pt x="3815" y="1457"/>
                  </a:lnTo>
                  <a:lnTo>
                    <a:pt x="3836" y="1457"/>
                  </a:lnTo>
                  <a:lnTo>
                    <a:pt x="3836" y="1436"/>
                  </a:lnTo>
                  <a:lnTo>
                    <a:pt x="3836" y="1436"/>
                  </a:lnTo>
                  <a:lnTo>
                    <a:pt x="3836" y="1436"/>
                  </a:lnTo>
                  <a:lnTo>
                    <a:pt x="3836" y="1436"/>
                  </a:lnTo>
                  <a:lnTo>
                    <a:pt x="3836" y="1436"/>
                  </a:lnTo>
                  <a:lnTo>
                    <a:pt x="3836" y="1436"/>
                  </a:lnTo>
                  <a:lnTo>
                    <a:pt x="3836" y="1415"/>
                  </a:lnTo>
                  <a:lnTo>
                    <a:pt x="3836" y="1415"/>
                  </a:lnTo>
                  <a:lnTo>
                    <a:pt x="3836" y="1415"/>
                  </a:lnTo>
                  <a:lnTo>
                    <a:pt x="3836" y="1415"/>
                  </a:lnTo>
                  <a:lnTo>
                    <a:pt x="3836" y="1415"/>
                  </a:lnTo>
                  <a:lnTo>
                    <a:pt x="3836" y="1395"/>
                  </a:lnTo>
                  <a:lnTo>
                    <a:pt x="3836" y="1395"/>
                  </a:lnTo>
                  <a:lnTo>
                    <a:pt x="3815" y="1395"/>
                  </a:lnTo>
                  <a:lnTo>
                    <a:pt x="3815" y="1374"/>
                  </a:lnTo>
                  <a:lnTo>
                    <a:pt x="3815" y="1374"/>
                  </a:lnTo>
                  <a:lnTo>
                    <a:pt x="3815" y="1374"/>
                  </a:lnTo>
                  <a:lnTo>
                    <a:pt x="3815" y="1374"/>
                  </a:lnTo>
                  <a:lnTo>
                    <a:pt x="3836" y="1374"/>
                  </a:lnTo>
                  <a:lnTo>
                    <a:pt x="3836" y="1374"/>
                  </a:lnTo>
                  <a:lnTo>
                    <a:pt x="3836" y="1374"/>
                  </a:lnTo>
                  <a:lnTo>
                    <a:pt x="3856" y="1374"/>
                  </a:lnTo>
                  <a:lnTo>
                    <a:pt x="3856" y="1374"/>
                  </a:lnTo>
                  <a:lnTo>
                    <a:pt x="3836" y="1374"/>
                  </a:lnTo>
                  <a:lnTo>
                    <a:pt x="3836" y="1374"/>
                  </a:lnTo>
                  <a:lnTo>
                    <a:pt x="3836" y="1374"/>
                  </a:lnTo>
                  <a:lnTo>
                    <a:pt x="3836" y="1395"/>
                  </a:lnTo>
                  <a:lnTo>
                    <a:pt x="3836" y="1395"/>
                  </a:lnTo>
                  <a:lnTo>
                    <a:pt x="3836" y="1395"/>
                  </a:lnTo>
                  <a:lnTo>
                    <a:pt x="3836" y="1395"/>
                  </a:lnTo>
                  <a:lnTo>
                    <a:pt x="3836" y="1415"/>
                  </a:lnTo>
                  <a:lnTo>
                    <a:pt x="3836" y="1436"/>
                  </a:lnTo>
                  <a:lnTo>
                    <a:pt x="3836" y="1436"/>
                  </a:lnTo>
                  <a:lnTo>
                    <a:pt x="3856" y="1436"/>
                  </a:lnTo>
                  <a:lnTo>
                    <a:pt x="3836" y="1457"/>
                  </a:lnTo>
                  <a:lnTo>
                    <a:pt x="3836" y="1457"/>
                  </a:lnTo>
                  <a:lnTo>
                    <a:pt x="3856" y="1477"/>
                  </a:lnTo>
                  <a:lnTo>
                    <a:pt x="3856" y="1457"/>
                  </a:lnTo>
                  <a:lnTo>
                    <a:pt x="3856" y="1457"/>
                  </a:lnTo>
                  <a:lnTo>
                    <a:pt x="3877" y="1457"/>
                  </a:lnTo>
                  <a:lnTo>
                    <a:pt x="3877" y="1457"/>
                  </a:lnTo>
                  <a:lnTo>
                    <a:pt x="3877" y="1457"/>
                  </a:lnTo>
                  <a:lnTo>
                    <a:pt x="3877" y="1457"/>
                  </a:lnTo>
                  <a:lnTo>
                    <a:pt x="3877" y="1457"/>
                  </a:lnTo>
                  <a:lnTo>
                    <a:pt x="3877" y="1477"/>
                  </a:lnTo>
                  <a:lnTo>
                    <a:pt x="3877" y="1477"/>
                  </a:lnTo>
                  <a:lnTo>
                    <a:pt x="3877" y="1477"/>
                  </a:lnTo>
                  <a:lnTo>
                    <a:pt x="3877" y="1477"/>
                  </a:lnTo>
                  <a:lnTo>
                    <a:pt x="3877" y="1477"/>
                  </a:lnTo>
                  <a:lnTo>
                    <a:pt x="3897" y="1497"/>
                  </a:lnTo>
                  <a:lnTo>
                    <a:pt x="3897" y="1518"/>
                  </a:lnTo>
                  <a:lnTo>
                    <a:pt x="3918" y="1539"/>
                  </a:lnTo>
                  <a:lnTo>
                    <a:pt x="3938" y="1539"/>
                  </a:lnTo>
                  <a:lnTo>
                    <a:pt x="3938" y="1518"/>
                  </a:lnTo>
                  <a:lnTo>
                    <a:pt x="3938" y="1518"/>
                  </a:lnTo>
                  <a:lnTo>
                    <a:pt x="3938" y="1497"/>
                  </a:lnTo>
                  <a:lnTo>
                    <a:pt x="3918" y="1497"/>
                  </a:lnTo>
                  <a:lnTo>
                    <a:pt x="3918" y="1497"/>
                  </a:lnTo>
                  <a:lnTo>
                    <a:pt x="3918" y="1497"/>
                  </a:lnTo>
                  <a:lnTo>
                    <a:pt x="3918" y="1477"/>
                  </a:lnTo>
                  <a:lnTo>
                    <a:pt x="3918" y="1477"/>
                  </a:lnTo>
                  <a:lnTo>
                    <a:pt x="3918" y="1477"/>
                  </a:lnTo>
                  <a:lnTo>
                    <a:pt x="3918" y="1477"/>
                  </a:lnTo>
                  <a:lnTo>
                    <a:pt x="3938" y="1457"/>
                  </a:lnTo>
                  <a:lnTo>
                    <a:pt x="3938" y="1457"/>
                  </a:lnTo>
                  <a:lnTo>
                    <a:pt x="3938" y="1457"/>
                  </a:lnTo>
                  <a:lnTo>
                    <a:pt x="3938" y="1457"/>
                  </a:lnTo>
                  <a:lnTo>
                    <a:pt x="3938" y="1457"/>
                  </a:lnTo>
                  <a:lnTo>
                    <a:pt x="3938" y="1457"/>
                  </a:lnTo>
                  <a:lnTo>
                    <a:pt x="3959" y="1457"/>
                  </a:lnTo>
                  <a:lnTo>
                    <a:pt x="3959" y="1457"/>
                  </a:lnTo>
                  <a:lnTo>
                    <a:pt x="3959" y="1457"/>
                  </a:lnTo>
                  <a:lnTo>
                    <a:pt x="3959" y="1436"/>
                  </a:lnTo>
                  <a:lnTo>
                    <a:pt x="3959" y="1457"/>
                  </a:lnTo>
                  <a:lnTo>
                    <a:pt x="3959" y="1457"/>
                  </a:lnTo>
                  <a:lnTo>
                    <a:pt x="3959" y="1477"/>
                  </a:lnTo>
                  <a:lnTo>
                    <a:pt x="3959" y="1477"/>
                  </a:lnTo>
                  <a:lnTo>
                    <a:pt x="3938" y="1477"/>
                  </a:lnTo>
                  <a:lnTo>
                    <a:pt x="3938" y="1477"/>
                  </a:lnTo>
                  <a:lnTo>
                    <a:pt x="3959" y="1518"/>
                  </a:lnTo>
                  <a:lnTo>
                    <a:pt x="3959" y="1518"/>
                  </a:lnTo>
                  <a:lnTo>
                    <a:pt x="3979" y="1518"/>
                  </a:lnTo>
                  <a:lnTo>
                    <a:pt x="3979" y="1518"/>
                  </a:lnTo>
                  <a:lnTo>
                    <a:pt x="3979" y="1518"/>
                  </a:lnTo>
                  <a:lnTo>
                    <a:pt x="3979" y="1497"/>
                  </a:lnTo>
                  <a:lnTo>
                    <a:pt x="3979" y="1497"/>
                  </a:lnTo>
                  <a:lnTo>
                    <a:pt x="3979" y="1497"/>
                  </a:lnTo>
                  <a:lnTo>
                    <a:pt x="3979" y="1497"/>
                  </a:lnTo>
                  <a:lnTo>
                    <a:pt x="3979" y="1497"/>
                  </a:lnTo>
                  <a:lnTo>
                    <a:pt x="4000" y="1497"/>
                  </a:lnTo>
                  <a:lnTo>
                    <a:pt x="4000" y="1497"/>
                  </a:lnTo>
                  <a:lnTo>
                    <a:pt x="4000" y="1497"/>
                  </a:lnTo>
                  <a:lnTo>
                    <a:pt x="4000" y="1497"/>
                  </a:lnTo>
                  <a:lnTo>
                    <a:pt x="4000" y="1497"/>
                  </a:lnTo>
                  <a:lnTo>
                    <a:pt x="4000" y="1518"/>
                  </a:lnTo>
                  <a:lnTo>
                    <a:pt x="4000" y="1518"/>
                  </a:lnTo>
                  <a:lnTo>
                    <a:pt x="4000" y="1518"/>
                  </a:lnTo>
                  <a:lnTo>
                    <a:pt x="4000" y="1518"/>
                  </a:lnTo>
                  <a:lnTo>
                    <a:pt x="4000" y="1518"/>
                  </a:lnTo>
                  <a:lnTo>
                    <a:pt x="4000" y="1518"/>
                  </a:lnTo>
                  <a:lnTo>
                    <a:pt x="4000" y="1518"/>
                  </a:lnTo>
                  <a:lnTo>
                    <a:pt x="4000" y="1518"/>
                  </a:lnTo>
                  <a:lnTo>
                    <a:pt x="4000" y="1518"/>
                  </a:lnTo>
                  <a:lnTo>
                    <a:pt x="4000" y="1518"/>
                  </a:lnTo>
                  <a:lnTo>
                    <a:pt x="4020" y="1518"/>
                  </a:lnTo>
                  <a:lnTo>
                    <a:pt x="4020" y="1518"/>
                  </a:lnTo>
                  <a:lnTo>
                    <a:pt x="4020" y="1518"/>
                  </a:lnTo>
                  <a:lnTo>
                    <a:pt x="4020" y="1518"/>
                  </a:lnTo>
                  <a:lnTo>
                    <a:pt x="4020" y="1518"/>
                  </a:lnTo>
                  <a:lnTo>
                    <a:pt x="4020" y="1497"/>
                  </a:lnTo>
                  <a:lnTo>
                    <a:pt x="4020" y="1497"/>
                  </a:lnTo>
                  <a:lnTo>
                    <a:pt x="4041" y="1497"/>
                  </a:lnTo>
                  <a:lnTo>
                    <a:pt x="4041" y="1497"/>
                  </a:lnTo>
                  <a:lnTo>
                    <a:pt x="4041" y="1497"/>
                  </a:lnTo>
                  <a:lnTo>
                    <a:pt x="4041" y="1497"/>
                  </a:lnTo>
                  <a:lnTo>
                    <a:pt x="4041" y="1518"/>
                  </a:lnTo>
                  <a:lnTo>
                    <a:pt x="4041" y="1518"/>
                  </a:lnTo>
                  <a:lnTo>
                    <a:pt x="4041" y="1518"/>
                  </a:lnTo>
                  <a:lnTo>
                    <a:pt x="4041" y="1497"/>
                  </a:lnTo>
                  <a:lnTo>
                    <a:pt x="4062" y="1497"/>
                  </a:lnTo>
                  <a:lnTo>
                    <a:pt x="4062" y="1497"/>
                  </a:lnTo>
                  <a:lnTo>
                    <a:pt x="4062" y="1497"/>
                  </a:lnTo>
                  <a:lnTo>
                    <a:pt x="4062" y="1477"/>
                  </a:lnTo>
                  <a:lnTo>
                    <a:pt x="4062" y="1477"/>
                  </a:lnTo>
                  <a:lnTo>
                    <a:pt x="4041" y="1477"/>
                  </a:lnTo>
                  <a:lnTo>
                    <a:pt x="4041" y="1497"/>
                  </a:lnTo>
                  <a:lnTo>
                    <a:pt x="4041" y="1497"/>
                  </a:lnTo>
                  <a:lnTo>
                    <a:pt x="4041" y="1497"/>
                  </a:lnTo>
                  <a:lnTo>
                    <a:pt x="4041" y="1477"/>
                  </a:lnTo>
                  <a:lnTo>
                    <a:pt x="4062" y="1477"/>
                  </a:lnTo>
                  <a:lnTo>
                    <a:pt x="4062" y="1477"/>
                  </a:lnTo>
                  <a:lnTo>
                    <a:pt x="4062" y="1477"/>
                  </a:lnTo>
                  <a:lnTo>
                    <a:pt x="4062" y="1477"/>
                  </a:lnTo>
                  <a:lnTo>
                    <a:pt x="4062" y="1477"/>
                  </a:lnTo>
                  <a:lnTo>
                    <a:pt x="4082" y="1477"/>
                  </a:lnTo>
                  <a:lnTo>
                    <a:pt x="4082" y="1477"/>
                  </a:lnTo>
                  <a:lnTo>
                    <a:pt x="4082" y="1477"/>
                  </a:lnTo>
                  <a:lnTo>
                    <a:pt x="4082" y="1477"/>
                  </a:lnTo>
                  <a:lnTo>
                    <a:pt x="4102" y="1457"/>
                  </a:lnTo>
                  <a:lnTo>
                    <a:pt x="4102" y="1457"/>
                  </a:lnTo>
                  <a:lnTo>
                    <a:pt x="4102" y="1457"/>
                  </a:lnTo>
                  <a:lnTo>
                    <a:pt x="4102" y="1457"/>
                  </a:lnTo>
                  <a:lnTo>
                    <a:pt x="4123" y="1457"/>
                  </a:lnTo>
                  <a:lnTo>
                    <a:pt x="4123" y="1457"/>
                  </a:lnTo>
                  <a:lnTo>
                    <a:pt x="4123" y="1436"/>
                  </a:lnTo>
                  <a:lnTo>
                    <a:pt x="4123" y="1436"/>
                  </a:lnTo>
                  <a:lnTo>
                    <a:pt x="4123" y="1415"/>
                  </a:lnTo>
                  <a:lnTo>
                    <a:pt x="4123" y="1415"/>
                  </a:lnTo>
                  <a:lnTo>
                    <a:pt x="4123" y="1415"/>
                  </a:lnTo>
                  <a:lnTo>
                    <a:pt x="4144" y="1415"/>
                  </a:lnTo>
                  <a:lnTo>
                    <a:pt x="4144" y="1415"/>
                  </a:lnTo>
                  <a:lnTo>
                    <a:pt x="4123" y="1395"/>
                  </a:lnTo>
                  <a:lnTo>
                    <a:pt x="4123" y="1395"/>
                  </a:lnTo>
                  <a:lnTo>
                    <a:pt x="4123" y="1395"/>
                  </a:lnTo>
                  <a:lnTo>
                    <a:pt x="4144" y="1395"/>
                  </a:lnTo>
                  <a:lnTo>
                    <a:pt x="4144" y="1395"/>
                  </a:lnTo>
                  <a:lnTo>
                    <a:pt x="4164" y="1374"/>
                  </a:lnTo>
                  <a:lnTo>
                    <a:pt x="4164" y="1374"/>
                  </a:lnTo>
                  <a:lnTo>
                    <a:pt x="4164" y="1374"/>
                  </a:lnTo>
                  <a:lnTo>
                    <a:pt x="4164" y="1354"/>
                  </a:lnTo>
                  <a:lnTo>
                    <a:pt x="4164" y="1354"/>
                  </a:lnTo>
                  <a:lnTo>
                    <a:pt x="4164" y="1374"/>
                  </a:lnTo>
                  <a:lnTo>
                    <a:pt x="4164" y="1374"/>
                  </a:lnTo>
                  <a:lnTo>
                    <a:pt x="4164" y="1395"/>
                  </a:lnTo>
                  <a:lnTo>
                    <a:pt x="4164" y="1395"/>
                  </a:lnTo>
                  <a:lnTo>
                    <a:pt x="4144" y="1415"/>
                  </a:lnTo>
                  <a:lnTo>
                    <a:pt x="4144" y="1415"/>
                  </a:lnTo>
                  <a:lnTo>
                    <a:pt x="4144" y="1415"/>
                  </a:lnTo>
                  <a:lnTo>
                    <a:pt x="4144" y="1436"/>
                  </a:lnTo>
                  <a:lnTo>
                    <a:pt x="4144" y="1436"/>
                  </a:lnTo>
                  <a:lnTo>
                    <a:pt x="4164" y="1415"/>
                  </a:lnTo>
                  <a:lnTo>
                    <a:pt x="4164" y="1415"/>
                  </a:lnTo>
                  <a:lnTo>
                    <a:pt x="4184" y="1395"/>
                  </a:lnTo>
                  <a:lnTo>
                    <a:pt x="4184" y="1395"/>
                  </a:lnTo>
                  <a:lnTo>
                    <a:pt x="4184" y="1395"/>
                  </a:lnTo>
                  <a:lnTo>
                    <a:pt x="4184" y="1415"/>
                  </a:lnTo>
                  <a:lnTo>
                    <a:pt x="4184" y="1415"/>
                  </a:lnTo>
                  <a:lnTo>
                    <a:pt x="4184" y="1415"/>
                  </a:lnTo>
                  <a:lnTo>
                    <a:pt x="4164" y="1436"/>
                  </a:lnTo>
                  <a:lnTo>
                    <a:pt x="4164" y="1436"/>
                  </a:lnTo>
                  <a:lnTo>
                    <a:pt x="4164" y="1457"/>
                  </a:lnTo>
                  <a:lnTo>
                    <a:pt x="4164" y="1457"/>
                  </a:lnTo>
                  <a:lnTo>
                    <a:pt x="4164" y="1457"/>
                  </a:lnTo>
                  <a:lnTo>
                    <a:pt x="4164" y="1457"/>
                  </a:lnTo>
                  <a:lnTo>
                    <a:pt x="4184" y="1436"/>
                  </a:lnTo>
                  <a:lnTo>
                    <a:pt x="4184" y="1436"/>
                  </a:lnTo>
                  <a:lnTo>
                    <a:pt x="4184" y="1436"/>
                  </a:lnTo>
                  <a:lnTo>
                    <a:pt x="4184" y="1415"/>
                  </a:lnTo>
                  <a:lnTo>
                    <a:pt x="4205" y="1415"/>
                  </a:lnTo>
                  <a:lnTo>
                    <a:pt x="4205" y="1415"/>
                  </a:lnTo>
                  <a:lnTo>
                    <a:pt x="4205" y="1415"/>
                  </a:lnTo>
                  <a:lnTo>
                    <a:pt x="4205" y="1395"/>
                  </a:lnTo>
                  <a:lnTo>
                    <a:pt x="4205" y="1395"/>
                  </a:lnTo>
                  <a:lnTo>
                    <a:pt x="4205" y="1395"/>
                  </a:lnTo>
                  <a:lnTo>
                    <a:pt x="4205" y="1395"/>
                  </a:lnTo>
                  <a:lnTo>
                    <a:pt x="4205" y="1395"/>
                  </a:lnTo>
                  <a:lnTo>
                    <a:pt x="4226" y="1395"/>
                  </a:lnTo>
                  <a:lnTo>
                    <a:pt x="4226" y="1395"/>
                  </a:lnTo>
                  <a:lnTo>
                    <a:pt x="4226" y="1374"/>
                  </a:lnTo>
                  <a:lnTo>
                    <a:pt x="4246" y="1374"/>
                  </a:lnTo>
                  <a:lnTo>
                    <a:pt x="4246" y="1374"/>
                  </a:lnTo>
                  <a:lnTo>
                    <a:pt x="4246" y="1395"/>
                  </a:lnTo>
                  <a:lnTo>
                    <a:pt x="4246" y="1395"/>
                  </a:lnTo>
                  <a:lnTo>
                    <a:pt x="4246" y="1395"/>
                  </a:lnTo>
                  <a:lnTo>
                    <a:pt x="4246" y="1395"/>
                  </a:lnTo>
                  <a:lnTo>
                    <a:pt x="4246" y="1395"/>
                  </a:lnTo>
                  <a:lnTo>
                    <a:pt x="4246" y="1374"/>
                  </a:lnTo>
                  <a:lnTo>
                    <a:pt x="4246" y="1354"/>
                  </a:lnTo>
                  <a:lnTo>
                    <a:pt x="4246" y="1354"/>
                  </a:lnTo>
                  <a:lnTo>
                    <a:pt x="4246" y="1354"/>
                  </a:lnTo>
                  <a:lnTo>
                    <a:pt x="4246" y="1354"/>
                  </a:lnTo>
                  <a:lnTo>
                    <a:pt x="4246" y="1374"/>
                  </a:lnTo>
                  <a:lnTo>
                    <a:pt x="4246" y="1374"/>
                  </a:lnTo>
                  <a:lnTo>
                    <a:pt x="4246" y="1374"/>
                  </a:lnTo>
                  <a:lnTo>
                    <a:pt x="4266" y="1395"/>
                  </a:lnTo>
                  <a:lnTo>
                    <a:pt x="4246" y="1395"/>
                  </a:lnTo>
                  <a:lnTo>
                    <a:pt x="4246" y="1395"/>
                  </a:lnTo>
                  <a:lnTo>
                    <a:pt x="4266" y="1395"/>
                  </a:lnTo>
                  <a:lnTo>
                    <a:pt x="4266" y="1395"/>
                  </a:lnTo>
                  <a:lnTo>
                    <a:pt x="4266" y="1374"/>
                  </a:lnTo>
                  <a:lnTo>
                    <a:pt x="4266" y="1374"/>
                  </a:lnTo>
                  <a:lnTo>
                    <a:pt x="4266" y="1374"/>
                  </a:lnTo>
                  <a:lnTo>
                    <a:pt x="4266" y="1374"/>
                  </a:lnTo>
                  <a:lnTo>
                    <a:pt x="4266" y="1374"/>
                  </a:lnTo>
                  <a:lnTo>
                    <a:pt x="4266" y="1374"/>
                  </a:lnTo>
                  <a:lnTo>
                    <a:pt x="4266" y="1374"/>
                  </a:lnTo>
                  <a:lnTo>
                    <a:pt x="4266" y="1354"/>
                  </a:lnTo>
                  <a:lnTo>
                    <a:pt x="4266" y="1354"/>
                  </a:lnTo>
                  <a:lnTo>
                    <a:pt x="4266" y="1333"/>
                  </a:lnTo>
                  <a:lnTo>
                    <a:pt x="4287" y="1333"/>
                  </a:lnTo>
                  <a:lnTo>
                    <a:pt x="4287" y="1333"/>
                  </a:lnTo>
                  <a:lnTo>
                    <a:pt x="4308" y="1313"/>
                  </a:lnTo>
                  <a:lnTo>
                    <a:pt x="4308" y="1313"/>
                  </a:lnTo>
                  <a:lnTo>
                    <a:pt x="4308" y="1313"/>
                  </a:lnTo>
                  <a:lnTo>
                    <a:pt x="4287" y="1292"/>
                  </a:lnTo>
                  <a:lnTo>
                    <a:pt x="4308" y="1292"/>
                  </a:lnTo>
                  <a:lnTo>
                    <a:pt x="4308" y="1292"/>
                  </a:lnTo>
                  <a:lnTo>
                    <a:pt x="4308" y="1292"/>
                  </a:lnTo>
                  <a:lnTo>
                    <a:pt x="4308" y="1313"/>
                  </a:lnTo>
                  <a:lnTo>
                    <a:pt x="4308" y="1313"/>
                  </a:lnTo>
                  <a:lnTo>
                    <a:pt x="4328" y="1313"/>
                  </a:lnTo>
                  <a:lnTo>
                    <a:pt x="4328" y="1313"/>
                  </a:lnTo>
                  <a:lnTo>
                    <a:pt x="4328" y="1292"/>
                  </a:lnTo>
                  <a:lnTo>
                    <a:pt x="4328" y="1292"/>
                  </a:lnTo>
                  <a:lnTo>
                    <a:pt x="4308" y="1292"/>
                  </a:lnTo>
                  <a:lnTo>
                    <a:pt x="4308" y="1272"/>
                  </a:lnTo>
                  <a:lnTo>
                    <a:pt x="4348" y="1313"/>
                  </a:lnTo>
                  <a:lnTo>
                    <a:pt x="4348" y="1292"/>
                  </a:lnTo>
                  <a:lnTo>
                    <a:pt x="4348" y="1292"/>
                  </a:lnTo>
                  <a:lnTo>
                    <a:pt x="4369" y="1292"/>
                  </a:lnTo>
                  <a:lnTo>
                    <a:pt x="4348" y="1292"/>
                  </a:lnTo>
                  <a:lnTo>
                    <a:pt x="4348" y="1292"/>
                  </a:lnTo>
                  <a:lnTo>
                    <a:pt x="4348" y="1292"/>
                  </a:lnTo>
                  <a:lnTo>
                    <a:pt x="4328" y="1272"/>
                  </a:lnTo>
                  <a:lnTo>
                    <a:pt x="4348" y="1272"/>
                  </a:lnTo>
                  <a:lnTo>
                    <a:pt x="4348" y="1272"/>
                  </a:lnTo>
                  <a:lnTo>
                    <a:pt x="4369" y="1272"/>
                  </a:lnTo>
                  <a:lnTo>
                    <a:pt x="4369" y="1272"/>
                  </a:lnTo>
                  <a:lnTo>
                    <a:pt x="4390" y="1272"/>
                  </a:lnTo>
                  <a:lnTo>
                    <a:pt x="4390" y="1272"/>
                  </a:lnTo>
                  <a:lnTo>
                    <a:pt x="4390" y="1251"/>
                  </a:lnTo>
                  <a:lnTo>
                    <a:pt x="4390" y="1251"/>
                  </a:lnTo>
                  <a:lnTo>
                    <a:pt x="4390" y="1251"/>
                  </a:lnTo>
                  <a:lnTo>
                    <a:pt x="4390" y="1251"/>
                  </a:lnTo>
                  <a:lnTo>
                    <a:pt x="4410" y="1272"/>
                  </a:lnTo>
                  <a:lnTo>
                    <a:pt x="4410" y="1272"/>
                  </a:lnTo>
                  <a:lnTo>
                    <a:pt x="4410" y="1272"/>
                  </a:lnTo>
                  <a:lnTo>
                    <a:pt x="4410" y="1272"/>
                  </a:lnTo>
                  <a:lnTo>
                    <a:pt x="4410" y="1272"/>
                  </a:lnTo>
                  <a:lnTo>
                    <a:pt x="4410" y="1272"/>
                  </a:lnTo>
                  <a:lnTo>
                    <a:pt x="4410" y="1272"/>
                  </a:lnTo>
                  <a:lnTo>
                    <a:pt x="4410" y="1272"/>
                  </a:lnTo>
                  <a:lnTo>
                    <a:pt x="4430" y="1251"/>
                  </a:lnTo>
                  <a:lnTo>
                    <a:pt x="4430" y="1251"/>
                  </a:lnTo>
                  <a:lnTo>
                    <a:pt x="4430" y="1251"/>
                  </a:lnTo>
                  <a:lnTo>
                    <a:pt x="4430" y="1231"/>
                  </a:lnTo>
                  <a:lnTo>
                    <a:pt x="4430" y="1231"/>
                  </a:lnTo>
                  <a:lnTo>
                    <a:pt x="4430" y="1231"/>
                  </a:lnTo>
                  <a:lnTo>
                    <a:pt x="4451" y="1231"/>
                  </a:lnTo>
                  <a:lnTo>
                    <a:pt x="4430" y="1210"/>
                  </a:lnTo>
                  <a:lnTo>
                    <a:pt x="4430" y="1210"/>
                  </a:lnTo>
                  <a:lnTo>
                    <a:pt x="4430" y="1210"/>
                  </a:lnTo>
                  <a:lnTo>
                    <a:pt x="4410" y="1210"/>
                  </a:lnTo>
                  <a:lnTo>
                    <a:pt x="4430" y="1190"/>
                  </a:lnTo>
                  <a:lnTo>
                    <a:pt x="4430" y="1190"/>
                  </a:lnTo>
                  <a:lnTo>
                    <a:pt x="4451" y="1190"/>
                  </a:lnTo>
                  <a:lnTo>
                    <a:pt x="4451" y="1190"/>
                  </a:lnTo>
                  <a:lnTo>
                    <a:pt x="4451" y="1190"/>
                  </a:lnTo>
                  <a:lnTo>
                    <a:pt x="4451" y="1190"/>
                  </a:lnTo>
                  <a:lnTo>
                    <a:pt x="4451" y="1210"/>
                  </a:lnTo>
                  <a:lnTo>
                    <a:pt x="4451" y="1210"/>
                  </a:lnTo>
                  <a:lnTo>
                    <a:pt x="4451" y="1210"/>
                  </a:lnTo>
                  <a:lnTo>
                    <a:pt x="4492" y="1210"/>
                  </a:lnTo>
                  <a:lnTo>
                    <a:pt x="4492" y="1210"/>
                  </a:lnTo>
                  <a:lnTo>
                    <a:pt x="4472" y="1190"/>
                  </a:lnTo>
                  <a:lnTo>
                    <a:pt x="4472" y="1190"/>
                  </a:lnTo>
                  <a:lnTo>
                    <a:pt x="4492" y="1190"/>
                  </a:lnTo>
                  <a:lnTo>
                    <a:pt x="4492" y="1169"/>
                  </a:lnTo>
                  <a:lnTo>
                    <a:pt x="4472" y="1169"/>
                  </a:lnTo>
                  <a:lnTo>
                    <a:pt x="4472" y="1169"/>
                  </a:lnTo>
                  <a:lnTo>
                    <a:pt x="4472" y="1169"/>
                  </a:lnTo>
                  <a:lnTo>
                    <a:pt x="4492" y="1169"/>
                  </a:lnTo>
                  <a:lnTo>
                    <a:pt x="4492" y="1169"/>
                  </a:lnTo>
                  <a:lnTo>
                    <a:pt x="4492" y="1169"/>
                  </a:lnTo>
                  <a:lnTo>
                    <a:pt x="4472" y="1149"/>
                  </a:lnTo>
                  <a:lnTo>
                    <a:pt x="4472" y="1149"/>
                  </a:lnTo>
                  <a:lnTo>
                    <a:pt x="4472" y="1149"/>
                  </a:lnTo>
                  <a:lnTo>
                    <a:pt x="4472" y="1149"/>
                  </a:lnTo>
                  <a:lnTo>
                    <a:pt x="4472" y="1149"/>
                  </a:lnTo>
                  <a:lnTo>
                    <a:pt x="4472" y="1149"/>
                  </a:lnTo>
                  <a:lnTo>
                    <a:pt x="4472" y="1128"/>
                  </a:lnTo>
                  <a:lnTo>
                    <a:pt x="4472" y="1128"/>
                  </a:lnTo>
                  <a:lnTo>
                    <a:pt x="4472" y="1128"/>
                  </a:lnTo>
                  <a:lnTo>
                    <a:pt x="4472" y="1149"/>
                  </a:lnTo>
                  <a:lnTo>
                    <a:pt x="4492" y="1149"/>
                  </a:lnTo>
                  <a:lnTo>
                    <a:pt x="4492" y="1149"/>
                  </a:lnTo>
                  <a:lnTo>
                    <a:pt x="4492" y="1128"/>
                  </a:lnTo>
                  <a:lnTo>
                    <a:pt x="4492" y="1128"/>
                  </a:lnTo>
                  <a:lnTo>
                    <a:pt x="4492" y="1128"/>
                  </a:lnTo>
                  <a:lnTo>
                    <a:pt x="4492" y="1149"/>
                  </a:lnTo>
                  <a:lnTo>
                    <a:pt x="4492" y="1149"/>
                  </a:lnTo>
                  <a:lnTo>
                    <a:pt x="4512" y="1128"/>
                  </a:lnTo>
                  <a:lnTo>
                    <a:pt x="4512" y="1149"/>
                  </a:lnTo>
                  <a:lnTo>
                    <a:pt x="4512" y="1149"/>
                  </a:lnTo>
                  <a:lnTo>
                    <a:pt x="4492" y="1149"/>
                  </a:lnTo>
                  <a:lnTo>
                    <a:pt x="4492" y="1149"/>
                  </a:lnTo>
                  <a:lnTo>
                    <a:pt x="4492" y="1149"/>
                  </a:lnTo>
                  <a:lnTo>
                    <a:pt x="4512" y="1169"/>
                  </a:lnTo>
                  <a:lnTo>
                    <a:pt x="4512" y="1169"/>
                  </a:lnTo>
                  <a:lnTo>
                    <a:pt x="4512" y="1149"/>
                  </a:lnTo>
                  <a:lnTo>
                    <a:pt x="4533" y="1149"/>
                  </a:lnTo>
                  <a:lnTo>
                    <a:pt x="4533" y="1149"/>
                  </a:lnTo>
                  <a:lnTo>
                    <a:pt x="4533" y="1149"/>
                  </a:lnTo>
                  <a:lnTo>
                    <a:pt x="4533" y="1149"/>
                  </a:lnTo>
                  <a:lnTo>
                    <a:pt x="4533" y="1149"/>
                  </a:lnTo>
                  <a:lnTo>
                    <a:pt x="4533" y="1149"/>
                  </a:lnTo>
                  <a:lnTo>
                    <a:pt x="4533" y="1128"/>
                  </a:lnTo>
                  <a:lnTo>
                    <a:pt x="4533" y="1128"/>
                  </a:lnTo>
                  <a:lnTo>
                    <a:pt x="4533" y="1128"/>
                  </a:lnTo>
                  <a:lnTo>
                    <a:pt x="4554" y="1108"/>
                  </a:lnTo>
                  <a:lnTo>
                    <a:pt x="4554" y="1108"/>
                  </a:lnTo>
                  <a:lnTo>
                    <a:pt x="4554" y="1108"/>
                  </a:lnTo>
                  <a:lnTo>
                    <a:pt x="4554" y="1108"/>
                  </a:lnTo>
                  <a:lnTo>
                    <a:pt x="4533" y="1108"/>
                  </a:lnTo>
                  <a:lnTo>
                    <a:pt x="4554" y="1087"/>
                  </a:lnTo>
                  <a:lnTo>
                    <a:pt x="4554" y="1087"/>
                  </a:lnTo>
                  <a:lnTo>
                    <a:pt x="4554" y="1067"/>
                  </a:lnTo>
                  <a:lnTo>
                    <a:pt x="4554" y="1067"/>
                  </a:lnTo>
                  <a:lnTo>
                    <a:pt x="4554" y="1067"/>
                  </a:lnTo>
                  <a:lnTo>
                    <a:pt x="4554" y="1067"/>
                  </a:lnTo>
                  <a:lnTo>
                    <a:pt x="4574" y="1087"/>
                  </a:lnTo>
                  <a:lnTo>
                    <a:pt x="4574" y="1087"/>
                  </a:lnTo>
                  <a:lnTo>
                    <a:pt x="4574" y="1087"/>
                  </a:lnTo>
                  <a:lnTo>
                    <a:pt x="4574" y="1087"/>
                  </a:lnTo>
                  <a:lnTo>
                    <a:pt x="4595" y="1087"/>
                  </a:lnTo>
                  <a:lnTo>
                    <a:pt x="4595" y="1067"/>
                  </a:lnTo>
                  <a:lnTo>
                    <a:pt x="4595" y="1067"/>
                  </a:lnTo>
                  <a:lnTo>
                    <a:pt x="4616" y="1067"/>
                  </a:lnTo>
                  <a:lnTo>
                    <a:pt x="4616" y="1067"/>
                  </a:lnTo>
                  <a:lnTo>
                    <a:pt x="4616" y="1067"/>
                  </a:lnTo>
                  <a:lnTo>
                    <a:pt x="4616" y="1067"/>
                  </a:lnTo>
                  <a:lnTo>
                    <a:pt x="4616" y="1046"/>
                  </a:lnTo>
                  <a:lnTo>
                    <a:pt x="4636" y="1046"/>
                  </a:lnTo>
                  <a:lnTo>
                    <a:pt x="4636" y="1046"/>
                  </a:lnTo>
                  <a:lnTo>
                    <a:pt x="4616" y="1046"/>
                  </a:lnTo>
                  <a:lnTo>
                    <a:pt x="4616" y="1046"/>
                  </a:lnTo>
                  <a:lnTo>
                    <a:pt x="4616" y="1026"/>
                  </a:lnTo>
                  <a:lnTo>
                    <a:pt x="4616" y="1026"/>
                  </a:lnTo>
                  <a:lnTo>
                    <a:pt x="4616" y="1026"/>
                  </a:lnTo>
                  <a:lnTo>
                    <a:pt x="4616" y="1005"/>
                  </a:lnTo>
                  <a:lnTo>
                    <a:pt x="4616" y="1005"/>
                  </a:lnTo>
                  <a:lnTo>
                    <a:pt x="4616" y="1005"/>
                  </a:lnTo>
                  <a:lnTo>
                    <a:pt x="4636" y="1005"/>
                  </a:lnTo>
                  <a:lnTo>
                    <a:pt x="4636" y="1026"/>
                  </a:lnTo>
                  <a:lnTo>
                    <a:pt x="4656" y="1046"/>
                  </a:lnTo>
                  <a:lnTo>
                    <a:pt x="4677" y="1026"/>
                  </a:lnTo>
                  <a:lnTo>
                    <a:pt x="4677" y="1046"/>
                  </a:lnTo>
                  <a:lnTo>
                    <a:pt x="4698" y="1026"/>
                  </a:lnTo>
                  <a:lnTo>
                    <a:pt x="4698" y="1026"/>
                  </a:lnTo>
                  <a:lnTo>
                    <a:pt x="4698" y="1026"/>
                  </a:lnTo>
                  <a:lnTo>
                    <a:pt x="4698" y="1026"/>
                  </a:lnTo>
                  <a:lnTo>
                    <a:pt x="4698" y="1026"/>
                  </a:lnTo>
                  <a:lnTo>
                    <a:pt x="4718" y="1026"/>
                  </a:lnTo>
                  <a:lnTo>
                    <a:pt x="4738" y="1026"/>
                  </a:lnTo>
                  <a:lnTo>
                    <a:pt x="4738" y="1026"/>
                  </a:lnTo>
                  <a:lnTo>
                    <a:pt x="4738" y="1005"/>
                  </a:lnTo>
                  <a:lnTo>
                    <a:pt x="4738" y="1005"/>
                  </a:lnTo>
                  <a:lnTo>
                    <a:pt x="4759" y="1005"/>
                  </a:lnTo>
                  <a:lnTo>
                    <a:pt x="4780" y="1005"/>
                  </a:lnTo>
                  <a:lnTo>
                    <a:pt x="4780" y="1005"/>
                  </a:lnTo>
                  <a:lnTo>
                    <a:pt x="4780" y="985"/>
                  </a:lnTo>
                  <a:lnTo>
                    <a:pt x="4780" y="985"/>
                  </a:lnTo>
                  <a:lnTo>
                    <a:pt x="4780" y="985"/>
                  </a:lnTo>
                  <a:lnTo>
                    <a:pt x="4800" y="985"/>
                  </a:lnTo>
                  <a:lnTo>
                    <a:pt x="4820" y="985"/>
                  </a:lnTo>
                  <a:lnTo>
                    <a:pt x="4820" y="1005"/>
                  </a:lnTo>
                  <a:lnTo>
                    <a:pt x="4820" y="1005"/>
                  </a:lnTo>
                  <a:lnTo>
                    <a:pt x="4841" y="1026"/>
                  </a:lnTo>
                  <a:lnTo>
                    <a:pt x="4841" y="1026"/>
                  </a:lnTo>
                  <a:lnTo>
                    <a:pt x="4841" y="1005"/>
                  </a:lnTo>
                  <a:lnTo>
                    <a:pt x="4841" y="1005"/>
                  </a:lnTo>
                  <a:lnTo>
                    <a:pt x="4841" y="1005"/>
                  </a:lnTo>
                  <a:lnTo>
                    <a:pt x="4862" y="985"/>
                  </a:lnTo>
                  <a:lnTo>
                    <a:pt x="4862" y="985"/>
                  </a:lnTo>
                  <a:lnTo>
                    <a:pt x="4862" y="1005"/>
                  </a:lnTo>
                  <a:lnTo>
                    <a:pt x="4862" y="1005"/>
                  </a:lnTo>
                  <a:lnTo>
                    <a:pt x="4862" y="1005"/>
                  </a:lnTo>
                  <a:lnTo>
                    <a:pt x="4862" y="985"/>
                  </a:lnTo>
                  <a:lnTo>
                    <a:pt x="4862" y="985"/>
                  </a:lnTo>
                  <a:lnTo>
                    <a:pt x="4882" y="1005"/>
                  </a:lnTo>
                  <a:lnTo>
                    <a:pt x="4882" y="1005"/>
                  </a:lnTo>
                  <a:lnTo>
                    <a:pt x="4882" y="985"/>
                  </a:lnTo>
                  <a:lnTo>
                    <a:pt x="4882" y="985"/>
                  </a:lnTo>
                  <a:lnTo>
                    <a:pt x="4882" y="985"/>
                  </a:lnTo>
                  <a:lnTo>
                    <a:pt x="4882" y="964"/>
                  </a:lnTo>
                  <a:lnTo>
                    <a:pt x="4882" y="964"/>
                  </a:lnTo>
                  <a:lnTo>
                    <a:pt x="4882" y="964"/>
                  </a:lnTo>
                  <a:lnTo>
                    <a:pt x="4882" y="964"/>
                  </a:lnTo>
                  <a:lnTo>
                    <a:pt x="4882" y="964"/>
                  </a:lnTo>
                  <a:lnTo>
                    <a:pt x="4882" y="964"/>
                  </a:lnTo>
                  <a:lnTo>
                    <a:pt x="4882" y="964"/>
                  </a:lnTo>
                  <a:lnTo>
                    <a:pt x="4882" y="944"/>
                  </a:lnTo>
                  <a:lnTo>
                    <a:pt x="4902" y="944"/>
                  </a:lnTo>
                  <a:lnTo>
                    <a:pt x="4882" y="944"/>
                  </a:lnTo>
                  <a:lnTo>
                    <a:pt x="4882" y="944"/>
                  </a:lnTo>
                  <a:lnTo>
                    <a:pt x="4882" y="923"/>
                  </a:lnTo>
                  <a:lnTo>
                    <a:pt x="4902" y="923"/>
                  </a:lnTo>
                  <a:lnTo>
                    <a:pt x="4902" y="923"/>
                  </a:lnTo>
                  <a:lnTo>
                    <a:pt x="4902" y="923"/>
                  </a:lnTo>
                  <a:lnTo>
                    <a:pt x="4902" y="944"/>
                  </a:lnTo>
                  <a:lnTo>
                    <a:pt x="4923" y="944"/>
                  </a:lnTo>
                  <a:lnTo>
                    <a:pt x="4923" y="944"/>
                  </a:lnTo>
                  <a:lnTo>
                    <a:pt x="4923" y="923"/>
                  </a:lnTo>
                  <a:lnTo>
                    <a:pt x="4923" y="923"/>
                  </a:lnTo>
                  <a:lnTo>
                    <a:pt x="4923" y="923"/>
                  </a:lnTo>
                  <a:lnTo>
                    <a:pt x="4923" y="923"/>
                  </a:lnTo>
                  <a:lnTo>
                    <a:pt x="4923" y="903"/>
                  </a:lnTo>
                  <a:lnTo>
                    <a:pt x="4923" y="903"/>
                  </a:lnTo>
                  <a:lnTo>
                    <a:pt x="4923" y="882"/>
                  </a:lnTo>
                  <a:lnTo>
                    <a:pt x="4923" y="882"/>
                  </a:lnTo>
                  <a:lnTo>
                    <a:pt x="4902" y="882"/>
                  </a:lnTo>
                  <a:lnTo>
                    <a:pt x="4902" y="862"/>
                  </a:lnTo>
                  <a:lnTo>
                    <a:pt x="4902" y="862"/>
                  </a:lnTo>
                  <a:lnTo>
                    <a:pt x="4902" y="841"/>
                  </a:lnTo>
                  <a:lnTo>
                    <a:pt x="4882" y="841"/>
                  </a:lnTo>
                  <a:lnTo>
                    <a:pt x="4882" y="841"/>
                  </a:lnTo>
                  <a:lnTo>
                    <a:pt x="4882" y="841"/>
                  </a:lnTo>
                  <a:lnTo>
                    <a:pt x="4862" y="841"/>
                  </a:lnTo>
                  <a:lnTo>
                    <a:pt x="4862" y="841"/>
                  </a:lnTo>
                  <a:lnTo>
                    <a:pt x="4862" y="820"/>
                  </a:lnTo>
                  <a:lnTo>
                    <a:pt x="4862" y="820"/>
                  </a:lnTo>
                  <a:lnTo>
                    <a:pt x="4882" y="820"/>
                  </a:lnTo>
                  <a:lnTo>
                    <a:pt x="4882" y="820"/>
                  </a:lnTo>
                  <a:lnTo>
                    <a:pt x="4882" y="820"/>
                  </a:lnTo>
                  <a:lnTo>
                    <a:pt x="4882" y="820"/>
                  </a:lnTo>
                  <a:lnTo>
                    <a:pt x="4923" y="841"/>
                  </a:lnTo>
                  <a:lnTo>
                    <a:pt x="4923" y="862"/>
                  </a:lnTo>
                  <a:lnTo>
                    <a:pt x="4923" y="862"/>
                  </a:lnTo>
                  <a:lnTo>
                    <a:pt x="4923" y="862"/>
                  </a:lnTo>
                  <a:lnTo>
                    <a:pt x="4944" y="862"/>
                  </a:lnTo>
                  <a:lnTo>
                    <a:pt x="4944" y="820"/>
                  </a:lnTo>
                  <a:lnTo>
                    <a:pt x="4944" y="800"/>
                  </a:lnTo>
                  <a:lnTo>
                    <a:pt x="4944" y="800"/>
                  </a:lnTo>
                  <a:lnTo>
                    <a:pt x="4944" y="780"/>
                  </a:lnTo>
                  <a:lnTo>
                    <a:pt x="4944" y="780"/>
                  </a:lnTo>
                  <a:lnTo>
                    <a:pt x="4944" y="780"/>
                  </a:lnTo>
                  <a:lnTo>
                    <a:pt x="4923" y="759"/>
                  </a:lnTo>
                  <a:lnTo>
                    <a:pt x="4923" y="738"/>
                  </a:lnTo>
                  <a:lnTo>
                    <a:pt x="4902" y="738"/>
                  </a:lnTo>
                  <a:lnTo>
                    <a:pt x="4902" y="718"/>
                  </a:lnTo>
                  <a:lnTo>
                    <a:pt x="4923" y="677"/>
                  </a:lnTo>
                  <a:lnTo>
                    <a:pt x="4923" y="677"/>
                  </a:lnTo>
                  <a:lnTo>
                    <a:pt x="4944" y="677"/>
                  </a:lnTo>
                  <a:lnTo>
                    <a:pt x="4944" y="677"/>
                  </a:lnTo>
                  <a:lnTo>
                    <a:pt x="4944" y="677"/>
                  </a:lnTo>
                  <a:lnTo>
                    <a:pt x="4964" y="677"/>
                  </a:lnTo>
                  <a:lnTo>
                    <a:pt x="4944" y="656"/>
                  </a:lnTo>
                  <a:lnTo>
                    <a:pt x="4944" y="656"/>
                  </a:lnTo>
                  <a:lnTo>
                    <a:pt x="4944" y="656"/>
                  </a:lnTo>
                  <a:lnTo>
                    <a:pt x="4944" y="636"/>
                  </a:lnTo>
                  <a:lnTo>
                    <a:pt x="4944" y="636"/>
                  </a:lnTo>
                  <a:lnTo>
                    <a:pt x="4964" y="616"/>
                  </a:lnTo>
                  <a:lnTo>
                    <a:pt x="4964" y="616"/>
                  </a:lnTo>
                  <a:lnTo>
                    <a:pt x="4964" y="616"/>
                  </a:lnTo>
                  <a:lnTo>
                    <a:pt x="4964" y="636"/>
                  </a:lnTo>
                  <a:lnTo>
                    <a:pt x="4964" y="656"/>
                  </a:lnTo>
                  <a:lnTo>
                    <a:pt x="4964" y="656"/>
                  </a:lnTo>
                  <a:lnTo>
                    <a:pt x="4964" y="656"/>
                  </a:lnTo>
                  <a:lnTo>
                    <a:pt x="4964" y="677"/>
                  </a:lnTo>
                  <a:lnTo>
                    <a:pt x="4964" y="677"/>
                  </a:lnTo>
                  <a:lnTo>
                    <a:pt x="4964" y="677"/>
                  </a:lnTo>
                  <a:lnTo>
                    <a:pt x="4964" y="698"/>
                  </a:lnTo>
                  <a:lnTo>
                    <a:pt x="4944" y="718"/>
                  </a:lnTo>
                  <a:lnTo>
                    <a:pt x="4944" y="718"/>
                  </a:lnTo>
                  <a:lnTo>
                    <a:pt x="4944" y="718"/>
                  </a:lnTo>
                  <a:lnTo>
                    <a:pt x="4944" y="738"/>
                  </a:lnTo>
                  <a:lnTo>
                    <a:pt x="4964" y="738"/>
                  </a:lnTo>
                  <a:lnTo>
                    <a:pt x="4964" y="738"/>
                  </a:lnTo>
                  <a:lnTo>
                    <a:pt x="4984" y="718"/>
                  </a:lnTo>
                  <a:lnTo>
                    <a:pt x="4984" y="718"/>
                  </a:lnTo>
                  <a:lnTo>
                    <a:pt x="4984" y="718"/>
                  </a:lnTo>
                  <a:lnTo>
                    <a:pt x="4984" y="718"/>
                  </a:lnTo>
                  <a:lnTo>
                    <a:pt x="4984" y="738"/>
                  </a:lnTo>
                  <a:lnTo>
                    <a:pt x="4964" y="738"/>
                  </a:lnTo>
                  <a:lnTo>
                    <a:pt x="4964" y="738"/>
                  </a:lnTo>
                  <a:lnTo>
                    <a:pt x="4964" y="759"/>
                  </a:lnTo>
                  <a:lnTo>
                    <a:pt x="4964" y="759"/>
                  </a:lnTo>
                  <a:lnTo>
                    <a:pt x="4964" y="780"/>
                  </a:lnTo>
                  <a:lnTo>
                    <a:pt x="4964" y="780"/>
                  </a:lnTo>
                  <a:lnTo>
                    <a:pt x="4964" y="780"/>
                  </a:lnTo>
                  <a:lnTo>
                    <a:pt x="4964" y="800"/>
                  </a:lnTo>
                  <a:lnTo>
                    <a:pt x="4964" y="800"/>
                  </a:lnTo>
                  <a:lnTo>
                    <a:pt x="4964" y="800"/>
                  </a:lnTo>
                  <a:lnTo>
                    <a:pt x="4964" y="820"/>
                  </a:lnTo>
                  <a:lnTo>
                    <a:pt x="4964" y="820"/>
                  </a:lnTo>
                  <a:lnTo>
                    <a:pt x="4964" y="841"/>
                  </a:lnTo>
                  <a:lnTo>
                    <a:pt x="4964" y="841"/>
                  </a:lnTo>
                  <a:lnTo>
                    <a:pt x="4964" y="841"/>
                  </a:lnTo>
                  <a:lnTo>
                    <a:pt x="4964" y="841"/>
                  </a:lnTo>
                  <a:lnTo>
                    <a:pt x="4964" y="841"/>
                  </a:lnTo>
                  <a:lnTo>
                    <a:pt x="4984" y="841"/>
                  </a:lnTo>
                  <a:lnTo>
                    <a:pt x="4984" y="841"/>
                  </a:lnTo>
                  <a:lnTo>
                    <a:pt x="5026" y="882"/>
                  </a:lnTo>
                  <a:lnTo>
                    <a:pt x="5046" y="882"/>
                  </a:lnTo>
                  <a:lnTo>
                    <a:pt x="5046" y="882"/>
                  </a:lnTo>
                  <a:lnTo>
                    <a:pt x="5046" y="882"/>
                  </a:lnTo>
                  <a:lnTo>
                    <a:pt x="5046" y="903"/>
                  </a:lnTo>
                  <a:lnTo>
                    <a:pt x="5026" y="882"/>
                  </a:lnTo>
                  <a:lnTo>
                    <a:pt x="5026" y="882"/>
                  </a:lnTo>
                  <a:lnTo>
                    <a:pt x="5026" y="882"/>
                  </a:lnTo>
                  <a:lnTo>
                    <a:pt x="5005" y="882"/>
                  </a:lnTo>
                  <a:lnTo>
                    <a:pt x="5005" y="882"/>
                  </a:lnTo>
                  <a:lnTo>
                    <a:pt x="5005" y="882"/>
                  </a:lnTo>
                  <a:lnTo>
                    <a:pt x="5005" y="882"/>
                  </a:lnTo>
                  <a:lnTo>
                    <a:pt x="5005" y="882"/>
                  </a:lnTo>
                  <a:lnTo>
                    <a:pt x="5005" y="882"/>
                  </a:lnTo>
                  <a:lnTo>
                    <a:pt x="5005" y="882"/>
                  </a:lnTo>
                  <a:lnTo>
                    <a:pt x="5005" y="882"/>
                  </a:lnTo>
                  <a:lnTo>
                    <a:pt x="5005" y="903"/>
                  </a:lnTo>
                  <a:lnTo>
                    <a:pt x="5005" y="903"/>
                  </a:lnTo>
                  <a:lnTo>
                    <a:pt x="5005" y="903"/>
                  </a:lnTo>
                  <a:lnTo>
                    <a:pt x="5005" y="903"/>
                  </a:lnTo>
                  <a:lnTo>
                    <a:pt x="5005" y="903"/>
                  </a:lnTo>
                  <a:lnTo>
                    <a:pt x="5005" y="903"/>
                  </a:lnTo>
                  <a:lnTo>
                    <a:pt x="4984" y="923"/>
                  </a:lnTo>
                  <a:lnTo>
                    <a:pt x="4984" y="923"/>
                  </a:lnTo>
                  <a:lnTo>
                    <a:pt x="4984" y="923"/>
                  </a:lnTo>
                  <a:lnTo>
                    <a:pt x="4984" y="923"/>
                  </a:lnTo>
                  <a:lnTo>
                    <a:pt x="4984" y="944"/>
                  </a:lnTo>
                  <a:lnTo>
                    <a:pt x="4984" y="944"/>
                  </a:lnTo>
                  <a:lnTo>
                    <a:pt x="4984" y="944"/>
                  </a:lnTo>
                  <a:lnTo>
                    <a:pt x="4984" y="944"/>
                  </a:lnTo>
                  <a:lnTo>
                    <a:pt x="5005" y="944"/>
                  </a:lnTo>
                  <a:lnTo>
                    <a:pt x="5005" y="944"/>
                  </a:lnTo>
                  <a:lnTo>
                    <a:pt x="5005" y="944"/>
                  </a:lnTo>
                  <a:lnTo>
                    <a:pt x="4984" y="944"/>
                  </a:lnTo>
                  <a:lnTo>
                    <a:pt x="5005" y="964"/>
                  </a:lnTo>
                  <a:lnTo>
                    <a:pt x="5005" y="964"/>
                  </a:lnTo>
                  <a:lnTo>
                    <a:pt x="5026" y="964"/>
                  </a:lnTo>
                  <a:lnTo>
                    <a:pt x="5026" y="964"/>
                  </a:lnTo>
                  <a:lnTo>
                    <a:pt x="5026" y="964"/>
                  </a:lnTo>
                  <a:lnTo>
                    <a:pt x="5026" y="964"/>
                  </a:lnTo>
                  <a:lnTo>
                    <a:pt x="5026" y="964"/>
                  </a:lnTo>
                  <a:lnTo>
                    <a:pt x="5026" y="944"/>
                  </a:lnTo>
                  <a:lnTo>
                    <a:pt x="5026" y="944"/>
                  </a:lnTo>
                  <a:lnTo>
                    <a:pt x="5026" y="944"/>
                  </a:lnTo>
                  <a:lnTo>
                    <a:pt x="5026" y="944"/>
                  </a:lnTo>
                  <a:lnTo>
                    <a:pt x="5026" y="944"/>
                  </a:lnTo>
                  <a:lnTo>
                    <a:pt x="5046" y="944"/>
                  </a:lnTo>
                  <a:lnTo>
                    <a:pt x="5046" y="944"/>
                  </a:lnTo>
                  <a:lnTo>
                    <a:pt x="5046" y="944"/>
                  </a:lnTo>
                  <a:lnTo>
                    <a:pt x="5066" y="944"/>
                  </a:lnTo>
                  <a:lnTo>
                    <a:pt x="5046" y="944"/>
                  </a:lnTo>
                  <a:lnTo>
                    <a:pt x="5046" y="944"/>
                  </a:lnTo>
                  <a:lnTo>
                    <a:pt x="5026" y="944"/>
                  </a:lnTo>
                  <a:lnTo>
                    <a:pt x="5046" y="964"/>
                  </a:lnTo>
                  <a:lnTo>
                    <a:pt x="5066" y="1005"/>
                  </a:lnTo>
                  <a:lnTo>
                    <a:pt x="5066" y="1005"/>
                  </a:lnTo>
                  <a:lnTo>
                    <a:pt x="5087" y="1005"/>
                  </a:lnTo>
                  <a:lnTo>
                    <a:pt x="5087" y="1026"/>
                  </a:lnTo>
                  <a:lnTo>
                    <a:pt x="5087" y="1026"/>
                  </a:lnTo>
                  <a:lnTo>
                    <a:pt x="5087" y="1005"/>
                  </a:lnTo>
                  <a:lnTo>
                    <a:pt x="5087" y="1005"/>
                  </a:lnTo>
                  <a:lnTo>
                    <a:pt x="5087" y="1005"/>
                  </a:lnTo>
                  <a:lnTo>
                    <a:pt x="5087" y="1005"/>
                  </a:lnTo>
                  <a:lnTo>
                    <a:pt x="5087" y="1026"/>
                  </a:lnTo>
                  <a:lnTo>
                    <a:pt x="5087" y="1026"/>
                  </a:lnTo>
                  <a:lnTo>
                    <a:pt x="5087" y="1026"/>
                  </a:lnTo>
                  <a:lnTo>
                    <a:pt x="5108" y="1026"/>
                  </a:lnTo>
                  <a:lnTo>
                    <a:pt x="5108" y="1026"/>
                  </a:lnTo>
                  <a:lnTo>
                    <a:pt x="5128" y="1026"/>
                  </a:lnTo>
                  <a:lnTo>
                    <a:pt x="5128" y="1026"/>
                  </a:lnTo>
                  <a:lnTo>
                    <a:pt x="5128" y="1026"/>
                  </a:lnTo>
                  <a:lnTo>
                    <a:pt x="5128" y="1026"/>
                  </a:lnTo>
                  <a:lnTo>
                    <a:pt x="5128" y="1026"/>
                  </a:lnTo>
                  <a:lnTo>
                    <a:pt x="5128" y="1026"/>
                  </a:lnTo>
                  <a:lnTo>
                    <a:pt x="5149" y="1026"/>
                  </a:lnTo>
                  <a:lnTo>
                    <a:pt x="5149" y="1026"/>
                  </a:lnTo>
                  <a:lnTo>
                    <a:pt x="5149" y="1026"/>
                  </a:lnTo>
                  <a:lnTo>
                    <a:pt x="5149" y="1026"/>
                  </a:lnTo>
                  <a:lnTo>
                    <a:pt x="5149" y="1026"/>
                  </a:lnTo>
                  <a:lnTo>
                    <a:pt x="5149" y="1046"/>
                  </a:lnTo>
                  <a:lnTo>
                    <a:pt x="5169" y="1046"/>
                  </a:lnTo>
                  <a:lnTo>
                    <a:pt x="5169" y="1046"/>
                  </a:lnTo>
                  <a:lnTo>
                    <a:pt x="5169" y="1046"/>
                  </a:lnTo>
                  <a:lnTo>
                    <a:pt x="5190" y="1046"/>
                  </a:lnTo>
                  <a:lnTo>
                    <a:pt x="5190" y="1046"/>
                  </a:lnTo>
                  <a:lnTo>
                    <a:pt x="5190" y="1046"/>
                  </a:lnTo>
                  <a:lnTo>
                    <a:pt x="5190" y="1046"/>
                  </a:lnTo>
                  <a:lnTo>
                    <a:pt x="5190" y="1046"/>
                  </a:lnTo>
                  <a:lnTo>
                    <a:pt x="5190" y="1046"/>
                  </a:lnTo>
                  <a:lnTo>
                    <a:pt x="5190" y="1067"/>
                  </a:lnTo>
                  <a:lnTo>
                    <a:pt x="5210" y="1067"/>
                  </a:lnTo>
                  <a:lnTo>
                    <a:pt x="5210" y="1067"/>
                  </a:lnTo>
                  <a:lnTo>
                    <a:pt x="5210" y="1067"/>
                  </a:lnTo>
                  <a:lnTo>
                    <a:pt x="5210" y="1046"/>
                  </a:lnTo>
                  <a:lnTo>
                    <a:pt x="5210" y="1046"/>
                  </a:lnTo>
                  <a:lnTo>
                    <a:pt x="5210" y="1046"/>
                  </a:lnTo>
                  <a:lnTo>
                    <a:pt x="5210" y="1026"/>
                  </a:lnTo>
                  <a:lnTo>
                    <a:pt x="5231" y="1005"/>
                  </a:lnTo>
                  <a:lnTo>
                    <a:pt x="5231" y="1005"/>
                  </a:lnTo>
                  <a:lnTo>
                    <a:pt x="5169" y="944"/>
                  </a:lnTo>
                  <a:lnTo>
                    <a:pt x="5169" y="944"/>
                  </a:lnTo>
                  <a:lnTo>
                    <a:pt x="5210" y="944"/>
                  </a:lnTo>
                  <a:lnTo>
                    <a:pt x="5231" y="985"/>
                  </a:lnTo>
                  <a:lnTo>
                    <a:pt x="5251" y="985"/>
                  </a:lnTo>
                  <a:lnTo>
                    <a:pt x="5251" y="985"/>
                  </a:lnTo>
                  <a:lnTo>
                    <a:pt x="5251" y="1005"/>
                  </a:lnTo>
                  <a:lnTo>
                    <a:pt x="5231" y="1005"/>
                  </a:lnTo>
                  <a:lnTo>
                    <a:pt x="5231" y="1026"/>
                  </a:lnTo>
                  <a:lnTo>
                    <a:pt x="5231" y="1026"/>
                  </a:lnTo>
                  <a:lnTo>
                    <a:pt x="5231" y="1046"/>
                  </a:lnTo>
                  <a:lnTo>
                    <a:pt x="5231" y="1046"/>
                  </a:lnTo>
                  <a:lnTo>
                    <a:pt x="5231" y="1046"/>
                  </a:lnTo>
                  <a:lnTo>
                    <a:pt x="5251" y="1067"/>
                  </a:lnTo>
                  <a:lnTo>
                    <a:pt x="5251" y="1067"/>
                  </a:lnTo>
                  <a:lnTo>
                    <a:pt x="5251" y="1067"/>
                  </a:lnTo>
                  <a:lnTo>
                    <a:pt x="5251" y="1067"/>
                  </a:lnTo>
                  <a:lnTo>
                    <a:pt x="5271" y="1067"/>
                  </a:lnTo>
                  <a:lnTo>
                    <a:pt x="5271" y="1067"/>
                  </a:lnTo>
                  <a:lnTo>
                    <a:pt x="5271" y="1067"/>
                  </a:lnTo>
                  <a:lnTo>
                    <a:pt x="5271" y="1067"/>
                  </a:lnTo>
                  <a:lnTo>
                    <a:pt x="5271" y="1067"/>
                  </a:lnTo>
                  <a:lnTo>
                    <a:pt x="5271" y="1067"/>
                  </a:lnTo>
                  <a:lnTo>
                    <a:pt x="5271" y="1067"/>
                  </a:lnTo>
                  <a:lnTo>
                    <a:pt x="5292" y="1067"/>
                  </a:lnTo>
                  <a:lnTo>
                    <a:pt x="5292" y="1067"/>
                  </a:lnTo>
                  <a:lnTo>
                    <a:pt x="5292" y="1067"/>
                  </a:lnTo>
                  <a:lnTo>
                    <a:pt x="5292" y="1046"/>
                  </a:lnTo>
                  <a:lnTo>
                    <a:pt x="5292" y="1046"/>
                  </a:lnTo>
                  <a:lnTo>
                    <a:pt x="5292" y="1046"/>
                  </a:lnTo>
                  <a:lnTo>
                    <a:pt x="5292" y="1026"/>
                  </a:lnTo>
                  <a:lnTo>
                    <a:pt x="5292" y="1026"/>
                  </a:lnTo>
                  <a:lnTo>
                    <a:pt x="5292" y="1026"/>
                  </a:lnTo>
                  <a:lnTo>
                    <a:pt x="5292" y="1026"/>
                  </a:lnTo>
                  <a:lnTo>
                    <a:pt x="5292" y="1026"/>
                  </a:lnTo>
                  <a:lnTo>
                    <a:pt x="5292" y="1005"/>
                  </a:lnTo>
                  <a:lnTo>
                    <a:pt x="5292" y="1005"/>
                  </a:lnTo>
                  <a:lnTo>
                    <a:pt x="5292" y="1005"/>
                  </a:lnTo>
                  <a:lnTo>
                    <a:pt x="5292" y="985"/>
                  </a:lnTo>
                  <a:lnTo>
                    <a:pt x="5271" y="985"/>
                  </a:lnTo>
                  <a:lnTo>
                    <a:pt x="5271" y="985"/>
                  </a:lnTo>
                  <a:lnTo>
                    <a:pt x="5271" y="985"/>
                  </a:lnTo>
                  <a:lnTo>
                    <a:pt x="5271" y="985"/>
                  </a:lnTo>
                  <a:lnTo>
                    <a:pt x="5292" y="985"/>
                  </a:lnTo>
                  <a:lnTo>
                    <a:pt x="5292" y="985"/>
                  </a:lnTo>
                  <a:lnTo>
                    <a:pt x="5313" y="985"/>
                  </a:lnTo>
                  <a:lnTo>
                    <a:pt x="5313" y="1005"/>
                  </a:lnTo>
                  <a:lnTo>
                    <a:pt x="5313" y="1005"/>
                  </a:lnTo>
                  <a:lnTo>
                    <a:pt x="5313" y="1005"/>
                  </a:lnTo>
                  <a:lnTo>
                    <a:pt x="5313" y="1005"/>
                  </a:lnTo>
                  <a:lnTo>
                    <a:pt x="5333" y="1005"/>
                  </a:lnTo>
                  <a:lnTo>
                    <a:pt x="5333" y="1005"/>
                  </a:lnTo>
                  <a:lnTo>
                    <a:pt x="5333" y="1005"/>
                  </a:lnTo>
                  <a:lnTo>
                    <a:pt x="5333" y="985"/>
                  </a:lnTo>
                  <a:lnTo>
                    <a:pt x="5333" y="985"/>
                  </a:lnTo>
                  <a:lnTo>
                    <a:pt x="5333" y="964"/>
                  </a:lnTo>
                  <a:lnTo>
                    <a:pt x="5333" y="964"/>
                  </a:lnTo>
                  <a:lnTo>
                    <a:pt x="5333" y="964"/>
                  </a:lnTo>
                  <a:lnTo>
                    <a:pt x="5354" y="964"/>
                  </a:lnTo>
                  <a:lnTo>
                    <a:pt x="5354" y="944"/>
                  </a:lnTo>
                  <a:lnTo>
                    <a:pt x="5354" y="944"/>
                  </a:lnTo>
                  <a:lnTo>
                    <a:pt x="5354" y="944"/>
                  </a:lnTo>
                  <a:lnTo>
                    <a:pt x="5374" y="944"/>
                  </a:lnTo>
                  <a:lnTo>
                    <a:pt x="5374" y="944"/>
                  </a:lnTo>
                  <a:lnTo>
                    <a:pt x="5374" y="944"/>
                  </a:lnTo>
                  <a:lnTo>
                    <a:pt x="5374" y="944"/>
                  </a:lnTo>
                  <a:lnTo>
                    <a:pt x="5395" y="944"/>
                  </a:lnTo>
                  <a:lnTo>
                    <a:pt x="5395" y="944"/>
                  </a:lnTo>
                  <a:lnTo>
                    <a:pt x="5395" y="944"/>
                  </a:lnTo>
                  <a:lnTo>
                    <a:pt x="5395" y="964"/>
                  </a:lnTo>
                  <a:lnTo>
                    <a:pt x="5395" y="964"/>
                  </a:lnTo>
                  <a:lnTo>
                    <a:pt x="5395" y="964"/>
                  </a:lnTo>
                  <a:lnTo>
                    <a:pt x="5395" y="964"/>
                  </a:lnTo>
                  <a:lnTo>
                    <a:pt x="5395" y="985"/>
                  </a:lnTo>
                  <a:lnTo>
                    <a:pt x="5374" y="985"/>
                  </a:lnTo>
                  <a:lnTo>
                    <a:pt x="5374" y="985"/>
                  </a:lnTo>
                  <a:lnTo>
                    <a:pt x="5374" y="1005"/>
                  </a:lnTo>
                  <a:lnTo>
                    <a:pt x="5395" y="1005"/>
                  </a:lnTo>
                  <a:lnTo>
                    <a:pt x="5395" y="1005"/>
                  </a:lnTo>
                  <a:lnTo>
                    <a:pt x="5395" y="1005"/>
                  </a:lnTo>
                  <a:lnTo>
                    <a:pt x="5415" y="1005"/>
                  </a:lnTo>
                  <a:lnTo>
                    <a:pt x="5395" y="1026"/>
                  </a:lnTo>
                  <a:lnTo>
                    <a:pt x="5395" y="1026"/>
                  </a:lnTo>
                  <a:lnTo>
                    <a:pt x="5395" y="1026"/>
                  </a:lnTo>
                  <a:lnTo>
                    <a:pt x="5395" y="1046"/>
                  </a:lnTo>
                  <a:lnTo>
                    <a:pt x="5395" y="1046"/>
                  </a:lnTo>
                  <a:lnTo>
                    <a:pt x="5415" y="1067"/>
                  </a:lnTo>
                  <a:lnTo>
                    <a:pt x="5415" y="1067"/>
                  </a:lnTo>
                  <a:lnTo>
                    <a:pt x="5415" y="1067"/>
                  </a:lnTo>
                  <a:lnTo>
                    <a:pt x="5436" y="1067"/>
                  </a:lnTo>
                  <a:lnTo>
                    <a:pt x="5436" y="1087"/>
                  </a:lnTo>
                  <a:lnTo>
                    <a:pt x="5436" y="1087"/>
                  </a:lnTo>
                  <a:lnTo>
                    <a:pt x="5436" y="1067"/>
                  </a:lnTo>
                  <a:lnTo>
                    <a:pt x="5415" y="1046"/>
                  </a:lnTo>
                  <a:lnTo>
                    <a:pt x="5415" y="1046"/>
                  </a:lnTo>
                  <a:lnTo>
                    <a:pt x="5436" y="1046"/>
                  </a:lnTo>
                  <a:lnTo>
                    <a:pt x="5436" y="1067"/>
                  </a:lnTo>
                  <a:lnTo>
                    <a:pt x="5436" y="1067"/>
                  </a:lnTo>
                  <a:lnTo>
                    <a:pt x="5456" y="1046"/>
                  </a:lnTo>
                  <a:lnTo>
                    <a:pt x="5456" y="1046"/>
                  </a:lnTo>
                  <a:lnTo>
                    <a:pt x="5456" y="1026"/>
                  </a:lnTo>
                  <a:lnTo>
                    <a:pt x="5456" y="1026"/>
                  </a:lnTo>
                  <a:lnTo>
                    <a:pt x="5477" y="1026"/>
                  </a:lnTo>
                  <a:lnTo>
                    <a:pt x="5477" y="1026"/>
                  </a:lnTo>
                  <a:lnTo>
                    <a:pt x="5477" y="1026"/>
                  </a:lnTo>
                  <a:lnTo>
                    <a:pt x="5477" y="1067"/>
                  </a:lnTo>
                  <a:lnTo>
                    <a:pt x="5477" y="1067"/>
                  </a:lnTo>
                  <a:lnTo>
                    <a:pt x="5477" y="1067"/>
                  </a:lnTo>
                  <a:lnTo>
                    <a:pt x="5497" y="1067"/>
                  </a:lnTo>
                  <a:lnTo>
                    <a:pt x="5497" y="1046"/>
                  </a:lnTo>
                  <a:lnTo>
                    <a:pt x="5497" y="1046"/>
                  </a:lnTo>
                  <a:lnTo>
                    <a:pt x="5497" y="1026"/>
                  </a:lnTo>
                  <a:lnTo>
                    <a:pt x="5497" y="1026"/>
                  </a:lnTo>
                  <a:lnTo>
                    <a:pt x="5497" y="1026"/>
                  </a:lnTo>
                  <a:lnTo>
                    <a:pt x="5497" y="1005"/>
                  </a:lnTo>
                  <a:lnTo>
                    <a:pt x="5497" y="1005"/>
                  </a:lnTo>
                  <a:lnTo>
                    <a:pt x="5497" y="1005"/>
                  </a:lnTo>
                  <a:lnTo>
                    <a:pt x="5518" y="1005"/>
                  </a:lnTo>
                  <a:lnTo>
                    <a:pt x="5518" y="1005"/>
                  </a:lnTo>
                  <a:lnTo>
                    <a:pt x="5518" y="1005"/>
                  </a:lnTo>
                  <a:lnTo>
                    <a:pt x="5518" y="1005"/>
                  </a:lnTo>
                  <a:lnTo>
                    <a:pt x="5538" y="1046"/>
                  </a:lnTo>
                  <a:lnTo>
                    <a:pt x="5538" y="1046"/>
                  </a:lnTo>
                  <a:lnTo>
                    <a:pt x="5538" y="1026"/>
                  </a:lnTo>
                  <a:lnTo>
                    <a:pt x="5538" y="1026"/>
                  </a:lnTo>
                  <a:lnTo>
                    <a:pt x="5559" y="1067"/>
                  </a:lnTo>
                  <a:lnTo>
                    <a:pt x="5559" y="1046"/>
                  </a:lnTo>
                  <a:lnTo>
                    <a:pt x="5559" y="1046"/>
                  </a:lnTo>
                  <a:lnTo>
                    <a:pt x="5579" y="1026"/>
                  </a:lnTo>
                  <a:lnTo>
                    <a:pt x="5579" y="1046"/>
                  </a:lnTo>
                  <a:lnTo>
                    <a:pt x="5600" y="1067"/>
                  </a:lnTo>
                  <a:lnTo>
                    <a:pt x="5600" y="1067"/>
                  </a:lnTo>
                  <a:lnTo>
                    <a:pt x="5600" y="1046"/>
                  </a:lnTo>
                  <a:lnTo>
                    <a:pt x="5600" y="1046"/>
                  </a:lnTo>
                  <a:lnTo>
                    <a:pt x="5600" y="1046"/>
                  </a:lnTo>
                  <a:lnTo>
                    <a:pt x="5600" y="1046"/>
                  </a:lnTo>
                  <a:lnTo>
                    <a:pt x="5600" y="1046"/>
                  </a:lnTo>
                  <a:lnTo>
                    <a:pt x="5621" y="1046"/>
                  </a:lnTo>
                  <a:lnTo>
                    <a:pt x="5621" y="1046"/>
                  </a:lnTo>
                  <a:lnTo>
                    <a:pt x="5621" y="1046"/>
                  </a:lnTo>
                  <a:lnTo>
                    <a:pt x="5621" y="1046"/>
                  </a:lnTo>
                  <a:lnTo>
                    <a:pt x="5621" y="1046"/>
                  </a:lnTo>
                  <a:lnTo>
                    <a:pt x="5641" y="1046"/>
                  </a:lnTo>
                  <a:lnTo>
                    <a:pt x="5641" y="1046"/>
                  </a:lnTo>
                  <a:lnTo>
                    <a:pt x="5641" y="1026"/>
                  </a:lnTo>
                  <a:lnTo>
                    <a:pt x="5661" y="1026"/>
                  </a:lnTo>
                  <a:lnTo>
                    <a:pt x="5682" y="1046"/>
                  </a:lnTo>
                  <a:lnTo>
                    <a:pt x="5682" y="1046"/>
                  </a:lnTo>
                  <a:lnTo>
                    <a:pt x="5682" y="1046"/>
                  </a:lnTo>
                  <a:lnTo>
                    <a:pt x="5682" y="1026"/>
                  </a:lnTo>
                  <a:lnTo>
                    <a:pt x="5682" y="1026"/>
                  </a:lnTo>
                  <a:lnTo>
                    <a:pt x="5682" y="1026"/>
                  </a:lnTo>
                  <a:lnTo>
                    <a:pt x="5682" y="1005"/>
                  </a:lnTo>
                  <a:lnTo>
                    <a:pt x="5682" y="1005"/>
                  </a:lnTo>
                  <a:lnTo>
                    <a:pt x="5703" y="1026"/>
                  </a:lnTo>
                  <a:lnTo>
                    <a:pt x="5703" y="1026"/>
                  </a:lnTo>
                  <a:lnTo>
                    <a:pt x="5703" y="1046"/>
                  </a:lnTo>
                  <a:lnTo>
                    <a:pt x="5703" y="1046"/>
                  </a:lnTo>
                  <a:lnTo>
                    <a:pt x="5703" y="1067"/>
                  </a:lnTo>
                  <a:lnTo>
                    <a:pt x="5723" y="1067"/>
                  </a:lnTo>
                  <a:lnTo>
                    <a:pt x="5723" y="1046"/>
                  </a:lnTo>
                  <a:lnTo>
                    <a:pt x="5723" y="1046"/>
                  </a:lnTo>
                  <a:lnTo>
                    <a:pt x="5723" y="1046"/>
                  </a:lnTo>
                  <a:lnTo>
                    <a:pt x="5723" y="1046"/>
                  </a:lnTo>
                  <a:lnTo>
                    <a:pt x="5723" y="1067"/>
                  </a:lnTo>
                  <a:lnTo>
                    <a:pt x="5743" y="1067"/>
                  </a:lnTo>
                  <a:lnTo>
                    <a:pt x="5743" y="1046"/>
                  </a:lnTo>
                  <a:lnTo>
                    <a:pt x="5743" y="1046"/>
                  </a:lnTo>
                  <a:lnTo>
                    <a:pt x="5743" y="1026"/>
                  </a:lnTo>
                  <a:lnTo>
                    <a:pt x="5743" y="1026"/>
                  </a:lnTo>
                  <a:lnTo>
                    <a:pt x="5743" y="1005"/>
                  </a:lnTo>
                  <a:lnTo>
                    <a:pt x="5743" y="1005"/>
                  </a:lnTo>
                  <a:lnTo>
                    <a:pt x="5764" y="1005"/>
                  </a:lnTo>
                  <a:lnTo>
                    <a:pt x="5764" y="1005"/>
                  </a:lnTo>
                  <a:lnTo>
                    <a:pt x="5764" y="1005"/>
                  </a:lnTo>
                  <a:lnTo>
                    <a:pt x="5764" y="1026"/>
                  </a:lnTo>
                  <a:lnTo>
                    <a:pt x="5764" y="1046"/>
                  </a:lnTo>
                  <a:lnTo>
                    <a:pt x="5764" y="1046"/>
                  </a:lnTo>
                  <a:lnTo>
                    <a:pt x="5785" y="1067"/>
                  </a:lnTo>
                  <a:lnTo>
                    <a:pt x="5785" y="1067"/>
                  </a:lnTo>
                  <a:lnTo>
                    <a:pt x="5785" y="1067"/>
                  </a:lnTo>
                  <a:lnTo>
                    <a:pt x="5805" y="1067"/>
                  </a:lnTo>
                  <a:lnTo>
                    <a:pt x="5825" y="1067"/>
                  </a:lnTo>
                  <a:lnTo>
                    <a:pt x="5785" y="1046"/>
                  </a:lnTo>
                  <a:lnTo>
                    <a:pt x="5805" y="1046"/>
                  </a:lnTo>
                  <a:lnTo>
                    <a:pt x="5805" y="1046"/>
                  </a:lnTo>
                  <a:lnTo>
                    <a:pt x="5805" y="1046"/>
                  </a:lnTo>
                  <a:lnTo>
                    <a:pt x="5825" y="1046"/>
                  </a:lnTo>
                  <a:lnTo>
                    <a:pt x="5825" y="1026"/>
                  </a:lnTo>
                  <a:lnTo>
                    <a:pt x="5846" y="1026"/>
                  </a:lnTo>
                  <a:lnTo>
                    <a:pt x="5846" y="1046"/>
                  </a:lnTo>
                  <a:lnTo>
                    <a:pt x="5846" y="1046"/>
                  </a:lnTo>
                  <a:lnTo>
                    <a:pt x="5846" y="1046"/>
                  </a:lnTo>
                  <a:lnTo>
                    <a:pt x="5846" y="1046"/>
                  </a:lnTo>
                  <a:lnTo>
                    <a:pt x="5846" y="1046"/>
                  </a:lnTo>
                  <a:lnTo>
                    <a:pt x="5846" y="1067"/>
                  </a:lnTo>
                  <a:lnTo>
                    <a:pt x="5887" y="1067"/>
                  </a:lnTo>
                  <a:lnTo>
                    <a:pt x="5887" y="1067"/>
                  </a:lnTo>
                  <a:lnTo>
                    <a:pt x="5887" y="1067"/>
                  </a:lnTo>
                  <a:lnTo>
                    <a:pt x="5907" y="1067"/>
                  </a:lnTo>
                  <a:lnTo>
                    <a:pt x="5907" y="1067"/>
                  </a:lnTo>
                  <a:lnTo>
                    <a:pt x="5887" y="1067"/>
                  </a:lnTo>
                  <a:lnTo>
                    <a:pt x="5887" y="1046"/>
                  </a:lnTo>
                  <a:lnTo>
                    <a:pt x="5887" y="1046"/>
                  </a:lnTo>
                  <a:lnTo>
                    <a:pt x="5887" y="1026"/>
                  </a:lnTo>
                  <a:lnTo>
                    <a:pt x="5887" y="1026"/>
                  </a:lnTo>
                  <a:lnTo>
                    <a:pt x="5907" y="1046"/>
                  </a:lnTo>
                  <a:lnTo>
                    <a:pt x="5907" y="1046"/>
                  </a:lnTo>
                  <a:lnTo>
                    <a:pt x="5928" y="1046"/>
                  </a:lnTo>
                  <a:lnTo>
                    <a:pt x="5928" y="1046"/>
                  </a:lnTo>
                  <a:lnTo>
                    <a:pt x="5928" y="1067"/>
                  </a:lnTo>
                  <a:lnTo>
                    <a:pt x="5928" y="1067"/>
                  </a:lnTo>
                  <a:lnTo>
                    <a:pt x="5949" y="1067"/>
                  </a:lnTo>
                  <a:lnTo>
                    <a:pt x="5949" y="1067"/>
                  </a:lnTo>
                  <a:lnTo>
                    <a:pt x="5949" y="1067"/>
                  </a:lnTo>
                  <a:lnTo>
                    <a:pt x="5949" y="1046"/>
                  </a:lnTo>
                  <a:lnTo>
                    <a:pt x="5949" y="1046"/>
                  </a:lnTo>
                  <a:lnTo>
                    <a:pt x="5949" y="1046"/>
                  </a:lnTo>
                  <a:lnTo>
                    <a:pt x="5969" y="1046"/>
                  </a:lnTo>
                  <a:lnTo>
                    <a:pt x="5969" y="1046"/>
                  </a:lnTo>
                  <a:lnTo>
                    <a:pt x="5989" y="1046"/>
                  </a:lnTo>
                  <a:lnTo>
                    <a:pt x="6010" y="1026"/>
                  </a:lnTo>
                  <a:lnTo>
                    <a:pt x="6031" y="1026"/>
                  </a:lnTo>
                  <a:lnTo>
                    <a:pt x="6010" y="1046"/>
                  </a:lnTo>
                  <a:lnTo>
                    <a:pt x="6010" y="1046"/>
                  </a:lnTo>
                  <a:lnTo>
                    <a:pt x="6010" y="1067"/>
                  </a:lnTo>
                  <a:lnTo>
                    <a:pt x="6031" y="1067"/>
                  </a:lnTo>
                  <a:lnTo>
                    <a:pt x="6031" y="1067"/>
                  </a:lnTo>
                  <a:lnTo>
                    <a:pt x="6051" y="1046"/>
                  </a:lnTo>
                  <a:lnTo>
                    <a:pt x="6051" y="1067"/>
                  </a:lnTo>
                  <a:lnTo>
                    <a:pt x="6051" y="1067"/>
                  </a:lnTo>
                  <a:lnTo>
                    <a:pt x="6051" y="1067"/>
                  </a:lnTo>
                  <a:lnTo>
                    <a:pt x="6051" y="1067"/>
                  </a:lnTo>
                  <a:lnTo>
                    <a:pt x="6051" y="1067"/>
                  </a:lnTo>
                  <a:lnTo>
                    <a:pt x="6071" y="1067"/>
                  </a:lnTo>
                  <a:lnTo>
                    <a:pt x="6092" y="1067"/>
                  </a:lnTo>
                  <a:lnTo>
                    <a:pt x="6092" y="1067"/>
                  </a:lnTo>
                  <a:lnTo>
                    <a:pt x="6113" y="1067"/>
                  </a:lnTo>
                  <a:lnTo>
                    <a:pt x="6113" y="1046"/>
                  </a:lnTo>
                  <a:lnTo>
                    <a:pt x="6113" y="1046"/>
                  </a:lnTo>
                  <a:lnTo>
                    <a:pt x="6113" y="1046"/>
                  </a:lnTo>
                  <a:lnTo>
                    <a:pt x="6113" y="1046"/>
                  </a:lnTo>
                  <a:lnTo>
                    <a:pt x="6113" y="1046"/>
                  </a:lnTo>
                  <a:lnTo>
                    <a:pt x="6113" y="1046"/>
                  </a:lnTo>
                  <a:lnTo>
                    <a:pt x="6113" y="1046"/>
                  </a:lnTo>
                  <a:lnTo>
                    <a:pt x="6113" y="1046"/>
                  </a:lnTo>
                  <a:lnTo>
                    <a:pt x="6113" y="1046"/>
                  </a:lnTo>
                  <a:lnTo>
                    <a:pt x="6113" y="1046"/>
                  </a:lnTo>
                  <a:lnTo>
                    <a:pt x="6113" y="1046"/>
                  </a:lnTo>
                  <a:lnTo>
                    <a:pt x="6113" y="1026"/>
                  </a:lnTo>
                  <a:lnTo>
                    <a:pt x="6113" y="1026"/>
                  </a:lnTo>
                  <a:lnTo>
                    <a:pt x="6113" y="1026"/>
                  </a:lnTo>
                  <a:lnTo>
                    <a:pt x="6113" y="1026"/>
                  </a:lnTo>
                  <a:lnTo>
                    <a:pt x="6113" y="1026"/>
                  </a:lnTo>
                  <a:lnTo>
                    <a:pt x="6133" y="1026"/>
                  </a:lnTo>
                  <a:lnTo>
                    <a:pt x="6133" y="1026"/>
                  </a:lnTo>
                  <a:lnTo>
                    <a:pt x="6133" y="1026"/>
                  </a:lnTo>
                  <a:lnTo>
                    <a:pt x="6133" y="1026"/>
                  </a:lnTo>
                  <a:lnTo>
                    <a:pt x="6133" y="1026"/>
                  </a:lnTo>
                  <a:lnTo>
                    <a:pt x="6154" y="1026"/>
                  </a:lnTo>
                  <a:lnTo>
                    <a:pt x="6154" y="1026"/>
                  </a:lnTo>
                  <a:lnTo>
                    <a:pt x="6154" y="1046"/>
                  </a:lnTo>
                  <a:lnTo>
                    <a:pt x="6174" y="1046"/>
                  </a:lnTo>
                  <a:lnTo>
                    <a:pt x="6215" y="1026"/>
                  </a:lnTo>
                  <a:lnTo>
                    <a:pt x="6215" y="1026"/>
                  </a:lnTo>
                  <a:lnTo>
                    <a:pt x="6215" y="1026"/>
                  </a:lnTo>
                  <a:lnTo>
                    <a:pt x="6215" y="1026"/>
                  </a:lnTo>
                  <a:lnTo>
                    <a:pt x="6215" y="1026"/>
                  </a:lnTo>
                  <a:lnTo>
                    <a:pt x="6215" y="1026"/>
                  </a:lnTo>
                  <a:lnTo>
                    <a:pt x="6215" y="1026"/>
                  </a:lnTo>
                  <a:lnTo>
                    <a:pt x="6215" y="1026"/>
                  </a:lnTo>
                  <a:lnTo>
                    <a:pt x="6215" y="1026"/>
                  </a:lnTo>
                  <a:lnTo>
                    <a:pt x="6215" y="1005"/>
                  </a:lnTo>
                  <a:lnTo>
                    <a:pt x="6236" y="1005"/>
                  </a:lnTo>
                  <a:lnTo>
                    <a:pt x="6257" y="1026"/>
                  </a:lnTo>
                  <a:lnTo>
                    <a:pt x="6257" y="1026"/>
                  </a:lnTo>
                  <a:lnTo>
                    <a:pt x="6277" y="1005"/>
                  </a:lnTo>
                  <a:lnTo>
                    <a:pt x="6277" y="1005"/>
                  </a:lnTo>
                  <a:lnTo>
                    <a:pt x="6277" y="1005"/>
                  </a:lnTo>
                  <a:lnTo>
                    <a:pt x="6257" y="985"/>
                  </a:lnTo>
                  <a:lnTo>
                    <a:pt x="6257" y="985"/>
                  </a:lnTo>
                  <a:lnTo>
                    <a:pt x="6257" y="985"/>
                  </a:lnTo>
                  <a:lnTo>
                    <a:pt x="6257" y="964"/>
                  </a:lnTo>
                  <a:lnTo>
                    <a:pt x="6257" y="964"/>
                  </a:lnTo>
                  <a:lnTo>
                    <a:pt x="6277" y="964"/>
                  </a:lnTo>
                  <a:lnTo>
                    <a:pt x="6297" y="985"/>
                  </a:lnTo>
                  <a:lnTo>
                    <a:pt x="6297" y="985"/>
                  </a:lnTo>
                  <a:lnTo>
                    <a:pt x="6318" y="985"/>
                  </a:lnTo>
                  <a:lnTo>
                    <a:pt x="6318" y="964"/>
                  </a:lnTo>
                  <a:lnTo>
                    <a:pt x="6297" y="964"/>
                  </a:lnTo>
                  <a:lnTo>
                    <a:pt x="6277" y="964"/>
                  </a:lnTo>
                  <a:lnTo>
                    <a:pt x="6277" y="944"/>
                  </a:lnTo>
                  <a:lnTo>
                    <a:pt x="6297" y="944"/>
                  </a:lnTo>
                  <a:lnTo>
                    <a:pt x="6297" y="944"/>
                  </a:lnTo>
                  <a:lnTo>
                    <a:pt x="6297" y="944"/>
                  </a:lnTo>
                  <a:lnTo>
                    <a:pt x="6297" y="903"/>
                  </a:lnTo>
                  <a:lnTo>
                    <a:pt x="6297" y="903"/>
                  </a:lnTo>
                  <a:lnTo>
                    <a:pt x="6297" y="903"/>
                  </a:lnTo>
                  <a:lnTo>
                    <a:pt x="6318" y="944"/>
                  </a:lnTo>
                  <a:lnTo>
                    <a:pt x="6339" y="944"/>
                  </a:lnTo>
                  <a:lnTo>
                    <a:pt x="6339" y="944"/>
                  </a:lnTo>
                  <a:lnTo>
                    <a:pt x="6339" y="964"/>
                  </a:lnTo>
                  <a:lnTo>
                    <a:pt x="6339" y="964"/>
                  </a:lnTo>
                  <a:lnTo>
                    <a:pt x="6339" y="964"/>
                  </a:lnTo>
                  <a:lnTo>
                    <a:pt x="6339" y="964"/>
                  </a:lnTo>
                  <a:lnTo>
                    <a:pt x="6339" y="964"/>
                  </a:lnTo>
                  <a:lnTo>
                    <a:pt x="6339" y="964"/>
                  </a:lnTo>
                  <a:lnTo>
                    <a:pt x="6359" y="964"/>
                  </a:lnTo>
                  <a:lnTo>
                    <a:pt x="6359" y="964"/>
                  </a:lnTo>
                  <a:lnTo>
                    <a:pt x="6359" y="944"/>
                  </a:lnTo>
                  <a:lnTo>
                    <a:pt x="6359" y="944"/>
                  </a:lnTo>
                  <a:lnTo>
                    <a:pt x="6359" y="923"/>
                  </a:lnTo>
                  <a:lnTo>
                    <a:pt x="6359" y="903"/>
                  </a:lnTo>
                  <a:lnTo>
                    <a:pt x="6379" y="903"/>
                  </a:lnTo>
                  <a:lnTo>
                    <a:pt x="6379" y="903"/>
                  </a:lnTo>
                  <a:lnTo>
                    <a:pt x="6379" y="903"/>
                  </a:lnTo>
                  <a:lnTo>
                    <a:pt x="6379" y="903"/>
                  </a:lnTo>
                  <a:lnTo>
                    <a:pt x="6379" y="923"/>
                  </a:lnTo>
                  <a:lnTo>
                    <a:pt x="6379" y="944"/>
                  </a:lnTo>
                  <a:lnTo>
                    <a:pt x="6400" y="944"/>
                  </a:lnTo>
                  <a:lnTo>
                    <a:pt x="6421" y="923"/>
                  </a:lnTo>
                  <a:lnTo>
                    <a:pt x="6400" y="923"/>
                  </a:lnTo>
                  <a:lnTo>
                    <a:pt x="6400" y="923"/>
                  </a:lnTo>
                  <a:lnTo>
                    <a:pt x="6400" y="923"/>
                  </a:lnTo>
                  <a:lnTo>
                    <a:pt x="6400" y="923"/>
                  </a:lnTo>
                  <a:lnTo>
                    <a:pt x="6400" y="923"/>
                  </a:lnTo>
                  <a:lnTo>
                    <a:pt x="6421" y="923"/>
                  </a:lnTo>
                  <a:lnTo>
                    <a:pt x="6421" y="923"/>
                  </a:lnTo>
                  <a:lnTo>
                    <a:pt x="6421" y="903"/>
                  </a:lnTo>
                  <a:lnTo>
                    <a:pt x="6421" y="903"/>
                  </a:lnTo>
                  <a:lnTo>
                    <a:pt x="6441" y="903"/>
                  </a:lnTo>
                  <a:lnTo>
                    <a:pt x="6441" y="903"/>
                  </a:lnTo>
                  <a:lnTo>
                    <a:pt x="6441" y="882"/>
                  </a:lnTo>
                  <a:lnTo>
                    <a:pt x="6441" y="882"/>
                  </a:lnTo>
                  <a:lnTo>
                    <a:pt x="6421" y="882"/>
                  </a:lnTo>
                  <a:lnTo>
                    <a:pt x="6421" y="882"/>
                  </a:lnTo>
                  <a:lnTo>
                    <a:pt x="6400" y="862"/>
                  </a:lnTo>
                  <a:lnTo>
                    <a:pt x="6379" y="862"/>
                  </a:lnTo>
                  <a:lnTo>
                    <a:pt x="6400" y="862"/>
                  </a:lnTo>
                  <a:lnTo>
                    <a:pt x="6400" y="862"/>
                  </a:lnTo>
                  <a:lnTo>
                    <a:pt x="6400" y="862"/>
                  </a:lnTo>
                  <a:lnTo>
                    <a:pt x="6400" y="862"/>
                  </a:lnTo>
                  <a:lnTo>
                    <a:pt x="6400" y="841"/>
                  </a:lnTo>
                  <a:lnTo>
                    <a:pt x="6400" y="841"/>
                  </a:lnTo>
                  <a:lnTo>
                    <a:pt x="6421" y="841"/>
                  </a:lnTo>
                  <a:lnTo>
                    <a:pt x="6421" y="841"/>
                  </a:lnTo>
                  <a:lnTo>
                    <a:pt x="6441" y="841"/>
                  </a:lnTo>
                  <a:lnTo>
                    <a:pt x="6441" y="841"/>
                  </a:lnTo>
                  <a:lnTo>
                    <a:pt x="6441" y="841"/>
                  </a:lnTo>
                  <a:lnTo>
                    <a:pt x="6461" y="862"/>
                  </a:lnTo>
                  <a:lnTo>
                    <a:pt x="6461" y="862"/>
                  </a:lnTo>
                  <a:lnTo>
                    <a:pt x="6482" y="882"/>
                  </a:lnTo>
                  <a:lnTo>
                    <a:pt x="6482" y="882"/>
                  </a:lnTo>
                  <a:lnTo>
                    <a:pt x="6482" y="882"/>
                  </a:lnTo>
                  <a:lnTo>
                    <a:pt x="6482" y="882"/>
                  </a:lnTo>
                  <a:lnTo>
                    <a:pt x="6482" y="882"/>
                  </a:lnTo>
                  <a:lnTo>
                    <a:pt x="6482" y="882"/>
                  </a:lnTo>
                  <a:lnTo>
                    <a:pt x="6482" y="882"/>
                  </a:lnTo>
                  <a:lnTo>
                    <a:pt x="6482" y="882"/>
                  </a:lnTo>
                  <a:lnTo>
                    <a:pt x="6503" y="903"/>
                  </a:lnTo>
                  <a:lnTo>
                    <a:pt x="6503" y="903"/>
                  </a:lnTo>
                  <a:lnTo>
                    <a:pt x="6523" y="882"/>
                  </a:lnTo>
                  <a:lnTo>
                    <a:pt x="6523" y="882"/>
                  </a:lnTo>
                  <a:lnTo>
                    <a:pt x="6523" y="882"/>
                  </a:lnTo>
                  <a:lnTo>
                    <a:pt x="6523" y="882"/>
                  </a:lnTo>
                  <a:lnTo>
                    <a:pt x="6503" y="882"/>
                  </a:lnTo>
                  <a:lnTo>
                    <a:pt x="6503" y="862"/>
                  </a:lnTo>
                  <a:lnTo>
                    <a:pt x="6503" y="862"/>
                  </a:lnTo>
                  <a:lnTo>
                    <a:pt x="6503" y="862"/>
                  </a:lnTo>
                  <a:lnTo>
                    <a:pt x="6503" y="862"/>
                  </a:lnTo>
                  <a:lnTo>
                    <a:pt x="6523" y="862"/>
                  </a:lnTo>
                  <a:lnTo>
                    <a:pt x="6523" y="862"/>
                  </a:lnTo>
                  <a:lnTo>
                    <a:pt x="6523" y="862"/>
                  </a:lnTo>
                  <a:lnTo>
                    <a:pt x="6523" y="841"/>
                  </a:lnTo>
                  <a:lnTo>
                    <a:pt x="6523" y="841"/>
                  </a:lnTo>
                  <a:lnTo>
                    <a:pt x="6523" y="820"/>
                  </a:lnTo>
                  <a:lnTo>
                    <a:pt x="6523" y="820"/>
                  </a:lnTo>
                  <a:lnTo>
                    <a:pt x="6523" y="800"/>
                  </a:lnTo>
                  <a:lnTo>
                    <a:pt x="6523" y="800"/>
                  </a:lnTo>
                  <a:lnTo>
                    <a:pt x="6523" y="800"/>
                  </a:lnTo>
                  <a:lnTo>
                    <a:pt x="6523" y="800"/>
                  </a:lnTo>
                  <a:lnTo>
                    <a:pt x="6523" y="800"/>
                  </a:lnTo>
                  <a:lnTo>
                    <a:pt x="6523" y="800"/>
                  </a:lnTo>
                  <a:lnTo>
                    <a:pt x="6523" y="800"/>
                  </a:lnTo>
                  <a:lnTo>
                    <a:pt x="6523" y="800"/>
                  </a:lnTo>
                  <a:lnTo>
                    <a:pt x="6523" y="800"/>
                  </a:lnTo>
                  <a:lnTo>
                    <a:pt x="6523" y="800"/>
                  </a:lnTo>
                  <a:lnTo>
                    <a:pt x="6523" y="820"/>
                  </a:lnTo>
                  <a:lnTo>
                    <a:pt x="6523" y="820"/>
                  </a:lnTo>
                  <a:lnTo>
                    <a:pt x="6543" y="841"/>
                  </a:lnTo>
                  <a:lnTo>
                    <a:pt x="6564" y="841"/>
                  </a:lnTo>
                  <a:lnTo>
                    <a:pt x="6564" y="841"/>
                  </a:lnTo>
                  <a:lnTo>
                    <a:pt x="6564" y="841"/>
                  </a:lnTo>
                  <a:lnTo>
                    <a:pt x="6564" y="841"/>
                  </a:lnTo>
                  <a:lnTo>
                    <a:pt x="6564" y="841"/>
                  </a:lnTo>
                  <a:lnTo>
                    <a:pt x="6564" y="862"/>
                  </a:lnTo>
                  <a:lnTo>
                    <a:pt x="6564" y="841"/>
                  </a:lnTo>
                  <a:lnTo>
                    <a:pt x="6584" y="841"/>
                  </a:lnTo>
                  <a:lnTo>
                    <a:pt x="6584" y="820"/>
                  </a:lnTo>
                  <a:lnTo>
                    <a:pt x="6605" y="820"/>
                  </a:lnTo>
                  <a:lnTo>
                    <a:pt x="6605" y="820"/>
                  </a:lnTo>
                  <a:lnTo>
                    <a:pt x="6605" y="820"/>
                  </a:lnTo>
                  <a:lnTo>
                    <a:pt x="6605" y="820"/>
                  </a:lnTo>
                  <a:lnTo>
                    <a:pt x="6605" y="820"/>
                  </a:lnTo>
                  <a:lnTo>
                    <a:pt x="6625" y="841"/>
                  </a:lnTo>
                  <a:lnTo>
                    <a:pt x="6646" y="841"/>
                  </a:lnTo>
                  <a:lnTo>
                    <a:pt x="6646" y="841"/>
                  </a:lnTo>
                  <a:lnTo>
                    <a:pt x="6646" y="841"/>
                  </a:lnTo>
                  <a:lnTo>
                    <a:pt x="6625" y="841"/>
                  </a:lnTo>
                  <a:lnTo>
                    <a:pt x="6625" y="841"/>
                  </a:lnTo>
                  <a:lnTo>
                    <a:pt x="6625" y="820"/>
                  </a:lnTo>
                  <a:lnTo>
                    <a:pt x="6646" y="820"/>
                  </a:lnTo>
                  <a:lnTo>
                    <a:pt x="6646" y="820"/>
                  </a:lnTo>
                  <a:lnTo>
                    <a:pt x="6646" y="820"/>
                  </a:lnTo>
                  <a:lnTo>
                    <a:pt x="6646" y="820"/>
                  </a:lnTo>
                  <a:lnTo>
                    <a:pt x="6646" y="820"/>
                  </a:lnTo>
                  <a:lnTo>
                    <a:pt x="6646" y="820"/>
                  </a:lnTo>
                  <a:lnTo>
                    <a:pt x="6646" y="820"/>
                  </a:lnTo>
                  <a:lnTo>
                    <a:pt x="6667" y="800"/>
                  </a:lnTo>
                  <a:lnTo>
                    <a:pt x="6667" y="800"/>
                  </a:lnTo>
                  <a:lnTo>
                    <a:pt x="6667" y="780"/>
                  </a:lnTo>
                  <a:lnTo>
                    <a:pt x="6667" y="780"/>
                  </a:lnTo>
                  <a:lnTo>
                    <a:pt x="6646" y="780"/>
                  </a:lnTo>
                  <a:lnTo>
                    <a:pt x="6646" y="759"/>
                  </a:lnTo>
                  <a:lnTo>
                    <a:pt x="6625" y="738"/>
                  </a:lnTo>
                  <a:lnTo>
                    <a:pt x="6625" y="738"/>
                  </a:lnTo>
                  <a:lnTo>
                    <a:pt x="6625" y="738"/>
                  </a:lnTo>
                  <a:lnTo>
                    <a:pt x="6646" y="759"/>
                  </a:lnTo>
                  <a:lnTo>
                    <a:pt x="6667" y="780"/>
                  </a:lnTo>
                  <a:lnTo>
                    <a:pt x="6667" y="780"/>
                  </a:lnTo>
                  <a:lnTo>
                    <a:pt x="6687" y="780"/>
                  </a:lnTo>
                  <a:lnTo>
                    <a:pt x="6687" y="759"/>
                  </a:lnTo>
                  <a:lnTo>
                    <a:pt x="6687" y="759"/>
                  </a:lnTo>
                  <a:lnTo>
                    <a:pt x="6687" y="759"/>
                  </a:lnTo>
                  <a:lnTo>
                    <a:pt x="6687" y="780"/>
                  </a:lnTo>
                  <a:lnTo>
                    <a:pt x="6687" y="780"/>
                  </a:lnTo>
                  <a:lnTo>
                    <a:pt x="6687" y="780"/>
                  </a:lnTo>
                  <a:lnTo>
                    <a:pt x="6687" y="800"/>
                  </a:lnTo>
                  <a:lnTo>
                    <a:pt x="6708" y="820"/>
                  </a:lnTo>
                  <a:lnTo>
                    <a:pt x="6728" y="800"/>
                  </a:lnTo>
                  <a:lnTo>
                    <a:pt x="6749" y="800"/>
                  </a:lnTo>
                  <a:lnTo>
                    <a:pt x="6749" y="780"/>
                  </a:lnTo>
                  <a:lnTo>
                    <a:pt x="6749" y="780"/>
                  </a:lnTo>
                  <a:lnTo>
                    <a:pt x="6749" y="780"/>
                  </a:lnTo>
                  <a:lnTo>
                    <a:pt x="6749" y="780"/>
                  </a:lnTo>
                  <a:lnTo>
                    <a:pt x="6749" y="780"/>
                  </a:lnTo>
                  <a:lnTo>
                    <a:pt x="6769" y="780"/>
                  </a:lnTo>
                  <a:lnTo>
                    <a:pt x="6769" y="780"/>
                  </a:lnTo>
                  <a:lnTo>
                    <a:pt x="6769" y="759"/>
                  </a:lnTo>
                  <a:lnTo>
                    <a:pt x="6769" y="759"/>
                  </a:lnTo>
                  <a:lnTo>
                    <a:pt x="6769" y="759"/>
                  </a:lnTo>
                  <a:lnTo>
                    <a:pt x="6769" y="738"/>
                  </a:lnTo>
                  <a:lnTo>
                    <a:pt x="6769" y="738"/>
                  </a:lnTo>
                  <a:lnTo>
                    <a:pt x="6769" y="718"/>
                  </a:lnTo>
                  <a:lnTo>
                    <a:pt x="6769" y="718"/>
                  </a:lnTo>
                  <a:lnTo>
                    <a:pt x="6728" y="698"/>
                  </a:lnTo>
                  <a:lnTo>
                    <a:pt x="6728" y="677"/>
                  </a:lnTo>
                  <a:lnTo>
                    <a:pt x="6790" y="718"/>
                  </a:lnTo>
                  <a:lnTo>
                    <a:pt x="6831" y="718"/>
                  </a:lnTo>
                  <a:lnTo>
                    <a:pt x="6831" y="718"/>
                  </a:lnTo>
                  <a:lnTo>
                    <a:pt x="6851" y="738"/>
                  </a:lnTo>
                  <a:lnTo>
                    <a:pt x="6851" y="718"/>
                  </a:lnTo>
                  <a:lnTo>
                    <a:pt x="6851" y="718"/>
                  </a:lnTo>
                  <a:lnTo>
                    <a:pt x="6851" y="718"/>
                  </a:lnTo>
                  <a:lnTo>
                    <a:pt x="6851" y="698"/>
                  </a:lnTo>
                  <a:lnTo>
                    <a:pt x="6851" y="698"/>
                  </a:lnTo>
                  <a:lnTo>
                    <a:pt x="6851" y="677"/>
                  </a:lnTo>
                  <a:lnTo>
                    <a:pt x="6851" y="677"/>
                  </a:lnTo>
                  <a:lnTo>
                    <a:pt x="6851" y="677"/>
                  </a:lnTo>
                  <a:lnTo>
                    <a:pt x="6851" y="677"/>
                  </a:lnTo>
                  <a:lnTo>
                    <a:pt x="6851" y="677"/>
                  </a:lnTo>
                  <a:lnTo>
                    <a:pt x="6851" y="677"/>
                  </a:lnTo>
                  <a:lnTo>
                    <a:pt x="6851" y="656"/>
                  </a:lnTo>
                  <a:lnTo>
                    <a:pt x="6851" y="656"/>
                  </a:lnTo>
                  <a:lnTo>
                    <a:pt x="6872" y="677"/>
                  </a:lnTo>
                  <a:lnTo>
                    <a:pt x="6872" y="677"/>
                  </a:lnTo>
                  <a:lnTo>
                    <a:pt x="6872" y="698"/>
                  </a:lnTo>
                  <a:lnTo>
                    <a:pt x="6872" y="718"/>
                  </a:lnTo>
                  <a:lnTo>
                    <a:pt x="6892" y="718"/>
                  </a:lnTo>
                  <a:lnTo>
                    <a:pt x="6892" y="738"/>
                  </a:lnTo>
                  <a:lnTo>
                    <a:pt x="6892" y="738"/>
                  </a:lnTo>
                  <a:lnTo>
                    <a:pt x="6913" y="738"/>
                  </a:lnTo>
                  <a:lnTo>
                    <a:pt x="6913" y="718"/>
                  </a:lnTo>
                  <a:lnTo>
                    <a:pt x="6933" y="718"/>
                  </a:lnTo>
                  <a:lnTo>
                    <a:pt x="6933" y="718"/>
                  </a:lnTo>
                  <a:lnTo>
                    <a:pt x="6933" y="718"/>
                  </a:lnTo>
                  <a:lnTo>
                    <a:pt x="6913" y="698"/>
                  </a:lnTo>
                  <a:lnTo>
                    <a:pt x="6872" y="677"/>
                  </a:lnTo>
                  <a:lnTo>
                    <a:pt x="6872" y="677"/>
                  </a:lnTo>
                  <a:lnTo>
                    <a:pt x="6872" y="677"/>
                  </a:lnTo>
                  <a:lnTo>
                    <a:pt x="6872" y="656"/>
                  </a:lnTo>
                  <a:lnTo>
                    <a:pt x="6892" y="656"/>
                  </a:lnTo>
                  <a:lnTo>
                    <a:pt x="6913" y="677"/>
                  </a:lnTo>
                  <a:lnTo>
                    <a:pt x="6913" y="677"/>
                  </a:lnTo>
                  <a:lnTo>
                    <a:pt x="6913" y="677"/>
                  </a:lnTo>
                  <a:lnTo>
                    <a:pt x="6913" y="677"/>
                  </a:lnTo>
                  <a:lnTo>
                    <a:pt x="6913" y="656"/>
                  </a:lnTo>
                  <a:lnTo>
                    <a:pt x="6913" y="636"/>
                  </a:lnTo>
                  <a:lnTo>
                    <a:pt x="6933" y="636"/>
                  </a:lnTo>
                  <a:lnTo>
                    <a:pt x="6933" y="636"/>
                  </a:lnTo>
                  <a:lnTo>
                    <a:pt x="6933" y="656"/>
                  </a:lnTo>
                  <a:lnTo>
                    <a:pt x="6933" y="677"/>
                  </a:lnTo>
                  <a:lnTo>
                    <a:pt x="6933" y="677"/>
                  </a:lnTo>
                  <a:lnTo>
                    <a:pt x="6954" y="677"/>
                  </a:lnTo>
                  <a:lnTo>
                    <a:pt x="6954" y="698"/>
                  </a:lnTo>
                  <a:lnTo>
                    <a:pt x="6974" y="677"/>
                  </a:lnTo>
                  <a:lnTo>
                    <a:pt x="6974" y="677"/>
                  </a:lnTo>
                  <a:lnTo>
                    <a:pt x="6974" y="677"/>
                  </a:lnTo>
                  <a:lnTo>
                    <a:pt x="6954" y="677"/>
                  </a:lnTo>
                  <a:lnTo>
                    <a:pt x="6954" y="677"/>
                  </a:lnTo>
                  <a:lnTo>
                    <a:pt x="6954" y="656"/>
                  </a:lnTo>
                  <a:lnTo>
                    <a:pt x="6954" y="656"/>
                  </a:lnTo>
                  <a:lnTo>
                    <a:pt x="6954" y="656"/>
                  </a:lnTo>
                  <a:lnTo>
                    <a:pt x="6954" y="636"/>
                  </a:lnTo>
                  <a:lnTo>
                    <a:pt x="6954" y="636"/>
                  </a:lnTo>
                  <a:lnTo>
                    <a:pt x="6954" y="636"/>
                  </a:lnTo>
                  <a:lnTo>
                    <a:pt x="6954" y="636"/>
                  </a:lnTo>
                  <a:lnTo>
                    <a:pt x="6974" y="656"/>
                  </a:lnTo>
                  <a:lnTo>
                    <a:pt x="6974" y="656"/>
                  </a:lnTo>
                  <a:lnTo>
                    <a:pt x="6974" y="656"/>
                  </a:lnTo>
                  <a:lnTo>
                    <a:pt x="6974" y="656"/>
                  </a:lnTo>
                  <a:lnTo>
                    <a:pt x="6974" y="656"/>
                  </a:lnTo>
                  <a:lnTo>
                    <a:pt x="6974" y="656"/>
                  </a:lnTo>
                  <a:lnTo>
                    <a:pt x="6974" y="656"/>
                  </a:lnTo>
                  <a:lnTo>
                    <a:pt x="6974" y="656"/>
                  </a:lnTo>
                  <a:lnTo>
                    <a:pt x="6974" y="656"/>
                  </a:lnTo>
                  <a:lnTo>
                    <a:pt x="7015" y="677"/>
                  </a:lnTo>
                  <a:lnTo>
                    <a:pt x="7015" y="677"/>
                  </a:lnTo>
                  <a:lnTo>
                    <a:pt x="7015" y="656"/>
                  </a:lnTo>
                  <a:lnTo>
                    <a:pt x="7015" y="656"/>
                  </a:lnTo>
                  <a:lnTo>
                    <a:pt x="7036" y="656"/>
                  </a:lnTo>
                  <a:lnTo>
                    <a:pt x="7036" y="656"/>
                  </a:lnTo>
                  <a:lnTo>
                    <a:pt x="7036" y="656"/>
                  </a:lnTo>
                  <a:lnTo>
                    <a:pt x="7036" y="656"/>
                  </a:lnTo>
                  <a:lnTo>
                    <a:pt x="7036" y="656"/>
                  </a:lnTo>
                  <a:lnTo>
                    <a:pt x="7036" y="636"/>
                  </a:lnTo>
                  <a:lnTo>
                    <a:pt x="7036" y="636"/>
                  </a:lnTo>
                  <a:lnTo>
                    <a:pt x="7036" y="636"/>
                  </a:lnTo>
                  <a:lnTo>
                    <a:pt x="7056" y="656"/>
                  </a:lnTo>
                  <a:lnTo>
                    <a:pt x="7056" y="656"/>
                  </a:lnTo>
                  <a:lnTo>
                    <a:pt x="7056" y="656"/>
                  </a:lnTo>
                  <a:lnTo>
                    <a:pt x="7056" y="656"/>
                  </a:lnTo>
                  <a:lnTo>
                    <a:pt x="7056" y="677"/>
                  </a:lnTo>
                  <a:lnTo>
                    <a:pt x="7056" y="656"/>
                  </a:lnTo>
                  <a:lnTo>
                    <a:pt x="7077" y="656"/>
                  </a:lnTo>
                  <a:lnTo>
                    <a:pt x="7097" y="636"/>
                  </a:lnTo>
                  <a:lnTo>
                    <a:pt x="7118" y="636"/>
                  </a:lnTo>
                  <a:lnTo>
                    <a:pt x="7118" y="616"/>
                  </a:lnTo>
                  <a:lnTo>
                    <a:pt x="7118" y="616"/>
                  </a:lnTo>
                  <a:lnTo>
                    <a:pt x="7138" y="595"/>
                  </a:lnTo>
                  <a:close/>
                  <a:moveTo>
                    <a:pt x="7405" y="41"/>
                  </a:moveTo>
                  <a:lnTo>
                    <a:pt x="7384" y="41"/>
                  </a:lnTo>
                  <a:lnTo>
                    <a:pt x="7384" y="41"/>
                  </a:lnTo>
                  <a:lnTo>
                    <a:pt x="7384" y="41"/>
                  </a:lnTo>
                  <a:lnTo>
                    <a:pt x="7384" y="41"/>
                  </a:lnTo>
                  <a:lnTo>
                    <a:pt x="7405" y="41"/>
                  </a:lnTo>
                  <a:lnTo>
                    <a:pt x="7405" y="20"/>
                  </a:lnTo>
                  <a:lnTo>
                    <a:pt x="7384" y="20"/>
                  </a:lnTo>
                  <a:lnTo>
                    <a:pt x="7384" y="20"/>
                  </a:lnTo>
                  <a:lnTo>
                    <a:pt x="7384" y="20"/>
                  </a:lnTo>
                  <a:lnTo>
                    <a:pt x="7384" y="20"/>
                  </a:lnTo>
                  <a:lnTo>
                    <a:pt x="7364" y="20"/>
                  </a:lnTo>
                  <a:lnTo>
                    <a:pt x="7364" y="20"/>
                  </a:lnTo>
                  <a:lnTo>
                    <a:pt x="7364" y="20"/>
                  </a:lnTo>
                  <a:lnTo>
                    <a:pt x="7364" y="20"/>
                  </a:lnTo>
                  <a:lnTo>
                    <a:pt x="7364" y="20"/>
                  </a:lnTo>
                  <a:lnTo>
                    <a:pt x="7364" y="20"/>
                  </a:lnTo>
                  <a:lnTo>
                    <a:pt x="7364" y="20"/>
                  </a:lnTo>
                  <a:lnTo>
                    <a:pt x="7364" y="0"/>
                  </a:lnTo>
                  <a:lnTo>
                    <a:pt x="7364" y="0"/>
                  </a:lnTo>
                  <a:lnTo>
                    <a:pt x="7384" y="0"/>
                  </a:lnTo>
                  <a:lnTo>
                    <a:pt x="6933" y="0"/>
                  </a:lnTo>
                  <a:lnTo>
                    <a:pt x="6933" y="0"/>
                  </a:lnTo>
                  <a:lnTo>
                    <a:pt x="6913" y="20"/>
                  </a:lnTo>
                  <a:lnTo>
                    <a:pt x="6913" y="41"/>
                  </a:lnTo>
                  <a:lnTo>
                    <a:pt x="6913" y="41"/>
                  </a:lnTo>
                  <a:lnTo>
                    <a:pt x="6892" y="62"/>
                  </a:lnTo>
                  <a:lnTo>
                    <a:pt x="6892" y="62"/>
                  </a:lnTo>
                  <a:lnTo>
                    <a:pt x="6892" y="82"/>
                  </a:lnTo>
                  <a:lnTo>
                    <a:pt x="6892" y="123"/>
                  </a:lnTo>
                  <a:lnTo>
                    <a:pt x="6892" y="123"/>
                  </a:lnTo>
                  <a:lnTo>
                    <a:pt x="6892" y="144"/>
                  </a:lnTo>
                  <a:lnTo>
                    <a:pt x="6892" y="164"/>
                  </a:lnTo>
                  <a:lnTo>
                    <a:pt x="6892" y="164"/>
                  </a:lnTo>
                  <a:lnTo>
                    <a:pt x="6892" y="164"/>
                  </a:lnTo>
                  <a:lnTo>
                    <a:pt x="6892" y="164"/>
                  </a:lnTo>
                  <a:lnTo>
                    <a:pt x="6892" y="164"/>
                  </a:lnTo>
                  <a:lnTo>
                    <a:pt x="6892" y="184"/>
                  </a:lnTo>
                  <a:lnTo>
                    <a:pt x="6892" y="205"/>
                  </a:lnTo>
                  <a:lnTo>
                    <a:pt x="6892" y="226"/>
                  </a:lnTo>
                  <a:lnTo>
                    <a:pt x="6913" y="266"/>
                  </a:lnTo>
                  <a:lnTo>
                    <a:pt x="6913" y="266"/>
                  </a:lnTo>
                  <a:lnTo>
                    <a:pt x="6933" y="287"/>
                  </a:lnTo>
                  <a:lnTo>
                    <a:pt x="6974" y="370"/>
                  </a:lnTo>
                  <a:lnTo>
                    <a:pt x="7015" y="390"/>
                  </a:lnTo>
                  <a:lnTo>
                    <a:pt x="7015" y="390"/>
                  </a:lnTo>
                  <a:lnTo>
                    <a:pt x="7077" y="410"/>
                  </a:lnTo>
                  <a:lnTo>
                    <a:pt x="7097" y="410"/>
                  </a:lnTo>
                  <a:lnTo>
                    <a:pt x="7097" y="390"/>
                  </a:lnTo>
                  <a:lnTo>
                    <a:pt x="7097" y="390"/>
                  </a:lnTo>
                  <a:lnTo>
                    <a:pt x="7118" y="370"/>
                  </a:lnTo>
                  <a:lnTo>
                    <a:pt x="7118" y="370"/>
                  </a:lnTo>
                  <a:lnTo>
                    <a:pt x="7118" y="349"/>
                  </a:lnTo>
                  <a:lnTo>
                    <a:pt x="7118" y="349"/>
                  </a:lnTo>
                  <a:lnTo>
                    <a:pt x="7118" y="349"/>
                  </a:lnTo>
                  <a:lnTo>
                    <a:pt x="7118" y="349"/>
                  </a:lnTo>
                  <a:lnTo>
                    <a:pt x="7138" y="328"/>
                  </a:lnTo>
                  <a:lnTo>
                    <a:pt x="7138" y="328"/>
                  </a:lnTo>
                  <a:lnTo>
                    <a:pt x="7138" y="308"/>
                  </a:lnTo>
                  <a:lnTo>
                    <a:pt x="7138" y="308"/>
                  </a:lnTo>
                  <a:lnTo>
                    <a:pt x="7138" y="308"/>
                  </a:lnTo>
                  <a:lnTo>
                    <a:pt x="7118" y="287"/>
                  </a:lnTo>
                  <a:lnTo>
                    <a:pt x="7138" y="287"/>
                  </a:lnTo>
                  <a:lnTo>
                    <a:pt x="7138" y="287"/>
                  </a:lnTo>
                  <a:lnTo>
                    <a:pt x="7138" y="287"/>
                  </a:lnTo>
                  <a:lnTo>
                    <a:pt x="7138" y="266"/>
                  </a:lnTo>
                  <a:lnTo>
                    <a:pt x="7138" y="266"/>
                  </a:lnTo>
                  <a:lnTo>
                    <a:pt x="7138" y="266"/>
                  </a:lnTo>
                  <a:lnTo>
                    <a:pt x="7138" y="266"/>
                  </a:lnTo>
                  <a:lnTo>
                    <a:pt x="7138" y="266"/>
                  </a:lnTo>
                  <a:lnTo>
                    <a:pt x="7138" y="266"/>
                  </a:lnTo>
                  <a:lnTo>
                    <a:pt x="7138" y="246"/>
                  </a:lnTo>
                  <a:lnTo>
                    <a:pt x="7159" y="246"/>
                  </a:lnTo>
                  <a:lnTo>
                    <a:pt x="7159" y="246"/>
                  </a:lnTo>
                  <a:lnTo>
                    <a:pt x="7159" y="246"/>
                  </a:lnTo>
                  <a:lnTo>
                    <a:pt x="7159" y="226"/>
                  </a:lnTo>
                  <a:lnTo>
                    <a:pt x="7159" y="226"/>
                  </a:lnTo>
                  <a:lnTo>
                    <a:pt x="7159" y="226"/>
                  </a:lnTo>
                  <a:lnTo>
                    <a:pt x="7159" y="205"/>
                  </a:lnTo>
                  <a:lnTo>
                    <a:pt x="7180" y="205"/>
                  </a:lnTo>
                  <a:lnTo>
                    <a:pt x="7180" y="205"/>
                  </a:lnTo>
                  <a:lnTo>
                    <a:pt x="7180" y="205"/>
                  </a:lnTo>
                  <a:lnTo>
                    <a:pt x="7180" y="184"/>
                  </a:lnTo>
                  <a:lnTo>
                    <a:pt x="7200" y="184"/>
                  </a:lnTo>
                  <a:lnTo>
                    <a:pt x="7200" y="205"/>
                  </a:lnTo>
                  <a:lnTo>
                    <a:pt x="7200" y="205"/>
                  </a:lnTo>
                  <a:lnTo>
                    <a:pt x="7200" y="205"/>
                  </a:lnTo>
                  <a:lnTo>
                    <a:pt x="7200" y="226"/>
                  </a:lnTo>
                  <a:lnTo>
                    <a:pt x="7200" y="226"/>
                  </a:lnTo>
                  <a:lnTo>
                    <a:pt x="7180" y="226"/>
                  </a:lnTo>
                  <a:lnTo>
                    <a:pt x="7180" y="246"/>
                  </a:lnTo>
                  <a:lnTo>
                    <a:pt x="7180" y="266"/>
                  </a:lnTo>
                  <a:lnTo>
                    <a:pt x="7159" y="287"/>
                  </a:lnTo>
                  <a:lnTo>
                    <a:pt x="7159" y="287"/>
                  </a:lnTo>
                  <a:lnTo>
                    <a:pt x="7159" y="287"/>
                  </a:lnTo>
                  <a:lnTo>
                    <a:pt x="7159" y="308"/>
                  </a:lnTo>
                  <a:lnTo>
                    <a:pt x="7159" y="308"/>
                  </a:lnTo>
                  <a:lnTo>
                    <a:pt x="7159" y="308"/>
                  </a:lnTo>
                  <a:lnTo>
                    <a:pt x="7159" y="349"/>
                  </a:lnTo>
                  <a:lnTo>
                    <a:pt x="7159" y="349"/>
                  </a:lnTo>
                  <a:lnTo>
                    <a:pt x="7159" y="349"/>
                  </a:lnTo>
                  <a:lnTo>
                    <a:pt x="7138" y="370"/>
                  </a:lnTo>
                  <a:lnTo>
                    <a:pt x="7138" y="390"/>
                  </a:lnTo>
                  <a:lnTo>
                    <a:pt x="7138" y="410"/>
                  </a:lnTo>
                  <a:lnTo>
                    <a:pt x="7138" y="410"/>
                  </a:lnTo>
                  <a:lnTo>
                    <a:pt x="7138" y="431"/>
                  </a:lnTo>
                  <a:lnTo>
                    <a:pt x="7159" y="431"/>
                  </a:lnTo>
                  <a:lnTo>
                    <a:pt x="7200" y="410"/>
                  </a:lnTo>
                  <a:lnTo>
                    <a:pt x="7200" y="410"/>
                  </a:lnTo>
                  <a:lnTo>
                    <a:pt x="7200" y="410"/>
                  </a:lnTo>
                  <a:lnTo>
                    <a:pt x="7220" y="431"/>
                  </a:lnTo>
                  <a:lnTo>
                    <a:pt x="7220" y="431"/>
                  </a:lnTo>
                  <a:lnTo>
                    <a:pt x="7220" y="431"/>
                  </a:lnTo>
                  <a:lnTo>
                    <a:pt x="7220" y="452"/>
                  </a:lnTo>
                  <a:lnTo>
                    <a:pt x="7200" y="452"/>
                  </a:lnTo>
                  <a:lnTo>
                    <a:pt x="7200" y="452"/>
                  </a:lnTo>
                  <a:lnTo>
                    <a:pt x="7200" y="472"/>
                  </a:lnTo>
                  <a:lnTo>
                    <a:pt x="7200" y="472"/>
                  </a:lnTo>
                  <a:lnTo>
                    <a:pt x="7220" y="452"/>
                  </a:lnTo>
                  <a:lnTo>
                    <a:pt x="7241" y="452"/>
                  </a:lnTo>
                  <a:lnTo>
                    <a:pt x="7241" y="452"/>
                  </a:lnTo>
                  <a:lnTo>
                    <a:pt x="7241" y="472"/>
                  </a:lnTo>
                  <a:lnTo>
                    <a:pt x="7241" y="472"/>
                  </a:lnTo>
                  <a:lnTo>
                    <a:pt x="7262" y="472"/>
                  </a:lnTo>
                  <a:lnTo>
                    <a:pt x="7262" y="472"/>
                  </a:lnTo>
                  <a:lnTo>
                    <a:pt x="7262" y="472"/>
                  </a:lnTo>
                  <a:lnTo>
                    <a:pt x="7282" y="452"/>
                  </a:lnTo>
                  <a:lnTo>
                    <a:pt x="7282" y="452"/>
                  </a:lnTo>
                  <a:lnTo>
                    <a:pt x="7302" y="452"/>
                  </a:lnTo>
                  <a:lnTo>
                    <a:pt x="7323" y="410"/>
                  </a:lnTo>
                  <a:lnTo>
                    <a:pt x="7323" y="410"/>
                  </a:lnTo>
                  <a:lnTo>
                    <a:pt x="7302" y="410"/>
                  </a:lnTo>
                  <a:lnTo>
                    <a:pt x="7302" y="410"/>
                  </a:lnTo>
                  <a:lnTo>
                    <a:pt x="7302" y="410"/>
                  </a:lnTo>
                  <a:lnTo>
                    <a:pt x="7302" y="410"/>
                  </a:lnTo>
                  <a:lnTo>
                    <a:pt x="7302" y="410"/>
                  </a:lnTo>
                  <a:lnTo>
                    <a:pt x="7282" y="390"/>
                  </a:lnTo>
                  <a:lnTo>
                    <a:pt x="7282" y="390"/>
                  </a:lnTo>
                  <a:lnTo>
                    <a:pt x="7302" y="390"/>
                  </a:lnTo>
                  <a:lnTo>
                    <a:pt x="7302" y="390"/>
                  </a:lnTo>
                  <a:lnTo>
                    <a:pt x="7302" y="390"/>
                  </a:lnTo>
                  <a:lnTo>
                    <a:pt x="7282" y="390"/>
                  </a:lnTo>
                  <a:lnTo>
                    <a:pt x="7282" y="390"/>
                  </a:lnTo>
                  <a:lnTo>
                    <a:pt x="7262" y="390"/>
                  </a:lnTo>
                  <a:lnTo>
                    <a:pt x="7262" y="370"/>
                  </a:lnTo>
                  <a:lnTo>
                    <a:pt x="7282" y="370"/>
                  </a:lnTo>
                  <a:lnTo>
                    <a:pt x="7282" y="370"/>
                  </a:lnTo>
                  <a:lnTo>
                    <a:pt x="7282" y="370"/>
                  </a:lnTo>
                  <a:lnTo>
                    <a:pt x="7282" y="349"/>
                  </a:lnTo>
                  <a:lnTo>
                    <a:pt x="7282" y="349"/>
                  </a:lnTo>
                  <a:lnTo>
                    <a:pt x="7302" y="370"/>
                  </a:lnTo>
                  <a:lnTo>
                    <a:pt x="7302" y="370"/>
                  </a:lnTo>
                  <a:lnTo>
                    <a:pt x="7302" y="349"/>
                  </a:lnTo>
                  <a:lnTo>
                    <a:pt x="7302" y="349"/>
                  </a:lnTo>
                  <a:lnTo>
                    <a:pt x="7302" y="349"/>
                  </a:lnTo>
                  <a:lnTo>
                    <a:pt x="7302" y="349"/>
                  </a:lnTo>
                  <a:lnTo>
                    <a:pt x="7323" y="349"/>
                  </a:lnTo>
                  <a:lnTo>
                    <a:pt x="7323" y="349"/>
                  </a:lnTo>
                  <a:lnTo>
                    <a:pt x="7323" y="328"/>
                  </a:lnTo>
                  <a:lnTo>
                    <a:pt x="7323" y="328"/>
                  </a:lnTo>
                  <a:lnTo>
                    <a:pt x="7302" y="328"/>
                  </a:lnTo>
                  <a:lnTo>
                    <a:pt x="7282" y="328"/>
                  </a:lnTo>
                  <a:lnTo>
                    <a:pt x="7302" y="308"/>
                  </a:lnTo>
                  <a:lnTo>
                    <a:pt x="7323" y="328"/>
                  </a:lnTo>
                  <a:lnTo>
                    <a:pt x="7323" y="308"/>
                  </a:lnTo>
                  <a:lnTo>
                    <a:pt x="7323" y="308"/>
                  </a:lnTo>
                  <a:lnTo>
                    <a:pt x="7323" y="308"/>
                  </a:lnTo>
                  <a:lnTo>
                    <a:pt x="7302" y="308"/>
                  </a:lnTo>
                  <a:lnTo>
                    <a:pt x="7302" y="308"/>
                  </a:lnTo>
                  <a:lnTo>
                    <a:pt x="7302" y="308"/>
                  </a:lnTo>
                  <a:lnTo>
                    <a:pt x="7302" y="308"/>
                  </a:lnTo>
                  <a:lnTo>
                    <a:pt x="7302" y="308"/>
                  </a:lnTo>
                  <a:lnTo>
                    <a:pt x="7302" y="287"/>
                  </a:lnTo>
                  <a:lnTo>
                    <a:pt x="7302" y="287"/>
                  </a:lnTo>
                  <a:lnTo>
                    <a:pt x="7302" y="287"/>
                  </a:lnTo>
                  <a:lnTo>
                    <a:pt x="7302" y="287"/>
                  </a:lnTo>
                  <a:lnTo>
                    <a:pt x="7323" y="287"/>
                  </a:lnTo>
                  <a:lnTo>
                    <a:pt x="7323" y="287"/>
                  </a:lnTo>
                  <a:lnTo>
                    <a:pt x="7323" y="287"/>
                  </a:lnTo>
                  <a:lnTo>
                    <a:pt x="7323" y="287"/>
                  </a:lnTo>
                  <a:lnTo>
                    <a:pt x="7323" y="266"/>
                  </a:lnTo>
                  <a:lnTo>
                    <a:pt x="7323" y="266"/>
                  </a:lnTo>
                  <a:lnTo>
                    <a:pt x="7323" y="266"/>
                  </a:lnTo>
                  <a:lnTo>
                    <a:pt x="7302" y="287"/>
                  </a:lnTo>
                  <a:lnTo>
                    <a:pt x="7302" y="266"/>
                  </a:lnTo>
                  <a:lnTo>
                    <a:pt x="7282" y="266"/>
                  </a:lnTo>
                  <a:lnTo>
                    <a:pt x="7282" y="266"/>
                  </a:lnTo>
                  <a:lnTo>
                    <a:pt x="7282" y="266"/>
                  </a:lnTo>
                  <a:lnTo>
                    <a:pt x="7282" y="246"/>
                  </a:lnTo>
                  <a:lnTo>
                    <a:pt x="7282" y="246"/>
                  </a:lnTo>
                  <a:lnTo>
                    <a:pt x="7282" y="246"/>
                  </a:lnTo>
                  <a:lnTo>
                    <a:pt x="7282" y="246"/>
                  </a:lnTo>
                  <a:lnTo>
                    <a:pt x="7282" y="246"/>
                  </a:lnTo>
                  <a:lnTo>
                    <a:pt x="7302" y="266"/>
                  </a:lnTo>
                  <a:lnTo>
                    <a:pt x="7302" y="266"/>
                  </a:lnTo>
                  <a:lnTo>
                    <a:pt x="7323" y="266"/>
                  </a:lnTo>
                  <a:lnTo>
                    <a:pt x="7323" y="266"/>
                  </a:lnTo>
                  <a:lnTo>
                    <a:pt x="7323" y="266"/>
                  </a:lnTo>
                  <a:lnTo>
                    <a:pt x="7323" y="246"/>
                  </a:lnTo>
                  <a:lnTo>
                    <a:pt x="7323" y="246"/>
                  </a:lnTo>
                  <a:lnTo>
                    <a:pt x="7323" y="246"/>
                  </a:lnTo>
                  <a:lnTo>
                    <a:pt x="7323" y="246"/>
                  </a:lnTo>
                  <a:lnTo>
                    <a:pt x="7323" y="246"/>
                  </a:lnTo>
                  <a:lnTo>
                    <a:pt x="7323" y="226"/>
                  </a:lnTo>
                  <a:lnTo>
                    <a:pt x="7344" y="226"/>
                  </a:lnTo>
                  <a:lnTo>
                    <a:pt x="7364" y="205"/>
                  </a:lnTo>
                  <a:lnTo>
                    <a:pt x="7364" y="184"/>
                  </a:lnTo>
                  <a:lnTo>
                    <a:pt x="7364" y="184"/>
                  </a:lnTo>
                  <a:lnTo>
                    <a:pt x="7344" y="205"/>
                  </a:lnTo>
                  <a:lnTo>
                    <a:pt x="7344" y="184"/>
                  </a:lnTo>
                  <a:lnTo>
                    <a:pt x="7364" y="184"/>
                  </a:lnTo>
                  <a:lnTo>
                    <a:pt x="7344" y="184"/>
                  </a:lnTo>
                  <a:lnTo>
                    <a:pt x="7344" y="184"/>
                  </a:lnTo>
                  <a:lnTo>
                    <a:pt x="7323" y="205"/>
                  </a:lnTo>
                  <a:lnTo>
                    <a:pt x="7323" y="184"/>
                  </a:lnTo>
                  <a:lnTo>
                    <a:pt x="7344" y="184"/>
                  </a:lnTo>
                  <a:lnTo>
                    <a:pt x="7364" y="164"/>
                  </a:lnTo>
                  <a:lnTo>
                    <a:pt x="7344" y="164"/>
                  </a:lnTo>
                  <a:lnTo>
                    <a:pt x="7302" y="164"/>
                  </a:lnTo>
                  <a:lnTo>
                    <a:pt x="7302" y="164"/>
                  </a:lnTo>
                  <a:lnTo>
                    <a:pt x="7302" y="164"/>
                  </a:lnTo>
                  <a:lnTo>
                    <a:pt x="7323" y="164"/>
                  </a:lnTo>
                  <a:lnTo>
                    <a:pt x="7323" y="164"/>
                  </a:lnTo>
                  <a:lnTo>
                    <a:pt x="7344" y="164"/>
                  </a:lnTo>
                  <a:lnTo>
                    <a:pt x="7344" y="164"/>
                  </a:lnTo>
                  <a:lnTo>
                    <a:pt x="7364" y="164"/>
                  </a:lnTo>
                  <a:lnTo>
                    <a:pt x="7364" y="144"/>
                  </a:lnTo>
                  <a:lnTo>
                    <a:pt x="7364" y="144"/>
                  </a:lnTo>
                  <a:lnTo>
                    <a:pt x="7364" y="144"/>
                  </a:lnTo>
                  <a:lnTo>
                    <a:pt x="7364" y="144"/>
                  </a:lnTo>
                  <a:lnTo>
                    <a:pt x="7364" y="123"/>
                  </a:lnTo>
                  <a:lnTo>
                    <a:pt x="7364" y="123"/>
                  </a:lnTo>
                  <a:lnTo>
                    <a:pt x="7364" y="123"/>
                  </a:lnTo>
                  <a:lnTo>
                    <a:pt x="7364" y="102"/>
                  </a:lnTo>
                  <a:lnTo>
                    <a:pt x="7344" y="102"/>
                  </a:lnTo>
                  <a:lnTo>
                    <a:pt x="7344" y="123"/>
                  </a:lnTo>
                  <a:lnTo>
                    <a:pt x="7344" y="123"/>
                  </a:lnTo>
                  <a:lnTo>
                    <a:pt x="7344" y="123"/>
                  </a:lnTo>
                  <a:lnTo>
                    <a:pt x="7344" y="123"/>
                  </a:lnTo>
                  <a:lnTo>
                    <a:pt x="7323" y="102"/>
                  </a:lnTo>
                  <a:lnTo>
                    <a:pt x="7262" y="102"/>
                  </a:lnTo>
                  <a:lnTo>
                    <a:pt x="7262" y="102"/>
                  </a:lnTo>
                  <a:lnTo>
                    <a:pt x="7282" y="102"/>
                  </a:lnTo>
                  <a:lnTo>
                    <a:pt x="7302" y="102"/>
                  </a:lnTo>
                  <a:lnTo>
                    <a:pt x="7364" y="102"/>
                  </a:lnTo>
                  <a:lnTo>
                    <a:pt x="7384" y="102"/>
                  </a:lnTo>
                  <a:lnTo>
                    <a:pt x="7364" y="82"/>
                  </a:lnTo>
                  <a:lnTo>
                    <a:pt x="7364" y="82"/>
                  </a:lnTo>
                  <a:lnTo>
                    <a:pt x="7364" y="82"/>
                  </a:lnTo>
                  <a:lnTo>
                    <a:pt x="7364" y="62"/>
                  </a:lnTo>
                  <a:lnTo>
                    <a:pt x="7364" y="62"/>
                  </a:lnTo>
                  <a:lnTo>
                    <a:pt x="7364" y="41"/>
                  </a:lnTo>
                  <a:lnTo>
                    <a:pt x="7364" y="62"/>
                  </a:lnTo>
                  <a:lnTo>
                    <a:pt x="7384" y="62"/>
                  </a:lnTo>
                  <a:lnTo>
                    <a:pt x="7384" y="82"/>
                  </a:lnTo>
                  <a:lnTo>
                    <a:pt x="7384" y="82"/>
                  </a:lnTo>
                  <a:lnTo>
                    <a:pt x="7384" y="82"/>
                  </a:lnTo>
                  <a:lnTo>
                    <a:pt x="7384" y="62"/>
                  </a:lnTo>
                  <a:lnTo>
                    <a:pt x="7405" y="62"/>
                  </a:lnTo>
                  <a:lnTo>
                    <a:pt x="7405" y="41"/>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6" name="Freeform 13"/>
            <p:cNvSpPr>
              <a:spLocks noChangeArrowheads="1"/>
            </p:cNvSpPr>
            <p:nvPr/>
          </p:nvSpPr>
          <p:spPr bwMode="auto">
            <a:xfrm>
              <a:off x="5651383" y="2100317"/>
              <a:ext cx="121031" cy="87891"/>
            </a:xfrm>
            <a:custGeom>
              <a:avLst/>
              <a:gdLst/>
              <a:ahLst/>
              <a:cxnLst>
                <a:cxn ang="0">
                  <a:pos x="349" y="267"/>
                </a:cxn>
                <a:cxn ang="0">
                  <a:pos x="370" y="246"/>
                </a:cxn>
                <a:cxn ang="0">
                  <a:pos x="370" y="267"/>
                </a:cxn>
                <a:cxn ang="0">
                  <a:pos x="185" y="246"/>
                </a:cxn>
                <a:cxn ang="0">
                  <a:pos x="226" y="246"/>
                </a:cxn>
                <a:cxn ang="0">
                  <a:pos x="267" y="205"/>
                </a:cxn>
                <a:cxn ang="0">
                  <a:pos x="246" y="225"/>
                </a:cxn>
                <a:cxn ang="0">
                  <a:pos x="267" y="225"/>
                </a:cxn>
                <a:cxn ang="0">
                  <a:pos x="267" y="225"/>
                </a:cxn>
                <a:cxn ang="0">
                  <a:pos x="226" y="205"/>
                </a:cxn>
                <a:cxn ang="0">
                  <a:pos x="246" y="205"/>
                </a:cxn>
                <a:cxn ang="0">
                  <a:pos x="246" y="225"/>
                </a:cxn>
                <a:cxn ang="0">
                  <a:pos x="144" y="205"/>
                </a:cxn>
                <a:cxn ang="0">
                  <a:pos x="144" y="246"/>
                </a:cxn>
                <a:cxn ang="0">
                  <a:pos x="164" y="267"/>
                </a:cxn>
                <a:cxn ang="0">
                  <a:pos x="185" y="185"/>
                </a:cxn>
                <a:cxn ang="0">
                  <a:pos x="164" y="185"/>
                </a:cxn>
                <a:cxn ang="0">
                  <a:pos x="185" y="205"/>
                </a:cxn>
                <a:cxn ang="0">
                  <a:pos x="288" y="164"/>
                </a:cxn>
                <a:cxn ang="0">
                  <a:pos x="288" y="185"/>
                </a:cxn>
                <a:cxn ang="0">
                  <a:pos x="267" y="143"/>
                </a:cxn>
                <a:cxn ang="0">
                  <a:pos x="41" y="164"/>
                </a:cxn>
                <a:cxn ang="0">
                  <a:pos x="20" y="143"/>
                </a:cxn>
                <a:cxn ang="0">
                  <a:pos x="0" y="164"/>
                </a:cxn>
                <a:cxn ang="0">
                  <a:pos x="0" y="185"/>
                </a:cxn>
                <a:cxn ang="0">
                  <a:pos x="20" y="164"/>
                </a:cxn>
                <a:cxn ang="0">
                  <a:pos x="41" y="185"/>
                </a:cxn>
                <a:cxn ang="0">
                  <a:pos x="206" y="143"/>
                </a:cxn>
                <a:cxn ang="0">
                  <a:pos x="226" y="123"/>
                </a:cxn>
                <a:cxn ang="0">
                  <a:pos x="308" y="82"/>
                </a:cxn>
                <a:cxn ang="0">
                  <a:pos x="288" y="61"/>
                </a:cxn>
                <a:cxn ang="0">
                  <a:pos x="288" y="61"/>
                </a:cxn>
                <a:cxn ang="0">
                  <a:pos x="124" y="205"/>
                </a:cxn>
                <a:cxn ang="0">
                  <a:pos x="124" y="164"/>
                </a:cxn>
                <a:cxn ang="0">
                  <a:pos x="103" y="164"/>
                </a:cxn>
                <a:cxn ang="0">
                  <a:pos x="103" y="143"/>
                </a:cxn>
                <a:cxn ang="0">
                  <a:pos x="124" y="143"/>
                </a:cxn>
                <a:cxn ang="0">
                  <a:pos x="103" y="123"/>
                </a:cxn>
                <a:cxn ang="0">
                  <a:pos x="124" y="123"/>
                </a:cxn>
                <a:cxn ang="0">
                  <a:pos x="124" y="143"/>
                </a:cxn>
                <a:cxn ang="0">
                  <a:pos x="144" y="143"/>
                </a:cxn>
                <a:cxn ang="0">
                  <a:pos x="164" y="164"/>
                </a:cxn>
                <a:cxn ang="0">
                  <a:pos x="164" y="143"/>
                </a:cxn>
                <a:cxn ang="0">
                  <a:pos x="164" y="103"/>
                </a:cxn>
                <a:cxn ang="0">
                  <a:pos x="144" y="82"/>
                </a:cxn>
                <a:cxn ang="0">
                  <a:pos x="124" y="82"/>
                </a:cxn>
                <a:cxn ang="0">
                  <a:pos x="82" y="61"/>
                </a:cxn>
                <a:cxn ang="0">
                  <a:pos x="62" y="82"/>
                </a:cxn>
                <a:cxn ang="0">
                  <a:pos x="82" y="103"/>
                </a:cxn>
                <a:cxn ang="0">
                  <a:pos x="82" y="103"/>
                </a:cxn>
                <a:cxn ang="0">
                  <a:pos x="82" y="123"/>
                </a:cxn>
                <a:cxn ang="0">
                  <a:pos x="82" y="143"/>
                </a:cxn>
                <a:cxn ang="0">
                  <a:pos x="62" y="164"/>
                </a:cxn>
                <a:cxn ang="0">
                  <a:pos x="62" y="123"/>
                </a:cxn>
                <a:cxn ang="0">
                  <a:pos x="41" y="123"/>
                </a:cxn>
                <a:cxn ang="0">
                  <a:pos x="41" y="143"/>
                </a:cxn>
                <a:cxn ang="0">
                  <a:pos x="41" y="164"/>
                </a:cxn>
                <a:cxn ang="0">
                  <a:pos x="62" y="205"/>
                </a:cxn>
                <a:cxn ang="0">
                  <a:pos x="82" y="225"/>
                </a:cxn>
                <a:cxn ang="0">
                  <a:pos x="103" y="225"/>
                </a:cxn>
                <a:cxn ang="0">
                  <a:pos x="124" y="205"/>
                </a:cxn>
                <a:cxn ang="0">
                  <a:pos x="349" y="0"/>
                </a:cxn>
              </a:cxnLst>
              <a:rect l="0" t="0" r="r" b="b"/>
              <a:pathLst>
                <a:path w="371" h="268">
                  <a:moveTo>
                    <a:pt x="349" y="267"/>
                  </a:moveTo>
                  <a:lnTo>
                    <a:pt x="349" y="246"/>
                  </a:lnTo>
                  <a:lnTo>
                    <a:pt x="349" y="267"/>
                  </a:lnTo>
                  <a:lnTo>
                    <a:pt x="328" y="267"/>
                  </a:lnTo>
                  <a:lnTo>
                    <a:pt x="328" y="267"/>
                  </a:lnTo>
                  <a:lnTo>
                    <a:pt x="328" y="267"/>
                  </a:lnTo>
                  <a:lnTo>
                    <a:pt x="349" y="267"/>
                  </a:lnTo>
                  <a:close/>
                  <a:moveTo>
                    <a:pt x="370" y="246"/>
                  </a:moveTo>
                  <a:lnTo>
                    <a:pt x="370" y="246"/>
                  </a:lnTo>
                  <a:lnTo>
                    <a:pt x="370" y="246"/>
                  </a:lnTo>
                  <a:lnTo>
                    <a:pt x="370" y="246"/>
                  </a:lnTo>
                  <a:lnTo>
                    <a:pt x="370" y="246"/>
                  </a:lnTo>
                  <a:lnTo>
                    <a:pt x="370" y="246"/>
                  </a:lnTo>
                  <a:lnTo>
                    <a:pt x="370" y="246"/>
                  </a:lnTo>
                  <a:lnTo>
                    <a:pt x="349" y="246"/>
                  </a:lnTo>
                  <a:lnTo>
                    <a:pt x="349" y="246"/>
                  </a:lnTo>
                  <a:lnTo>
                    <a:pt x="349" y="246"/>
                  </a:lnTo>
                  <a:lnTo>
                    <a:pt x="349" y="246"/>
                  </a:lnTo>
                  <a:lnTo>
                    <a:pt x="349" y="246"/>
                  </a:lnTo>
                  <a:lnTo>
                    <a:pt x="349" y="267"/>
                  </a:lnTo>
                  <a:lnTo>
                    <a:pt x="370" y="267"/>
                  </a:lnTo>
                  <a:lnTo>
                    <a:pt x="370" y="267"/>
                  </a:lnTo>
                  <a:lnTo>
                    <a:pt x="370" y="246"/>
                  </a:lnTo>
                  <a:close/>
                  <a:moveTo>
                    <a:pt x="226" y="246"/>
                  </a:moveTo>
                  <a:lnTo>
                    <a:pt x="206" y="225"/>
                  </a:lnTo>
                  <a:lnTo>
                    <a:pt x="206" y="225"/>
                  </a:lnTo>
                  <a:lnTo>
                    <a:pt x="206" y="246"/>
                  </a:lnTo>
                  <a:lnTo>
                    <a:pt x="185" y="246"/>
                  </a:lnTo>
                  <a:lnTo>
                    <a:pt x="185" y="267"/>
                  </a:lnTo>
                  <a:lnTo>
                    <a:pt x="206" y="267"/>
                  </a:lnTo>
                  <a:lnTo>
                    <a:pt x="206" y="267"/>
                  </a:lnTo>
                  <a:lnTo>
                    <a:pt x="206" y="246"/>
                  </a:lnTo>
                  <a:lnTo>
                    <a:pt x="206" y="246"/>
                  </a:lnTo>
                  <a:lnTo>
                    <a:pt x="206" y="246"/>
                  </a:lnTo>
                  <a:lnTo>
                    <a:pt x="226" y="246"/>
                  </a:lnTo>
                  <a:close/>
                  <a:moveTo>
                    <a:pt x="267" y="205"/>
                  </a:moveTo>
                  <a:lnTo>
                    <a:pt x="267" y="205"/>
                  </a:lnTo>
                  <a:lnTo>
                    <a:pt x="267" y="205"/>
                  </a:lnTo>
                  <a:lnTo>
                    <a:pt x="267" y="205"/>
                  </a:lnTo>
                  <a:lnTo>
                    <a:pt x="267" y="205"/>
                  </a:lnTo>
                  <a:lnTo>
                    <a:pt x="267" y="205"/>
                  </a:lnTo>
                  <a:lnTo>
                    <a:pt x="267" y="205"/>
                  </a:lnTo>
                  <a:lnTo>
                    <a:pt x="267" y="205"/>
                  </a:lnTo>
                  <a:lnTo>
                    <a:pt x="267" y="205"/>
                  </a:lnTo>
                  <a:lnTo>
                    <a:pt x="267" y="205"/>
                  </a:lnTo>
                  <a:lnTo>
                    <a:pt x="246" y="205"/>
                  </a:lnTo>
                  <a:lnTo>
                    <a:pt x="246" y="205"/>
                  </a:lnTo>
                  <a:lnTo>
                    <a:pt x="246" y="205"/>
                  </a:lnTo>
                  <a:lnTo>
                    <a:pt x="246" y="225"/>
                  </a:lnTo>
                  <a:lnTo>
                    <a:pt x="246" y="225"/>
                  </a:lnTo>
                  <a:lnTo>
                    <a:pt x="246" y="225"/>
                  </a:lnTo>
                  <a:lnTo>
                    <a:pt x="246" y="225"/>
                  </a:lnTo>
                  <a:lnTo>
                    <a:pt x="246" y="225"/>
                  </a:lnTo>
                  <a:lnTo>
                    <a:pt x="246" y="225"/>
                  </a:lnTo>
                  <a:lnTo>
                    <a:pt x="246" y="225"/>
                  </a:lnTo>
                  <a:lnTo>
                    <a:pt x="267" y="225"/>
                  </a:lnTo>
                  <a:lnTo>
                    <a:pt x="267" y="225"/>
                  </a:lnTo>
                  <a:lnTo>
                    <a:pt x="267" y="225"/>
                  </a:lnTo>
                  <a:lnTo>
                    <a:pt x="267" y="225"/>
                  </a:lnTo>
                  <a:lnTo>
                    <a:pt x="267" y="225"/>
                  </a:lnTo>
                  <a:lnTo>
                    <a:pt x="267" y="225"/>
                  </a:lnTo>
                  <a:lnTo>
                    <a:pt x="267" y="225"/>
                  </a:lnTo>
                  <a:lnTo>
                    <a:pt x="267" y="225"/>
                  </a:lnTo>
                  <a:lnTo>
                    <a:pt x="267" y="205"/>
                  </a:lnTo>
                  <a:close/>
                  <a:moveTo>
                    <a:pt x="226" y="225"/>
                  </a:moveTo>
                  <a:lnTo>
                    <a:pt x="226" y="225"/>
                  </a:lnTo>
                  <a:lnTo>
                    <a:pt x="226" y="225"/>
                  </a:lnTo>
                  <a:lnTo>
                    <a:pt x="226" y="205"/>
                  </a:lnTo>
                  <a:lnTo>
                    <a:pt x="226" y="205"/>
                  </a:lnTo>
                  <a:lnTo>
                    <a:pt x="226" y="205"/>
                  </a:lnTo>
                  <a:lnTo>
                    <a:pt x="226" y="225"/>
                  </a:lnTo>
                  <a:close/>
                  <a:moveTo>
                    <a:pt x="246" y="205"/>
                  </a:moveTo>
                  <a:lnTo>
                    <a:pt x="246" y="205"/>
                  </a:lnTo>
                  <a:lnTo>
                    <a:pt x="246" y="205"/>
                  </a:lnTo>
                  <a:lnTo>
                    <a:pt x="246" y="205"/>
                  </a:lnTo>
                  <a:lnTo>
                    <a:pt x="246" y="205"/>
                  </a:lnTo>
                  <a:lnTo>
                    <a:pt x="246" y="205"/>
                  </a:lnTo>
                  <a:lnTo>
                    <a:pt x="246" y="205"/>
                  </a:lnTo>
                  <a:lnTo>
                    <a:pt x="246" y="205"/>
                  </a:lnTo>
                  <a:lnTo>
                    <a:pt x="246" y="205"/>
                  </a:lnTo>
                  <a:lnTo>
                    <a:pt x="246" y="205"/>
                  </a:lnTo>
                  <a:lnTo>
                    <a:pt x="226" y="205"/>
                  </a:lnTo>
                  <a:lnTo>
                    <a:pt x="226" y="225"/>
                  </a:lnTo>
                  <a:lnTo>
                    <a:pt x="246" y="225"/>
                  </a:lnTo>
                  <a:lnTo>
                    <a:pt x="246" y="225"/>
                  </a:lnTo>
                  <a:lnTo>
                    <a:pt x="246" y="205"/>
                  </a:lnTo>
                  <a:close/>
                  <a:moveTo>
                    <a:pt x="164" y="225"/>
                  </a:moveTo>
                  <a:lnTo>
                    <a:pt x="164" y="205"/>
                  </a:lnTo>
                  <a:lnTo>
                    <a:pt x="164" y="205"/>
                  </a:lnTo>
                  <a:lnTo>
                    <a:pt x="144" y="205"/>
                  </a:lnTo>
                  <a:lnTo>
                    <a:pt x="144" y="205"/>
                  </a:lnTo>
                  <a:lnTo>
                    <a:pt x="144" y="205"/>
                  </a:lnTo>
                  <a:lnTo>
                    <a:pt x="124" y="225"/>
                  </a:lnTo>
                  <a:lnTo>
                    <a:pt x="124" y="225"/>
                  </a:lnTo>
                  <a:lnTo>
                    <a:pt x="144" y="225"/>
                  </a:lnTo>
                  <a:lnTo>
                    <a:pt x="144" y="225"/>
                  </a:lnTo>
                  <a:lnTo>
                    <a:pt x="144" y="225"/>
                  </a:lnTo>
                  <a:lnTo>
                    <a:pt x="144" y="246"/>
                  </a:lnTo>
                  <a:lnTo>
                    <a:pt x="144" y="246"/>
                  </a:lnTo>
                  <a:lnTo>
                    <a:pt x="144" y="246"/>
                  </a:lnTo>
                  <a:lnTo>
                    <a:pt x="164" y="246"/>
                  </a:lnTo>
                  <a:lnTo>
                    <a:pt x="164" y="246"/>
                  </a:lnTo>
                  <a:lnTo>
                    <a:pt x="164" y="246"/>
                  </a:lnTo>
                  <a:lnTo>
                    <a:pt x="164" y="246"/>
                  </a:lnTo>
                  <a:lnTo>
                    <a:pt x="164" y="267"/>
                  </a:lnTo>
                  <a:lnTo>
                    <a:pt x="164" y="267"/>
                  </a:lnTo>
                  <a:lnTo>
                    <a:pt x="185" y="246"/>
                  </a:lnTo>
                  <a:lnTo>
                    <a:pt x="185" y="246"/>
                  </a:lnTo>
                  <a:lnTo>
                    <a:pt x="185" y="246"/>
                  </a:lnTo>
                  <a:lnTo>
                    <a:pt x="164" y="225"/>
                  </a:lnTo>
                  <a:close/>
                  <a:moveTo>
                    <a:pt x="185" y="185"/>
                  </a:moveTo>
                  <a:lnTo>
                    <a:pt x="185" y="185"/>
                  </a:lnTo>
                  <a:lnTo>
                    <a:pt x="185" y="164"/>
                  </a:lnTo>
                  <a:lnTo>
                    <a:pt x="185" y="185"/>
                  </a:lnTo>
                  <a:lnTo>
                    <a:pt x="185" y="185"/>
                  </a:lnTo>
                  <a:lnTo>
                    <a:pt x="185" y="185"/>
                  </a:lnTo>
                  <a:lnTo>
                    <a:pt x="185" y="185"/>
                  </a:lnTo>
                  <a:lnTo>
                    <a:pt x="164" y="164"/>
                  </a:lnTo>
                  <a:lnTo>
                    <a:pt x="164" y="185"/>
                  </a:lnTo>
                  <a:lnTo>
                    <a:pt x="164" y="185"/>
                  </a:lnTo>
                  <a:lnTo>
                    <a:pt x="164" y="205"/>
                  </a:lnTo>
                  <a:lnTo>
                    <a:pt x="164" y="205"/>
                  </a:lnTo>
                  <a:lnTo>
                    <a:pt x="164" y="205"/>
                  </a:lnTo>
                  <a:lnTo>
                    <a:pt x="185" y="205"/>
                  </a:lnTo>
                  <a:lnTo>
                    <a:pt x="185" y="205"/>
                  </a:lnTo>
                  <a:lnTo>
                    <a:pt x="185" y="205"/>
                  </a:lnTo>
                  <a:lnTo>
                    <a:pt x="185" y="205"/>
                  </a:lnTo>
                  <a:lnTo>
                    <a:pt x="185" y="205"/>
                  </a:lnTo>
                  <a:lnTo>
                    <a:pt x="185" y="205"/>
                  </a:lnTo>
                  <a:lnTo>
                    <a:pt x="185" y="185"/>
                  </a:lnTo>
                  <a:close/>
                  <a:moveTo>
                    <a:pt x="288" y="164"/>
                  </a:moveTo>
                  <a:lnTo>
                    <a:pt x="288" y="164"/>
                  </a:lnTo>
                  <a:lnTo>
                    <a:pt x="288" y="164"/>
                  </a:lnTo>
                  <a:lnTo>
                    <a:pt x="267" y="164"/>
                  </a:lnTo>
                  <a:lnTo>
                    <a:pt x="267" y="164"/>
                  </a:lnTo>
                  <a:lnTo>
                    <a:pt x="267" y="164"/>
                  </a:lnTo>
                  <a:lnTo>
                    <a:pt x="267" y="164"/>
                  </a:lnTo>
                  <a:lnTo>
                    <a:pt x="267" y="164"/>
                  </a:lnTo>
                  <a:lnTo>
                    <a:pt x="267" y="185"/>
                  </a:lnTo>
                  <a:lnTo>
                    <a:pt x="288" y="185"/>
                  </a:lnTo>
                  <a:lnTo>
                    <a:pt x="288" y="185"/>
                  </a:lnTo>
                  <a:lnTo>
                    <a:pt x="288" y="185"/>
                  </a:lnTo>
                  <a:lnTo>
                    <a:pt x="288" y="164"/>
                  </a:lnTo>
                  <a:close/>
                  <a:moveTo>
                    <a:pt x="288" y="123"/>
                  </a:moveTo>
                  <a:lnTo>
                    <a:pt x="267" y="123"/>
                  </a:lnTo>
                  <a:lnTo>
                    <a:pt x="267" y="123"/>
                  </a:lnTo>
                  <a:lnTo>
                    <a:pt x="267" y="143"/>
                  </a:lnTo>
                  <a:lnTo>
                    <a:pt x="267" y="143"/>
                  </a:lnTo>
                  <a:lnTo>
                    <a:pt x="288" y="143"/>
                  </a:lnTo>
                  <a:lnTo>
                    <a:pt x="288" y="143"/>
                  </a:lnTo>
                  <a:lnTo>
                    <a:pt x="288" y="123"/>
                  </a:lnTo>
                  <a:close/>
                  <a:moveTo>
                    <a:pt x="41" y="164"/>
                  </a:moveTo>
                  <a:lnTo>
                    <a:pt x="41" y="164"/>
                  </a:lnTo>
                  <a:lnTo>
                    <a:pt x="41" y="164"/>
                  </a:lnTo>
                  <a:lnTo>
                    <a:pt x="20" y="164"/>
                  </a:lnTo>
                  <a:lnTo>
                    <a:pt x="20" y="143"/>
                  </a:lnTo>
                  <a:lnTo>
                    <a:pt x="20" y="143"/>
                  </a:lnTo>
                  <a:lnTo>
                    <a:pt x="20" y="143"/>
                  </a:lnTo>
                  <a:lnTo>
                    <a:pt x="20" y="143"/>
                  </a:lnTo>
                  <a:lnTo>
                    <a:pt x="20" y="143"/>
                  </a:lnTo>
                  <a:lnTo>
                    <a:pt x="20" y="143"/>
                  </a:lnTo>
                  <a:lnTo>
                    <a:pt x="0" y="143"/>
                  </a:lnTo>
                  <a:lnTo>
                    <a:pt x="0" y="143"/>
                  </a:lnTo>
                  <a:lnTo>
                    <a:pt x="0" y="143"/>
                  </a:lnTo>
                  <a:lnTo>
                    <a:pt x="0" y="143"/>
                  </a:lnTo>
                  <a:lnTo>
                    <a:pt x="0" y="143"/>
                  </a:lnTo>
                  <a:lnTo>
                    <a:pt x="0" y="164"/>
                  </a:lnTo>
                  <a:lnTo>
                    <a:pt x="0" y="164"/>
                  </a:lnTo>
                  <a:lnTo>
                    <a:pt x="0" y="164"/>
                  </a:lnTo>
                  <a:lnTo>
                    <a:pt x="0" y="164"/>
                  </a:lnTo>
                  <a:lnTo>
                    <a:pt x="0" y="164"/>
                  </a:lnTo>
                  <a:lnTo>
                    <a:pt x="0" y="164"/>
                  </a:lnTo>
                  <a:lnTo>
                    <a:pt x="0" y="185"/>
                  </a:lnTo>
                  <a:lnTo>
                    <a:pt x="0" y="185"/>
                  </a:lnTo>
                  <a:lnTo>
                    <a:pt x="0" y="185"/>
                  </a:lnTo>
                  <a:lnTo>
                    <a:pt x="0" y="205"/>
                  </a:lnTo>
                  <a:lnTo>
                    <a:pt x="20" y="205"/>
                  </a:lnTo>
                  <a:lnTo>
                    <a:pt x="20" y="205"/>
                  </a:lnTo>
                  <a:lnTo>
                    <a:pt x="20" y="185"/>
                  </a:lnTo>
                  <a:lnTo>
                    <a:pt x="20" y="185"/>
                  </a:lnTo>
                  <a:lnTo>
                    <a:pt x="20" y="164"/>
                  </a:lnTo>
                  <a:lnTo>
                    <a:pt x="20" y="164"/>
                  </a:lnTo>
                  <a:lnTo>
                    <a:pt x="20" y="164"/>
                  </a:lnTo>
                  <a:lnTo>
                    <a:pt x="20" y="185"/>
                  </a:lnTo>
                  <a:lnTo>
                    <a:pt x="41" y="185"/>
                  </a:lnTo>
                  <a:lnTo>
                    <a:pt x="41" y="185"/>
                  </a:lnTo>
                  <a:lnTo>
                    <a:pt x="41" y="185"/>
                  </a:lnTo>
                  <a:lnTo>
                    <a:pt x="41" y="185"/>
                  </a:lnTo>
                  <a:lnTo>
                    <a:pt x="41" y="185"/>
                  </a:lnTo>
                  <a:lnTo>
                    <a:pt x="41" y="164"/>
                  </a:lnTo>
                  <a:close/>
                  <a:moveTo>
                    <a:pt x="206" y="123"/>
                  </a:moveTo>
                  <a:lnTo>
                    <a:pt x="206" y="123"/>
                  </a:lnTo>
                  <a:lnTo>
                    <a:pt x="206" y="123"/>
                  </a:lnTo>
                  <a:lnTo>
                    <a:pt x="206" y="143"/>
                  </a:lnTo>
                  <a:lnTo>
                    <a:pt x="206" y="143"/>
                  </a:lnTo>
                  <a:lnTo>
                    <a:pt x="206" y="143"/>
                  </a:lnTo>
                  <a:lnTo>
                    <a:pt x="206" y="143"/>
                  </a:lnTo>
                  <a:lnTo>
                    <a:pt x="206" y="143"/>
                  </a:lnTo>
                  <a:lnTo>
                    <a:pt x="206" y="143"/>
                  </a:lnTo>
                  <a:lnTo>
                    <a:pt x="226" y="123"/>
                  </a:lnTo>
                  <a:lnTo>
                    <a:pt x="226" y="123"/>
                  </a:lnTo>
                  <a:lnTo>
                    <a:pt x="226" y="123"/>
                  </a:lnTo>
                  <a:lnTo>
                    <a:pt x="226" y="123"/>
                  </a:lnTo>
                  <a:lnTo>
                    <a:pt x="206" y="103"/>
                  </a:lnTo>
                  <a:lnTo>
                    <a:pt x="206" y="123"/>
                  </a:lnTo>
                  <a:lnTo>
                    <a:pt x="206" y="103"/>
                  </a:lnTo>
                  <a:lnTo>
                    <a:pt x="206" y="123"/>
                  </a:lnTo>
                  <a:close/>
                  <a:moveTo>
                    <a:pt x="308" y="103"/>
                  </a:moveTo>
                  <a:lnTo>
                    <a:pt x="308" y="103"/>
                  </a:lnTo>
                  <a:lnTo>
                    <a:pt x="308" y="82"/>
                  </a:lnTo>
                  <a:lnTo>
                    <a:pt x="308" y="82"/>
                  </a:lnTo>
                  <a:lnTo>
                    <a:pt x="308" y="103"/>
                  </a:lnTo>
                  <a:lnTo>
                    <a:pt x="308" y="123"/>
                  </a:lnTo>
                  <a:lnTo>
                    <a:pt x="308" y="123"/>
                  </a:lnTo>
                  <a:lnTo>
                    <a:pt x="308" y="103"/>
                  </a:lnTo>
                  <a:close/>
                  <a:moveTo>
                    <a:pt x="288" y="61"/>
                  </a:moveTo>
                  <a:lnTo>
                    <a:pt x="288" y="61"/>
                  </a:lnTo>
                  <a:lnTo>
                    <a:pt x="288" y="61"/>
                  </a:lnTo>
                  <a:lnTo>
                    <a:pt x="288" y="61"/>
                  </a:lnTo>
                  <a:lnTo>
                    <a:pt x="288" y="61"/>
                  </a:lnTo>
                  <a:lnTo>
                    <a:pt x="288" y="61"/>
                  </a:lnTo>
                  <a:lnTo>
                    <a:pt x="288" y="61"/>
                  </a:lnTo>
                  <a:lnTo>
                    <a:pt x="288" y="61"/>
                  </a:lnTo>
                  <a:lnTo>
                    <a:pt x="288" y="61"/>
                  </a:lnTo>
                  <a:lnTo>
                    <a:pt x="288" y="82"/>
                  </a:lnTo>
                  <a:lnTo>
                    <a:pt x="288" y="82"/>
                  </a:lnTo>
                  <a:lnTo>
                    <a:pt x="288" y="82"/>
                  </a:lnTo>
                  <a:lnTo>
                    <a:pt x="288" y="82"/>
                  </a:lnTo>
                  <a:lnTo>
                    <a:pt x="288" y="82"/>
                  </a:lnTo>
                  <a:lnTo>
                    <a:pt x="288" y="61"/>
                  </a:lnTo>
                  <a:close/>
                  <a:moveTo>
                    <a:pt x="124" y="205"/>
                  </a:moveTo>
                  <a:lnTo>
                    <a:pt x="124" y="205"/>
                  </a:lnTo>
                  <a:lnTo>
                    <a:pt x="124" y="205"/>
                  </a:lnTo>
                  <a:lnTo>
                    <a:pt x="124" y="205"/>
                  </a:lnTo>
                  <a:lnTo>
                    <a:pt x="124" y="185"/>
                  </a:lnTo>
                  <a:lnTo>
                    <a:pt x="124" y="185"/>
                  </a:lnTo>
                  <a:lnTo>
                    <a:pt x="124" y="185"/>
                  </a:lnTo>
                  <a:lnTo>
                    <a:pt x="124" y="164"/>
                  </a:lnTo>
                  <a:lnTo>
                    <a:pt x="124" y="164"/>
                  </a:lnTo>
                  <a:lnTo>
                    <a:pt x="124" y="164"/>
                  </a:lnTo>
                  <a:lnTo>
                    <a:pt x="124" y="164"/>
                  </a:lnTo>
                  <a:lnTo>
                    <a:pt x="124" y="185"/>
                  </a:lnTo>
                  <a:lnTo>
                    <a:pt x="124" y="164"/>
                  </a:lnTo>
                  <a:lnTo>
                    <a:pt x="124" y="164"/>
                  </a:lnTo>
                  <a:lnTo>
                    <a:pt x="103" y="164"/>
                  </a:lnTo>
                  <a:lnTo>
                    <a:pt x="103" y="164"/>
                  </a:lnTo>
                  <a:lnTo>
                    <a:pt x="103" y="164"/>
                  </a:lnTo>
                  <a:lnTo>
                    <a:pt x="103" y="164"/>
                  </a:lnTo>
                  <a:lnTo>
                    <a:pt x="103" y="143"/>
                  </a:lnTo>
                  <a:lnTo>
                    <a:pt x="103" y="143"/>
                  </a:lnTo>
                  <a:lnTo>
                    <a:pt x="103" y="143"/>
                  </a:lnTo>
                  <a:lnTo>
                    <a:pt x="103" y="143"/>
                  </a:lnTo>
                  <a:lnTo>
                    <a:pt x="103" y="143"/>
                  </a:lnTo>
                  <a:lnTo>
                    <a:pt x="103" y="143"/>
                  </a:lnTo>
                  <a:lnTo>
                    <a:pt x="103" y="143"/>
                  </a:lnTo>
                  <a:lnTo>
                    <a:pt x="103" y="164"/>
                  </a:lnTo>
                  <a:lnTo>
                    <a:pt x="124" y="164"/>
                  </a:lnTo>
                  <a:lnTo>
                    <a:pt x="124" y="164"/>
                  </a:lnTo>
                  <a:lnTo>
                    <a:pt x="124" y="143"/>
                  </a:lnTo>
                  <a:lnTo>
                    <a:pt x="124" y="143"/>
                  </a:lnTo>
                  <a:lnTo>
                    <a:pt x="124" y="143"/>
                  </a:lnTo>
                  <a:lnTo>
                    <a:pt x="124" y="143"/>
                  </a:lnTo>
                  <a:lnTo>
                    <a:pt x="103" y="143"/>
                  </a:lnTo>
                  <a:lnTo>
                    <a:pt x="103" y="123"/>
                  </a:lnTo>
                  <a:lnTo>
                    <a:pt x="103" y="123"/>
                  </a:lnTo>
                  <a:lnTo>
                    <a:pt x="103" y="123"/>
                  </a:lnTo>
                  <a:lnTo>
                    <a:pt x="124" y="123"/>
                  </a:lnTo>
                  <a:lnTo>
                    <a:pt x="124" y="103"/>
                  </a:lnTo>
                  <a:lnTo>
                    <a:pt x="124" y="103"/>
                  </a:lnTo>
                  <a:lnTo>
                    <a:pt x="124" y="103"/>
                  </a:lnTo>
                  <a:lnTo>
                    <a:pt x="124" y="103"/>
                  </a:lnTo>
                  <a:lnTo>
                    <a:pt x="124" y="103"/>
                  </a:lnTo>
                  <a:lnTo>
                    <a:pt x="124" y="123"/>
                  </a:lnTo>
                  <a:lnTo>
                    <a:pt x="124" y="123"/>
                  </a:lnTo>
                  <a:lnTo>
                    <a:pt x="124" y="143"/>
                  </a:lnTo>
                  <a:lnTo>
                    <a:pt x="124" y="143"/>
                  </a:lnTo>
                  <a:lnTo>
                    <a:pt x="124" y="143"/>
                  </a:lnTo>
                  <a:lnTo>
                    <a:pt x="124" y="164"/>
                  </a:lnTo>
                  <a:lnTo>
                    <a:pt x="124" y="164"/>
                  </a:lnTo>
                  <a:lnTo>
                    <a:pt x="124" y="143"/>
                  </a:lnTo>
                  <a:lnTo>
                    <a:pt x="144" y="123"/>
                  </a:lnTo>
                  <a:lnTo>
                    <a:pt x="144" y="123"/>
                  </a:lnTo>
                  <a:lnTo>
                    <a:pt x="164" y="123"/>
                  </a:lnTo>
                  <a:lnTo>
                    <a:pt x="164" y="143"/>
                  </a:lnTo>
                  <a:lnTo>
                    <a:pt x="144" y="143"/>
                  </a:lnTo>
                  <a:lnTo>
                    <a:pt x="144" y="143"/>
                  </a:lnTo>
                  <a:lnTo>
                    <a:pt x="144" y="143"/>
                  </a:lnTo>
                  <a:lnTo>
                    <a:pt x="144" y="164"/>
                  </a:lnTo>
                  <a:lnTo>
                    <a:pt x="144" y="164"/>
                  </a:lnTo>
                  <a:lnTo>
                    <a:pt x="144" y="164"/>
                  </a:lnTo>
                  <a:lnTo>
                    <a:pt x="144" y="164"/>
                  </a:lnTo>
                  <a:lnTo>
                    <a:pt x="144" y="164"/>
                  </a:lnTo>
                  <a:lnTo>
                    <a:pt x="144" y="164"/>
                  </a:lnTo>
                  <a:lnTo>
                    <a:pt x="164" y="164"/>
                  </a:lnTo>
                  <a:lnTo>
                    <a:pt x="164" y="164"/>
                  </a:lnTo>
                  <a:lnTo>
                    <a:pt x="164" y="164"/>
                  </a:lnTo>
                  <a:lnTo>
                    <a:pt x="164" y="164"/>
                  </a:lnTo>
                  <a:lnTo>
                    <a:pt x="164" y="143"/>
                  </a:lnTo>
                  <a:lnTo>
                    <a:pt x="164" y="143"/>
                  </a:lnTo>
                  <a:lnTo>
                    <a:pt x="164" y="143"/>
                  </a:lnTo>
                  <a:lnTo>
                    <a:pt x="164" y="143"/>
                  </a:lnTo>
                  <a:lnTo>
                    <a:pt x="164" y="143"/>
                  </a:lnTo>
                  <a:lnTo>
                    <a:pt x="164" y="143"/>
                  </a:lnTo>
                  <a:lnTo>
                    <a:pt x="164" y="143"/>
                  </a:lnTo>
                  <a:lnTo>
                    <a:pt x="164" y="123"/>
                  </a:lnTo>
                  <a:lnTo>
                    <a:pt x="164" y="123"/>
                  </a:lnTo>
                  <a:lnTo>
                    <a:pt x="185" y="103"/>
                  </a:lnTo>
                  <a:lnTo>
                    <a:pt x="164" y="103"/>
                  </a:lnTo>
                  <a:lnTo>
                    <a:pt x="164" y="103"/>
                  </a:lnTo>
                  <a:lnTo>
                    <a:pt x="164" y="103"/>
                  </a:lnTo>
                  <a:lnTo>
                    <a:pt x="164" y="103"/>
                  </a:lnTo>
                  <a:lnTo>
                    <a:pt x="144" y="103"/>
                  </a:lnTo>
                  <a:lnTo>
                    <a:pt x="164" y="103"/>
                  </a:lnTo>
                  <a:lnTo>
                    <a:pt x="144" y="82"/>
                  </a:lnTo>
                  <a:lnTo>
                    <a:pt x="144" y="82"/>
                  </a:lnTo>
                  <a:lnTo>
                    <a:pt x="124" y="82"/>
                  </a:lnTo>
                  <a:lnTo>
                    <a:pt x="124" y="82"/>
                  </a:lnTo>
                  <a:lnTo>
                    <a:pt x="124" y="82"/>
                  </a:lnTo>
                  <a:lnTo>
                    <a:pt x="124" y="82"/>
                  </a:lnTo>
                  <a:lnTo>
                    <a:pt x="124" y="82"/>
                  </a:lnTo>
                  <a:lnTo>
                    <a:pt x="103" y="82"/>
                  </a:lnTo>
                  <a:lnTo>
                    <a:pt x="124" y="82"/>
                  </a:lnTo>
                  <a:lnTo>
                    <a:pt x="124" y="82"/>
                  </a:lnTo>
                  <a:lnTo>
                    <a:pt x="103" y="82"/>
                  </a:lnTo>
                  <a:lnTo>
                    <a:pt x="103" y="82"/>
                  </a:lnTo>
                  <a:lnTo>
                    <a:pt x="103" y="82"/>
                  </a:lnTo>
                  <a:lnTo>
                    <a:pt x="82" y="82"/>
                  </a:lnTo>
                  <a:lnTo>
                    <a:pt x="82" y="82"/>
                  </a:lnTo>
                  <a:lnTo>
                    <a:pt x="82" y="61"/>
                  </a:lnTo>
                  <a:lnTo>
                    <a:pt x="82" y="61"/>
                  </a:lnTo>
                  <a:lnTo>
                    <a:pt x="82" y="61"/>
                  </a:lnTo>
                  <a:lnTo>
                    <a:pt x="62" y="61"/>
                  </a:lnTo>
                  <a:lnTo>
                    <a:pt x="62" y="61"/>
                  </a:lnTo>
                  <a:lnTo>
                    <a:pt x="62" y="61"/>
                  </a:lnTo>
                  <a:lnTo>
                    <a:pt x="62" y="82"/>
                  </a:lnTo>
                  <a:lnTo>
                    <a:pt x="62" y="82"/>
                  </a:lnTo>
                  <a:lnTo>
                    <a:pt x="62" y="82"/>
                  </a:lnTo>
                  <a:lnTo>
                    <a:pt x="62" y="82"/>
                  </a:lnTo>
                  <a:lnTo>
                    <a:pt x="62" y="82"/>
                  </a:lnTo>
                  <a:lnTo>
                    <a:pt x="62" y="82"/>
                  </a:lnTo>
                  <a:lnTo>
                    <a:pt x="62" y="103"/>
                  </a:lnTo>
                  <a:lnTo>
                    <a:pt x="82" y="103"/>
                  </a:lnTo>
                  <a:lnTo>
                    <a:pt x="82" y="103"/>
                  </a:lnTo>
                  <a:lnTo>
                    <a:pt x="82" y="103"/>
                  </a:lnTo>
                  <a:lnTo>
                    <a:pt x="82" y="82"/>
                  </a:lnTo>
                  <a:lnTo>
                    <a:pt x="82" y="82"/>
                  </a:lnTo>
                  <a:lnTo>
                    <a:pt x="82" y="82"/>
                  </a:lnTo>
                  <a:lnTo>
                    <a:pt x="82" y="82"/>
                  </a:lnTo>
                  <a:lnTo>
                    <a:pt x="82" y="82"/>
                  </a:lnTo>
                  <a:lnTo>
                    <a:pt x="82" y="103"/>
                  </a:lnTo>
                  <a:lnTo>
                    <a:pt x="82" y="103"/>
                  </a:lnTo>
                  <a:lnTo>
                    <a:pt x="103" y="103"/>
                  </a:lnTo>
                  <a:lnTo>
                    <a:pt x="103" y="123"/>
                  </a:lnTo>
                  <a:lnTo>
                    <a:pt x="103" y="123"/>
                  </a:lnTo>
                  <a:lnTo>
                    <a:pt x="82" y="123"/>
                  </a:lnTo>
                  <a:lnTo>
                    <a:pt x="82" y="123"/>
                  </a:lnTo>
                  <a:lnTo>
                    <a:pt x="82" y="123"/>
                  </a:lnTo>
                  <a:lnTo>
                    <a:pt x="82" y="123"/>
                  </a:lnTo>
                  <a:lnTo>
                    <a:pt x="82" y="103"/>
                  </a:lnTo>
                  <a:lnTo>
                    <a:pt x="82" y="103"/>
                  </a:lnTo>
                  <a:lnTo>
                    <a:pt x="82" y="103"/>
                  </a:lnTo>
                  <a:lnTo>
                    <a:pt x="82" y="123"/>
                  </a:lnTo>
                  <a:lnTo>
                    <a:pt x="82" y="123"/>
                  </a:lnTo>
                  <a:lnTo>
                    <a:pt x="82" y="143"/>
                  </a:lnTo>
                  <a:lnTo>
                    <a:pt x="82" y="143"/>
                  </a:lnTo>
                  <a:lnTo>
                    <a:pt x="82" y="143"/>
                  </a:lnTo>
                  <a:lnTo>
                    <a:pt x="62" y="143"/>
                  </a:lnTo>
                  <a:lnTo>
                    <a:pt x="62" y="143"/>
                  </a:lnTo>
                  <a:lnTo>
                    <a:pt x="62" y="164"/>
                  </a:lnTo>
                  <a:lnTo>
                    <a:pt x="62" y="164"/>
                  </a:lnTo>
                  <a:lnTo>
                    <a:pt x="62" y="164"/>
                  </a:lnTo>
                  <a:lnTo>
                    <a:pt x="62" y="164"/>
                  </a:lnTo>
                  <a:lnTo>
                    <a:pt x="62" y="164"/>
                  </a:lnTo>
                  <a:lnTo>
                    <a:pt x="62" y="143"/>
                  </a:lnTo>
                  <a:lnTo>
                    <a:pt x="62" y="143"/>
                  </a:lnTo>
                  <a:lnTo>
                    <a:pt x="62" y="143"/>
                  </a:lnTo>
                  <a:lnTo>
                    <a:pt x="62" y="143"/>
                  </a:lnTo>
                  <a:lnTo>
                    <a:pt x="62" y="123"/>
                  </a:lnTo>
                  <a:lnTo>
                    <a:pt x="62" y="103"/>
                  </a:lnTo>
                  <a:lnTo>
                    <a:pt x="62" y="103"/>
                  </a:lnTo>
                  <a:lnTo>
                    <a:pt x="62" y="103"/>
                  </a:lnTo>
                  <a:lnTo>
                    <a:pt x="62" y="103"/>
                  </a:lnTo>
                  <a:lnTo>
                    <a:pt x="62" y="103"/>
                  </a:lnTo>
                  <a:lnTo>
                    <a:pt x="41" y="103"/>
                  </a:lnTo>
                  <a:lnTo>
                    <a:pt x="41" y="123"/>
                  </a:lnTo>
                  <a:lnTo>
                    <a:pt x="62" y="123"/>
                  </a:lnTo>
                  <a:lnTo>
                    <a:pt x="62" y="123"/>
                  </a:lnTo>
                  <a:lnTo>
                    <a:pt x="41" y="123"/>
                  </a:lnTo>
                  <a:lnTo>
                    <a:pt x="41" y="123"/>
                  </a:lnTo>
                  <a:lnTo>
                    <a:pt x="41" y="123"/>
                  </a:lnTo>
                  <a:lnTo>
                    <a:pt x="41" y="123"/>
                  </a:lnTo>
                  <a:lnTo>
                    <a:pt x="41" y="143"/>
                  </a:lnTo>
                  <a:lnTo>
                    <a:pt x="41" y="143"/>
                  </a:lnTo>
                  <a:lnTo>
                    <a:pt x="41" y="143"/>
                  </a:lnTo>
                  <a:lnTo>
                    <a:pt x="41" y="123"/>
                  </a:lnTo>
                  <a:lnTo>
                    <a:pt x="20" y="123"/>
                  </a:lnTo>
                  <a:lnTo>
                    <a:pt x="20" y="123"/>
                  </a:lnTo>
                  <a:lnTo>
                    <a:pt x="41" y="143"/>
                  </a:lnTo>
                  <a:lnTo>
                    <a:pt x="41" y="164"/>
                  </a:lnTo>
                  <a:lnTo>
                    <a:pt x="41" y="164"/>
                  </a:lnTo>
                  <a:lnTo>
                    <a:pt x="41" y="164"/>
                  </a:lnTo>
                  <a:lnTo>
                    <a:pt x="41" y="185"/>
                  </a:lnTo>
                  <a:lnTo>
                    <a:pt x="41" y="185"/>
                  </a:lnTo>
                  <a:lnTo>
                    <a:pt x="62" y="205"/>
                  </a:lnTo>
                  <a:lnTo>
                    <a:pt x="62" y="225"/>
                  </a:lnTo>
                  <a:lnTo>
                    <a:pt x="62" y="205"/>
                  </a:lnTo>
                  <a:lnTo>
                    <a:pt x="62" y="205"/>
                  </a:lnTo>
                  <a:lnTo>
                    <a:pt x="82" y="205"/>
                  </a:lnTo>
                  <a:lnTo>
                    <a:pt x="82" y="205"/>
                  </a:lnTo>
                  <a:lnTo>
                    <a:pt x="82" y="205"/>
                  </a:lnTo>
                  <a:lnTo>
                    <a:pt x="82" y="225"/>
                  </a:lnTo>
                  <a:lnTo>
                    <a:pt x="82" y="225"/>
                  </a:lnTo>
                  <a:lnTo>
                    <a:pt x="82" y="225"/>
                  </a:lnTo>
                  <a:lnTo>
                    <a:pt x="82" y="205"/>
                  </a:lnTo>
                  <a:lnTo>
                    <a:pt x="82" y="205"/>
                  </a:lnTo>
                  <a:lnTo>
                    <a:pt x="82" y="205"/>
                  </a:lnTo>
                  <a:lnTo>
                    <a:pt x="82" y="205"/>
                  </a:lnTo>
                  <a:lnTo>
                    <a:pt x="103" y="205"/>
                  </a:lnTo>
                  <a:lnTo>
                    <a:pt x="103" y="205"/>
                  </a:lnTo>
                  <a:lnTo>
                    <a:pt x="103" y="225"/>
                  </a:lnTo>
                  <a:lnTo>
                    <a:pt x="103" y="225"/>
                  </a:lnTo>
                  <a:lnTo>
                    <a:pt x="103" y="225"/>
                  </a:lnTo>
                  <a:lnTo>
                    <a:pt x="103" y="225"/>
                  </a:lnTo>
                  <a:lnTo>
                    <a:pt x="103" y="225"/>
                  </a:lnTo>
                  <a:lnTo>
                    <a:pt x="103" y="205"/>
                  </a:lnTo>
                  <a:lnTo>
                    <a:pt x="103" y="205"/>
                  </a:lnTo>
                  <a:lnTo>
                    <a:pt x="124" y="205"/>
                  </a:lnTo>
                  <a:close/>
                  <a:moveTo>
                    <a:pt x="370" y="0"/>
                  </a:moveTo>
                  <a:lnTo>
                    <a:pt x="370" y="0"/>
                  </a:lnTo>
                  <a:lnTo>
                    <a:pt x="370" y="0"/>
                  </a:lnTo>
                  <a:lnTo>
                    <a:pt x="370" y="0"/>
                  </a:lnTo>
                  <a:lnTo>
                    <a:pt x="370" y="0"/>
                  </a:lnTo>
                  <a:lnTo>
                    <a:pt x="370" y="0"/>
                  </a:lnTo>
                  <a:lnTo>
                    <a:pt x="349" y="0"/>
                  </a:lnTo>
                  <a:lnTo>
                    <a:pt x="349" y="0"/>
                  </a:lnTo>
                  <a:lnTo>
                    <a:pt x="349" y="0"/>
                  </a:lnTo>
                  <a:lnTo>
                    <a:pt x="349" y="0"/>
                  </a:lnTo>
                  <a:lnTo>
                    <a:pt x="370" y="0"/>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7" name="Freeform 15"/>
            <p:cNvSpPr>
              <a:spLocks noChangeArrowheads="1"/>
            </p:cNvSpPr>
            <p:nvPr/>
          </p:nvSpPr>
          <p:spPr bwMode="auto">
            <a:xfrm>
              <a:off x="5866070" y="2173800"/>
              <a:ext cx="502856" cy="322750"/>
            </a:xfrm>
            <a:custGeom>
              <a:avLst/>
              <a:gdLst/>
              <a:ahLst/>
              <a:cxnLst>
                <a:cxn ang="0">
                  <a:pos x="554" y="800"/>
                </a:cxn>
                <a:cxn ang="0">
                  <a:pos x="307" y="616"/>
                </a:cxn>
                <a:cxn ang="0">
                  <a:pos x="184" y="616"/>
                </a:cxn>
                <a:cxn ang="0">
                  <a:pos x="82" y="657"/>
                </a:cxn>
                <a:cxn ang="0">
                  <a:pos x="61" y="718"/>
                </a:cxn>
                <a:cxn ang="0">
                  <a:pos x="20" y="718"/>
                </a:cxn>
                <a:cxn ang="0">
                  <a:pos x="20" y="800"/>
                </a:cxn>
                <a:cxn ang="0">
                  <a:pos x="102" y="882"/>
                </a:cxn>
                <a:cxn ang="0">
                  <a:pos x="61" y="964"/>
                </a:cxn>
                <a:cxn ang="0">
                  <a:pos x="143" y="800"/>
                </a:cxn>
                <a:cxn ang="0">
                  <a:pos x="184" y="800"/>
                </a:cxn>
                <a:cxn ang="0">
                  <a:pos x="246" y="780"/>
                </a:cxn>
                <a:cxn ang="0">
                  <a:pos x="307" y="698"/>
                </a:cxn>
                <a:cxn ang="0">
                  <a:pos x="348" y="678"/>
                </a:cxn>
                <a:cxn ang="0">
                  <a:pos x="369" y="575"/>
                </a:cxn>
                <a:cxn ang="0">
                  <a:pos x="348" y="616"/>
                </a:cxn>
                <a:cxn ang="0">
                  <a:pos x="328" y="431"/>
                </a:cxn>
                <a:cxn ang="0">
                  <a:pos x="287" y="390"/>
                </a:cxn>
                <a:cxn ang="0">
                  <a:pos x="143" y="575"/>
                </a:cxn>
                <a:cxn ang="0">
                  <a:pos x="225" y="534"/>
                </a:cxn>
                <a:cxn ang="0">
                  <a:pos x="246" y="493"/>
                </a:cxn>
                <a:cxn ang="0">
                  <a:pos x="266" y="452"/>
                </a:cxn>
                <a:cxn ang="0">
                  <a:pos x="143" y="390"/>
                </a:cxn>
                <a:cxn ang="0">
                  <a:pos x="20" y="472"/>
                </a:cxn>
                <a:cxn ang="0">
                  <a:pos x="1497" y="739"/>
                </a:cxn>
                <a:cxn ang="0">
                  <a:pos x="1415" y="616"/>
                </a:cxn>
                <a:cxn ang="0">
                  <a:pos x="1354" y="534"/>
                </a:cxn>
                <a:cxn ang="0">
                  <a:pos x="1251" y="288"/>
                </a:cxn>
                <a:cxn ang="0">
                  <a:pos x="1456" y="62"/>
                </a:cxn>
                <a:cxn ang="0">
                  <a:pos x="1436" y="0"/>
                </a:cxn>
                <a:cxn ang="0">
                  <a:pos x="1087" y="21"/>
                </a:cxn>
                <a:cxn ang="0">
                  <a:pos x="943" y="0"/>
                </a:cxn>
                <a:cxn ang="0">
                  <a:pos x="882" y="21"/>
                </a:cxn>
                <a:cxn ang="0">
                  <a:pos x="840" y="21"/>
                </a:cxn>
                <a:cxn ang="0">
                  <a:pos x="738" y="82"/>
                </a:cxn>
                <a:cxn ang="0">
                  <a:pos x="656" y="103"/>
                </a:cxn>
                <a:cxn ang="0">
                  <a:pos x="615" y="144"/>
                </a:cxn>
                <a:cxn ang="0">
                  <a:pos x="554" y="164"/>
                </a:cxn>
                <a:cxn ang="0">
                  <a:pos x="492" y="226"/>
                </a:cxn>
                <a:cxn ang="0">
                  <a:pos x="389" y="267"/>
                </a:cxn>
                <a:cxn ang="0">
                  <a:pos x="369" y="390"/>
                </a:cxn>
                <a:cxn ang="0">
                  <a:pos x="410" y="390"/>
                </a:cxn>
                <a:cxn ang="0">
                  <a:pos x="369" y="452"/>
                </a:cxn>
                <a:cxn ang="0">
                  <a:pos x="451" y="493"/>
                </a:cxn>
                <a:cxn ang="0">
                  <a:pos x="451" y="514"/>
                </a:cxn>
                <a:cxn ang="0">
                  <a:pos x="410" y="575"/>
                </a:cxn>
                <a:cxn ang="0">
                  <a:pos x="451" y="616"/>
                </a:cxn>
                <a:cxn ang="0">
                  <a:pos x="492" y="698"/>
                </a:cxn>
                <a:cxn ang="0">
                  <a:pos x="574" y="739"/>
                </a:cxn>
                <a:cxn ang="0">
                  <a:pos x="636" y="657"/>
                </a:cxn>
                <a:cxn ang="0">
                  <a:pos x="676" y="780"/>
                </a:cxn>
                <a:cxn ang="0">
                  <a:pos x="697" y="882"/>
                </a:cxn>
                <a:cxn ang="0">
                  <a:pos x="840" y="780"/>
                </a:cxn>
                <a:cxn ang="0">
                  <a:pos x="902" y="780"/>
                </a:cxn>
                <a:cxn ang="0">
                  <a:pos x="984" y="842"/>
                </a:cxn>
                <a:cxn ang="0">
                  <a:pos x="1128" y="903"/>
                </a:cxn>
                <a:cxn ang="0">
                  <a:pos x="1251" y="985"/>
                </a:cxn>
                <a:cxn ang="0">
                  <a:pos x="1354" y="924"/>
                </a:cxn>
                <a:cxn ang="0">
                  <a:pos x="1456" y="882"/>
                </a:cxn>
                <a:cxn ang="0">
                  <a:pos x="1477" y="800"/>
                </a:cxn>
              </a:cxnLst>
              <a:rect l="0" t="0" r="r" b="b"/>
              <a:pathLst>
                <a:path w="1539" h="986">
                  <a:moveTo>
                    <a:pt x="389" y="964"/>
                  </a:moveTo>
                  <a:lnTo>
                    <a:pt x="389" y="964"/>
                  </a:lnTo>
                  <a:lnTo>
                    <a:pt x="389" y="964"/>
                  </a:lnTo>
                  <a:lnTo>
                    <a:pt x="389" y="964"/>
                  </a:lnTo>
                  <a:lnTo>
                    <a:pt x="389" y="964"/>
                  </a:lnTo>
                  <a:lnTo>
                    <a:pt x="389" y="985"/>
                  </a:lnTo>
                  <a:lnTo>
                    <a:pt x="389" y="985"/>
                  </a:lnTo>
                  <a:lnTo>
                    <a:pt x="389" y="985"/>
                  </a:lnTo>
                  <a:lnTo>
                    <a:pt x="410" y="985"/>
                  </a:lnTo>
                  <a:lnTo>
                    <a:pt x="410" y="985"/>
                  </a:lnTo>
                  <a:lnTo>
                    <a:pt x="410" y="964"/>
                  </a:lnTo>
                  <a:lnTo>
                    <a:pt x="389" y="964"/>
                  </a:lnTo>
                  <a:close/>
                  <a:moveTo>
                    <a:pt x="554" y="780"/>
                  </a:moveTo>
                  <a:lnTo>
                    <a:pt x="554" y="780"/>
                  </a:lnTo>
                  <a:lnTo>
                    <a:pt x="554" y="800"/>
                  </a:lnTo>
                  <a:lnTo>
                    <a:pt x="554" y="800"/>
                  </a:lnTo>
                  <a:lnTo>
                    <a:pt x="554" y="800"/>
                  </a:lnTo>
                  <a:lnTo>
                    <a:pt x="554" y="800"/>
                  </a:lnTo>
                  <a:lnTo>
                    <a:pt x="574" y="800"/>
                  </a:lnTo>
                  <a:lnTo>
                    <a:pt x="554" y="780"/>
                  </a:lnTo>
                  <a:close/>
                  <a:moveTo>
                    <a:pt x="1415" y="534"/>
                  </a:moveTo>
                  <a:lnTo>
                    <a:pt x="1415" y="534"/>
                  </a:lnTo>
                  <a:lnTo>
                    <a:pt x="1415" y="534"/>
                  </a:lnTo>
                  <a:lnTo>
                    <a:pt x="1415" y="534"/>
                  </a:lnTo>
                  <a:lnTo>
                    <a:pt x="1394" y="534"/>
                  </a:lnTo>
                  <a:lnTo>
                    <a:pt x="1394" y="534"/>
                  </a:lnTo>
                  <a:lnTo>
                    <a:pt x="1394" y="534"/>
                  </a:lnTo>
                  <a:lnTo>
                    <a:pt x="1415" y="534"/>
                  </a:lnTo>
                  <a:close/>
                  <a:moveTo>
                    <a:pt x="369" y="657"/>
                  </a:moveTo>
                  <a:lnTo>
                    <a:pt x="348" y="636"/>
                  </a:lnTo>
                  <a:lnTo>
                    <a:pt x="348" y="636"/>
                  </a:lnTo>
                  <a:lnTo>
                    <a:pt x="328" y="636"/>
                  </a:lnTo>
                  <a:lnTo>
                    <a:pt x="328" y="636"/>
                  </a:lnTo>
                  <a:lnTo>
                    <a:pt x="328" y="636"/>
                  </a:lnTo>
                  <a:lnTo>
                    <a:pt x="307" y="636"/>
                  </a:lnTo>
                  <a:lnTo>
                    <a:pt x="307" y="616"/>
                  </a:lnTo>
                  <a:lnTo>
                    <a:pt x="307" y="616"/>
                  </a:lnTo>
                  <a:lnTo>
                    <a:pt x="287" y="616"/>
                  </a:lnTo>
                  <a:lnTo>
                    <a:pt x="287" y="616"/>
                  </a:lnTo>
                  <a:lnTo>
                    <a:pt x="266" y="596"/>
                  </a:lnTo>
                  <a:lnTo>
                    <a:pt x="266" y="596"/>
                  </a:lnTo>
                  <a:lnTo>
                    <a:pt x="246" y="596"/>
                  </a:lnTo>
                  <a:lnTo>
                    <a:pt x="246" y="616"/>
                  </a:lnTo>
                  <a:lnTo>
                    <a:pt x="225" y="596"/>
                  </a:lnTo>
                  <a:lnTo>
                    <a:pt x="225" y="616"/>
                  </a:lnTo>
                  <a:lnTo>
                    <a:pt x="225" y="616"/>
                  </a:lnTo>
                  <a:lnTo>
                    <a:pt x="225" y="616"/>
                  </a:lnTo>
                  <a:lnTo>
                    <a:pt x="205" y="616"/>
                  </a:lnTo>
                  <a:lnTo>
                    <a:pt x="205" y="616"/>
                  </a:lnTo>
                  <a:lnTo>
                    <a:pt x="205" y="616"/>
                  </a:lnTo>
                  <a:lnTo>
                    <a:pt x="205" y="616"/>
                  </a:lnTo>
                  <a:lnTo>
                    <a:pt x="205" y="616"/>
                  </a:lnTo>
                  <a:lnTo>
                    <a:pt x="205" y="616"/>
                  </a:lnTo>
                  <a:lnTo>
                    <a:pt x="184" y="616"/>
                  </a:lnTo>
                  <a:lnTo>
                    <a:pt x="184" y="616"/>
                  </a:lnTo>
                  <a:lnTo>
                    <a:pt x="184" y="616"/>
                  </a:lnTo>
                  <a:lnTo>
                    <a:pt x="184" y="616"/>
                  </a:lnTo>
                  <a:lnTo>
                    <a:pt x="184" y="616"/>
                  </a:lnTo>
                  <a:lnTo>
                    <a:pt x="184" y="596"/>
                  </a:lnTo>
                  <a:lnTo>
                    <a:pt x="164" y="616"/>
                  </a:lnTo>
                  <a:lnTo>
                    <a:pt x="143" y="636"/>
                  </a:lnTo>
                  <a:lnTo>
                    <a:pt x="123" y="636"/>
                  </a:lnTo>
                  <a:lnTo>
                    <a:pt x="102" y="636"/>
                  </a:lnTo>
                  <a:lnTo>
                    <a:pt x="102" y="657"/>
                  </a:lnTo>
                  <a:lnTo>
                    <a:pt x="102" y="678"/>
                  </a:lnTo>
                  <a:lnTo>
                    <a:pt x="102" y="678"/>
                  </a:lnTo>
                  <a:lnTo>
                    <a:pt x="102" y="678"/>
                  </a:lnTo>
                  <a:lnTo>
                    <a:pt x="102" y="678"/>
                  </a:lnTo>
                  <a:lnTo>
                    <a:pt x="102" y="678"/>
                  </a:lnTo>
                  <a:lnTo>
                    <a:pt x="102" y="657"/>
                  </a:lnTo>
                  <a:lnTo>
                    <a:pt x="102" y="657"/>
                  </a:lnTo>
                  <a:lnTo>
                    <a:pt x="82" y="657"/>
                  </a:lnTo>
                  <a:lnTo>
                    <a:pt x="82" y="657"/>
                  </a:lnTo>
                  <a:lnTo>
                    <a:pt x="82" y="657"/>
                  </a:lnTo>
                  <a:lnTo>
                    <a:pt x="82" y="657"/>
                  </a:lnTo>
                  <a:lnTo>
                    <a:pt x="82" y="657"/>
                  </a:lnTo>
                  <a:lnTo>
                    <a:pt x="82" y="657"/>
                  </a:lnTo>
                  <a:lnTo>
                    <a:pt x="82" y="678"/>
                  </a:lnTo>
                  <a:lnTo>
                    <a:pt x="82" y="678"/>
                  </a:lnTo>
                  <a:lnTo>
                    <a:pt x="61" y="678"/>
                  </a:lnTo>
                  <a:lnTo>
                    <a:pt x="61" y="678"/>
                  </a:lnTo>
                  <a:lnTo>
                    <a:pt x="61" y="698"/>
                  </a:lnTo>
                  <a:lnTo>
                    <a:pt x="61" y="698"/>
                  </a:lnTo>
                  <a:lnTo>
                    <a:pt x="61" y="718"/>
                  </a:lnTo>
                  <a:lnTo>
                    <a:pt x="61" y="718"/>
                  </a:lnTo>
                  <a:lnTo>
                    <a:pt x="61" y="718"/>
                  </a:lnTo>
                  <a:lnTo>
                    <a:pt x="61" y="718"/>
                  </a:lnTo>
                  <a:lnTo>
                    <a:pt x="61" y="718"/>
                  </a:lnTo>
                  <a:lnTo>
                    <a:pt x="61" y="718"/>
                  </a:lnTo>
                  <a:lnTo>
                    <a:pt x="61" y="718"/>
                  </a:lnTo>
                  <a:lnTo>
                    <a:pt x="61" y="718"/>
                  </a:lnTo>
                  <a:lnTo>
                    <a:pt x="61" y="718"/>
                  </a:lnTo>
                  <a:lnTo>
                    <a:pt x="61" y="698"/>
                  </a:lnTo>
                  <a:lnTo>
                    <a:pt x="41" y="678"/>
                  </a:lnTo>
                  <a:lnTo>
                    <a:pt x="41" y="678"/>
                  </a:lnTo>
                  <a:lnTo>
                    <a:pt x="20" y="678"/>
                  </a:lnTo>
                  <a:lnTo>
                    <a:pt x="20" y="678"/>
                  </a:lnTo>
                  <a:lnTo>
                    <a:pt x="20" y="678"/>
                  </a:lnTo>
                  <a:lnTo>
                    <a:pt x="20" y="698"/>
                  </a:lnTo>
                  <a:lnTo>
                    <a:pt x="20" y="698"/>
                  </a:lnTo>
                  <a:lnTo>
                    <a:pt x="20" y="698"/>
                  </a:lnTo>
                  <a:lnTo>
                    <a:pt x="20" y="698"/>
                  </a:lnTo>
                  <a:lnTo>
                    <a:pt x="0" y="678"/>
                  </a:lnTo>
                  <a:lnTo>
                    <a:pt x="0" y="698"/>
                  </a:lnTo>
                  <a:lnTo>
                    <a:pt x="20" y="698"/>
                  </a:lnTo>
                  <a:lnTo>
                    <a:pt x="20" y="698"/>
                  </a:lnTo>
                  <a:lnTo>
                    <a:pt x="20" y="718"/>
                  </a:lnTo>
                  <a:lnTo>
                    <a:pt x="20" y="718"/>
                  </a:lnTo>
                  <a:lnTo>
                    <a:pt x="41" y="739"/>
                  </a:lnTo>
                  <a:lnTo>
                    <a:pt x="41" y="760"/>
                  </a:lnTo>
                  <a:lnTo>
                    <a:pt x="61" y="760"/>
                  </a:lnTo>
                  <a:lnTo>
                    <a:pt x="41" y="760"/>
                  </a:lnTo>
                  <a:lnTo>
                    <a:pt x="41" y="760"/>
                  </a:lnTo>
                  <a:lnTo>
                    <a:pt x="41" y="760"/>
                  </a:lnTo>
                  <a:lnTo>
                    <a:pt x="41" y="780"/>
                  </a:lnTo>
                  <a:lnTo>
                    <a:pt x="41" y="780"/>
                  </a:lnTo>
                  <a:lnTo>
                    <a:pt x="41" y="780"/>
                  </a:lnTo>
                  <a:lnTo>
                    <a:pt x="20" y="760"/>
                  </a:lnTo>
                  <a:lnTo>
                    <a:pt x="20" y="760"/>
                  </a:lnTo>
                  <a:lnTo>
                    <a:pt x="20" y="760"/>
                  </a:lnTo>
                  <a:lnTo>
                    <a:pt x="20" y="780"/>
                  </a:lnTo>
                  <a:lnTo>
                    <a:pt x="20" y="780"/>
                  </a:lnTo>
                  <a:lnTo>
                    <a:pt x="20" y="780"/>
                  </a:lnTo>
                  <a:lnTo>
                    <a:pt x="20" y="780"/>
                  </a:lnTo>
                  <a:lnTo>
                    <a:pt x="20" y="780"/>
                  </a:lnTo>
                  <a:lnTo>
                    <a:pt x="20" y="800"/>
                  </a:lnTo>
                  <a:lnTo>
                    <a:pt x="20" y="800"/>
                  </a:lnTo>
                  <a:lnTo>
                    <a:pt x="20" y="800"/>
                  </a:lnTo>
                  <a:lnTo>
                    <a:pt x="20" y="800"/>
                  </a:lnTo>
                  <a:lnTo>
                    <a:pt x="41" y="800"/>
                  </a:lnTo>
                  <a:lnTo>
                    <a:pt x="61" y="800"/>
                  </a:lnTo>
                  <a:lnTo>
                    <a:pt x="61" y="821"/>
                  </a:lnTo>
                  <a:lnTo>
                    <a:pt x="82" y="842"/>
                  </a:lnTo>
                  <a:lnTo>
                    <a:pt x="82" y="842"/>
                  </a:lnTo>
                  <a:lnTo>
                    <a:pt x="102" y="842"/>
                  </a:lnTo>
                  <a:lnTo>
                    <a:pt x="102" y="842"/>
                  </a:lnTo>
                  <a:lnTo>
                    <a:pt x="102" y="842"/>
                  </a:lnTo>
                  <a:lnTo>
                    <a:pt x="102" y="862"/>
                  </a:lnTo>
                  <a:lnTo>
                    <a:pt x="102" y="862"/>
                  </a:lnTo>
                  <a:lnTo>
                    <a:pt x="102" y="882"/>
                  </a:lnTo>
                  <a:lnTo>
                    <a:pt x="102" y="882"/>
                  </a:lnTo>
                  <a:lnTo>
                    <a:pt x="102" y="882"/>
                  </a:lnTo>
                  <a:lnTo>
                    <a:pt x="102" y="882"/>
                  </a:lnTo>
                  <a:lnTo>
                    <a:pt x="102" y="882"/>
                  </a:lnTo>
                  <a:lnTo>
                    <a:pt x="82" y="882"/>
                  </a:lnTo>
                  <a:lnTo>
                    <a:pt x="82" y="882"/>
                  </a:lnTo>
                  <a:lnTo>
                    <a:pt x="82" y="882"/>
                  </a:lnTo>
                  <a:lnTo>
                    <a:pt x="82" y="903"/>
                  </a:lnTo>
                  <a:lnTo>
                    <a:pt x="82" y="924"/>
                  </a:lnTo>
                  <a:lnTo>
                    <a:pt x="82" y="924"/>
                  </a:lnTo>
                  <a:lnTo>
                    <a:pt x="61" y="924"/>
                  </a:lnTo>
                  <a:lnTo>
                    <a:pt x="61" y="924"/>
                  </a:lnTo>
                  <a:lnTo>
                    <a:pt x="61" y="924"/>
                  </a:lnTo>
                  <a:lnTo>
                    <a:pt x="61" y="924"/>
                  </a:lnTo>
                  <a:lnTo>
                    <a:pt x="61" y="944"/>
                  </a:lnTo>
                  <a:lnTo>
                    <a:pt x="61" y="944"/>
                  </a:lnTo>
                  <a:lnTo>
                    <a:pt x="61" y="944"/>
                  </a:lnTo>
                  <a:lnTo>
                    <a:pt x="61" y="944"/>
                  </a:lnTo>
                  <a:lnTo>
                    <a:pt x="61" y="944"/>
                  </a:lnTo>
                  <a:lnTo>
                    <a:pt x="61" y="944"/>
                  </a:lnTo>
                  <a:lnTo>
                    <a:pt x="61" y="944"/>
                  </a:lnTo>
                  <a:lnTo>
                    <a:pt x="61" y="964"/>
                  </a:lnTo>
                  <a:lnTo>
                    <a:pt x="82" y="964"/>
                  </a:lnTo>
                  <a:lnTo>
                    <a:pt x="82" y="964"/>
                  </a:lnTo>
                  <a:lnTo>
                    <a:pt x="123" y="924"/>
                  </a:lnTo>
                  <a:lnTo>
                    <a:pt x="123" y="924"/>
                  </a:lnTo>
                  <a:lnTo>
                    <a:pt x="123" y="903"/>
                  </a:lnTo>
                  <a:lnTo>
                    <a:pt x="123" y="903"/>
                  </a:lnTo>
                  <a:lnTo>
                    <a:pt x="123" y="903"/>
                  </a:lnTo>
                  <a:lnTo>
                    <a:pt x="123" y="903"/>
                  </a:lnTo>
                  <a:lnTo>
                    <a:pt x="123" y="882"/>
                  </a:lnTo>
                  <a:lnTo>
                    <a:pt x="123" y="862"/>
                  </a:lnTo>
                  <a:lnTo>
                    <a:pt x="123" y="862"/>
                  </a:lnTo>
                  <a:lnTo>
                    <a:pt x="123" y="842"/>
                  </a:lnTo>
                  <a:lnTo>
                    <a:pt x="123" y="842"/>
                  </a:lnTo>
                  <a:lnTo>
                    <a:pt x="123" y="821"/>
                  </a:lnTo>
                  <a:lnTo>
                    <a:pt x="123" y="821"/>
                  </a:lnTo>
                  <a:lnTo>
                    <a:pt x="123" y="821"/>
                  </a:lnTo>
                  <a:lnTo>
                    <a:pt x="143" y="821"/>
                  </a:lnTo>
                  <a:lnTo>
                    <a:pt x="143" y="800"/>
                  </a:lnTo>
                  <a:lnTo>
                    <a:pt x="143" y="800"/>
                  </a:lnTo>
                  <a:lnTo>
                    <a:pt x="143" y="800"/>
                  </a:lnTo>
                  <a:lnTo>
                    <a:pt x="143" y="800"/>
                  </a:lnTo>
                  <a:lnTo>
                    <a:pt x="164" y="800"/>
                  </a:lnTo>
                  <a:lnTo>
                    <a:pt x="164" y="800"/>
                  </a:lnTo>
                  <a:lnTo>
                    <a:pt x="164" y="800"/>
                  </a:lnTo>
                  <a:lnTo>
                    <a:pt x="164" y="800"/>
                  </a:lnTo>
                  <a:lnTo>
                    <a:pt x="164" y="800"/>
                  </a:lnTo>
                  <a:lnTo>
                    <a:pt x="164" y="800"/>
                  </a:lnTo>
                  <a:lnTo>
                    <a:pt x="164" y="800"/>
                  </a:lnTo>
                  <a:lnTo>
                    <a:pt x="184" y="800"/>
                  </a:lnTo>
                  <a:lnTo>
                    <a:pt x="184" y="800"/>
                  </a:lnTo>
                  <a:lnTo>
                    <a:pt x="184" y="800"/>
                  </a:lnTo>
                  <a:lnTo>
                    <a:pt x="184" y="800"/>
                  </a:lnTo>
                  <a:lnTo>
                    <a:pt x="184" y="800"/>
                  </a:lnTo>
                  <a:lnTo>
                    <a:pt x="184" y="800"/>
                  </a:lnTo>
                  <a:lnTo>
                    <a:pt x="184" y="800"/>
                  </a:lnTo>
                  <a:lnTo>
                    <a:pt x="184" y="800"/>
                  </a:lnTo>
                  <a:lnTo>
                    <a:pt x="184" y="800"/>
                  </a:lnTo>
                  <a:lnTo>
                    <a:pt x="184" y="780"/>
                  </a:lnTo>
                  <a:lnTo>
                    <a:pt x="184" y="780"/>
                  </a:lnTo>
                  <a:lnTo>
                    <a:pt x="205" y="800"/>
                  </a:lnTo>
                  <a:lnTo>
                    <a:pt x="205" y="800"/>
                  </a:lnTo>
                  <a:lnTo>
                    <a:pt x="205" y="800"/>
                  </a:lnTo>
                  <a:lnTo>
                    <a:pt x="205" y="780"/>
                  </a:lnTo>
                  <a:lnTo>
                    <a:pt x="205" y="780"/>
                  </a:lnTo>
                  <a:lnTo>
                    <a:pt x="205" y="780"/>
                  </a:lnTo>
                  <a:lnTo>
                    <a:pt x="205" y="780"/>
                  </a:lnTo>
                  <a:lnTo>
                    <a:pt x="225" y="780"/>
                  </a:lnTo>
                  <a:lnTo>
                    <a:pt x="225" y="800"/>
                  </a:lnTo>
                  <a:lnTo>
                    <a:pt x="246" y="800"/>
                  </a:lnTo>
                  <a:lnTo>
                    <a:pt x="246" y="780"/>
                  </a:lnTo>
                  <a:lnTo>
                    <a:pt x="225" y="780"/>
                  </a:lnTo>
                  <a:lnTo>
                    <a:pt x="225" y="780"/>
                  </a:lnTo>
                  <a:lnTo>
                    <a:pt x="246" y="780"/>
                  </a:lnTo>
                  <a:lnTo>
                    <a:pt x="246" y="780"/>
                  </a:lnTo>
                  <a:lnTo>
                    <a:pt x="246" y="760"/>
                  </a:lnTo>
                  <a:lnTo>
                    <a:pt x="266" y="760"/>
                  </a:lnTo>
                  <a:lnTo>
                    <a:pt x="266" y="760"/>
                  </a:lnTo>
                  <a:lnTo>
                    <a:pt x="266" y="760"/>
                  </a:lnTo>
                  <a:lnTo>
                    <a:pt x="266" y="760"/>
                  </a:lnTo>
                  <a:lnTo>
                    <a:pt x="266" y="739"/>
                  </a:lnTo>
                  <a:lnTo>
                    <a:pt x="287" y="718"/>
                  </a:lnTo>
                  <a:lnTo>
                    <a:pt x="287" y="718"/>
                  </a:lnTo>
                  <a:lnTo>
                    <a:pt x="287" y="718"/>
                  </a:lnTo>
                  <a:lnTo>
                    <a:pt x="287" y="718"/>
                  </a:lnTo>
                  <a:lnTo>
                    <a:pt x="307" y="718"/>
                  </a:lnTo>
                  <a:lnTo>
                    <a:pt x="307" y="718"/>
                  </a:lnTo>
                  <a:lnTo>
                    <a:pt x="307" y="698"/>
                  </a:lnTo>
                  <a:lnTo>
                    <a:pt x="307" y="698"/>
                  </a:lnTo>
                  <a:lnTo>
                    <a:pt x="307" y="698"/>
                  </a:lnTo>
                  <a:lnTo>
                    <a:pt x="307" y="698"/>
                  </a:lnTo>
                  <a:lnTo>
                    <a:pt x="307" y="698"/>
                  </a:lnTo>
                  <a:lnTo>
                    <a:pt x="307" y="698"/>
                  </a:lnTo>
                  <a:lnTo>
                    <a:pt x="307" y="678"/>
                  </a:lnTo>
                  <a:lnTo>
                    <a:pt x="307" y="678"/>
                  </a:lnTo>
                  <a:lnTo>
                    <a:pt x="328" y="678"/>
                  </a:lnTo>
                  <a:lnTo>
                    <a:pt x="328" y="678"/>
                  </a:lnTo>
                  <a:lnTo>
                    <a:pt x="328" y="678"/>
                  </a:lnTo>
                  <a:lnTo>
                    <a:pt x="328" y="678"/>
                  </a:lnTo>
                  <a:lnTo>
                    <a:pt x="328" y="678"/>
                  </a:lnTo>
                  <a:lnTo>
                    <a:pt x="328" y="678"/>
                  </a:lnTo>
                  <a:lnTo>
                    <a:pt x="328" y="657"/>
                  </a:lnTo>
                  <a:lnTo>
                    <a:pt x="328" y="657"/>
                  </a:lnTo>
                  <a:lnTo>
                    <a:pt x="328" y="657"/>
                  </a:lnTo>
                  <a:lnTo>
                    <a:pt x="328" y="657"/>
                  </a:lnTo>
                  <a:lnTo>
                    <a:pt x="328" y="657"/>
                  </a:lnTo>
                  <a:lnTo>
                    <a:pt x="328" y="657"/>
                  </a:lnTo>
                  <a:lnTo>
                    <a:pt x="328" y="657"/>
                  </a:lnTo>
                  <a:lnTo>
                    <a:pt x="348" y="678"/>
                  </a:lnTo>
                  <a:lnTo>
                    <a:pt x="348" y="678"/>
                  </a:lnTo>
                  <a:lnTo>
                    <a:pt x="348" y="678"/>
                  </a:lnTo>
                  <a:lnTo>
                    <a:pt x="348" y="678"/>
                  </a:lnTo>
                  <a:lnTo>
                    <a:pt x="369" y="678"/>
                  </a:lnTo>
                  <a:lnTo>
                    <a:pt x="369" y="678"/>
                  </a:lnTo>
                  <a:lnTo>
                    <a:pt x="348" y="678"/>
                  </a:lnTo>
                  <a:lnTo>
                    <a:pt x="348" y="678"/>
                  </a:lnTo>
                  <a:lnTo>
                    <a:pt x="348" y="678"/>
                  </a:lnTo>
                  <a:lnTo>
                    <a:pt x="348" y="657"/>
                  </a:lnTo>
                  <a:lnTo>
                    <a:pt x="369" y="678"/>
                  </a:lnTo>
                  <a:lnTo>
                    <a:pt x="369" y="657"/>
                  </a:lnTo>
                  <a:close/>
                  <a:moveTo>
                    <a:pt x="369" y="596"/>
                  </a:moveTo>
                  <a:lnTo>
                    <a:pt x="369" y="596"/>
                  </a:lnTo>
                  <a:lnTo>
                    <a:pt x="369" y="596"/>
                  </a:lnTo>
                  <a:lnTo>
                    <a:pt x="369" y="596"/>
                  </a:lnTo>
                  <a:lnTo>
                    <a:pt x="369" y="596"/>
                  </a:lnTo>
                  <a:lnTo>
                    <a:pt x="369" y="575"/>
                  </a:lnTo>
                  <a:lnTo>
                    <a:pt x="369" y="575"/>
                  </a:lnTo>
                  <a:lnTo>
                    <a:pt x="369" y="575"/>
                  </a:lnTo>
                  <a:lnTo>
                    <a:pt x="369" y="575"/>
                  </a:lnTo>
                  <a:lnTo>
                    <a:pt x="348" y="575"/>
                  </a:lnTo>
                  <a:lnTo>
                    <a:pt x="328" y="554"/>
                  </a:lnTo>
                  <a:lnTo>
                    <a:pt x="328" y="554"/>
                  </a:lnTo>
                  <a:lnTo>
                    <a:pt x="307" y="575"/>
                  </a:lnTo>
                  <a:lnTo>
                    <a:pt x="307" y="575"/>
                  </a:lnTo>
                  <a:lnTo>
                    <a:pt x="307" y="575"/>
                  </a:lnTo>
                  <a:lnTo>
                    <a:pt x="307" y="596"/>
                  </a:lnTo>
                  <a:lnTo>
                    <a:pt x="307" y="596"/>
                  </a:lnTo>
                  <a:lnTo>
                    <a:pt x="307" y="596"/>
                  </a:lnTo>
                  <a:lnTo>
                    <a:pt x="307" y="596"/>
                  </a:lnTo>
                  <a:lnTo>
                    <a:pt x="287" y="596"/>
                  </a:lnTo>
                  <a:lnTo>
                    <a:pt x="287" y="596"/>
                  </a:lnTo>
                  <a:lnTo>
                    <a:pt x="307" y="616"/>
                  </a:lnTo>
                  <a:lnTo>
                    <a:pt x="307" y="616"/>
                  </a:lnTo>
                  <a:lnTo>
                    <a:pt x="348" y="636"/>
                  </a:lnTo>
                  <a:lnTo>
                    <a:pt x="348" y="636"/>
                  </a:lnTo>
                  <a:lnTo>
                    <a:pt x="348" y="616"/>
                  </a:lnTo>
                  <a:lnTo>
                    <a:pt x="348" y="616"/>
                  </a:lnTo>
                  <a:lnTo>
                    <a:pt x="369" y="616"/>
                  </a:lnTo>
                  <a:lnTo>
                    <a:pt x="369" y="616"/>
                  </a:lnTo>
                  <a:lnTo>
                    <a:pt x="369" y="636"/>
                  </a:lnTo>
                  <a:lnTo>
                    <a:pt x="369" y="636"/>
                  </a:lnTo>
                  <a:lnTo>
                    <a:pt x="369" y="616"/>
                  </a:lnTo>
                  <a:lnTo>
                    <a:pt x="369" y="616"/>
                  </a:lnTo>
                  <a:lnTo>
                    <a:pt x="389" y="616"/>
                  </a:lnTo>
                  <a:lnTo>
                    <a:pt x="389" y="616"/>
                  </a:lnTo>
                  <a:lnTo>
                    <a:pt x="369" y="596"/>
                  </a:lnTo>
                  <a:close/>
                  <a:moveTo>
                    <a:pt x="287" y="431"/>
                  </a:moveTo>
                  <a:lnTo>
                    <a:pt x="307" y="431"/>
                  </a:lnTo>
                  <a:lnTo>
                    <a:pt x="307" y="431"/>
                  </a:lnTo>
                  <a:lnTo>
                    <a:pt x="307" y="431"/>
                  </a:lnTo>
                  <a:lnTo>
                    <a:pt x="307" y="431"/>
                  </a:lnTo>
                  <a:lnTo>
                    <a:pt x="307" y="410"/>
                  </a:lnTo>
                  <a:lnTo>
                    <a:pt x="307" y="410"/>
                  </a:lnTo>
                  <a:lnTo>
                    <a:pt x="307" y="410"/>
                  </a:lnTo>
                  <a:lnTo>
                    <a:pt x="328" y="431"/>
                  </a:lnTo>
                  <a:lnTo>
                    <a:pt x="328" y="431"/>
                  </a:lnTo>
                  <a:lnTo>
                    <a:pt x="328" y="410"/>
                  </a:lnTo>
                  <a:lnTo>
                    <a:pt x="348" y="410"/>
                  </a:lnTo>
                  <a:lnTo>
                    <a:pt x="348" y="410"/>
                  </a:lnTo>
                  <a:lnTo>
                    <a:pt x="348" y="410"/>
                  </a:lnTo>
                  <a:lnTo>
                    <a:pt x="348" y="410"/>
                  </a:lnTo>
                  <a:lnTo>
                    <a:pt x="348" y="410"/>
                  </a:lnTo>
                  <a:lnTo>
                    <a:pt x="348" y="410"/>
                  </a:lnTo>
                  <a:lnTo>
                    <a:pt x="348" y="410"/>
                  </a:lnTo>
                  <a:lnTo>
                    <a:pt x="348" y="390"/>
                  </a:lnTo>
                  <a:lnTo>
                    <a:pt x="328" y="390"/>
                  </a:lnTo>
                  <a:lnTo>
                    <a:pt x="328" y="390"/>
                  </a:lnTo>
                  <a:lnTo>
                    <a:pt x="328" y="390"/>
                  </a:lnTo>
                  <a:lnTo>
                    <a:pt x="307" y="390"/>
                  </a:lnTo>
                  <a:lnTo>
                    <a:pt x="287" y="390"/>
                  </a:lnTo>
                  <a:lnTo>
                    <a:pt x="287" y="390"/>
                  </a:lnTo>
                  <a:lnTo>
                    <a:pt x="287" y="390"/>
                  </a:lnTo>
                  <a:lnTo>
                    <a:pt x="287" y="390"/>
                  </a:lnTo>
                  <a:lnTo>
                    <a:pt x="287" y="410"/>
                  </a:lnTo>
                  <a:lnTo>
                    <a:pt x="287" y="410"/>
                  </a:lnTo>
                  <a:lnTo>
                    <a:pt x="287" y="431"/>
                  </a:lnTo>
                  <a:close/>
                  <a:moveTo>
                    <a:pt x="61" y="493"/>
                  </a:moveTo>
                  <a:lnTo>
                    <a:pt x="82" y="493"/>
                  </a:lnTo>
                  <a:lnTo>
                    <a:pt x="82" y="493"/>
                  </a:lnTo>
                  <a:lnTo>
                    <a:pt x="102" y="493"/>
                  </a:lnTo>
                  <a:lnTo>
                    <a:pt x="102" y="493"/>
                  </a:lnTo>
                  <a:lnTo>
                    <a:pt x="102" y="493"/>
                  </a:lnTo>
                  <a:lnTo>
                    <a:pt x="123" y="514"/>
                  </a:lnTo>
                  <a:lnTo>
                    <a:pt x="123" y="514"/>
                  </a:lnTo>
                  <a:lnTo>
                    <a:pt x="123" y="514"/>
                  </a:lnTo>
                  <a:lnTo>
                    <a:pt x="123" y="534"/>
                  </a:lnTo>
                  <a:lnTo>
                    <a:pt x="143" y="534"/>
                  </a:lnTo>
                  <a:lnTo>
                    <a:pt x="143" y="554"/>
                  </a:lnTo>
                  <a:lnTo>
                    <a:pt x="143" y="554"/>
                  </a:lnTo>
                  <a:lnTo>
                    <a:pt x="143" y="554"/>
                  </a:lnTo>
                  <a:lnTo>
                    <a:pt x="143" y="575"/>
                  </a:lnTo>
                  <a:lnTo>
                    <a:pt x="143" y="575"/>
                  </a:lnTo>
                  <a:lnTo>
                    <a:pt x="143" y="575"/>
                  </a:lnTo>
                  <a:lnTo>
                    <a:pt x="143" y="575"/>
                  </a:lnTo>
                  <a:lnTo>
                    <a:pt x="164" y="575"/>
                  </a:lnTo>
                  <a:lnTo>
                    <a:pt x="184" y="575"/>
                  </a:lnTo>
                  <a:lnTo>
                    <a:pt x="184" y="575"/>
                  </a:lnTo>
                  <a:lnTo>
                    <a:pt x="205" y="554"/>
                  </a:lnTo>
                  <a:lnTo>
                    <a:pt x="205" y="534"/>
                  </a:lnTo>
                  <a:lnTo>
                    <a:pt x="205" y="514"/>
                  </a:lnTo>
                  <a:lnTo>
                    <a:pt x="205" y="514"/>
                  </a:lnTo>
                  <a:lnTo>
                    <a:pt x="205" y="514"/>
                  </a:lnTo>
                  <a:lnTo>
                    <a:pt x="225" y="514"/>
                  </a:lnTo>
                  <a:lnTo>
                    <a:pt x="225" y="514"/>
                  </a:lnTo>
                  <a:lnTo>
                    <a:pt x="225" y="514"/>
                  </a:lnTo>
                  <a:lnTo>
                    <a:pt x="225" y="514"/>
                  </a:lnTo>
                  <a:lnTo>
                    <a:pt x="225" y="514"/>
                  </a:lnTo>
                  <a:lnTo>
                    <a:pt x="205" y="534"/>
                  </a:lnTo>
                  <a:lnTo>
                    <a:pt x="225" y="534"/>
                  </a:lnTo>
                  <a:lnTo>
                    <a:pt x="225" y="534"/>
                  </a:lnTo>
                  <a:lnTo>
                    <a:pt x="225" y="534"/>
                  </a:lnTo>
                  <a:lnTo>
                    <a:pt x="246" y="534"/>
                  </a:lnTo>
                  <a:lnTo>
                    <a:pt x="246" y="514"/>
                  </a:lnTo>
                  <a:lnTo>
                    <a:pt x="246" y="514"/>
                  </a:lnTo>
                  <a:lnTo>
                    <a:pt x="246" y="514"/>
                  </a:lnTo>
                  <a:lnTo>
                    <a:pt x="246" y="514"/>
                  </a:lnTo>
                  <a:lnTo>
                    <a:pt x="246" y="514"/>
                  </a:lnTo>
                  <a:lnTo>
                    <a:pt x="246" y="514"/>
                  </a:lnTo>
                  <a:lnTo>
                    <a:pt x="246" y="514"/>
                  </a:lnTo>
                  <a:lnTo>
                    <a:pt x="225" y="514"/>
                  </a:lnTo>
                  <a:lnTo>
                    <a:pt x="246" y="493"/>
                  </a:lnTo>
                  <a:lnTo>
                    <a:pt x="246" y="493"/>
                  </a:lnTo>
                  <a:lnTo>
                    <a:pt x="246" y="493"/>
                  </a:lnTo>
                  <a:lnTo>
                    <a:pt x="246" y="493"/>
                  </a:lnTo>
                  <a:lnTo>
                    <a:pt x="246" y="493"/>
                  </a:lnTo>
                  <a:lnTo>
                    <a:pt x="246" y="493"/>
                  </a:lnTo>
                  <a:lnTo>
                    <a:pt x="246" y="493"/>
                  </a:lnTo>
                  <a:lnTo>
                    <a:pt x="246" y="493"/>
                  </a:lnTo>
                  <a:lnTo>
                    <a:pt x="266" y="493"/>
                  </a:lnTo>
                  <a:lnTo>
                    <a:pt x="266" y="493"/>
                  </a:lnTo>
                  <a:lnTo>
                    <a:pt x="266" y="493"/>
                  </a:lnTo>
                  <a:lnTo>
                    <a:pt x="266" y="493"/>
                  </a:lnTo>
                  <a:lnTo>
                    <a:pt x="266" y="493"/>
                  </a:lnTo>
                  <a:lnTo>
                    <a:pt x="266" y="493"/>
                  </a:lnTo>
                  <a:lnTo>
                    <a:pt x="266" y="472"/>
                  </a:lnTo>
                  <a:lnTo>
                    <a:pt x="266" y="472"/>
                  </a:lnTo>
                  <a:lnTo>
                    <a:pt x="266" y="472"/>
                  </a:lnTo>
                  <a:lnTo>
                    <a:pt x="266" y="472"/>
                  </a:lnTo>
                  <a:lnTo>
                    <a:pt x="266" y="472"/>
                  </a:lnTo>
                  <a:lnTo>
                    <a:pt x="266" y="472"/>
                  </a:lnTo>
                  <a:lnTo>
                    <a:pt x="266" y="472"/>
                  </a:lnTo>
                  <a:lnTo>
                    <a:pt x="266" y="472"/>
                  </a:lnTo>
                  <a:lnTo>
                    <a:pt x="266" y="472"/>
                  </a:lnTo>
                  <a:lnTo>
                    <a:pt x="266" y="452"/>
                  </a:lnTo>
                  <a:lnTo>
                    <a:pt x="266" y="452"/>
                  </a:lnTo>
                  <a:lnTo>
                    <a:pt x="246" y="452"/>
                  </a:lnTo>
                  <a:lnTo>
                    <a:pt x="246" y="452"/>
                  </a:lnTo>
                  <a:lnTo>
                    <a:pt x="246" y="452"/>
                  </a:lnTo>
                  <a:lnTo>
                    <a:pt x="246" y="431"/>
                  </a:lnTo>
                  <a:lnTo>
                    <a:pt x="246" y="431"/>
                  </a:lnTo>
                  <a:lnTo>
                    <a:pt x="246" y="431"/>
                  </a:lnTo>
                  <a:lnTo>
                    <a:pt x="225" y="410"/>
                  </a:lnTo>
                  <a:lnTo>
                    <a:pt x="184" y="431"/>
                  </a:lnTo>
                  <a:lnTo>
                    <a:pt x="184" y="431"/>
                  </a:lnTo>
                  <a:lnTo>
                    <a:pt x="184" y="410"/>
                  </a:lnTo>
                  <a:lnTo>
                    <a:pt x="184" y="410"/>
                  </a:lnTo>
                  <a:lnTo>
                    <a:pt x="184" y="390"/>
                  </a:lnTo>
                  <a:lnTo>
                    <a:pt x="184" y="390"/>
                  </a:lnTo>
                  <a:lnTo>
                    <a:pt x="164" y="390"/>
                  </a:lnTo>
                  <a:lnTo>
                    <a:pt x="164" y="390"/>
                  </a:lnTo>
                  <a:lnTo>
                    <a:pt x="164" y="390"/>
                  </a:lnTo>
                  <a:lnTo>
                    <a:pt x="143" y="390"/>
                  </a:lnTo>
                  <a:lnTo>
                    <a:pt x="143" y="390"/>
                  </a:lnTo>
                  <a:lnTo>
                    <a:pt x="143" y="390"/>
                  </a:lnTo>
                  <a:lnTo>
                    <a:pt x="143" y="390"/>
                  </a:lnTo>
                  <a:lnTo>
                    <a:pt x="143" y="410"/>
                  </a:lnTo>
                  <a:lnTo>
                    <a:pt x="143" y="410"/>
                  </a:lnTo>
                  <a:lnTo>
                    <a:pt x="143" y="410"/>
                  </a:lnTo>
                  <a:lnTo>
                    <a:pt x="143" y="410"/>
                  </a:lnTo>
                  <a:lnTo>
                    <a:pt x="143" y="410"/>
                  </a:lnTo>
                  <a:lnTo>
                    <a:pt x="123" y="431"/>
                  </a:lnTo>
                  <a:lnTo>
                    <a:pt x="123" y="431"/>
                  </a:lnTo>
                  <a:lnTo>
                    <a:pt x="123" y="452"/>
                  </a:lnTo>
                  <a:lnTo>
                    <a:pt x="123" y="452"/>
                  </a:lnTo>
                  <a:lnTo>
                    <a:pt x="123" y="452"/>
                  </a:lnTo>
                  <a:lnTo>
                    <a:pt x="123" y="452"/>
                  </a:lnTo>
                  <a:lnTo>
                    <a:pt x="123" y="452"/>
                  </a:lnTo>
                  <a:lnTo>
                    <a:pt x="123" y="452"/>
                  </a:lnTo>
                  <a:lnTo>
                    <a:pt x="61" y="472"/>
                  </a:lnTo>
                  <a:lnTo>
                    <a:pt x="41" y="472"/>
                  </a:lnTo>
                  <a:lnTo>
                    <a:pt x="20" y="472"/>
                  </a:lnTo>
                  <a:lnTo>
                    <a:pt x="20" y="472"/>
                  </a:lnTo>
                  <a:lnTo>
                    <a:pt x="20" y="493"/>
                  </a:lnTo>
                  <a:lnTo>
                    <a:pt x="61" y="493"/>
                  </a:lnTo>
                  <a:close/>
                  <a:moveTo>
                    <a:pt x="594" y="103"/>
                  </a:moveTo>
                  <a:lnTo>
                    <a:pt x="594" y="103"/>
                  </a:lnTo>
                  <a:lnTo>
                    <a:pt x="594" y="103"/>
                  </a:lnTo>
                  <a:lnTo>
                    <a:pt x="594" y="82"/>
                  </a:lnTo>
                  <a:lnTo>
                    <a:pt x="594" y="82"/>
                  </a:lnTo>
                  <a:lnTo>
                    <a:pt x="574" y="82"/>
                  </a:lnTo>
                  <a:lnTo>
                    <a:pt x="574" y="82"/>
                  </a:lnTo>
                  <a:lnTo>
                    <a:pt x="574" y="103"/>
                  </a:lnTo>
                  <a:lnTo>
                    <a:pt x="594" y="103"/>
                  </a:lnTo>
                  <a:close/>
                  <a:moveTo>
                    <a:pt x="1518" y="760"/>
                  </a:moveTo>
                  <a:lnTo>
                    <a:pt x="1518" y="760"/>
                  </a:lnTo>
                  <a:lnTo>
                    <a:pt x="1497" y="739"/>
                  </a:lnTo>
                  <a:lnTo>
                    <a:pt x="1497" y="739"/>
                  </a:lnTo>
                  <a:lnTo>
                    <a:pt x="1497" y="739"/>
                  </a:lnTo>
                  <a:lnTo>
                    <a:pt x="1497" y="739"/>
                  </a:lnTo>
                  <a:lnTo>
                    <a:pt x="1497" y="718"/>
                  </a:lnTo>
                  <a:lnTo>
                    <a:pt x="1497" y="718"/>
                  </a:lnTo>
                  <a:lnTo>
                    <a:pt x="1477" y="718"/>
                  </a:lnTo>
                  <a:lnTo>
                    <a:pt x="1477" y="698"/>
                  </a:lnTo>
                  <a:lnTo>
                    <a:pt x="1477" y="698"/>
                  </a:lnTo>
                  <a:lnTo>
                    <a:pt x="1477" y="698"/>
                  </a:lnTo>
                  <a:lnTo>
                    <a:pt x="1477" y="718"/>
                  </a:lnTo>
                  <a:lnTo>
                    <a:pt x="1477" y="718"/>
                  </a:lnTo>
                  <a:lnTo>
                    <a:pt x="1477" y="718"/>
                  </a:lnTo>
                  <a:lnTo>
                    <a:pt x="1456" y="698"/>
                  </a:lnTo>
                  <a:lnTo>
                    <a:pt x="1456" y="698"/>
                  </a:lnTo>
                  <a:lnTo>
                    <a:pt x="1456" y="678"/>
                  </a:lnTo>
                  <a:lnTo>
                    <a:pt x="1456" y="678"/>
                  </a:lnTo>
                  <a:lnTo>
                    <a:pt x="1456" y="678"/>
                  </a:lnTo>
                  <a:lnTo>
                    <a:pt x="1456" y="657"/>
                  </a:lnTo>
                  <a:lnTo>
                    <a:pt x="1456" y="657"/>
                  </a:lnTo>
                  <a:lnTo>
                    <a:pt x="1436" y="657"/>
                  </a:lnTo>
                  <a:lnTo>
                    <a:pt x="1415" y="616"/>
                  </a:lnTo>
                  <a:lnTo>
                    <a:pt x="1415" y="616"/>
                  </a:lnTo>
                  <a:lnTo>
                    <a:pt x="1415" y="616"/>
                  </a:lnTo>
                  <a:lnTo>
                    <a:pt x="1415" y="596"/>
                  </a:lnTo>
                  <a:lnTo>
                    <a:pt x="1415" y="596"/>
                  </a:lnTo>
                  <a:lnTo>
                    <a:pt x="1415" y="596"/>
                  </a:lnTo>
                  <a:lnTo>
                    <a:pt x="1394" y="575"/>
                  </a:lnTo>
                  <a:lnTo>
                    <a:pt x="1394" y="575"/>
                  </a:lnTo>
                  <a:lnTo>
                    <a:pt x="1394" y="575"/>
                  </a:lnTo>
                  <a:lnTo>
                    <a:pt x="1394" y="575"/>
                  </a:lnTo>
                  <a:lnTo>
                    <a:pt x="1394" y="554"/>
                  </a:lnTo>
                  <a:lnTo>
                    <a:pt x="1394" y="554"/>
                  </a:lnTo>
                  <a:lnTo>
                    <a:pt x="1394" y="554"/>
                  </a:lnTo>
                  <a:lnTo>
                    <a:pt x="1394" y="554"/>
                  </a:lnTo>
                  <a:lnTo>
                    <a:pt x="1394" y="534"/>
                  </a:lnTo>
                  <a:lnTo>
                    <a:pt x="1394" y="534"/>
                  </a:lnTo>
                  <a:lnTo>
                    <a:pt x="1394" y="534"/>
                  </a:lnTo>
                  <a:lnTo>
                    <a:pt x="1374" y="534"/>
                  </a:lnTo>
                  <a:lnTo>
                    <a:pt x="1354" y="534"/>
                  </a:lnTo>
                  <a:lnTo>
                    <a:pt x="1354" y="534"/>
                  </a:lnTo>
                  <a:lnTo>
                    <a:pt x="1333" y="534"/>
                  </a:lnTo>
                  <a:lnTo>
                    <a:pt x="1333" y="514"/>
                  </a:lnTo>
                  <a:lnTo>
                    <a:pt x="1333" y="493"/>
                  </a:lnTo>
                  <a:lnTo>
                    <a:pt x="1333" y="472"/>
                  </a:lnTo>
                  <a:lnTo>
                    <a:pt x="1312" y="431"/>
                  </a:lnTo>
                  <a:lnTo>
                    <a:pt x="1312" y="410"/>
                  </a:lnTo>
                  <a:lnTo>
                    <a:pt x="1292" y="390"/>
                  </a:lnTo>
                  <a:lnTo>
                    <a:pt x="1272" y="390"/>
                  </a:lnTo>
                  <a:lnTo>
                    <a:pt x="1251" y="370"/>
                  </a:lnTo>
                  <a:lnTo>
                    <a:pt x="1251" y="370"/>
                  </a:lnTo>
                  <a:lnTo>
                    <a:pt x="1230" y="349"/>
                  </a:lnTo>
                  <a:lnTo>
                    <a:pt x="1230" y="328"/>
                  </a:lnTo>
                  <a:lnTo>
                    <a:pt x="1230" y="328"/>
                  </a:lnTo>
                  <a:lnTo>
                    <a:pt x="1230" y="308"/>
                  </a:lnTo>
                  <a:lnTo>
                    <a:pt x="1251" y="308"/>
                  </a:lnTo>
                  <a:lnTo>
                    <a:pt x="1251" y="288"/>
                  </a:lnTo>
                  <a:lnTo>
                    <a:pt x="1251" y="288"/>
                  </a:lnTo>
                  <a:lnTo>
                    <a:pt x="1312" y="246"/>
                  </a:lnTo>
                  <a:lnTo>
                    <a:pt x="1374" y="226"/>
                  </a:lnTo>
                  <a:lnTo>
                    <a:pt x="1415" y="226"/>
                  </a:lnTo>
                  <a:lnTo>
                    <a:pt x="1415" y="226"/>
                  </a:lnTo>
                  <a:lnTo>
                    <a:pt x="1415" y="206"/>
                  </a:lnTo>
                  <a:lnTo>
                    <a:pt x="1415" y="185"/>
                  </a:lnTo>
                  <a:lnTo>
                    <a:pt x="1436" y="144"/>
                  </a:lnTo>
                  <a:lnTo>
                    <a:pt x="1436" y="144"/>
                  </a:lnTo>
                  <a:lnTo>
                    <a:pt x="1436" y="144"/>
                  </a:lnTo>
                  <a:lnTo>
                    <a:pt x="1436" y="124"/>
                  </a:lnTo>
                  <a:lnTo>
                    <a:pt x="1436" y="103"/>
                  </a:lnTo>
                  <a:lnTo>
                    <a:pt x="1436" y="103"/>
                  </a:lnTo>
                  <a:lnTo>
                    <a:pt x="1436" y="82"/>
                  </a:lnTo>
                  <a:lnTo>
                    <a:pt x="1436" y="82"/>
                  </a:lnTo>
                  <a:lnTo>
                    <a:pt x="1477" y="62"/>
                  </a:lnTo>
                  <a:lnTo>
                    <a:pt x="1477" y="62"/>
                  </a:lnTo>
                  <a:lnTo>
                    <a:pt x="1477" y="62"/>
                  </a:lnTo>
                  <a:lnTo>
                    <a:pt x="1456" y="62"/>
                  </a:lnTo>
                  <a:lnTo>
                    <a:pt x="1456" y="62"/>
                  </a:lnTo>
                  <a:lnTo>
                    <a:pt x="1456" y="62"/>
                  </a:lnTo>
                  <a:lnTo>
                    <a:pt x="1456" y="62"/>
                  </a:lnTo>
                  <a:lnTo>
                    <a:pt x="1477" y="42"/>
                  </a:lnTo>
                  <a:lnTo>
                    <a:pt x="1477" y="42"/>
                  </a:lnTo>
                  <a:lnTo>
                    <a:pt x="1497" y="42"/>
                  </a:lnTo>
                  <a:lnTo>
                    <a:pt x="1497" y="42"/>
                  </a:lnTo>
                  <a:lnTo>
                    <a:pt x="1497" y="42"/>
                  </a:lnTo>
                  <a:lnTo>
                    <a:pt x="1497" y="42"/>
                  </a:lnTo>
                  <a:lnTo>
                    <a:pt x="1497" y="42"/>
                  </a:lnTo>
                  <a:lnTo>
                    <a:pt x="1477" y="21"/>
                  </a:lnTo>
                  <a:lnTo>
                    <a:pt x="1477" y="21"/>
                  </a:lnTo>
                  <a:lnTo>
                    <a:pt x="1477" y="21"/>
                  </a:lnTo>
                  <a:lnTo>
                    <a:pt x="1456" y="0"/>
                  </a:lnTo>
                  <a:lnTo>
                    <a:pt x="1456" y="0"/>
                  </a:lnTo>
                  <a:lnTo>
                    <a:pt x="1456" y="0"/>
                  </a:lnTo>
                  <a:lnTo>
                    <a:pt x="1436" y="0"/>
                  </a:lnTo>
                  <a:lnTo>
                    <a:pt x="1436" y="0"/>
                  </a:lnTo>
                  <a:lnTo>
                    <a:pt x="1436" y="21"/>
                  </a:lnTo>
                  <a:lnTo>
                    <a:pt x="1415" y="21"/>
                  </a:lnTo>
                  <a:lnTo>
                    <a:pt x="1415" y="42"/>
                  </a:lnTo>
                  <a:lnTo>
                    <a:pt x="1374" y="21"/>
                  </a:lnTo>
                  <a:lnTo>
                    <a:pt x="1333" y="42"/>
                  </a:lnTo>
                  <a:lnTo>
                    <a:pt x="1292" y="42"/>
                  </a:lnTo>
                  <a:lnTo>
                    <a:pt x="1272" y="42"/>
                  </a:lnTo>
                  <a:lnTo>
                    <a:pt x="1230" y="42"/>
                  </a:lnTo>
                  <a:lnTo>
                    <a:pt x="1190" y="62"/>
                  </a:lnTo>
                  <a:lnTo>
                    <a:pt x="1169" y="62"/>
                  </a:lnTo>
                  <a:lnTo>
                    <a:pt x="1169" y="42"/>
                  </a:lnTo>
                  <a:lnTo>
                    <a:pt x="1148" y="42"/>
                  </a:lnTo>
                  <a:lnTo>
                    <a:pt x="1148" y="42"/>
                  </a:lnTo>
                  <a:lnTo>
                    <a:pt x="1128" y="21"/>
                  </a:lnTo>
                  <a:lnTo>
                    <a:pt x="1128" y="21"/>
                  </a:lnTo>
                  <a:lnTo>
                    <a:pt x="1108" y="21"/>
                  </a:lnTo>
                  <a:lnTo>
                    <a:pt x="1108" y="21"/>
                  </a:lnTo>
                  <a:lnTo>
                    <a:pt x="1087" y="21"/>
                  </a:lnTo>
                  <a:lnTo>
                    <a:pt x="1087" y="21"/>
                  </a:lnTo>
                  <a:lnTo>
                    <a:pt x="1087" y="21"/>
                  </a:lnTo>
                  <a:lnTo>
                    <a:pt x="1066" y="21"/>
                  </a:lnTo>
                  <a:lnTo>
                    <a:pt x="1066" y="21"/>
                  </a:lnTo>
                  <a:lnTo>
                    <a:pt x="1066" y="21"/>
                  </a:lnTo>
                  <a:lnTo>
                    <a:pt x="1046" y="21"/>
                  </a:lnTo>
                  <a:lnTo>
                    <a:pt x="1026" y="21"/>
                  </a:lnTo>
                  <a:lnTo>
                    <a:pt x="1026" y="21"/>
                  </a:lnTo>
                  <a:lnTo>
                    <a:pt x="1005" y="21"/>
                  </a:lnTo>
                  <a:lnTo>
                    <a:pt x="964" y="21"/>
                  </a:lnTo>
                  <a:lnTo>
                    <a:pt x="964" y="21"/>
                  </a:lnTo>
                  <a:lnTo>
                    <a:pt x="964" y="21"/>
                  </a:lnTo>
                  <a:lnTo>
                    <a:pt x="964" y="21"/>
                  </a:lnTo>
                  <a:lnTo>
                    <a:pt x="964" y="21"/>
                  </a:lnTo>
                  <a:lnTo>
                    <a:pt x="943" y="0"/>
                  </a:lnTo>
                  <a:lnTo>
                    <a:pt x="943" y="0"/>
                  </a:lnTo>
                  <a:lnTo>
                    <a:pt x="943" y="0"/>
                  </a:lnTo>
                  <a:lnTo>
                    <a:pt x="943" y="0"/>
                  </a:lnTo>
                  <a:lnTo>
                    <a:pt x="943" y="21"/>
                  </a:lnTo>
                  <a:lnTo>
                    <a:pt x="943" y="21"/>
                  </a:lnTo>
                  <a:lnTo>
                    <a:pt x="943" y="21"/>
                  </a:lnTo>
                  <a:lnTo>
                    <a:pt x="943" y="21"/>
                  </a:lnTo>
                  <a:lnTo>
                    <a:pt x="922" y="21"/>
                  </a:lnTo>
                  <a:lnTo>
                    <a:pt x="922" y="21"/>
                  </a:lnTo>
                  <a:lnTo>
                    <a:pt x="922" y="21"/>
                  </a:lnTo>
                  <a:lnTo>
                    <a:pt x="922" y="21"/>
                  </a:lnTo>
                  <a:lnTo>
                    <a:pt x="902" y="21"/>
                  </a:lnTo>
                  <a:lnTo>
                    <a:pt x="922" y="21"/>
                  </a:lnTo>
                  <a:lnTo>
                    <a:pt x="902" y="42"/>
                  </a:lnTo>
                  <a:lnTo>
                    <a:pt x="902" y="42"/>
                  </a:lnTo>
                  <a:lnTo>
                    <a:pt x="902" y="42"/>
                  </a:lnTo>
                  <a:lnTo>
                    <a:pt x="902" y="42"/>
                  </a:lnTo>
                  <a:lnTo>
                    <a:pt x="902" y="42"/>
                  </a:lnTo>
                  <a:lnTo>
                    <a:pt x="902" y="42"/>
                  </a:lnTo>
                  <a:lnTo>
                    <a:pt x="882" y="21"/>
                  </a:lnTo>
                  <a:lnTo>
                    <a:pt x="882" y="21"/>
                  </a:lnTo>
                  <a:lnTo>
                    <a:pt x="882" y="21"/>
                  </a:lnTo>
                  <a:lnTo>
                    <a:pt x="882" y="0"/>
                  </a:lnTo>
                  <a:lnTo>
                    <a:pt x="861" y="0"/>
                  </a:lnTo>
                  <a:lnTo>
                    <a:pt x="861" y="0"/>
                  </a:lnTo>
                  <a:lnTo>
                    <a:pt x="861" y="0"/>
                  </a:lnTo>
                  <a:lnTo>
                    <a:pt x="861" y="0"/>
                  </a:lnTo>
                  <a:lnTo>
                    <a:pt x="861" y="0"/>
                  </a:lnTo>
                  <a:lnTo>
                    <a:pt x="861" y="21"/>
                  </a:lnTo>
                  <a:lnTo>
                    <a:pt x="861" y="21"/>
                  </a:lnTo>
                  <a:lnTo>
                    <a:pt x="882" y="21"/>
                  </a:lnTo>
                  <a:lnTo>
                    <a:pt x="882" y="42"/>
                  </a:lnTo>
                  <a:lnTo>
                    <a:pt x="882" y="42"/>
                  </a:lnTo>
                  <a:lnTo>
                    <a:pt x="861" y="42"/>
                  </a:lnTo>
                  <a:lnTo>
                    <a:pt x="861" y="42"/>
                  </a:lnTo>
                  <a:lnTo>
                    <a:pt x="861" y="42"/>
                  </a:lnTo>
                  <a:lnTo>
                    <a:pt x="840" y="42"/>
                  </a:lnTo>
                  <a:lnTo>
                    <a:pt x="840" y="21"/>
                  </a:lnTo>
                  <a:lnTo>
                    <a:pt x="840" y="21"/>
                  </a:lnTo>
                  <a:lnTo>
                    <a:pt x="820" y="21"/>
                  </a:lnTo>
                  <a:lnTo>
                    <a:pt x="820" y="21"/>
                  </a:lnTo>
                  <a:lnTo>
                    <a:pt x="820" y="0"/>
                  </a:lnTo>
                  <a:lnTo>
                    <a:pt x="820" y="21"/>
                  </a:lnTo>
                  <a:lnTo>
                    <a:pt x="820" y="42"/>
                  </a:lnTo>
                  <a:lnTo>
                    <a:pt x="820" y="62"/>
                  </a:lnTo>
                  <a:lnTo>
                    <a:pt x="840" y="62"/>
                  </a:lnTo>
                  <a:lnTo>
                    <a:pt x="840" y="62"/>
                  </a:lnTo>
                  <a:lnTo>
                    <a:pt x="840" y="62"/>
                  </a:lnTo>
                  <a:lnTo>
                    <a:pt x="840" y="62"/>
                  </a:lnTo>
                  <a:lnTo>
                    <a:pt x="840" y="82"/>
                  </a:lnTo>
                  <a:lnTo>
                    <a:pt x="820" y="82"/>
                  </a:lnTo>
                  <a:lnTo>
                    <a:pt x="800" y="82"/>
                  </a:lnTo>
                  <a:lnTo>
                    <a:pt x="800" y="82"/>
                  </a:lnTo>
                  <a:lnTo>
                    <a:pt x="800" y="103"/>
                  </a:lnTo>
                  <a:lnTo>
                    <a:pt x="800" y="103"/>
                  </a:lnTo>
                  <a:lnTo>
                    <a:pt x="758" y="82"/>
                  </a:lnTo>
                  <a:lnTo>
                    <a:pt x="738" y="82"/>
                  </a:lnTo>
                  <a:lnTo>
                    <a:pt x="738" y="82"/>
                  </a:lnTo>
                  <a:lnTo>
                    <a:pt x="738" y="82"/>
                  </a:lnTo>
                  <a:lnTo>
                    <a:pt x="738" y="103"/>
                  </a:lnTo>
                  <a:lnTo>
                    <a:pt x="738" y="103"/>
                  </a:lnTo>
                  <a:lnTo>
                    <a:pt x="738" y="103"/>
                  </a:lnTo>
                  <a:lnTo>
                    <a:pt x="718" y="103"/>
                  </a:lnTo>
                  <a:lnTo>
                    <a:pt x="718" y="103"/>
                  </a:lnTo>
                  <a:lnTo>
                    <a:pt x="697" y="103"/>
                  </a:lnTo>
                  <a:lnTo>
                    <a:pt x="676" y="103"/>
                  </a:lnTo>
                  <a:lnTo>
                    <a:pt x="676" y="82"/>
                  </a:lnTo>
                  <a:lnTo>
                    <a:pt x="656" y="82"/>
                  </a:lnTo>
                  <a:lnTo>
                    <a:pt x="656" y="82"/>
                  </a:lnTo>
                  <a:lnTo>
                    <a:pt x="656" y="82"/>
                  </a:lnTo>
                  <a:lnTo>
                    <a:pt x="656" y="103"/>
                  </a:lnTo>
                  <a:lnTo>
                    <a:pt x="656" y="103"/>
                  </a:lnTo>
                  <a:lnTo>
                    <a:pt x="656" y="103"/>
                  </a:lnTo>
                  <a:lnTo>
                    <a:pt x="656" y="103"/>
                  </a:lnTo>
                  <a:lnTo>
                    <a:pt x="656" y="103"/>
                  </a:lnTo>
                  <a:lnTo>
                    <a:pt x="656" y="103"/>
                  </a:lnTo>
                  <a:lnTo>
                    <a:pt x="656" y="124"/>
                  </a:lnTo>
                  <a:lnTo>
                    <a:pt x="656" y="124"/>
                  </a:lnTo>
                  <a:lnTo>
                    <a:pt x="656" y="124"/>
                  </a:lnTo>
                  <a:lnTo>
                    <a:pt x="656" y="144"/>
                  </a:lnTo>
                  <a:lnTo>
                    <a:pt x="656" y="144"/>
                  </a:lnTo>
                  <a:lnTo>
                    <a:pt x="656" y="144"/>
                  </a:lnTo>
                  <a:lnTo>
                    <a:pt x="656" y="144"/>
                  </a:lnTo>
                  <a:lnTo>
                    <a:pt x="656" y="144"/>
                  </a:lnTo>
                  <a:lnTo>
                    <a:pt x="636" y="124"/>
                  </a:lnTo>
                  <a:lnTo>
                    <a:pt x="636" y="124"/>
                  </a:lnTo>
                  <a:lnTo>
                    <a:pt x="636" y="124"/>
                  </a:lnTo>
                  <a:lnTo>
                    <a:pt x="636" y="124"/>
                  </a:lnTo>
                  <a:lnTo>
                    <a:pt x="636" y="124"/>
                  </a:lnTo>
                  <a:lnTo>
                    <a:pt x="636" y="124"/>
                  </a:lnTo>
                  <a:lnTo>
                    <a:pt x="636" y="144"/>
                  </a:lnTo>
                  <a:lnTo>
                    <a:pt x="636" y="144"/>
                  </a:lnTo>
                  <a:lnTo>
                    <a:pt x="615" y="144"/>
                  </a:lnTo>
                  <a:lnTo>
                    <a:pt x="615" y="144"/>
                  </a:lnTo>
                  <a:lnTo>
                    <a:pt x="615" y="144"/>
                  </a:lnTo>
                  <a:lnTo>
                    <a:pt x="636" y="144"/>
                  </a:lnTo>
                  <a:lnTo>
                    <a:pt x="636" y="144"/>
                  </a:lnTo>
                  <a:lnTo>
                    <a:pt x="636" y="144"/>
                  </a:lnTo>
                  <a:lnTo>
                    <a:pt x="615" y="144"/>
                  </a:lnTo>
                  <a:lnTo>
                    <a:pt x="615" y="144"/>
                  </a:lnTo>
                  <a:lnTo>
                    <a:pt x="594" y="144"/>
                  </a:lnTo>
                  <a:lnTo>
                    <a:pt x="594" y="144"/>
                  </a:lnTo>
                  <a:lnTo>
                    <a:pt x="594" y="144"/>
                  </a:lnTo>
                  <a:lnTo>
                    <a:pt x="594" y="144"/>
                  </a:lnTo>
                  <a:lnTo>
                    <a:pt x="594" y="144"/>
                  </a:lnTo>
                  <a:lnTo>
                    <a:pt x="574" y="144"/>
                  </a:lnTo>
                  <a:lnTo>
                    <a:pt x="574" y="144"/>
                  </a:lnTo>
                  <a:lnTo>
                    <a:pt x="574" y="144"/>
                  </a:lnTo>
                  <a:lnTo>
                    <a:pt x="554" y="144"/>
                  </a:lnTo>
                  <a:lnTo>
                    <a:pt x="554" y="144"/>
                  </a:lnTo>
                  <a:lnTo>
                    <a:pt x="554" y="164"/>
                  </a:lnTo>
                  <a:lnTo>
                    <a:pt x="554" y="164"/>
                  </a:lnTo>
                  <a:lnTo>
                    <a:pt x="533" y="185"/>
                  </a:lnTo>
                  <a:lnTo>
                    <a:pt x="512" y="185"/>
                  </a:lnTo>
                  <a:lnTo>
                    <a:pt x="512" y="185"/>
                  </a:lnTo>
                  <a:lnTo>
                    <a:pt x="512" y="185"/>
                  </a:lnTo>
                  <a:lnTo>
                    <a:pt x="533" y="206"/>
                  </a:lnTo>
                  <a:lnTo>
                    <a:pt x="533" y="206"/>
                  </a:lnTo>
                  <a:lnTo>
                    <a:pt x="533" y="206"/>
                  </a:lnTo>
                  <a:lnTo>
                    <a:pt x="512" y="206"/>
                  </a:lnTo>
                  <a:lnTo>
                    <a:pt x="492" y="206"/>
                  </a:lnTo>
                  <a:lnTo>
                    <a:pt x="492" y="185"/>
                  </a:lnTo>
                  <a:lnTo>
                    <a:pt x="492" y="185"/>
                  </a:lnTo>
                  <a:lnTo>
                    <a:pt x="492" y="185"/>
                  </a:lnTo>
                  <a:lnTo>
                    <a:pt x="492" y="206"/>
                  </a:lnTo>
                  <a:lnTo>
                    <a:pt x="472" y="206"/>
                  </a:lnTo>
                  <a:lnTo>
                    <a:pt x="472" y="206"/>
                  </a:lnTo>
                  <a:lnTo>
                    <a:pt x="492" y="206"/>
                  </a:lnTo>
                  <a:lnTo>
                    <a:pt x="492" y="226"/>
                  </a:lnTo>
                  <a:lnTo>
                    <a:pt x="512" y="246"/>
                  </a:lnTo>
                  <a:lnTo>
                    <a:pt x="512" y="246"/>
                  </a:lnTo>
                  <a:lnTo>
                    <a:pt x="492" y="246"/>
                  </a:lnTo>
                  <a:lnTo>
                    <a:pt x="472" y="246"/>
                  </a:lnTo>
                  <a:lnTo>
                    <a:pt x="472" y="246"/>
                  </a:lnTo>
                  <a:lnTo>
                    <a:pt x="451" y="246"/>
                  </a:lnTo>
                  <a:lnTo>
                    <a:pt x="451" y="246"/>
                  </a:lnTo>
                  <a:lnTo>
                    <a:pt x="430" y="246"/>
                  </a:lnTo>
                  <a:lnTo>
                    <a:pt x="410" y="267"/>
                  </a:lnTo>
                  <a:lnTo>
                    <a:pt x="410" y="267"/>
                  </a:lnTo>
                  <a:lnTo>
                    <a:pt x="410" y="267"/>
                  </a:lnTo>
                  <a:lnTo>
                    <a:pt x="430" y="267"/>
                  </a:lnTo>
                  <a:lnTo>
                    <a:pt x="430" y="288"/>
                  </a:lnTo>
                  <a:lnTo>
                    <a:pt x="410" y="288"/>
                  </a:lnTo>
                  <a:lnTo>
                    <a:pt x="410" y="288"/>
                  </a:lnTo>
                  <a:lnTo>
                    <a:pt x="410" y="288"/>
                  </a:lnTo>
                  <a:lnTo>
                    <a:pt x="410" y="267"/>
                  </a:lnTo>
                  <a:lnTo>
                    <a:pt x="389" y="267"/>
                  </a:lnTo>
                  <a:lnTo>
                    <a:pt x="389" y="267"/>
                  </a:lnTo>
                  <a:lnTo>
                    <a:pt x="389" y="288"/>
                  </a:lnTo>
                  <a:lnTo>
                    <a:pt x="389" y="288"/>
                  </a:lnTo>
                  <a:lnTo>
                    <a:pt x="389" y="288"/>
                  </a:lnTo>
                  <a:lnTo>
                    <a:pt x="389" y="288"/>
                  </a:lnTo>
                  <a:lnTo>
                    <a:pt x="369" y="288"/>
                  </a:lnTo>
                  <a:lnTo>
                    <a:pt x="369" y="288"/>
                  </a:lnTo>
                  <a:lnTo>
                    <a:pt x="369" y="288"/>
                  </a:lnTo>
                  <a:lnTo>
                    <a:pt x="348" y="308"/>
                  </a:lnTo>
                  <a:lnTo>
                    <a:pt x="369" y="308"/>
                  </a:lnTo>
                  <a:lnTo>
                    <a:pt x="369" y="349"/>
                  </a:lnTo>
                  <a:lnTo>
                    <a:pt x="369" y="370"/>
                  </a:lnTo>
                  <a:lnTo>
                    <a:pt x="369" y="370"/>
                  </a:lnTo>
                  <a:lnTo>
                    <a:pt x="369" y="349"/>
                  </a:lnTo>
                  <a:lnTo>
                    <a:pt x="369" y="370"/>
                  </a:lnTo>
                  <a:lnTo>
                    <a:pt x="369" y="370"/>
                  </a:lnTo>
                  <a:lnTo>
                    <a:pt x="348" y="390"/>
                  </a:lnTo>
                  <a:lnTo>
                    <a:pt x="369" y="390"/>
                  </a:lnTo>
                  <a:lnTo>
                    <a:pt x="369" y="390"/>
                  </a:lnTo>
                  <a:lnTo>
                    <a:pt x="348" y="390"/>
                  </a:lnTo>
                  <a:lnTo>
                    <a:pt x="348" y="390"/>
                  </a:lnTo>
                  <a:lnTo>
                    <a:pt x="369" y="410"/>
                  </a:lnTo>
                  <a:lnTo>
                    <a:pt x="369" y="410"/>
                  </a:lnTo>
                  <a:lnTo>
                    <a:pt x="389" y="410"/>
                  </a:lnTo>
                  <a:lnTo>
                    <a:pt x="389" y="410"/>
                  </a:lnTo>
                  <a:lnTo>
                    <a:pt x="389" y="410"/>
                  </a:lnTo>
                  <a:lnTo>
                    <a:pt x="389" y="410"/>
                  </a:lnTo>
                  <a:lnTo>
                    <a:pt x="389" y="410"/>
                  </a:lnTo>
                  <a:lnTo>
                    <a:pt x="389" y="410"/>
                  </a:lnTo>
                  <a:lnTo>
                    <a:pt x="389" y="410"/>
                  </a:lnTo>
                  <a:lnTo>
                    <a:pt x="389" y="410"/>
                  </a:lnTo>
                  <a:lnTo>
                    <a:pt x="389" y="390"/>
                  </a:lnTo>
                  <a:lnTo>
                    <a:pt x="410" y="390"/>
                  </a:lnTo>
                  <a:lnTo>
                    <a:pt x="410" y="390"/>
                  </a:lnTo>
                  <a:lnTo>
                    <a:pt x="410" y="390"/>
                  </a:lnTo>
                  <a:lnTo>
                    <a:pt x="410" y="390"/>
                  </a:lnTo>
                  <a:lnTo>
                    <a:pt x="389" y="370"/>
                  </a:lnTo>
                  <a:lnTo>
                    <a:pt x="389" y="370"/>
                  </a:lnTo>
                  <a:lnTo>
                    <a:pt x="389" y="370"/>
                  </a:lnTo>
                  <a:lnTo>
                    <a:pt x="410" y="390"/>
                  </a:lnTo>
                  <a:lnTo>
                    <a:pt x="410" y="390"/>
                  </a:lnTo>
                  <a:lnTo>
                    <a:pt x="410" y="390"/>
                  </a:lnTo>
                  <a:lnTo>
                    <a:pt x="410" y="410"/>
                  </a:lnTo>
                  <a:lnTo>
                    <a:pt x="410" y="410"/>
                  </a:lnTo>
                  <a:lnTo>
                    <a:pt x="410" y="410"/>
                  </a:lnTo>
                  <a:lnTo>
                    <a:pt x="410" y="410"/>
                  </a:lnTo>
                  <a:lnTo>
                    <a:pt x="389" y="431"/>
                  </a:lnTo>
                  <a:lnTo>
                    <a:pt x="389" y="431"/>
                  </a:lnTo>
                  <a:lnTo>
                    <a:pt x="389" y="410"/>
                  </a:lnTo>
                  <a:lnTo>
                    <a:pt x="389" y="431"/>
                  </a:lnTo>
                  <a:lnTo>
                    <a:pt x="369" y="431"/>
                  </a:lnTo>
                  <a:lnTo>
                    <a:pt x="369" y="431"/>
                  </a:lnTo>
                  <a:lnTo>
                    <a:pt x="369" y="452"/>
                  </a:lnTo>
                  <a:lnTo>
                    <a:pt x="369" y="452"/>
                  </a:lnTo>
                  <a:lnTo>
                    <a:pt x="369" y="472"/>
                  </a:lnTo>
                  <a:lnTo>
                    <a:pt x="389" y="493"/>
                  </a:lnTo>
                  <a:lnTo>
                    <a:pt x="389" y="493"/>
                  </a:lnTo>
                  <a:lnTo>
                    <a:pt x="389" y="493"/>
                  </a:lnTo>
                  <a:lnTo>
                    <a:pt x="389" y="493"/>
                  </a:lnTo>
                  <a:lnTo>
                    <a:pt x="369" y="514"/>
                  </a:lnTo>
                  <a:lnTo>
                    <a:pt x="389" y="514"/>
                  </a:lnTo>
                  <a:lnTo>
                    <a:pt x="389" y="514"/>
                  </a:lnTo>
                  <a:lnTo>
                    <a:pt x="410" y="514"/>
                  </a:lnTo>
                  <a:lnTo>
                    <a:pt x="410" y="514"/>
                  </a:lnTo>
                  <a:lnTo>
                    <a:pt x="410" y="514"/>
                  </a:lnTo>
                  <a:lnTo>
                    <a:pt x="410" y="493"/>
                  </a:lnTo>
                  <a:lnTo>
                    <a:pt x="410" y="493"/>
                  </a:lnTo>
                  <a:lnTo>
                    <a:pt x="410" y="493"/>
                  </a:lnTo>
                  <a:lnTo>
                    <a:pt x="430" y="493"/>
                  </a:lnTo>
                  <a:lnTo>
                    <a:pt x="451" y="493"/>
                  </a:lnTo>
                  <a:lnTo>
                    <a:pt x="451" y="493"/>
                  </a:lnTo>
                  <a:lnTo>
                    <a:pt x="451" y="493"/>
                  </a:lnTo>
                  <a:lnTo>
                    <a:pt x="472" y="493"/>
                  </a:lnTo>
                  <a:lnTo>
                    <a:pt x="472" y="493"/>
                  </a:lnTo>
                  <a:lnTo>
                    <a:pt x="472" y="493"/>
                  </a:lnTo>
                  <a:lnTo>
                    <a:pt x="492" y="493"/>
                  </a:lnTo>
                  <a:lnTo>
                    <a:pt x="472" y="493"/>
                  </a:lnTo>
                  <a:lnTo>
                    <a:pt x="472" y="493"/>
                  </a:lnTo>
                  <a:lnTo>
                    <a:pt x="472" y="493"/>
                  </a:lnTo>
                  <a:lnTo>
                    <a:pt x="472" y="493"/>
                  </a:lnTo>
                  <a:lnTo>
                    <a:pt x="472" y="493"/>
                  </a:lnTo>
                  <a:lnTo>
                    <a:pt x="472" y="514"/>
                  </a:lnTo>
                  <a:lnTo>
                    <a:pt x="472" y="514"/>
                  </a:lnTo>
                  <a:lnTo>
                    <a:pt x="472" y="514"/>
                  </a:lnTo>
                  <a:lnTo>
                    <a:pt x="472" y="514"/>
                  </a:lnTo>
                  <a:lnTo>
                    <a:pt x="472" y="514"/>
                  </a:lnTo>
                  <a:lnTo>
                    <a:pt x="472" y="514"/>
                  </a:lnTo>
                  <a:lnTo>
                    <a:pt x="472" y="514"/>
                  </a:lnTo>
                  <a:lnTo>
                    <a:pt x="451" y="514"/>
                  </a:lnTo>
                  <a:lnTo>
                    <a:pt x="451" y="514"/>
                  </a:lnTo>
                  <a:lnTo>
                    <a:pt x="451" y="514"/>
                  </a:lnTo>
                  <a:lnTo>
                    <a:pt x="430" y="514"/>
                  </a:lnTo>
                  <a:lnTo>
                    <a:pt x="430" y="514"/>
                  </a:lnTo>
                  <a:lnTo>
                    <a:pt x="410" y="514"/>
                  </a:lnTo>
                  <a:lnTo>
                    <a:pt x="410" y="514"/>
                  </a:lnTo>
                  <a:lnTo>
                    <a:pt x="410" y="514"/>
                  </a:lnTo>
                  <a:lnTo>
                    <a:pt x="410" y="534"/>
                  </a:lnTo>
                  <a:lnTo>
                    <a:pt x="410" y="534"/>
                  </a:lnTo>
                  <a:lnTo>
                    <a:pt x="410" y="534"/>
                  </a:lnTo>
                  <a:lnTo>
                    <a:pt x="410" y="534"/>
                  </a:lnTo>
                  <a:lnTo>
                    <a:pt x="410" y="534"/>
                  </a:lnTo>
                  <a:lnTo>
                    <a:pt x="410" y="534"/>
                  </a:lnTo>
                  <a:lnTo>
                    <a:pt x="410" y="534"/>
                  </a:lnTo>
                  <a:lnTo>
                    <a:pt x="410" y="534"/>
                  </a:lnTo>
                  <a:lnTo>
                    <a:pt x="389" y="554"/>
                  </a:lnTo>
                  <a:lnTo>
                    <a:pt x="389" y="554"/>
                  </a:lnTo>
                  <a:lnTo>
                    <a:pt x="410" y="575"/>
                  </a:lnTo>
                  <a:lnTo>
                    <a:pt x="410" y="575"/>
                  </a:lnTo>
                  <a:lnTo>
                    <a:pt x="410" y="596"/>
                  </a:lnTo>
                  <a:lnTo>
                    <a:pt x="410" y="596"/>
                  </a:lnTo>
                  <a:lnTo>
                    <a:pt x="410" y="596"/>
                  </a:lnTo>
                  <a:lnTo>
                    <a:pt x="410" y="596"/>
                  </a:lnTo>
                  <a:lnTo>
                    <a:pt x="410" y="616"/>
                  </a:lnTo>
                  <a:lnTo>
                    <a:pt x="410" y="616"/>
                  </a:lnTo>
                  <a:lnTo>
                    <a:pt x="410" y="616"/>
                  </a:lnTo>
                  <a:lnTo>
                    <a:pt x="410" y="596"/>
                  </a:lnTo>
                  <a:lnTo>
                    <a:pt x="410" y="596"/>
                  </a:lnTo>
                  <a:lnTo>
                    <a:pt x="430" y="596"/>
                  </a:lnTo>
                  <a:lnTo>
                    <a:pt x="430" y="596"/>
                  </a:lnTo>
                  <a:lnTo>
                    <a:pt x="430" y="596"/>
                  </a:lnTo>
                  <a:lnTo>
                    <a:pt x="430" y="616"/>
                  </a:lnTo>
                  <a:lnTo>
                    <a:pt x="430" y="616"/>
                  </a:lnTo>
                  <a:lnTo>
                    <a:pt x="430" y="616"/>
                  </a:lnTo>
                  <a:lnTo>
                    <a:pt x="430" y="616"/>
                  </a:lnTo>
                  <a:lnTo>
                    <a:pt x="451" y="616"/>
                  </a:lnTo>
                  <a:lnTo>
                    <a:pt x="451" y="616"/>
                  </a:lnTo>
                  <a:lnTo>
                    <a:pt x="451" y="616"/>
                  </a:lnTo>
                  <a:lnTo>
                    <a:pt x="451" y="636"/>
                  </a:lnTo>
                  <a:lnTo>
                    <a:pt x="451" y="636"/>
                  </a:lnTo>
                  <a:lnTo>
                    <a:pt x="451" y="657"/>
                  </a:lnTo>
                  <a:lnTo>
                    <a:pt x="451" y="657"/>
                  </a:lnTo>
                  <a:lnTo>
                    <a:pt x="472" y="678"/>
                  </a:lnTo>
                  <a:lnTo>
                    <a:pt x="472" y="678"/>
                  </a:lnTo>
                  <a:lnTo>
                    <a:pt x="472" y="678"/>
                  </a:lnTo>
                  <a:lnTo>
                    <a:pt x="472" y="678"/>
                  </a:lnTo>
                  <a:lnTo>
                    <a:pt x="472" y="678"/>
                  </a:lnTo>
                  <a:lnTo>
                    <a:pt x="472" y="698"/>
                  </a:lnTo>
                  <a:lnTo>
                    <a:pt x="472" y="698"/>
                  </a:lnTo>
                  <a:lnTo>
                    <a:pt x="472" y="698"/>
                  </a:lnTo>
                  <a:lnTo>
                    <a:pt x="492" y="698"/>
                  </a:lnTo>
                  <a:lnTo>
                    <a:pt x="492" y="698"/>
                  </a:lnTo>
                  <a:lnTo>
                    <a:pt x="492" y="698"/>
                  </a:lnTo>
                  <a:lnTo>
                    <a:pt x="492" y="698"/>
                  </a:lnTo>
                  <a:lnTo>
                    <a:pt x="492" y="698"/>
                  </a:lnTo>
                  <a:lnTo>
                    <a:pt x="492" y="698"/>
                  </a:lnTo>
                  <a:lnTo>
                    <a:pt x="492" y="698"/>
                  </a:lnTo>
                  <a:lnTo>
                    <a:pt x="492" y="698"/>
                  </a:lnTo>
                  <a:lnTo>
                    <a:pt x="492" y="698"/>
                  </a:lnTo>
                  <a:lnTo>
                    <a:pt x="492" y="698"/>
                  </a:lnTo>
                  <a:lnTo>
                    <a:pt x="492" y="698"/>
                  </a:lnTo>
                  <a:lnTo>
                    <a:pt x="512" y="698"/>
                  </a:lnTo>
                  <a:lnTo>
                    <a:pt x="512" y="698"/>
                  </a:lnTo>
                  <a:lnTo>
                    <a:pt x="512" y="698"/>
                  </a:lnTo>
                  <a:lnTo>
                    <a:pt x="512" y="698"/>
                  </a:lnTo>
                  <a:lnTo>
                    <a:pt x="512" y="698"/>
                  </a:lnTo>
                  <a:lnTo>
                    <a:pt x="512" y="698"/>
                  </a:lnTo>
                  <a:lnTo>
                    <a:pt x="533" y="698"/>
                  </a:lnTo>
                  <a:lnTo>
                    <a:pt x="554" y="698"/>
                  </a:lnTo>
                  <a:lnTo>
                    <a:pt x="554" y="718"/>
                  </a:lnTo>
                  <a:lnTo>
                    <a:pt x="574" y="718"/>
                  </a:lnTo>
                  <a:lnTo>
                    <a:pt x="574" y="739"/>
                  </a:lnTo>
                  <a:lnTo>
                    <a:pt x="574" y="739"/>
                  </a:lnTo>
                  <a:lnTo>
                    <a:pt x="574" y="739"/>
                  </a:lnTo>
                  <a:lnTo>
                    <a:pt x="574" y="739"/>
                  </a:lnTo>
                  <a:lnTo>
                    <a:pt x="594" y="718"/>
                  </a:lnTo>
                  <a:lnTo>
                    <a:pt x="594" y="718"/>
                  </a:lnTo>
                  <a:lnTo>
                    <a:pt x="594" y="718"/>
                  </a:lnTo>
                  <a:lnTo>
                    <a:pt x="594" y="718"/>
                  </a:lnTo>
                  <a:lnTo>
                    <a:pt x="615" y="718"/>
                  </a:lnTo>
                  <a:lnTo>
                    <a:pt x="615" y="718"/>
                  </a:lnTo>
                  <a:lnTo>
                    <a:pt x="615" y="718"/>
                  </a:lnTo>
                  <a:lnTo>
                    <a:pt x="615" y="698"/>
                  </a:lnTo>
                  <a:lnTo>
                    <a:pt x="615" y="698"/>
                  </a:lnTo>
                  <a:lnTo>
                    <a:pt x="615" y="678"/>
                  </a:lnTo>
                  <a:lnTo>
                    <a:pt x="615" y="678"/>
                  </a:lnTo>
                  <a:lnTo>
                    <a:pt x="615" y="678"/>
                  </a:lnTo>
                  <a:lnTo>
                    <a:pt x="615" y="657"/>
                  </a:lnTo>
                  <a:lnTo>
                    <a:pt x="615" y="657"/>
                  </a:lnTo>
                  <a:lnTo>
                    <a:pt x="636" y="657"/>
                  </a:lnTo>
                  <a:lnTo>
                    <a:pt x="636" y="657"/>
                  </a:lnTo>
                  <a:lnTo>
                    <a:pt x="656" y="657"/>
                  </a:lnTo>
                  <a:lnTo>
                    <a:pt x="676" y="678"/>
                  </a:lnTo>
                  <a:lnTo>
                    <a:pt x="676" y="678"/>
                  </a:lnTo>
                  <a:lnTo>
                    <a:pt x="697" y="698"/>
                  </a:lnTo>
                  <a:lnTo>
                    <a:pt x="697" y="698"/>
                  </a:lnTo>
                  <a:lnTo>
                    <a:pt x="676" y="698"/>
                  </a:lnTo>
                  <a:lnTo>
                    <a:pt x="676" y="718"/>
                  </a:lnTo>
                  <a:lnTo>
                    <a:pt x="676" y="718"/>
                  </a:lnTo>
                  <a:lnTo>
                    <a:pt x="676" y="718"/>
                  </a:lnTo>
                  <a:lnTo>
                    <a:pt x="676" y="739"/>
                  </a:lnTo>
                  <a:lnTo>
                    <a:pt x="676" y="739"/>
                  </a:lnTo>
                  <a:lnTo>
                    <a:pt x="676" y="739"/>
                  </a:lnTo>
                  <a:lnTo>
                    <a:pt x="676" y="760"/>
                  </a:lnTo>
                  <a:lnTo>
                    <a:pt x="676" y="760"/>
                  </a:lnTo>
                  <a:lnTo>
                    <a:pt x="676" y="760"/>
                  </a:lnTo>
                  <a:lnTo>
                    <a:pt x="676" y="760"/>
                  </a:lnTo>
                  <a:lnTo>
                    <a:pt x="676" y="780"/>
                  </a:lnTo>
                  <a:lnTo>
                    <a:pt x="676" y="780"/>
                  </a:lnTo>
                  <a:lnTo>
                    <a:pt x="676" y="800"/>
                  </a:lnTo>
                  <a:lnTo>
                    <a:pt x="676" y="821"/>
                  </a:lnTo>
                  <a:lnTo>
                    <a:pt x="676" y="821"/>
                  </a:lnTo>
                  <a:lnTo>
                    <a:pt x="676" y="842"/>
                  </a:lnTo>
                  <a:lnTo>
                    <a:pt x="656" y="882"/>
                  </a:lnTo>
                  <a:lnTo>
                    <a:pt x="656" y="882"/>
                  </a:lnTo>
                  <a:lnTo>
                    <a:pt x="656" y="882"/>
                  </a:lnTo>
                  <a:lnTo>
                    <a:pt x="656" y="903"/>
                  </a:lnTo>
                  <a:lnTo>
                    <a:pt x="656" y="903"/>
                  </a:lnTo>
                  <a:lnTo>
                    <a:pt x="656" y="903"/>
                  </a:lnTo>
                  <a:lnTo>
                    <a:pt x="656" y="903"/>
                  </a:lnTo>
                  <a:lnTo>
                    <a:pt x="676" y="903"/>
                  </a:lnTo>
                  <a:lnTo>
                    <a:pt x="676" y="903"/>
                  </a:lnTo>
                  <a:lnTo>
                    <a:pt x="676" y="903"/>
                  </a:lnTo>
                  <a:lnTo>
                    <a:pt x="676" y="903"/>
                  </a:lnTo>
                  <a:lnTo>
                    <a:pt x="676" y="882"/>
                  </a:lnTo>
                  <a:lnTo>
                    <a:pt x="697" y="882"/>
                  </a:lnTo>
                  <a:lnTo>
                    <a:pt x="697" y="882"/>
                  </a:lnTo>
                  <a:lnTo>
                    <a:pt x="718" y="862"/>
                  </a:lnTo>
                  <a:lnTo>
                    <a:pt x="718" y="862"/>
                  </a:lnTo>
                  <a:lnTo>
                    <a:pt x="738" y="862"/>
                  </a:lnTo>
                  <a:lnTo>
                    <a:pt x="738" y="862"/>
                  </a:lnTo>
                  <a:lnTo>
                    <a:pt x="758" y="862"/>
                  </a:lnTo>
                  <a:lnTo>
                    <a:pt x="758" y="842"/>
                  </a:lnTo>
                  <a:lnTo>
                    <a:pt x="758" y="842"/>
                  </a:lnTo>
                  <a:lnTo>
                    <a:pt x="758" y="842"/>
                  </a:lnTo>
                  <a:lnTo>
                    <a:pt x="779" y="842"/>
                  </a:lnTo>
                  <a:lnTo>
                    <a:pt x="779" y="842"/>
                  </a:lnTo>
                  <a:lnTo>
                    <a:pt x="779" y="842"/>
                  </a:lnTo>
                  <a:lnTo>
                    <a:pt x="779" y="821"/>
                  </a:lnTo>
                  <a:lnTo>
                    <a:pt x="779" y="821"/>
                  </a:lnTo>
                  <a:lnTo>
                    <a:pt x="800" y="821"/>
                  </a:lnTo>
                  <a:lnTo>
                    <a:pt x="820" y="821"/>
                  </a:lnTo>
                  <a:lnTo>
                    <a:pt x="820" y="800"/>
                  </a:lnTo>
                  <a:lnTo>
                    <a:pt x="820" y="800"/>
                  </a:lnTo>
                  <a:lnTo>
                    <a:pt x="840" y="780"/>
                  </a:lnTo>
                  <a:lnTo>
                    <a:pt x="840" y="780"/>
                  </a:lnTo>
                  <a:lnTo>
                    <a:pt x="840" y="780"/>
                  </a:lnTo>
                  <a:lnTo>
                    <a:pt x="861" y="780"/>
                  </a:lnTo>
                  <a:lnTo>
                    <a:pt x="861" y="800"/>
                  </a:lnTo>
                  <a:lnTo>
                    <a:pt x="861" y="800"/>
                  </a:lnTo>
                  <a:lnTo>
                    <a:pt x="882" y="821"/>
                  </a:lnTo>
                  <a:lnTo>
                    <a:pt x="882" y="821"/>
                  </a:lnTo>
                  <a:lnTo>
                    <a:pt x="882" y="821"/>
                  </a:lnTo>
                  <a:lnTo>
                    <a:pt x="882" y="821"/>
                  </a:lnTo>
                  <a:lnTo>
                    <a:pt x="882" y="800"/>
                  </a:lnTo>
                  <a:lnTo>
                    <a:pt x="882" y="800"/>
                  </a:lnTo>
                  <a:lnTo>
                    <a:pt x="882" y="780"/>
                  </a:lnTo>
                  <a:lnTo>
                    <a:pt x="882" y="780"/>
                  </a:lnTo>
                  <a:lnTo>
                    <a:pt x="882" y="780"/>
                  </a:lnTo>
                  <a:lnTo>
                    <a:pt x="882" y="780"/>
                  </a:lnTo>
                  <a:lnTo>
                    <a:pt x="882" y="780"/>
                  </a:lnTo>
                  <a:lnTo>
                    <a:pt x="902" y="780"/>
                  </a:lnTo>
                  <a:lnTo>
                    <a:pt x="902" y="780"/>
                  </a:lnTo>
                  <a:lnTo>
                    <a:pt x="902" y="780"/>
                  </a:lnTo>
                  <a:lnTo>
                    <a:pt x="902" y="800"/>
                  </a:lnTo>
                  <a:lnTo>
                    <a:pt x="902" y="780"/>
                  </a:lnTo>
                  <a:lnTo>
                    <a:pt x="902" y="780"/>
                  </a:lnTo>
                  <a:lnTo>
                    <a:pt x="902" y="780"/>
                  </a:lnTo>
                  <a:lnTo>
                    <a:pt x="922" y="800"/>
                  </a:lnTo>
                  <a:lnTo>
                    <a:pt x="943" y="800"/>
                  </a:lnTo>
                  <a:lnTo>
                    <a:pt x="943" y="821"/>
                  </a:lnTo>
                  <a:lnTo>
                    <a:pt x="964" y="821"/>
                  </a:lnTo>
                  <a:lnTo>
                    <a:pt x="964" y="821"/>
                  </a:lnTo>
                  <a:lnTo>
                    <a:pt x="964" y="821"/>
                  </a:lnTo>
                  <a:lnTo>
                    <a:pt x="964" y="821"/>
                  </a:lnTo>
                  <a:lnTo>
                    <a:pt x="964" y="821"/>
                  </a:lnTo>
                  <a:lnTo>
                    <a:pt x="964" y="821"/>
                  </a:lnTo>
                  <a:lnTo>
                    <a:pt x="964" y="821"/>
                  </a:lnTo>
                  <a:lnTo>
                    <a:pt x="964" y="842"/>
                  </a:lnTo>
                  <a:lnTo>
                    <a:pt x="984" y="842"/>
                  </a:lnTo>
                  <a:lnTo>
                    <a:pt x="984" y="842"/>
                  </a:lnTo>
                  <a:lnTo>
                    <a:pt x="984" y="842"/>
                  </a:lnTo>
                  <a:lnTo>
                    <a:pt x="1005" y="821"/>
                  </a:lnTo>
                  <a:lnTo>
                    <a:pt x="1005" y="821"/>
                  </a:lnTo>
                  <a:lnTo>
                    <a:pt x="1005" y="821"/>
                  </a:lnTo>
                  <a:lnTo>
                    <a:pt x="1005" y="842"/>
                  </a:lnTo>
                  <a:lnTo>
                    <a:pt x="1026" y="842"/>
                  </a:lnTo>
                  <a:lnTo>
                    <a:pt x="1026" y="842"/>
                  </a:lnTo>
                  <a:lnTo>
                    <a:pt x="1026" y="862"/>
                  </a:lnTo>
                  <a:lnTo>
                    <a:pt x="1087" y="842"/>
                  </a:lnTo>
                  <a:lnTo>
                    <a:pt x="1087" y="862"/>
                  </a:lnTo>
                  <a:lnTo>
                    <a:pt x="1087" y="862"/>
                  </a:lnTo>
                  <a:lnTo>
                    <a:pt x="1087" y="862"/>
                  </a:lnTo>
                  <a:lnTo>
                    <a:pt x="1087" y="862"/>
                  </a:lnTo>
                  <a:lnTo>
                    <a:pt x="1087" y="862"/>
                  </a:lnTo>
                  <a:lnTo>
                    <a:pt x="1087" y="862"/>
                  </a:lnTo>
                  <a:lnTo>
                    <a:pt x="1087" y="882"/>
                  </a:lnTo>
                  <a:lnTo>
                    <a:pt x="1087" y="882"/>
                  </a:lnTo>
                  <a:lnTo>
                    <a:pt x="1128" y="903"/>
                  </a:lnTo>
                  <a:lnTo>
                    <a:pt x="1128" y="903"/>
                  </a:lnTo>
                  <a:lnTo>
                    <a:pt x="1169" y="944"/>
                  </a:lnTo>
                  <a:lnTo>
                    <a:pt x="1169" y="944"/>
                  </a:lnTo>
                  <a:lnTo>
                    <a:pt x="1190" y="964"/>
                  </a:lnTo>
                  <a:lnTo>
                    <a:pt x="1190" y="964"/>
                  </a:lnTo>
                  <a:lnTo>
                    <a:pt x="1210" y="964"/>
                  </a:lnTo>
                  <a:lnTo>
                    <a:pt x="1210" y="964"/>
                  </a:lnTo>
                  <a:lnTo>
                    <a:pt x="1210" y="964"/>
                  </a:lnTo>
                  <a:lnTo>
                    <a:pt x="1230" y="985"/>
                  </a:lnTo>
                  <a:lnTo>
                    <a:pt x="1230" y="985"/>
                  </a:lnTo>
                  <a:lnTo>
                    <a:pt x="1230" y="985"/>
                  </a:lnTo>
                  <a:lnTo>
                    <a:pt x="1230" y="985"/>
                  </a:lnTo>
                  <a:lnTo>
                    <a:pt x="1251" y="985"/>
                  </a:lnTo>
                  <a:lnTo>
                    <a:pt x="1251" y="985"/>
                  </a:lnTo>
                  <a:lnTo>
                    <a:pt x="1251" y="985"/>
                  </a:lnTo>
                  <a:lnTo>
                    <a:pt x="1251" y="985"/>
                  </a:lnTo>
                  <a:lnTo>
                    <a:pt x="1251" y="985"/>
                  </a:lnTo>
                  <a:lnTo>
                    <a:pt x="1251" y="985"/>
                  </a:lnTo>
                  <a:lnTo>
                    <a:pt x="1251" y="964"/>
                  </a:lnTo>
                  <a:lnTo>
                    <a:pt x="1251" y="964"/>
                  </a:lnTo>
                  <a:lnTo>
                    <a:pt x="1272" y="964"/>
                  </a:lnTo>
                  <a:lnTo>
                    <a:pt x="1272" y="944"/>
                  </a:lnTo>
                  <a:lnTo>
                    <a:pt x="1272" y="944"/>
                  </a:lnTo>
                  <a:lnTo>
                    <a:pt x="1292" y="944"/>
                  </a:lnTo>
                  <a:lnTo>
                    <a:pt x="1312" y="944"/>
                  </a:lnTo>
                  <a:lnTo>
                    <a:pt x="1312" y="944"/>
                  </a:lnTo>
                  <a:lnTo>
                    <a:pt x="1312" y="924"/>
                  </a:lnTo>
                  <a:lnTo>
                    <a:pt x="1312" y="924"/>
                  </a:lnTo>
                  <a:lnTo>
                    <a:pt x="1312" y="924"/>
                  </a:lnTo>
                  <a:lnTo>
                    <a:pt x="1312" y="924"/>
                  </a:lnTo>
                  <a:lnTo>
                    <a:pt x="1312" y="924"/>
                  </a:lnTo>
                  <a:lnTo>
                    <a:pt x="1333" y="924"/>
                  </a:lnTo>
                  <a:lnTo>
                    <a:pt x="1333" y="924"/>
                  </a:lnTo>
                  <a:lnTo>
                    <a:pt x="1333" y="924"/>
                  </a:lnTo>
                  <a:lnTo>
                    <a:pt x="1333" y="924"/>
                  </a:lnTo>
                  <a:lnTo>
                    <a:pt x="1354" y="924"/>
                  </a:lnTo>
                  <a:lnTo>
                    <a:pt x="1354" y="924"/>
                  </a:lnTo>
                  <a:lnTo>
                    <a:pt x="1374" y="944"/>
                  </a:lnTo>
                  <a:lnTo>
                    <a:pt x="1374" y="944"/>
                  </a:lnTo>
                  <a:lnTo>
                    <a:pt x="1374" y="944"/>
                  </a:lnTo>
                  <a:lnTo>
                    <a:pt x="1394" y="944"/>
                  </a:lnTo>
                  <a:lnTo>
                    <a:pt x="1436" y="944"/>
                  </a:lnTo>
                  <a:lnTo>
                    <a:pt x="1456" y="944"/>
                  </a:lnTo>
                  <a:lnTo>
                    <a:pt x="1436" y="944"/>
                  </a:lnTo>
                  <a:lnTo>
                    <a:pt x="1436" y="924"/>
                  </a:lnTo>
                  <a:lnTo>
                    <a:pt x="1436" y="924"/>
                  </a:lnTo>
                  <a:lnTo>
                    <a:pt x="1436" y="924"/>
                  </a:lnTo>
                  <a:lnTo>
                    <a:pt x="1436" y="903"/>
                  </a:lnTo>
                  <a:lnTo>
                    <a:pt x="1436" y="903"/>
                  </a:lnTo>
                  <a:lnTo>
                    <a:pt x="1436" y="903"/>
                  </a:lnTo>
                  <a:lnTo>
                    <a:pt x="1456" y="903"/>
                  </a:lnTo>
                  <a:lnTo>
                    <a:pt x="1456" y="903"/>
                  </a:lnTo>
                  <a:lnTo>
                    <a:pt x="1456" y="903"/>
                  </a:lnTo>
                  <a:lnTo>
                    <a:pt x="1456" y="882"/>
                  </a:lnTo>
                  <a:lnTo>
                    <a:pt x="1456" y="882"/>
                  </a:lnTo>
                  <a:lnTo>
                    <a:pt x="1436" y="882"/>
                  </a:lnTo>
                  <a:lnTo>
                    <a:pt x="1436" y="882"/>
                  </a:lnTo>
                  <a:lnTo>
                    <a:pt x="1436" y="882"/>
                  </a:lnTo>
                  <a:lnTo>
                    <a:pt x="1436" y="882"/>
                  </a:lnTo>
                  <a:lnTo>
                    <a:pt x="1436" y="882"/>
                  </a:lnTo>
                  <a:lnTo>
                    <a:pt x="1436" y="862"/>
                  </a:lnTo>
                  <a:lnTo>
                    <a:pt x="1436" y="862"/>
                  </a:lnTo>
                  <a:lnTo>
                    <a:pt x="1456" y="862"/>
                  </a:lnTo>
                  <a:lnTo>
                    <a:pt x="1477" y="862"/>
                  </a:lnTo>
                  <a:lnTo>
                    <a:pt x="1477" y="842"/>
                  </a:lnTo>
                  <a:lnTo>
                    <a:pt x="1477" y="842"/>
                  </a:lnTo>
                  <a:lnTo>
                    <a:pt x="1456" y="821"/>
                  </a:lnTo>
                  <a:lnTo>
                    <a:pt x="1456" y="821"/>
                  </a:lnTo>
                  <a:lnTo>
                    <a:pt x="1456" y="821"/>
                  </a:lnTo>
                  <a:lnTo>
                    <a:pt x="1477" y="821"/>
                  </a:lnTo>
                  <a:lnTo>
                    <a:pt x="1477" y="800"/>
                  </a:lnTo>
                  <a:lnTo>
                    <a:pt x="1477" y="800"/>
                  </a:lnTo>
                  <a:lnTo>
                    <a:pt x="1456" y="800"/>
                  </a:lnTo>
                  <a:lnTo>
                    <a:pt x="1477" y="800"/>
                  </a:lnTo>
                  <a:lnTo>
                    <a:pt x="1477" y="800"/>
                  </a:lnTo>
                  <a:lnTo>
                    <a:pt x="1518" y="780"/>
                  </a:lnTo>
                  <a:lnTo>
                    <a:pt x="1518" y="780"/>
                  </a:lnTo>
                  <a:lnTo>
                    <a:pt x="1538" y="780"/>
                  </a:lnTo>
                  <a:lnTo>
                    <a:pt x="1538" y="760"/>
                  </a:lnTo>
                  <a:lnTo>
                    <a:pt x="1518" y="760"/>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8" name="Freeform 16"/>
            <p:cNvSpPr>
              <a:spLocks noChangeArrowheads="1"/>
            </p:cNvSpPr>
            <p:nvPr/>
          </p:nvSpPr>
          <p:spPr bwMode="auto">
            <a:xfrm>
              <a:off x="5832930" y="2428831"/>
              <a:ext cx="616683" cy="355889"/>
            </a:xfrm>
            <a:custGeom>
              <a:avLst/>
              <a:gdLst/>
              <a:ahLst/>
              <a:cxnLst>
                <a:cxn ang="0">
                  <a:pos x="1826" y="615"/>
                </a:cxn>
                <a:cxn ang="0">
                  <a:pos x="1805" y="574"/>
                </a:cxn>
                <a:cxn ang="0">
                  <a:pos x="1764" y="472"/>
                </a:cxn>
                <a:cxn ang="0">
                  <a:pos x="1682" y="472"/>
                </a:cxn>
                <a:cxn ang="0">
                  <a:pos x="1682" y="349"/>
                </a:cxn>
                <a:cxn ang="0">
                  <a:pos x="1703" y="267"/>
                </a:cxn>
                <a:cxn ang="0">
                  <a:pos x="1600" y="184"/>
                </a:cxn>
                <a:cxn ang="0">
                  <a:pos x="1477" y="164"/>
                </a:cxn>
                <a:cxn ang="0">
                  <a:pos x="1415" y="144"/>
                </a:cxn>
                <a:cxn ang="0">
                  <a:pos x="1354" y="184"/>
                </a:cxn>
                <a:cxn ang="0">
                  <a:pos x="1333" y="205"/>
                </a:cxn>
                <a:cxn ang="0">
                  <a:pos x="1272" y="164"/>
                </a:cxn>
                <a:cxn ang="0">
                  <a:pos x="1190" y="82"/>
                </a:cxn>
                <a:cxn ang="0">
                  <a:pos x="1108" y="41"/>
                </a:cxn>
                <a:cxn ang="0">
                  <a:pos x="1067" y="41"/>
                </a:cxn>
                <a:cxn ang="0">
                  <a:pos x="1005" y="20"/>
                </a:cxn>
                <a:cxn ang="0">
                  <a:pos x="985" y="20"/>
                </a:cxn>
                <a:cxn ang="0">
                  <a:pos x="943" y="0"/>
                </a:cxn>
                <a:cxn ang="0">
                  <a:pos x="882" y="62"/>
                </a:cxn>
                <a:cxn ang="0">
                  <a:pos x="821" y="82"/>
                </a:cxn>
                <a:cxn ang="0">
                  <a:pos x="759" y="123"/>
                </a:cxn>
                <a:cxn ang="0">
                  <a:pos x="779" y="226"/>
                </a:cxn>
                <a:cxn ang="0">
                  <a:pos x="821" y="390"/>
                </a:cxn>
                <a:cxn ang="0">
                  <a:pos x="779" y="472"/>
                </a:cxn>
                <a:cxn ang="0">
                  <a:pos x="718" y="554"/>
                </a:cxn>
                <a:cxn ang="0">
                  <a:pos x="595" y="554"/>
                </a:cxn>
                <a:cxn ang="0">
                  <a:pos x="513" y="472"/>
                </a:cxn>
                <a:cxn ang="0">
                  <a:pos x="492" y="410"/>
                </a:cxn>
                <a:cxn ang="0">
                  <a:pos x="349" y="267"/>
                </a:cxn>
                <a:cxn ang="0">
                  <a:pos x="328" y="246"/>
                </a:cxn>
                <a:cxn ang="0">
                  <a:pos x="103" y="431"/>
                </a:cxn>
                <a:cxn ang="0">
                  <a:pos x="61" y="554"/>
                </a:cxn>
                <a:cxn ang="0">
                  <a:pos x="61" y="636"/>
                </a:cxn>
                <a:cxn ang="0">
                  <a:pos x="0" y="718"/>
                </a:cxn>
                <a:cxn ang="0">
                  <a:pos x="0" y="861"/>
                </a:cxn>
                <a:cxn ang="0">
                  <a:pos x="21" y="882"/>
                </a:cxn>
                <a:cxn ang="0">
                  <a:pos x="21" y="923"/>
                </a:cxn>
                <a:cxn ang="0">
                  <a:pos x="21" y="903"/>
                </a:cxn>
                <a:cxn ang="0">
                  <a:pos x="0" y="903"/>
                </a:cxn>
                <a:cxn ang="0">
                  <a:pos x="0" y="964"/>
                </a:cxn>
                <a:cxn ang="0">
                  <a:pos x="41" y="1067"/>
                </a:cxn>
                <a:cxn ang="0">
                  <a:pos x="82" y="1025"/>
                </a:cxn>
                <a:cxn ang="0">
                  <a:pos x="185" y="943"/>
                </a:cxn>
                <a:cxn ang="0">
                  <a:pos x="410" y="882"/>
                </a:cxn>
                <a:cxn ang="0">
                  <a:pos x="513" y="861"/>
                </a:cxn>
                <a:cxn ang="0">
                  <a:pos x="595" y="861"/>
                </a:cxn>
                <a:cxn ang="0">
                  <a:pos x="718" y="861"/>
                </a:cxn>
                <a:cxn ang="0">
                  <a:pos x="779" y="861"/>
                </a:cxn>
                <a:cxn ang="0">
                  <a:pos x="903" y="882"/>
                </a:cxn>
                <a:cxn ang="0">
                  <a:pos x="985" y="800"/>
                </a:cxn>
                <a:cxn ang="0">
                  <a:pos x="1025" y="800"/>
                </a:cxn>
                <a:cxn ang="0">
                  <a:pos x="1149" y="882"/>
                </a:cxn>
                <a:cxn ang="0">
                  <a:pos x="1251" y="903"/>
                </a:cxn>
                <a:cxn ang="0">
                  <a:pos x="1395" y="1005"/>
                </a:cxn>
                <a:cxn ang="0">
                  <a:pos x="1518" y="1046"/>
                </a:cxn>
                <a:cxn ang="0">
                  <a:pos x="1621" y="964"/>
                </a:cxn>
                <a:cxn ang="0">
                  <a:pos x="1703" y="964"/>
                </a:cxn>
                <a:cxn ang="0">
                  <a:pos x="1784" y="861"/>
                </a:cxn>
                <a:cxn ang="0">
                  <a:pos x="1826" y="779"/>
                </a:cxn>
                <a:cxn ang="0">
                  <a:pos x="1867" y="718"/>
                </a:cxn>
              </a:cxnLst>
              <a:rect l="0" t="0" r="r" b="b"/>
              <a:pathLst>
                <a:path w="1888" h="1088">
                  <a:moveTo>
                    <a:pt x="1887" y="697"/>
                  </a:moveTo>
                  <a:lnTo>
                    <a:pt x="1867" y="697"/>
                  </a:lnTo>
                  <a:lnTo>
                    <a:pt x="1867" y="677"/>
                  </a:lnTo>
                  <a:lnTo>
                    <a:pt x="1846" y="656"/>
                  </a:lnTo>
                  <a:lnTo>
                    <a:pt x="1846" y="656"/>
                  </a:lnTo>
                  <a:lnTo>
                    <a:pt x="1846" y="636"/>
                  </a:lnTo>
                  <a:lnTo>
                    <a:pt x="1846" y="636"/>
                  </a:lnTo>
                  <a:lnTo>
                    <a:pt x="1846" y="615"/>
                  </a:lnTo>
                  <a:lnTo>
                    <a:pt x="1826" y="615"/>
                  </a:lnTo>
                  <a:lnTo>
                    <a:pt x="1826" y="615"/>
                  </a:lnTo>
                  <a:lnTo>
                    <a:pt x="1826" y="595"/>
                  </a:lnTo>
                  <a:lnTo>
                    <a:pt x="1826" y="595"/>
                  </a:lnTo>
                  <a:lnTo>
                    <a:pt x="1826" y="595"/>
                  </a:lnTo>
                  <a:lnTo>
                    <a:pt x="1826" y="595"/>
                  </a:lnTo>
                  <a:lnTo>
                    <a:pt x="1826" y="574"/>
                  </a:lnTo>
                  <a:lnTo>
                    <a:pt x="1826" y="574"/>
                  </a:lnTo>
                  <a:lnTo>
                    <a:pt x="1805" y="574"/>
                  </a:lnTo>
                  <a:lnTo>
                    <a:pt x="1805" y="574"/>
                  </a:lnTo>
                  <a:lnTo>
                    <a:pt x="1784" y="554"/>
                  </a:lnTo>
                  <a:lnTo>
                    <a:pt x="1784" y="554"/>
                  </a:lnTo>
                  <a:lnTo>
                    <a:pt x="1784" y="533"/>
                  </a:lnTo>
                  <a:lnTo>
                    <a:pt x="1784" y="513"/>
                  </a:lnTo>
                  <a:lnTo>
                    <a:pt x="1744" y="513"/>
                  </a:lnTo>
                  <a:lnTo>
                    <a:pt x="1744" y="492"/>
                  </a:lnTo>
                  <a:lnTo>
                    <a:pt x="1744" y="492"/>
                  </a:lnTo>
                  <a:lnTo>
                    <a:pt x="1744" y="472"/>
                  </a:lnTo>
                  <a:lnTo>
                    <a:pt x="1764" y="472"/>
                  </a:lnTo>
                  <a:lnTo>
                    <a:pt x="1744" y="472"/>
                  </a:lnTo>
                  <a:lnTo>
                    <a:pt x="1744" y="451"/>
                  </a:lnTo>
                  <a:lnTo>
                    <a:pt x="1744" y="451"/>
                  </a:lnTo>
                  <a:lnTo>
                    <a:pt x="1723" y="451"/>
                  </a:lnTo>
                  <a:lnTo>
                    <a:pt x="1723" y="451"/>
                  </a:lnTo>
                  <a:lnTo>
                    <a:pt x="1703" y="451"/>
                  </a:lnTo>
                  <a:lnTo>
                    <a:pt x="1682" y="472"/>
                  </a:lnTo>
                  <a:lnTo>
                    <a:pt x="1682" y="472"/>
                  </a:lnTo>
                  <a:lnTo>
                    <a:pt x="1682" y="472"/>
                  </a:lnTo>
                  <a:lnTo>
                    <a:pt x="1682" y="451"/>
                  </a:lnTo>
                  <a:lnTo>
                    <a:pt x="1682" y="410"/>
                  </a:lnTo>
                  <a:lnTo>
                    <a:pt x="1682" y="410"/>
                  </a:lnTo>
                  <a:lnTo>
                    <a:pt x="1682" y="390"/>
                  </a:lnTo>
                  <a:lnTo>
                    <a:pt x="1682" y="390"/>
                  </a:lnTo>
                  <a:lnTo>
                    <a:pt x="1682" y="390"/>
                  </a:lnTo>
                  <a:lnTo>
                    <a:pt x="1682" y="369"/>
                  </a:lnTo>
                  <a:lnTo>
                    <a:pt x="1682" y="369"/>
                  </a:lnTo>
                  <a:lnTo>
                    <a:pt x="1682" y="349"/>
                  </a:lnTo>
                  <a:lnTo>
                    <a:pt x="1682" y="349"/>
                  </a:lnTo>
                  <a:lnTo>
                    <a:pt x="1682" y="349"/>
                  </a:lnTo>
                  <a:lnTo>
                    <a:pt x="1662" y="349"/>
                  </a:lnTo>
                  <a:lnTo>
                    <a:pt x="1682" y="328"/>
                  </a:lnTo>
                  <a:lnTo>
                    <a:pt x="1703" y="328"/>
                  </a:lnTo>
                  <a:lnTo>
                    <a:pt x="1703" y="308"/>
                  </a:lnTo>
                  <a:lnTo>
                    <a:pt x="1703" y="308"/>
                  </a:lnTo>
                  <a:lnTo>
                    <a:pt x="1703" y="287"/>
                  </a:lnTo>
                  <a:lnTo>
                    <a:pt x="1703" y="267"/>
                  </a:lnTo>
                  <a:lnTo>
                    <a:pt x="1703" y="246"/>
                  </a:lnTo>
                  <a:lnTo>
                    <a:pt x="1682" y="246"/>
                  </a:lnTo>
                  <a:lnTo>
                    <a:pt x="1682" y="246"/>
                  </a:lnTo>
                  <a:lnTo>
                    <a:pt x="1662" y="226"/>
                  </a:lnTo>
                  <a:lnTo>
                    <a:pt x="1641" y="226"/>
                  </a:lnTo>
                  <a:lnTo>
                    <a:pt x="1641" y="205"/>
                  </a:lnTo>
                  <a:lnTo>
                    <a:pt x="1600" y="205"/>
                  </a:lnTo>
                  <a:lnTo>
                    <a:pt x="1600" y="205"/>
                  </a:lnTo>
                  <a:lnTo>
                    <a:pt x="1600" y="184"/>
                  </a:lnTo>
                  <a:lnTo>
                    <a:pt x="1600" y="184"/>
                  </a:lnTo>
                  <a:lnTo>
                    <a:pt x="1600" y="164"/>
                  </a:lnTo>
                  <a:lnTo>
                    <a:pt x="1600" y="144"/>
                  </a:lnTo>
                  <a:lnTo>
                    <a:pt x="1559" y="164"/>
                  </a:lnTo>
                  <a:lnTo>
                    <a:pt x="1539" y="164"/>
                  </a:lnTo>
                  <a:lnTo>
                    <a:pt x="1497" y="164"/>
                  </a:lnTo>
                  <a:lnTo>
                    <a:pt x="1477" y="164"/>
                  </a:lnTo>
                  <a:lnTo>
                    <a:pt x="1477" y="164"/>
                  </a:lnTo>
                  <a:lnTo>
                    <a:pt x="1477" y="164"/>
                  </a:lnTo>
                  <a:lnTo>
                    <a:pt x="1457" y="144"/>
                  </a:lnTo>
                  <a:lnTo>
                    <a:pt x="1457" y="144"/>
                  </a:lnTo>
                  <a:lnTo>
                    <a:pt x="1436" y="144"/>
                  </a:lnTo>
                  <a:lnTo>
                    <a:pt x="1436" y="144"/>
                  </a:lnTo>
                  <a:lnTo>
                    <a:pt x="1436" y="144"/>
                  </a:lnTo>
                  <a:lnTo>
                    <a:pt x="1436" y="144"/>
                  </a:lnTo>
                  <a:lnTo>
                    <a:pt x="1415" y="144"/>
                  </a:lnTo>
                  <a:lnTo>
                    <a:pt x="1415" y="144"/>
                  </a:lnTo>
                  <a:lnTo>
                    <a:pt x="1415" y="144"/>
                  </a:lnTo>
                  <a:lnTo>
                    <a:pt x="1415" y="144"/>
                  </a:lnTo>
                  <a:lnTo>
                    <a:pt x="1415" y="144"/>
                  </a:lnTo>
                  <a:lnTo>
                    <a:pt x="1415" y="164"/>
                  </a:lnTo>
                  <a:lnTo>
                    <a:pt x="1415" y="164"/>
                  </a:lnTo>
                  <a:lnTo>
                    <a:pt x="1395" y="164"/>
                  </a:lnTo>
                  <a:lnTo>
                    <a:pt x="1375" y="164"/>
                  </a:lnTo>
                  <a:lnTo>
                    <a:pt x="1375" y="164"/>
                  </a:lnTo>
                  <a:lnTo>
                    <a:pt x="1375" y="184"/>
                  </a:lnTo>
                  <a:lnTo>
                    <a:pt x="1354" y="184"/>
                  </a:lnTo>
                  <a:lnTo>
                    <a:pt x="1354" y="184"/>
                  </a:lnTo>
                  <a:lnTo>
                    <a:pt x="1354" y="205"/>
                  </a:lnTo>
                  <a:lnTo>
                    <a:pt x="1354" y="205"/>
                  </a:lnTo>
                  <a:lnTo>
                    <a:pt x="1354" y="205"/>
                  </a:lnTo>
                  <a:lnTo>
                    <a:pt x="1354" y="205"/>
                  </a:lnTo>
                  <a:lnTo>
                    <a:pt x="1354" y="205"/>
                  </a:lnTo>
                  <a:lnTo>
                    <a:pt x="1354" y="205"/>
                  </a:lnTo>
                  <a:lnTo>
                    <a:pt x="1333" y="205"/>
                  </a:lnTo>
                  <a:lnTo>
                    <a:pt x="1333" y="205"/>
                  </a:lnTo>
                  <a:lnTo>
                    <a:pt x="1333" y="205"/>
                  </a:lnTo>
                  <a:lnTo>
                    <a:pt x="1333" y="205"/>
                  </a:lnTo>
                  <a:lnTo>
                    <a:pt x="1313" y="184"/>
                  </a:lnTo>
                  <a:lnTo>
                    <a:pt x="1313" y="184"/>
                  </a:lnTo>
                  <a:lnTo>
                    <a:pt x="1313" y="184"/>
                  </a:lnTo>
                  <a:lnTo>
                    <a:pt x="1293" y="184"/>
                  </a:lnTo>
                  <a:lnTo>
                    <a:pt x="1293" y="184"/>
                  </a:lnTo>
                  <a:lnTo>
                    <a:pt x="1272" y="164"/>
                  </a:lnTo>
                  <a:lnTo>
                    <a:pt x="1272" y="164"/>
                  </a:lnTo>
                  <a:lnTo>
                    <a:pt x="1231" y="123"/>
                  </a:lnTo>
                  <a:lnTo>
                    <a:pt x="1231" y="123"/>
                  </a:lnTo>
                  <a:lnTo>
                    <a:pt x="1190" y="102"/>
                  </a:lnTo>
                  <a:lnTo>
                    <a:pt x="1190" y="102"/>
                  </a:lnTo>
                  <a:lnTo>
                    <a:pt x="1190" y="82"/>
                  </a:lnTo>
                  <a:lnTo>
                    <a:pt x="1190" y="82"/>
                  </a:lnTo>
                  <a:lnTo>
                    <a:pt x="1190" y="82"/>
                  </a:lnTo>
                  <a:lnTo>
                    <a:pt x="1190" y="82"/>
                  </a:lnTo>
                  <a:lnTo>
                    <a:pt x="1190" y="82"/>
                  </a:lnTo>
                  <a:lnTo>
                    <a:pt x="1190" y="82"/>
                  </a:lnTo>
                  <a:lnTo>
                    <a:pt x="1190" y="62"/>
                  </a:lnTo>
                  <a:lnTo>
                    <a:pt x="1129" y="82"/>
                  </a:lnTo>
                  <a:lnTo>
                    <a:pt x="1129" y="62"/>
                  </a:lnTo>
                  <a:lnTo>
                    <a:pt x="1129" y="62"/>
                  </a:lnTo>
                  <a:lnTo>
                    <a:pt x="1108" y="62"/>
                  </a:lnTo>
                  <a:lnTo>
                    <a:pt x="1108" y="41"/>
                  </a:lnTo>
                  <a:lnTo>
                    <a:pt x="1108" y="41"/>
                  </a:lnTo>
                  <a:lnTo>
                    <a:pt x="1108" y="41"/>
                  </a:lnTo>
                  <a:lnTo>
                    <a:pt x="1087" y="62"/>
                  </a:lnTo>
                  <a:lnTo>
                    <a:pt x="1087" y="62"/>
                  </a:lnTo>
                  <a:lnTo>
                    <a:pt x="1087" y="62"/>
                  </a:lnTo>
                  <a:lnTo>
                    <a:pt x="1067" y="62"/>
                  </a:lnTo>
                  <a:lnTo>
                    <a:pt x="1067" y="41"/>
                  </a:lnTo>
                  <a:lnTo>
                    <a:pt x="1067" y="41"/>
                  </a:lnTo>
                  <a:lnTo>
                    <a:pt x="1067" y="41"/>
                  </a:lnTo>
                  <a:lnTo>
                    <a:pt x="1067" y="41"/>
                  </a:lnTo>
                  <a:lnTo>
                    <a:pt x="1067" y="41"/>
                  </a:lnTo>
                  <a:lnTo>
                    <a:pt x="1067" y="41"/>
                  </a:lnTo>
                  <a:lnTo>
                    <a:pt x="1067" y="41"/>
                  </a:lnTo>
                  <a:lnTo>
                    <a:pt x="1046" y="41"/>
                  </a:lnTo>
                  <a:lnTo>
                    <a:pt x="1046" y="20"/>
                  </a:lnTo>
                  <a:lnTo>
                    <a:pt x="1025" y="20"/>
                  </a:lnTo>
                  <a:lnTo>
                    <a:pt x="1005" y="0"/>
                  </a:lnTo>
                  <a:lnTo>
                    <a:pt x="1005" y="0"/>
                  </a:lnTo>
                  <a:lnTo>
                    <a:pt x="1005" y="0"/>
                  </a:lnTo>
                  <a:lnTo>
                    <a:pt x="1005" y="20"/>
                  </a:lnTo>
                  <a:lnTo>
                    <a:pt x="1005" y="0"/>
                  </a:lnTo>
                  <a:lnTo>
                    <a:pt x="1005" y="0"/>
                  </a:lnTo>
                  <a:lnTo>
                    <a:pt x="1005" y="0"/>
                  </a:lnTo>
                  <a:lnTo>
                    <a:pt x="985" y="0"/>
                  </a:lnTo>
                  <a:lnTo>
                    <a:pt x="985" y="0"/>
                  </a:lnTo>
                  <a:lnTo>
                    <a:pt x="985" y="0"/>
                  </a:lnTo>
                  <a:lnTo>
                    <a:pt x="985" y="0"/>
                  </a:lnTo>
                  <a:lnTo>
                    <a:pt x="985" y="0"/>
                  </a:lnTo>
                  <a:lnTo>
                    <a:pt x="985" y="20"/>
                  </a:lnTo>
                  <a:lnTo>
                    <a:pt x="985" y="20"/>
                  </a:lnTo>
                  <a:lnTo>
                    <a:pt x="985" y="41"/>
                  </a:lnTo>
                  <a:lnTo>
                    <a:pt x="985" y="41"/>
                  </a:lnTo>
                  <a:lnTo>
                    <a:pt x="985" y="41"/>
                  </a:lnTo>
                  <a:lnTo>
                    <a:pt x="985" y="41"/>
                  </a:lnTo>
                  <a:lnTo>
                    <a:pt x="964" y="20"/>
                  </a:lnTo>
                  <a:lnTo>
                    <a:pt x="964" y="20"/>
                  </a:lnTo>
                  <a:lnTo>
                    <a:pt x="964" y="0"/>
                  </a:lnTo>
                  <a:lnTo>
                    <a:pt x="943" y="0"/>
                  </a:lnTo>
                  <a:lnTo>
                    <a:pt x="943" y="0"/>
                  </a:lnTo>
                  <a:lnTo>
                    <a:pt x="943" y="0"/>
                  </a:lnTo>
                  <a:lnTo>
                    <a:pt x="923" y="20"/>
                  </a:lnTo>
                  <a:lnTo>
                    <a:pt x="923" y="20"/>
                  </a:lnTo>
                  <a:lnTo>
                    <a:pt x="923" y="41"/>
                  </a:lnTo>
                  <a:lnTo>
                    <a:pt x="903" y="41"/>
                  </a:lnTo>
                  <a:lnTo>
                    <a:pt x="882" y="41"/>
                  </a:lnTo>
                  <a:lnTo>
                    <a:pt x="882" y="41"/>
                  </a:lnTo>
                  <a:lnTo>
                    <a:pt x="882" y="62"/>
                  </a:lnTo>
                  <a:lnTo>
                    <a:pt x="882" y="62"/>
                  </a:lnTo>
                  <a:lnTo>
                    <a:pt x="882" y="62"/>
                  </a:lnTo>
                  <a:lnTo>
                    <a:pt x="861" y="62"/>
                  </a:lnTo>
                  <a:lnTo>
                    <a:pt x="861" y="62"/>
                  </a:lnTo>
                  <a:lnTo>
                    <a:pt x="861" y="62"/>
                  </a:lnTo>
                  <a:lnTo>
                    <a:pt x="861" y="82"/>
                  </a:lnTo>
                  <a:lnTo>
                    <a:pt x="841" y="82"/>
                  </a:lnTo>
                  <a:lnTo>
                    <a:pt x="841" y="82"/>
                  </a:lnTo>
                  <a:lnTo>
                    <a:pt x="821" y="82"/>
                  </a:lnTo>
                  <a:lnTo>
                    <a:pt x="821" y="82"/>
                  </a:lnTo>
                  <a:lnTo>
                    <a:pt x="800" y="102"/>
                  </a:lnTo>
                  <a:lnTo>
                    <a:pt x="800" y="102"/>
                  </a:lnTo>
                  <a:lnTo>
                    <a:pt x="779" y="102"/>
                  </a:lnTo>
                  <a:lnTo>
                    <a:pt x="779" y="123"/>
                  </a:lnTo>
                  <a:lnTo>
                    <a:pt x="779" y="123"/>
                  </a:lnTo>
                  <a:lnTo>
                    <a:pt x="779" y="123"/>
                  </a:lnTo>
                  <a:lnTo>
                    <a:pt x="779" y="123"/>
                  </a:lnTo>
                  <a:lnTo>
                    <a:pt x="759" y="123"/>
                  </a:lnTo>
                  <a:lnTo>
                    <a:pt x="759" y="123"/>
                  </a:lnTo>
                  <a:lnTo>
                    <a:pt x="759" y="144"/>
                  </a:lnTo>
                  <a:lnTo>
                    <a:pt x="759" y="144"/>
                  </a:lnTo>
                  <a:lnTo>
                    <a:pt x="759" y="164"/>
                  </a:lnTo>
                  <a:lnTo>
                    <a:pt x="759" y="184"/>
                  </a:lnTo>
                  <a:lnTo>
                    <a:pt x="759" y="184"/>
                  </a:lnTo>
                  <a:lnTo>
                    <a:pt x="779" y="184"/>
                  </a:lnTo>
                  <a:lnTo>
                    <a:pt x="779" y="205"/>
                  </a:lnTo>
                  <a:lnTo>
                    <a:pt x="779" y="226"/>
                  </a:lnTo>
                  <a:lnTo>
                    <a:pt x="800" y="246"/>
                  </a:lnTo>
                  <a:lnTo>
                    <a:pt x="800" y="267"/>
                  </a:lnTo>
                  <a:lnTo>
                    <a:pt x="800" y="267"/>
                  </a:lnTo>
                  <a:lnTo>
                    <a:pt x="800" y="287"/>
                  </a:lnTo>
                  <a:lnTo>
                    <a:pt x="800" y="287"/>
                  </a:lnTo>
                  <a:lnTo>
                    <a:pt x="800" y="287"/>
                  </a:lnTo>
                  <a:lnTo>
                    <a:pt x="800" y="308"/>
                  </a:lnTo>
                  <a:lnTo>
                    <a:pt x="821" y="369"/>
                  </a:lnTo>
                  <a:lnTo>
                    <a:pt x="821" y="390"/>
                  </a:lnTo>
                  <a:lnTo>
                    <a:pt x="821" y="410"/>
                  </a:lnTo>
                  <a:lnTo>
                    <a:pt x="821" y="431"/>
                  </a:lnTo>
                  <a:lnTo>
                    <a:pt x="800" y="451"/>
                  </a:lnTo>
                  <a:lnTo>
                    <a:pt x="800" y="451"/>
                  </a:lnTo>
                  <a:lnTo>
                    <a:pt x="800" y="451"/>
                  </a:lnTo>
                  <a:lnTo>
                    <a:pt x="800" y="451"/>
                  </a:lnTo>
                  <a:lnTo>
                    <a:pt x="800" y="472"/>
                  </a:lnTo>
                  <a:lnTo>
                    <a:pt x="800" y="472"/>
                  </a:lnTo>
                  <a:lnTo>
                    <a:pt x="779" y="472"/>
                  </a:lnTo>
                  <a:lnTo>
                    <a:pt x="779" y="472"/>
                  </a:lnTo>
                  <a:lnTo>
                    <a:pt x="759" y="492"/>
                  </a:lnTo>
                  <a:lnTo>
                    <a:pt x="759" y="513"/>
                  </a:lnTo>
                  <a:lnTo>
                    <a:pt x="739" y="513"/>
                  </a:lnTo>
                  <a:lnTo>
                    <a:pt x="739" y="513"/>
                  </a:lnTo>
                  <a:lnTo>
                    <a:pt x="739" y="533"/>
                  </a:lnTo>
                  <a:lnTo>
                    <a:pt x="739" y="533"/>
                  </a:lnTo>
                  <a:lnTo>
                    <a:pt x="739" y="533"/>
                  </a:lnTo>
                  <a:lnTo>
                    <a:pt x="718" y="554"/>
                  </a:lnTo>
                  <a:lnTo>
                    <a:pt x="718" y="554"/>
                  </a:lnTo>
                  <a:lnTo>
                    <a:pt x="657" y="574"/>
                  </a:lnTo>
                  <a:lnTo>
                    <a:pt x="657" y="574"/>
                  </a:lnTo>
                  <a:lnTo>
                    <a:pt x="636" y="574"/>
                  </a:lnTo>
                  <a:lnTo>
                    <a:pt x="636" y="574"/>
                  </a:lnTo>
                  <a:lnTo>
                    <a:pt x="636" y="574"/>
                  </a:lnTo>
                  <a:lnTo>
                    <a:pt x="615" y="554"/>
                  </a:lnTo>
                  <a:lnTo>
                    <a:pt x="615" y="554"/>
                  </a:lnTo>
                  <a:lnTo>
                    <a:pt x="595" y="554"/>
                  </a:lnTo>
                  <a:lnTo>
                    <a:pt x="575" y="533"/>
                  </a:lnTo>
                  <a:lnTo>
                    <a:pt x="554" y="533"/>
                  </a:lnTo>
                  <a:lnTo>
                    <a:pt x="554" y="533"/>
                  </a:lnTo>
                  <a:lnTo>
                    <a:pt x="554" y="533"/>
                  </a:lnTo>
                  <a:lnTo>
                    <a:pt x="533" y="513"/>
                  </a:lnTo>
                  <a:lnTo>
                    <a:pt x="533" y="472"/>
                  </a:lnTo>
                  <a:lnTo>
                    <a:pt x="533" y="472"/>
                  </a:lnTo>
                  <a:lnTo>
                    <a:pt x="513" y="472"/>
                  </a:lnTo>
                  <a:lnTo>
                    <a:pt x="513" y="472"/>
                  </a:lnTo>
                  <a:lnTo>
                    <a:pt x="513" y="451"/>
                  </a:lnTo>
                  <a:lnTo>
                    <a:pt x="513" y="431"/>
                  </a:lnTo>
                  <a:lnTo>
                    <a:pt x="513" y="431"/>
                  </a:lnTo>
                  <a:lnTo>
                    <a:pt x="513" y="431"/>
                  </a:lnTo>
                  <a:lnTo>
                    <a:pt x="492" y="410"/>
                  </a:lnTo>
                  <a:lnTo>
                    <a:pt x="492" y="410"/>
                  </a:lnTo>
                  <a:lnTo>
                    <a:pt x="492" y="410"/>
                  </a:lnTo>
                  <a:lnTo>
                    <a:pt x="492" y="410"/>
                  </a:lnTo>
                  <a:lnTo>
                    <a:pt x="492" y="410"/>
                  </a:lnTo>
                  <a:lnTo>
                    <a:pt x="492" y="410"/>
                  </a:lnTo>
                  <a:lnTo>
                    <a:pt x="472" y="390"/>
                  </a:lnTo>
                  <a:lnTo>
                    <a:pt x="451" y="390"/>
                  </a:lnTo>
                  <a:lnTo>
                    <a:pt x="431" y="369"/>
                  </a:lnTo>
                  <a:lnTo>
                    <a:pt x="369" y="328"/>
                  </a:lnTo>
                  <a:lnTo>
                    <a:pt x="349" y="308"/>
                  </a:lnTo>
                  <a:lnTo>
                    <a:pt x="349" y="287"/>
                  </a:lnTo>
                  <a:lnTo>
                    <a:pt x="349" y="287"/>
                  </a:lnTo>
                  <a:lnTo>
                    <a:pt x="349" y="267"/>
                  </a:lnTo>
                  <a:lnTo>
                    <a:pt x="349" y="246"/>
                  </a:lnTo>
                  <a:lnTo>
                    <a:pt x="349" y="246"/>
                  </a:lnTo>
                  <a:lnTo>
                    <a:pt x="349" y="246"/>
                  </a:lnTo>
                  <a:lnTo>
                    <a:pt x="349" y="246"/>
                  </a:lnTo>
                  <a:lnTo>
                    <a:pt x="328" y="246"/>
                  </a:lnTo>
                  <a:lnTo>
                    <a:pt x="328" y="246"/>
                  </a:lnTo>
                  <a:lnTo>
                    <a:pt x="328" y="246"/>
                  </a:lnTo>
                  <a:lnTo>
                    <a:pt x="328" y="246"/>
                  </a:lnTo>
                  <a:lnTo>
                    <a:pt x="328" y="246"/>
                  </a:lnTo>
                  <a:lnTo>
                    <a:pt x="328" y="246"/>
                  </a:lnTo>
                  <a:lnTo>
                    <a:pt x="308" y="246"/>
                  </a:lnTo>
                  <a:lnTo>
                    <a:pt x="246" y="308"/>
                  </a:lnTo>
                  <a:lnTo>
                    <a:pt x="205" y="328"/>
                  </a:lnTo>
                  <a:lnTo>
                    <a:pt x="185" y="328"/>
                  </a:lnTo>
                  <a:lnTo>
                    <a:pt x="144" y="349"/>
                  </a:lnTo>
                  <a:lnTo>
                    <a:pt x="123" y="349"/>
                  </a:lnTo>
                  <a:lnTo>
                    <a:pt x="123" y="369"/>
                  </a:lnTo>
                  <a:lnTo>
                    <a:pt x="103" y="431"/>
                  </a:lnTo>
                  <a:lnTo>
                    <a:pt x="82" y="451"/>
                  </a:lnTo>
                  <a:lnTo>
                    <a:pt x="82" y="472"/>
                  </a:lnTo>
                  <a:lnTo>
                    <a:pt x="82" y="472"/>
                  </a:lnTo>
                  <a:lnTo>
                    <a:pt x="82" y="472"/>
                  </a:lnTo>
                  <a:lnTo>
                    <a:pt x="61" y="492"/>
                  </a:lnTo>
                  <a:lnTo>
                    <a:pt x="61" y="492"/>
                  </a:lnTo>
                  <a:lnTo>
                    <a:pt x="61" y="513"/>
                  </a:lnTo>
                  <a:lnTo>
                    <a:pt x="61" y="513"/>
                  </a:lnTo>
                  <a:lnTo>
                    <a:pt x="61" y="554"/>
                  </a:lnTo>
                  <a:lnTo>
                    <a:pt x="61" y="554"/>
                  </a:lnTo>
                  <a:lnTo>
                    <a:pt x="61" y="554"/>
                  </a:lnTo>
                  <a:lnTo>
                    <a:pt x="61" y="554"/>
                  </a:lnTo>
                  <a:lnTo>
                    <a:pt x="82" y="574"/>
                  </a:lnTo>
                  <a:lnTo>
                    <a:pt x="82" y="574"/>
                  </a:lnTo>
                  <a:lnTo>
                    <a:pt x="82" y="595"/>
                  </a:lnTo>
                  <a:lnTo>
                    <a:pt x="82" y="615"/>
                  </a:lnTo>
                  <a:lnTo>
                    <a:pt x="82" y="636"/>
                  </a:lnTo>
                  <a:lnTo>
                    <a:pt x="61" y="636"/>
                  </a:lnTo>
                  <a:lnTo>
                    <a:pt x="61" y="656"/>
                  </a:lnTo>
                  <a:lnTo>
                    <a:pt x="61" y="656"/>
                  </a:lnTo>
                  <a:lnTo>
                    <a:pt x="41" y="656"/>
                  </a:lnTo>
                  <a:lnTo>
                    <a:pt x="41" y="656"/>
                  </a:lnTo>
                  <a:lnTo>
                    <a:pt x="41" y="677"/>
                  </a:lnTo>
                  <a:lnTo>
                    <a:pt x="41" y="677"/>
                  </a:lnTo>
                  <a:lnTo>
                    <a:pt x="21" y="697"/>
                  </a:lnTo>
                  <a:lnTo>
                    <a:pt x="21" y="697"/>
                  </a:lnTo>
                  <a:lnTo>
                    <a:pt x="0" y="718"/>
                  </a:lnTo>
                  <a:lnTo>
                    <a:pt x="0" y="718"/>
                  </a:lnTo>
                  <a:lnTo>
                    <a:pt x="0" y="738"/>
                  </a:lnTo>
                  <a:lnTo>
                    <a:pt x="0" y="738"/>
                  </a:lnTo>
                  <a:lnTo>
                    <a:pt x="0" y="759"/>
                  </a:lnTo>
                  <a:lnTo>
                    <a:pt x="0" y="779"/>
                  </a:lnTo>
                  <a:lnTo>
                    <a:pt x="0" y="800"/>
                  </a:lnTo>
                  <a:lnTo>
                    <a:pt x="0" y="841"/>
                  </a:lnTo>
                  <a:lnTo>
                    <a:pt x="0" y="861"/>
                  </a:lnTo>
                  <a:lnTo>
                    <a:pt x="0" y="861"/>
                  </a:lnTo>
                  <a:lnTo>
                    <a:pt x="0" y="861"/>
                  </a:lnTo>
                  <a:lnTo>
                    <a:pt x="0" y="861"/>
                  </a:lnTo>
                  <a:lnTo>
                    <a:pt x="0" y="861"/>
                  </a:lnTo>
                  <a:lnTo>
                    <a:pt x="0" y="861"/>
                  </a:lnTo>
                  <a:lnTo>
                    <a:pt x="0" y="861"/>
                  </a:lnTo>
                  <a:lnTo>
                    <a:pt x="0" y="861"/>
                  </a:lnTo>
                  <a:lnTo>
                    <a:pt x="21" y="861"/>
                  </a:lnTo>
                  <a:lnTo>
                    <a:pt x="21" y="882"/>
                  </a:lnTo>
                  <a:lnTo>
                    <a:pt x="21" y="882"/>
                  </a:lnTo>
                  <a:lnTo>
                    <a:pt x="21" y="882"/>
                  </a:lnTo>
                  <a:lnTo>
                    <a:pt x="21" y="882"/>
                  </a:lnTo>
                  <a:lnTo>
                    <a:pt x="21" y="882"/>
                  </a:lnTo>
                  <a:lnTo>
                    <a:pt x="21" y="903"/>
                  </a:lnTo>
                  <a:lnTo>
                    <a:pt x="21" y="903"/>
                  </a:lnTo>
                  <a:lnTo>
                    <a:pt x="21" y="923"/>
                  </a:lnTo>
                  <a:lnTo>
                    <a:pt x="21" y="923"/>
                  </a:lnTo>
                  <a:lnTo>
                    <a:pt x="21" y="923"/>
                  </a:lnTo>
                  <a:lnTo>
                    <a:pt x="21" y="923"/>
                  </a:lnTo>
                  <a:lnTo>
                    <a:pt x="21" y="923"/>
                  </a:lnTo>
                  <a:lnTo>
                    <a:pt x="21" y="923"/>
                  </a:lnTo>
                  <a:lnTo>
                    <a:pt x="21" y="923"/>
                  </a:lnTo>
                  <a:lnTo>
                    <a:pt x="21" y="923"/>
                  </a:lnTo>
                  <a:lnTo>
                    <a:pt x="21" y="903"/>
                  </a:lnTo>
                  <a:lnTo>
                    <a:pt x="21" y="903"/>
                  </a:lnTo>
                  <a:lnTo>
                    <a:pt x="21" y="903"/>
                  </a:lnTo>
                  <a:lnTo>
                    <a:pt x="21" y="903"/>
                  </a:lnTo>
                  <a:lnTo>
                    <a:pt x="21" y="903"/>
                  </a:lnTo>
                  <a:lnTo>
                    <a:pt x="21" y="882"/>
                  </a:lnTo>
                  <a:lnTo>
                    <a:pt x="0" y="882"/>
                  </a:lnTo>
                  <a:lnTo>
                    <a:pt x="0" y="882"/>
                  </a:lnTo>
                  <a:lnTo>
                    <a:pt x="0" y="861"/>
                  </a:lnTo>
                  <a:lnTo>
                    <a:pt x="0" y="882"/>
                  </a:lnTo>
                  <a:lnTo>
                    <a:pt x="0" y="882"/>
                  </a:lnTo>
                  <a:lnTo>
                    <a:pt x="0" y="882"/>
                  </a:lnTo>
                  <a:lnTo>
                    <a:pt x="0" y="903"/>
                  </a:lnTo>
                  <a:lnTo>
                    <a:pt x="0" y="903"/>
                  </a:lnTo>
                  <a:lnTo>
                    <a:pt x="0" y="903"/>
                  </a:lnTo>
                  <a:lnTo>
                    <a:pt x="0" y="923"/>
                  </a:lnTo>
                  <a:lnTo>
                    <a:pt x="0" y="923"/>
                  </a:lnTo>
                  <a:lnTo>
                    <a:pt x="0" y="923"/>
                  </a:lnTo>
                  <a:lnTo>
                    <a:pt x="0" y="923"/>
                  </a:lnTo>
                  <a:lnTo>
                    <a:pt x="0" y="943"/>
                  </a:lnTo>
                  <a:lnTo>
                    <a:pt x="0" y="943"/>
                  </a:lnTo>
                  <a:lnTo>
                    <a:pt x="0" y="964"/>
                  </a:lnTo>
                  <a:lnTo>
                    <a:pt x="0" y="964"/>
                  </a:lnTo>
                  <a:lnTo>
                    <a:pt x="0" y="985"/>
                  </a:lnTo>
                  <a:lnTo>
                    <a:pt x="0" y="985"/>
                  </a:lnTo>
                  <a:lnTo>
                    <a:pt x="0" y="985"/>
                  </a:lnTo>
                  <a:lnTo>
                    <a:pt x="0" y="1005"/>
                  </a:lnTo>
                  <a:lnTo>
                    <a:pt x="0" y="1005"/>
                  </a:lnTo>
                  <a:lnTo>
                    <a:pt x="21" y="1005"/>
                  </a:lnTo>
                  <a:lnTo>
                    <a:pt x="21" y="1046"/>
                  </a:lnTo>
                  <a:lnTo>
                    <a:pt x="41" y="1067"/>
                  </a:lnTo>
                  <a:lnTo>
                    <a:pt x="41" y="1067"/>
                  </a:lnTo>
                  <a:lnTo>
                    <a:pt x="41" y="1087"/>
                  </a:lnTo>
                  <a:lnTo>
                    <a:pt x="41" y="1087"/>
                  </a:lnTo>
                  <a:lnTo>
                    <a:pt x="41" y="1087"/>
                  </a:lnTo>
                  <a:lnTo>
                    <a:pt x="41" y="1067"/>
                  </a:lnTo>
                  <a:lnTo>
                    <a:pt x="61" y="1067"/>
                  </a:lnTo>
                  <a:lnTo>
                    <a:pt x="82" y="1067"/>
                  </a:lnTo>
                  <a:lnTo>
                    <a:pt x="82" y="1067"/>
                  </a:lnTo>
                  <a:lnTo>
                    <a:pt x="82" y="1046"/>
                  </a:lnTo>
                  <a:lnTo>
                    <a:pt x="82" y="1025"/>
                  </a:lnTo>
                  <a:lnTo>
                    <a:pt x="82" y="1025"/>
                  </a:lnTo>
                  <a:lnTo>
                    <a:pt x="103" y="1005"/>
                  </a:lnTo>
                  <a:lnTo>
                    <a:pt x="103" y="1005"/>
                  </a:lnTo>
                  <a:lnTo>
                    <a:pt x="103" y="985"/>
                  </a:lnTo>
                  <a:lnTo>
                    <a:pt x="123" y="985"/>
                  </a:lnTo>
                  <a:lnTo>
                    <a:pt x="123" y="985"/>
                  </a:lnTo>
                  <a:lnTo>
                    <a:pt x="164" y="964"/>
                  </a:lnTo>
                  <a:lnTo>
                    <a:pt x="164" y="943"/>
                  </a:lnTo>
                  <a:lnTo>
                    <a:pt x="185" y="943"/>
                  </a:lnTo>
                  <a:lnTo>
                    <a:pt x="267" y="903"/>
                  </a:lnTo>
                  <a:lnTo>
                    <a:pt x="267" y="903"/>
                  </a:lnTo>
                  <a:lnTo>
                    <a:pt x="287" y="882"/>
                  </a:lnTo>
                  <a:lnTo>
                    <a:pt x="308" y="882"/>
                  </a:lnTo>
                  <a:lnTo>
                    <a:pt x="308" y="882"/>
                  </a:lnTo>
                  <a:lnTo>
                    <a:pt x="308" y="882"/>
                  </a:lnTo>
                  <a:lnTo>
                    <a:pt x="328" y="903"/>
                  </a:lnTo>
                  <a:lnTo>
                    <a:pt x="390" y="882"/>
                  </a:lnTo>
                  <a:lnTo>
                    <a:pt x="410" y="882"/>
                  </a:lnTo>
                  <a:lnTo>
                    <a:pt x="410" y="882"/>
                  </a:lnTo>
                  <a:lnTo>
                    <a:pt x="431" y="882"/>
                  </a:lnTo>
                  <a:lnTo>
                    <a:pt x="431" y="903"/>
                  </a:lnTo>
                  <a:lnTo>
                    <a:pt x="451" y="903"/>
                  </a:lnTo>
                  <a:lnTo>
                    <a:pt x="451" y="903"/>
                  </a:lnTo>
                  <a:lnTo>
                    <a:pt x="472" y="882"/>
                  </a:lnTo>
                  <a:lnTo>
                    <a:pt x="492" y="861"/>
                  </a:lnTo>
                  <a:lnTo>
                    <a:pt x="492" y="861"/>
                  </a:lnTo>
                  <a:lnTo>
                    <a:pt x="513" y="861"/>
                  </a:lnTo>
                  <a:lnTo>
                    <a:pt x="513" y="861"/>
                  </a:lnTo>
                  <a:lnTo>
                    <a:pt x="513" y="882"/>
                  </a:lnTo>
                  <a:lnTo>
                    <a:pt x="533" y="903"/>
                  </a:lnTo>
                  <a:lnTo>
                    <a:pt x="554" y="903"/>
                  </a:lnTo>
                  <a:lnTo>
                    <a:pt x="554" y="903"/>
                  </a:lnTo>
                  <a:lnTo>
                    <a:pt x="575" y="882"/>
                  </a:lnTo>
                  <a:lnTo>
                    <a:pt x="575" y="882"/>
                  </a:lnTo>
                  <a:lnTo>
                    <a:pt x="575" y="882"/>
                  </a:lnTo>
                  <a:lnTo>
                    <a:pt x="595" y="861"/>
                  </a:lnTo>
                  <a:lnTo>
                    <a:pt x="615" y="861"/>
                  </a:lnTo>
                  <a:lnTo>
                    <a:pt x="615" y="861"/>
                  </a:lnTo>
                  <a:lnTo>
                    <a:pt x="657" y="882"/>
                  </a:lnTo>
                  <a:lnTo>
                    <a:pt x="657" y="882"/>
                  </a:lnTo>
                  <a:lnTo>
                    <a:pt x="677" y="861"/>
                  </a:lnTo>
                  <a:lnTo>
                    <a:pt x="677" y="861"/>
                  </a:lnTo>
                  <a:lnTo>
                    <a:pt x="697" y="861"/>
                  </a:lnTo>
                  <a:lnTo>
                    <a:pt x="718" y="861"/>
                  </a:lnTo>
                  <a:lnTo>
                    <a:pt x="718" y="861"/>
                  </a:lnTo>
                  <a:lnTo>
                    <a:pt x="718" y="861"/>
                  </a:lnTo>
                  <a:lnTo>
                    <a:pt x="718" y="861"/>
                  </a:lnTo>
                  <a:lnTo>
                    <a:pt x="718" y="861"/>
                  </a:lnTo>
                  <a:lnTo>
                    <a:pt x="718" y="861"/>
                  </a:lnTo>
                  <a:lnTo>
                    <a:pt x="718" y="861"/>
                  </a:lnTo>
                  <a:lnTo>
                    <a:pt x="739" y="861"/>
                  </a:lnTo>
                  <a:lnTo>
                    <a:pt x="759" y="861"/>
                  </a:lnTo>
                  <a:lnTo>
                    <a:pt x="759" y="861"/>
                  </a:lnTo>
                  <a:lnTo>
                    <a:pt x="779" y="861"/>
                  </a:lnTo>
                  <a:lnTo>
                    <a:pt x="821" y="882"/>
                  </a:lnTo>
                  <a:lnTo>
                    <a:pt x="821" y="882"/>
                  </a:lnTo>
                  <a:lnTo>
                    <a:pt x="821" y="882"/>
                  </a:lnTo>
                  <a:lnTo>
                    <a:pt x="821" y="882"/>
                  </a:lnTo>
                  <a:lnTo>
                    <a:pt x="841" y="882"/>
                  </a:lnTo>
                  <a:lnTo>
                    <a:pt x="861" y="861"/>
                  </a:lnTo>
                  <a:lnTo>
                    <a:pt x="861" y="861"/>
                  </a:lnTo>
                  <a:lnTo>
                    <a:pt x="882" y="861"/>
                  </a:lnTo>
                  <a:lnTo>
                    <a:pt x="903" y="882"/>
                  </a:lnTo>
                  <a:lnTo>
                    <a:pt x="903" y="882"/>
                  </a:lnTo>
                  <a:lnTo>
                    <a:pt x="923" y="861"/>
                  </a:lnTo>
                  <a:lnTo>
                    <a:pt x="923" y="861"/>
                  </a:lnTo>
                  <a:lnTo>
                    <a:pt x="923" y="861"/>
                  </a:lnTo>
                  <a:lnTo>
                    <a:pt x="943" y="821"/>
                  </a:lnTo>
                  <a:lnTo>
                    <a:pt x="964" y="800"/>
                  </a:lnTo>
                  <a:lnTo>
                    <a:pt x="964" y="800"/>
                  </a:lnTo>
                  <a:lnTo>
                    <a:pt x="985" y="800"/>
                  </a:lnTo>
                  <a:lnTo>
                    <a:pt x="985" y="800"/>
                  </a:lnTo>
                  <a:lnTo>
                    <a:pt x="1005" y="800"/>
                  </a:lnTo>
                  <a:lnTo>
                    <a:pt x="1005" y="800"/>
                  </a:lnTo>
                  <a:lnTo>
                    <a:pt x="1005" y="779"/>
                  </a:lnTo>
                  <a:lnTo>
                    <a:pt x="1005" y="779"/>
                  </a:lnTo>
                  <a:lnTo>
                    <a:pt x="1005" y="779"/>
                  </a:lnTo>
                  <a:lnTo>
                    <a:pt x="1005" y="779"/>
                  </a:lnTo>
                  <a:lnTo>
                    <a:pt x="1005" y="779"/>
                  </a:lnTo>
                  <a:lnTo>
                    <a:pt x="1005" y="779"/>
                  </a:lnTo>
                  <a:lnTo>
                    <a:pt x="1025" y="800"/>
                  </a:lnTo>
                  <a:lnTo>
                    <a:pt x="1046" y="821"/>
                  </a:lnTo>
                  <a:lnTo>
                    <a:pt x="1046" y="841"/>
                  </a:lnTo>
                  <a:lnTo>
                    <a:pt x="1046" y="841"/>
                  </a:lnTo>
                  <a:lnTo>
                    <a:pt x="1046" y="841"/>
                  </a:lnTo>
                  <a:lnTo>
                    <a:pt x="1067" y="841"/>
                  </a:lnTo>
                  <a:lnTo>
                    <a:pt x="1067" y="861"/>
                  </a:lnTo>
                  <a:lnTo>
                    <a:pt x="1067" y="882"/>
                  </a:lnTo>
                  <a:lnTo>
                    <a:pt x="1087" y="882"/>
                  </a:lnTo>
                  <a:lnTo>
                    <a:pt x="1149" y="882"/>
                  </a:lnTo>
                  <a:lnTo>
                    <a:pt x="1169" y="882"/>
                  </a:lnTo>
                  <a:lnTo>
                    <a:pt x="1190" y="882"/>
                  </a:lnTo>
                  <a:lnTo>
                    <a:pt x="1211" y="882"/>
                  </a:lnTo>
                  <a:lnTo>
                    <a:pt x="1211" y="882"/>
                  </a:lnTo>
                  <a:lnTo>
                    <a:pt x="1231" y="882"/>
                  </a:lnTo>
                  <a:lnTo>
                    <a:pt x="1231" y="882"/>
                  </a:lnTo>
                  <a:lnTo>
                    <a:pt x="1231" y="882"/>
                  </a:lnTo>
                  <a:lnTo>
                    <a:pt x="1231" y="903"/>
                  </a:lnTo>
                  <a:lnTo>
                    <a:pt x="1251" y="903"/>
                  </a:lnTo>
                  <a:lnTo>
                    <a:pt x="1251" y="903"/>
                  </a:lnTo>
                  <a:lnTo>
                    <a:pt x="1272" y="923"/>
                  </a:lnTo>
                  <a:lnTo>
                    <a:pt x="1272" y="923"/>
                  </a:lnTo>
                  <a:lnTo>
                    <a:pt x="1293" y="943"/>
                  </a:lnTo>
                  <a:lnTo>
                    <a:pt x="1313" y="943"/>
                  </a:lnTo>
                  <a:lnTo>
                    <a:pt x="1333" y="964"/>
                  </a:lnTo>
                  <a:lnTo>
                    <a:pt x="1354" y="964"/>
                  </a:lnTo>
                  <a:lnTo>
                    <a:pt x="1395" y="985"/>
                  </a:lnTo>
                  <a:lnTo>
                    <a:pt x="1395" y="1005"/>
                  </a:lnTo>
                  <a:lnTo>
                    <a:pt x="1395" y="1005"/>
                  </a:lnTo>
                  <a:lnTo>
                    <a:pt x="1415" y="1046"/>
                  </a:lnTo>
                  <a:lnTo>
                    <a:pt x="1436" y="1046"/>
                  </a:lnTo>
                  <a:lnTo>
                    <a:pt x="1477" y="1067"/>
                  </a:lnTo>
                  <a:lnTo>
                    <a:pt x="1497" y="1067"/>
                  </a:lnTo>
                  <a:lnTo>
                    <a:pt x="1518" y="1067"/>
                  </a:lnTo>
                  <a:lnTo>
                    <a:pt x="1518" y="1046"/>
                  </a:lnTo>
                  <a:lnTo>
                    <a:pt x="1518" y="1046"/>
                  </a:lnTo>
                  <a:lnTo>
                    <a:pt x="1518" y="1046"/>
                  </a:lnTo>
                  <a:lnTo>
                    <a:pt x="1539" y="1046"/>
                  </a:lnTo>
                  <a:lnTo>
                    <a:pt x="1539" y="1046"/>
                  </a:lnTo>
                  <a:lnTo>
                    <a:pt x="1559" y="1025"/>
                  </a:lnTo>
                  <a:lnTo>
                    <a:pt x="1559" y="1025"/>
                  </a:lnTo>
                  <a:lnTo>
                    <a:pt x="1580" y="985"/>
                  </a:lnTo>
                  <a:lnTo>
                    <a:pt x="1600" y="964"/>
                  </a:lnTo>
                  <a:lnTo>
                    <a:pt x="1600" y="964"/>
                  </a:lnTo>
                  <a:lnTo>
                    <a:pt x="1600" y="964"/>
                  </a:lnTo>
                  <a:lnTo>
                    <a:pt x="1621" y="964"/>
                  </a:lnTo>
                  <a:lnTo>
                    <a:pt x="1641" y="964"/>
                  </a:lnTo>
                  <a:lnTo>
                    <a:pt x="1641" y="964"/>
                  </a:lnTo>
                  <a:lnTo>
                    <a:pt x="1662" y="964"/>
                  </a:lnTo>
                  <a:lnTo>
                    <a:pt x="1682" y="964"/>
                  </a:lnTo>
                  <a:lnTo>
                    <a:pt x="1682" y="964"/>
                  </a:lnTo>
                  <a:lnTo>
                    <a:pt x="1682" y="964"/>
                  </a:lnTo>
                  <a:lnTo>
                    <a:pt x="1682" y="943"/>
                  </a:lnTo>
                  <a:lnTo>
                    <a:pt x="1703" y="943"/>
                  </a:lnTo>
                  <a:lnTo>
                    <a:pt x="1703" y="964"/>
                  </a:lnTo>
                  <a:lnTo>
                    <a:pt x="1723" y="964"/>
                  </a:lnTo>
                  <a:lnTo>
                    <a:pt x="1744" y="964"/>
                  </a:lnTo>
                  <a:lnTo>
                    <a:pt x="1764" y="943"/>
                  </a:lnTo>
                  <a:lnTo>
                    <a:pt x="1764" y="943"/>
                  </a:lnTo>
                  <a:lnTo>
                    <a:pt x="1764" y="943"/>
                  </a:lnTo>
                  <a:lnTo>
                    <a:pt x="1764" y="923"/>
                  </a:lnTo>
                  <a:lnTo>
                    <a:pt x="1764" y="882"/>
                  </a:lnTo>
                  <a:lnTo>
                    <a:pt x="1784" y="861"/>
                  </a:lnTo>
                  <a:lnTo>
                    <a:pt x="1784" y="861"/>
                  </a:lnTo>
                  <a:lnTo>
                    <a:pt x="1784" y="841"/>
                  </a:lnTo>
                  <a:lnTo>
                    <a:pt x="1784" y="841"/>
                  </a:lnTo>
                  <a:lnTo>
                    <a:pt x="1805" y="821"/>
                  </a:lnTo>
                  <a:lnTo>
                    <a:pt x="1805" y="800"/>
                  </a:lnTo>
                  <a:lnTo>
                    <a:pt x="1805" y="800"/>
                  </a:lnTo>
                  <a:lnTo>
                    <a:pt x="1805" y="800"/>
                  </a:lnTo>
                  <a:lnTo>
                    <a:pt x="1826" y="800"/>
                  </a:lnTo>
                  <a:lnTo>
                    <a:pt x="1826" y="779"/>
                  </a:lnTo>
                  <a:lnTo>
                    <a:pt x="1826" y="779"/>
                  </a:lnTo>
                  <a:lnTo>
                    <a:pt x="1846" y="779"/>
                  </a:lnTo>
                  <a:lnTo>
                    <a:pt x="1846" y="779"/>
                  </a:lnTo>
                  <a:lnTo>
                    <a:pt x="1846" y="759"/>
                  </a:lnTo>
                  <a:lnTo>
                    <a:pt x="1867" y="759"/>
                  </a:lnTo>
                  <a:lnTo>
                    <a:pt x="1867" y="759"/>
                  </a:lnTo>
                  <a:lnTo>
                    <a:pt x="1867" y="759"/>
                  </a:lnTo>
                  <a:lnTo>
                    <a:pt x="1867" y="738"/>
                  </a:lnTo>
                  <a:lnTo>
                    <a:pt x="1867" y="738"/>
                  </a:lnTo>
                  <a:lnTo>
                    <a:pt x="1867" y="718"/>
                  </a:lnTo>
                  <a:lnTo>
                    <a:pt x="1867" y="718"/>
                  </a:lnTo>
                  <a:lnTo>
                    <a:pt x="1887" y="718"/>
                  </a:lnTo>
                  <a:lnTo>
                    <a:pt x="1887" y="718"/>
                  </a:lnTo>
                  <a:lnTo>
                    <a:pt x="1887" y="697"/>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19" name="Freeform 17"/>
            <p:cNvSpPr>
              <a:spLocks noChangeArrowheads="1"/>
            </p:cNvSpPr>
            <p:nvPr/>
          </p:nvSpPr>
          <p:spPr bwMode="auto">
            <a:xfrm>
              <a:off x="5845898" y="2682420"/>
              <a:ext cx="510060" cy="396233"/>
            </a:xfrm>
            <a:custGeom>
              <a:avLst/>
              <a:gdLst/>
              <a:ahLst/>
              <a:cxnLst>
                <a:cxn ang="0">
                  <a:pos x="41" y="492"/>
                </a:cxn>
                <a:cxn ang="0">
                  <a:pos x="41" y="575"/>
                </a:cxn>
                <a:cxn ang="0">
                  <a:pos x="41" y="636"/>
                </a:cxn>
                <a:cxn ang="0">
                  <a:pos x="1456" y="452"/>
                </a:cxn>
                <a:cxn ang="0">
                  <a:pos x="1477" y="370"/>
                </a:cxn>
                <a:cxn ang="0">
                  <a:pos x="1477" y="288"/>
                </a:cxn>
                <a:cxn ang="0">
                  <a:pos x="1292" y="185"/>
                </a:cxn>
                <a:cxn ang="0">
                  <a:pos x="1190" y="103"/>
                </a:cxn>
                <a:cxn ang="0">
                  <a:pos x="1026" y="82"/>
                </a:cxn>
                <a:cxn ang="0">
                  <a:pos x="964" y="0"/>
                </a:cxn>
                <a:cxn ang="0">
                  <a:pos x="923" y="21"/>
                </a:cxn>
                <a:cxn ang="0">
                  <a:pos x="820" y="82"/>
                </a:cxn>
                <a:cxn ang="0">
                  <a:pos x="698" y="82"/>
                </a:cxn>
                <a:cxn ang="0">
                  <a:pos x="636" y="82"/>
                </a:cxn>
                <a:cxn ang="0">
                  <a:pos x="534" y="103"/>
                </a:cxn>
                <a:cxn ang="0">
                  <a:pos x="431" y="103"/>
                </a:cxn>
                <a:cxn ang="0">
                  <a:pos x="267" y="103"/>
                </a:cxn>
                <a:cxn ang="0">
                  <a:pos x="82" y="206"/>
                </a:cxn>
                <a:cxn ang="0">
                  <a:pos x="41" y="288"/>
                </a:cxn>
                <a:cxn ang="0">
                  <a:pos x="0" y="390"/>
                </a:cxn>
                <a:cxn ang="0">
                  <a:pos x="41" y="492"/>
                </a:cxn>
                <a:cxn ang="0">
                  <a:pos x="62" y="554"/>
                </a:cxn>
                <a:cxn ang="0">
                  <a:pos x="62" y="636"/>
                </a:cxn>
                <a:cxn ang="0">
                  <a:pos x="103" y="636"/>
                </a:cxn>
                <a:cxn ang="0">
                  <a:pos x="103" y="678"/>
                </a:cxn>
                <a:cxn ang="0">
                  <a:pos x="226" y="698"/>
                </a:cxn>
                <a:cxn ang="0">
                  <a:pos x="287" y="739"/>
                </a:cxn>
                <a:cxn ang="0">
                  <a:pos x="328" y="739"/>
                </a:cxn>
                <a:cxn ang="0">
                  <a:pos x="451" y="718"/>
                </a:cxn>
                <a:cxn ang="0">
                  <a:pos x="492" y="760"/>
                </a:cxn>
                <a:cxn ang="0">
                  <a:pos x="534" y="821"/>
                </a:cxn>
                <a:cxn ang="0">
                  <a:pos x="513" y="862"/>
                </a:cxn>
                <a:cxn ang="0">
                  <a:pos x="513" y="903"/>
                </a:cxn>
                <a:cxn ang="0">
                  <a:pos x="554" y="1026"/>
                </a:cxn>
                <a:cxn ang="0">
                  <a:pos x="595" y="1026"/>
                </a:cxn>
                <a:cxn ang="0">
                  <a:pos x="616" y="1046"/>
                </a:cxn>
                <a:cxn ang="0">
                  <a:pos x="718" y="1067"/>
                </a:cxn>
                <a:cxn ang="0">
                  <a:pos x="759" y="1108"/>
                </a:cxn>
                <a:cxn ang="0">
                  <a:pos x="759" y="1190"/>
                </a:cxn>
                <a:cxn ang="0">
                  <a:pos x="800" y="1211"/>
                </a:cxn>
                <a:cxn ang="0">
                  <a:pos x="862" y="1190"/>
                </a:cxn>
                <a:cxn ang="0">
                  <a:pos x="944" y="1170"/>
                </a:cxn>
                <a:cxn ang="0">
                  <a:pos x="1005" y="1190"/>
                </a:cxn>
                <a:cxn ang="0">
                  <a:pos x="1088" y="1128"/>
                </a:cxn>
                <a:cxn ang="0">
                  <a:pos x="1128" y="1108"/>
                </a:cxn>
                <a:cxn ang="0">
                  <a:pos x="1108" y="1067"/>
                </a:cxn>
                <a:cxn ang="0">
                  <a:pos x="1190" y="1046"/>
                </a:cxn>
                <a:cxn ang="0">
                  <a:pos x="1252" y="985"/>
                </a:cxn>
                <a:cxn ang="0">
                  <a:pos x="1292" y="985"/>
                </a:cxn>
                <a:cxn ang="0">
                  <a:pos x="1313" y="1026"/>
                </a:cxn>
                <a:cxn ang="0">
                  <a:pos x="1374" y="1006"/>
                </a:cxn>
                <a:cxn ang="0">
                  <a:pos x="1354" y="964"/>
                </a:cxn>
                <a:cxn ang="0">
                  <a:pos x="1334" y="944"/>
                </a:cxn>
                <a:cxn ang="0">
                  <a:pos x="1292" y="924"/>
                </a:cxn>
                <a:cxn ang="0">
                  <a:pos x="1334" y="821"/>
                </a:cxn>
                <a:cxn ang="0">
                  <a:pos x="1313" y="760"/>
                </a:cxn>
                <a:cxn ang="0">
                  <a:pos x="1313" y="698"/>
                </a:cxn>
                <a:cxn ang="0">
                  <a:pos x="1334" y="657"/>
                </a:cxn>
                <a:cxn ang="0">
                  <a:pos x="1416" y="616"/>
                </a:cxn>
                <a:cxn ang="0">
                  <a:pos x="1436" y="534"/>
                </a:cxn>
                <a:cxn ang="0">
                  <a:pos x="1518" y="534"/>
                </a:cxn>
                <a:cxn ang="0">
                  <a:pos x="1539" y="472"/>
                </a:cxn>
              </a:cxnLst>
              <a:rect l="0" t="0" r="r" b="b"/>
              <a:pathLst>
                <a:path w="1560" h="1212">
                  <a:moveTo>
                    <a:pt x="41" y="596"/>
                  </a:moveTo>
                  <a:lnTo>
                    <a:pt x="41" y="575"/>
                  </a:lnTo>
                  <a:lnTo>
                    <a:pt x="41" y="575"/>
                  </a:lnTo>
                  <a:lnTo>
                    <a:pt x="41" y="575"/>
                  </a:lnTo>
                  <a:lnTo>
                    <a:pt x="41" y="554"/>
                  </a:lnTo>
                  <a:lnTo>
                    <a:pt x="41" y="554"/>
                  </a:lnTo>
                  <a:lnTo>
                    <a:pt x="41" y="534"/>
                  </a:lnTo>
                  <a:lnTo>
                    <a:pt x="41" y="534"/>
                  </a:lnTo>
                  <a:lnTo>
                    <a:pt x="41" y="492"/>
                  </a:lnTo>
                  <a:lnTo>
                    <a:pt x="41" y="472"/>
                  </a:lnTo>
                  <a:lnTo>
                    <a:pt x="20" y="452"/>
                  </a:lnTo>
                  <a:lnTo>
                    <a:pt x="20" y="472"/>
                  </a:lnTo>
                  <a:lnTo>
                    <a:pt x="20" y="492"/>
                  </a:lnTo>
                  <a:lnTo>
                    <a:pt x="41" y="513"/>
                  </a:lnTo>
                  <a:lnTo>
                    <a:pt x="41" y="513"/>
                  </a:lnTo>
                  <a:lnTo>
                    <a:pt x="41" y="513"/>
                  </a:lnTo>
                  <a:lnTo>
                    <a:pt x="41" y="534"/>
                  </a:lnTo>
                  <a:lnTo>
                    <a:pt x="41" y="575"/>
                  </a:lnTo>
                  <a:lnTo>
                    <a:pt x="20" y="596"/>
                  </a:lnTo>
                  <a:lnTo>
                    <a:pt x="20" y="636"/>
                  </a:lnTo>
                  <a:lnTo>
                    <a:pt x="0" y="678"/>
                  </a:lnTo>
                  <a:lnTo>
                    <a:pt x="0" y="678"/>
                  </a:lnTo>
                  <a:lnTo>
                    <a:pt x="0" y="678"/>
                  </a:lnTo>
                  <a:lnTo>
                    <a:pt x="20" y="678"/>
                  </a:lnTo>
                  <a:lnTo>
                    <a:pt x="20" y="657"/>
                  </a:lnTo>
                  <a:lnTo>
                    <a:pt x="41" y="636"/>
                  </a:lnTo>
                  <a:lnTo>
                    <a:pt x="41" y="636"/>
                  </a:lnTo>
                  <a:lnTo>
                    <a:pt x="41" y="616"/>
                  </a:lnTo>
                  <a:lnTo>
                    <a:pt x="41" y="616"/>
                  </a:lnTo>
                  <a:lnTo>
                    <a:pt x="41" y="596"/>
                  </a:lnTo>
                  <a:close/>
                  <a:moveTo>
                    <a:pt x="1559" y="452"/>
                  </a:moveTo>
                  <a:lnTo>
                    <a:pt x="1539" y="431"/>
                  </a:lnTo>
                  <a:lnTo>
                    <a:pt x="1498" y="431"/>
                  </a:lnTo>
                  <a:lnTo>
                    <a:pt x="1477" y="452"/>
                  </a:lnTo>
                  <a:lnTo>
                    <a:pt x="1477" y="452"/>
                  </a:lnTo>
                  <a:lnTo>
                    <a:pt x="1456" y="452"/>
                  </a:lnTo>
                  <a:lnTo>
                    <a:pt x="1456" y="452"/>
                  </a:lnTo>
                  <a:lnTo>
                    <a:pt x="1456" y="431"/>
                  </a:lnTo>
                  <a:lnTo>
                    <a:pt x="1456" y="431"/>
                  </a:lnTo>
                  <a:lnTo>
                    <a:pt x="1456" y="410"/>
                  </a:lnTo>
                  <a:lnTo>
                    <a:pt x="1456" y="410"/>
                  </a:lnTo>
                  <a:lnTo>
                    <a:pt x="1456" y="390"/>
                  </a:lnTo>
                  <a:lnTo>
                    <a:pt x="1456" y="390"/>
                  </a:lnTo>
                  <a:lnTo>
                    <a:pt x="1477" y="370"/>
                  </a:lnTo>
                  <a:lnTo>
                    <a:pt x="1477" y="370"/>
                  </a:lnTo>
                  <a:lnTo>
                    <a:pt x="1456" y="370"/>
                  </a:lnTo>
                  <a:lnTo>
                    <a:pt x="1456" y="349"/>
                  </a:lnTo>
                  <a:lnTo>
                    <a:pt x="1477" y="349"/>
                  </a:lnTo>
                  <a:lnTo>
                    <a:pt x="1477" y="328"/>
                  </a:lnTo>
                  <a:lnTo>
                    <a:pt x="1477" y="328"/>
                  </a:lnTo>
                  <a:lnTo>
                    <a:pt x="1477" y="308"/>
                  </a:lnTo>
                  <a:lnTo>
                    <a:pt x="1477" y="308"/>
                  </a:lnTo>
                  <a:lnTo>
                    <a:pt x="1477" y="288"/>
                  </a:lnTo>
                  <a:lnTo>
                    <a:pt x="1477" y="288"/>
                  </a:lnTo>
                  <a:lnTo>
                    <a:pt x="1456" y="288"/>
                  </a:lnTo>
                  <a:lnTo>
                    <a:pt x="1436" y="288"/>
                  </a:lnTo>
                  <a:lnTo>
                    <a:pt x="1395" y="267"/>
                  </a:lnTo>
                  <a:lnTo>
                    <a:pt x="1374" y="267"/>
                  </a:lnTo>
                  <a:lnTo>
                    <a:pt x="1354" y="226"/>
                  </a:lnTo>
                  <a:lnTo>
                    <a:pt x="1354" y="226"/>
                  </a:lnTo>
                  <a:lnTo>
                    <a:pt x="1354" y="206"/>
                  </a:lnTo>
                  <a:lnTo>
                    <a:pt x="1313" y="185"/>
                  </a:lnTo>
                  <a:lnTo>
                    <a:pt x="1292" y="185"/>
                  </a:lnTo>
                  <a:lnTo>
                    <a:pt x="1272" y="164"/>
                  </a:lnTo>
                  <a:lnTo>
                    <a:pt x="1252" y="164"/>
                  </a:lnTo>
                  <a:lnTo>
                    <a:pt x="1231" y="144"/>
                  </a:lnTo>
                  <a:lnTo>
                    <a:pt x="1231" y="144"/>
                  </a:lnTo>
                  <a:lnTo>
                    <a:pt x="1210" y="124"/>
                  </a:lnTo>
                  <a:lnTo>
                    <a:pt x="1210" y="124"/>
                  </a:lnTo>
                  <a:lnTo>
                    <a:pt x="1190" y="124"/>
                  </a:lnTo>
                  <a:lnTo>
                    <a:pt x="1190" y="103"/>
                  </a:lnTo>
                  <a:lnTo>
                    <a:pt x="1190" y="103"/>
                  </a:lnTo>
                  <a:lnTo>
                    <a:pt x="1190" y="103"/>
                  </a:lnTo>
                  <a:lnTo>
                    <a:pt x="1170" y="103"/>
                  </a:lnTo>
                  <a:lnTo>
                    <a:pt x="1170" y="103"/>
                  </a:lnTo>
                  <a:lnTo>
                    <a:pt x="1149" y="103"/>
                  </a:lnTo>
                  <a:lnTo>
                    <a:pt x="1128" y="103"/>
                  </a:lnTo>
                  <a:lnTo>
                    <a:pt x="1108" y="103"/>
                  </a:lnTo>
                  <a:lnTo>
                    <a:pt x="1046" y="103"/>
                  </a:lnTo>
                  <a:lnTo>
                    <a:pt x="1026" y="103"/>
                  </a:lnTo>
                  <a:lnTo>
                    <a:pt x="1026" y="82"/>
                  </a:lnTo>
                  <a:lnTo>
                    <a:pt x="1026" y="62"/>
                  </a:lnTo>
                  <a:lnTo>
                    <a:pt x="1005" y="62"/>
                  </a:lnTo>
                  <a:lnTo>
                    <a:pt x="1005" y="62"/>
                  </a:lnTo>
                  <a:lnTo>
                    <a:pt x="1005" y="62"/>
                  </a:lnTo>
                  <a:lnTo>
                    <a:pt x="1005" y="42"/>
                  </a:lnTo>
                  <a:lnTo>
                    <a:pt x="984" y="21"/>
                  </a:lnTo>
                  <a:lnTo>
                    <a:pt x="964" y="0"/>
                  </a:lnTo>
                  <a:lnTo>
                    <a:pt x="964" y="0"/>
                  </a:lnTo>
                  <a:lnTo>
                    <a:pt x="964" y="0"/>
                  </a:lnTo>
                  <a:lnTo>
                    <a:pt x="964" y="0"/>
                  </a:lnTo>
                  <a:lnTo>
                    <a:pt x="964" y="0"/>
                  </a:lnTo>
                  <a:lnTo>
                    <a:pt x="964" y="0"/>
                  </a:lnTo>
                  <a:lnTo>
                    <a:pt x="964" y="21"/>
                  </a:lnTo>
                  <a:lnTo>
                    <a:pt x="964" y="21"/>
                  </a:lnTo>
                  <a:lnTo>
                    <a:pt x="944" y="21"/>
                  </a:lnTo>
                  <a:lnTo>
                    <a:pt x="944" y="21"/>
                  </a:lnTo>
                  <a:lnTo>
                    <a:pt x="923" y="21"/>
                  </a:lnTo>
                  <a:lnTo>
                    <a:pt x="923" y="21"/>
                  </a:lnTo>
                  <a:lnTo>
                    <a:pt x="902" y="42"/>
                  </a:lnTo>
                  <a:lnTo>
                    <a:pt x="882" y="82"/>
                  </a:lnTo>
                  <a:lnTo>
                    <a:pt x="882" y="82"/>
                  </a:lnTo>
                  <a:lnTo>
                    <a:pt x="882" y="82"/>
                  </a:lnTo>
                  <a:lnTo>
                    <a:pt x="862" y="103"/>
                  </a:lnTo>
                  <a:lnTo>
                    <a:pt x="862" y="103"/>
                  </a:lnTo>
                  <a:lnTo>
                    <a:pt x="841" y="82"/>
                  </a:lnTo>
                  <a:lnTo>
                    <a:pt x="820" y="82"/>
                  </a:lnTo>
                  <a:lnTo>
                    <a:pt x="820" y="82"/>
                  </a:lnTo>
                  <a:lnTo>
                    <a:pt x="800" y="103"/>
                  </a:lnTo>
                  <a:lnTo>
                    <a:pt x="780" y="103"/>
                  </a:lnTo>
                  <a:lnTo>
                    <a:pt x="780" y="103"/>
                  </a:lnTo>
                  <a:lnTo>
                    <a:pt x="780" y="103"/>
                  </a:lnTo>
                  <a:lnTo>
                    <a:pt x="780" y="103"/>
                  </a:lnTo>
                  <a:lnTo>
                    <a:pt x="738" y="82"/>
                  </a:lnTo>
                  <a:lnTo>
                    <a:pt x="718" y="82"/>
                  </a:lnTo>
                  <a:lnTo>
                    <a:pt x="718" y="82"/>
                  </a:lnTo>
                  <a:lnTo>
                    <a:pt x="698" y="82"/>
                  </a:lnTo>
                  <a:lnTo>
                    <a:pt x="677" y="82"/>
                  </a:lnTo>
                  <a:lnTo>
                    <a:pt x="677" y="82"/>
                  </a:lnTo>
                  <a:lnTo>
                    <a:pt x="677" y="82"/>
                  </a:lnTo>
                  <a:lnTo>
                    <a:pt x="677" y="82"/>
                  </a:lnTo>
                  <a:lnTo>
                    <a:pt x="677" y="82"/>
                  </a:lnTo>
                  <a:lnTo>
                    <a:pt x="677" y="82"/>
                  </a:lnTo>
                  <a:lnTo>
                    <a:pt x="677" y="82"/>
                  </a:lnTo>
                  <a:lnTo>
                    <a:pt x="656" y="82"/>
                  </a:lnTo>
                  <a:lnTo>
                    <a:pt x="636" y="82"/>
                  </a:lnTo>
                  <a:lnTo>
                    <a:pt x="636" y="82"/>
                  </a:lnTo>
                  <a:lnTo>
                    <a:pt x="616" y="103"/>
                  </a:lnTo>
                  <a:lnTo>
                    <a:pt x="616" y="103"/>
                  </a:lnTo>
                  <a:lnTo>
                    <a:pt x="574" y="82"/>
                  </a:lnTo>
                  <a:lnTo>
                    <a:pt x="574" y="82"/>
                  </a:lnTo>
                  <a:lnTo>
                    <a:pt x="554" y="82"/>
                  </a:lnTo>
                  <a:lnTo>
                    <a:pt x="534" y="103"/>
                  </a:lnTo>
                  <a:lnTo>
                    <a:pt x="534" y="103"/>
                  </a:lnTo>
                  <a:lnTo>
                    <a:pt x="534" y="103"/>
                  </a:lnTo>
                  <a:lnTo>
                    <a:pt x="513" y="124"/>
                  </a:lnTo>
                  <a:lnTo>
                    <a:pt x="513" y="124"/>
                  </a:lnTo>
                  <a:lnTo>
                    <a:pt x="492" y="124"/>
                  </a:lnTo>
                  <a:lnTo>
                    <a:pt x="472" y="103"/>
                  </a:lnTo>
                  <a:lnTo>
                    <a:pt x="472" y="82"/>
                  </a:lnTo>
                  <a:lnTo>
                    <a:pt x="472" y="82"/>
                  </a:lnTo>
                  <a:lnTo>
                    <a:pt x="451" y="82"/>
                  </a:lnTo>
                  <a:lnTo>
                    <a:pt x="451" y="82"/>
                  </a:lnTo>
                  <a:lnTo>
                    <a:pt x="431" y="103"/>
                  </a:lnTo>
                  <a:lnTo>
                    <a:pt x="410" y="124"/>
                  </a:lnTo>
                  <a:lnTo>
                    <a:pt x="410" y="124"/>
                  </a:lnTo>
                  <a:lnTo>
                    <a:pt x="390" y="124"/>
                  </a:lnTo>
                  <a:lnTo>
                    <a:pt x="390" y="103"/>
                  </a:lnTo>
                  <a:lnTo>
                    <a:pt x="369" y="103"/>
                  </a:lnTo>
                  <a:lnTo>
                    <a:pt x="369" y="103"/>
                  </a:lnTo>
                  <a:lnTo>
                    <a:pt x="349" y="103"/>
                  </a:lnTo>
                  <a:lnTo>
                    <a:pt x="287" y="124"/>
                  </a:lnTo>
                  <a:lnTo>
                    <a:pt x="267" y="103"/>
                  </a:lnTo>
                  <a:lnTo>
                    <a:pt x="267" y="103"/>
                  </a:lnTo>
                  <a:lnTo>
                    <a:pt x="267" y="103"/>
                  </a:lnTo>
                  <a:lnTo>
                    <a:pt x="246" y="103"/>
                  </a:lnTo>
                  <a:lnTo>
                    <a:pt x="226" y="124"/>
                  </a:lnTo>
                  <a:lnTo>
                    <a:pt x="226" y="124"/>
                  </a:lnTo>
                  <a:lnTo>
                    <a:pt x="144" y="164"/>
                  </a:lnTo>
                  <a:lnTo>
                    <a:pt x="123" y="164"/>
                  </a:lnTo>
                  <a:lnTo>
                    <a:pt x="123" y="185"/>
                  </a:lnTo>
                  <a:lnTo>
                    <a:pt x="82" y="206"/>
                  </a:lnTo>
                  <a:lnTo>
                    <a:pt x="82" y="206"/>
                  </a:lnTo>
                  <a:lnTo>
                    <a:pt x="62" y="206"/>
                  </a:lnTo>
                  <a:lnTo>
                    <a:pt x="62" y="226"/>
                  </a:lnTo>
                  <a:lnTo>
                    <a:pt x="62" y="226"/>
                  </a:lnTo>
                  <a:lnTo>
                    <a:pt x="41" y="246"/>
                  </a:lnTo>
                  <a:lnTo>
                    <a:pt x="41" y="246"/>
                  </a:lnTo>
                  <a:lnTo>
                    <a:pt x="41" y="267"/>
                  </a:lnTo>
                  <a:lnTo>
                    <a:pt x="41" y="288"/>
                  </a:lnTo>
                  <a:lnTo>
                    <a:pt x="41" y="288"/>
                  </a:lnTo>
                  <a:lnTo>
                    <a:pt x="20" y="288"/>
                  </a:lnTo>
                  <a:lnTo>
                    <a:pt x="0" y="288"/>
                  </a:lnTo>
                  <a:lnTo>
                    <a:pt x="0" y="308"/>
                  </a:lnTo>
                  <a:lnTo>
                    <a:pt x="0" y="308"/>
                  </a:lnTo>
                  <a:lnTo>
                    <a:pt x="0" y="349"/>
                  </a:lnTo>
                  <a:lnTo>
                    <a:pt x="0" y="349"/>
                  </a:lnTo>
                  <a:lnTo>
                    <a:pt x="0" y="370"/>
                  </a:lnTo>
                  <a:lnTo>
                    <a:pt x="0" y="370"/>
                  </a:lnTo>
                  <a:lnTo>
                    <a:pt x="0" y="390"/>
                  </a:lnTo>
                  <a:lnTo>
                    <a:pt x="20" y="431"/>
                  </a:lnTo>
                  <a:lnTo>
                    <a:pt x="20" y="431"/>
                  </a:lnTo>
                  <a:lnTo>
                    <a:pt x="20" y="452"/>
                  </a:lnTo>
                  <a:lnTo>
                    <a:pt x="20" y="452"/>
                  </a:lnTo>
                  <a:lnTo>
                    <a:pt x="20" y="452"/>
                  </a:lnTo>
                  <a:lnTo>
                    <a:pt x="20" y="452"/>
                  </a:lnTo>
                  <a:lnTo>
                    <a:pt x="41" y="472"/>
                  </a:lnTo>
                  <a:lnTo>
                    <a:pt x="41" y="472"/>
                  </a:lnTo>
                  <a:lnTo>
                    <a:pt x="41" y="492"/>
                  </a:lnTo>
                  <a:lnTo>
                    <a:pt x="41" y="492"/>
                  </a:lnTo>
                  <a:lnTo>
                    <a:pt x="62" y="513"/>
                  </a:lnTo>
                  <a:lnTo>
                    <a:pt x="62" y="534"/>
                  </a:lnTo>
                  <a:lnTo>
                    <a:pt x="62" y="534"/>
                  </a:lnTo>
                  <a:lnTo>
                    <a:pt x="62" y="534"/>
                  </a:lnTo>
                  <a:lnTo>
                    <a:pt x="62" y="534"/>
                  </a:lnTo>
                  <a:lnTo>
                    <a:pt x="62" y="534"/>
                  </a:lnTo>
                  <a:lnTo>
                    <a:pt x="62" y="554"/>
                  </a:lnTo>
                  <a:lnTo>
                    <a:pt x="62" y="554"/>
                  </a:lnTo>
                  <a:lnTo>
                    <a:pt x="62" y="554"/>
                  </a:lnTo>
                  <a:lnTo>
                    <a:pt x="82" y="554"/>
                  </a:lnTo>
                  <a:lnTo>
                    <a:pt x="82" y="575"/>
                  </a:lnTo>
                  <a:lnTo>
                    <a:pt x="82" y="596"/>
                  </a:lnTo>
                  <a:lnTo>
                    <a:pt x="82" y="596"/>
                  </a:lnTo>
                  <a:lnTo>
                    <a:pt x="82" y="596"/>
                  </a:lnTo>
                  <a:lnTo>
                    <a:pt x="82" y="616"/>
                  </a:lnTo>
                  <a:lnTo>
                    <a:pt x="62" y="636"/>
                  </a:lnTo>
                  <a:lnTo>
                    <a:pt x="62" y="636"/>
                  </a:lnTo>
                  <a:lnTo>
                    <a:pt x="62" y="636"/>
                  </a:lnTo>
                  <a:lnTo>
                    <a:pt x="82" y="636"/>
                  </a:lnTo>
                  <a:lnTo>
                    <a:pt x="82" y="616"/>
                  </a:lnTo>
                  <a:lnTo>
                    <a:pt x="82" y="616"/>
                  </a:lnTo>
                  <a:lnTo>
                    <a:pt x="82" y="636"/>
                  </a:lnTo>
                  <a:lnTo>
                    <a:pt x="82" y="636"/>
                  </a:lnTo>
                  <a:lnTo>
                    <a:pt x="103" y="636"/>
                  </a:lnTo>
                  <a:lnTo>
                    <a:pt x="103" y="636"/>
                  </a:lnTo>
                  <a:lnTo>
                    <a:pt x="103" y="636"/>
                  </a:lnTo>
                  <a:lnTo>
                    <a:pt x="103" y="657"/>
                  </a:lnTo>
                  <a:lnTo>
                    <a:pt x="103" y="657"/>
                  </a:lnTo>
                  <a:lnTo>
                    <a:pt x="103" y="657"/>
                  </a:lnTo>
                  <a:lnTo>
                    <a:pt x="103" y="657"/>
                  </a:lnTo>
                  <a:lnTo>
                    <a:pt x="103" y="657"/>
                  </a:lnTo>
                  <a:lnTo>
                    <a:pt x="103" y="657"/>
                  </a:lnTo>
                  <a:lnTo>
                    <a:pt x="103" y="657"/>
                  </a:lnTo>
                  <a:lnTo>
                    <a:pt x="103" y="678"/>
                  </a:lnTo>
                  <a:lnTo>
                    <a:pt x="103" y="678"/>
                  </a:lnTo>
                  <a:lnTo>
                    <a:pt x="103" y="678"/>
                  </a:lnTo>
                  <a:lnTo>
                    <a:pt x="123" y="657"/>
                  </a:lnTo>
                  <a:lnTo>
                    <a:pt x="123" y="657"/>
                  </a:lnTo>
                  <a:lnTo>
                    <a:pt x="123" y="657"/>
                  </a:lnTo>
                  <a:lnTo>
                    <a:pt x="144" y="678"/>
                  </a:lnTo>
                  <a:lnTo>
                    <a:pt x="164" y="698"/>
                  </a:lnTo>
                  <a:lnTo>
                    <a:pt x="185" y="698"/>
                  </a:lnTo>
                  <a:lnTo>
                    <a:pt x="205" y="698"/>
                  </a:lnTo>
                  <a:lnTo>
                    <a:pt x="226" y="698"/>
                  </a:lnTo>
                  <a:lnTo>
                    <a:pt x="226" y="718"/>
                  </a:lnTo>
                  <a:lnTo>
                    <a:pt x="226" y="718"/>
                  </a:lnTo>
                  <a:lnTo>
                    <a:pt x="246" y="718"/>
                  </a:lnTo>
                  <a:lnTo>
                    <a:pt x="267" y="718"/>
                  </a:lnTo>
                  <a:lnTo>
                    <a:pt x="267" y="718"/>
                  </a:lnTo>
                  <a:lnTo>
                    <a:pt x="267" y="718"/>
                  </a:lnTo>
                  <a:lnTo>
                    <a:pt x="287" y="739"/>
                  </a:lnTo>
                  <a:lnTo>
                    <a:pt x="287" y="739"/>
                  </a:lnTo>
                  <a:lnTo>
                    <a:pt x="287" y="739"/>
                  </a:lnTo>
                  <a:lnTo>
                    <a:pt x="287" y="718"/>
                  </a:lnTo>
                  <a:lnTo>
                    <a:pt x="308" y="718"/>
                  </a:lnTo>
                  <a:lnTo>
                    <a:pt x="308" y="718"/>
                  </a:lnTo>
                  <a:lnTo>
                    <a:pt x="308" y="739"/>
                  </a:lnTo>
                  <a:lnTo>
                    <a:pt x="308" y="739"/>
                  </a:lnTo>
                  <a:lnTo>
                    <a:pt x="308" y="739"/>
                  </a:lnTo>
                  <a:lnTo>
                    <a:pt x="308" y="739"/>
                  </a:lnTo>
                  <a:lnTo>
                    <a:pt x="328" y="760"/>
                  </a:lnTo>
                  <a:lnTo>
                    <a:pt x="328" y="739"/>
                  </a:lnTo>
                  <a:lnTo>
                    <a:pt x="328" y="739"/>
                  </a:lnTo>
                  <a:lnTo>
                    <a:pt x="328" y="739"/>
                  </a:lnTo>
                  <a:lnTo>
                    <a:pt x="349" y="739"/>
                  </a:lnTo>
                  <a:lnTo>
                    <a:pt x="369" y="718"/>
                  </a:lnTo>
                  <a:lnTo>
                    <a:pt x="369" y="718"/>
                  </a:lnTo>
                  <a:lnTo>
                    <a:pt x="410" y="718"/>
                  </a:lnTo>
                  <a:lnTo>
                    <a:pt x="451" y="718"/>
                  </a:lnTo>
                  <a:lnTo>
                    <a:pt x="451" y="718"/>
                  </a:lnTo>
                  <a:lnTo>
                    <a:pt x="451" y="718"/>
                  </a:lnTo>
                  <a:lnTo>
                    <a:pt x="451" y="718"/>
                  </a:lnTo>
                  <a:lnTo>
                    <a:pt x="451" y="718"/>
                  </a:lnTo>
                  <a:lnTo>
                    <a:pt x="472" y="739"/>
                  </a:lnTo>
                  <a:lnTo>
                    <a:pt x="472" y="760"/>
                  </a:lnTo>
                  <a:lnTo>
                    <a:pt x="472" y="760"/>
                  </a:lnTo>
                  <a:lnTo>
                    <a:pt x="472" y="760"/>
                  </a:lnTo>
                  <a:lnTo>
                    <a:pt x="492" y="760"/>
                  </a:lnTo>
                  <a:lnTo>
                    <a:pt x="492" y="760"/>
                  </a:lnTo>
                  <a:lnTo>
                    <a:pt x="492" y="760"/>
                  </a:lnTo>
                  <a:lnTo>
                    <a:pt x="513" y="760"/>
                  </a:lnTo>
                  <a:lnTo>
                    <a:pt x="513" y="780"/>
                  </a:lnTo>
                  <a:lnTo>
                    <a:pt x="513" y="780"/>
                  </a:lnTo>
                  <a:lnTo>
                    <a:pt x="513" y="780"/>
                  </a:lnTo>
                  <a:lnTo>
                    <a:pt x="513" y="780"/>
                  </a:lnTo>
                  <a:lnTo>
                    <a:pt x="534" y="780"/>
                  </a:lnTo>
                  <a:lnTo>
                    <a:pt x="534" y="800"/>
                  </a:lnTo>
                  <a:lnTo>
                    <a:pt x="534" y="800"/>
                  </a:lnTo>
                  <a:lnTo>
                    <a:pt x="534" y="821"/>
                  </a:lnTo>
                  <a:lnTo>
                    <a:pt x="534" y="821"/>
                  </a:lnTo>
                  <a:lnTo>
                    <a:pt x="534" y="821"/>
                  </a:lnTo>
                  <a:lnTo>
                    <a:pt x="534" y="842"/>
                  </a:lnTo>
                  <a:lnTo>
                    <a:pt x="534" y="842"/>
                  </a:lnTo>
                  <a:lnTo>
                    <a:pt x="534" y="842"/>
                  </a:lnTo>
                  <a:lnTo>
                    <a:pt x="534" y="862"/>
                  </a:lnTo>
                  <a:lnTo>
                    <a:pt x="534" y="862"/>
                  </a:lnTo>
                  <a:lnTo>
                    <a:pt x="513" y="862"/>
                  </a:lnTo>
                  <a:lnTo>
                    <a:pt x="513" y="862"/>
                  </a:lnTo>
                  <a:lnTo>
                    <a:pt x="513" y="862"/>
                  </a:lnTo>
                  <a:lnTo>
                    <a:pt x="513" y="862"/>
                  </a:lnTo>
                  <a:lnTo>
                    <a:pt x="513" y="862"/>
                  </a:lnTo>
                  <a:lnTo>
                    <a:pt x="513" y="882"/>
                  </a:lnTo>
                  <a:lnTo>
                    <a:pt x="513" y="882"/>
                  </a:lnTo>
                  <a:lnTo>
                    <a:pt x="513" y="882"/>
                  </a:lnTo>
                  <a:lnTo>
                    <a:pt x="513" y="882"/>
                  </a:lnTo>
                  <a:lnTo>
                    <a:pt x="513" y="882"/>
                  </a:lnTo>
                  <a:lnTo>
                    <a:pt x="513" y="903"/>
                  </a:lnTo>
                  <a:lnTo>
                    <a:pt x="513" y="903"/>
                  </a:lnTo>
                  <a:lnTo>
                    <a:pt x="513" y="903"/>
                  </a:lnTo>
                  <a:lnTo>
                    <a:pt x="513" y="924"/>
                  </a:lnTo>
                  <a:lnTo>
                    <a:pt x="513" y="944"/>
                  </a:lnTo>
                  <a:lnTo>
                    <a:pt x="513" y="985"/>
                  </a:lnTo>
                  <a:lnTo>
                    <a:pt x="513" y="985"/>
                  </a:lnTo>
                  <a:lnTo>
                    <a:pt x="534" y="1006"/>
                  </a:lnTo>
                  <a:lnTo>
                    <a:pt x="554" y="1026"/>
                  </a:lnTo>
                  <a:lnTo>
                    <a:pt x="554" y="1026"/>
                  </a:lnTo>
                  <a:lnTo>
                    <a:pt x="554" y="1026"/>
                  </a:lnTo>
                  <a:lnTo>
                    <a:pt x="554" y="1026"/>
                  </a:lnTo>
                  <a:lnTo>
                    <a:pt x="574" y="1006"/>
                  </a:lnTo>
                  <a:lnTo>
                    <a:pt x="574" y="1006"/>
                  </a:lnTo>
                  <a:lnTo>
                    <a:pt x="595" y="1026"/>
                  </a:lnTo>
                  <a:lnTo>
                    <a:pt x="595" y="1026"/>
                  </a:lnTo>
                  <a:lnTo>
                    <a:pt x="595" y="1026"/>
                  </a:lnTo>
                  <a:lnTo>
                    <a:pt x="595" y="1026"/>
                  </a:lnTo>
                  <a:lnTo>
                    <a:pt x="595" y="1026"/>
                  </a:lnTo>
                  <a:lnTo>
                    <a:pt x="595" y="1026"/>
                  </a:lnTo>
                  <a:lnTo>
                    <a:pt x="616" y="1026"/>
                  </a:lnTo>
                  <a:lnTo>
                    <a:pt x="616" y="1026"/>
                  </a:lnTo>
                  <a:lnTo>
                    <a:pt x="616" y="1026"/>
                  </a:lnTo>
                  <a:lnTo>
                    <a:pt x="616" y="1026"/>
                  </a:lnTo>
                  <a:lnTo>
                    <a:pt x="616" y="1026"/>
                  </a:lnTo>
                  <a:lnTo>
                    <a:pt x="616" y="1046"/>
                  </a:lnTo>
                  <a:lnTo>
                    <a:pt x="616" y="1046"/>
                  </a:lnTo>
                  <a:lnTo>
                    <a:pt x="616" y="1046"/>
                  </a:lnTo>
                  <a:lnTo>
                    <a:pt x="636" y="1046"/>
                  </a:lnTo>
                  <a:lnTo>
                    <a:pt x="636" y="1046"/>
                  </a:lnTo>
                  <a:lnTo>
                    <a:pt x="636" y="1046"/>
                  </a:lnTo>
                  <a:lnTo>
                    <a:pt x="636" y="1046"/>
                  </a:lnTo>
                  <a:lnTo>
                    <a:pt x="656" y="1046"/>
                  </a:lnTo>
                  <a:lnTo>
                    <a:pt x="677" y="1067"/>
                  </a:lnTo>
                  <a:lnTo>
                    <a:pt x="677" y="1067"/>
                  </a:lnTo>
                  <a:lnTo>
                    <a:pt x="698" y="1067"/>
                  </a:lnTo>
                  <a:lnTo>
                    <a:pt x="718" y="1067"/>
                  </a:lnTo>
                  <a:lnTo>
                    <a:pt x="718" y="1088"/>
                  </a:lnTo>
                  <a:lnTo>
                    <a:pt x="718" y="1088"/>
                  </a:lnTo>
                  <a:lnTo>
                    <a:pt x="718" y="1088"/>
                  </a:lnTo>
                  <a:lnTo>
                    <a:pt x="718" y="1088"/>
                  </a:lnTo>
                  <a:lnTo>
                    <a:pt x="738" y="1088"/>
                  </a:lnTo>
                  <a:lnTo>
                    <a:pt x="738" y="1088"/>
                  </a:lnTo>
                  <a:lnTo>
                    <a:pt x="738" y="1088"/>
                  </a:lnTo>
                  <a:lnTo>
                    <a:pt x="738" y="1108"/>
                  </a:lnTo>
                  <a:lnTo>
                    <a:pt x="759" y="1108"/>
                  </a:lnTo>
                  <a:lnTo>
                    <a:pt x="759" y="1128"/>
                  </a:lnTo>
                  <a:lnTo>
                    <a:pt x="759" y="1128"/>
                  </a:lnTo>
                  <a:lnTo>
                    <a:pt x="759" y="1149"/>
                  </a:lnTo>
                  <a:lnTo>
                    <a:pt x="759" y="1170"/>
                  </a:lnTo>
                  <a:lnTo>
                    <a:pt x="759" y="1170"/>
                  </a:lnTo>
                  <a:lnTo>
                    <a:pt x="759" y="1170"/>
                  </a:lnTo>
                  <a:lnTo>
                    <a:pt x="759" y="1170"/>
                  </a:lnTo>
                  <a:lnTo>
                    <a:pt x="759" y="1170"/>
                  </a:lnTo>
                  <a:lnTo>
                    <a:pt x="759" y="1190"/>
                  </a:lnTo>
                  <a:lnTo>
                    <a:pt x="759" y="1190"/>
                  </a:lnTo>
                  <a:lnTo>
                    <a:pt x="759" y="1190"/>
                  </a:lnTo>
                  <a:lnTo>
                    <a:pt x="759" y="1190"/>
                  </a:lnTo>
                  <a:lnTo>
                    <a:pt x="759" y="1190"/>
                  </a:lnTo>
                  <a:lnTo>
                    <a:pt x="759" y="1190"/>
                  </a:lnTo>
                  <a:lnTo>
                    <a:pt x="759" y="1190"/>
                  </a:lnTo>
                  <a:lnTo>
                    <a:pt x="759" y="1190"/>
                  </a:lnTo>
                  <a:lnTo>
                    <a:pt x="780" y="1211"/>
                  </a:lnTo>
                  <a:lnTo>
                    <a:pt x="800" y="1211"/>
                  </a:lnTo>
                  <a:lnTo>
                    <a:pt x="800" y="1211"/>
                  </a:lnTo>
                  <a:lnTo>
                    <a:pt x="820" y="1211"/>
                  </a:lnTo>
                  <a:lnTo>
                    <a:pt x="820" y="1211"/>
                  </a:lnTo>
                  <a:lnTo>
                    <a:pt x="841" y="1190"/>
                  </a:lnTo>
                  <a:lnTo>
                    <a:pt x="841" y="1190"/>
                  </a:lnTo>
                  <a:lnTo>
                    <a:pt x="841" y="1190"/>
                  </a:lnTo>
                  <a:lnTo>
                    <a:pt x="862" y="1190"/>
                  </a:lnTo>
                  <a:lnTo>
                    <a:pt x="862" y="1190"/>
                  </a:lnTo>
                  <a:lnTo>
                    <a:pt x="862" y="1190"/>
                  </a:lnTo>
                  <a:lnTo>
                    <a:pt x="862" y="1190"/>
                  </a:lnTo>
                  <a:lnTo>
                    <a:pt x="882" y="1190"/>
                  </a:lnTo>
                  <a:lnTo>
                    <a:pt x="882" y="1170"/>
                  </a:lnTo>
                  <a:lnTo>
                    <a:pt x="882" y="1190"/>
                  </a:lnTo>
                  <a:lnTo>
                    <a:pt x="902" y="1190"/>
                  </a:lnTo>
                  <a:lnTo>
                    <a:pt x="902" y="1190"/>
                  </a:lnTo>
                  <a:lnTo>
                    <a:pt x="923" y="1190"/>
                  </a:lnTo>
                  <a:lnTo>
                    <a:pt x="923" y="1170"/>
                  </a:lnTo>
                  <a:lnTo>
                    <a:pt x="944" y="1170"/>
                  </a:lnTo>
                  <a:lnTo>
                    <a:pt x="944" y="1170"/>
                  </a:lnTo>
                  <a:lnTo>
                    <a:pt x="964" y="1170"/>
                  </a:lnTo>
                  <a:lnTo>
                    <a:pt x="964" y="1170"/>
                  </a:lnTo>
                  <a:lnTo>
                    <a:pt x="984" y="1190"/>
                  </a:lnTo>
                  <a:lnTo>
                    <a:pt x="984" y="1190"/>
                  </a:lnTo>
                  <a:lnTo>
                    <a:pt x="984" y="1190"/>
                  </a:lnTo>
                  <a:lnTo>
                    <a:pt x="984" y="1190"/>
                  </a:lnTo>
                  <a:lnTo>
                    <a:pt x="1005" y="1190"/>
                  </a:lnTo>
                  <a:lnTo>
                    <a:pt x="1005" y="1190"/>
                  </a:lnTo>
                  <a:lnTo>
                    <a:pt x="1026" y="1190"/>
                  </a:lnTo>
                  <a:lnTo>
                    <a:pt x="1046" y="1149"/>
                  </a:lnTo>
                  <a:lnTo>
                    <a:pt x="1067" y="1149"/>
                  </a:lnTo>
                  <a:lnTo>
                    <a:pt x="1067" y="1128"/>
                  </a:lnTo>
                  <a:lnTo>
                    <a:pt x="1088" y="1128"/>
                  </a:lnTo>
                  <a:lnTo>
                    <a:pt x="1088" y="1128"/>
                  </a:lnTo>
                  <a:lnTo>
                    <a:pt x="1088" y="1128"/>
                  </a:lnTo>
                  <a:lnTo>
                    <a:pt x="1088" y="1128"/>
                  </a:lnTo>
                  <a:lnTo>
                    <a:pt x="1088" y="1128"/>
                  </a:lnTo>
                  <a:lnTo>
                    <a:pt x="1088" y="1149"/>
                  </a:lnTo>
                  <a:lnTo>
                    <a:pt x="1108" y="1149"/>
                  </a:lnTo>
                  <a:lnTo>
                    <a:pt x="1108" y="1128"/>
                  </a:lnTo>
                  <a:lnTo>
                    <a:pt x="1128" y="1128"/>
                  </a:lnTo>
                  <a:lnTo>
                    <a:pt x="1128" y="1128"/>
                  </a:lnTo>
                  <a:lnTo>
                    <a:pt x="1128" y="1128"/>
                  </a:lnTo>
                  <a:lnTo>
                    <a:pt x="1128" y="1128"/>
                  </a:lnTo>
                  <a:lnTo>
                    <a:pt x="1128" y="1128"/>
                  </a:lnTo>
                  <a:lnTo>
                    <a:pt x="1128" y="1108"/>
                  </a:lnTo>
                  <a:lnTo>
                    <a:pt x="1128" y="1108"/>
                  </a:lnTo>
                  <a:lnTo>
                    <a:pt x="1108" y="1088"/>
                  </a:lnTo>
                  <a:lnTo>
                    <a:pt x="1108" y="1088"/>
                  </a:lnTo>
                  <a:lnTo>
                    <a:pt x="1108" y="1088"/>
                  </a:lnTo>
                  <a:lnTo>
                    <a:pt x="1108" y="1067"/>
                  </a:lnTo>
                  <a:lnTo>
                    <a:pt x="1108" y="1067"/>
                  </a:lnTo>
                  <a:lnTo>
                    <a:pt x="1108" y="1067"/>
                  </a:lnTo>
                  <a:lnTo>
                    <a:pt x="1108" y="1067"/>
                  </a:lnTo>
                  <a:lnTo>
                    <a:pt x="1108" y="1067"/>
                  </a:lnTo>
                  <a:lnTo>
                    <a:pt x="1108" y="1067"/>
                  </a:lnTo>
                  <a:lnTo>
                    <a:pt x="1108" y="1067"/>
                  </a:lnTo>
                  <a:lnTo>
                    <a:pt x="1108" y="1067"/>
                  </a:lnTo>
                  <a:lnTo>
                    <a:pt x="1128" y="1046"/>
                  </a:lnTo>
                  <a:lnTo>
                    <a:pt x="1128" y="1046"/>
                  </a:lnTo>
                  <a:lnTo>
                    <a:pt x="1128" y="1046"/>
                  </a:lnTo>
                  <a:lnTo>
                    <a:pt x="1149" y="1046"/>
                  </a:lnTo>
                  <a:lnTo>
                    <a:pt x="1170" y="1046"/>
                  </a:lnTo>
                  <a:lnTo>
                    <a:pt x="1190" y="1046"/>
                  </a:lnTo>
                  <a:lnTo>
                    <a:pt x="1190" y="1046"/>
                  </a:lnTo>
                  <a:lnTo>
                    <a:pt x="1210" y="1026"/>
                  </a:lnTo>
                  <a:lnTo>
                    <a:pt x="1210" y="1006"/>
                  </a:lnTo>
                  <a:lnTo>
                    <a:pt x="1210" y="985"/>
                  </a:lnTo>
                  <a:lnTo>
                    <a:pt x="1210" y="985"/>
                  </a:lnTo>
                  <a:lnTo>
                    <a:pt x="1210" y="985"/>
                  </a:lnTo>
                  <a:lnTo>
                    <a:pt x="1231" y="985"/>
                  </a:lnTo>
                  <a:lnTo>
                    <a:pt x="1252" y="985"/>
                  </a:lnTo>
                  <a:lnTo>
                    <a:pt x="1252" y="985"/>
                  </a:lnTo>
                  <a:lnTo>
                    <a:pt x="1272" y="964"/>
                  </a:lnTo>
                  <a:lnTo>
                    <a:pt x="1272" y="964"/>
                  </a:lnTo>
                  <a:lnTo>
                    <a:pt x="1272" y="964"/>
                  </a:lnTo>
                  <a:lnTo>
                    <a:pt x="1272" y="964"/>
                  </a:lnTo>
                  <a:lnTo>
                    <a:pt x="1272" y="964"/>
                  </a:lnTo>
                  <a:lnTo>
                    <a:pt x="1313" y="985"/>
                  </a:lnTo>
                  <a:lnTo>
                    <a:pt x="1292" y="985"/>
                  </a:lnTo>
                  <a:lnTo>
                    <a:pt x="1292" y="985"/>
                  </a:lnTo>
                  <a:lnTo>
                    <a:pt x="1292" y="985"/>
                  </a:lnTo>
                  <a:lnTo>
                    <a:pt x="1292" y="985"/>
                  </a:lnTo>
                  <a:lnTo>
                    <a:pt x="1292" y="1006"/>
                  </a:lnTo>
                  <a:lnTo>
                    <a:pt x="1292" y="1006"/>
                  </a:lnTo>
                  <a:lnTo>
                    <a:pt x="1292" y="1006"/>
                  </a:lnTo>
                  <a:lnTo>
                    <a:pt x="1292" y="1006"/>
                  </a:lnTo>
                  <a:lnTo>
                    <a:pt x="1292" y="1006"/>
                  </a:lnTo>
                  <a:lnTo>
                    <a:pt x="1292" y="1026"/>
                  </a:lnTo>
                  <a:lnTo>
                    <a:pt x="1292" y="1026"/>
                  </a:lnTo>
                  <a:lnTo>
                    <a:pt x="1313" y="1026"/>
                  </a:lnTo>
                  <a:lnTo>
                    <a:pt x="1334" y="1026"/>
                  </a:lnTo>
                  <a:lnTo>
                    <a:pt x="1334" y="1026"/>
                  </a:lnTo>
                  <a:lnTo>
                    <a:pt x="1334" y="1026"/>
                  </a:lnTo>
                  <a:lnTo>
                    <a:pt x="1334" y="1026"/>
                  </a:lnTo>
                  <a:lnTo>
                    <a:pt x="1354" y="1006"/>
                  </a:lnTo>
                  <a:lnTo>
                    <a:pt x="1354" y="1006"/>
                  </a:lnTo>
                  <a:lnTo>
                    <a:pt x="1354" y="1006"/>
                  </a:lnTo>
                  <a:lnTo>
                    <a:pt x="1374" y="1006"/>
                  </a:lnTo>
                  <a:lnTo>
                    <a:pt x="1374" y="1006"/>
                  </a:lnTo>
                  <a:lnTo>
                    <a:pt x="1354" y="985"/>
                  </a:lnTo>
                  <a:lnTo>
                    <a:pt x="1354" y="985"/>
                  </a:lnTo>
                  <a:lnTo>
                    <a:pt x="1374" y="964"/>
                  </a:lnTo>
                  <a:lnTo>
                    <a:pt x="1374" y="964"/>
                  </a:lnTo>
                  <a:lnTo>
                    <a:pt x="1374" y="964"/>
                  </a:lnTo>
                  <a:lnTo>
                    <a:pt x="1354" y="964"/>
                  </a:lnTo>
                  <a:lnTo>
                    <a:pt x="1354" y="964"/>
                  </a:lnTo>
                  <a:lnTo>
                    <a:pt x="1354" y="964"/>
                  </a:lnTo>
                  <a:lnTo>
                    <a:pt x="1354" y="964"/>
                  </a:lnTo>
                  <a:lnTo>
                    <a:pt x="1354" y="964"/>
                  </a:lnTo>
                  <a:lnTo>
                    <a:pt x="1354" y="944"/>
                  </a:lnTo>
                  <a:lnTo>
                    <a:pt x="1354" y="944"/>
                  </a:lnTo>
                  <a:lnTo>
                    <a:pt x="1354" y="944"/>
                  </a:lnTo>
                  <a:lnTo>
                    <a:pt x="1354" y="944"/>
                  </a:lnTo>
                  <a:lnTo>
                    <a:pt x="1354" y="944"/>
                  </a:lnTo>
                  <a:lnTo>
                    <a:pt x="1334" y="944"/>
                  </a:lnTo>
                  <a:lnTo>
                    <a:pt x="1334" y="944"/>
                  </a:lnTo>
                  <a:lnTo>
                    <a:pt x="1334" y="944"/>
                  </a:lnTo>
                  <a:lnTo>
                    <a:pt x="1334" y="944"/>
                  </a:lnTo>
                  <a:lnTo>
                    <a:pt x="1334" y="944"/>
                  </a:lnTo>
                  <a:lnTo>
                    <a:pt x="1334" y="944"/>
                  </a:lnTo>
                  <a:lnTo>
                    <a:pt x="1313" y="944"/>
                  </a:lnTo>
                  <a:lnTo>
                    <a:pt x="1292" y="944"/>
                  </a:lnTo>
                  <a:lnTo>
                    <a:pt x="1292" y="944"/>
                  </a:lnTo>
                  <a:lnTo>
                    <a:pt x="1292" y="944"/>
                  </a:lnTo>
                  <a:lnTo>
                    <a:pt x="1292" y="924"/>
                  </a:lnTo>
                  <a:lnTo>
                    <a:pt x="1292" y="924"/>
                  </a:lnTo>
                  <a:lnTo>
                    <a:pt x="1292" y="903"/>
                  </a:lnTo>
                  <a:lnTo>
                    <a:pt x="1313" y="903"/>
                  </a:lnTo>
                  <a:lnTo>
                    <a:pt x="1313" y="882"/>
                  </a:lnTo>
                  <a:lnTo>
                    <a:pt x="1313" y="882"/>
                  </a:lnTo>
                  <a:lnTo>
                    <a:pt x="1292" y="862"/>
                  </a:lnTo>
                  <a:lnTo>
                    <a:pt x="1313" y="862"/>
                  </a:lnTo>
                  <a:lnTo>
                    <a:pt x="1313" y="842"/>
                  </a:lnTo>
                  <a:lnTo>
                    <a:pt x="1313" y="842"/>
                  </a:lnTo>
                  <a:lnTo>
                    <a:pt x="1334" y="821"/>
                  </a:lnTo>
                  <a:lnTo>
                    <a:pt x="1334" y="821"/>
                  </a:lnTo>
                  <a:lnTo>
                    <a:pt x="1334" y="821"/>
                  </a:lnTo>
                  <a:lnTo>
                    <a:pt x="1334" y="800"/>
                  </a:lnTo>
                  <a:lnTo>
                    <a:pt x="1313" y="780"/>
                  </a:lnTo>
                  <a:lnTo>
                    <a:pt x="1313" y="780"/>
                  </a:lnTo>
                  <a:lnTo>
                    <a:pt x="1313" y="780"/>
                  </a:lnTo>
                  <a:lnTo>
                    <a:pt x="1313" y="760"/>
                  </a:lnTo>
                  <a:lnTo>
                    <a:pt x="1313" y="760"/>
                  </a:lnTo>
                  <a:lnTo>
                    <a:pt x="1313" y="760"/>
                  </a:lnTo>
                  <a:lnTo>
                    <a:pt x="1313" y="760"/>
                  </a:lnTo>
                  <a:lnTo>
                    <a:pt x="1313" y="739"/>
                  </a:lnTo>
                  <a:lnTo>
                    <a:pt x="1313" y="718"/>
                  </a:lnTo>
                  <a:lnTo>
                    <a:pt x="1313" y="718"/>
                  </a:lnTo>
                  <a:lnTo>
                    <a:pt x="1313" y="718"/>
                  </a:lnTo>
                  <a:lnTo>
                    <a:pt x="1313" y="718"/>
                  </a:lnTo>
                  <a:lnTo>
                    <a:pt x="1313" y="718"/>
                  </a:lnTo>
                  <a:lnTo>
                    <a:pt x="1313" y="718"/>
                  </a:lnTo>
                  <a:lnTo>
                    <a:pt x="1313" y="698"/>
                  </a:lnTo>
                  <a:lnTo>
                    <a:pt x="1313" y="698"/>
                  </a:lnTo>
                  <a:lnTo>
                    <a:pt x="1313" y="698"/>
                  </a:lnTo>
                  <a:lnTo>
                    <a:pt x="1313" y="698"/>
                  </a:lnTo>
                  <a:lnTo>
                    <a:pt x="1313" y="678"/>
                  </a:lnTo>
                  <a:lnTo>
                    <a:pt x="1313" y="678"/>
                  </a:lnTo>
                  <a:lnTo>
                    <a:pt x="1334" y="678"/>
                  </a:lnTo>
                  <a:lnTo>
                    <a:pt x="1334" y="657"/>
                  </a:lnTo>
                  <a:lnTo>
                    <a:pt x="1334" y="657"/>
                  </a:lnTo>
                  <a:lnTo>
                    <a:pt x="1334" y="657"/>
                  </a:lnTo>
                  <a:lnTo>
                    <a:pt x="1334" y="657"/>
                  </a:lnTo>
                  <a:lnTo>
                    <a:pt x="1334" y="636"/>
                  </a:lnTo>
                  <a:lnTo>
                    <a:pt x="1334" y="636"/>
                  </a:lnTo>
                  <a:lnTo>
                    <a:pt x="1354" y="636"/>
                  </a:lnTo>
                  <a:lnTo>
                    <a:pt x="1354" y="636"/>
                  </a:lnTo>
                  <a:lnTo>
                    <a:pt x="1354" y="636"/>
                  </a:lnTo>
                  <a:lnTo>
                    <a:pt x="1395" y="636"/>
                  </a:lnTo>
                  <a:lnTo>
                    <a:pt x="1395" y="616"/>
                  </a:lnTo>
                  <a:lnTo>
                    <a:pt x="1416" y="616"/>
                  </a:lnTo>
                  <a:lnTo>
                    <a:pt x="1416" y="616"/>
                  </a:lnTo>
                  <a:lnTo>
                    <a:pt x="1416" y="596"/>
                  </a:lnTo>
                  <a:lnTo>
                    <a:pt x="1416" y="575"/>
                  </a:lnTo>
                  <a:lnTo>
                    <a:pt x="1416" y="575"/>
                  </a:lnTo>
                  <a:lnTo>
                    <a:pt x="1416" y="575"/>
                  </a:lnTo>
                  <a:lnTo>
                    <a:pt x="1416" y="554"/>
                  </a:lnTo>
                  <a:lnTo>
                    <a:pt x="1416" y="554"/>
                  </a:lnTo>
                  <a:lnTo>
                    <a:pt x="1416" y="534"/>
                  </a:lnTo>
                  <a:lnTo>
                    <a:pt x="1436" y="534"/>
                  </a:lnTo>
                  <a:lnTo>
                    <a:pt x="1456" y="534"/>
                  </a:lnTo>
                  <a:lnTo>
                    <a:pt x="1477" y="534"/>
                  </a:lnTo>
                  <a:lnTo>
                    <a:pt x="1477" y="534"/>
                  </a:lnTo>
                  <a:lnTo>
                    <a:pt x="1477" y="534"/>
                  </a:lnTo>
                  <a:lnTo>
                    <a:pt x="1477" y="534"/>
                  </a:lnTo>
                  <a:lnTo>
                    <a:pt x="1477" y="534"/>
                  </a:lnTo>
                  <a:lnTo>
                    <a:pt x="1477" y="534"/>
                  </a:lnTo>
                  <a:lnTo>
                    <a:pt x="1498" y="534"/>
                  </a:lnTo>
                  <a:lnTo>
                    <a:pt x="1518" y="534"/>
                  </a:lnTo>
                  <a:lnTo>
                    <a:pt x="1518" y="513"/>
                  </a:lnTo>
                  <a:lnTo>
                    <a:pt x="1518" y="513"/>
                  </a:lnTo>
                  <a:lnTo>
                    <a:pt x="1518" y="492"/>
                  </a:lnTo>
                  <a:lnTo>
                    <a:pt x="1518" y="492"/>
                  </a:lnTo>
                  <a:lnTo>
                    <a:pt x="1518" y="492"/>
                  </a:lnTo>
                  <a:lnTo>
                    <a:pt x="1518" y="472"/>
                  </a:lnTo>
                  <a:lnTo>
                    <a:pt x="1539" y="472"/>
                  </a:lnTo>
                  <a:lnTo>
                    <a:pt x="1539" y="472"/>
                  </a:lnTo>
                  <a:lnTo>
                    <a:pt x="1539" y="472"/>
                  </a:lnTo>
                  <a:lnTo>
                    <a:pt x="1559" y="452"/>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0" name="Freeform 18"/>
            <p:cNvSpPr>
              <a:spLocks noChangeArrowheads="1"/>
            </p:cNvSpPr>
            <p:nvPr/>
          </p:nvSpPr>
          <p:spPr bwMode="auto">
            <a:xfrm>
              <a:off x="6093724" y="2676657"/>
              <a:ext cx="831369" cy="757886"/>
            </a:xfrm>
            <a:custGeom>
              <a:avLst/>
              <a:gdLst/>
              <a:ahLst/>
              <a:cxnLst>
                <a:cxn ang="0">
                  <a:pos x="2482" y="964"/>
                </a:cxn>
                <a:cxn ang="0">
                  <a:pos x="2400" y="882"/>
                </a:cxn>
                <a:cxn ang="0">
                  <a:pos x="2236" y="759"/>
                </a:cxn>
                <a:cxn ang="0">
                  <a:pos x="2072" y="698"/>
                </a:cxn>
                <a:cxn ang="0">
                  <a:pos x="1949" y="533"/>
                </a:cxn>
                <a:cxn ang="0">
                  <a:pos x="1887" y="390"/>
                </a:cxn>
                <a:cxn ang="0">
                  <a:pos x="1887" y="308"/>
                </a:cxn>
                <a:cxn ang="0">
                  <a:pos x="1846" y="184"/>
                </a:cxn>
                <a:cxn ang="0">
                  <a:pos x="1764" y="102"/>
                </a:cxn>
                <a:cxn ang="0">
                  <a:pos x="1620" y="41"/>
                </a:cxn>
                <a:cxn ang="0">
                  <a:pos x="1416" y="123"/>
                </a:cxn>
                <a:cxn ang="0">
                  <a:pos x="1395" y="41"/>
                </a:cxn>
                <a:cxn ang="0">
                  <a:pos x="1210" y="41"/>
                </a:cxn>
                <a:cxn ang="0">
                  <a:pos x="1046" y="20"/>
                </a:cxn>
                <a:cxn ang="0">
                  <a:pos x="903" y="205"/>
                </a:cxn>
                <a:cxn ang="0">
                  <a:pos x="718" y="287"/>
                </a:cxn>
                <a:cxn ang="0">
                  <a:pos x="697" y="472"/>
                </a:cxn>
                <a:cxn ang="0">
                  <a:pos x="739" y="554"/>
                </a:cxn>
                <a:cxn ang="0">
                  <a:pos x="636" y="656"/>
                </a:cxn>
                <a:cxn ang="0">
                  <a:pos x="554" y="738"/>
                </a:cxn>
                <a:cxn ang="0">
                  <a:pos x="533" y="882"/>
                </a:cxn>
                <a:cxn ang="0">
                  <a:pos x="595" y="964"/>
                </a:cxn>
                <a:cxn ang="0">
                  <a:pos x="575" y="1046"/>
                </a:cxn>
                <a:cxn ang="0">
                  <a:pos x="513" y="984"/>
                </a:cxn>
                <a:cxn ang="0">
                  <a:pos x="349" y="1087"/>
                </a:cxn>
                <a:cxn ang="0">
                  <a:pos x="329" y="1148"/>
                </a:cxn>
                <a:cxn ang="0">
                  <a:pos x="164" y="1190"/>
                </a:cxn>
                <a:cxn ang="0">
                  <a:pos x="0" y="1210"/>
                </a:cxn>
                <a:cxn ang="0">
                  <a:pos x="143" y="1538"/>
                </a:cxn>
                <a:cxn ang="0">
                  <a:pos x="185" y="1661"/>
                </a:cxn>
                <a:cxn ang="0">
                  <a:pos x="21" y="1989"/>
                </a:cxn>
                <a:cxn ang="0">
                  <a:pos x="103" y="2031"/>
                </a:cxn>
                <a:cxn ang="0">
                  <a:pos x="185" y="2092"/>
                </a:cxn>
                <a:cxn ang="0">
                  <a:pos x="164" y="2195"/>
                </a:cxn>
                <a:cxn ang="0">
                  <a:pos x="164" y="2277"/>
                </a:cxn>
                <a:cxn ang="0">
                  <a:pos x="205" y="2256"/>
                </a:cxn>
                <a:cxn ang="0">
                  <a:pos x="493" y="2113"/>
                </a:cxn>
                <a:cxn ang="0">
                  <a:pos x="964" y="2051"/>
                </a:cxn>
                <a:cxn ang="0">
                  <a:pos x="1210" y="2113"/>
                </a:cxn>
                <a:cxn ang="0">
                  <a:pos x="1334" y="2153"/>
                </a:cxn>
                <a:cxn ang="0">
                  <a:pos x="1436" y="2092"/>
                </a:cxn>
                <a:cxn ang="0">
                  <a:pos x="1518" y="2092"/>
                </a:cxn>
                <a:cxn ang="0">
                  <a:pos x="1641" y="2133"/>
                </a:cxn>
                <a:cxn ang="0">
                  <a:pos x="1744" y="2010"/>
                </a:cxn>
                <a:cxn ang="0">
                  <a:pos x="1846" y="2092"/>
                </a:cxn>
                <a:cxn ang="0">
                  <a:pos x="1949" y="2031"/>
                </a:cxn>
                <a:cxn ang="0">
                  <a:pos x="2092" y="2051"/>
                </a:cxn>
                <a:cxn ang="0">
                  <a:pos x="2154" y="2071"/>
                </a:cxn>
                <a:cxn ang="0">
                  <a:pos x="2154" y="1989"/>
                </a:cxn>
                <a:cxn ang="0">
                  <a:pos x="2134" y="1949"/>
                </a:cxn>
                <a:cxn ang="0">
                  <a:pos x="2134" y="1887"/>
                </a:cxn>
                <a:cxn ang="0">
                  <a:pos x="2154" y="1805"/>
                </a:cxn>
                <a:cxn ang="0">
                  <a:pos x="2174" y="1743"/>
                </a:cxn>
                <a:cxn ang="0">
                  <a:pos x="2195" y="1702"/>
                </a:cxn>
                <a:cxn ang="0">
                  <a:pos x="2380" y="1600"/>
                </a:cxn>
                <a:cxn ang="0">
                  <a:pos x="2339" y="1497"/>
                </a:cxn>
                <a:cxn ang="0">
                  <a:pos x="2277" y="1395"/>
                </a:cxn>
                <a:cxn ang="0">
                  <a:pos x="2174" y="1251"/>
                </a:cxn>
                <a:cxn ang="0">
                  <a:pos x="2277" y="1148"/>
                </a:cxn>
                <a:cxn ang="0">
                  <a:pos x="2421" y="1169"/>
                </a:cxn>
                <a:cxn ang="0">
                  <a:pos x="2482" y="1066"/>
                </a:cxn>
              </a:cxnLst>
              <a:rect l="0" t="0" r="r" b="b"/>
              <a:pathLst>
                <a:path w="2545" h="2318">
                  <a:moveTo>
                    <a:pt x="2544" y="1005"/>
                  </a:moveTo>
                  <a:lnTo>
                    <a:pt x="2523" y="984"/>
                  </a:lnTo>
                  <a:lnTo>
                    <a:pt x="2523" y="984"/>
                  </a:lnTo>
                  <a:lnTo>
                    <a:pt x="2523" y="964"/>
                  </a:lnTo>
                  <a:lnTo>
                    <a:pt x="2523" y="964"/>
                  </a:lnTo>
                  <a:lnTo>
                    <a:pt x="2523" y="964"/>
                  </a:lnTo>
                  <a:lnTo>
                    <a:pt x="2503" y="964"/>
                  </a:lnTo>
                  <a:lnTo>
                    <a:pt x="2503" y="964"/>
                  </a:lnTo>
                  <a:lnTo>
                    <a:pt x="2503" y="964"/>
                  </a:lnTo>
                  <a:lnTo>
                    <a:pt x="2503" y="964"/>
                  </a:lnTo>
                  <a:lnTo>
                    <a:pt x="2503" y="964"/>
                  </a:lnTo>
                  <a:lnTo>
                    <a:pt x="2503" y="964"/>
                  </a:lnTo>
                  <a:lnTo>
                    <a:pt x="2503" y="964"/>
                  </a:lnTo>
                  <a:lnTo>
                    <a:pt x="2503" y="964"/>
                  </a:lnTo>
                  <a:lnTo>
                    <a:pt x="2482" y="964"/>
                  </a:lnTo>
                  <a:lnTo>
                    <a:pt x="2482" y="964"/>
                  </a:lnTo>
                  <a:lnTo>
                    <a:pt x="2482" y="964"/>
                  </a:lnTo>
                  <a:lnTo>
                    <a:pt x="2482" y="964"/>
                  </a:lnTo>
                  <a:lnTo>
                    <a:pt x="2482" y="964"/>
                  </a:lnTo>
                  <a:lnTo>
                    <a:pt x="2482" y="944"/>
                  </a:lnTo>
                  <a:lnTo>
                    <a:pt x="2462" y="944"/>
                  </a:lnTo>
                  <a:lnTo>
                    <a:pt x="2441" y="944"/>
                  </a:lnTo>
                  <a:lnTo>
                    <a:pt x="2441" y="944"/>
                  </a:lnTo>
                  <a:lnTo>
                    <a:pt x="2441" y="923"/>
                  </a:lnTo>
                  <a:lnTo>
                    <a:pt x="2421" y="923"/>
                  </a:lnTo>
                  <a:lnTo>
                    <a:pt x="2421" y="923"/>
                  </a:lnTo>
                  <a:lnTo>
                    <a:pt x="2421" y="902"/>
                  </a:lnTo>
                  <a:lnTo>
                    <a:pt x="2421" y="902"/>
                  </a:lnTo>
                  <a:lnTo>
                    <a:pt x="2441" y="902"/>
                  </a:lnTo>
                  <a:lnTo>
                    <a:pt x="2441" y="882"/>
                  </a:lnTo>
                  <a:lnTo>
                    <a:pt x="2441" y="882"/>
                  </a:lnTo>
                  <a:lnTo>
                    <a:pt x="2441" y="882"/>
                  </a:lnTo>
                  <a:lnTo>
                    <a:pt x="2441" y="882"/>
                  </a:lnTo>
                  <a:lnTo>
                    <a:pt x="2441" y="882"/>
                  </a:lnTo>
                  <a:lnTo>
                    <a:pt x="2421" y="882"/>
                  </a:lnTo>
                  <a:lnTo>
                    <a:pt x="2421" y="882"/>
                  </a:lnTo>
                  <a:lnTo>
                    <a:pt x="2421" y="882"/>
                  </a:lnTo>
                  <a:lnTo>
                    <a:pt x="2400" y="882"/>
                  </a:lnTo>
                  <a:lnTo>
                    <a:pt x="2400" y="862"/>
                  </a:lnTo>
                  <a:lnTo>
                    <a:pt x="2380" y="862"/>
                  </a:lnTo>
                  <a:lnTo>
                    <a:pt x="2339" y="862"/>
                  </a:lnTo>
                  <a:lnTo>
                    <a:pt x="2339" y="862"/>
                  </a:lnTo>
                  <a:lnTo>
                    <a:pt x="2318" y="862"/>
                  </a:lnTo>
                  <a:lnTo>
                    <a:pt x="2277" y="882"/>
                  </a:lnTo>
                  <a:lnTo>
                    <a:pt x="2256" y="882"/>
                  </a:lnTo>
                  <a:lnTo>
                    <a:pt x="2236" y="882"/>
                  </a:lnTo>
                  <a:lnTo>
                    <a:pt x="2236" y="862"/>
                  </a:lnTo>
                  <a:lnTo>
                    <a:pt x="2236" y="841"/>
                  </a:lnTo>
                  <a:lnTo>
                    <a:pt x="2236" y="841"/>
                  </a:lnTo>
                  <a:lnTo>
                    <a:pt x="2236" y="800"/>
                  </a:lnTo>
                  <a:lnTo>
                    <a:pt x="2236" y="800"/>
                  </a:lnTo>
                  <a:lnTo>
                    <a:pt x="2236" y="800"/>
                  </a:lnTo>
                  <a:lnTo>
                    <a:pt x="2236" y="800"/>
                  </a:lnTo>
                  <a:lnTo>
                    <a:pt x="2236" y="780"/>
                  </a:lnTo>
                  <a:lnTo>
                    <a:pt x="2236" y="780"/>
                  </a:lnTo>
                  <a:lnTo>
                    <a:pt x="2236" y="759"/>
                  </a:lnTo>
                  <a:lnTo>
                    <a:pt x="2236" y="759"/>
                  </a:lnTo>
                  <a:lnTo>
                    <a:pt x="2236" y="759"/>
                  </a:lnTo>
                  <a:lnTo>
                    <a:pt x="2236" y="759"/>
                  </a:lnTo>
                  <a:lnTo>
                    <a:pt x="2216" y="759"/>
                  </a:lnTo>
                  <a:lnTo>
                    <a:pt x="2216" y="759"/>
                  </a:lnTo>
                  <a:lnTo>
                    <a:pt x="2216" y="759"/>
                  </a:lnTo>
                  <a:lnTo>
                    <a:pt x="2216" y="759"/>
                  </a:lnTo>
                  <a:lnTo>
                    <a:pt x="2216" y="759"/>
                  </a:lnTo>
                  <a:lnTo>
                    <a:pt x="2216" y="738"/>
                  </a:lnTo>
                  <a:lnTo>
                    <a:pt x="2195" y="738"/>
                  </a:lnTo>
                  <a:lnTo>
                    <a:pt x="2195" y="738"/>
                  </a:lnTo>
                  <a:lnTo>
                    <a:pt x="2195" y="738"/>
                  </a:lnTo>
                  <a:lnTo>
                    <a:pt x="2174" y="738"/>
                  </a:lnTo>
                  <a:lnTo>
                    <a:pt x="2154" y="738"/>
                  </a:lnTo>
                  <a:lnTo>
                    <a:pt x="2154" y="738"/>
                  </a:lnTo>
                  <a:lnTo>
                    <a:pt x="2134" y="738"/>
                  </a:lnTo>
                  <a:lnTo>
                    <a:pt x="2134" y="738"/>
                  </a:lnTo>
                  <a:lnTo>
                    <a:pt x="2072" y="718"/>
                  </a:lnTo>
                  <a:lnTo>
                    <a:pt x="2072" y="698"/>
                  </a:lnTo>
                  <a:lnTo>
                    <a:pt x="2072" y="698"/>
                  </a:lnTo>
                  <a:lnTo>
                    <a:pt x="2052" y="656"/>
                  </a:lnTo>
                  <a:lnTo>
                    <a:pt x="2052" y="656"/>
                  </a:lnTo>
                  <a:lnTo>
                    <a:pt x="2052" y="656"/>
                  </a:lnTo>
                  <a:lnTo>
                    <a:pt x="2052" y="656"/>
                  </a:lnTo>
                  <a:lnTo>
                    <a:pt x="2052" y="656"/>
                  </a:lnTo>
                  <a:lnTo>
                    <a:pt x="2031" y="616"/>
                  </a:lnTo>
                  <a:lnTo>
                    <a:pt x="2031" y="616"/>
                  </a:lnTo>
                  <a:lnTo>
                    <a:pt x="2010" y="616"/>
                  </a:lnTo>
                  <a:lnTo>
                    <a:pt x="2010" y="616"/>
                  </a:lnTo>
                  <a:lnTo>
                    <a:pt x="2010" y="616"/>
                  </a:lnTo>
                  <a:lnTo>
                    <a:pt x="1990" y="616"/>
                  </a:lnTo>
                  <a:lnTo>
                    <a:pt x="1990" y="595"/>
                  </a:lnTo>
                  <a:lnTo>
                    <a:pt x="1990" y="574"/>
                  </a:lnTo>
                  <a:lnTo>
                    <a:pt x="1990" y="554"/>
                  </a:lnTo>
                  <a:lnTo>
                    <a:pt x="1990" y="533"/>
                  </a:lnTo>
                  <a:lnTo>
                    <a:pt x="1990" y="533"/>
                  </a:lnTo>
                  <a:lnTo>
                    <a:pt x="1970" y="512"/>
                  </a:lnTo>
                  <a:lnTo>
                    <a:pt x="1949" y="533"/>
                  </a:lnTo>
                  <a:lnTo>
                    <a:pt x="1949" y="533"/>
                  </a:lnTo>
                  <a:lnTo>
                    <a:pt x="1949" y="512"/>
                  </a:lnTo>
                  <a:lnTo>
                    <a:pt x="1949" y="512"/>
                  </a:lnTo>
                  <a:lnTo>
                    <a:pt x="1887" y="492"/>
                  </a:lnTo>
                  <a:lnTo>
                    <a:pt x="1887" y="492"/>
                  </a:lnTo>
                  <a:lnTo>
                    <a:pt x="1887" y="492"/>
                  </a:lnTo>
                  <a:lnTo>
                    <a:pt x="1867" y="472"/>
                  </a:lnTo>
                  <a:lnTo>
                    <a:pt x="1867" y="472"/>
                  </a:lnTo>
                  <a:lnTo>
                    <a:pt x="1867" y="451"/>
                  </a:lnTo>
                  <a:lnTo>
                    <a:pt x="1887" y="451"/>
                  </a:lnTo>
                  <a:lnTo>
                    <a:pt x="1887" y="451"/>
                  </a:lnTo>
                  <a:lnTo>
                    <a:pt x="1887" y="430"/>
                  </a:lnTo>
                  <a:lnTo>
                    <a:pt x="1887" y="430"/>
                  </a:lnTo>
                  <a:lnTo>
                    <a:pt x="1867" y="430"/>
                  </a:lnTo>
                  <a:lnTo>
                    <a:pt x="1887" y="410"/>
                  </a:lnTo>
                  <a:lnTo>
                    <a:pt x="1887" y="410"/>
                  </a:lnTo>
                  <a:lnTo>
                    <a:pt x="1908" y="410"/>
                  </a:lnTo>
                  <a:lnTo>
                    <a:pt x="1908" y="390"/>
                  </a:lnTo>
                  <a:lnTo>
                    <a:pt x="1908" y="390"/>
                  </a:lnTo>
                  <a:lnTo>
                    <a:pt x="1887" y="390"/>
                  </a:lnTo>
                  <a:lnTo>
                    <a:pt x="1887" y="369"/>
                  </a:lnTo>
                  <a:lnTo>
                    <a:pt x="1887" y="369"/>
                  </a:lnTo>
                  <a:lnTo>
                    <a:pt x="1887" y="369"/>
                  </a:lnTo>
                  <a:lnTo>
                    <a:pt x="1908" y="369"/>
                  </a:lnTo>
                  <a:lnTo>
                    <a:pt x="1908" y="369"/>
                  </a:lnTo>
                  <a:lnTo>
                    <a:pt x="1908" y="348"/>
                  </a:lnTo>
                  <a:lnTo>
                    <a:pt x="1908" y="348"/>
                  </a:lnTo>
                  <a:lnTo>
                    <a:pt x="1908" y="348"/>
                  </a:lnTo>
                  <a:lnTo>
                    <a:pt x="1908" y="328"/>
                  </a:lnTo>
                  <a:lnTo>
                    <a:pt x="1908" y="328"/>
                  </a:lnTo>
                  <a:lnTo>
                    <a:pt x="1908" y="328"/>
                  </a:lnTo>
                  <a:lnTo>
                    <a:pt x="1908" y="328"/>
                  </a:lnTo>
                  <a:lnTo>
                    <a:pt x="1908" y="328"/>
                  </a:lnTo>
                  <a:lnTo>
                    <a:pt x="1908" y="328"/>
                  </a:lnTo>
                  <a:lnTo>
                    <a:pt x="1908" y="328"/>
                  </a:lnTo>
                  <a:lnTo>
                    <a:pt x="1887" y="308"/>
                  </a:lnTo>
                  <a:lnTo>
                    <a:pt x="1887" y="308"/>
                  </a:lnTo>
                  <a:lnTo>
                    <a:pt x="1887" y="308"/>
                  </a:lnTo>
                  <a:lnTo>
                    <a:pt x="1887" y="308"/>
                  </a:lnTo>
                  <a:lnTo>
                    <a:pt x="1887" y="308"/>
                  </a:lnTo>
                  <a:lnTo>
                    <a:pt x="1887" y="308"/>
                  </a:lnTo>
                  <a:lnTo>
                    <a:pt x="1887" y="308"/>
                  </a:lnTo>
                  <a:lnTo>
                    <a:pt x="1887" y="308"/>
                  </a:lnTo>
                  <a:lnTo>
                    <a:pt x="1867" y="287"/>
                  </a:lnTo>
                  <a:lnTo>
                    <a:pt x="1867" y="287"/>
                  </a:lnTo>
                  <a:lnTo>
                    <a:pt x="1867" y="266"/>
                  </a:lnTo>
                  <a:lnTo>
                    <a:pt x="1846" y="266"/>
                  </a:lnTo>
                  <a:lnTo>
                    <a:pt x="1846" y="266"/>
                  </a:lnTo>
                  <a:lnTo>
                    <a:pt x="1846" y="266"/>
                  </a:lnTo>
                  <a:lnTo>
                    <a:pt x="1826" y="266"/>
                  </a:lnTo>
                  <a:lnTo>
                    <a:pt x="1826" y="246"/>
                  </a:lnTo>
                  <a:lnTo>
                    <a:pt x="1826" y="246"/>
                  </a:lnTo>
                  <a:lnTo>
                    <a:pt x="1846" y="226"/>
                  </a:lnTo>
                  <a:lnTo>
                    <a:pt x="1846" y="205"/>
                  </a:lnTo>
                  <a:lnTo>
                    <a:pt x="1867" y="205"/>
                  </a:lnTo>
                  <a:lnTo>
                    <a:pt x="1846" y="205"/>
                  </a:lnTo>
                  <a:lnTo>
                    <a:pt x="1846" y="184"/>
                  </a:lnTo>
                  <a:lnTo>
                    <a:pt x="1846" y="184"/>
                  </a:lnTo>
                  <a:lnTo>
                    <a:pt x="1846" y="184"/>
                  </a:lnTo>
                  <a:lnTo>
                    <a:pt x="1846" y="164"/>
                  </a:lnTo>
                  <a:lnTo>
                    <a:pt x="1846" y="164"/>
                  </a:lnTo>
                  <a:lnTo>
                    <a:pt x="1846" y="164"/>
                  </a:lnTo>
                  <a:lnTo>
                    <a:pt x="1846" y="164"/>
                  </a:lnTo>
                  <a:lnTo>
                    <a:pt x="1846" y="164"/>
                  </a:lnTo>
                  <a:lnTo>
                    <a:pt x="1846" y="144"/>
                  </a:lnTo>
                  <a:lnTo>
                    <a:pt x="1846" y="123"/>
                  </a:lnTo>
                  <a:lnTo>
                    <a:pt x="1826" y="123"/>
                  </a:lnTo>
                  <a:lnTo>
                    <a:pt x="1826" y="102"/>
                  </a:lnTo>
                  <a:lnTo>
                    <a:pt x="1826" y="102"/>
                  </a:lnTo>
                  <a:lnTo>
                    <a:pt x="1805" y="123"/>
                  </a:lnTo>
                  <a:lnTo>
                    <a:pt x="1805" y="123"/>
                  </a:lnTo>
                  <a:lnTo>
                    <a:pt x="1784" y="123"/>
                  </a:lnTo>
                  <a:lnTo>
                    <a:pt x="1784" y="102"/>
                  </a:lnTo>
                  <a:lnTo>
                    <a:pt x="1784" y="102"/>
                  </a:lnTo>
                  <a:lnTo>
                    <a:pt x="1764" y="102"/>
                  </a:lnTo>
                  <a:lnTo>
                    <a:pt x="1764" y="102"/>
                  </a:lnTo>
                  <a:lnTo>
                    <a:pt x="1764" y="102"/>
                  </a:lnTo>
                  <a:lnTo>
                    <a:pt x="1744" y="102"/>
                  </a:lnTo>
                  <a:lnTo>
                    <a:pt x="1744" y="102"/>
                  </a:lnTo>
                  <a:lnTo>
                    <a:pt x="1744" y="102"/>
                  </a:lnTo>
                  <a:lnTo>
                    <a:pt x="1744" y="82"/>
                  </a:lnTo>
                  <a:lnTo>
                    <a:pt x="1744" y="82"/>
                  </a:lnTo>
                  <a:lnTo>
                    <a:pt x="1744" y="82"/>
                  </a:lnTo>
                  <a:lnTo>
                    <a:pt x="1744" y="82"/>
                  </a:lnTo>
                  <a:lnTo>
                    <a:pt x="1744" y="62"/>
                  </a:lnTo>
                  <a:lnTo>
                    <a:pt x="1723" y="62"/>
                  </a:lnTo>
                  <a:lnTo>
                    <a:pt x="1702" y="62"/>
                  </a:lnTo>
                  <a:lnTo>
                    <a:pt x="1702" y="62"/>
                  </a:lnTo>
                  <a:lnTo>
                    <a:pt x="1702" y="62"/>
                  </a:lnTo>
                  <a:lnTo>
                    <a:pt x="1702" y="62"/>
                  </a:lnTo>
                  <a:lnTo>
                    <a:pt x="1702" y="41"/>
                  </a:lnTo>
                  <a:lnTo>
                    <a:pt x="1702" y="41"/>
                  </a:lnTo>
                  <a:lnTo>
                    <a:pt x="1641" y="41"/>
                  </a:lnTo>
                  <a:lnTo>
                    <a:pt x="1641" y="41"/>
                  </a:lnTo>
                  <a:lnTo>
                    <a:pt x="1620" y="41"/>
                  </a:lnTo>
                  <a:lnTo>
                    <a:pt x="1620" y="41"/>
                  </a:lnTo>
                  <a:lnTo>
                    <a:pt x="1620" y="41"/>
                  </a:lnTo>
                  <a:lnTo>
                    <a:pt x="1620" y="41"/>
                  </a:lnTo>
                  <a:lnTo>
                    <a:pt x="1600" y="62"/>
                  </a:lnTo>
                  <a:lnTo>
                    <a:pt x="1580" y="41"/>
                  </a:lnTo>
                  <a:lnTo>
                    <a:pt x="1559" y="41"/>
                  </a:lnTo>
                  <a:lnTo>
                    <a:pt x="1559" y="62"/>
                  </a:lnTo>
                  <a:lnTo>
                    <a:pt x="1538" y="62"/>
                  </a:lnTo>
                  <a:lnTo>
                    <a:pt x="1538" y="62"/>
                  </a:lnTo>
                  <a:lnTo>
                    <a:pt x="1538" y="102"/>
                  </a:lnTo>
                  <a:lnTo>
                    <a:pt x="1518" y="102"/>
                  </a:lnTo>
                  <a:lnTo>
                    <a:pt x="1498" y="102"/>
                  </a:lnTo>
                  <a:lnTo>
                    <a:pt x="1498" y="102"/>
                  </a:lnTo>
                  <a:lnTo>
                    <a:pt x="1477" y="123"/>
                  </a:lnTo>
                  <a:lnTo>
                    <a:pt x="1456" y="144"/>
                  </a:lnTo>
                  <a:lnTo>
                    <a:pt x="1456" y="144"/>
                  </a:lnTo>
                  <a:lnTo>
                    <a:pt x="1456" y="144"/>
                  </a:lnTo>
                  <a:lnTo>
                    <a:pt x="1436" y="144"/>
                  </a:lnTo>
                  <a:lnTo>
                    <a:pt x="1416" y="123"/>
                  </a:lnTo>
                  <a:lnTo>
                    <a:pt x="1416" y="123"/>
                  </a:lnTo>
                  <a:lnTo>
                    <a:pt x="1416" y="102"/>
                  </a:lnTo>
                  <a:lnTo>
                    <a:pt x="1416" y="102"/>
                  </a:lnTo>
                  <a:lnTo>
                    <a:pt x="1416" y="82"/>
                  </a:lnTo>
                  <a:lnTo>
                    <a:pt x="1416" y="82"/>
                  </a:lnTo>
                  <a:lnTo>
                    <a:pt x="1416" y="62"/>
                  </a:lnTo>
                  <a:lnTo>
                    <a:pt x="1416" y="62"/>
                  </a:lnTo>
                  <a:lnTo>
                    <a:pt x="1416" y="62"/>
                  </a:lnTo>
                  <a:lnTo>
                    <a:pt x="1416" y="62"/>
                  </a:lnTo>
                  <a:lnTo>
                    <a:pt x="1416" y="62"/>
                  </a:lnTo>
                  <a:lnTo>
                    <a:pt x="1416" y="62"/>
                  </a:lnTo>
                  <a:lnTo>
                    <a:pt x="1416" y="62"/>
                  </a:lnTo>
                  <a:lnTo>
                    <a:pt x="1416" y="62"/>
                  </a:lnTo>
                  <a:lnTo>
                    <a:pt x="1436" y="62"/>
                  </a:lnTo>
                  <a:lnTo>
                    <a:pt x="1436" y="41"/>
                  </a:lnTo>
                  <a:lnTo>
                    <a:pt x="1416" y="41"/>
                  </a:lnTo>
                  <a:lnTo>
                    <a:pt x="1416" y="41"/>
                  </a:lnTo>
                  <a:lnTo>
                    <a:pt x="1416" y="41"/>
                  </a:lnTo>
                  <a:lnTo>
                    <a:pt x="1416" y="41"/>
                  </a:lnTo>
                  <a:lnTo>
                    <a:pt x="1395" y="41"/>
                  </a:lnTo>
                  <a:lnTo>
                    <a:pt x="1354" y="20"/>
                  </a:lnTo>
                  <a:lnTo>
                    <a:pt x="1354" y="20"/>
                  </a:lnTo>
                  <a:lnTo>
                    <a:pt x="1334" y="20"/>
                  </a:lnTo>
                  <a:lnTo>
                    <a:pt x="1334" y="20"/>
                  </a:lnTo>
                  <a:lnTo>
                    <a:pt x="1313" y="20"/>
                  </a:lnTo>
                  <a:lnTo>
                    <a:pt x="1292" y="20"/>
                  </a:lnTo>
                  <a:lnTo>
                    <a:pt x="1292" y="41"/>
                  </a:lnTo>
                  <a:lnTo>
                    <a:pt x="1292" y="41"/>
                  </a:lnTo>
                  <a:lnTo>
                    <a:pt x="1292" y="41"/>
                  </a:lnTo>
                  <a:lnTo>
                    <a:pt x="1292" y="41"/>
                  </a:lnTo>
                  <a:lnTo>
                    <a:pt x="1272" y="41"/>
                  </a:lnTo>
                  <a:lnTo>
                    <a:pt x="1272" y="62"/>
                  </a:lnTo>
                  <a:lnTo>
                    <a:pt x="1272" y="62"/>
                  </a:lnTo>
                  <a:lnTo>
                    <a:pt x="1251" y="62"/>
                  </a:lnTo>
                  <a:lnTo>
                    <a:pt x="1231" y="62"/>
                  </a:lnTo>
                  <a:lnTo>
                    <a:pt x="1231" y="62"/>
                  </a:lnTo>
                  <a:lnTo>
                    <a:pt x="1231" y="62"/>
                  </a:lnTo>
                  <a:lnTo>
                    <a:pt x="1231" y="41"/>
                  </a:lnTo>
                  <a:lnTo>
                    <a:pt x="1210" y="41"/>
                  </a:lnTo>
                  <a:lnTo>
                    <a:pt x="1210" y="20"/>
                  </a:lnTo>
                  <a:lnTo>
                    <a:pt x="1210" y="20"/>
                  </a:lnTo>
                  <a:lnTo>
                    <a:pt x="1190" y="20"/>
                  </a:lnTo>
                  <a:lnTo>
                    <a:pt x="1190" y="0"/>
                  </a:lnTo>
                  <a:lnTo>
                    <a:pt x="1190" y="0"/>
                  </a:lnTo>
                  <a:lnTo>
                    <a:pt x="1169" y="0"/>
                  </a:lnTo>
                  <a:lnTo>
                    <a:pt x="1128" y="20"/>
                  </a:lnTo>
                  <a:lnTo>
                    <a:pt x="1128" y="20"/>
                  </a:lnTo>
                  <a:lnTo>
                    <a:pt x="1128" y="41"/>
                  </a:lnTo>
                  <a:lnTo>
                    <a:pt x="1128" y="41"/>
                  </a:lnTo>
                  <a:lnTo>
                    <a:pt x="1108" y="41"/>
                  </a:lnTo>
                  <a:lnTo>
                    <a:pt x="1108" y="41"/>
                  </a:lnTo>
                  <a:lnTo>
                    <a:pt x="1108" y="20"/>
                  </a:lnTo>
                  <a:lnTo>
                    <a:pt x="1087" y="20"/>
                  </a:lnTo>
                  <a:lnTo>
                    <a:pt x="1067" y="0"/>
                  </a:lnTo>
                  <a:lnTo>
                    <a:pt x="1067" y="0"/>
                  </a:lnTo>
                  <a:lnTo>
                    <a:pt x="1046" y="0"/>
                  </a:lnTo>
                  <a:lnTo>
                    <a:pt x="1046" y="20"/>
                  </a:lnTo>
                  <a:lnTo>
                    <a:pt x="1046" y="20"/>
                  </a:lnTo>
                  <a:lnTo>
                    <a:pt x="1026" y="20"/>
                  </a:lnTo>
                  <a:lnTo>
                    <a:pt x="1026" y="20"/>
                  </a:lnTo>
                  <a:lnTo>
                    <a:pt x="1026" y="41"/>
                  </a:lnTo>
                  <a:lnTo>
                    <a:pt x="1005" y="41"/>
                  </a:lnTo>
                  <a:lnTo>
                    <a:pt x="1005" y="41"/>
                  </a:lnTo>
                  <a:lnTo>
                    <a:pt x="1005" y="41"/>
                  </a:lnTo>
                  <a:lnTo>
                    <a:pt x="1005" y="62"/>
                  </a:lnTo>
                  <a:lnTo>
                    <a:pt x="984" y="82"/>
                  </a:lnTo>
                  <a:lnTo>
                    <a:pt x="984" y="82"/>
                  </a:lnTo>
                  <a:lnTo>
                    <a:pt x="984" y="102"/>
                  </a:lnTo>
                  <a:lnTo>
                    <a:pt x="984" y="102"/>
                  </a:lnTo>
                  <a:lnTo>
                    <a:pt x="964" y="123"/>
                  </a:lnTo>
                  <a:lnTo>
                    <a:pt x="964" y="164"/>
                  </a:lnTo>
                  <a:lnTo>
                    <a:pt x="964" y="184"/>
                  </a:lnTo>
                  <a:lnTo>
                    <a:pt x="964" y="184"/>
                  </a:lnTo>
                  <a:lnTo>
                    <a:pt x="964" y="184"/>
                  </a:lnTo>
                  <a:lnTo>
                    <a:pt x="944" y="205"/>
                  </a:lnTo>
                  <a:lnTo>
                    <a:pt x="923" y="205"/>
                  </a:lnTo>
                  <a:lnTo>
                    <a:pt x="903" y="205"/>
                  </a:lnTo>
                  <a:lnTo>
                    <a:pt x="903" y="184"/>
                  </a:lnTo>
                  <a:lnTo>
                    <a:pt x="882" y="184"/>
                  </a:lnTo>
                  <a:lnTo>
                    <a:pt x="882" y="205"/>
                  </a:lnTo>
                  <a:lnTo>
                    <a:pt x="882" y="205"/>
                  </a:lnTo>
                  <a:lnTo>
                    <a:pt x="882" y="205"/>
                  </a:lnTo>
                  <a:lnTo>
                    <a:pt x="862" y="205"/>
                  </a:lnTo>
                  <a:lnTo>
                    <a:pt x="841" y="205"/>
                  </a:lnTo>
                  <a:lnTo>
                    <a:pt x="841" y="205"/>
                  </a:lnTo>
                  <a:lnTo>
                    <a:pt x="821" y="205"/>
                  </a:lnTo>
                  <a:lnTo>
                    <a:pt x="800" y="205"/>
                  </a:lnTo>
                  <a:lnTo>
                    <a:pt x="800" y="205"/>
                  </a:lnTo>
                  <a:lnTo>
                    <a:pt x="800" y="205"/>
                  </a:lnTo>
                  <a:lnTo>
                    <a:pt x="780" y="226"/>
                  </a:lnTo>
                  <a:lnTo>
                    <a:pt x="759" y="266"/>
                  </a:lnTo>
                  <a:lnTo>
                    <a:pt x="759" y="266"/>
                  </a:lnTo>
                  <a:lnTo>
                    <a:pt x="739" y="287"/>
                  </a:lnTo>
                  <a:lnTo>
                    <a:pt x="739" y="287"/>
                  </a:lnTo>
                  <a:lnTo>
                    <a:pt x="718" y="287"/>
                  </a:lnTo>
                  <a:lnTo>
                    <a:pt x="718" y="287"/>
                  </a:lnTo>
                  <a:lnTo>
                    <a:pt x="718" y="287"/>
                  </a:lnTo>
                  <a:lnTo>
                    <a:pt x="718" y="308"/>
                  </a:lnTo>
                  <a:lnTo>
                    <a:pt x="718" y="308"/>
                  </a:lnTo>
                  <a:lnTo>
                    <a:pt x="718" y="328"/>
                  </a:lnTo>
                  <a:lnTo>
                    <a:pt x="718" y="328"/>
                  </a:lnTo>
                  <a:lnTo>
                    <a:pt x="718" y="348"/>
                  </a:lnTo>
                  <a:lnTo>
                    <a:pt x="718" y="348"/>
                  </a:lnTo>
                  <a:lnTo>
                    <a:pt x="718" y="369"/>
                  </a:lnTo>
                  <a:lnTo>
                    <a:pt x="697" y="369"/>
                  </a:lnTo>
                  <a:lnTo>
                    <a:pt x="697" y="390"/>
                  </a:lnTo>
                  <a:lnTo>
                    <a:pt x="718" y="390"/>
                  </a:lnTo>
                  <a:lnTo>
                    <a:pt x="718" y="390"/>
                  </a:lnTo>
                  <a:lnTo>
                    <a:pt x="697" y="410"/>
                  </a:lnTo>
                  <a:lnTo>
                    <a:pt x="697" y="410"/>
                  </a:lnTo>
                  <a:lnTo>
                    <a:pt x="697" y="430"/>
                  </a:lnTo>
                  <a:lnTo>
                    <a:pt x="697" y="430"/>
                  </a:lnTo>
                  <a:lnTo>
                    <a:pt x="697" y="451"/>
                  </a:lnTo>
                  <a:lnTo>
                    <a:pt x="697" y="451"/>
                  </a:lnTo>
                  <a:lnTo>
                    <a:pt x="697" y="472"/>
                  </a:lnTo>
                  <a:lnTo>
                    <a:pt x="697" y="472"/>
                  </a:lnTo>
                  <a:lnTo>
                    <a:pt x="718" y="472"/>
                  </a:lnTo>
                  <a:lnTo>
                    <a:pt x="718" y="472"/>
                  </a:lnTo>
                  <a:lnTo>
                    <a:pt x="739" y="451"/>
                  </a:lnTo>
                  <a:lnTo>
                    <a:pt x="780" y="451"/>
                  </a:lnTo>
                  <a:lnTo>
                    <a:pt x="800" y="472"/>
                  </a:lnTo>
                  <a:lnTo>
                    <a:pt x="800" y="472"/>
                  </a:lnTo>
                  <a:lnTo>
                    <a:pt x="800" y="472"/>
                  </a:lnTo>
                  <a:lnTo>
                    <a:pt x="780" y="492"/>
                  </a:lnTo>
                  <a:lnTo>
                    <a:pt x="780" y="492"/>
                  </a:lnTo>
                  <a:lnTo>
                    <a:pt x="780" y="492"/>
                  </a:lnTo>
                  <a:lnTo>
                    <a:pt x="759" y="492"/>
                  </a:lnTo>
                  <a:lnTo>
                    <a:pt x="759" y="512"/>
                  </a:lnTo>
                  <a:lnTo>
                    <a:pt x="759" y="512"/>
                  </a:lnTo>
                  <a:lnTo>
                    <a:pt x="759" y="512"/>
                  </a:lnTo>
                  <a:lnTo>
                    <a:pt x="759" y="533"/>
                  </a:lnTo>
                  <a:lnTo>
                    <a:pt x="759" y="533"/>
                  </a:lnTo>
                  <a:lnTo>
                    <a:pt x="759" y="554"/>
                  </a:lnTo>
                  <a:lnTo>
                    <a:pt x="739" y="554"/>
                  </a:lnTo>
                  <a:lnTo>
                    <a:pt x="718" y="554"/>
                  </a:lnTo>
                  <a:lnTo>
                    <a:pt x="718" y="554"/>
                  </a:lnTo>
                  <a:lnTo>
                    <a:pt x="718" y="554"/>
                  </a:lnTo>
                  <a:lnTo>
                    <a:pt x="718" y="554"/>
                  </a:lnTo>
                  <a:lnTo>
                    <a:pt x="718" y="554"/>
                  </a:lnTo>
                  <a:lnTo>
                    <a:pt x="718" y="554"/>
                  </a:lnTo>
                  <a:lnTo>
                    <a:pt x="697" y="554"/>
                  </a:lnTo>
                  <a:lnTo>
                    <a:pt x="677" y="554"/>
                  </a:lnTo>
                  <a:lnTo>
                    <a:pt x="657" y="554"/>
                  </a:lnTo>
                  <a:lnTo>
                    <a:pt x="657" y="574"/>
                  </a:lnTo>
                  <a:lnTo>
                    <a:pt x="657" y="574"/>
                  </a:lnTo>
                  <a:lnTo>
                    <a:pt x="657" y="595"/>
                  </a:lnTo>
                  <a:lnTo>
                    <a:pt x="657" y="595"/>
                  </a:lnTo>
                  <a:lnTo>
                    <a:pt x="657" y="595"/>
                  </a:lnTo>
                  <a:lnTo>
                    <a:pt x="657" y="616"/>
                  </a:lnTo>
                  <a:lnTo>
                    <a:pt x="657" y="636"/>
                  </a:lnTo>
                  <a:lnTo>
                    <a:pt x="657" y="636"/>
                  </a:lnTo>
                  <a:lnTo>
                    <a:pt x="636" y="636"/>
                  </a:lnTo>
                  <a:lnTo>
                    <a:pt x="636" y="656"/>
                  </a:lnTo>
                  <a:lnTo>
                    <a:pt x="595" y="656"/>
                  </a:lnTo>
                  <a:lnTo>
                    <a:pt x="595" y="656"/>
                  </a:lnTo>
                  <a:lnTo>
                    <a:pt x="595" y="656"/>
                  </a:lnTo>
                  <a:lnTo>
                    <a:pt x="575" y="656"/>
                  </a:lnTo>
                  <a:lnTo>
                    <a:pt x="575" y="656"/>
                  </a:lnTo>
                  <a:lnTo>
                    <a:pt x="575" y="677"/>
                  </a:lnTo>
                  <a:lnTo>
                    <a:pt x="575" y="677"/>
                  </a:lnTo>
                  <a:lnTo>
                    <a:pt x="575" y="677"/>
                  </a:lnTo>
                  <a:lnTo>
                    <a:pt x="575" y="677"/>
                  </a:lnTo>
                  <a:lnTo>
                    <a:pt x="575" y="698"/>
                  </a:lnTo>
                  <a:lnTo>
                    <a:pt x="554" y="698"/>
                  </a:lnTo>
                  <a:lnTo>
                    <a:pt x="554" y="698"/>
                  </a:lnTo>
                  <a:lnTo>
                    <a:pt x="554" y="718"/>
                  </a:lnTo>
                  <a:lnTo>
                    <a:pt x="554" y="718"/>
                  </a:lnTo>
                  <a:lnTo>
                    <a:pt x="554" y="718"/>
                  </a:lnTo>
                  <a:lnTo>
                    <a:pt x="554" y="718"/>
                  </a:lnTo>
                  <a:lnTo>
                    <a:pt x="554" y="738"/>
                  </a:lnTo>
                  <a:lnTo>
                    <a:pt x="554" y="738"/>
                  </a:lnTo>
                  <a:lnTo>
                    <a:pt x="554" y="738"/>
                  </a:lnTo>
                  <a:lnTo>
                    <a:pt x="554" y="738"/>
                  </a:lnTo>
                  <a:lnTo>
                    <a:pt x="554" y="738"/>
                  </a:lnTo>
                  <a:lnTo>
                    <a:pt x="554" y="738"/>
                  </a:lnTo>
                  <a:lnTo>
                    <a:pt x="554" y="759"/>
                  </a:lnTo>
                  <a:lnTo>
                    <a:pt x="554" y="780"/>
                  </a:lnTo>
                  <a:lnTo>
                    <a:pt x="554" y="780"/>
                  </a:lnTo>
                  <a:lnTo>
                    <a:pt x="554" y="780"/>
                  </a:lnTo>
                  <a:lnTo>
                    <a:pt x="554" y="780"/>
                  </a:lnTo>
                  <a:lnTo>
                    <a:pt x="554" y="800"/>
                  </a:lnTo>
                  <a:lnTo>
                    <a:pt x="554" y="800"/>
                  </a:lnTo>
                  <a:lnTo>
                    <a:pt x="554" y="800"/>
                  </a:lnTo>
                  <a:lnTo>
                    <a:pt x="575" y="820"/>
                  </a:lnTo>
                  <a:lnTo>
                    <a:pt x="575" y="841"/>
                  </a:lnTo>
                  <a:lnTo>
                    <a:pt x="575" y="841"/>
                  </a:lnTo>
                  <a:lnTo>
                    <a:pt x="575" y="841"/>
                  </a:lnTo>
                  <a:lnTo>
                    <a:pt x="554" y="862"/>
                  </a:lnTo>
                  <a:lnTo>
                    <a:pt x="554" y="862"/>
                  </a:lnTo>
                  <a:lnTo>
                    <a:pt x="554" y="882"/>
                  </a:lnTo>
                  <a:lnTo>
                    <a:pt x="533" y="882"/>
                  </a:lnTo>
                  <a:lnTo>
                    <a:pt x="554" y="902"/>
                  </a:lnTo>
                  <a:lnTo>
                    <a:pt x="554" y="902"/>
                  </a:lnTo>
                  <a:lnTo>
                    <a:pt x="554" y="923"/>
                  </a:lnTo>
                  <a:lnTo>
                    <a:pt x="533" y="923"/>
                  </a:lnTo>
                  <a:lnTo>
                    <a:pt x="533" y="944"/>
                  </a:lnTo>
                  <a:lnTo>
                    <a:pt x="533" y="944"/>
                  </a:lnTo>
                  <a:lnTo>
                    <a:pt x="533" y="964"/>
                  </a:lnTo>
                  <a:lnTo>
                    <a:pt x="533" y="964"/>
                  </a:lnTo>
                  <a:lnTo>
                    <a:pt x="533" y="964"/>
                  </a:lnTo>
                  <a:lnTo>
                    <a:pt x="554" y="964"/>
                  </a:lnTo>
                  <a:lnTo>
                    <a:pt x="575" y="964"/>
                  </a:lnTo>
                  <a:lnTo>
                    <a:pt x="575" y="964"/>
                  </a:lnTo>
                  <a:lnTo>
                    <a:pt x="575" y="964"/>
                  </a:lnTo>
                  <a:lnTo>
                    <a:pt x="575" y="964"/>
                  </a:lnTo>
                  <a:lnTo>
                    <a:pt x="575" y="964"/>
                  </a:lnTo>
                  <a:lnTo>
                    <a:pt x="575" y="964"/>
                  </a:lnTo>
                  <a:lnTo>
                    <a:pt x="595" y="964"/>
                  </a:lnTo>
                  <a:lnTo>
                    <a:pt x="595" y="964"/>
                  </a:lnTo>
                  <a:lnTo>
                    <a:pt x="595" y="964"/>
                  </a:lnTo>
                  <a:lnTo>
                    <a:pt x="595" y="964"/>
                  </a:lnTo>
                  <a:lnTo>
                    <a:pt x="595" y="964"/>
                  </a:lnTo>
                  <a:lnTo>
                    <a:pt x="595" y="984"/>
                  </a:lnTo>
                  <a:lnTo>
                    <a:pt x="595" y="984"/>
                  </a:lnTo>
                  <a:lnTo>
                    <a:pt x="595" y="984"/>
                  </a:lnTo>
                  <a:lnTo>
                    <a:pt x="595" y="984"/>
                  </a:lnTo>
                  <a:lnTo>
                    <a:pt x="595" y="984"/>
                  </a:lnTo>
                  <a:lnTo>
                    <a:pt x="615" y="984"/>
                  </a:lnTo>
                  <a:lnTo>
                    <a:pt x="615" y="984"/>
                  </a:lnTo>
                  <a:lnTo>
                    <a:pt x="615" y="984"/>
                  </a:lnTo>
                  <a:lnTo>
                    <a:pt x="595" y="1005"/>
                  </a:lnTo>
                  <a:lnTo>
                    <a:pt x="595" y="1005"/>
                  </a:lnTo>
                  <a:lnTo>
                    <a:pt x="615" y="1026"/>
                  </a:lnTo>
                  <a:lnTo>
                    <a:pt x="615" y="1026"/>
                  </a:lnTo>
                  <a:lnTo>
                    <a:pt x="595" y="1026"/>
                  </a:lnTo>
                  <a:lnTo>
                    <a:pt x="595" y="1026"/>
                  </a:lnTo>
                  <a:lnTo>
                    <a:pt x="595" y="1026"/>
                  </a:lnTo>
                  <a:lnTo>
                    <a:pt x="575" y="1046"/>
                  </a:lnTo>
                  <a:lnTo>
                    <a:pt x="575" y="1046"/>
                  </a:lnTo>
                  <a:lnTo>
                    <a:pt x="575" y="1046"/>
                  </a:lnTo>
                  <a:lnTo>
                    <a:pt x="575" y="1046"/>
                  </a:lnTo>
                  <a:lnTo>
                    <a:pt x="554" y="1046"/>
                  </a:lnTo>
                  <a:lnTo>
                    <a:pt x="533" y="1046"/>
                  </a:lnTo>
                  <a:lnTo>
                    <a:pt x="533" y="1046"/>
                  </a:lnTo>
                  <a:lnTo>
                    <a:pt x="533" y="1026"/>
                  </a:lnTo>
                  <a:lnTo>
                    <a:pt x="533" y="1026"/>
                  </a:lnTo>
                  <a:lnTo>
                    <a:pt x="533" y="1026"/>
                  </a:lnTo>
                  <a:lnTo>
                    <a:pt x="533" y="1026"/>
                  </a:lnTo>
                  <a:lnTo>
                    <a:pt x="533" y="1026"/>
                  </a:lnTo>
                  <a:lnTo>
                    <a:pt x="533" y="1005"/>
                  </a:lnTo>
                  <a:lnTo>
                    <a:pt x="533" y="1005"/>
                  </a:lnTo>
                  <a:lnTo>
                    <a:pt x="533" y="1005"/>
                  </a:lnTo>
                  <a:lnTo>
                    <a:pt x="533" y="1005"/>
                  </a:lnTo>
                  <a:lnTo>
                    <a:pt x="554" y="1005"/>
                  </a:lnTo>
                  <a:lnTo>
                    <a:pt x="513" y="984"/>
                  </a:lnTo>
                  <a:lnTo>
                    <a:pt x="513" y="984"/>
                  </a:lnTo>
                  <a:lnTo>
                    <a:pt x="513" y="984"/>
                  </a:lnTo>
                  <a:lnTo>
                    <a:pt x="513" y="984"/>
                  </a:lnTo>
                  <a:lnTo>
                    <a:pt x="513" y="984"/>
                  </a:lnTo>
                  <a:lnTo>
                    <a:pt x="493" y="1005"/>
                  </a:lnTo>
                  <a:lnTo>
                    <a:pt x="493" y="1005"/>
                  </a:lnTo>
                  <a:lnTo>
                    <a:pt x="472" y="1005"/>
                  </a:lnTo>
                  <a:lnTo>
                    <a:pt x="451" y="1005"/>
                  </a:lnTo>
                  <a:lnTo>
                    <a:pt x="451" y="1005"/>
                  </a:lnTo>
                  <a:lnTo>
                    <a:pt x="451" y="1005"/>
                  </a:lnTo>
                  <a:lnTo>
                    <a:pt x="451" y="1026"/>
                  </a:lnTo>
                  <a:lnTo>
                    <a:pt x="451" y="1046"/>
                  </a:lnTo>
                  <a:lnTo>
                    <a:pt x="431" y="1066"/>
                  </a:lnTo>
                  <a:lnTo>
                    <a:pt x="431" y="1066"/>
                  </a:lnTo>
                  <a:lnTo>
                    <a:pt x="411" y="1066"/>
                  </a:lnTo>
                  <a:lnTo>
                    <a:pt x="390" y="1066"/>
                  </a:lnTo>
                  <a:lnTo>
                    <a:pt x="369" y="1066"/>
                  </a:lnTo>
                  <a:lnTo>
                    <a:pt x="369" y="1066"/>
                  </a:lnTo>
                  <a:lnTo>
                    <a:pt x="369" y="1066"/>
                  </a:lnTo>
                  <a:lnTo>
                    <a:pt x="349" y="1087"/>
                  </a:lnTo>
                  <a:lnTo>
                    <a:pt x="349" y="1087"/>
                  </a:lnTo>
                  <a:lnTo>
                    <a:pt x="349" y="1087"/>
                  </a:lnTo>
                  <a:lnTo>
                    <a:pt x="349" y="1087"/>
                  </a:lnTo>
                  <a:lnTo>
                    <a:pt x="349" y="1087"/>
                  </a:lnTo>
                  <a:lnTo>
                    <a:pt x="349" y="1087"/>
                  </a:lnTo>
                  <a:lnTo>
                    <a:pt x="349" y="1087"/>
                  </a:lnTo>
                  <a:lnTo>
                    <a:pt x="349" y="1087"/>
                  </a:lnTo>
                  <a:lnTo>
                    <a:pt x="349" y="1108"/>
                  </a:lnTo>
                  <a:lnTo>
                    <a:pt x="349" y="1108"/>
                  </a:lnTo>
                  <a:lnTo>
                    <a:pt x="349" y="1108"/>
                  </a:lnTo>
                  <a:lnTo>
                    <a:pt x="369" y="1128"/>
                  </a:lnTo>
                  <a:lnTo>
                    <a:pt x="369" y="1128"/>
                  </a:lnTo>
                  <a:lnTo>
                    <a:pt x="369" y="1148"/>
                  </a:lnTo>
                  <a:lnTo>
                    <a:pt x="369" y="1148"/>
                  </a:lnTo>
                  <a:lnTo>
                    <a:pt x="369" y="1148"/>
                  </a:lnTo>
                  <a:lnTo>
                    <a:pt x="369" y="1148"/>
                  </a:lnTo>
                  <a:lnTo>
                    <a:pt x="369" y="1148"/>
                  </a:lnTo>
                  <a:lnTo>
                    <a:pt x="349" y="1148"/>
                  </a:lnTo>
                  <a:lnTo>
                    <a:pt x="349" y="1169"/>
                  </a:lnTo>
                  <a:lnTo>
                    <a:pt x="329" y="1169"/>
                  </a:lnTo>
                  <a:lnTo>
                    <a:pt x="329" y="1148"/>
                  </a:lnTo>
                  <a:lnTo>
                    <a:pt x="329" y="1148"/>
                  </a:lnTo>
                  <a:lnTo>
                    <a:pt x="329" y="1148"/>
                  </a:lnTo>
                  <a:lnTo>
                    <a:pt x="329" y="1148"/>
                  </a:lnTo>
                  <a:lnTo>
                    <a:pt x="329" y="1148"/>
                  </a:lnTo>
                  <a:lnTo>
                    <a:pt x="308" y="1148"/>
                  </a:lnTo>
                  <a:lnTo>
                    <a:pt x="308" y="1169"/>
                  </a:lnTo>
                  <a:lnTo>
                    <a:pt x="287" y="1169"/>
                  </a:lnTo>
                  <a:lnTo>
                    <a:pt x="267" y="1210"/>
                  </a:lnTo>
                  <a:lnTo>
                    <a:pt x="246" y="1210"/>
                  </a:lnTo>
                  <a:lnTo>
                    <a:pt x="246" y="1210"/>
                  </a:lnTo>
                  <a:lnTo>
                    <a:pt x="225" y="1210"/>
                  </a:lnTo>
                  <a:lnTo>
                    <a:pt x="225" y="1210"/>
                  </a:lnTo>
                  <a:lnTo>
                    <a:pt x="225" y="1210"/>
                  </a:lnTo>
                  <a:lnTo>
                    <a:pt x="225" y="1210"/>
                  </a:lnTo>
                  <a:lnTo>
                    <a:pt x="205" y="1190"/>
                  </a:lnTo>
                  <a:lnTo>
                    <a:pt x="205" y="1190"/>
                  </a:lnTo>
                  <a:lnTo>
                    <a:pt x="185" y="1190"/>
                  </a:lnTo>
                  <a:lnTo>
                    <a:pt x="185" y="1190"/>
                  </a:lnTo>
                  <a:lnTo>
                    <a:pt x="164" y="1190"/>
                  </a:lnTo>
                  <a:lnTo>
                    <a:pt x="164" y="1210"/>
                  </a:lnTo>
                  <a:lnTo>
                    <a:pt x="143" y="1210"/>
                  </a:lnTo>
                  <a:lnTo>
                    <a:pt x="143" y="1210"/>
                  </a:lnTo>
                  <a:lnTo>
                    <a:pt x="123" y="1210"/>
                  </a:lnTo>
                  <a:lnTo>
                    <a:pt x="123" y="1190"/>
                  </a:lnTo>
                  <a:lnTo>
                    <a:pt x="123" y="1210"/>
                  </a:lnTo>
                  <a:lnTo>
                    <a:pt x="103" y="1210"/>
                  </a:lnTo>
                  <a:lnTo>
                    <a:pt x="103" y="1210"/>
                  </a:lnTo>
                  <a:lnTo>
                    <a:pt x="103" y="1210"/>
                  </a:lnTo>
                  <a:lnTo>
                    <a:pt x="103" y="1210"/>
                  </a:lnTo>
                  <a:lnTo>
                    <a:pt x="82" y="1210"/>
                  </a:lnTo>
                  <a:lnTo>
                    <a:pt x="82" y="1210"/>
                  </a:lnTo>
                  <a:lnTo>
                    <a:pt x="82" y="1210"/>
                  </a:lnTo>
                  <a:lnTo>
                    <a:pt x="61" y="1231"/>
                  </a:lnTo>
                  <a:lnTo>
                    <a:pt x="61" y="1231"/>
                  </a:lnTo>
                  <a:lnTo>
                    <a:pt x="41" y="1231"/>
                  </a:lnTo>
                  <a:lnTo>
                    <a:pt x="41" y="1231"/>
                  </a:lnTo>
                  <a:lnTo>
                    <a:pt x="21" y="1231"/>
                  </a:lnTo>
                  <a:lnTo>
                    <a:pt x="0" y="1210"/>
                  </a:lnTo>
                  <a:lnTo>
                    <a:pt x="21" y="1231"/>
                  </a:lnTo>
                  <a:lnTo>
                    <a:pt x="21" y="1251"/>
                  </a:lnTo>
                  <a:lnTo>
                    <a:pt x="21" y="1251"/>
                  </a:lnTo>
                  <a:lnTo>
                    <a:pt x="21" y="1272"/>
                  </a:lnTo>
                  <a:lnTo>
                    <a:pt x="41" y="1292"/>
                  </a:lnTo>
                  <a:lnTo>
                    <a:pt x="41" y="1292"/>
                  </a:lnTo>
                  <a:lnTo>
                    <a:pt x="41" y="1313"/>
                  </a:lnTo>
                  <a:lnTo>
                    <a:pt x="41" y="1313"/>
                  </a:lnTo>
                  <a:lnTo>
                    <a:pt x="41" y="1313"/>
                  </a:lnTo>
                  <a:lnTo>
                    <a:pt x="41" y="1333"/>
                  </a:lnTo>
                  <a:lnTo>
                    <a:pt x="61" y="1374"/>
                  </a:lnTo>
                  <a:lnTo>
                    <a:pt x="82" y="1436"/>
                  </a:lnTo>
                  <a:lnTo>
                    <a:pt x="103" y="1456"/>
                  </a:lnTo>
                  <a:lnTo>
                    <a:pt x="123" y="1477"/>
                  </a:lnTo>
                  <a:lnTo>
                    <a:pt x="123" y="1518"/>
                  </a:lnTo>
                  <a:lnTo>
                    <a:pt x="143" y="1518"/>
                  </a:lnTo>
                  <a:lnTo>
                    <a:pt x="143" y="1538"/>
                  </a:lnTo>
                  <a:lnTo>
                    <a:pt x="143" y="1538"/>
                  </a:lnTo>
                  <a:lnTo>
                    <a:pt x="143" y="1538"/>
                  </a:lnTo>
                  <a:lnTo>
                    <a:pt x="164" y="1559"/>
                  </a:lnTo>
                  <a:lnTo>
                    <a:pt x="164" y="1559"/>
                  </a:lnTo>
                  <a:lnTo>
                    <a:pt x="164" y="1559"/>
                  </a:lnTo>
                  <a:lnTo>
                    <a:pt x="164" y="1559"/>
                  </a:lnTo>
                  <a:lnTo>
                    <a:pt x="164" y="1579"/>
                  </a:lnTo>
                  <a:lnTo>
                    <a:pt x="164" y="1579"/>
                  </a:lnTo>
                  <a:lnTo>
                    <a:pt x="164" y="1579"/>
                  </a:lnTo>
                  <a:lnTo>
                    <a:pt x="164" y="1600"/>
                  </a:lnTo>
                  <a:lnTo>
                    <a:pt x="164" y="1600"/>
                  </a:lnTo>
                  <a:lnTo>
                    <a:pt x="164" y="1620"/>
                  </a:lnTo>
                  <a:lnTo>
                    <a:pt x="185" y="1620"/>
                  </a:lnTo>
                  <a:lnTo>
                    <a:pt x="185" y="1620"/>
                  </a:lnTo>
                  <a:lnTo>
                    <a:pt x="185" y="1620"/>
                  </a:lnTo>
                  <a:lnTo>
                    <a:pt x="185" y="1641"/>
                  </a:lnTo>
                  <a:lnTo>
                    <a:pt x="185" y="1641"/>
                  </a:lnTo>
                  <a:lnTo>
                    <a:pt x="185" y="1641"/>
                  </a:lnTo>
                  <a:lnTo>
                    <a:pt x="185" y="1661"/>
                  </a:lnTo>
                  <a:lnTo>
                    <a:pt x="185" y="1661"/>
                  </a:lnTo>
                  <a:lnTo>
                    <a:pt x="185" y="1661"/>
                  </a:lnTo>
                  <a:lnTo>
                    <a:pt x="185" y="1661"/>
                  </a:lnTo>
                  <a:lnTo>
                    <a:pt x="185" y="1682"/>
                  </a:lnTo>
                  <a:lnTo>
                    <a:pt x="185" y="1682"/>
                  </a:lnTo>
                  <a:lnTo>
                    <a:pt x="185" y="1682"/>
                  </a:lnTo>
                  <a:lnTo>
                    <a:pt x="185" y="1682"/>
                  </a:lnTo>
                  <a:lnTo>
                    <a:pt x="205" y="1743"/>
                  </a:lnTo>
                  <a:lnTo>
                    <a:pt x="205" y="1743"/>
                  </a:lnTo>
                  <a:lnTo>
                    <a:pt x="205" y="1764"/>
                  </a:lnTo>
                  <a:lnTo>
                    <a:pt x="205" y="1785"/>
                  </a:lnTo>
                  <a:lnTo>
                    <a:pt x="164" y="1805"/>
                  </a:lnTo>
                  <a:lnTo>
                    <a:pt x="123" y="1825"/>
                  </a:lnTo>
                  <a:lnTo>
                    <a:pt x="103" y="1846"/>
                  </a:lnTo>
                  <a:lnTo>
                    <a:pt x="82" y="1867"/>
                  </a:lnTo>
                  <a:lnTo>
                    <a:pt x="41" y="1928"/>
                  </a:lnTo>
                  <a:lnTo>
                    <a:pt x="41" y="1949"/>
                  </a:lnTo>
                  <a:lnTo>
                    <a:pt x="41" y="1949"/>
                  </a:lnTo>
                  <a:lnTo>
                    <a:pt x="21" y="1989"/>
                  </a:lnTo>
                  <a:lnTo>
                    <a:pt x="21" y="1989"/>
                  </a:lnTo>
                  <a:lnTo>
                    <a:pt x="21" y="1989"/>
                  </a:lnTo>
                  <a:lnTo>
                    <a:pt x="41" y="1989"/>
                  </a:lnTo>
                  <a:lnTo>
                    <a:pt x="41" y="1989"/>
                  </a:lnTo>
                  <a:lnTo>
                    <a:pt x="41" y="1989"/>
                  </a:lnTo>
                  <a:lnTo>
                    <a:pt x="41" y="2010"/>
                  </a:lnTo>
                  <a:lnTo>
                    <a:pt x="41" y="2010"/>
                  </a:lnTo>
                  <a:lnTo>
                    <a:pt x="61" y="2010"/>
                  </a:lnTo>
                  <a:lnTo>
                    <a:pt x="61" y="2010"/>
                  </a:lnTo>
                  <a:lnTo>
                    <a:pt x="61" y="2010"/>
                  </a:lnTo>
                  <a:lnTo>
                    <a:pt x="82" y="2010"/>
                  </a:lnTo>
                  <a:lnTo>
                    <a:pt x="103" y="2010"/>
                  </a:lnTo>
                  <a:lnTo>
                    <a:pt x="103" y="2010"/>
                  </a:lnTo>
                  <a:lnTo>
                    <a:pt x="103" y="2031"/>
                  </a:lnTo>
                  <a:lnTo>
                    <a:pt x="103" y="2031"/>
                  </a:lnTo>
                  <a:lnTo>
                    <a:pt x="103" y="2031"/>
                  </a:lnTo>
                  <a:lnTo>
                    <a:pt x="103" y="2031"/>
                  </a:lnTo>
                  <a:lnTo>
                    <a:pt x="103" y="2031"/>
                  </a:lnTo>
                  <a:lnTo>
                    <a:pt x="103" y="2031"/>
                  </a:lnTo>
                  <a:lnTo>
                    <a:pt x="103" y="2010"/>
                  </a:lnTo>
                  <a:lnTo>
                    <a:pt x="103" y="2031"/>
                  </a:lnTo>
                  <a:lnTo>
                    <a:pt x="123" y="2031"/>
                  </a:lnTo>
                  <a:lnTo>
                    <a:pt x="123" y="2031"/>
                  </a:lnTo>
                  <a:lnTo>
                    <a:pt x="123" y="2010"/>
                  </a:lnTo>
                  <a:lnTo>
                    <a:pt x="123" y="2031"/>
                  </a:lnTo>
                  <a:lnTo>
                    <a:pt x="123" y="2031"/>
                  </a:lnTo>
                  <a:lnTo>
                    <a:pt x="123" y="2031"/>
                  </a:lnTo>
                  <a:lnTo>
                    <a:pt x="123" y="2051"/>
                  </a:lnTo>
                  <a:lnTo>
                    <a:pt x="143" y="2051"/>
                  </a:lnTo>
                  <a:lnTo>
                    <a:pt x="143" y="2051"/>
                  </a:lnTo>
                  <a:lnTo>
                    <a:pt x="164" y="2051"/>
                  </a:lnTo>
                  <a:lnTo>
                    <a:pt x="164" y="2051"/>
                  </a:lnTo>
                  <a:lnTo>
                    <a:pt x="164" y="2051"/>
                  </a:lnTo>
                  <a:lnTo>
                    <a:pt x="164" y="2051"/>
                  </a:lnTo>
                  <a:lnTo>
                    <a:pt x="164" y="2051"/>
                  </a:lnTo>
                  <a:lnTo>
                    <a:pt x="164" y="2051"/>
                  </a:lnTo>
                  <a:lnTo>
                    <a:pt x="164" y="2071"/>
                  </a:lnTo>
                  <a:lnTo>
                    <a:pt x="164" y="2071"/>
                  </a:lnTo>
                  <a:lnTo>
                    <a:pt x="185" y="2071"/>
                  </a:lnTo>
                  <a:lnTo>
                    <a:pt x="185" y="2092"/>
                  </a:lnTo>
                  <a:lnTo>
                    <a:pt x="185" y="2092"/>
                  </a:lnTo>
                  <a:lnTo>
                    <a:pt x="185" y="2092"/>
                  </a:lnTo>
                  <a:lnTo>
                    <a:pt x="185" y="2113"/>
                  </a:lnTo>
                  <a:lnTo>
                    <a:pt x="185" y="2113"/>
                  </a:lnTo>
                  <a:lnTo>
                    <a:pt x="185" y="2133"/>
                  </a:lnTo>
                  <a:lnTo>
                    <a:pt x="185" y="2133"/>
                  </a:lnTo>
                  <a:lnTo>
                    <a:pt x="185" y="2153"/>
                  </a:lnTo>
                  <a:lnTo>
                    <a:pt x="185" y="2153"/>
                  </a:lnTo>
                  <a:lnTo>
                    <a:pt x="185" y="2153"/>
                  </a:lnTo>
                  <a:lnTo>
                    <a:pt x="185" y="2153"/>
                  </a:lnTo>
                  <a:lnTo>
                    <a:pt x="185" y="2153"/>
                  </a:lnTo>
                  <a:lnTo>
                    <a:pt x="185" y="2153"/>
                  </a:lnTo>
                  <a:lnTo>
                    <a:pt x="185" y="2153"/>
                  </a:lnTo>
                  <a:lnTo>
                    <a:pt x="164" y="2174"/>
                  </a:lnTo>
                  <a:lnTo>
                    <a:pt x="185" y="2174"/>
                  </a:lnTo>
                  <a:lnTo>
                    <a:pt x="185" y="2174"/>
                  </a:lnTo>
                  <a:lnTo>
                    <a:pt x="185" y="2195"/>
                  </a:lnTo>
                  <a:lnTo>
                    <a:pt x="185" y="2195"/>
                  </a:lnTo>
                  <a:lnTo>
                    <a:pt x="164" y="2195"/>
                  </a:lnTo>
                  <a:lnTo>
                    <a:pt x="164" y="2215"/>
                  </a:lnTo>
                  <a:lnTo>
                    <a:pt x="164" y="2215"/>
                  </a:lnTo>
                  <a:lnTo>
                    <a:pt x="164" y="2215"/>
                  </a:lnTo>
                  <a:lnTo>
                    <a:pt x="164" y="2235"/>
                  </a:lnTo>
                  <a:lnTo>
                    <a:pt x="164" y="2235"/>
                  </a:lnTo>
                  <a:lnTo>
                    <a:pt x="164" y="2235"/>
                  </a:lnTo>
                  <a:lnTo>
                    <a:pt x="164" y="2235"/>
                  </a:lnTo>
                  <a:lnTo>
                    <a:pt x="164" y="2235"/>
                  </a:lnTo>
                  <a:lnTo>
                    <a:pt x="164" y="2235"/>
                  </a:lnTo>
                  <a:lnTo>
                    <a:pt x="164" y="2235"/>
                  </a:lnTo>
                  <a:lnTo>
                    <a:pt x="164" y="2235"/>
                  </a:lnTo>
                  <a:lnTo>
                    <a:pt x="164" y="2256"/>
                  </a:lnTo>
                  <a:lnTo>
                    <a:pt x="164" y="2256"/>
                  </a:lnTo>
                  <a:lnTo>
                    <a:pt x="164" y="2256"/>
                  </a:lnTo>
                  <a:lnTo>
                    <a:pt x="164" y="2256"/>
                  </a:lnTo>
                  <a:lnTo>
                    <a:pt x="164" y="2256"/>
                  </a:lnTo>
                  <a:lnTo>
                    <a:pt x="164" y="2256"/>
                  </a:lnTo>
                  <a:lnTo>
                    <a:pt x="164" y="2256"/>
                  </a:lnTo>
                  <a:lnTo>
                    <a:pt x="164" y="2277"/>
                  </a:lnTo>
                  <a:lnTo>
                    <a:pt x="185" y="2277"/>
                  </a:lnTo>
                  <a:lnTo>
                    <a:pt x="185" y="2297"/>
                  </a:lnTo>
                  <a:lnTo>
                    <a:pt x="185" y="2297"/>
                  </a:lnTo>
                  <a:lnTo>
                    <a:pt x="185" y="2297"/>
                  </a:lnTo>
                  <a:lnTo>
                    <a:pt x="185" y="2297"/>
                  </a:lnTo>
                  <a:lnTo>
                    <a:pt x="185" y="2297"/>
                  </a:lnTo>
                  <a:lnTo>
                    <a:pt x="185" y="2297"/>
                  </a:lnTo>
                  <a:lnTo>
                    <a:pt x="205" y="2317"/>
                  </a:lnTo>
                  <a:lnTo>
                    <a:pt x="205" y="2317"/>
                  </a:lnTo>
                  <a:lnTo>
                    <a:pt x="205" y="2317"/>
                  </a:lnTo>
                  <a:lnTo>
                    <a:pt x="205" y="2317"/>
                  </a:lnTo>
                  <a:lnTo>
                    <a:pt x="205" y="2297"/>
                  </a:lnTo>
                  <a:lnTo>
                    <a:pt x="205" y="2297"/>
                  </a:lnTo>
                  <a:lnTo>
                    <a:pt x="185" y="2277"/>
                  </a:lnTo>
                  <a:lnTo>
                    <a:pt x="185" y="2277"/>
                  </a:lnTo>
                  <a:lnTo>
                    <a:pt x="185" y="2277"/>
                  </a:lnTo>
                  <a:lnTo>
                    <a:pt x="185" y="2277"/>
                  </a:lnTo>
                  <a:lnTo>
                    <a:pt x="185" y="2256"/>
                  </a:lnTo>
                  <a:lnTo>
                    <a:pt x="205" y="2256"/>
                  </a:lnTo>
                  <a:lnTo>
                    <a:pt x="225" y="2256"/>
                  </a:lnTo>
                  <a:lnTo>
                    <a:pt x="225" y="2256"/>
                  </a:lnTo>
                  <a:lnTo>
                    <a:pt x="246" y="2256"/>
                  </a:lnTo>
                  <a:lnTo>
                    <a:pt x="267" y="2256"/>
                  </a:lnTo>
                  <a:lnTo>
                    <a:pt x="267" y="2256"/>
                  </a:lnTo>
                  <a:lnTo>
                    <a:pt x="287" y="2256"/>
                  </a:lnTo>
                  <a:lnTo>
                    <a:pt x="287" y="2277"/>
                  </a:lnTo>
                  <a:lnTo>
                    <a:pt x="308" y="2277"/>
                  </a:lnTo>
                  <a:lnTo>
                    <a:pt x="329" y="2215"/>
                  </a:lnTo>
                  <a:lnTo>
                    <a:pt x="369" y="2195"/>
                  </a:lnTo>
                  <a:lnTo>
                    <a:pt x="369" y="2195"/>
                  </a:lnTo>
                  <a:lnTo>
                    <a:pt x="369" y="2153"/>
                  </a:lnTo>
                  <a:lnTo>
                    <a:pt x="369" y="2153"/>
                  </a:lnTo>
                  <a:lnTo>
                    <a:pt x="390" y="2133"/>
                  </a:lnTo>
                  <a:lnTo>
                    <a:pt x="390" y="2113"/>
                  </a:lnTo>
                  <a:lnTo>
                    <a:pt x="390" y="2113"/>
                  </a:lnTo>
                  <a:lnTo>
                    <a:pt x="451" y="2113"/>
                  </a:lnTo>
                  <a:lnTo>
                    <a:pt x="472" y="2113"/>
                  </a:lnTo>
                  <a:lnTo>
                    <a:pt x="493" y="2113"/>
                  </a:lnTo>
                  <a:lnTo>
                    <a:pt x="554" y="2071"/>
                  </a:lnTo>
                  <a:lnTo>
                    <a:pt x="575" y="2071"/>
                  </a:lnTo>
                  <a:lnTo>
                    <a:pt x="595" y="2051"/>
                  </a:lnTo>
                  <a:lnTo>
                    <a:pt x="615" y="2051"/>
                  </a:lnTo>
                  <a:lnTo>
                    <a:pt x="657" y="2051"/>
                  </a:lnTo>
                  <a:lnTo>
                    <a:pt x="718" y="2051"/>
                  </a:lnTo>
                  <a:lnTo>
                    <a:pt x="759" y="2051"/>
                  </a:lnTo>
                  <a:lnTo>
                    <a:pt x="780" y="2031"/>
                  </a:lnTo>
                  <a:lnTo>
                    <a:pt x="841" y="2031"/>
                  </a:lnTo>
                  <a:lnTo>
                    <a:pt x="862" y="2031"/>
                  </a:lnTo>
                  <a:lnTo>
                    <a:pt x="862" y="2031"/>
                  </a:lnTo>
                  <a:lnTo>
                    <a:pt x="882" y="2051"/>
                  </a:lnTo>
                  <a:lnTo>
                    <a:pt x="882" y="2051"/>
                  </a:lnTo>
                  <a:lnTo>
                    <a:pt x="964" y="2051"/>
                  </a:lnTo>
                  <a:lnTo>
                    <a:pt x="964" y="2051"/>
                  </a:lnTo>
                  <a:lnTo>
                    <a:pt x="964" y="2051"/>
                  </a:lnTo>
                  <a:lnTo>
                    <a:pt x="964" y="2051"/>
                  </a:lnTo>
                  <a:lnTo>
                    <a:pt x="964" y="2051"/>
                  </a:lnTo>
                  <a:lnTo>
                    <a:pt x="964" y="2051"/>
                  </a:lnTo>
                  <a:lnTo>
                    <a:pt x="964" y="2051"/>
                  </a:lnTo>
                  <a:lnTo>
                    <a:pt x="1026" y="2051"/>
                  </a:lnTo>
                  <a:lnTo>
                    <a:pt x="1087" y="2071"/>
                  </a:lnTo>
                  <a:lnTo>
                    <a:pt x="1108" y="2071"/>
                  </a:lnTo>
                  <a:lnTo>
                    <a:pt x="1128" y="2051"/>
                  </a:lnTo>
                  <a:lnTo>
                    <a:pt x="1149" y="2051"/>
                  </a:lnTo>
                  <a:lnTo>
                    <a:pt x="1169" y="2051"/>
                  </a:lnTo>
                  <a:lnTo>
                    <a:pt x="1169" y="2051"/>
                  </a:lnTo>
                  <a:lnTo>
                    <a:pt x="1190" y="2051"/>
                  </a:lnTo>
                  <a:lnTo>
                    <a:pt x="1190" y="2071"/>
                  </a:lnTo>
                  <a:lnTo>
                    <a:pt x="1190" y="2071"/>
                  </a:lnTo>
                  <a:lnTo>
                    <a:pt x="1190" y="2092"/>
                  </a:lnTo>
                  <a:lnTo>
                    <a:pt x="1190" y="2092"/>
                  </a:lnTo>
                  <a:lnTo>
                    <a:pt x="1190" y="2092"/>
                  </a:lnTo>
                  <a:lnTo>
                    <a:pt x="1210" y="2092"/>
                  </a:lnTo>
                  <a:lnTo>
                    <a:pt x="1210" y="2092"/>
                  </a:lnTo>
                  <a:lnTo>
                    <a:pt x="1210" y="2092"/>
                  </a:lnTo>
                  <a:lnTo>
                    <a:pt x="1210" y="2113"/>
                  </a:lnTo>
                  <a:lnTo>
                    <a:pt x="1210" y="2113"/>
                  </a:lnTo>
                  <a:lnTo>
                    <a:pt x="1210" y="2113"/>
                  </a:lnTo>
                  <a:lnTo>
                    <a:pt x="1231" y="2113"/>
                  </a:lnTo>
                  <a:lnTo>
                    <a:pt x="1231" y="2113"/>
                  </a:lnTo>
                  <a:lnTo>
                    <a:pt x="1251" y="2113"/>
                  </a:lnTo>
                  <a:lnTo>
                    <a:pt x="1251" y="2113"/>
                  </a:lnTo>
                  <a:lnTo>
                    <a:pt x="1272" y="2113"/>
                  </a:lnTo>
                  <a:lnTo>
                    <a:pt x="1272" y="2092"/>
                  </a:lnTo>
                  <a:lnTo>
                    <a:pt x="1272" y="2092"/>
                  </a:lnTo>
                  <a:lnTo>
                    <a:pt x="1292" y="2092"/>
                  </a:lnTo>
                  <a:lnTo>
                    <a:pt x="1292" y="2092"/>
                  </a:lnTo>
                  <a:lnTo>
                    <a:pt x="1313" y="2092"/>
                  </a:lnTo>
                  <a:lnTo>
                    <a:pt x="1334" y="2092"/>
                  </a:lnTo>
                  <a:lnTo>
                    <a:pt x="1334" y="2092"/>
                  </a:lnTo>
                  <a:lnTo>
                    <a:pt x="1334" y="2113"/>
                  </a:lnTo>
                  <a:lnTo>
                    <a:pt x="1334" y="2113"/>
                  </a:lnTo>
                  <a:lnTo>
                    <a:pt x="1334" y="2133"/>
                  </a:lnTo>
                  <a:lnTo>
                    <a:pt x="1334" y="2133"/>
                  </a:lnTo>
                  <a:lnTo>
                    <a:pt x="1334" y="2133"/>
                  </a:lnTo>
                  <a:lnTo>
                    <a:pt x="1334" y="2153"/>
                  </a:lnTo>
                  <a:lnTo>
                    <a:pt x="1354" y="2153"/>
                  </a:lnTo>
                  <a:lnTo>
                    <a:pt x="1354" y="2153"/>
                  </a:lnTo>
                  <a:lnTo>
                    <a:pt x="1354" y="2153"/>
                  </a:lnTo>
                  <a:lnTo>
                    <a:pt x="1354" y="2153"/>
                  </a:lnTo>
                  <a:lnTo>
                    <a:pt x="1374" y="2133"/>
                  </a:lnTo>
                  <a:lnTo>
                    <a:pt x="1374" y="2113"/>
                  </a:lnTo>
                  <a:lnTo>
                    <a:pt x="1374" y="2113"/>
                  </a:lnTo>
                  <a:lnTo>
                    <a:pt x="1374" y="2113"/>
                  </a:lnTo>
                  <a:lnTo>
                    <a:pt x="1374" y="2113"/>
                  </a:lnTo>
                  <a:lnTo>
                    <a:pt x="1374" y="2092"/>
                  </a:lnTo>
                  <a:lnTo>
                    <a:pt x="1374" y="2092"/>
                  </a:lnTo>
                  <a:lnTo>
                    <a:pt x="1374" y="2092"/>
                  </a:lnTo>
                  <a:lnTo>
                    <a:pt x="1374" y="2071"/>
                  </a:lnTo>
                  <a:lnTo>
                    <a:pt x="1374" y="2071"/>
                  </a:lnTo>
                  <a:lnTo>
                    <a:pt x="1395" y="2071"/>
                  </a:lnTo>
                  <a:lnTo>
                    <a:pt x="1395" y="2092"/>
                  </a:lnTo>
                  <a:lnTo>
                    <a:pt x="1416" y="2092"/>
                  </a:lnTo>
                  <a:lnTo>
                    <a:pt x="1416" y="2092"/>
                  </a:lnTo>
                  <a:lnTo>
                    <a:pt x="1436" y="2092"/>
                  </a:lnTo>
                  <a:lnTo>
                    <a:pt x="1456" y="2092"/>
                  </a:lnTo>
                  <a:lnTo>
                    <a:pt x="1456" y="2071"/>
                  </a:lnTo>
                  <a:lnTo>
                    <a:pt x="1456" y="2051"/>
                  </a:lnTo>
                  <a:lnTo>
                    <a:pt x="1456" y="2051"/>
                  </a:lnTo>
                  <a:lnTo>
                    <a:pt x="1477" y="2051"/>
                  </a:lnTo>
                  <a:lnTo>
                    <a:pt x="1477" y="2031"/>
                  </a:lnTo>
                  <a:lnTo>
                    <a:pt x="1477" y="2031"/>
                  </a:lnTo>
                  <a:lnTo>
                    <a:pt x="1477" y="2051"/>
                  </a:lnTo>
                  <a:lnTo>
                    <a:pt x="1477" y="2051"/>
                  </a:lnTo>
                  <a:lnTo>
                    <a:pt x="1498" y="2051"/>
                  </a:lnTo>
                  <a:lnTo>
                    <a:pt x="1498" y="2051"/>
                  </a:lnTo>
                  <a:lnTo>
                    <a:pt x="1498" y="2051"/>
                  </a:lnTo>
                  <a:lnTo>
                    <a:pt x="1498" y="2071"/>
                  </a:lnTo>
                  <a:lnTo>
                    <a:pt x="1498" y="2071"/>
                  </a:lnTo>
                  <a:lnTo>
                    <a:pt x="1518" y="2071"/>
                  </a:lnTo>
                  <a:lnTo>
                    <a:pt x="1518" y="2071"/>
                  </a:lnTo>
                  <a:lnTo>
                    <a:pt x="1518" y="2092"/>
                  </a:lnTo>
                  <a:lnTo>
                    <a:pt x="1518" y="2092"/>
                  </a:lnTo>
                  <a:lnTo>
                    <a:pt x="1518" y="2092"/>
                  </a:lnTo>
                  <a:lnTo>
                    <a:pt x="1518" y="2092"/>
                  </a:lnTo>
                  <a:lnTo>
                    <a:pt x="1538" y="2071"/>
                  </a:lnTo>
                  <a:lnTo>
                    <a:pt x="1538" y="2071"/>
                  </a:lnTo>
                  <a:lnTo>
                    <a:pt x="1559" y="2071"/>
                  </a:lnTo>
                  <a:lnTo>
                    <a:pt x="1559" y="2051"/>
                  </a:lnTo>
                  <a:lnTo>
                    <a:pt x="1580" y="2071"/>
                  </a:lnTo>
                  <a:lnTo>
                    <a:pt x="1600" y="2071"/>
                  </a:lnTo>
                  <a:lnTo>
                    <a:pt x="1600" y="2071"/>
                  </a:lnTo>
                  <a:lnTo>
                    <a:pt x="1600" y="2071"/>
                  </a:lnTo>
                  <a:lnTo>
                    <a:pt x="1600" y="2092"/>
                  </a:lnTo>
                  <a:lnTo>
                    <a:pt x="1620" y="2113"/>
                  </a:lnTo>
                  <a:lnTo>
                    <a:pt x="1620" y="2113"/>
                  </a:lnTo>
                  <a:lnTo>
                    <a:pt x="1620" y="2113"/>
                  </a:lnTo>
                  <a:lnTo>
                    <a:pt x="1620" y="2113"/>
                  </a:lnTo>
                  <a:lnTo>
                    <a:pt x="1620" y="2113"/>
                  </a:lnTo>
                  <a:lnTo>
                    <a:pt x="1620" y="2113"/>
                  </a:lnTo>
                  <a:lnTo>
                    <a:pt x="1641" y="2113"/>
                  </a:lnTo>
                  <a:lnTo>
                    <a:pt x="1641" y="2113"/>
                  </a:lnTo>
                  <a:lnTo>
                    <a:pt x="1641" y="2133"/>
                  </a:lnTo>
                  <a:lnTo>
                    <a:pt x="1641" y="2113"/>
                  </a:lnTo>
                  <a:lnTo>
                    <a:pt x="1641" y="2113"/>
                  </a:lnTo>
                  <a:lnTo>
                    <a:pt x="1641" y="2092"/>
                  </a:lnTo>
                  <a:lnTo>
                    <a:pt x="1641" y="2092"/>
                  </a:lnTo>
                  <a:lnTo>
                    <a:pt x="1641" y="2071"/>
                  </a:lnTo>
                  <a:lnTo>
                    <a:pt x="1641" y="2071"/>
                  </a:lnTo>
                  <a:lnTo>
                    <a:pt x="1662" y="2051"/>
                  </a:lnTo>
                  <a:lnTo>
                    <a:pt x="1662" y="2051"/>
                  </a:lnTo>
                  <a:lnTo>
                    <a:pt x="1662" y="2051"/>
                  </a:lnTo>
                  <a:lnTo>
                    <a:pt x="1682" y="2031"/>
                  </a:lnTo>
                  <a:lnTo>
                    <a:pt x="1702" y="2031"/>
                  </a:lnTo>
                  <a:lnTo>
                    <a:pt x="1702" y="2031"/>
                  </a:lnTo>
                  <a:lnTo>
                    <a:pt x="1702" y="2010"/>
                  </a:lnTo>
                  <a:lnTo>
                    <a:pt x="1702" y="2010"/>
                  </a:lnTo>
                  <a:lnTo>
                    <a:pt x="1723" y="2010"/>
                  </a:lnTo>
                  <a:lnTo>
                    <a:pt x="1723" y="2010"/>
                  </a:lnTo>
                  <a:lnTo>
                    <a:pt x="1723" y="2010"/>
                  </a:lnTo>
                  <a:lnTo>
                    <a:pt x="1744" y="2010"/>
                  </a:lnTo>
                  <a:lnTo>
                    <a:pt x="1744" y="2010"/>
                  </a:lnTo>
                  <a:lnTo>
                    <a:pt x="1744" y="2031"/>
                  </a:lnTo>
                  <a:lnTo>
                    <a:pt x="1764" y="2031"/>
                  </a:lnTo>
                  <a:lnTo>
                    <a:pt x="1764" y="2051"/>
                  </a:lnTo>
                  <a:lnTo>
                    <a:pt x="1764" y="2051"/>
                  </a:lnTo>
                  <a:lnTo>
                    <a:pt x="1764" y="2071"/>
                  </a:lnTo>
                  <a:lnTo>
                    <a:pt x="1784" y="2071"/>
                  </a:lnTo>
                  <a:lnTo>
                    <a:pt x="1784" y="2071"/>
                  </a:lnTo>
                  <a:lnTo>
                    <a:pt x="1784" y="2071"/>
                  </a:lnTo>
                  <a:lnTo>
                    <a:pt x="1784" y="2092"/>
                  </a:lnTo>
                  <a:lnTo>
                    <a:pt x="1805" y="2092"/>
                  </a:lnTo>
                  <a:lnTo>
                    <a:pt x="1805" y="2113"/>
                  </a:lnTo>
                  <a:lnTo>
                    <a:pt x="1805" y="2113"/>
                  </a:lnTo>
                  <a:lnTo>
                    <a:pt x="1805" y="2113"/>
                  </a:lnTo>
                  <a:lnTo>
                    <a:pt x="1826" y="2092"/>
                  </a:lnTo>
                  <a:lnTo>
                    <a:pt x="1826" y="2092"/>
                  </a:lnTo>
                  <a:lnTo>
                    <a:pt x="1826" y="2092"/>
                  </a:lnTo>
                  <a:lnTo>
                    <a:pt x="1846" y="2092"/>
                  </a:lnTo>
                  <a:lnTo>
                    <a:pt x="1846" y="2092"/>
                  </a:lnTo>
                  <a:lnTo>
                    <a:pt x="1846" y="2092"/>
                  </a:lnTo>
                  <a:lnTo>
                    <a:pt x="1846" y="2071"/>
                  </a:lnTo>
                  <a:lnTo>
                    <a:pt x="1846" y="2071"/>
                  </a:lnTo>
                  <a:lnTo>
                    <a:pt x="1867" y="2071"/>
                  </a:lnTo>
                  <a:lnTo>
                    <a:pt x="1867" y="2051"/>
                  </a:lnTo>
                  <a:lnTo>
                    <a:pt x="1867" y="2051"/>
                  </a:lnTo>
                  <a:lnTo>
                    <a:pt x="1867" y="2051"/>
                  </a:lnTo>
                  <a:lnTo>
                    <a:pt x="1867" y="2051"/>
                  </a:lnTo>
                  <a:lnTo>
                    <a:pt x="1887" y="2031"/>
                  </a:lnTo>
                  <a:lnTo>
                    <a:pt x="1887" y="2031"/>
                  </a:lnTo>
                  <a:lnTo>
                    <a:pt x="1887" y="2031"/>
                  </a:lnTo>
                  <a:lnTo>
                    <a:pt x="1908" y="2031"/>
                  </a:lnTo>
                  <a:lnTo>
                    <a:pt x="1908" y="2031"/>
                  </a:lnTo>
                  <a:lnTo>
                    <a:pt x="1908" y="2031"/>
                  </a:lnTo>
                  <a:lnTo>
                    <a:pt x="1908" y="2051"/>
                  </a:lnTo>
                  <a:lnTo>
                    <a:pt x="1908" y="2051"/>
                  </a:lnTo>
                  <a:lnTo>
                    <a:pt x="1949" y="2051"/>
                  </a:lnTo>
                  <a:lnTo>
                    <a:pt x="1949" y="2051"/>
                  </a:lnTo>
                  <a:lnTo>
                    <a:pt x="1949" y="2051"/>
                  </a:lnTo>
                  <a:lnTo>
                    <a:pt x="1949" y="2031"/>
                  </a:lnTo>
                  <a:lnTo>
                    <a:pt x="1949" y="2031"/>
                  </a:lnTo>
                  <a:lnTo>
                    <a:pt x="1970" y="2031"/>
                  </a:lnTo>
                  <a:lnTo>
                    <a:pt x="1970" y="2031"/>
                  </a:lnTo>
                  <a:lnTo>
                    <a:pt x="1970" y="2031"/>
                  </a:lnTo>
                  <a:lnTo>
                    <a:pt x="1990" y="2010"/>
                  </a:lnTo>
                  <a:lnTo>
                    <a:pt x="1990" y="2010"/>
                  </a:lnTo>
                  <a:lnTo>
                    <a:pt x="2031" y="2010"/>
                  </a:lnTo>
                  <a:lnTo>
                    <a:pt x="2031" y="2010"/>
                  </a:lnTo>
                  <a:lnTo>
                    <a:pt x="2052" y="2010"/>
                  </a:lnTo>
                  <a:lnTo>
                    <a:pt x="2052" y="2031"/>
                  </a:lnTo>
                  <a:lnTo>
                    <a:pt x="2072" y="2031"/>
                  </a:lnTo>
                  <a:lnTo>
                    <a:pt x="2072" y="2031"/>
                  </a:lnTo>
                  <a:lnTo>
                    <a:pt x="2092" y="2031"/>
                  </a:lnTo>
                  <a:lnTo>
                    <a:pt x="2092" y="2031"/>
                  </a:lnTo>
                  <a:lnTo>
                    <a:pt x="2092" y="2031"/>
                  </a:lnTo>
                  <a:lnTo>
                    <a:pt x="2092" y="2051"/>
                  </a:lnTo>
                  <a:lnTo>
                    <a:pt x="2092" y="2051"/>
                  </a:lnTo>
                  <a:lnTo>
                    <a:pt x="2092" y="2051"/>
                  </a:lnTo>
                  <a:lnTo>
                    <a:pt x="2092" y="2051"/>
                  </a:lnTo>
                  <a:lnTo>
                    <a:pt x="2092" y="2051"/>
                  </a:lnTo>
                  <a:lnTo>
                    <a:pt x="2092" y="2071"/>
                  </a:lnTo>
                  <a:lnTo>
                    <a:pt x="2092" y="2071"/>
                  </a:lnTo>
                  <a:lnTo>
                    <a:pt x="2113" y="2071"/>
                  </a:lnTo>
                  <a:lnTo>
                    <a:pt x="2113" y="2071"/>
                  </a:lnTo>
                  <a:lnTo>
                    <a:pt x="2113" y="2071"/>
                  </a:lnTo>
                  <a:lnTo>
                    <a:pt x="2134" y="2071"/>
                  </a:lnTo>
                  <a:lnTo>
                    <a:pt x="2134" y="2071"/>
                  </a:lnTo>
                  <a:lnTo>
                    <a:pt x="2134" y="2092"/>
                  </a:lnTo>
                  <a:lnTo>
                    <a:pt x="2134" y="2092"/>
                  </a:lnTo>
                  <a:lnTo>
                    <a:pt x="2154" y="2092"/>
                  </a:lnTo>
                  <a:lnTo>
                    <a:pt x="2154" y="2092"/>
                  </a:lnTo>
                  <a:lnTo>
                    <a:pt x="2154" y="2092"/>
                  </a:lnTo>
                  <a:lnTo>
                    <a:pt x="2154" y="2092"/>
                  </a:lnTo>
                  <a:lnTo>
                    <a:pt x="2154" y="2092"/>
                  </a:lnTo>
                  <a:lnTo>
                    <a:pt x="2154" y="2092"/>
                  </a:lnTo>
                  <a:lnTo>
                    <a:pt x="2154" y="2092"/>
                  </a:lnTo>
                  <a:lnTo>
                    <a:pt x="2154" y="2092"/>
                  </a:lnTo>
                  <a:lnTo>
                    <a:pt x="2154" y="2071"/>
                  </a:lnTo>
                  <a:lnTo>
                    <a:pt x="2154" y="2071"/>
                  </a:lnTo>
                  <a:lnTo>
                    <a:pt x="2174" y="2071"/>
                  </a:lnTo>
                  <a:lnTo>
                    <a:pt x="2174" y="2071"/>
                  </a:lnTo>
                  <a:lnTo>
                    <a:pt x="2174" y="2051"/>
                  </a:lnTo>
                  <a:lnTo>
                    <a:pt x="2174" y="2051"/>
                  </a:lnTo>
                  <a:lnTo>
                    <a:pt x="2174" y="2031"/>
                  </a:lnTo>
                  <a:lnTo>
                    <a:pt x="2174" y="2031"/>
                  </a:lnTo>
                  <a:lnTo>
                    <a:pt x="2174" y="2031"/>
                  </a:lnTo>
                  <a:lnTo>
                    <a:pt x="2174" y="2031"/>
                  </a:lnTo>
                  <a:lnTo>
                    <a:pt x="2174" y="2031"/>
                  </a:lnTo>
                  <a:lnTo>
                    <a:pt x="2174" y="2010"/>
                  </a:lnTo>
                  <a:lnTo>
                    <a:pt x="2174" y="2010"/>
                  </a:lnTo>
                  <a:lnTo>
                    <a:pt x="2154" y="2010"/>
                  </a:lnTo>
                  <a:lnTo>
                    <a:pt x="2154" y="2010"/>
                  </a:lnTo>
                  <a:lnTo>
                    <a:pt x="2154" y="2010"/>
                  </a:lnTo>
                  <a:lnTo>
                    <a:pt x="2154" y="2010"/>
                  </a:lnTo>
                  <a:lnTo>
                    <a:pt x="2154" y="1989"/>
                  </a:lnTo>
                  <a:lnTo>
                    <a:pt x="2154" y="1989"/>
                  </a:lnTo>
                  <a:lnTo>
                    <a:pt x="2154" y="1989"/>
                  </a:lnTo>
                  <a:lnTo>
                    <a:pt x="2154" y="1989"/>
                  </a:lnTo>
                  <a:lnTo>
                    <a:pt x="2154" y="1989"/>
                  </a:lnTo>
                  <a:lnTo>
                    <a:pt x="2154" y="1989"/>
                  </a:lnTo>
                  <a:lnTo>
                    <a:pt x="2154" y="1989"/>
                  </a:lnTo>
                  <a:lnTo>
                    <a:pt x="2154" y="1989"/>
                  </a:lnTo>
                  <a:lnTo>
                    <a:pt x="2154" y="1969"/>
                  </a:lnTo>
                  <a:lnTo>
                    <a:pt x="2154" y="1969"/>
                  </a:lnTo>
                  <a:lnTo>
                    <a:pt x="2154" y="1969"/>
                  </a:lnTo>
                  <a:lnTo>
                    <a:pt x="2134" y="1969"/>
                  </a:lnTo>
                  <a:lnTo>
                    <a:pt x="2134" y="1969"/>
                  </a:lnTo>
                  <a:lnTo>
                    <a:pt x="2134" y="1969"/>
                  </a:lnTo>
                  <a:lnTo>
                    <a:pt x="2134" y="1969"/>
                  </a:lnTo>
                  <a:lnTo>
                    <a:pt x="2134" y="1949"/>
                  </a:lnTo>
                  <a:lnTo>
                    <a:pt x="2134" y="1949"/>
                  </a:lnTo>
                  <a:lnTo>
                    <a:pt x="2134" y="1949"/>
                  </a:lnTo>
                  <a:lnTo>
                    <a:pt x="2134" y="1949"/>
                  </a:lnTo>
                  <a:lnTo>
                    <a:pt x="2134" y="1949"/>
                  </a:lnTo>
                  <a:lnTo>
                    <a:pt x="2134" y="1949"/>
                  </a:lnTo>
                  <a:lnTo>
                    <a:pt x="2134" y="1949"/>
                  </a:lnTo>
                  <a:lnTo>
                    <a:pt x="2134" y="1949"/>
                  </a:lnTo>
                  <a:lnTo>
                    <a:pt x="2134" y="1949"/>
                  </a:lnTo>
                  <a:lnTo>
                    <a:pt x="2134" y="1949"/>
                  </a:lnTo>
                  <a:lnTo>
                    <a:pt x="2134" y="1949"/>
                  </a:lnTo>
                  <a:lnTo>
                    <a:pt x="2113" y="1928"/>
                  </a:lnTo>
                  <a:lnTo>
                    <a:pt x="2113" y="1928"/>
                  </a:lnTo>
                  <a:lnTo>
                    <a:pt x="2134" y="1928"/>
                  </a:lnTo>
                  <a:lnTo>
                    <a:pt x="2134" y="1928"/>
                  </a:lnTo>
                  <a:lnTo>
                    <a:pt x="2134" y="1907"/>
                  </a:lnTo>
                  <a:lnTo>
                    <a:pt x="2134" y="1907"/>
                  </a:lnTo>
                  <a:lnTo>
                    <a:pt x="2134" y="1907"/>
                  </a:lnTo>
                  <a:lnTo>
                    <a:pt x="2134" y="1907"/>
                  </a:lnTo>
                  <a:lnTo>
                    <a:pt x="2134" y="1907"/>
                  </a:lnTo>
                  <a:lnTo>
                    <a:pt x="2134" y="1907"/>
                  </a:lnTo>
                  <a:lnTo>
                    <a:pt x="2134" y="1887"/>
                  </a:lnTo>
                  <a:lnTo>
                    <a:pt x="2134" y="1887"/>
                  </a:lnTo>
                  <a:lnTo>
                    <a:pt x="2134" y="1887"/>
                  </a:lnTo>
                  <a:lnTo>
                    <a:pt x="2134" y="1887"/>
                  </a:lnTo>
                  <a:lnTo>
                    <a:pt x="2134" y="1887"/>
                  </a:lnTo>
                  <a:lnTo>
                    <a:pt x="2134" y="1867"/>
                  </a:lnTo>
                  <a:lnTo>
                    <a:pt x="2134" y="1867"/>
                  </a:lnTo>
                  <a:lnTo>
                    <a:pt x="2134" y="1867"/>
                  </a:lnTo>
                  <a:lnTo>
                    <a:pt x="2134" y="1867"/>
                  </a:lnTo>
                  <a:lnTo>
                    <a:pt x="2134" y="1867"/>
                  </a:lnTo>
                  <a:lnTo>
                    <a:pt x="2134" y="1867"/>
                  </a:lnTo>
                  <a:lnTo>
                    <a:pt x="2134" y="1846"/>
                  </a:lnTo>
                  <a:lnTo>
                    <a:pt x="2134" y="1846"/>
                  </a:lnTo>
                  <a:lnTo>
                    <a:pt x="2134" y="1846"/>
                  </a:lnTo>
                  <a:lnTo>
                    <a:pt x="2134" y="1846"/>
                  </a:lnTo>
                  <a:lnTo>
                    <a:pt x="2134" y="1825"/>
                  </a:lnTo>
                  <a:lnTo>
                    <a:pt x="2134" y="1825"/>
                  </a:lnTo>
                  <a:lnTo>
                    <a:pt x="2134" y="1825"/>
                  </a:lnTo>
                  <a:lnTo>
                    <a:pt x="2134" y="1825"/>
                  </a:lnTo>
                  <a:lnTo>
                    <a:pt x="2134" y="1825"/>
                  </a:lnTo>
                  <a:lnTo>
                    <a:pt x="2154" y="1805"/>
                  </a:lnTo>
                  <a:lnTo>
                    <a:pt x="2154" y="1805"/>
                  </a:lnTo>
                  <a:lnTo>
                    <a:pt x="2154" y="1805"/>
                  </a:lnTo>
                  <a:lnTo>
                    <a:pt x="2154" y="1805"/>
                  </a:lnTo>
                  <a:lnTo>
                    <a:pt x="2154" y="1805"/>
                  </a:lnTo>
                  <a:lnTo>
                    <a:pt x="2154" y="1805"/>
                  </a:lnTo>
                  <a:lnTo>
                    <a:pt x="2154" y="1805"/>
                  </a:lnTo>
                  <a:lnTo>
                    <a:pt x="2154" y="1785"/>
                  </a:lnTo>
                  <a:lnTo>
                    <a:pt x="2154" y="1785"/>
                  </a:lnTo>
                  <a:lnTo>
                    <a:pt x="2154" y="1785"/>
                  </a:lnTo>
                  <a:lnTo>
                    <a:pt x="2154" y="1785"/>
                  </a:lnTo>
                  <a:lnTo>
                    <a:pt x="2174" y="1785"/>
                  </a:lnTo>
                  <a:lnTo>
                    <a:pt x="2174" y="1785"/>
                  </a:lnTo>
                  <a:lnTo>
                    <a:pt x="2174" y="1785"/>
                  </a:lnTo>
                  <a:lnTo>
                    <a:pt x="2174" y="1764"/>
                  </a:lnTo>
                  <a:lnTo>
                    <a:pt x="2174" y="1764"/>
                  </a:lnTo>
                  <a:lnTo>
                    <a:pt x="2174" y="1764"/>
                  </a:lnTo>
                  <a:lnTo>
                    <a:pt x="2174" y="1764"/>
                  </a:lnTo>
                  <a:lnTo>
                    <a:pt x="2174" y="1764"/>
                  </a:lnTo>
                  <a:lnTo>
                    <a:pt x="2174" y="1764"/>
                  </a:lnTo>
                  <a:lnTo>
                    <a:pt x="2174" y="1764"/>
                  </a:lnTo>
                  <a:lnTo>
                    <a:pt x="2174" y="1743"/>
                  </a:lnTo>
                  <a:lnTo>
                    <a:pt x="2174" y="1743"/>
                  </a:lnTo>
                  <a:lnTo>
                    <a:pt x="2174" y="1743"/>
                  </a:lnTo>
                  <a:lnTo>
                    <a:pt x="2174" y="1743"/>
                  </a:lnTo>
                  <a:lnTo>
                    <a:pt x="2174" y="1743"/>
                  </a:lnTo>
                  <a:lnTo>
                    <a:pt x="2174" y="1743"/>
                  </a:lnTo>
                  <a:lnTo>
                    <a:pt x="2195" y="1743"/>
                  </a:lnTo>
                  <a:lnTo>
                    <a:pt x="2195" y="1723"/>
                  </a:lnTo>
                  <a:lnTo>
                    <a:pt x="2195" y="1743"/>
                  </a:lnTo>
                  <a:lnTo>
                    <a:pt x="2195" y="1743"/>
                  </a:lnTo>
                  <a:lnTo>
                    <a:pt x="2195" y="1743"/>
                  </a:lnTo>
                  <a:lnTo>
                    <a:pt x="2195" y="1723"/>
                  </a:lnTo>
                  <a:lnTo>
                    <a:pt x="2195" y="1723"/>
                  </a:lnTo>
                  <a:lnTo>
                    <a:pt x="2195" y="1723"/>
                  </a:lnTo>
                  <a:lnTo>
                    <a:pt x="2195" y="1723"/>
                  </a:lnTo>
                  <a:lnTo>
                    <a:pt x="2195" y="1723"/>
                  </a:lnTo>
                  <a:lnTo>
                    <a:pt x="2195" y="1723"/>
                  </a:lnTo>
                  <a:lnTo>
                    <a:pt x="2195" y="1723"/>
                  </a:lnTo>
                  <a:lnTo>
                    <a:pt x="2195" y="1702"/>
                  </a:lnTo>
                  <a:lnTo>
                    <a:pt x="2195" y="1702"/>
                  </a:lnTo>
                  <a:lnTo>
                    <a:pt x="2195" y="1702"/>
                  </a:lnTo>
                  <a:lnTo>
                    <a:pt x="2236" y="1682"/>
                  </a:lnTo>
                  <a:lnTo>
                    <a:pt x="2236" y="1682"/>
                  </a:lnTo>
                  <a:lnTo>
                    <a:pt x="2256" y="1682"/>
                  </a:lnTo>
                  <a:lnTo>
                    <a:pt x="2256" y="1702"/>
                  </a:lnTo>
                  <a:lnTo>
                    <a:pt x="2277" y="1702"/>
                  </a:lnTo>
                  <a:lnTo>
                    <a:pt x="2277" y="1682"/>
                  </a:lnTo>
                  <a:lnTo>
                    <a:pt x="2277" y="1682"/>
                  </a:lnTo>
                  <a:lnTo>
                    <a:pt x="2277" y="1682"/>
                  </a:lnTo>
                  <a:lnTo>
                    <a:pt x="2298" y="1661"/>
                  </a:lnTo>
                  <a:lnTo>
                    <a:pt x="2298" y="1661"/>
                  </a:lnTo>
                  <a:lnTo>
                    <a:pt x="2339" y="1641"/>
                  </a:lnTo>
                  <a:lnTo>
                    <a:pt x="2380" y="1641"/>
                  </a:lnTo>
                  <a:lnTo>
                    <a:pt x="2421" y="1641"/>
                  </a:lnTo>
                  <a:lnTo>
                    <a:pt x="2421" y="1620"/>
                  </a:lnTo>
                  <a:lnTo>
                    <a:pt x="2400" y="1620"/>
                  </a:lnTo>
                  <a:lnTo>
                    <a:pt x="2400" y="1600"/>
                  </a:lnTo>
                  <a:lnTo>
                    <a:pt x="2380" y="1600"/>
                  </a:lnTo>
                  <a:lnTo>
                    <a:pt x="2380" y="1600"/>
                  </a:lnTo>
                  <a:lnTo>
                    <a:pt x="2380" y="1600"/>
                  </a:lnTo>
                  <a:lnTo>
                    <a:pt x="2380" y="1579"/>
                  </a:lnTo>
                  <a:lnTo>
                    <a:pt x="2380" y="1579"/>
                  </a:lnTo>
                  <a:lnTo>
                    <a:pt x="2380" y="1579"/>
                  </a:lnTo>
                  <a:lnTo>
                    <a:pt x="2380" y="1579"/>
                  </a:lnTo>
                  <a:lnTo>
                    <a:pt x="2380" y="1579"/>
                  </a:lnTo>
                  <a:lnTo>
                    <a:pt x="2359" y="1579"/>
                  </a:lnTo>
                  <a:lnTo>
                    <a:pt x="2359" y="1579"/>
                  </a:lnTo>
                  <a:lnTo>
                    <a:pt x="2359" y="1559"/>
                  </a:lnTo>
                  <a:lnTo>
                    <a:pt x="2359" y="1559"/>
                  </a:lnTo>
                  <a:lnTo>
                    <a:pt x="2339" y="1559"/>
                  </a:lnTo>
                  <a:lnTo>
                    <a:pt x="2339" y="1559"/>
                  </a:lnTo>
                  <a:lnTo>
                    <a:pt x="2339" y="1538"/>
                  </a:lnTo>
                  <a:lnTo>
                    <a:pt x="2339" y="1538"/>
                  </a:lnTo>
                  <a:lnTo>
                    <a:pt x="2339" y="1538"/>
                  </a:lnTo>
                  <a:lnTo>
                    <a:pt x="2339" y="1518"/>
                  </a:lnTo>
                  <a:lnTo>
                    <a:pt x="2339" y="1518"/>
                  </a:lnTo>
                  <a:lnTo>
                    <a:pt x="2339" y="1518"/>
                  </a:lnTo>
                  <a:lnTo>
                    <a:pt x="2339" y="1518"/>
                  </a:lnTo>
                  <a:lnTo>
                    <a:pt x="2339" y="1497"/>
                  </a:lnTo>
                  <a:lnTo>
                    <a:pt x="2339" y="1477"/>
                  </a:lnTo>
                  <a:lnTo>
                    <a:pt x="2318" y="1477"/>
                  </a:lnTo>
                  <a:lnTo>
                    <a:pt x="2318" y="1477"/>
                  </a:lnTo>
                  <a:lnTo>
                    <a:pt x="2318" y="1477"/>
                  </a:lnTo>
                  <a:lnTo>
                    <a:pt x="2318" y="1456"/>
                  </a:lnTo>
                  <a:lnTo>
                    <a:pt x="2318" y="1456"/>
                  </a:lnTo>
                  <a:lnTo>
                    <a:pt x="2318" y="1456"/>
                  </a:lnTo>
                  <a:lnTo>
                    <a:pt x="2318" y="1456"/>
                  </a:lnTo>
                  <a:lnTo>
                    <a:pt x="2318" y="1456"/>
                  </a:lnTo>
                  <a:lnTo>
                    <a:pt x="2318" y="1456"/>
                  </a:lnTo>
                  <a:lnTo>
                    <a:pt x="2318" y="1456"/>
                  </a:lnTo>
                  <a:lnTo>
                    <a:pt x="2339" y="1456"/>
                  </a:lnTo>
                  <a:lnTo>
                    <a:pt x="2339" y="1436"/>
                  </a:lnTo>
                  <a:lnTo>
                    <a:pt x="2318" y="1436"/>
                  </a:lnTo>
                  <a:lnTo>
                    <a:pt x="2318" y="1436"/>
                  </a:lnTo>
                  <a:lnTo>
                    <a:pt x="2318" y="1436"/>
                  </a:lnTo>
                  <a:lnTo>
                    <a:pt x="2298" y="1415"/>
                  </a:lnTo>
                  <a:lnTo>
                    <a:pt x="2277" y="1395"/>
                  </a:lnTo>
                  <a:lnTo>
                    <a:pt x="2277" y="1395"/>
                  </a:lnTo>
                  <a:lnTo>
                    <a:pt x="2277" y="1395"/>
                  </a:lnTo>
                  <a:lnTo>
                    <a:pt x="2298" y="1374"/>
                  </a:lnTo>
                  <a:lnTo>
                    <a:pt x="2298" y="1374"/>
                  </a:lnTo>
                  <a:lnTo>
                    <a:pt x="2298" y="1354"/>
                  </a:lnTo>
                  <a:lnTo>
                    <a:pt x="2298" y="1333"/>
                  </a:lnTo>
                  <a:lnTo>
                    <a:pt x="2277" y="1333"/>
                  </a:lnTo>
                  <a:lnTo>
                    <a:pt x="2277" y="1333"/>
                  </a:lnTo>
                  <a:lnTo>
                    <a:pt x="2277" y="1333"/>
                  </a:lnTo>
                  <a:lnTo>
                    <a:pt x="2277" y="1333"/>
                  </a:lnTo>
                  <a:lnTo>
                    <a:pt x="2277" y="1313"/>
                  </a:lnTo>
                  <a:lnTo>
                    <a:pt x="2277" y="1313"/>
                  </a:lnTo>
                  <a:lnTo>
                    <a:pt x="2256" y="1313"/>
                  </a:lnTo>
                  <a:lnTo>
                    <a:pt x="2256" y="1313"/>
                  </a:lnTo>
                  <a:lnTo>
                    <a:pt x="2236" y="1313"/>
                  </a:lnTo>
                  <a:lnTo>
                    <a:pt x="2236" y="1313"/>
                  </a:lnTo>
                  <a:lnTo>
                    <a:pt x="2216" y="1292"/>
                  </a:lnTo>
                  <a:lnTo>
                    <a:pt x="2216" y="1272"/>
                  </a:lnTo>
                  <a:lnTo>
                    <a:pt x="2195" y="1272"/>
                  </a:lnTo>
                  <a:lnTo>
                    <a:pt x="2174" y="1251"/>
                  </a:lnTo>
                  <a:lnTo>
                    <a:pt x="2195" y="1251"/>
                  </a:lnTo>
                  <a:lnTo>
                    <a:pt x="2195" y="1231"/>
                  </a:lnTo>
                  <a:lnTo>
                    <a:pt x="2195" y="1231"/>
                  </a:lnTo>
                  <a:lnTo>
                    <a:pt x="2195" y="1231"/>
                  </a:lnTo>
                  <a:lnTo>
                    <a:pt x="2195" y="1210"/>
                  </a:lnTo>
                  <a:lnTo>
                    <a:pt x="2195" y="1210"/>
                  </a:lnTo>
                  <a:lnTo>
                    <a:pt x="2195" y="1210"/>
                  </a:lnTo>
                  <a:lnTo>
                    <a:pt x="2195" y="1210"/>
                  </a:lnTo>
                  <a:lnTo>
                    <a:pt x="2195" y="1210"/>
                  </a:lnTo>
                  <a:lnTo>
                    <a:pt x="2195" y="1190"/>
                  </a:lnTo>
                  <a:lnTo>
                    <a:pt x="2195" y="1169"/>
                  </a:lnTo>
                  <a:lnTo>
                    <a:pt x="2216" y="1169"/>
                  </a:lnTo>
                  <a:lnTo>
                    <a:pt x="2216" y="1169"/>
                  </a:lnTo>
                  <a:lnTo>
                    <a:pt x="2236" y="1169"/>
                  </a:lnTo>
                  <a:lnTo>
                    <a:pt x="2236" y="1169"/>
                  </a:lnTo>
                  <a:lnTo>
                    <a:pt x="2256" y="1148"/>
                  </a:lnTo>
                  <a:lnTo>
                    <a:pt x="2256" y="1148"/>
                  </a:lnTo>
                  <a:lnTo>
                    <a:pt x="2256" y="1148"/>
                  </a:lnTo>
                  <a:lnTo>
                    <a:pt x="2277" y="1148"/>
                  </a:lnTo>
                  <a:lnTo>
                    <a:pt x="2277" y="1148"/>
                  </a:lnTo>
                  <a:lnTo>
                    <a:pt x="2298" y="1148"/>
                  </a:lnTo>
                  <a:lnTo>
                    <a:pt x="2298" y="1148"/>
                  </a:lnTo>
                  <a:lnTo>
                    <a:pt x="2298" y="1148"/>
                  </a:lnTo>
                  <a:lnTo>
                    <a:pt x="2318" y="1169"/>
                  </a:lnTo>
                  <a:lnTo>
                    <a:pt x="2318" y="1190"/>
                  </a:lnTo>
                  <a:lnTo>
                    <a:pt x="2318" y="1190"/>
                  </a:lnTo>
                  <a:lnTo>
                    <a:pt x="2339" y="1169"/>
                  </a:lnTo>
                  <a:lnTo>
                    <a:pt x="2339" y="1169"/>
                  </a:lnTo>
                  <a:lnTo>
                    <a:pt x="2359" y="1190"/>
                  </a:lnTo>
                  <a:lnTo>
                    <a:pt x="2359" y="1190"/>
                  </a:lnTo>
                  <a:lnTo>
                    <a:pt x="2359" y="1190"/>
                  </a:lnTo>
                  <a:lnTo>
                    <a:pt x="2380" y="1169"/>
                  </a:lnTo>
                  <a:lnTo>
                    <a:pt x="2380" y="1169"/>
                  </a:lnTo>
                  <a:lnTo>
                    <a:pt x="2400" y="1169"/>
                  </a:lnTo>
                  <a:lnTo>
                    <a:pt x="2400" y="1169"/>
                  </a:lnTo>
                  <a:lnTo>
                    <a:pt x="2421" y="1169"/>
                  </a:lnTo>
                  <a:lnTo>
                    <a:pt x="2421" y="1169"/>
                  </a:lnTo>
                  <a:lnTo>
                    <a:pt x="2421" y="1169"/>
                  </a:lnTo>
                  <a:lnTo>
                    <a:pt x="2421" y="1169"/>
                  </a:lnTo>
                  <a:lnTo>
                    <a:pt x="2421" y="1169"/>
                  </a:lnTo>
                  <a:lnTo>
                    <a:pt x="2421" y="1169"/>
                  </a:lnTo>
                  <a:lnTo>
                    <a:pt x="2421" y="1169"/>
                  </a:lnTo>
                  <a:lnTo>
                    <a:pt x="2421" y="1148"/>
                  </a:lnTo>
                  <a:lnTo>
                    <a:pt x="2421" y="1148"/>
                  </a:lnTo>
                  <a:lnTo>
                    <a:pt x="2421" y="1148"/>
                  </a:lnTo>
                  <a:lnTo>
                    <a:pt x="2421" y="1148"/>
                  </a:lnTo>
                  <a:lnTo>
                    <a:pt x="2421" y="1148"/>
                  </a:lnTo>
                  <a:lnTo>
                    <a:pt x="2441" y="1148"/>
                  </a:lnTo>
                  <a:lnTo>
                    <a:pt x="2441" y="1128"/>
                  </a:lnTo>
                  <a:lnTo>
                    <a:pt x="2462" y="1128"/>
                  </a:lnTo>
                  <a:lnTo>
                    <a:pt x="2462" y="1108"/>
                  </a:lnTo>
                  <a:lnTo>
                    <a:pt x="2462" y="1108"/>
                  </a:lnTo>
                  <a:lnTo>
                    <a:pt x="2482" y="1108"/>
                  </a:lnTo>
                  <a:lnTo>
                    <a:pt x="2482" y="1108"/>
                  </a:lnTo>
                  <a:lnTo>
                    <a:pt x="2482" y="1087"/>
                  </a:lnTo>
                  <a:lnTo>
                    <a:pt x="2482" y="1066"/>
                  </a:lnTo>
                  <a:lnTo>
                    <a:pt x="2482" y="1066"/>
                  </a:lnTo>
                  <a:lnTo>
                    <a:pt x="2482" y="1066"/>
                  </a:lnTo>
                  <a:lnTo>
                    <a:pt x="2482" y="1066"/>
                  </a:lnTo>
                  <a:lnTo>
                    <a:pt x="2482" y="1066"/>
                  </a:lnTo>
                  <a:lnTo>
                    <a:pt x="2482" y="1046"/>
                  </a:lnTo>
                  <a:lnTo>
                    <a:pt x="2482" y="1046"/>
                  </a:lnTo>
                  <a:lnTo>
                    <a:pt x="2503" y="1046"/>
                  </a:lnTo>
                  <a:lnTo>
                    <a:pt x="2503" y="1046"/>
                  </a:lnTo>
                  <a:lnTo>
                    <a:pt x="2523" y="1046"/>
                  </a:lnTo>
                  <a:lnTo>
                    <a:pt x="2503" y="1046"/>
                  </a:lnTo>
                  <a:lnTo>
                    <a:pt x="2503" y="1046"/>
                  </a:lnTo>
                  <a:lnTo>
                    <a:pt x="2503" y="1046"/>
                  </a:lnTo>
                  <a:lnTo>
                    <a:pt x="2523" y="1026"/>
                  </a:lnTo>
                  <a:lnTo>
                    <a:pt x="2523" y="1026"/>
                  </a:lnTo>
                  <a:lnTo>
                    <a:pt x="2544" y="1026"/>
                  </a:lnTo>
                  <a:lnTo>
                    <a:pt x="2544" y="1026"/>
                  </a:lnTo>
                  <a:lnTo>
                    <a:pt x="2544" y="1026"/>
                  </a:lnTo>
                  <a:lnTo>
                    <a:pt x="2544" y="1005"/>
                  </a:lnTo>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1" name="Freeform 19"/>
            <p:cNvSpPr>
              <a:spLocks noChangeArrowheads="1"/>
            </p:cNvSpPr>
            <p:nvPr/>
          </p:nvSpPr>
          <p:spPr bwMode="auto">
            <a:xfrm>
              <a:off x="6080756" y="3131965"/>
              <a:ext cx="1703083" cy="1132507"/>
            </a:xfrm>
            <a:custGeom>
              <a:avLst/>
              <a:gdLst/>
              <a:ahLst/>
              <a:cxnLst>
                <a:cxn ang="0">
                  <a:pos x="5149" y="1271"/>
                </a:cxn>
                <a:cxn ang="0">
                  <a:pos x="5047" y="1025"/>
                </a:cxn>
                <a:cxn ang="0">
                  <a:pos x="4861" y="697"/>
                </a:cxn>
                <a:cxn ang="0">
                  <a:pos x="4431" y="738"/>
                </a:cxn>
                <a:cxn ang="0">
                  <a:pos x="3918" y="718"/>
                </a:cxn>
                <a:cxn ang="0">
                  <a:pos x="3570" y="512"/>
                </a:cxn>
                <a:cxn ang="0">
                  <a:pos x="3200" y="390"/>
                </a:cxn>
                <a:cxn ang="0">
                  <a:pos x="3077" y="102"/>
                </a:cxn>
                <a:cxn ang="0">
                  <a:pos x="2708" y="102"/>
                </a:cxn>
                <a:cxn ang="0">
                  <a:pos x="2236" y="328"/>
                </a:cxn>
                <a:cxn ang="0">
                  <a:pos x="2175" y="533"/>
                </a:cxn>
                <a:cxn ang="0">
                  <a:pos x="2175" y="676"/>
                </a:cxn>
                <a:cxn ang="0">
                  <a:pos x="1825" y="697"/>
                </a:cxn>
                <a:cxn ang="0">
                  <a:pos x="1539" y="656"/>
                </a:cxn>
                <a:cxn ang="0">
                  <a:pos x="1231" y="676"/>
                </a:cxn>
                <a:cxn ang="0">
                  <a:pos x="246" y="902"/>
                </a:cxn>
                <a:cxn ang="0">
                  <a:pos x="390" y="1229"/>
                </a:cxn>
                <a:cxn ang="0">
                  <a:pos x="123" y="1763"/>
                </a:cxn>
                <a:cxn ang="0">
                  <a:pos x="82" y="2050"/>
                </a:cxn>
                <a:cxn ang="0">
                  <a:pos x="41" y="2378"/>
                </a:cxn>
                <a:cxn ang="0">
                  <a:pos x="308" y="2501"/>
                </a:cxn>
                <a:cxn ang="0">
                  <a:pos x="759" y="2480"/>
                </a:cxn>
                <a:cxn ang="0">
                  <a:pos x="1354" y="2214"/>
                </a:cxn>
                <a:cxn ang="0">
                  <a:pos x="1600" y="2091"/>
                </a:cxn>
                <a:cxn ang="0">
                  <a:pos x="1908" y="2214"/>
                </a:cxn>
                <a:cxn ang="0">
                  <a:pos x="2133" y="2398"/>
                </a:cxn>
                <a:cxn ang="0">
                  <a:pos x="2277" y="2583"/>
                </a:cxn>
                <a:cxn ang="0">
                  <a:pos x="2462" y="2788"/>
                </a:cxn>
                <a:cxn ang="0">
                  <a:pos x="2339" y="2870"/>
                </a:cxn>
                <a:cxn ang="0">
                  <a:pos x="2195" y="3055"/>
                </a:cxn>
                <a:cxn ang="0">
                  <a:pos x="2031" y="3363"/>
                </a:cxn>
                <a:cxn ang="0">
                  <a:pos x="2359" y="3322"/>
                </a:cxn>
                <a:cxn ang="0">
                  <a:pos x="2482" y="3281"/>
                </a:cxn>
                <a:cxn ang="0">
                  <a:pos x="2482" y="3219"/>
                </a:cxn>
                <a:cxn ang="0">
                  <a:pos x="2585" y="3096"/>
                </a:cxn>
                <a:cxn ang="0">
                  <a:pos x="2769" y="2706"/>
                </a:cxn>
                <a:cxn ang="0">
                  <a:pos x="2934" y="2666"/>
                </a:cxn>
                <a:cxn ang="0">
                  <a:pos x="2934" y="2358"/>
                </a:cxn>
                <a:cxn ang="0">
                  <a:pos x="3180" y="2624"/>
                </a:cxn>
                <a:cxn ang="0">
                  <a:pos x="3098" y="2727"/>
                </a:cxn>
                <a:cxn ang="0">
                  <a:pos x="3384" y="2788"/>
                </a:cxn>
                <a:cxn ang="0">
                  <a:pos x="3631" y="2788"/>
                </a:cxn>
                <a:cxn ang="0">
                  <a:pos x="3426" y="3014"/>
                </a:cxn>
                <a:cxn ang="0">
                  <a:pos x="3713" y="3199"/>
                </a:cxn>
                <a:cxn ang="0">
                  <a:pos x="3816" y="3465"/>
                </a:cxn>
                <a:cxn ang="0">
                  <a:pos x="4164" y="3178"/>
                </a:cxn>
                <a:cxn ang="0">
                  <a:pos x="4533" y="2973"/>
                </a:cxn>
                <a:cxn ang="0">
                  <a:pos x="4431" y="2830"/>
                </a:cxn>
                <a:cxn ang="0">
                  <a:pos x="4021" y="2562"/>
                </a:cxn>
                <a:cxn ang="0">
                  <a:pos x="4103" y="2480"/>
                </a:cxn>
                <a:cxn ang="0">
                  <a:pos x="4493" y="2234"/>
                </a:cxn>
                <a:cxn ang="0">
                  <a:pos x="4841" y="1886"/>
                </a:cxn>
                <a:cxn ang="0">
                  <a:pos x="5211" y="1455"/>
                </a:cxn>
                <a:cxn ang="0">
                  <a:pos x="2564" y="2850"/>
                </a:cxn>
                <a:cxn ang="0">
                  <a:pos x="4000" y="2727"/>
                </a:cxn>
                <a:cxn ang="0">
                  <a:pos x="4246" y="2952"/>
                </a:cxn>
                <a:cxn ang="0">
                  <a:pos x="3980" y="2809"/>
                </a:cxn>
                <a:cxn ang="0">
                  <a:pos x="3918" y="2748"/>
                </a:cxn>
                <a:cxn ang="0">
                  <a:pos x="3795" y="2727"/>
                </a:cxn>
                <a:cxn ang="0">
                  <a:pos x="3713" y="2727"/>
                </a:cxn>
                <a:cxn ang="0">
                  <a:pos x="3734" y="2686"/>
                </a:cxn>
                <a:cxn ang="0">
                  <a:pos x="3795" y="2645"/>
                </a:cxn>
                <a:cxn ang="0">
                  <a:pos x="3898" y="2645"/>
                </a:cxn>
              </a:cxnLst>
              <a:rect l="0" t="0" r="r" b="b"/>
              <a:pathLst>
                <a:path w="5212" h="3466">
                  <a:moveTo>
                    <a:pt x="2544" y="3178"/>
                  </a:moveTo>
                  <a:lnTo>
                    <a:pt x="2523" y="3178"/>
                  </a:lnTo>
                  <a:lnTo>
                    <a:pt x="2523" y="3178"/>
                  </a:lnTo>
                  <a:lnTo>
                    <a:pt x="2523" y="3199"/>
                  </a:lnTo>
                  <a:lnTo>
                    <a:pt x="2523" y="3199"/>
                  </a:lnTo>
                  <a:lnTo>
                    <a:pt x="2503" y="3199"/>
                  </a:lnTo>
                  <a:lnTo>
                    <a:pt x="2503" y="3199"/>
                  </a:lnTo>
                  <a:lnTo>
                    <a:pt x="2503" y="3199"/>
                  </a:lnTo>
                  <a:lnTo>
                    <a:pt x="2503" y="3199"/>
                  </a:lnTo>
                  <a:lnTo>
                    <a:pt x="2503" y="3219"/>
                  </a:lnTo>
                  <a:lnTo>
                    <a:pt x="2482" y="3219"/>
                  </a:lnTo>
                  <a:lnTo>
                    <a:pt x="2503" y="3199"/>
                  </a:lnTo>
                  <a:lnTo>
                    <a:pt x="2544" y="3178"/>
                  </a:lnTo>
                  <a:lnTo>
                    <a:pt x="2585" y="3096"/>
                  </a:lnTo>
                  <a:lnTo>
                    <a:pt x="2564" y="3116"/>
                  </a:lnTo>
                  <a:lnTo>
                    <a:pt x="2544" y="3178"/>
                  </a:lnTo>
                  <a:close/>
                  <a:moveTo>
                    <a:pt x="3446" y="2809"/>
                  </a:moveTo>
                  <a:lnTo>
                    <a:pt x="3446" y="2809"/>
                  </a:lnTo>
                  <a:lnTo>
                    <a:pt x="3426" y="2809"/>
                  </a:lnTo>
                  <a:lnTo>
                    <a:pt x="3426" y="2809"/>
                  </a:lnTo>
                  <a:lnTo>
                    <a:pt x="3426" y="2809"/>
                  </a:lnTo>
                  <a:lnTo>
                    <a:pt x="3426" y="2809"/>
                  </a:lnTo>
                  <a:lnTo>
                    <a:pt x="3405" y="2809"/>
                  </a:lnTo>
                  <a:lnTo>
                    <a:pt x="3405" y="2809"/>
                  </a:lnTo>
                  <a:lnTo>
                    <a:pt x="3384" y="2809"/>
                  </a:lnTo>
                  <a:lnTo>
                    <a:pt x="3364" y="2830"/>
                  </a:lnTo>
                  <a:lnTo>
                    <a:pt x="3323" y="2830"/>
                  </a:lnTo>
                  <a:lnTo>
                    <a:pt x="3323" y="2830"/>
                  </a:lnTo>
                  <a:lnTo>
                    <a:pt x="3323" y="2830"/>
                  </a:lnTo>
                  <a:lnTo>
                    <a:pt x="3323" y="2830"/>
                  </a:lnTo>
                  <a:lnTo>
                    <a:pt x="3446" y="2809"/>
                  </a:lnTo>
                  <a:close/>
                  <a:moveTo>
                    <a:pt x="3138" y="2809"/>
                  </a:moveTo>
                  <a:lnTo>
                    <a:pt x="3098" y="2809"/>
                  </a:lnTo>
                  <a:lnTo>
                    <a:pt x="2995" y="2809"/>
                  </a:lnTo>
                  <a:lnTo>
                    <a:pt x="2974" y="2809"/>
                  </a:lnTo>
                  <a:lnTo>
                    <a:pt x="2974" y="2788"/>
                  </a:lnTo>
                  <a:lnTo>
                    <a:pt x="2974" y="2788"/>
                  </a:lnTo>
                  <a:lnTo>
                    <a:pt x="2954" y="2768"/>
                  </a:lnTo>
                  <a:lnTo>
                    <a:pt x="2954" y="2768"/>
                  </a:lnTo>
                  <a:lnTo>
                    <a:pt x="2954" y="2768"/>
                  </a:lnTo>
                  <a:lnTo>
                    <a:pt x="2954" y="2788"/>
                  </a:lnTo>
                  <a:lnTo>
                    <a:pt x="2954" y="2788"/>
                  </a:lnTo>
                  <a:lnTo>
                    <a:pt x="2974" y="2809"/>
                  </a:lnTo>
                  <a:lnTo>
                    <a:pt x="2974" y="2809"/>
                  </a:lnTo>
                  <a:lnTo>
                    <a:pt x="3036" y="2809"/>
                  </a:lnTo>
                  <a:lnTo>
                    <a:pt x="3159" y="2809"/>
                  </a:lnTo>
                  <a:lnTo>
                    <a:pt x="3159" y="2830"/>
                  </a:lnTo>
                  <a:lnTo>
                    <a:pt x="3180" y="2830"/>
                  </a:lnTo>
                  <a:lnTo>
                    <a:pt x="3159" y="2809"/>
                  </a:lnTo>
                  <a:lnTo>
                    <a:pt x="3138" y="2809"/>
                  </a:lnTo>
                  <a:close/>
                  <a:moveTo>
                    <a:pt x="5211" y="1271"/>
                  </a:moveTo>
                  <a:lnTo>
                    <a:pt x="5211" y="1271"/>
                  </a:lnTo>
                  <a:lnTo>
                    <a:pt x="5190" y="1271"/>
                  </a:lnTo>
                  <a:lnTo>
                    <a:pt x="5190" y="1291"/>
                  </a:lnTo>
                  <a:lnTo>
                    <a:pt x="5169" y="1291"/>
                  </a:lnTo>
                  <a:lnTo>
                    <a:pt x="5149" y="1271"/>
                  </a:lnTo>
                  <a:lnTo>
                    <a:pt x="5169" y="1250"/>
                  </a:lnTo>
                  <a:lnTo>
                    <a:pt x="5169" y="1250"/>
                  </a:lnTo>
                  <a:lnTo>
                    <a:pt x="5169" y="1250"/>
                  </a:lnTo>
                  <a:lnTo>
                    <a:pt x="5169" y="1229"/>
                  </a:lnTo>
                  <a:lnTo>
                    <a:pt x="5169" y="1229"/>
                  </a:lnTo>
                  <a:lnTo>
                    <a:pt x="5169" y="1229"/>
                  </a:lnTo>
                  <a:lnTo>
                    <a:pt x="5149" y="1209"/>
                  </a:lnTo>
                  <a:lnTo>
                    <a:pt x="5149" y="1209"/>
                  </a:lnTo>
                  <a:lnTo>
                    <a:pt x="5149" y="1209"/>
                  </a:lnTo>
                  <a:lnTo>
                    <a:pt x="5129" y="1189"/>
                  </a:lnTo>
                  <a:lnTo>
                    <a:pt x="5129" y="1189"/>
                  </a:lnTo>
                  <a:lnTo>
                    <a:pt x="5149" y="1189"/>
                  </a:lnTo>
                  <a:lnTo>
                    <a:pt x="5149" y="1189"/>
                  </a:lnTo>
                  <a:lnTo>
                    <a:pt x="5149" y="1189"/>
                  </a:lnTo>
                  <a:lnTo>
                    <a:pt x="5149" y="1189"/>
                  </a:lnTo>
                  <a:lnTo>
                    <a:pt x="5149" y="1189"/>
                  </a:lnTo>
                  <a:lnTo>
                    <a:pt x="5149" y="1189"/>
                  </a:lnTo>
                  <a:lnTo>
                    <a:pt x="5129" y="1189"/>
                  </a:lnTo>
                  <a:lnTo>
                    <a:pt x="5129" y="1168"/>
                  </a:lnTo>
                  <a:lnTo>
                    <a:pt x="5129" y="1168"/>
                  </a:lnTo>
                  <a:lnTo>
                    <a:pt x="5108" y="1168"/>
                  </a:lnTo>
                  <a:lnTo>
                    <a:pt x="5087" y="1168"/>
                  </a:lnTo>
                  <a:lnTo>
                    <a:pt x="5067" y="1168"/>
                  </a:lnTo>
                  <a:lnTo>
                    <a:pt x="5067" y="1168"/>
                  </a:lnTo>
                  <a:lnTo>
                    <a:pt x="5067" y="1168"/>
                  </a:lnTo>
                  <a:lnTo>
                    <a:pt x="5067" y="1107"/>
                  </a:lnTo>
                  <a:lnTo>
                    <a:pt x="5067" y="1107"/>
                  </a:lnTo>
                  <a:lnTo>
                    <a:pt x="5067" y="1086"/>
                  </a:lnTo>
                  <a:lnTo>
                    <a:pt x="5067" y="1086"/>
                  </a:lnTo>
                  <a:lnTo>
                    <a:pt x="5067" y="1086"/>
                  </a:lnTo>
                  <a:lnTo>
                    <a:pt x="5067" y="1086"/>
                  </a:lnTo>
                  <a:lnTo>
                    <a:pt x="5087" y="1065"/>
                  </a:lnTo>
                  <a:lnTo>
                    <a:pt x="5087" y="1065"/>
                  </a:lnTo>
                  <a:lnTo>
                    <a:pt x="5087" y="1065"/>
                  </a:lnTo>
                  <a:lnTo>
                    <a:pt x="5129" y="1065"/>
                  </a:lnTo>
                  <a:lnTo>
                    <a:pt x="5129" y="1065"/>
                  </a:lnTo>
                  <a:lnTo>
                    <a:pt x="5149" y="1045"/>
                  </a:lnTo>
                  <a:lnTo>
                    <a:pt x="5149" y="1045"/>
                  </a:lnTo>
                  <a:lnTo>
                    <a:pt x="5149" y="1025"/>
                  </a:lnTo>
                  <a:lnTo>
                    <a:pt x="5149" y="1025"/>
                  </a:lnTo>
                  <a:lnTo>
                    <a:pt x="5129" y="1004"/>
                  </a:lnTo>
                  <a:lnTo>
                    <a:pt x="5129" y="1004"/>
                  </a:lnTo>
                  <a:lnTo>
                    <a:pt x="5129" y="1025"/>
                  </a:lnTo>
                  <a:lnTo>
                    <a:pt x="5129" y="1025"/>
                  </a:lnTo>
                  <a:lnTo>
                    <a:pt x="5129" y="1025"/>
                  </a:lnTo>
                  <a:lnTo>
                    <a:pt x="5108" y="1025"/>
                  </a:lnTo>
                  <a:lnTo>
                    <a:pt x="5108" y="1025"/>
                  </a:lnTo>
                  <a:lnTo>
                    <a:pt x="5108" y="1025"/>
                  </a:lnTo>
                  <a:lnTo>
                    <a:pt x="5108" y="1025"/>
                  </a:lnTo>
                  <a:lnTo>
                    <a:pt x="5087" y="1025"/>
                  </a:lnTo>
                  <a:lnTo>
                    <a:pt x="5067" y="1025"/>
                  </a:lnTo>
                  <a:lnTo>
                    <a:pt x="5067" y="1025"/>
                  </a:lnTo>
                  <a:lnTo>
                    <a:pt x="5047" y="1025"/>
                  </a:lnTo>
                  <a:lnTo>
                    <a:pt x="5047" y="1025"/>
                  </a:lnTo>
                  <a:lnTo>
                    <a:pt x="5047" y="1025"/>
                  </a:lnTo>
                  <a:lnTo>
                    <a:pt x="5047" y="1025"/>
                  </a:lnTo>
                  <a:lnTo>
                    <a:pt x="5026" y="1004"/>
                  </a:lnTo>
                  <a:lnTo>
                    <a:pt x="5026" y="1004"/>
                  </a:lnTo>
                  <a:lnTo>
                    <a:pt x="5026" y="983"/>
                  </a:lnTo>
                  <a:lnTo>
                    <a:pt x="5026" y="983"/>
                  </a:lnTo>
                  <a:lnTo>
                    <a:pt x="5047" y="983"/>
                  </a:lnTo>
                  <a:lnTo>
                    <a:pt x="5067" y="963"/>
                  </a:lnTo>
                  <a:lnTo>
                    <a:pt x="5067" y="963"/>
                  </a:lnTo>
                  <a:lnTo>
                    <a:pt x="5067" y="963"/>
                  </a:lnTo>
                  <a:lnTo>
                    <a:pt x="5087" y="963"/>
                  </a:lnTo>
                  <a:lnTo>
                    <a:pt x="5087" y="963"/>
                  </a:lnTo>
                  <a:lnTo>
                    <a:pt x="5087" y="943"/>
                  </a:lnTo>
                  <a:lnTo>
                    <a:pt x="5087" y="943"/>
                  </a:lnTo>
                  <a:lnTo>
                    <a:pt x="5087" y="922"/>
                  </a:lnTo>
                  <a:lnTo>
                    <a:pt x="5087" y="922"/>
                  </a:lnTo>
                  <a:lnTo>
                    <a:pt x="5087" y="902"/>
                  </a:lnTo>
                  <a:lnTo>
                    <a:pt x="5108" y="882"/>
                  </a:lnTo>
                  <a:lnTo>
                    <a:pt x="5108" y="882"/>
                  </a:lnTo>
                  <a:lnTo>
                    <a:pt x="5108" y="861"/>
                  </a:lnTo>
                  <a:lnTo>
                    <a:pt x="5108" y="861"/>
                  </a:lnTo>
                  <a:lnTo>
                    <a:pt x="5129" y="861"/>
                  </a:lnTo>
                  <a:lnTo>
                    <a:pt x="5129" y="840"/>
                  </a:lnTo>
                  <a:lnTo>
                    <a:pt x="5108" y="840"/>
                  </a:lnTo>
                  <a:lnTo>
                    <a:pt x="5108" y="820"/>
                  </a:lnTo>
                  <a:lnTo>
                    <a:pt x="5108" y="820"/>
                  </a:lnTo>
                  <a:lnTo>
                    <a:pt x="5108" y="800"/>
                  </a:lnTo>
                  <a:lnTo>
                    <a:pt x="5087" y="800"/>
                  </a:lnTo>
                  <a:lnTo>
                    <a:pt x="5067" y="779"/>
                  </a:lnTo>
                  <a:lnTo>
                    <a:pt x="5067" y="758"/>
                  </a:lnTo>
                  <a:lnTo>
                    <a:pt x="5047" y="758"/>
                  </a:lnTo>
                  <a:lnTo>
                    <a:pt x="5067" y="738"/>
                  </a:lnTo>
                  <a:lnTo>
                    <a:pt x="5067" y="738"/>
                  </a:lnTo>
                  <a:lnTo>
                    <a:pt x="5067" y="718"/>
                  </a:lnTo>
                  <a:lnTo>
                    <a:pt x="5067" y="718"/>
                  </a:lnTo>
                  <a:lnTo>
                    <a:pt x="5067" y="718"/>
                  </a:lnTo>
                  <a:lnTo>
                    <a:pt x="5067" y="697"/>
                  </a:lnTo>
                  <a:lnTo>
                    <a:pt x="5067" y="697"/>
                  </a:lnTo>
                  <a:lnTo>
                    <a:pt x="5026" y="697"/>
                  </a:lnTo>
                  <a:lnTo>
                    <a:pt x="5026" y="697"/>
                  </a:lnTo>
                  <a:lnTo>
                    <a:pt x="5026" y="718"/>
                  </a:lnTo>
                  <a:lnTo>
                    <a:pt x="5005" y="738"/>
                  </a:lnTo>
                  <a:lnTo>
                    <a:pt x="5005" y="738"/>
                  </a:lnTo>
                  <a:lnTo>
                    <a:pt x="5005" y="738"/>
                  </a:lnTo>
                  <a:lnTo>
                    <a:pt x="4985" y="758"/>
                  </a:lnTo>
                  <a:lnTo>
                    <a:pt x="4985" y="758"/>
                  </a:lnTo>
                  <a:lnTo>
                    <a:pt x="4985" y="758"/>
                  </a:lnTo>
                  <a:lnTo>
                    <a:pt x="4964" y="738"/>
                  </a:lnTo>
                  <a:lnTo>
                    <a:pt x="4943" y="738"/>
                  </a:lnTo>
                  <a:lnTo>
                    <a:pt x="4943" y="738"/>
                  </a:lnTo>
                  <a:lnTo>
                    <a:pt x="4923" y="738"/>
                  </a:lnTo>
                  <a:lnTo>
                    <a:pt x="4903" y="718"/>
                  </a:lnTo>
                  <a:lnTo>
                    <a:pt x="4903" y="718"/>
                  </a:lnTo>
                  <a:lnTo>
                    <a:pt x="4903" y="697"/>
                  </a:lnTo>
                  <a:lnTo>
                    <a:pt x="4882" y="697"/>
                  </a:lnTo>
                  <a:lnTo>
                    <a:pt x="4882" y="697"/>
                  </a:lnTo>
                  <a:lnTo>
                    <a:pt x="4861" y="697"/>
                  </a:lnTo>
                  <a:lnTo>
                    <a:pt x="4861" y="697"/>
                  </a:lnTo>
                  <a:lnTo>
                    <a:pt x="4841" y="697"/>
                  </a:lnTo>
                  <a:lnTo>
                    <a:pt x="4841" y="718"/>
                  </a:lnTo>
                  <a:lnTo>
                    <a:pt x="4821" y="718"/>
                  </a:lnTo>
                  <a:lnTo>
                    <a:pt x="4821" y="718"/>
                  </a:lnTo>
                  <a:lnTo>
                    <a:pt x="4800" y="718"/>
                  </a:lnTo>
                  <a:lnTo>
                    <a:pt x="4800" y="697"/>
                  </a:lnTo>
                  <a:lnTo>
                    <a:pt x="4759" y="676"/>
                  </a:lnTo>
                  <a:lnTo>
                    <a:pt x="4759" y="676"/>
                  </a:lnTo>
                  <a:lnTo>
                    <a:pt x="4759" y="676"/>
                  </a:lnTo>
                  <a:lnTo>
                    <a:pt x="4759" y="676"/>
                  </a:lnTo>
                  <a:lnTo>
                    <a:pt x="4739" y="676"/>
                  </a:lnTo>
                  <a:lnTo>
                    <a:pt x="4739" y="697"/>
                  </a:lnTo>
                  <a:lnTo>
                    <a:pt x="4739" y="697"/>
                  </a:lnTo>
                  <a:lnTo>
                    <a:pt x="4739" y="697"/>
                  </a:lnTo>
                  <a:lnTo>
                    <a:pt x="4697" y="718"/>
                  </a:lnTo>
                  <a:lnTo>
                    <a:pt x="4697" y="718"/>
                  </a:lnTo>
                  <a:lnTo>
                    <a:pt x="4697" y="697"/>
                  </a:lnTo>
                  <a:lnTo>
                    <a:pt x="4677" y="697"/>
                  </a:lnTo>
                  <a:lnTo>
                    <a:pt x="4636" y="697"/>
                  </a:lnTo>
                  <a:lnTo>
                    <a:pt x="4615" y="697"/>
                  </a:lnTo>
                  <a:lnTo>
                    <a:pt x="4615" y="697"/>
                  </a:lnTo>
                  <a:lnTo>
                    <a:pt x="4615" y="676"/>
                  </a:lnTo>
                  <a:lnTo>
                    <a:pt x="4615" y="676"/>
                  </a:lnTo>
                  <a:lnTo>
                    <a:pt x="4615" y="676"/>
                  </a:lnTo>
                  <a:lnTo>
                    <a:pt x="4615" y="676"/>
                  </a:lnTo>
                  <a:lnTo>
                    <a:pt x="4615" y="676"/>
                  </a:lnTo>
                  <a:lnTo>
                    <a:pt x="4595" y="676"/>
                  </a:lnTo>
                  <a:lnTo>
                    <a:pt x="4595" y="676"/>
                  </a:lnTo>
                  <a:lnTo>
                    <a:pt x="4595" y="676"/>
                  </a:lnTo>
                  <a:lnTo>
                    <a:pt x="4595" y="676"/>
                  </a:lnTo>
                  <a:lnTo>
                    <a:pt x="4575" y="697"/>
                  </a:lnTo>
                  <a:lnTo>
                    <a:pt x="4554" y="697"/>
                  </a:lnTo>
                  <a:lnTo>
                    <a:pt x="4554" y="697"/>
                  </a:lnTo>
                  <a:lnTo>
                    <a:pt x="4533" y="697"/>
                  </a:lnTo>
                  <a:lnTo>
                    <a:pt x="4533" y="697"/>
                  </a:lnTo>
                  <a:lnTo>
                    <a:pt x="4513" y="697"/>
                  </a:lnTo>
                  <a:lnTo>
                    <a:pt x="4513" y="676"/>
                  </a:lnTo>
                  <a:lnTo>
                    <a:pt x="4493" y="656"/>
                  </a:lnTo>
                  <a:lnTo>
                    <a:pt x="4493" y="656"/>
                  </a:lnTo>
                  <a:lnTo>
                    <a:pt x="4493" y="656"/>
                  </a:lnTo>
                  <a:lnTo>
                    <a:pt x="4493" y="656"/>
                  </a:lnTo>
                  <a:lnTo>
                    <a:pt x="4472" y="676"/>
                  </a:lnTo>
                  <a:lnTo>
                    <a:pt x="4451" y="676"/>
                  </a:lnTo>
                  <a:lnTo>
                    <a:pt x="4472" y="676"/>
                  </a:lnTo>
                  <a:lnTo>
                    <a:pt x="4472" y="697"/>
                  </a:lnTo>
                  <a:lnTo>
                    <a:pt x="4472" y="718"/>
                  </a:lnTo>
                  <a:lnTo>
                    <a:pt x="4472" y="738"/>
                  </a:lnTo>
                  <a:lnTo>
                    <a:pt x="4451" y="738"/>
                  </a:lnTo>
                  <a:lnTo>
                    <a:pt x="4451" y="738"/>
                  </a:lnTo>
                  <a:lnTo>
                    <a:pt x="4451" y="738"/>
                  </a:lnTo>
                  <a:lnTo>
                    <a:pt x="4451" y="738"/>
                  </a:lnTo>
                  <a:lnTo>
                    <a:pt x="4431" y="738"/>
                  </a:lnTo>
                  <a:lnTo>
                    <a:pt x="4431" y="758"/>
                  </a:lnTo>
                  <a:lnTo>
                    <a:pt x="4431" y="758"/>
                  </a:lnTo>
                  <a:lnTo>
                    <a:pt x="4431" y="738"/>
                  </a:lnTo>
                  <a:lnTo>
                    <a:pt x="4431" y="738"/>
                  </a:lnTo>
                  <a:lnTo>
                    <a:pt x="4431" y="738"/>
                  </a:lnTo>
                  <a:lnTo>
                    <a:pt x="4410" y="718"/>
                  </a:lnTo>
                  <a:lnTo>
                    <a:pt x="4390" y="718"/>
                  </a:lnTo>
                  <a:lnTo>
                    <a:pt x="4390" y="718"/>
                  </a:lnTo>
                  <a:lnTo>
                    <a:pt x="4369" y="697"/>
                  </a:lnTo>
                  <a:lnTo>
                    <a:pt x="4349" y="697"/>
                  </a:lnTo>
                  <a:lnTo>
                    <a:pt x="4328" y="697"/>
                  </a:lnTo>
                  <a:lnTo>
                    <a:pt x="4287" y="656"/>
                  </a:lnTo>
                  <a:lnTo>
                    <a:pt x="4287" y="656"/>
                  </a:lnTo>
                  <a:lnTo>
                    <a:pt x="4287" y="656"/>
                  </a:lnTo>
                  <a:lnTo>
                    <a:pt x="4287" y="656"/>
                  </a:lnTo>
                  <a:lnTo>
                    <a:pt x="4287" y="636"/>
                  </a:lnTo>
                  <a:lnTo>
                    <a:pt x="4287" y="636"/>
                  </a:lnTo>
                  <a:lnTo>
                    <a:pt x="4267" y="615"/>
                  </a:lnTo>
                  <a:lnTo>
                    <a:pt x="4267" y="615"/>
                  </a:lnTo>
                  <a:lnTo>
                    <a:pt x="4226" y="615"/>
                  </a:lnTo>
                  <a:lnTo>
                    <a:pt x="4226" y="594"/>
                  </a:lnTo>
                  <a:lnTo>
                    <a:pt x="4226" y="574"/>
                  </a:lnTo>
                  <a:lnTo>
                    <a:pt x="4205" y="574"/>
                  </a:lnTo>
                  <a:lnTo>
                    <a:pt x="4205" y="574"/>
                  </a:lnTo>
                  <a:lnTo>
                    <a:pt x="4185" y="574"/>
                  </a:lnTo>
                  <a:lnTo>
                    <a:pt x="4164" y="594"/>
                  </a:lnTo>
                  <a:lnTo>
                    <a:pt x="4164" y="615"/>
                  </a:lnTo>
                  <a:lnTo>
                    <a:pt x="4144" y="615"/>
                  </a:lnTo>
                  <a:lnTo>
                    <a:pt x="4123" y="636"/>
                  </a:lnTo>
                  <a:lnTo>
                    <a:pt x="4103" y="636"/>
                  </a:lnTo>
                  <a:lnTo>
                    <a:pt x="4082" y="656"/>
                  </a:lnTo>
                  <a:lnTo>
                    <a:pt x="4062" y="656"/>
                  </a:lnTo>
                  <a:lnTo>
                    <a:pt x="4021" y="697"/>
                  </a:lnTo>
                  <a:lnTo>
                    <a:pt x="4021" y="697"/>
                  </a:lnTo>
                  <a:lnTo>
                    <a:pt x="4021" y="718"/>
                  </a:lnTo>
                  <a:lnTo>
                    <a:pt x="4021" y="718"/>
                  </a:lnTo>
                  <a:lnTo>
                    <a:pt x="4021" y="718"/>
                  </a:lnTo>
                  <a:lnTo>
                    <a:pt x="4000" y="738"/>
                  </a:lnTo>
                  <a:lnTo>
                    <a:pt x="4000" y="738"/>
                  </a:lnTo>
                  <a:lnTo>
                    <a:pt x="4000" y="738"/>
                  </a:lnTo>
                  <a:lnTo>
                    <a:pt x="3980" y="738"/>
                  </a:lnTo>
                  <a:lnTo>
                    <a:pt x="3980" y="738"/>
                  </a:lnTo>
                  <a:lnTo>
                    <a:pt x="3980" y="738"/>
                  </a:lnTo>
                  <a:lnTo>
                    <a:pt x="3980" y="718"/>
                  </a:lnTo>
                  <a:lnTo>
                    <a:pt x="3980" y="718"/>
                  </a:lnTo>
                  <a:lnTo>
                    <a:pt x="3980" y="718"/>
                  </a:lnTo>
                  <a:lnTo>
                    <a:pt x="3980" y="718"/>
                  </a:lnTo>
                  <a:lnTo>
                    <a:pt x="3980" y="718"/>
                  </a:lnTo>
                  <a:lnTo>
                    <a:pt x="3980" y="718"/>
                  </a:lnTo>
                  <a:lnTo>
                    <a:pt x="3959" y="718"/>
                  </a:lnTo>
                  <a:lnTo>
                    <a:pt x="3959" y="697"/>
                  </a:lnTo>
                  <a:lnTo>
                    <a:pt x="3939" y="697"/>
                  </a:lnTo>
                  <a:lnTo>
                    <a:pt x="3939" y="697"/>
                  </a:lnTo>
                  <a:lnTo>
                    <a:pt x="3939" y="697"/>
                  </a:lnTo>
                  <a:lnTo>
                    <a:pt x="3939" y="697"/>
                  </a:lnTo>
                  <a:lnTo>
                    <a:pt x="3939" y="718"/>
                  </a:lnTo>
                  <a:lnTo>
                    <a:pt x="3918" y="718"/>
                  </a:lnTo>
                  <a:lnTo>
                    <a:pt x="3918" y="718"/>
                  </a:lnTo>
                  <a:lnTo>
                    <a:pt x="3918" y="718"/>
                  </a:lnTo>
                  <a:lnTo>
                    <a:pt x="3918" y="718"/>
                  </a:lnTo>
                  <a:lnTo>
                    <a:pt x="3898" y="718"/>
                  </a:lnTo>
                  <a:lnTo>
                    <a:pt x="3856" y="697"/>
                  </a:lnTo>
                  <a:lnTo>
                    <a:pt x="3856" y="697"/>
                  </a:lnTo>
                  <a:lnTo>
                    <a:pt x="3856" y="676"/>
                  </a:lnTo>
                  <a:lnTo>
                    <a:pt x="3836" y="676"/>
                  </a:lnTo>
                  <a:lnTo>
                    <a:pt x="3795" y="697"/>
                  </a:lnTo>
                  <a:lnTo>
                    <a:pt x="3774" y="697"/>
                  </a:lnTo>
                  <a:lnTo>
                    <a:pt x="3754" y="697"/>
                  </a:lnTo>
                  <a:lnTo>
                    <a:pt x="3754" y="697"/>
                  </a:lnTo>
                  <a:lnTo>
                    <a:pt x="3754" y="718"/>
                  </a:lnTo>
                  <a:lnTo>
                    <a:pt x="3754" y="718"/>
                  </a:lnTo>
                  <a:lnTo>
                    <a:pt x="3754" y="718"/>
                  </a:lnTo>
                  <a:lnTo>
                    <a:pt x="3754" y="718"/>
                  </a:lnTo>
                  <a:lnTo>
                    <a:pt x="3734" y="718"/>
                  </a:lnTo>
                  <a:lnTo>
                    <a:pt x="3734" y="738"/>
                  </a:lnTo>
                  <a:lnTo>
                    <a:pt x="3734" y="738"/>
                  </a:lnTo>
                  <a:lnTo>
                    <a:pt x="3734" y="738"/>
                  </a:lnTo>
                  <a:lnTo>
                    <a:pt x="3734" y="738"/>
                  </a:lnTo>
                  <a:lnTo>
                    <a:pt x="3734" y="738"/>
                  </a:lnTo>
                  <a:lnTo>
                    <a:pt x="3734" y="738"/>
                  </a:lnTo>
                  <a:lnTo>
                    <a:pt x="3713" y="738"/>
                  </a:lnTo>
                  <a:lnTo>
                    <a:pt x="3713" y="738"/>
                  </a:lnTo>
                  <a:lnTo>
                    <a:pt x="3713" y="738"/>
                  </a:lnTo>
                  <a:lnTo>
                    <a:pt x="3692" y="738"/>
                  </a:lnTo>
                  <a:lnTo>
                    <a:pt x="3692" y="738"/>
                  </a:lnTo>
                  <a:lnTo>
                    <a:pt x="3692" y="718"/>
                  </a:lnTo>
                  <a:lnTo>
                    <a:pt x="3692" y="718"/>
                  </a:lnTo>
                  <a:lnTo>
                    <a:pt x="3672" y="718"/>
                  </a:lnTo>
                  <a:lnTo>
                    <a:pt x="3672" y="697"/>
                  </a:lnTo>
                  <a:lnTo>
                    <a:pt x="3672" y="697"/>
                  </a:lnTo>
                  <a:lnTo>
                    <a:pt x="3652" y="697"/>
                  </a:lnTo>
                  <a:lnTo>
                    <a:pt x="3652" y="697"/>
                  </a:lnTo>
                  <a:lnTo>
                    <a:pt x="3652" y="697"/>
                  </a:lnTo>
                  <a:lnTo>
                    <a:pt x="3610" y="636"/>
                  </a:lnTo>
                  <a:lnTo>
                    <a:pt x="3610" y="636"/>
                  </a:lnTo>
                  <a:lnTo>
                    <a:pt x="3610" y="636"/>
                  </a:lnTo>
                  <a:lnTo>
                    <a:pt x="3631" y="615"/>
                  </a:lnTo>
                  <a:lnTo>
                    <a:pt x="3631" y="615"/>
                  </a:lnTo>
                  <a:lnTo>
                    <a:pt x="3631" y="594"/>
                  </a:lnTo>
                  <a:lnTo>
                    <a:pt x="3610" y="594"/>
                  </a:lnTo>
                  <a:lnTo>
                    <a:pt x="3610" y="574"/>
                  </a:lnTo>
                  <a:lnTo>
                    <a:pt x="3610" y="574"/>
                  </a:lnTo>
                  <a:lnTo>
                    <a:pt x="3610" y="574"/>
                  </a:lnTo>
                  <a:lnTo>
                    <a:pt x="3590" y="574"/>
                  </a:lnTo>
                  <a:lnTo>
                    <a:pt x="3590" y="574"/>
                  </a:lnTo>
                  <a:lnTo>
                    <a:pt x="3590" y="574"/>
                  </a:lnTo>
                  <a:lnTo>
                    <a:pt x="3590" y="554"/>
                  </a:lnTo>
                  <a:lnTo>
                    <a:pt x="3590" y="554"/>
                  </a:lnTo>
                  <a:lnTo>
                    <a:pt x="3590" y="554"/>
                  </a:lnTo>
                  <a:lnTo>
                    <a:pt x="3570" y="533"/>
                  </a:lnTo>
                  <a:lnTo>
                    <a:pt x="3570" y="533"/>
                  </a:lnTo>
                  <a:lnTo>
                    <a:pt x="3570" y="533"/>
                  </a:lnTo>
                  <a:lnTo>
                    <a:pt x="3570" y="533"/>
                  </a:lnTo>
                  <a:lnTo>
                    <a:pt x="3570" y="512"/>
                  </a:lnTo>
                  <a:lnTo>
                    <a:pt x="3570" y="512"/>
                  </a:lnTo>
                  <a:lnTo>
                    <a:pt x="3570" y="512"/>
                  </a:lnTo>
                  <a:lnTo>
                    <a:pt x="3549" y="512"/>
                  </a:lnTo>
                  <a:lnTo>
                    <a:pt x="3549" y="512"/>
                  </a:lnTo>
                  <a:lnTo>
                    <a:pt x="3549" y="512"/>
                  </a:lnTo>
                  <a:lnTo>
                    <a:pt x="3549" y="512"/>
                  </a:lnTo>
                  <a:lnTo>
                    <a:pt x="3549" y="492"/>
                  </a:lnTo>
                  <a:lnTo>
                    <a:pt x="3549" y="492"/>
                  </a:lnTo>
                  <a:lnTo>
                    <a:pt x="3549" y="492"/>
                  </a:lnTo>
                  <a:lnTo>
                    <a:pt x="3570" y="472"/>
                  </a:lnTo>
                  <a:lnTo>
                    <a:pt x="3570" y="472"/>
                  </a:lnTo>
                  <a:lnTo>
                    <a:pt x="3549" y="472"/>
                  </a:lnTo>
                  <a:lnTo>
                    <a:pt x="3549" y="472"/>
                  </a:lnTo>
                  <a:lnTo>
                    <a:pt x="3549" y="472"/>
                  </a:lnTo>
                  <a:lnTo>
                    <a:pt x="3528" y="472"/>
                  </a:lnTo>
                  <a:lnTo>
                    <a:pt x="3508" y="472"/>
                  </a:lnTo>
                  <a:lnTo>
                    <a:pt x="3508" y="472"/>
                  </a:lnTo>
                  <a:lnTo>
                    <a:pt x="3508" y="472"/>
                  </a:lnTo>
                  <a:lnTo>
                    <a:pt x="3488" y="451"/>
                  </a:lnTo>
                  <a:lnTo>
                    <a:pt x="3467" y="410"/>
                  </a:lnTo>
                  <a:lnTo>
                    <a:pt x="3467" y="410"/>
                  </a:lnTo>
                  <a:lnTo>
                    <a:pt x="3467" y="410"/>
                  </a:lnTo>
                  <a:lnTo>
                    <a:pt x="3467" y="410"/>
                  </a:lnTo>
                  <a:lnTo>
                    <a:pt x="3446" y="410"/>
                  </a:lnTo>
                  <a:lnTo>
                    <a:pt x="3446" y="410"/>
                  </a:lnTo>
                  <a:lnTo>
                    <a:pt x="3446" y="410"/>
                  </a:lnTo>
                  <a:lnTo>
                    <a:pt x="3426" y="410"/>
                  </a:lnTo>
                  <a:lnTo>
                    <a:pt x="3426" y="410"/>
                  </a:lnTo>
                  <a:lnTo>
                    <a:pt x="3426" y="410"/>
                  </a:lnTo>
                  <a:lnTo>
                    <a:pt x="3405" y="430"/>
                  </a:lnTo>
                  <a:lnTo>
                    <a:pt x="3384" y="451"/>
                  </a:lnTo>
                  <a:lnTo>
                    <a:pt x="3384" y="451"/>
                  </a:lnTo>
                  <a:lnTo>
                    <a:pt x="3364" y="451"/>
                  </a:lnTo>
                  <a:lnTo>
                    <a:pt x="3344" y="451"/>
                  </a:lnTo>
                  <a:lnTo>
                    <a:pt x="3344" y="451"/>
                  </a:lnTo>
                  <a:lnTo>
                    <a:pt x="3344" y="451"/>
                  </a:lnTo>
                  <a:lnTo>
                    <a:pt x="3344" y="451"/>
                  </a:lnTo>
                  <a:lnTo>
                    <a:pt x="3344" y="430"/>
                  </a:lnTo>
                  <a:lnTo>
                    <a:pt x="3323" y="430"/>
                  </a:lnTo>
                  <a:lnTo>
                    <a:pt x="3323" y="430"/>
                  </a:lnTo>
                  <a:lnTo>
                    <a:pt x="3302" y="451"/>
                  </a:lnTo>
                  <a:lnTo>
                    <a:pt x="3302" y="451"/>
                  </a:lnTo>
                  <a:lnTo>
                    <a:pt x="3282" y="430"/>
                  </a:lnTo>
                  <a:lnTo>
                    <a:pt x="3262" y="430"/>
                  </a:lnTo>
                  <a:lnTo>
                    <a:pt x="3262" y="451"/>
                  </a:lnTo>
                  <a:lnTo>
                    <a:pt x="3241" y="451"/>
                  </a:lnTo>
                  <a:lnTo>
                    <a:pt x="3241" y="451"/>
                  </a:lnTo>
                  <a:lnTo>
                    <a:pt x="3241" y="451"/>
                  </a:lnTo>
                  <a:lnTo>
                    <a:pt x="3220" y="451"/>
                  </a:lnTo>
                  <a:lnTo>
                    <a:pt x="3220" y="451"/>
                  </a:lnTo>
                  <a:lnTo>
                    <a:pt x="3241" y="430"/>
                  </a:lnTo>
                  <a:lnTo>
                    <a:pt x="3241" y="410"/>
                  </a:lnTo>
                  <a:lnTo>
                    <a:pt x="3220" y="390"/>
                  </a:lnTo>
                  <a:lnTo>
                    <a:pt x="3220" y="410"/>
                  </a:lnTo>
                  <a:lnTo>
                    <a:pt x="3220" y="410"/>
                  </a:lnTo>
                  <a:lnTo>
                    <a:pt x="3220" y="410"/>
                  </a:lnTo>
                  <a:lnTo>
                    <a:pt x="3220" y="410"/>
                  </a:lnTo>
                  <a:lnTo>
                    <a:pt x="3200" y="390"/>
                  </a:lnTo>
                  <a:lnTo>
                    <a:pt x="3200" y="390"/>
                  </a:lnTo>
                  <a:lnTo>
                    <a:pt x="3200" y="390"/>
                  </a:lnTo>
                  <a:lnTo>
                    <a:pt x="3200" y="390"/>
                  </a:lnTo>
                  <a:lnTo>
                    <a:pt x="3200" y="390"/>
                  </a:lnTo>
                  <a:lnTo>
                    <a:pt x="3200" y="390"/>
                  </a:lnTo>
                  <a:lnTo>
                    <a:pt x="3200" y="390"/>
                  </a:lnTo>
                  <a:lnTo>
                    <a:pt x="3200" y="369"/>
                  </a:lnTo>
                  <a:lnTo>
                    <a:pt x="3200" y="369"/>
                  </a:lnTo>
                  <a:lnTo>
                    <a:pt x="3200" y="369"/>
                  </a:lnTo>
                  <a:lnTo>
                    <a:pt x="3200" y="369"/>
                  </a:lnTo>
                  <a:lnTo>
                    <a:pt x="3200" y="369"/>
                  </a:lnTo>
                  <a:lnTo>
                    <a:pt x="3200" y="348"/>
                  </a:lnTo>
                  <a:lnTo>
                    <a:pt x="3200" y="348"/>
                  </a:lnTo>
                  <a:lnTo>
                    <a:pt x="3200" y="328"/>
                  </a:lnTo>
                  <a:lnTo>
                    <a:pt x="3180" y="328"/>
                  </a:lnTo>
                  <a:lnTo>
                    <a:pt x="3180" y="328"/>
                  </a:lnTo>
                  <a:lnTo>
                    <a:pt x="3159" y="307"/>
                  </a:lnTo>
                  <a:lnTo>
                    <a:pt x="3159" y="307"/>
                  </a:lnTo>
                  <a:lnTo>
                    <a:pt x="3159" y="307"/>
                  </a:lnTo>
                  <a:lnTo>
                    <a:pt x="3159" y="307"/>
                  </a:lnTo>
                  <a:lnTo>
                    <a:pt x="3159" y="287"/>
                  </a:lnTo>
                  <a:lnTo>
                    <a:pt x="3159" y="287"/>
                  </a:lnTo>
                  <a:lnTo>
                    <a:pt x="3138" y="287"/>
                  </a:lnTo>
                  <a:lnTo>
                    <a:pt x="3138" y="287"/>
                  </a:lnTo>
                  <a:lnTo>
                    <a:pt x="3138" y="287"/>
                  </a:lnTo>
                  <a:lnTo>
                    <a:pt x="3138" y="266"/>
                  </a:lnTo>
                  <a:lnTo>
                    <a:pt x="3200" y="246"/>
                  </a:lnTo>
                  <a:lnTo>
                    <a:pt x="3200" y="246"/>
                  </a:lnTo>
                  <a:lnTo>
                    <a:pt x="3220" y="246"/>
                  </a:lnTo>
                  <a:lnTo>
                    <a:pt x="3220" y="225"/>
                  </a:lnTo>
                  <a:lnTo>
                    <a:pt x="3220" y="205"/>
                  </a:lnTo>
                  <a:lnTo>
                    <a:pt x="3200" y="184"/>
                  </a:lnTo>
                  <a:lnTo>
                    <a:pt x="3200" y="184"/>
                  </a:lnTo>
                  <a:lnTo>
                    <a:pt x="3180" y="184"/>
                  </a:lnTo>
                  <a:lnTo>
                    <a:pt x="3180" y="184"/>
                  </a:lnTo>
                  <a:lnTo>
                    <a:pt x="3180" y="164"/>
                  </a:lnTo>
                  <a:lnTo>
                    <a:pt x="3159" y="164"/>
                  </a:lnTo>
                  <a:lnTo>
                    <a:pt x="3159" y="164"/>
                  </a:lnTo>
                  <a:lnTo>
                    <a:pt x="3159" y="184"/>
                  </a:lnTo>
                  <a:lnTo>
                    <a:pt x="3159" y="184"/>
                  </a:lnTo>
                  <a:lnTo>
                    <a:pt x="3159" y="184"/>
                  </a:lnTo>
                  <a:lnTo>
                    <a:pt x="3159" y="164"/>
                  </a:lnTo>
                  <a:lnTo>
                    <a:pt x="3159" y="164"/>
                  </a:lnTo>
                  <a:lnTo>
                    <a:pt x="3138" y="164"/>
                  </a:lnTo>
                  <a:lnTo>
                    <a:pt x="3138" y="164"/>
                  </a:lnTo>
                  <a:lnTo>
                    <a:pt x="3138" y="164"/>
                  </a:lnTo>
                  <a:lnTo>
                    <a:pt x="3138" y="143"/>
                  </a:lnTo>
                  <a:lnTo>
                    <a:pt x="3118" y="143"/>
                  </a:lnTo>
                  <a:lnTo>
                    <a:pt x="3118" y="143"/>
                  </a:lnTo>
                  <a:lnTo>
                    <a:pt x="3098" y="143"/>
                  </a:lnTo>
                  <a:lnTo>
                    <a:pt x="3118" y="143"/>
                  </a:lnTo>
                  <a:lnTo>
                    <a:pt x="3098" y="143"/>
                  </a:lnTo>
                  <a:lnTo>
                    <a:pt x="3098" y="123"/>
                  </a:lnTo>
                  <a:lnTo>
                    <a:pt x="3098" y="123"/>
                  </a:lnTo>
                  <a:lnTo>
                    <a:pt x="3098" y="102"/>
                  </a:lnTo>
                  <a:lnTo>
                    <a:pt x="3077" y="102"/>
                  </a:lnTo>
                  <a:lnTo>
                    <a:pt x="3077" y="82"/>
                  </a:lnTo>
                  <a:lnTo>
                    <a:pt x="3077" y="82"/>
                  </a:lnTo>
                  <a:lnTo>
                    <a:pt x="3077" y="82"/>
                  </a:lnTo>
                  <a:lnTo>
                    <a:pt x="3077" y="61"/>
                  </a:lnTo>
                  <a:lnTo>
                    <a:pt x="3077" y="61"/>
                  </a:lnTo>
                  <a:lnTo>
                    <a:pt x="3077" y="61"/>
                  </a:lnTo>
                  <a:lnTo>
                    <a:pt x="3077" y="61"/>
                  </a:lnTo>
                  <a:lnTo>
                    <a:pt x="3056" y="61"/>
                  </a:lnTo>
                  <a:lnTo>
                    <a:pt x="3056" y="41"/>
                  </a:lnTo>
                  <a:lnTo>
                    <a:pt x="3036" y="41"/>
                  </a:lnTo>
                  <a:lnTo>
                    <a:pt x="3036" y="41"/>
                  </a:lnTo>
                  <a:lnTo>
                    <a:pt x="3016" y="20"/>
                  </a:lnTo>
                  <a:lnTo>
                    <a:pt x="3016" y="20"/>
                  </a:lnTo>
                  <a:lnTo>
                    <a:pt x="2995" y="20"/>
                  </a:lnTo>
                  <a:lnTo>
                    <a:pt x="2995" y="20"/>
                  </a:lnTo>
                  <a:lnTo>
                    <a:pt x="2995" y="0"/>
                  </a:lnTo>
                  <a:lnTo>
                    <a:pt x="2995" y="0"/>
                  </a:lnTo>
                  <a:lnTo>
                    <a:pt x="2974" y="0"/>
                  </a:lnTo>
                  <a:lnTo>
                    <a:pt x="2974" y="0"/>
                  </a:lnTo>
                  <a:lnTo>
                    <a:pt x="2954" y="0"/>
                  </a:lnTo>
                  <a:lnTo>
                    <a:pt x="2954" y="0"/>
                  </a:lnTo>
                  <a:lnTo>
                    <a:pt x="2934" y="20"/>
                  </a:lnTo>
                  <a:lnTo>
                    <a:pt x="2913" y="41"/>
                  </a:lnTo>
                  <a:lnTo>
                    <a:pt x="2913" y="41"/>
                  </a:lnTo>
                  <a:lnTo>
                    <a:pt x="2913" y="41"/>
                  </a:lnTo>
                  <a:lnTo>
                    <a:pt x="2913" y="20"/>
                  </a:lnTo>
                  <a:lnTo>
                    <a:pt x="2892" y="20"/>
                  </a:lnTo>
                  <a:lnTo>
                    <a:pt x="2892" y="20"/>
                  </a:lnTo>
                  <a:lnTo>
                    <a:pt x="2892" y="20"/>
                  </a:lnTo>
                  <a:lnTo>
                    <a:pt x="2892" y="20"/>
                  </a:lnTo>
                  <a:lnTo>
                    <a:pt x="2872" y="20"/>
                  </a:lnTo>
                  <a:lnTo>
                    <a:pt x="2872" y="20"/>
                  </a:lnTo>
                  <a:lnTo>
                    <a:pt x="2872" y="20"/>
                  </a:lnTo>
                  <a:lnTo>
                    <a:pt x="2872" y="20"/>
                  </a:lnTo>
                  <a:lnTo>
                    <a:pt x="2872" y="20"/>
                  </a:lnTo>
                  <a:lnTo>
                    <a:pt x="2851" y="20"/>
                  </a:lnTo>
                  <a:lnTo>
                    <a:pt x="2810" y="20"/>
                  </a:lnTo>
                  <a:lnTo>
                    <a:pt x="2810" y="20"/>
                  </a:lnTo>
                  <a:lnTo>
                    <a:pt x="2810" y="41"/>
                  </a:lnTo>
                  <a:lnTo>
                    <a:pt x="2810" y="41"/>
                  </a:lnTo>
                  <a:lnTo>
                    <a:pt x="2810" y="41"/>
                  </a:lnTo>
                  <a:lnTo>
                    <a:pt x="2790" y="61"/>
                  </a:lnTo>
                  <a:lnTo>
                    <a:pt x="2790" y="61"/>
                  </a:lnTo>
                  <a:lnTo>
                    <a:pt x="2790" y="61"/>
                  </a:lnTo>
                  <a:lnTo>
                    <a:pt x="2790" y="61"/>
                  </a:lnTo>
                  <a:lnTo>
                    <a:pt x="2790" y="61"/>
                  </a:lnTo>
                  <a:lnTo>
                    <a:pt x="2790" y="61"/>
                  </a:lnTo>
                  <a:lnTo>
                    <a:pt x="2790" y="61"/>
                  </a:lnTo>
                  <a:lnTo>
                    <a:pt x="2769" y="61"/>
                  </a:lnTo>
                  <a:lnTo>
                    <a:pt x="2749" y="102"/>
                  </a:lnTo>
                  <a:lnTo>
                    <a:pt x="2749" y="102"/>
                  </a:lnTo>
                  <a:lnTo>
                    <a:pt x="2749" y="102"/>
                  </a:lnTo>
                  <a:lnTo>
                    <a:pt x="2728" y="102"/>
                  </a:lnTo>
                  <a:lnTo>
                    <a:pt x="2728" y="102"/>
                  </a:lnTo>
                  <a:lnTo>
                    <a:pt x="2728" y="102"/>
                  </a:lnTo>
                  <a:lnTo>
                    <a:pt x="2708" y="102"/>
                  </a:lnTo>
                  <a:lnTo>
                    <a:pt x="2708" y="102"/>
                  </a:lnTo>
                  <a:lnTo>
                    <a:pt x="2646" y="102"/>
                  </a:lnTo>
                  <a:lnTo>
                    <a:pt x="2626" y="102"/>
                  </a:lnTo>
                  <a:lnTo>
                    <a:pt x="2605" y="102"/>
                  </a:lnTo>
                  <a:lnTo>
                    <a:pt x="2585" y="102"/>
                  </a:lnTo>
                  <a:lnTo>
                    <a:pt x="2585" y="123"/>
                  </a:lnTo>
                  <a:lnTo>
                    <a:pt x="2605" y="123"/>
                  </a:lnTo>
                  <a:lnTo>
                    <a:pt x="2605" y="143"/>
                  </a:lnTo>
                  <a:lnTo>
                    <a:pt x="2605" y="143"/>
                  </a:lnTo>
                  <a:lnTo>
                    <a:pt x="2605" y="143"/>
                  </a:lnTo>
                  <a:lnTo>
                    <a:pt x="2605" y="143"/>
                  </a:lnTo>
                  <a:lnTo>
                    <a:pt x="2605" y="143"/>
                  </a:lnTo>
                  <a:lnTo>
                    <a:pt x="2605" y="143"/>
                  </a:lnTo>
                  <a:lnTo>
                    <a:pt x="2605" y="164"/>
                  </a:lnTo>
                  <a:lnTo>
                    <a:pt x="2605" y="184"/>
                  </a:lnTo>
                  <a:lnTo>
                    <a:pt x="2605" y="205"/>
                  </a:lnTo>
                  <a:lnTo>
                    <a:pt x="2585" y="225"/>
                  </a:lnTo>
                  <a:lnTo>
                    <a:pt x="2544" y="246"/>
                  </a:lnTo>
                  <a:lnTo>
                    <a:pt x="2544" y="246"/>
                  </a:lnTo>
                  <a:lnTo>
                    <a:pt x="2523" y="246"/>
                  </a:lnTo>
                  <a:lnTo>
                    <a:pt x="2523" y="246"/>
                  </a:lnTo>
                  <a:lnTo>
                    <a:pt x="2503" y="266"/>
                  </a:lnTo>
                  <a:lnTo>
                    <a:pt x="2503" y="266"/>
                  </a:lnTo>
                  <a:lnTo>
                    <a:pt x="2503" y="266"/>
                  </a:lnTo>
                  <a:lnTo>
                    <a:pt x="2503" y="246"/>
                  </a:lnTo>
                  <a:lnTo>
                    <a:pt x="2482" y="246"/>
                  </a:lnTo>
                  <a:lnTo>
                    <a:pt x="2482" y="246"/>
                  </a:lnTo>
                  <a:lnTo>
                    <a:pt x="2482" y="225"/>
                  </a:lnTo>
                  <a:lnTo>
                    <a:pt x="2462" y="225"/>
                  </a:lnTo>
                  <a:lnTo>
                    <a:pt x="2462" y="246"/>
                  </a:lnTo>
                  <a:lnTo>
                    <a:pt x="2421" y="246"/>
                  </a:lnTo>
                  <a:lnTo>
                    <a:pt x="2380" y="246"/>
                  </a:lnTo>
                  <a:lnTo>
                    <a:pt x="2339" y="266"/>
                  </a:lnTo>
                  <a:lnTo>
                    <a:pt x="2339" y="266"/>
                  </a:lnTo>
                  <a:lnTo>
                    <a:pt x="2318" y="287"/>
                  </a:lnTo>
                  <a:lnTo>
                    <a:pt x="2318" y="287"/>
                  </a:lnTo>
                  <a:lnTo>
                    <a:pt x="2318" y="287"/>
                  </a:lnTo>
                  <a:lnTo>
                    <a:pt x="2318" y="307"/>
                  </a:lnTo>
                  <a:lnTo>
                    <a:pt x="2297" y="307"/>
                  </a:lnTo>
                  <a:lnTo>
                    <a:pt x="2297" y="287"/>
                  </a:lnTo>
                  <a:lnTo>
                    <a:pt x="2277" y="287"/>
                  </a:lnTo>
                  <a:lnTo>
                    <a:pt x="2277" y="287"/>
                  </a:lnTo>
                  <a:lnTo>
                    <a:pt x="2236" y="307"/>
                  </a:lnTo>
                  <a:lnTo>
                    <a:pt x="2236" y="307"/>
                  </a:lnTo>
                  <a:lnTo>
                    <a:pt x="2236" y="307"/>
                  </a:lnTo>
                  <a:lnTo>
                    <a:pt x="2236" y="328"/>
                  </a:lnTo>
                  <a:lnTo>
                    <a:pt x="2236" y="328"/>
                  </a:lnTo>
                  <a:lnTo>
                    <a:pt x="2236" y="328"/>
                  </a:lnTo>
                  <a:lnTo>
                    <a:pt x="2236" y="328"/>
                  </a:lnTo>
                  <a:lnTo>
                    <a:pt x="2236" y="328"/>
                  </a:lnTo>
                  <a:lnTo>
                    <a:pt x="2236" y="328"/>
                  </a:lnTo>
                  <a:lnTo>
                    <a:pt x="2236" y="328"/>
                  </a:lnTo>
                  <a:lnTo>
                    <a:pt x="2236" y="348"/>
                  </a:lnTo>
                  <a:lnTo>
                    <a:pt x="2236" y="348"/>
                  </a:lnTo>
                  <a:lnTo>
                    <a:pt x="2236" y="348"/>
                  </a:lnTo>
                  <a:lnTo>
                    <a:pt x="2236" y="328"/>
                  </a:lnTo>
                  <a:lnTo>
                    <a:pt x="2236" y="348"/>
                  </a:lnTo>
                  <a:lnTo>
                    <a:pt x="2215" y="348"/>
                  </a:lnTo>
                  <a:lnTo>
                    <a:pt x="2215" y="348"/>
                  </a:lnTo>
                  <a:lnTo>
                    <a:pt x="2215" y="348"/>
                  </a:lnTo>
                  <a:lnTo>
                    <a:pt x="2215" y="348"/>
                  </a:lnTo>
                  <a:lnTo>
                    <a:pt x="2215" y="348"/>
                  </a:lnTo>
                  <a:lnTo>
                    <a:pt x="2215" y="348"/>
                  </a:lnTo>
                  <a:lnTo>
                    <a:pt x="2215" y="369"/>
                  </a:lnTo>
                  <a:lnTo>
                    <a:pt x="2215" y="369"/>
                  </a:lnTo>
                  <a:lnTo>
                    <a:pt x="2215" y="369"/>
                  </a:lnTo>
                  <a:lnTo>
                    <a:pt x="2215" y="369"/>
                  </a:lnTo>
                  <a:lnTo>
                    <a:pt x="2215" y="369"/>
                  </a:lnTo>
                  <a:lnTo>
                    <a:pt x="2215" y="369"/>
                  </a:lnTo>
                  <a:lnTo>
                    <a:pt x="2215" y="369"/>
                  </a:lnTo>
                  <a:lnTo>
                    <a:pt x="2215" y="390"/>
                  </a:lnTo>
                  <a:lnTo>
                    <a:pt x="2215" y="390"/>
                  </a:lnTo>
                  <a:lnTo>
                    <a:pt x="2215" y="390"/>
                  </a:lnTo>
                  <a:lnTo>
                    <a:pt x="2195" y="390"/>
                  </a:lnTo>
                  <a:lnTo>
                    <a:pt x="2195" y="390"/>
                  </a:lnTo>
                  <a:lnTo>
                    <a:pt x="2195" y="390"/>
                  </a:lnTo>
                  <a:lnTo>
                    <a:pt x="2195" y="390"/>
                  </a:lnTo>
                  <a:lnTo>
                    <a:pt x="2195" y="410"/>
                  </a:lnTo>
                  <a:lnTo>
                    <a:pt x="2195" y="410"/>
                  </a:lnTo>
                  <a:lnTo>
                    <a:pt x="2195" y="410"/>
                  </a:lnTo>
                  <a:lnTo>
                    <a:pt x="2195" y="410"/>
                  </a:lnTo>
                  <a:lnTo>
                    <a:pt x="2195" y="410"/>
                  </a:lnTo>
                  <a:lnTo>
                    <a:pt x="2195" y="410"/>
                  </a:lnTo>
                  <a:lnTo>
                    <a:pt x="2195" y="410"/>
                  </a:lnTo>
                  <a:lnTo>
                    <a:pt x="2175" y="430"/>
                  </a:lnTo>
                  <a:lnTo>
                    <a:pt x="2175" y="430"/>
                  </a:lnTo>
                  <a:lnTo>
                    <a:pt x="2175" y="430"/>
                  </a:lnTo>
                  <a:lnTo>
                    <a:pt x="2175" y="430"/>
                  </a:lnTo>
                  <a:lnTo>
                    <a:pt x="2175" y="430"/>
                  </a:lnTo>
                  <a:lnTo>
                    <a:pt x="2175" y="451"/>
                  </a:lnTo>
                  <a:lnTo>
                    <a:pt x="2175" y="451"/>
                  </a:lnTo>
                  <a:lnTo>
                    <a:pt x="2175" y="451"/>
                  </a:lnTo>
                  <a:lnTo>
                    <a:pt x="2175" y="451"/>
                  </a:lnTo>
                  <a:lnTo>
                    <a:pt x="2175" y="472"/>
                  </a:lnTo>
                  <a:lnTo>
                    <a:pt x="2175" y="472"/>
                  </a:lnTo>
                  <a:lnTo>
                    <a:pt x="2175" y="472"/>
                  </a:lnTo>
                  <a:lnTo>
                    <a:pt x="2175" y="472"/>
                  </a:lnTo>
                  <a:lnTo>
                    <a:pt x="2175" y="472"/>
                  </a:lnTo>
                  <a:lnTo>
                    <a:pt x="2175" y="472"/>
                  </a:lnTo>
                  <a:lnTo>
                    <a:pt x="2175" y="492"/>
                  </a:lnTo>
                  <a:lnTo>
                    <a:pt x="2175" y="492"/>
                  </a:lnTo>
                  <a:lnTo>
                    <a:pt x="2175" y="492"/>
                  </a:lnTo>
                  <a:lnTo>
                    <a:pt x="2175" y="492"/>
                  </a:lnTo>
                  <a:lnTo>
                    <a:pt x="2175" y="492"/>
                  </a:lnTo>
                  <a:lnTo>
                    <a:pt x="2175" y="512"/>
                  </a:lnTo>
                  <a:lnTo>
                    <a:pt x="2175" y="512"/>
                  </a:lnTo>
                  <a:lnTo>
                    <a:pt x="2175" y="512"/>
                  </a:lnTo>
                  <a:lnTo>
                    <a:pt x="2175" y="512"/>
                  </a:lnTo>
                  <a:lnTo>
                    <a:pt x="2175" y="512"/>
                  </a:lnTo>
                  <a:lnTo>
                    <a:pt x="2175" y="512"/>
                  </a:lnTo>
                  <a:lnTo>
                    <a:pt x="2175" y="533"/>
                  </a:lnTo>
                  <a:lnTo>
                    <a:pt x="2175" y="533"/>
                  </a:lnTo>
                  <a:lnTo>
                    <a:pt x="2154" y="533"/>
                  </a:lnTo>
                  <a:lnTo>
                    <a:pt x="2154" y="533"/>
                  </a:lnTo>
                  <a:lnTo>
                    <a:pt x="2175" y="554"/>
                  </a:lnTo>
                  <a:lnTo>
                    <a:pt x="2175" y="554"/>
                  </a:lnTo>
                  <a:lnTo>
                    <a:pt x="2175" y="554"/>
                  </a:lnTo>
                  <a:lnTo>
                    <a:pt x="2175" y="554"/>
                  </a:lnTo>
                  <a:lnTo>
                    <a:pt x="2175" y="554"/>
                  </a:lnTo>
                  <a:lnTo>
                    <a:pt x="2175" y="554"/>
                  </a:lnTo>
                  <a:lnTo>
                    <a:pt x="2175" y="554"/>
                  </a:lnTo>
                  <a:lnTo>
                    <a:pt x="2175" y="554"/>
                  </a:lnTo>
                  <a:lnTo>
                    <a:pt x="2175" y="554"/>
                  </a:lnTo>
                  <a:lnTo>
                    <a:pt x="2175" y="554"/>
                  </a:lnTo>
                  <a:lnTo>
                    <a:pt x="2175" y="554"/>
                  </a:lnTo>
                  <a:lnTo>
                    <a:pt x="2175" y="574"/>
                  </a:lnTo>
                  <a:lnTo>
                    <a:pt x="2175" y="574"/>
                  </a:lnTo>
                  <a:lnTo>
                    <a:pt x="2175" y="574"/>
                  </a:lnTo>
                  <a:lnTo>
                    <a:pt x="2175" y="574"/>
                  </a:lnTo>
                  <a:lnTo>
                    <a:pt x="2195" y="574"/>
                  </a:lnTo>
                  <a:lnTo>
                    <a:pt x="2195" y="574"/>
                  </a:lnTo>
                  <a:lnTo>
                    <a:pt x="2195" y="574"/>
                  </a:lnTo>
                  <a:lnTo>
                    <a:pt x="2195" y="594"/>
                  </a:lnTo>
                  <a:lnTo>
                    <a:pt x="2195" y="594"/>
                  </a:lnTo>
                  <a:lnTo>
                    <a:pt x="2195" y="594"/>
                  </a:lnTo>
                  <a:lnTo>
                    <a:pt x="2195" y="594"/>
                  </a:lnTo>
                  <a:lnTo>
                    <a:pt x="2195" y="594"/>
                  </a:lnTo>
                  <a:lnTo>
                    <a:pt x="2195" y="594"/>
                  </a:lnTo>
                  <a:lnTo>
                    <a:pt x="2195" y="594"/>
                  </a:lnTo>
                  <a:lnTo>
                    <a:pt x="2195" y="594"/>
                  </a:lnTo>
                  <a:lnTo>
                    <a:pt x="2195" y="615"/>
                  </a:lnTo>
                  <a:lnTo>
                    <a:pt x="2195" y="615"/>
                  </a:lnTo>
                  <a:lnTo>
                    <a:pt x="2195" y="615"/>
                  </a:lnTo>
                  <a:lnTo>
                    <a:pt x="2195" y="615"/>
                  </a:lnTo>
                  <a:lnTo>
                    <a:pt x="2215" y="615"/>
                  </a:lnTo>
                  <a:lnTo>
                    <a:pt x="2215" y="615"/>
                  </a:lnTo>
                  <a:lnTo>
                    <a:pt x="2215" y="636"/>
                  </a:lnTo>
                  <a:lnTo>
                    <a:pt x="2215" y="636"/>
                  </a:lnTo>
                  <a:lnTo>
                    <a:pt x="2215" y="636"/>
                  </a:lnTo>
                  <a:lnTo>
                    <a:pt x="2215" y="636"/>
                  </a:lnTo>
                  <a:lnTo>
                    <a:pt x="2215" y="636"/>
                  </a:lnTo>
                  <a:lnTo>
                    <a:pt x="2215" y="656"/>
                  </a:lnTo>
                  <a:lnTo>
                    <a:pt x="2215" y="656"/>
                  </a:lnTo>
                  <a:lnTo>
                    <a:pt x="2215" y="676"/>
                  </a:lnTo>
                  <a:lnTo>
                    <a:pt x="2215" y="676"/>
                  </a:lnTo>
                  <a:lnTo>
                    <a:pt x="2195" y="676"/>
                  </a:lnTo>
                  <a:lnTo>
                    <a:pt x="2195" y="676"/>
                  </a:lnTo>
                  <a:lnTo>
                    <a:pt x="2195" y="697"/>
                  </a:lnTo>
                  <a:lnTo>
                    <a:pt x="2195" y="697"/>
                  </a:lnTo>
                  <a:lnTo>
                    <a:pt x="2195" y="697"/>
                  </a:lnTo>
                  <a:lnTo>
                    <a:pt x="2195" y="697"/>
                  </a:lnTo>
                  <a:lnTo>
                    <a:pt x="2195" y="697"/>
                  </a:lnTo>
                  <a:lnTo>
                    <a:pt x="2195" y="697"/>
                  </a:lnTo>
                  <a:lnTo>
                    <a:pt x="2195" y="697"/>
                  </a:lnTo>
                  <a:lnTo>
                    <a:pt x="2195" y="697"/>
                  </a:lnTo>
                  <a:lnTo>
                    <a:pt x="2175" y="697"/>
                  </a:lnTo>
                  <a:lnTo>
                    <a:pt x="2175" y="697"/>
                  </a:lnTo>
                  <a:lnTo>
                    <a:pt x="2175" y="676"/>
                  </a:lnTo>
                  <a:lnTo>
                    <a:pt x="2175" y="676"/>
                  </a:lnTo>
                  <a:lnTo>
                    <a:pt x="2154" y="676"/>
                  </a:lnTo>
                  <a:lnTo>
                    <a:pt x="2154" y="676"/>
                  </a:lnTo>
                  <a:lnTo>
                    <a:pt x="2154" y="676"/>
                  </a:lnTo>
                  <a:lnTo>
                    <a:pt x="2133" y="676"/>
                  </a:lnTo>
                  <a:lnTo>
                    <a:pt x="2133" y="676"/>
                  </a:lnTo>
                  <a:lnTo>
                    <a:pt x="2133" y="656"/>
                  </a:lnTo>
                  <a:lnTo>
                    <a:pt x="2133" y="656"/>
                  </a:lnTo>
                  <a:lnTo>
                    <a:pt x="2133" y="656"/>
                  </a:lnTo>
                  <a:lnTo>
                    <a:pt x="2133" y="656"/>
                  </a:lnTo>
                  <a:lnTo>
                    <a:pt x="2133" y="656"/>
                  </a:lnTo>
                  <a:lnTo>
                    <a:pt x="2133" y="636"/>
                  </a:lnTo>
                  <a:lnTo>
                    <a:pt x="2133" y="636"/>
                  </a:lnTo>
                  <a:lnTo>
                    <a:pt x="2133" y="636"/>
                  </a:lnTo>
                  <a:lnTo>
                    <a:pt x="2113" y="636"/>
                  </a:lnTo>
                  <a:lnTo>
                    <a:pt x="2113" y="636"/>
                  </a:lnTo>
                  <a:lnTo>
                    <a:pt x="2093" y="636"/>
                  </a:lnTo>
                  <a:lnTo>
                    <a:pt x="2093" y="615"/>
                  </a:lnTo>
                  <a:lnTo>
                    <a:pt x="2072" y="615"/>
                  </a:lnTo>
                  <a:lnTo>
                    <a:pt x="2072" y="615"/>
                  </a:lnTo>
                  <a:lnTo>
                    <a:pt x="2031" y="615"/>
                  </a:lnTo>
                  <a:lnTo>
                    <a:pt x="2031" y="615"/>
                  </a:lnTo>
                  <a:lnTo>
                    <a:pt x="2011" y="636"/>
                  </a:lnTo>
                  <a:lnTo>
                    <a:pt x="2011" y="636"/>
                  </a:lnTo>
                  <a:lnTo>
                    <a:pt x="2011" y="636"/>
                  </a:lnTo>
                  <a:lnTo>
                    <a:pt x="1990" y="636"/>
                  </a:lnTo>
                  <a:lnTo>
                    <a:pt x="1990" y="636"/>
                  </a:lnTo>
                  <a:lnTo>
                    <a:pt x="1990" y="656"/>
                  </a:lnTo>
                  <a:lnTo>
                    <a:pt x="1990" y="656"/>
                  </a:lnTo>
                  <a:lnTo>
                    <a:pt x="1990" y="656"/>
                  </a:lnTo>
                  <a:lnTo>
                    <a:pt x="1949" y="656"/>
                  </a:lnTo>
                  <a:lnTo>
                    <a:pt x="1949" y="656"/>
                  </a:lnTo>
                  <a:lnTo>
                    <a:pt x="1949" y="636"/>
                  </a:lnTo>
                  <a:lnTo>
                    <a:pt x="1949" y="636"/>
                  </a:lnTo>
                  <a:lnTo>
                    <a:pt x="1949" y="636"/>
                  </a:lnTo>
                  <a:lnTo>
                    <a:pt x="1928" y="636"/>
                  </a:lnTo>
                  <a:lnTo>
                    <a:pt x="1928" y="636"/>
                  </a:lnTo>
                  <a:lnTo>
                    <a:pt x="1928" y="636"/>
                  </a:lnTo>
                  <a:lnTo>
                    <a:pt x="1908" y="656"/>
                  </a:lnTo>
                  <a:lnTo>
                    <a:pt x="1908" y="656"/>
                  </a:lnTo>
                  <a:lnTo>
                    <a:pt x="1908" y="656"/>
                  </a:lnTo>
                  <a:lnTo>
                    <a:pt x="1908" y="656"/>
                  </a:lnTo>
                  <a:lnTo>
                    <a:pt x="1908" y="676"/>
                  </a:lnTo>
                  <a:lnTo>
                    <a:pt x="1887" y="676"/>
                  </a:lnTo>
                  <a:lnTo>
                    <a:pt x="1887" y="676"/>
                  </a:lnTo>
                  <a:lnTo>
                    <a:pt x="1887" y="697"/>
                  </a:lnTo>
                  <a:lnTo>
                    <a:pt x="1887" y="697"/>
                  </a:lnTo>
                  <a:lnTo>
                    <a:pt x="1887" y="697"/>
                  </a:lnTo>
                  <a:lnTo>
                    <a:pt x="1867" y="697"/>
                  </a:lnTo>
                  <a:lnTo>
                    <a:pt x="1867" y="697"/>
                  </a:lnTo>
                  <a:lnTo>
                    <a:pt x="1867" y="697"/>
                  </a:lnTo>
                  <a:lnTo>
                    <a:pt x="1846" y="718"/>
                  </a:lnTo>
                  <a:lnTo>
                    <a:pt x="1846" y="718"/>
                  </a:lnTo>
                  <a:lnTo>
                    <a:pt x="1846" y="718"/>
                  </a:lnTo>
                  <a:lnTo>
                    <a:pt x="1846" y="697"/>
                  </a:lnTo>
                  <a:lnTo>
                    <a:pt x="1825" y="697"/>
                  </a:lnTo>
                  <a:lnTo>
                    <a:pt x="1825" y="676"/>
                  </a:lnTo>
                  <a:lnTo>
                    <a:pt x="1825" y="676"/>
                  </a:lnTo>
                  <a:lnTo>
                    <a:pt x="1825" y="676"/>
                  </a:lnTo>
                  <a:lnTo>
                    <a:pt x="1805" y="676"/>
                  </a:lnTo>
                  <a:lnTo>
                    <a:pt x="1805" y="656"/>
                  </a:lnTo>
                  <a:lnTo>
                    <a:pt x="1805" y="656"/>
                  </a:lnTo>
                  <a:lnTo>
                    <a:pt x="1805" y="636"/>
                  </a:lnTo>
                  <a:lnTo>
                    <a:pt x="1785" y="636"/>
                  </a:lnTo>
                  <a:lnTo>
                    <a:pt x="1785" y="615"/>
                  </a:lnTo>
                  <a:lnTo>
                    <a:pt x="1785" y="615"/>
                  </a:lnTo>
                  <a:lnTo>
                    <a:pt x="1764" y="615"/>
                  </a:lnTo>
                  <a:lnTo>
                    <a:pt x="1764" y="615"/>
                  </a:lnTo>
                  <a:lnTo>
                    <a:pt x="1764" y="615"/>
                  </a:lnTo>
                  <a:lnTo>
                    <a:pt x="1743" y="615"/>
                  </a:lnTo>
                  <a:lnTo>
                    <a:pt x="1743" y="615"/>
                  </a:lnTo>
                  <a:lnTo>
                    <a:pt x="1743" y="636"/>
                  </a:lnTo>
                  <a:lnTo>
                    <a:pt x="1743" y="636"/>
                  </a:lnTo>
                  <a:lnTo>
                    <a:pt x="1723" y="636"/>
                  </a:lnTo>
                  <a:lnTo>
                    <a:pt x="1703" y="656"/>
                  </a:lnTo>
                  <a:lnTo>
                    <a:pt x="1703" y="656"/>
                  </a:lnTo>
                  <a:lnTo>
                    <a:pt x="1703" y="656"/>
                  </a:lnTo>
                  <a:lnTo>
                    <a:pt x="1682" y="676"/>
                  </a:lnTo>
                  <a:lnTo>
                    <a:pt x="1682" y="676"/>
                  </a:lnTo>
                  <a:lnTo>
                    <a:pt x="1682" y="697"/>
                  </a:lnTo>
                  <a:lnTo>
                    <a:pt x="1682" y="697"/>
                  </a:lnTo>
                  <a:lnTo>
                    <a:pt x="1682" y="718"/>
                  </a:lnTo>
                  <a:lnTo>
                    <a:pt x="1682" y="718"/>
                  </a:lnTo>
                  <a:lnTo>
                    <a:pt x="1682" y="738"/>
                  </a:lnTo>
                  <a:lnTo>
                    <a:pt x="1682" y="718"/>
                  </a:lnTo>
                  <a:lnTo>
                    <a:pt x="1682" y="718"/>
                  </a:lnTo>
                  <a:lnTo>
                    <a:pt x="1661" y="718"/>
                  </a:lnTo>
                  <a:lnTo>
                    <a:pt x="1661" y="718"/>
                  </a:lnTo>
                  <a:lnTo>
                    <a:pt x="1661" y="718"/>
                  </a:lnTo>
                  <a:lnTo>
                    <a:pt x="1661" y="718"/>
                  </a:lnTo>
                  <a:lnTo>
                    <a:pt x="1661" y="718"/>
                  </a:lnTo>
                  <a:lnTo>
                    <a:pt x="1661" y="718"/>
                  </a:lnTo>
                  <a:lnTo>
                    <a:pt x="1641" y="697"/>
                  </a:lnTo>
                  <a:lnTo>
                    <a:pt x="1641" y="676"/>
                  </a:lnTo>
                  <a:lnTo>
                    <a:pt x="1641" y="676"/>
                  </a:lnTo>
                  <a:lnTo>
                    <a:pt x="1641" y="676"/>
                  </a:lnTo>
                  <a:lnTo>
                    <a:pt x="1621" y="676"/>
                  </a:lnTo>
                  <a:lnTo>
                    <a:pt x="1600" y="656"/>
                  </a:lnTo>
                  <a:lnTo>
                    <a:pt x="1600" y="676"/>
                  </a:lnTo>
                  <a:lnTo>
                    <a:pt x="1579" y="676"/>
                  </a:lnTo>
                  <a:lnTo>
                    <a:pt x="1579" y="676"/>
                  </a:lnTo>
                  <a:lnTo>
                    <a:pt x="1559" y="697"/>
                  </a:lnTo>
                  <a:lnTo>
                    <a:pt x="1559" y="697"/>
                  </a:lnTo>
                  <a:lnTo>
                    <a:pt x="1559" y="697"/>
                  </a:lnTo>
                  <a:lnTo>
                    <a:pt x="1559" y="697"/>
                  </a:lnTo>
                  <a:lnTo>
                    <a:pt x="1559" y="676"/>
                  </a:lnTo>
                  <a:lnTo>
                    <a:pt x="1559" y="676"/>
                  </a:lnTo>
                  <a:lnTo>
                    <a:pt x="1539" y="676"/>
                  </a:lnTo>
                  <a:lnTo>
                    <a:pt x="1539" y="676"/>
                  </a:lnTo>
                  <a:lnTo>
                    <a:pt x="1539" y="656"/>
                  </a:lnTo>
                  <a:lnTo>
                    <a:pt x="1539" y="656"/>
                  </a:lnTo>
                  <a:lnTo>
                    <a:pt x="1539" y="656"/>
                  </a:lnTo>
                  <a:lnTo>
                    <a:pt x="1518" y="656"/>
                  </a:lnTo>
                  <a:lnTo>
                    <a:pt x="1518" y="656"/>
                  </a:lnTo>
                  <a:lnTo>
                    <a:pt x="1518" y="636"/>
                  </a:lnTo>
                  <a:lnTo>
                    <a:pt x="1518" y="636"/>
                  </a:lnTo>
                  <a:lnTo>
                    <a:pt x="1518" y="656"/>
                  </a:lnTo>
                  <a:lnTo>
                    <a:pt x="1497" y="656"/>
                  </a:lnTo>
                  <a:lnTo>
                    <a:pt x="1497" y="656"/>
                  </a:lnTo>
                  <a:lnTo>
                    <a:pt x="1497" y="676"/>
                  </a:lnTo>
                  <a:lnTo>
                    <a:pt x="1497" y="697"/>
                  </a:lnTo>
                  <a:lnTo>
                    <a:pt x="1477" y="697"/>
                  </a:lnTo>
                  <a:lnTo>
                    <a:pt x="1457" y="697"/>
                  </a:lnTo>
                  <a:lnTo>
                    <a:pt x="1457" y="697"/>
                  </a:lnTo>
                  <a:lnTo>
                    <a:pt x="1436" y="697"/>
                  </a:lnTo>
                  <a:lnTo>
                    <a:pt x="1436" y="676"/>
                  </a:lnTo>
                  <a:lnTo>
                    <a:pt x="1415" y="676"/>
                  </a:lnTo>
                  <a:lnTo>
                    <a:pt x="1415" y="676"/>
                  </a:lnTo>
                  <a:lnTo>
                    <a:pt x="1415" y="697"/>
                  </a:lnTo>
                  <a:lnTo>
                    <a:pt x="1415" y="697"/>
                  </a:lnTo>
                  <a:lnTo>
                    <a:pt x="1415" y="697"/>
                  </a:lnTo>
                  <a:lnTo>
                    <a:pt x="1415" y="718"/>
                  </a:lnTo>
                  <a:lnTo>
                    <a:pt x="1415" y="718"/>
                  </a:lnTo>
                  <a:lnTo>
                    <a:pt x="1415" y="718"/>
                  </a:lnTo>
                  <a:lnTo>
                    <a:pt x="1415" y="718"/>
                  </a:lnTo>
                  <a:lnTo>
                    <a:pt x="1415" y="738"/>
                  </a:lnTo>
                  <a:lnTo>
                    <a:pt x="1395" y="758"/>
                  </a:lnTo>
                  <a:lnTo>
                    <a:pt x="1395" y="758"/>
                  </a:lnTo>
                  <a:lnTo>
                    <a:pt x="1395" y="758"/>
                  </a:lnTo>
                  <a:lnTo>
                    <a:pt x="1395" y="758"/>
                  </a:lnTo>
                  <a:lnTo>
                    <a:pt x="1375" y="758"/>
                  </a:lnTo>
                  <a:lnTo>
                    <a:pt x="1375" y="738"/>
                  </a:lnTo>
                  <a:lnTo>
                    <a:pt x="1375" y="738"/>
                  </a:lnTo>
                  <a:lnTo>
                    <a:pt x="1375" y="738"/>
                  </a:lnTo>
                  <a:lnTo>
                    <a:pt x="1375" y="718"/>
                  </a:lnTo>
                  <a:lnTo>
                    <a:pt x="1375" y="718"/>
                  </a:lnTo>
                  <a:lnTo>
                    <a:pt x="1375" y="697"/>
                  </a:lnTo>
                  <a:lnTo>
                    <a:pt x="1375" y="697"/>
                  </a:lnTo>
                  <a:lnTo>
                    <a:pt x="1354" y="697"/>
                  </a:lnTo>
                  <a:lnTo>
                    <a:pt x="1333" y="697"/>
                  </a:lnTo>
                  <a:lnTo>
                    <a:pt x="1333" y="697"/>
                  </a:lnTo>
                  <a:lnTo>
                    <a:pt x="1313" y="697"/>
                  </a:lnTo>
                  <a:lnTo>
                    <a:pt x="1313" y="697"/>
                  </a:lnTo>
                  <a:lnTo>
                    <a:pt x="1313" y="718"/>
                  </a:lnTo>
                  <a:lnTo>
                    <a:pt x="1292" y="718"/>
                  </a:lnTo>
                  <a:lnTo>
                    <a:pt x="1292" y="718"/>
                  </a:lnTo>
                  <a:lnTo>
                    <a:pt x="1272" y="718"/>
                  </a:lnTo>
                  <a:lnTo>
                    <a:pt x="1272" y="718"/>
                  </a:lnTo>
                  <a:lnTo>
                    <a:pt x="1251" y="718"/>
                  </a:lnTo>
                  <a:lnTo>
                    <a:pt x="1251" y="718"/>
                  </a:lnTo>
                  <a:lnTo>
                    <a:pt x="1251" y="718"/>
                  </a:lnTo>
                  <a:lnTo>
                    <a:pt x="1251" y="697"/>
                  </a:lnTo>
                  <a:lnTo>
                    <a:pt x="1251" y="697"/>
                  </a:lnTo>
                  <a:lnTo>
                    <a:pt x="1251" y="697"/>
                  </a:lnTo>
                  <a:lnTo>
                    <a:pt x="1231" y="697"/>
                  </a:lnTo>
                  <a:lnTo>
                    <a:pt x="1231" y="697"/>
                  </a:lnTo>
                  <a:lnTo>
                    <a:pt x="1231" y="697"/>
                  </a:lnTo>
                  <a:lnTo>
                    <a:pt x="1231" y="676"/>
                  </a:lnTo>
                  <a:lnTo>
                    <a:pt x="1231" y="676"/>
                  </a:lnTo>
                  <a:lnTo>
                    <a:pt x="1231" y="656"/>
                  </a:lnTo>
                  <a:lnTo>
                    <a:pt x="1210" y="656"/>
                  </a:lnTo>
                  <a:lnTo>
                    <a:pt x="1210" y="656"/>
                  </a:lnTo>
                  <a:lnTo>
                    <a:pt x="1190" y="656"/>
                  </a:lnTo>
                  <a:lnTo>
                    <a:pt x="1169" y="656"/>
                  </a:lnTo>
                  <a:lnTo>
                    <a:pt x="1149" y="676"/>
                  </a:lnTo>
                  <a:lnTo>
                    <a:pt x="1128" y="676"/>
                  </a:lnTo>
                  <a:lnTo>
                    <a:pt x="1067" y="656"/>
                  </a:lnTo>
                  <a:lnTo>
                    <a:pt x="1005" y="656"/>
                  </a:lnTo>
                  <a:lnTo>
                    <a:pt x="1005" y="656"/>
                  </a:lnTo>
                  <a:lnTo>
                    <a:pt x="1005" y="656"/>
                  </a:lnTo>
                  <a:lnTo>
                    <a:pt x="1005" y="656"/>
                  </a:lnTo>
                  <a:lnTo>
                    <a:pt x="1005" y="656"/>
                  </a:lnTo>
                  <a:lnTo>
                    <a:pt x="1005" y="656"/>
                  </a:lnTo>
                  <a:lnTo>
                    <a:pt x="1005" y="656"/>
                  </a:lnTo>
                  <a:lnTo>
                    <a:pt x="923" y="656"/>
                  </a:lnTo>
                  <a:lnTo>
                    <a:pt x="923" y="656"/>
                  </a:lnTo>
                  <a:lnTo>
                    <a:pt x="903" y="636"/>
                  </a:lnTo>
                  <a:lnTo>
                    <a:pt x="903" y="636"/>
                  </a:lnTo>
                  <a:lnTo>
                    <a:pt x="882" y="636"/>
                  </a:lnTo>
                  <a:lnTo>
                    <a:pt x="821" y="636"/>
                  </a:lnTo>
                  <a:lnTo>
                    <a:pt x="800" y="656"/>
                  </a:lnTo>
                  <a:lnTo>
                    <a:pt x="759" y="656"/>
                  </a:lnTo>
                  <a:lnTo>
                    <a:pt x="698" y="656"/>
                  </a:lnTo>
                  <a:lnTo>
                    <a:pt x="656" y="656"/>
                  </a:lnTo>
                  <a:lnTo>
                    <a:pt x="636" y="656"/>
                  </a:lnTo>
                  <a:lnTo>
                    <a:pt x="616" y="676"/>
                  </a:lnTo>
                  <a:lnTo>
                    <a:pt x="595" y="676"/>
                  </a:lnTo>
                  <a:lnTo>
                    <a:pt x="534" y="718"/>
                  </a:lnTo>
                  <a:lnTo>
                    <a:pt x="513" y="718"/>
                  </a:lnTo>
                  <a:lnTo>
                    <a:pt x="492" y="718"/>
                  </a:lnTo>
                  <a:lnTo>
                    <a:pt x="431" y="718"/>
                  </a:lnTo>
                  <a:lnTo>
                    <a:pt x="431" y="718"/>
                  </a:lnTo>
                  <a:lnTo>
                    <a:pt x="431" y="738"/>
                  </a:lnTo>
                  <a:lnTo>
                    <a:pt x="410" y="758"/>
                  </a:lnTo>
                  <a:lnTo>
                    <a:pt x="410" y="758"/>
                  </a:lnTo>
                  <a:lnTo>
                    <a:pt x="410" y="800"/>
                  </a:lnTo>
                  <a:lnTo>
                    <a:pt x="410" y="800"/>
                  </a:lnTo>
                  <a:lnTo>
                    <a:pt x="370" y="820"/>
                  </a:lnTo>
                  <a:lnTo>
                    <a:pt x="349" y="882"/>
                  </a:lnTo>
                  <a:lnTo>
                    <a:pt x="328" y="882"/>
                  </a:lnTo>
                  <a:lnTo>
                    <a:pt x="328" y="861"/>
                  </a:lnTo>
                  <a:lnTo>
                    <a:pt x="308" y="861"/>
                  </a:lnTo>
                  <a:lnTo>
                    <a:pt x="308" y="861"/>
                  </a:lnTo>
                  <a:lnTo>
                    <a:pt x="287" y="861"/>
                  </a:lnTo>
                  <a:lnTo>
                    <a:pt x="266" y="861"/>
                  </a:lnTo>
                  <a:lnTo>
                    <a:pt x="266" y="861"/>
                  </a:lnTo>
                  <a:lnTo>
                    <a:pt x="246" y="861"/>
                  </a:lnTo>
                  <a:lnTo>
                    <a:pt x="226" y="861"/>
                  </a:lnTo>
                  <a:lnTo>
                    <a:pt x="226" y="882"/>
                  </a:lnTo>
                  <a:lnTo>
                    <a:pt x="226" y="882"/>
                  </a:lnTo>
                  <a:lnTo>
                    <a:pt x="226" y="882"/>
                  </a:lnTo>
                  <a:lnTo>
                    <a:pt x="226" y="882"/>
                  </a:lnTo>
                  <a:lnTo>
                    <a:pt x="246" y="902"/>
                  </a:lnTo>
                  <a:lnTo>
                    <a:pt x="246" y="902"/>
                  </a:lnTo>
                  <a:lnTo>
                    <a:pt x="246" y="922"/>
                  </a:lnTo>
                  <a:lnTo>
                    <a:pt x="246" y="922"/>
                  </a:lnTo>
                  <a:lnTo>
                    <a:pt x="246" y="922"/>
                  </a:lnTo>
                  <a:lnTo>
                    <a:pt x="246" y="922"/>
                  </a:lnTo>
                  <a:lnTo>
                    <a:pt x="246" y="922"/>
                  </a:lnTo>
                  <a:lnTo>
                    <a:pt x="246" y="922"/>
                  </a:lnTo>
                  <a:lnTo>
                    <a:pt x="246" y="922"/>
                  </a:lnTo>
                  <a:lnTo>
                    <a:pt x="246" y="943"/>
                  </a:lnTo>
                  <a:lnTo>
                    <a:pt x="246" y="943"/>
                  </a:lnTo>
                  <a:lnTo>
                    <a:pt x="246" y="943"/>
                  </a:lnTo>
                  <a:lnTo>
                    <a:pt x="266" y="963"/>
                  </a:lnTo>
                  <a:lnTo>
                    <a:pt x="266" y="963"/>
                  </a:lnTo>
                  <a:lnTo>
                    <a:pt x="266" y="963"/>
                  </a:lnTo>
                  <a:lnTo>
                    <a:pt x="266" y="963"/>
                  </a:lnTo>
                  <a:lnTo>
                    <a:pt x="266" y="983"/>
                  </a:lnTo>
                  <a:lnTo>
                    <a:pt x="266" y="983"/>
                  </a:lnTo>
                  <a:lnTo>
                    <a:pt x="266" y="983"/>
                  </a:lnTo>
                  <a:lnTo>
                    <a:pt x="266" y="983"/>
                  </a:lnTo>
                  <a:lnTo>
                    <a:pt x="266" y="1004"/>
                  </a:lnTo>
                  <a:lnTo>
                    <a:pt x="266" y="1004"/>
                  </a:lnTo>
                  <a:lnTo>
                    <a:pt x="266" y="1004"/>
                  </a:lnTo>
                  <a:lnTo>
                    <a:pt x="266" y="1025"/>
                  </a:lnTo>
                  <a:lnTo>
                    <a:pt x="266" y="1004"/>
                  </a:lnTo>
                  <a:lnTo>
                    <a:pt x="266" y="1025"/>
                  </a:lnTo>
                  <a:lnTo>
                    <a:pt x="287" y="1045"/>
                  </a:lnTo>
                  <a:lnTo>
                    <a:pt x="308" y="1045"/>
                  </a:lnTo>
                  <a:lnTo>
                    <a:pt x="328" y="1065"/>
                  </a:lnTo>
                  <a:lnTo>
                    <a:pt x="328" y="1065"/>
                  </a:lnTo>
                  <a:lnTo>
                    <a:pt x="328" y="1086"/>
                  </a:lnTo>
                  <a:lnTo>
                    <a:pt x="328" y="1086"/>
                  </a:lnTo>
                  <a:lnTo>
                    <a:pt x="328" y="1086"/>
                  </a:lnTo>
                  <a:lnTo>
                    <a:pt x="349" y="1086"/>
                  </a:lnTo>
                  <a:lnTo>
                    <a:pt x="349" y="1107"/>
                  </a:lnTo>
                  <a:lnTo>
                    <a:pt x="349" y="1107"/>
                  </a:lnTo>
                  <a:lnTo>
                    <a:pt x="349" y="1127"/>
                  </a:lnTo>
                  <a:lnTo>
                    <a:pt x="349" y="1127"/>
                  </a:lnTo>
                  <a:lnTo>
                    <a:pt x="349" y="1127"/>
                  </a:lnTo>
                  <a:lnTo>
                    <a:pt x="370" y="1127"/>
                  </a:lnTo>
                  <a:lnTo>
                    <a:pt x="370" y="1147"/>
                  </a:lnTo>
                  <a:lnTo>
                    <a:pt x="370" y="1147"/>
                  </a:lnTo>
                  <a:lnTo>
                    <a:pt x="370" y="1147"/>
                  </a:lnTo>
                  <a:lnTo>
                    <a:pt x="370" y="1147"/>
                  </a:lnTo>
                  <a:lnTo>
                    <a:pt x="370" y="1147"/>
                  </a:lnTo>
                  <a:lnTo>
                    <a:pt x="370" y="1147"/>
                  </a:lnTo>
                  <a:lnTo>
                    <a:pt x="390" y="1168"/>
                  </a:lnTo>
                  <a:lnTo>
                    <a:pt x="410" y="1189"/>
                  </a:lnTo>
                  <a:lnTo>
                    <a:pt x="431" y="1189"/>
                  </a:lnTo>
                  <a:lnTo>
                    <a:pt x="431" y="1189"/>
                  </a:lnTo>
                  <a:lnTo>
                    <a:pt x="431" y="1209"/>
                  </a:lnTo>
                  <a:lnTo>
                    <a:pt x="431" y="1209"/>
                  </a:lnTo>
                  <a:lnTo>
                    <a:pt x="410" y="1209"/>
                  </a:lnTo>
                  <a:lnTo>
                    <a:pt x="410" y="1209"/>
                  </a:lnTo>
                  <a:lnTo>
                    <a:pt x="390" y="1209"/>
                  </a:lnTo>
                  <a:lnTo>
                    <a:pt x="390" y="1209"/>
                  </a:lnTo>
                  <a:lnTo>
                    <a:pt x="390" y="1209"/>
                  </a:lnTo>
                  <a:lnTo>
                    <a:pt x="390" y="1229"/>
                  </a:lnTo>
                  <a:lnTo>
                    <a:pt x="390" y="1229"/>
                  </a:lnTo>
                  <a:lnTo>
                    <a:pt x="390" y="1229"/>
                  </a:lnTo>
                  <a:lnTo>
                    <a:pt x="390" y="1229"/>
                  </a:lnTo>
                  <a:lnTo>
                    <a:pt x="410" y="1229"/>
                  </a:lnTo>
                  <a:lnTo>
                    <a:pt x="410" y="1250"/>
                  </a:lnTo>
                  <a:lnTo>
                    <a:pt x="410" y="1250"/>
                  </a:lnTo>
                  <a:lnTo>
                    <a:pt x="410" y="1250"/>
                  </a:lnTo>
                  <a:lnTo>
                    <a:pt x="410" y="1250"/>
                  </a:lnTo>
                  <a:lnTo>
                    <a:pt x="431" y="1250"/>
                  </a:lnTo>
                  <a:lnTo>
                    <a:pt x="431" y="1271"/>
                  </a:lnTo>
                  <a:lnTo>
                    <a:pt x="431" y="1271"/>
                  </a:lnTo>
                  <a:lnTo>
                    <a:pt x="431" y="1291"/>
                  </a:lnTo>
                  <a:lnTo>
                    <a:pt x="431" y="1291"/>
                  </a:lnTo>
                  <a:lnTo>
                    <a:pt x="431" y="1311"/>
                  </a:lnTo>
                  <a:lnTo>
                    <a:pt x="431" y="1332"/>
                  </a:lnTo>
                  <a:lnTo>
                    <a:pt x="452" y="1332"/>
                  </a:lnTo>
                  <a:lnTo>
                    <a:pt x="452" y="1332"/>
                  </a:lnTo>
                  <a:lnTo>
                    <a:pt x="452" y="1332"/>
                  </a:lnTo>
                  <a:lnTo>
                    <a:pt x="431" y="1353"/>
                  </a:lnTo>
                  <a:lnTo>
                    <a:pt x="431" y="1353"/>
                  </a:lnTo>
                  <a:lnTo>
                    <a:pt x="410" y="1353"/>
                  </a:lnTo>
                  <a:lnTo>
                    <a:pt x="410" y="1373"/>
                  </a:lnTo>
                  <a:lnTo>
                    <a:pt x="410" y="1373"/>
                  </a:lnTo>
                  <a:lnTo>
                    <a:pt x="431" y="1373"/>
                  </a:lnTo>
                  <a:lnTo>
                    <a:pt x="410" y="1393"/>
                  </a:lnTo>
                  <a:lnTo>
                    <a:pt x="410" y="1393"/>
                  </a:lnTo>
                  <a:lnTo>
                    <a:pt x="410" y="1414"/>
                  </a:lnTo>
                  <a:lnTo>
                    <a:pt x="349" y="1414"/>
                  </a:lnTo>
                  <a:lnTo>
                    <a:pt x="349" y="1414"/>
                  </a:lnTo>
                  <a:lnTo>
                    <a:pt x="328" y="1435"/>
                  </a:lnTo>
                  <a:lnTo>
                    <a:pt x="328" y="1435"/>
                  </a:lnTo>
                  <a:lnTo>
                    <a:pt x="328" y="1435"/>
                  </a:lnTo>
                  <a:lnTo>
                    <a:pt x="328" y="1455"/>
                  </a:lnTo>
                  <a:lnTo>
                    <a:pt x="328" y="1455"/>
                  </a:lnTo>
                  <a:lnTo>
                    <a:pt x="328" y="1455"/>
                  </a:lnTo>
                  <a:lnTo>
                    <a:pt x="308" y="1476"/>
                  </a:lnTo>
                  <a:lnTo>
                    <a:pt x="308" y="1496"/>
                  </a:lnTo>
                  <a:lnTo>
                    <a:pt x="308" y="1496"/>
                  </a:lnTo>
                  <a:lnTo>
                    <a:pt x="308" y="1496"/>
                  </a:lnTo>
                  <a:lnTo>
                    <a:pt x="308" y="1496"/>
                  </a:lnTo>
                  <a:lnTo>
                    <a:pt x="287" y="1517"/>
                  </a:lnTo>
                  <a:lnTo>
                    <a:pt x="266" y="1517"/>
                  </a:lnTo>
                  <a:lnTo>
                    <a:pt x="226" y="1599"/>
                  </a:lnTo>
                  <a:lnTo>
                    <a:pt x="205" y="1619"/>
                  </a:lnTo>
                  <a:lnTo>
                    <a:pt x="205" y="1619"/>
                  </a:lnTo>
                  <a:lnTo>
                    <a:pt x="184" y="1640"/>
                  </a:lnTo>
                  <a:lnTo>
                    <a:pt x="164" y="1681"/>
                  </a:lnTo>
                  <a:lnTo>
                    <a:pt x="164" y="1701"/>
                  </a:lnTo>
                  <a:lnTo>
                    <a:pt x="164" y="1701"/>
                  </a:lnTo>
                  <a:lnTo>
                    <a:pt x="144" y="1722"/>
                  </a:lnTo>
                  <a:lnTo>
                    <a:pt x="144" y="1722"/>
                  </a:lnTo>
                  <a:lnTo>
                    <a:pt x="144" y="1722"/>
                  </a:lnTo>
                  <a:lnTo>
                    <a:pt x="144" y="1722"/>
                  </a:lnTo>
                  <a:lnTo>
                    <a:pt x="144" y="1722"/>
                  </a:lnTo>
                  <a:lnTo>
                    <a:pt x="144" y="1722"/>
                  </a:lnTo>
                  <a:lnTo>
                    <a:pt x="123" y="1763"/>
                  </a:lnTo>
                  <a:lnTo>
                    <a:pt x="123" y="1763"/>
                  </a:lnTo>
                  <a:lnTo>
                    <a:pt x="123" y="1763"/>
                  </a:lnTo>
                  <a:lnTo>
                    <a:pt x="123" y="1783"/>
                  </a:lnTo>
                  <a:lnTo>
                    <a:pt x="102" y="1783"/>
                  </a:lnTo>
                  <a:lnTo>
                    <a:pt x="102" y="1783"/>
                  </a:lnTo>
                  <a:lnTo>
                    <a:pt x="102" y="1804"/>
                  </a:lnTo>
                  <a:lnTo>
                    <a:pt x="82" y="1824"/>
                  </a:lnTo>
                  <a:lnTo>
                    <a:pt x="82" y="1845"/>
                  </a:lnTo>
                  <a:lnTo>
                    <a:pt x="82" y="1865"/>
                  </a:lnTo>
                  <a:lnTo>
                    <a:pt x="102" y="1865"/>
                  </a:lnTo>
                  <a:lnTo>
                    <a:pt x="102" y="1886"/>
                  </a:lnTo>
                  <a:lnTo>
                    <a:pt x="102" y="1886"/>
                  </a:lnTo>
                  <a:lnTo>
                    <a:pt x="102" y="1886"/>
                  </a:lnTo>
                  <a:lnTo>
                    <a:pt x="102" y="1906"/>
                  </a:lnTo>
                  <a:lnTo>
                    <a:pt x="123" y="1906"/>
                  </a:lnTo>
                  <a:lnTo>
                    <a:pt x="123" y="1906"/>
                  </a:lnTo>
                  <a:lnTo>
                    <a:pt x="123" y="1906"/>
                  </a:lnTo>
                  <a:lnTo>
                    <a:pt x="123" y="1947"/>
                  </a:lnTo>
                  <a:lnTo>
                    <a:pt x="123" y="1968"/>
                  </a:lnTo>
                  <a:lnTo>
                    <a:pt x="123" y="1968"/>
                  </a:lnTo>
                  <a:lnTo>
                    <a:pt x="123" y="1988"/>
                  </a:lnTo>
                  <a:lnTo>
                    <a:pt x="123" y="2009"/>
                  </a:lnTo>
                  <a:lnTo>
                    <a:pt x="123" y="2009"/>
                  </a:lnTo>
                  <a:lnTo>
                    <a:pt x="123" y="2009"/>
                  </a:lnTo>
                  <a:lnTo>
                    <a:pt x="123" y="2009"/>
                  </a:lnTo>
                  <a:lnTo>
                    <a:pt x="123" y="2009"/>
                  </a:lnTo>
                  <a:lnTo>
                    <a:pt x="123" y="2009"/>
                  </a:lnTo>
                  <a:lnTo>
                    <a:pt x="123" y="2009"/>
                  </a:lnTo>
                  <a:lnTo>
                    <a:pt x="123" y="2009"/>
                  </a:lnTo>
                  <a:lnTo>
                    <a:pt x="144" y="2009"/>
                  </a:lnTo>
                  <a:lnTo>
                    <a:pt x="144" y="2029"/>
                  </a:lnTo>
                  <a:lnTo>
                    <a:pt x="144" y="2029"/>
                  </a:lnTo>
                  <a:lnTo>
                    <a:pt x="164" y="2029"/>
                  </a:lnTo>
                  <a:lnTo>
                    <a:pt x="164" y="2029"/>
                  </a:lnTo>
                  <a:lnTo>
                    <a:pt x="164" y="2050"/>
                  </a:lnTo>
                  <a:lnTo>
                    <a:pt x="164" y="2050"/>
                  </a:lnTo>
                  <a:lnTo>
                    <a:pt x="164" y="2050"/>
                  </a:lnTo>
                  <a:lnTo>
                    <a:pt x="164" y="2050"/>
                  </a:lnTo>
                  <a:lnTo>
                    <a:pt x="184" y="2070"/>
                  </a:lnTo>
                  <a:lnTo>
                    <a:pt x="184" y="2070"/>
                  </a:lnTo>
                  <a:lnTo>
                    <a:pt x="184" y="2070"/>
                  </a:lnTo>
                  <a:lnTo>
                    <a:pt x="184" y="2070"/>
                  </a:lnTo>
                  <a:lnTo>
                    <a:pt x="164" y="2070"/>
                  </a:lnTo>
                  <a:lnTo>
                    <a:pt x="164" y="2070"/>
                  </a:lnTo>
                  <a:lnTo>
                    <a:pt x="164" y="2070"/>
                  </a:lnTo>
                  <a:lnTo>
                    <a:pt x="164" y="2070"/>
                  </a:lnTo>
                  <a:lnTo>
                    <a:pt x="144" y="2070"/>
                  </a:lnTo>
                  <a:lnTo>
                    <a:pt x="144" y="2050"/>
                  </a:lnTo>
                  <a:lnTo>
                    <a:pt x="144" y="2050"/>
                  </a:lnTo>
                  <a:lnTo>
                    <a:pt x="144" y="2070"/>
                  </a:lnTo>
                  <a:lnTo>
                    <a:pt x="123" y="2070"/>
                  </a:lnTo>
                  <a:lnTo>
                    <a:pt x="123" y="2070"/>
                  </a:lnTo>
                  <a:lnTo>
                    <a:pt x="102" y="2070"/>
                  </a:lnTo>
                  <a:lnTo>
                    <a:pt x="102" y="2050"/>
                  </a:lnTo>
                  <a:lnTo>
                    <a:pt x="102" y="2050"/>
                  </a:lnTo>
                  <a:lnTo>
                    <a:pt x="82" y="2050"/>
                  </a:lnTo>
                  <a:lnTo>
                    <a:pt x="82" y="2050"/>
                  </a:lnTo>
                  <a:lnTo>
                    <a:pt x="82" y="2070"/>
                  </a:lnTo>
                  <a:lnTo>
                    <a:pt x="82" y="2070"/>
                  </a:lnTo>
                  <a:lnTo>
                    <a:pt x="82" y="2091"/>
                  </a:lnTo>
                  <a:lnTo>
                    <a:pt x="82" y="2091"/>
                  </a:lnTo>
                  <a:lnTo>
                    <a:pt x="82" y="2091"/>
                  </a:lnTo>
                  <a:lnTo>
                    <a:pt x="62" y="2091"/>
                  </a:lnTo>
                  <a:lnTo>
                    <a:pt x="62" y="2112"/>
                  </a:lnTo>
                  <a:lnTo>
                    <a:pt x="62" y="2132"/>
                  </a:lnTo>
                  <a:lnTo>
                    <a:pt x="62" y="2132"/>
                  </a:lnTo>
                  <a:lnTo>
                    <a:pt x="62" y="2132"/>
                  </a:lnTo>
                  <a:lnTo>
                    <a:pt x="62" y="2132"/>
                  </a:lnTo>
                  <a:lnTo>
                    <a:pt x="62" y="2132"/>
                  </a:lnTo>
                  <a:lnTo>
                    <a:pt x="62" y="2152"/>
                  </a:lnTo>
                  <a:lnTo>
                    <a:pt x="41" y="2152"/>
                  </a:lnTo>
                  <a:lnTo>
                    <a:pt x="41" y="2152"/>
                  </a:lnTo>
                  <a:lnTo>
                    <a:pt x="41" y="2152"/>
                  </a:lnTo>
                  <a:lnTo>
                    <a:pt x="41" y="2152"/>
                  </a:lnTo>
                  <a:lnTo>
                    <a:pt x="41" y="2173"/>
                  </a:lnTo>
                  <a:lnTo>
                    <a:pt x="41" y="2173"/>
                  </a:lnTo>
                  <a:lnTo>
                    <a:pt x="41" y="2194"/>
                  </a:lnTo>
                  <a:lnTo>
                    <a:pt x="41" y="2194"/>
                  </a:lnTo>
                  <a:lnTo>
                    <a:pt x="41" y="2194"/>
                  </a:lnTo>
                  <a:lnTo>
                    <a:pt x="41" y="2194"/>
                  </a:lnTo>
                  <a:lnTo>
                    <a:pt x="41" y="2194"/>
                  </a:lnTo>
                  <a:lnTo>
                    <a:pt x="41" y="2194"/>
                  </a:lnTo>
                  <a:lnTo>
                    <a:pt x="41" y="2214"/>
                  </a:lnTo>
                  <a:lnTo>
                    <a:pt x="41" y="2214"/>
                  </a:lnTo>
                  <a:lnTo>
                    <a:pt x="41" y="2234"/>
                  </a:lnTo>
                  <a:lnTo>
                    <a:pt x="41" y="2234"/>
                  </a:lnTo>
                  <a:lnTo>
                    <a:pt x="41" y="2234"/>
                  </a:lnTo>
                  <a:lnTo>
                    <a:pt x="20" y="2255"/>
                  </a:lnTo>
                  <a:lnTo>
                    <a:pt x="20" y="2255"/>
                  </a:lnTo>
                  <a:lnTo>
                    <a:pt x="20" y="2255"/>
                  </a:lnTo>
                  <a:lnTo>
                    <a:pt x="20" y="2255"/>
                  </a:lnTo>
                  <a:lnTo>
                    <a:pt x="20" y="2255"/>
                  </a:lnTo>
                  <a:lnTo>
                    <a:pt x="20" y="2276"/>
                  </a:lnTo>
                  <a:lnTo>
                    <a:pt x="0" y="2276"/>
                  </a:lnTo>
                  <a:lnTo>
                    <a:pt x="0" y="2296"/>
                  </a:lnTo>
                  <a:lnTo>
                    <a:pt x="0" y="2296"/>
                  </a:lnTo>
                  <a:lnTo>
                    <a:pt x="0" y="2316"/>
                  </a:lnTo>
                  <a:lnTo>
                    <a:pt x="0" y="2337"/>
                  </a:lnTo>
                  <a:lnTo>
                    <a:pt x="0" y="2337"/>
                  </a:lnTo>
                  <a:lnTo>
                    <a:pt x="0" y="2358"/>
                  </a:lnTo>
                  <a:lnTo>
                    <a:pt x="0" y="2358"/>
                  </a:lnTo>
                  <a:lnTo>
                    <a:pt x="0" y="2358"/>
                  </a:lnTo>
                  <a:lnTo>
                    <a:pt x="0" y="2358"/>
                  </a:lnTo>
                  <a:lnTo>
                    <a:pt x="0" y="2358"/>
                  </a:lnTo>
                  <a:lnTo>
                    <a:pt x="0" y="2358"/>
                  </a:lnTo>
                  <a:lnTo>
                    <a:pt x="20" y="2358"/>
                  </a:lnTo>
                  <a:lnTo>
                    <a:pt x="20" y="2358"/>
                  </a:lnTo>
                  <a:lnTo>
                    <a:pt x="41" y="2358"/>
                  </a:lnTo>
                  <a:lnTo>
                    <a:pt x="41" y="2378"/>
                  </a:lnTo>
                  <a:lnTo>
                    <a:pt x="41" y="2378"/>
                  </a:lnTo>
                  <a:lnTo>
                    <a:pt x="41" y="2378"/>
                  </a:lnTo>
                  <a:lnTo>
                    <a:pt x="41" y="2378"/>
                  </a:lnTo>
                  <a:lnTo>
                    <a:pt x="62" y="2378"/>
                  </a:lnTo>
                  <a:lnTo>
                    <a:pt x="62" y="2398"/>
                  </a:lnTo>
                  <a:lnTo>
                    <a:pt x="62" y="2398"/>
                  </a:lnTo>
                  <a:lnTo>
                    <a:pt x="62" y="2398"/>
                  </a:lnTo>
                  <a:lnTo>
                    <a:pt x="62" y="2419"/>
                  </a:lnTo>
                  <a:lnTo>
                    <a:pt x="82" y="2440"/>
                  </a:lnTo>
                  <a:lnTo>
                    <a:pt x="82" y="2440"/>
                  </a:lnTo>
                  <a:lnTo>
                    <a:pt x="82" y="2440"/>
                  </a:lnTo>
                  <a:lnTo>
                    <a:pt x="82" y="2440"/>
                  </a:lnTo>
                  <a:lnTo>
                    <a:pt x="82" y="2419"/>
                  </a:lnTo>
                  <a:lnTo>
                    <a:pt x="82" y="2419"/>
                  </a:lnTo>
                  <a:lnTo>
                    <a:pt x="82" y="2419"/>
                  </a:lnTo>
                  <a:lnTo>
                    <a:pt x="82" y="2419"/>
                  </a:lnTo>
                  <a:lnTo>
                    <a:pt x="102" y="2440"/>
                  </a:lnTo>
                  <a:lnTo>
                    <a:pt x="102" y="2440"/>
                  </a:lnTo>
                  <a:lnTo>
                    <a:pt x="102" y="2419"/>
                  </a:lnTo>
                  <a:lnTo>
                    <a:pt x="102" y="2419"/>
                  </a:lnTo>
                  <a:lnTo>
                    <a:pt x="102" y="2419"/>
                  </a:lnTo>
                  <a:lnTo>
                    <a:pt x="102" y="2419"/>
                  </a:lnTo>
                  <a:lnTo>
                    <a:pt x="102" y="2419"/>
                  </a:lnTo>
                  <a:lnTo>
                    <a:pt x="144" y="2460"/>
                  </a:lnTo>
                  <a:lnTo>
                    <a:pt x="144" y="2460"/>
                  </a:lnTo>
                  <a:lnTo>
                    <a:pt x="144" y="2480"/>
                  </a:lnTo>
                  <a:lnTo>
                    <a:pt x="164" y="2480"/>
                  </a:lnTo>
                  <a:lnTo>
                    <a:pt x="164" y="2480"/>
                  </a:lnTo>
                  <a:lnTo>
                    <a:pt x="164" y="2480"/>
                  </a:lnTo>
                  <a:lnTo>
                    <a:pt x="164" y="2480"/>
                  </a:lnTo>
                  <a:lnTo>
                    <a:pt x="184" y="2480"/>
                  </a:lnTo>
                  <a:lnTo>
                    <a:pt x="184" y="2480"/>
                  </a:lnTo>
                  <a:lnTo>
                    <a:pt x="184" y="2480"/>
                  </a:lnTo>
                  <a:lnTo>
                    <a:pt x="205" y="2480"/>
                  </a:lnTo>
                  <a:lnTo>
                    <a:pt x="205" y="2480"/>
                  </a:lnTo>
                  <a:lnTo>
                    <a:pt x="205" y="2480"/>
                  </a:lnTo>
                  <a:lnTo>
                    <a:pt x="226" y="2480"/>
                  </a:lnTo>
                  <a:lnTo>
                    <a:pt x="226" y="2480"/>
                  </a:lnTo>
                  <a:lnTo>
                    <a:pt x="226" y="2501"/>
                  </a:lnTo>
                  <a:lnTo>
                    <a:pt x="226" y="2501"/>
                  </a:lnTo>
                  <a:lnTo>
                    <a:pt x="246" y="2501"/>
                  </a:lnTo>
                  <a:lnTo>
                    <a:pt x="246" y="2501"/>
                  </a:lnTo>
                  <a:lnTo>
                    <a:pt x="226" y="2522"/>
                  </a:lnTo>
                  <a:lnTo>
                    <a:pt x="226" y="2522"/>
                  </a:lnTo>
                  <a:lnTo>
                    <a:pt x="226" y="2522"/>
                  </a:lnTo>
                  <a:lnTo>
                    <a:pt x="226" y="2542"/>
                  </a:lnTo>
                  <a:lnTo>
                    <a:pt x="246" y="2542"/>
                  </a:lnTo>
                  <a:lnTo>
                    <a:pt x="246" y="2542"/>
                  </a:lnTo>
                  <a:lnTo>
                    <a:pt x="266" y="2542"/>
                  </a:lnTo>
                  <a:lnTo>
                    <a:pt x="266" y="2522"/>
                  </a:lnTo>
                  <a:lnTo>
                    <a:pt x="246" y="2522"/>
                  </a:lnTo>
                  <a:lnTo>
                    <a:pt x="266" y="2522"/>
                  </a:lnTo>
                  <a:lnTo>
                    <a:pt x="266" y="2522"/>
                  </a:lnTo>
                  <a:lnTo>
                    <a:pt x="266" y="2522"/>
                  </a:lnTo>
                  <a:lnTo>
                    <a:pt x="266" y="2522"/>
                  </a:lnTo>
                  <a:lnTo>
                    <a:pt x="287" y="2522"/>
                  </a:lnTo>
                  <a:lnTo>
                    <a:pt x="287" y="2522"/>
                  </a:lnTo>
                  <a:lnTo>
                    <a:pt x="287" y="2522"/>
                  </a:lnTo>
                  <a:lnTo>
                    <a:pt x="308" y="2501"/>
                  </a:lnTo>
                  <a:lnTo>
                    <a:pt x="308" y="2501"/>
                  </a:lnTo>
                  <a:lnTo>
                    <a:pt x="308" y="2480"/>
                  </a:lnTo>
                  <a:lnTo>
                    <a:pt x="308" y="2460"/>
                  </a:lnTo>
                  <a:lnTo>
                    <a:pt x="308" y="2460"/>
                  </a:lnTo>
                  <a:lnTo>
                    <a:pt x="328" y="2460"/>
                  </a:lnTo>
                  <a:lnTo>
                    <a:pt x="349" y="2460"/>
                  </a:lnTo>
                  <a:lnTo>
                    <a:pt x="349" y="2480"/>
                  </a:lnTo>
                  <a:lnTo>
                    <a:pt x="370" y="2480"/>
                  </a:lnTo>
                  <a:lnTo>
                    <a:pt x="390" y="2501"/>
                  </a:lnTo>
                  <a:lnTo>
                    <a:pt x="390" y="2501"/>
                  </a:lnTo>
                  <a:lnTo>
                    <a:pt x="390" y="2501"/>
                  </a:lnTo>
                  <a:lnTo>
                    <a:pt x="390" y="2501"/>
                  </a:lnTo>
                  <a:lnTo>
                    <a:pt x="390" y="2501"/>
                  </a:lnTo>
                  <a:lnTo>
                    <a:pt x="390" y="2501"/>
                  </a:lnTo>
                  <a:lnTo>
                    <a:pt x="390" y="2501"/>
                  </a:lnTo>
                  <a:lnTo>
                    <a:pt x="390" y="2501"/>
                  </a:lnTo>
                  <a:lnTo>
                    <a:pt x="390" y="2501"/>
                  </a:lnTo>
                  <a:lnTo>
                    <a:pt x="390" y="2501"/>
                  </a:lnTo>
                  <a:lnTo>
                    <a:pt x="410" y="2501"/>
                  </a:lnTo>
                  <a:lnTo>
                    <a:pt x="431" y="2501"/>
                  </a:lnTo>
                  <a:lnTo>
                    <a:pt x="431" y="2501"/>
                  </a:lnTo>
                  <a:lnTo>
                    <a:pt x="431" y="2501"/>
                  </a:lnTo>
                  <a:lnTo>
                    <a:pt x="431" y="2501"/>
                  </a:lnTo>
                  <a:lnTo>
                    <a:pt x="431" y="2501"/>
                  </a:lnTo>
                  <a:lnTo>
                    <a:pt x="431" y="2501"/>
                  </a:lnTo>
                  <a:lnTo>
                    <a:pt x="431" y="2501"/>
                  </a:lnTo>
                  <a:lnTo>
                    <a:pt x="431" y="2480"/>
                  </a:lnTo>
                  <a:lnTo>
                    <a:pt x="452" y="2480"/>
                  </a:lnTo>
                  <a:lnTo>
                    <a:pt x="452" y="2480"/>
                  </a:lnTo>
                  <a:lnTo>
                    <a:pt x="472" y="2480"/>
                  </a:lnTo>
                  <a:lnTo>
                    <a:pt x="492" y="2480"/>
                  </a:lnTo>
                  <a:lnTo>
                    <a:pt x="492" y="2480"/>
                  </a:lnTo>
                  <a:lnTo>
                    <a:pt x="513" y="2480"/>
                  </a:lnTo>
                  <a:lnTo>
                    <a:pt x="513" y="2480"/>
                  </a:lnTo>
                  <a:lnTo>
                    <a:pt x="534" y="2501"/>
                  </a:lnTo>
                  <a:lnTo>
                    <a:pt x="534" y="2501"/>
                  </a:lnTo>
                  <a:lnTo>
                    <a:pt x="554" y="2501"/>
                  </a:lnTo>
                  <a:lnTo>
                    <a:pt x="574" y="2480"/>
                  </a:lnTo>
                  <a:lnTo>
                    <a:pt x="574" y="2480"/>
                  </a:lnTo>
                  <a:lnTo>
                    <a:pt x="595" y="2480"/>
                  </a:lnTo>
                  <a:lnTo>
                    <a:pt x="595" y="2501"/>
                  </a:lnTo>
                  <a:lnTo>
                    <a:pt x="616" y="2501"/>
                  </a:lnTo>
                  <a:lnTo>
                    <a:pt x="616" y="2501"/>
                  </a:lnTo>
                  <a:lnTo>
                    <a:pt x="636" y="2501"/>
                  </a:lnTo>
                  <a:lnTo>
                    <a:pt x="636" y="2501"/>
                  </a:lnTo>
                  <a:lnTo>
                    <a:pt x="636" y="2501"/>
                  </a:lnTo>
                  <a:lnTo>
                    <a:pt x="656" y="2501"/>
                  </a:lnTo>
                  <a:lnTo>
                    <a:pt x="677" y="2501"/>
                  </a:lnTo>
                  <a:lnTo>
                    <a:pt x="677" y="2480"/>
                  </a:lnTo>
                  <a:lnTo>
                    <a:pt x="698" y="2480"/>
                  </a:lnTo>
                  <a:lnTo>
                    <a:pt x="698" y="2480"/>
                  </a:lnTo>
                  <a:lnTo>
                    <a:pt x="698" y="2480"/>
                  </a:lnTo>
                  <a:lnTo>
                    <a:pt x="718" y="2480"/>
                  </a:lnTo>
                  <a:lnTo>
                    <a:pt x="738" y="2480"/>
                  </a:lnTo>
                  <a:lnTo>
                    <a:pt x="738" y="2480"/>
                  </a:lnTo>
                  <a:lnTo>
                    <a:pt x="759" y="2480"/>
                  </a:lnTo>
                  <a:lnTo>
                    <a:pt x="759" y="2480"/>
                  </a:lnTo>
                  <a:lnTo>
                    <a:pt x="780" y="2480"/>
                  </a:lnTo>
                  <a:lnTo>
                    <a:pt x="780" y="2480"/>
                  </a:lnTo>
                  <a:lnTo>
                    <a:pt x="780" y="2501"/>
                  </a:lnTo>
                  <a:lnTo>
                    <a:pt x="780" y="2501"/>
                  </a:lnTo>
                  <a:lnTo>
                    <a:pt x="780" y="2501"/>
                  </a:lnTo>
                  <a:lnTo>
                    <a:pt x="780" y="2522"/>
                  </a:lnTo>
                  <a:lnTo>
                    <a:pt x="800" y="2522"/>
                  </a:lnTo>
                  <a:lnTo>
                    <a:pt x="821" y="2522"/>
                  </a:lnTo>
                  <a:lnTo>
                    <a:pt x="821" y="2522"/>
                  </a:lnTo>
                  <a:lnTo>
                    <a:pt x="841" y="2522"/>
                  </a:lnTo>
                  <a:lnTo>
                    <a:pt x="841" y="2542"/>
                  </a:lnTo>
                  <a:lnTo>
                    <a:pt x="862" y="2562"/>
                  </a:lnTo>
                  <a:lnTo>
                    <a:pt x="862" y="2562"/>
                  </a:lnTo>
                  <a:lnTo>
                    <a:pt x="882" y="2562"/>
                  </a:lnTo>
                  <a:lnTo>
                    <a:pt x="882" y="2562"/>
                  </a:lnTo>
                  <a:lnTo>
                    <a:pt x="903" y="2542"/>
                  </a:lnTo>
                  <a:lnTo>
                    <a:pt x="923" y="2542"/>
                  </a:lnTo>
                  <a:lnTo>
                    <a:pt x="923" y="2542"/>
                  </a:lnTo>
                  <a:lnTo>
                    <a:pt x="923" y="2542"/>
                  </a:lnTo>
                  <a:lnTo>
                    <a:pt x="923" y="2522"/>
                  </a:lnTo>
                  <a:lnTo>
                    <a:pt x="944" y="2460"/>
                  </a:lnTo>
                  <a:lnTo>
                    <a:pt x="964" y="2460"/>
                  </a:lnTo>
                  <a:lnTo>
                    <a:pt x="1108" y="2419"/>
                  </a:lnTo>
                  <a:lnTo>
                    <a:pt x="1128" y="2398"/>
                  </a:lnTo>
                  <a:lnTo>
                    <a:pt x="1128" y="2398"/>
                  </a:lnTo>
                  <a:lnTo>
                    <a:pt x="1149" y="2398"/>
                  </a:lnTo>
                  <a:lnTo>
                    <a:pt x="1149" y="2398"/>
                  </a:lnTo>
                  <a:lnTo>
                    <a:pt x="1169" y="2398"/>
                  </a:lnTo>
                  <a:lnTo>
                    <a:pt x="1190" y="2378"/>
                  </a:lnTo>
                  <a:lnTo>
                    <a:pt x="1210" y="2378"/>
                  </a:lnTo>
                  <a:lnTo>
                    <a:pt x="1210" y="2378"/>
                  </a:lnTo>
                  <a:lnTo>
                    <a:pt x="1231" y="2378"/>
                  </a:lnTo>
                  <a:lnTo>
                    <a:pt x="1231" y="2378"/>
                  </a:lnTo>
                  <a:lnTo>
                    <a:pt x="1231" y="2358"/>
                  </a:lnTo>
                  <a:lnTo>
                    <a:pt x="1231" y="2337"/>
                  </a:lnTo>
                  <a:lnTo>
                    <a:pt x="1231" y="2337"/>
                  </a:lnTo>
                  <a:lnTo>
                    <a:pt x="1231" y="2337"/>
                  </a:lnTo>
                  <a:lnTo>
                    <a:pt x="1251" y="2316"/>
                  </a:lnTo>
                  <a:lnTo>
                    <a:pt x="1251" y="2316"/>
                  </a:lnTo>
                  <a:lnTo>
                    <a:pt x="1251" y="2296"/>
                  </a:lnTo>
                  <a:lnTo>
                    <a:pt x="1251" y="2276"/>
                  </a:lnTo>
                  <a:lnTo>
                    <a:pt x="1251" y="2276"/>
                  </a:lnTo>
                  <a:lnTo>
                    <a:pt x="1251" y="2276"/>
                  </a:lnTo>
                  <a:lnTo>
                    <a:pt x="1251" y="2276"/>
                  </a:lnTo>
                  <a:lnTo>
                    <a:pt x="1251" y="2276"/>
                  </a:lnTo>
                  <a:lnTo>
                    <a:pt x="1272" y="2255"/>
                  </a:lnTo>
                  <a:lnTo>
                    <a:pt x="1272" y="2255"/>
                  </a:lnTo>
                  <a:lnTo>
                    <a:pt x="1292" y="2255"/>
                  </a:lnTo>
                  <a:lnTo>
                    <a:pt x="1292" y="2255"/>
                  </a:lnTo>
                  <a:lnTo>
                    <a:pt x="1333" y="2234"/>
                  </a:lnTo>
                  <a:lnTo>
                    <a:pt x="1333" y="2234"/>
                  </a:lnTo>
                  <a:lnTo>
                    <a:pt x="1333" y="2234"/>
                  </a:lnTo>
                  <a:lnTo>
                    <a:pt x="1333" y="2214"/>
                  </a:lnTo>
                  <a:lnTo>
                    <a:pt x="1333" y="2214"/>
                  </a:lnTo>
                  <a:lnTo>
                    <a:pt x="1354" y="2214"/>
                  </a:lnTo>
                  <a:lnTo>
                    <a:pt x="1354" y="2194"/>
                  </a:lnTo>
                  <a:lnTo>
                    <a:pt x="1354" y="2194"/>
                  </a:lnTo>
                  <a:lnTo>
                    <a:pt x="1354" y="2194"/>
                  </a:lnTo>
                  <a:lnTo>
                    <a:pt x="1354" y="2194"/>
                  </a:lnTo>
                  <a:lnTo>
                    <a:pt x="1354" y="2214"/>
                  </a:lnTo>
                  <a:lnTo>
                    <a:pt x="1375" y="2214"/>
                  </a:lnTo>
                  <a:lnTo>
                    <a:pt x="1375" y="2214"/>
                  </a:lnTo>
                  <a:lnTo>
                    <a:pt x="1375" y="2214"/>
                  </a:lnTo>
                  <a:lnTo>
                    <a:pt x="1375" y="2214"/>
                  </a:lnTo>
                  <a:lnTo>
                    <a:pt x="1375" y="2194"/>
                  </a:lnTo>
                  <a:lnTo>
                    <a:pt x="1375" y="2194"/>
                  </a:lnTo>
                  <a:lnTo>
                    <a:pt x="1375" y="2194"/>
                  </a:lnTo>
                  <a:lnTo>
                    <a:pt x="1375" y="2173"/>
                  </a:lnTo>
                  <a:lnTo>
                    <a:pt x="1375" y="2173"/>
                  </a:lnTo>
                  <a:lnTo>
                    <a:pt x="1375" y="2173"/>
                  </a:lnTo>
                  <a:lnTo>
                    <a:pt x="1375" y="2173"/>
                  </a:lnTo>
                  <a:lnTo>
                    <a:pt x="1375" y="2173"/>
                  </a:lnTo>
                  <a:lnTo>
                    <a:pt x="1375" y="2173"/>
                  </a:lnTo>
                  <a:lnTo>
                    <a:pt x="1395" y="2173"/>
                  </a:lnTo>
                  <a:lnTo>
                    <a:pt x="1395" y="2173"/>
                  </a:lnTo>
                  <a:lnTo>
                    <a:pt x="1395" y="2173"/>
                  </a:lnTo>
                  <a:lnTo>
                    <a:pt x="1395" y="2152"/>
                  </a:lnTo>
                  <a:lnTo>
                    <a:pt x="1395" y="2173"/>
                  </a:lnTo>
                  <a:lnTo>
                    <a:pt x="1415" y="2173"/>
                  </a:lnTo>
                  <a:lnTo>
                    <a:pt x="1415" y="2173"/>
                  </a:lnTo>
                  <a:lnTo>
                    <a:pt x="1436" y="2173"/>
                  </a:lnTo>
                  <a:lnTo>
                    <a:pt x="1436" y="2173"/>
                  </a:lnTo>
                  <a:lnTo>
                    <a:pt x="1436" y="2173"/>
                  </a:lnTo>
                  <a:lnTo>
                    <a:pt x="1436" y="2173"/>
                  </a:lnTo>
                  <a:lnTo>
                    <a:pt x="1436" y="2173"/>
                  </a:lnTo>
                  <a:lnTo>
                    <a:pt x="1436" y="2173"/>
                  </a:lnTo>
                  <a:lnTo>
                    <a:pt x="1457" y="2173"/>
                  </a:lnTo>
                  <a:lnTo>
                    <a:pt x="1457" y="2173"/>
                  </a:lnTo>
                  <a:lnTo>
                    <a:pt x="1436" y="2152"/>
                  </a:lnTo>
                  <a:lnTo>
                    <a:pt x="1436" y="2152"/>
                  </a:lnTo>
                  <a:lnTo>
                    <a:pt x="1436" y="2152"/>
                  </a:lnTo>
                  <a:lnTo>
                    <a:pt x="1436" y="2152"/>
                  </a:lnTo>
                  <a:lnTo>
                    <a:pt x="1436" y="2152"/>
                  </a:lnTo>
                  <a:lnTo>
                    <a:pt x="1436" y="2152"/>
                  </a:lnTo>
                  <a:lnTo>
                    <a:pt x="1457" y="2152"/>
                  </a:lnTo>
                  <a:lnTo>
                    <a:pt x="1457" y="2152"/>
                  </a:lnTo>
                  <a:lnTo>
                    <a:pt x="1497" y="2152"/>
                  </a:lnTo>
                  <a:lnTo>
                    <a:pt x="1497" y="2152"/>
                  </a:lnTo>
                  <a:lnTo>
                    <a:pt x="1518" y="2152"/>
                  </a:lnTo>
                  <a:lnTo>
                    <a:pt x="1518" y="2152"/>
                  </a:lnTo>
                  <a:lnTo>
                    <a:pt x="1518" y="2132"/>
                  </a:lnTo>
                  <a:lnTo>
                    <a:pt x="1539" y="2112"/>
                  </a:lnTo>
                  <a:lnTo>
                    <a:pt x="1539" y="2112"/>
                  </a:lnTo>
                  <a:lnTo>
                    <a:pt x="1539" y="2132"/>
                  </a:lnTo>
                  <a:lnTo>
                    <a:pt x="1559" y="2132"/>
                  </a:lnTo>
                  <a:lnTo>
                    <a:pt x="1559" y="2112"/>
                  </a:lnTo>
                  <a:lnTo>
                    <a:pt x="1579" y="2112"/>
                  </a:lnTo>
                  <a:lnTo>
                    <a:pt x="1579" y="2091"/>
                  </a:lnTo>
                  <a:lnTo>
                    <a:pt x="1579" y="2091"/>
                  </a:lnTo>
                  <a:lnTo>
                    <a:pt x="1579" y="2091"/>
                  </a:lnTo>
                  <a:lnTo>
                    <a:pt x="1600" y="2091"/>
                  </a:lnTo>
                  <a:lnTo>
                    <a:pt x="1600" y="2091"/>
                  </a:lnTo>
                  <a:lnTo>
                    <a:pt x="1600" y="2091"/>
                  </a:lnTo>
                  <a:lnTo>
                    <a:pt x="1600" y="2091"/>
                  </a:lnTo>
                  <a:lnTo>
                    <a:pt x="1621" y="2091"/>
                  </a:lnTo>
                  <a:lnTo>
                    <a:pt x="1641" y="2091"/>
                  </a:lnTo>
                  <a:lnTo>
                    <a:pt x="1661" y="2091"/>
                  </a:lnTo>
                  <a:lnTo>
                    <a:pt x="1682" y="2112"/>
                  </a:lnTo>
                  <a:lnTo>
                    <a:pt x="1682" y="2112"/>
                  </a:lnTo>
                  <a:lnTo>
                    <a:pt x="1703" y="2112"/>
                  </a:lnTo>
                  <a:lnTo>
                    <a:pt x="1703" y="2112"/>
                  </a:lnTo>
                  <a:lnTo>
                    <a:pt x="1703" y="2112"/>
                  </a:lnTo>
                  <a:lnTo>
                    <a:pt x="1703" y="2132"/>
                  </a:lnTo>
                  <a:lnTo>
                    <a:pt x="1723" y="2132"/>
                  </a:lnTo>
                  <a:lnTo>
                    <a:pt x="1743" y="2132"/>
                  </a:lnTo>
                  <a:lnTo>
                    <a:pt x="1743" y="2132"/>
                  </a:lnTo>
                  <a:lnTo>
                    <a:pt x="1764" y="2132"/>
                  </a:lnTo>
                  <a:lnTo>
                    <a:pt x="1764" y="2132"/>
                  </a:lnTo>
                  <a:lnTo>
                    <a:pt x="1764" y="2152"/>
                  </a:lnTo>
                  <a:lnTo>
                    <a:pt x="1764" y="2152"/>
                  </a:lnTo>
                  <a:lnTo>
                    <a:pt x="1764" y="2173"/>
                  </a:lnTo>
                  <a:lnTo>
                    <a:pt x="1785" y="2173"/>
                  </a:lnTo>
                  <a:lnTo>
                    <a:pt x="1785" y="2152"/>
                  </a:lnTo>
                  <a:lnTo>
                    <a:pt x="1785" y="2152"/>
                  </a:lnTo>
                  <a:lnTo>
                    <a:pt x="1785" y="2152"/>
                  </a:lnTo>
                  <a:lnTo>
                    <a:pt x="1805" y="2152"/>
                  </a:lnTo>
                  <a:lnTo>
                    <a:pt x="1805" y="2173"/>
                  </a:lnTo>
                  <a:lnTo>
                    <a:pt x="1805" y="2173"/>
                  </a:lnTo>
                  <a:lnTo>
                    <a:pt x="1805" y="2173"/>
                  </a:lnTo>
                  <a:lnTo>
                    <a:pt x="1805" y="2173"/>
                  </a:lnTo>
                  <a:lnTo>
                    <a:pt x="1825" y="2152"/>
                  </a:lnTo>
                  <a:lnTo>
                    <a:pt x="1825" y="2152"/>
                  </a:lnTo>
                  <a:lnTo>
                    <a:pt x="1825" y="2152"/>
                  </a:lnTo>
                  <a:lnTo>
                    <a:pt x="1846" y="2152"/>
                  </a:lnTo>
                  <a:lnTo>
                    <a:pt x="1846" y="2152"/>
                  </a:lnTo>
                  <a:lnTo>
                    <a:pt x="1846" y="2152"/>
                  </a:lnTo>
                  <a:lnTo>
                    <a:pt x="1846" y="2152"/>
                  </a:lnTo>
                  <a:lnTo>
                    <a:pt x="1846" y="2173"/>
                  </a:lnTo>
                  <a:lnTo>
                    <a:pt x="1846" y="2173"/>
                  </a:lnTo>
                  <a:lnTo>
                    <a:pt x="1846" y="2173"/>
                  </a:lnTo>
                  <a:lnTo>
                    <a:pt x="1846" y="2194"/>
                  </a:lnTo>
                  <a:lnTo>
                    <a:pt x="1846" y="2194"/>
                  </a:lnTo>
                  <a:lnTo>
                    <a:pt x="1846" y="2194"/>
                  </a:lnTo>
                  <a:lnTo>
                    <a:pt x="1846" y="2194"/>
                  </a:lnTo>
                  <a:lnTo>
                    <a:pt x="1846" y="2194"/>
                  </a:lnTo>
                  <a:lnTo>
                    <a:pt x="1846" y="2194"/>
                  </a:lnTo>
                  <a:lnTo>
                    <a:pt x="1867" y="2194"/>
                  </a:lnTo>
                  <a:lnTo>
                    <a:pt x="1867" y="2173"/>
                  </a:lnTo>
                  <a:lnTo>
                    <a:pt x="1867" y="2173"/>
                  </a:lnTo>
                  <a:lnTo>
                    <a:pt x="1867" y="2173"/>
                  </a:lnTo>
                  <a:lnTo>
                    <a:pt x="1867" y="2194"/>
                  </a:lnTo>
                  <a:lnTo>
                    <a:pt x="1887" y="2194"/>
                  </a:lnTo>
                  <a:lnTo>
                    <a:pt x="1867" y="2194"/>
                  </a:lnTo>
                  <a:lnTo>
                    <a:pt x="1887" y="2214"/>
                  </a:lnTo>
                  <a:lnTo>
                    <a:pt x="1887" y="2214"/>
                  </a:lnTo>
                  <a:lnTo>
                    <a:pt x="1887" y="2214"/>
                  </a:lnTo>
                  <a:lnTo>
                    <a:pt x="1908" y="2214"/>
                  </a:lnTo>
                  <a:lnTo>
                    <a:pt x="1908" y="2214"/>
                  </a:lnTo>
                  <a:lnTo>
                    <a:pt x="1908" y="2214"/>
                  </a:lnTo>
                  <a:lnTo>
                    <a:pt x="1908" y="2194"/>
                  </a:lnTo>
                  <a:lnTo>
                    <a:pt x="1908" y="2194"/>
                  </a:lnTo>
                  <a:lnTo>
                    <a:pt x="1908" y="2194"/>
                  </a:lnTo>
                  <a:lnTo>
                    <a:pt x="1908" y="2173"/>
                  </a:lnTo>
                  <a:lnTo>
                    <a:pt x="1908" y="2173"/>
                  </a:lnTo>
                  <a:lnTo>
                    <a:pt x="1908" y="2173"/>
                  </a:lnTo>
                  <a:lnTo>
                    <a:pt x="1949" y="2173"/>
                  </a:lnTo>
                  <a:lnTo>
                    <a:pt x="1969" y="2173"/>
                  </a:lnTo>
                  <a:lnTo>
                    <a:pt x="1969" y="2173"/>
                  </a:lnTo>
                  <a:lnTo>
                    <a:pt x="1990" y="2173"/>
                  </a:lnTo>
                  <a:lnTo>
                    <a:pt x="1990" y="2173"/>
                  </a:lnTo>
                  <a:lnTo>
                    <a:pt x="1990" y="2194"/>
                  </a:lnTo>
                  <a:lnTo>
                    <a:pt x="1990" y="2194"/>
                  </a:lnTo>
                  <a:lnTo>
                    <a:pt x="1990" y="2194"/>
                  </a:lnTo>
                  <a:lnTo>
                    <a:pt x="1990" y="2194"/>
                  </a:lnTo>
                  <a:lnTo>
                    <a:pt x="2011" y="2214"/>
                  </a:lnTo>
                  <a:lnTo>
                    <a:pt x="2011" y="2214"/>
                  </a:lnTo>
                  <a:lnTo>
                    <a:pt x="2011" y="2214"/>
                  </a:lnTo>
                  <a:lnTo>
                    <a:pt x="2011" y="2214"/>
                  </a:lnTo>
                  <a:lnTo>
                    <a:pt x="2011" y="2234"/>
                  </a:lnTo>
                  <a:lnTo>
                    <a:pt x="2031" y="2234"/>
                  </a:lnTo>
                  <a:lnTo>
                    <a:pt x="2031" y="2234"/>
                  </a:lnTo>
                  <a:lnTo>
                    <a:pt x="2051" y="2255"/>
                  </a:lnTo>
                  <a:lnTo>
                    <a:pt x="2051" y="2255"/>
                  </a:lnTo>
                  <a:lnTo>
                    <a:pt x="2051" y="2255"/>
                  </a:lnTo>
                  <a:lnTo>
                    <a:pt x="2072" y="2255"/>
                  </a:lnTo>
                  <a:lnTo>
                    <a:pt x="2072" y="2234"/>
                  </a:lnTo>
                  <a:lnTo>
                    <a:pt x="2093" y="2214"/>
                  </a:lnTo>
                  <a:lnTo>
                    <a:pt x="2093" y="2214"/>
                  </a:lnTo>
                  <a:lnTo>
                    <a:pt x="2093" y="2214"/>
                  </a:lnTo>
                  <a:lnTo>
                    <a:pt x="2093" y="2214"/>
                  </a:lnTo>
                  <a:lnTo>
                    <a:pt x="2113" y="2234"/>
                  </a:lnTo>
                  <a:lnTo>
                    <a:pt x="2113" y="2234"/>
                  </a:lnTo>
                  <a:lnTo>
                    <a:pt x="2113" y="2255"/>
                  </a:lnTo>
                  <a:lnTo>
                    <a:pt x="2113" y="2255"/>
                  </a:lnTo>
                  <a:lnTo>
                    <a:pt x="2113" y="2255"/>
                  </a:lnTo>
                  <a:lnTo>
                    <a:pt x="2133" y="2255"/>
                  </a:lnTo>
                  <a:lnTo>
                    <a:pt x="2133" y="2255"/>
                  </a:lnTo>
                  <a:lnTo>
                    <a:pt x="2133" y="2276"/>
                  </a:lnTo>
                  <a:lnTo>
                    <a:pt x="2133" y="2276"/>
                  </a:lnTo>
                  <a:lnTo>
                    <a:pt x="2133" y="2276"/>
                  </a:lnTo>
                  <a:lnTo>
                    <a:pt x="2133" y="2276"/>
                  </a:lnTo>
                  <a:lnTo>
                    <a:pt x="2133" y="2296"/>
                  </a:lnTo>
                  <a:lnTo>
                    <a:pt x="2133" y="2296"/>
                  </a:lnTo>
                  <a:lnTo>
                    <a:pt x="2133" y="2296"/>
                  </a:lnTo>
                  <a:lnTo>
                    <a:pt x="2133" y="2296"/>
                  </a:lnTo>
                  <a:lnTo>
                    <a:pt x="2154" y="2296"/>
                  </a:lnTo>
                  <a:lnTo>
                    <a:pt x="2154" y="2316"/>
                  </a:lnTo>
                  <a:lnTo>
                    <a:pt x="2154" y="2316"/>
                  </a:lnTo>
                  <a:lnTo>
                    <a:pt x="2133" y="2337"/>
                  </a:lnTo>
                  <a:lnTo>
                    <a:pt x="2133" y="2337"/>
                  </a:lnTo>
                  <a:lnTo>
                    <a:pt x="2133" y="2358"/>
                  </a:lnTo>
                  <a:lnTo>
                    <a:pt x="2133" y="2378"/>
                  </a:lnTo>
                  <a:lnTo>
                    <a:pt x="2133" y="2398"/>
                  </a:lnTo>
                  <a:lnTo>
                    <a:pt x="2133" y="2398"/>
                  </a:lnTo>
                  <a:lnTo>
                    <a:pt x="2133" y="2419"/>
                  </a:lnTo>
                  <a:lnTo>
                    <a:pt x="2133" y="2440"/>
                  </a:lnTo>
                  <a:lnTo>
                    <a:pt x="2133" y="2440"/>
                  </a:lnTo>
                  <a:lnTo>
                    <a:pt x="2133" y="2440"/>
                  </a:lnTo>
                  <a:lnTo>
                    <a:pt x="2133" y="2440"/>
                  </a:lnTo>
                  <a:lnTo>
                    <a:pt x="2133" y="2440"/>
                  </a:lnTo>
                  <a:lnTo>
                    <a:pt x="2133" y="2440"/>
                  </a:lnTo>
                  <a:lnTo>
                    <a:pt x="2154" y="2440"/>
                  </a:lnTo>
                  <a:lnTo>
                    <a:pt x="2154" y="2460"/>
                  </a:lnTo>
                  <a:lnTo>
                    <a:pt x="2154" y="2460"/>
                  </a:lnTo>
                  <a:lnTo>
                    <a:pt x="2154" y="2460"/>
                  </a:lnTo>
                  <a:lnTo>
                    <a:pt x="2154" y="2440"/>
                  </a:lnTo>
                  <a:lnTo>
                    <a:pt x="2175" y="2440"/>
                  </a:lnTo>
                  <a:lnTo>
                    <a:pt x="2175" y="2440"/>
                  </a:lnTo>
                  <a:lnTo>
                    <a:pt x="2175" y="2460"/>
                  </a:lnTo>
                  <a:lnTo>
                    <a:pt x="2195" y="2460"/>
                  </a:lnTo>
                  <a:lnTo>
                    <a:pt x="2195" y="2460"/>
                  </a:lnTo>
                  <a:lnTo>
                    <a:pt x="2195" y="2460"/>
                  </a:lnTo>
                  <a:lnTo>
                    <a:pt x="2195" y="2480"/>
                  </a:lnTo>
                  <a:lnTo>
                    <a:pt x="2195" y="2480"/>
                  </a:lnTo>
                  <a:lnTo>
                    <a:pt x="2215" y="2480"/>
                  </a:lnTo>
                  <a:lnTo>
                    <a:pt x="2215" y="2480"/>
                  </a:lnTo>
                  <a:lnTo>
                    <a:pt x="2215" y="2480"/>
                  </a:lnTo>
                  <a:lnTo>
                    <a:pt x="2215" y="2480"/>
                  </a:lnTo>
                  <a:lnTo>
                    <a:pt x="2215" y="2501"/>
                  </a:lnTo>
                  <a:lnTo>
                    <a:pt x="2215" y="2501"/>
                  </a:lnTo>
                  <a:lnTo>
                    <a:pt x="2236" y="2501"/>
                  </a:lnTo>
                  <a:lnTo>
                    <a:pt x="2236" y="2501"/>
                  </a:lnTo>
                  <a:lnTo>
                    <a:pt x="2236" y="2501"/>
                  </a:lnTo>
                  <a:lnTo>
                    <a:pt x="2236" y="2501"/>
                  </a:lnTo>
                  <a:lnTo>
                    <a:pt x="2236" y="2501"/>
                  </a:lnTo>
                  <a:lnTo>
                    <a:pt x="2257" y="2501"/>
                  </a:lnTo>
                  <a:lnTo>
                    <a:pt x="2257" y="2501"/>
                  </a:lnTo>
                  <a:lnTo>
                    <a:pt x="2257" y="2501"/>
                  </a:lnTo>
                  <a:lnTo>
                    <a:pt x="2257" y="2480"/>
                  </a:lnTo>
                  <a:lnTo>
                    <a:pt x="2257" y="2480"/>
                  </a:lnTo>
                  <a:lnTo>
                    <a:pt x="2257" y="2480"/>
                  </a:lnTo>
                  <a:lnTo>
                    <a:pt x="2277" y="2480"/>
                  </a:lnTo>
                  <a:lnTo>
                    <a:pt x="2277" y="2480"/>
                  </a:lnTo>
                  <a:lnTo>
                    <a:pt x="2277" y="2480"/>
                  </a:lnTo>
                  <a:lnTo>
                    <a:pt x="2277" y="2480"/>
                  </a:lnTo>
                  <a:lnTo>
                    <a:pt x="2297" y="2501"/>
                  </a:lnTo>
                  <a:lnTo>
                    <a:pt x="2297" y="2501"/>
                  </a:lnTo>
                  <a:lnTo>
                    <a:pt x="2297" y="2522"/>
                  </a:lnTo>
                  <a:lnTo>
                    <a:pt x="2277" y="2522"/>
                  </a:lnTo>
                  <a:lnTo>
                    <a:pt x="2277" y="2522"/>
                  </a:lnTo>
                  <a:lnTo>
                    <a:pt x="2297" y="2542"/>
                  </a:lnTo>
                  <a:lnTo>
                    <a:pt x="2297" y="2562"/>
                  </a:lnTo>
                  <a:lnTo>
                    <a:pt x="2297" y="2562"/>
                  </a:lnTo>
                  <a:lnTo>
                    <a:pt x="2277" y="2562"/>
                  </a:lnTo>
                  <a:lnTo>
                    <a:pt x="2277" y="2583"/>
                  </a:lnTo>
                  <a:lnTo>
                    <a:pt x="2277" y="2583"/>
                  </a:lnTo>
                  <a:lnTo>
                    <a:pt x="2277" y="2583"/>
                  </a:lnTo>
                  <a:lnTo>
                    <a:pt x="2277" y="2583"/>
                  </a:lnTo>
                  <a:lnTo>
                    <a:pt x="2277" y="2583"/>
                  </a:lnTo>
                  <a:lnTo>
                    <a:pt x="2297" y="2604"/>
                  </a:lnTo>
                  <a:lnTo>
                    <a:pt x="2297" y="2604"/>
                  </a:lnTo>
                  <a:lnTo>
                    <a:pt x="2297" y="2604"/>
                  </a:lnTo>
                  <a:lnTo>
                    <a:pt x="2297" y="2583"/>
                  </a:lnTo>
                  <a:lnTo>
                    <a:pt x="2297" y="2583"/>
                  </a:lnTo>
                  <a:lnTo>
                    <a:pt x="2297" y="2583"/>
                  </a:lnTo>
                  <a:lnTo>
                    <a:pt x="2318" y="2583"/>
                  </a:lnTo>
                  <a:lnTo>
                    <a:pt x="2318" y="2583"/>
                  </a:lnTo>
                  <a:lnTo>
                    <a:pt x="2318" y="2583"/>
                  </a:lnTo>
                  <a:lnTo>
                    <a:pt x="2318" y="2604"/>
                  </a:lnTo>
                  <a:lnTo>
                    <a:pt x="2318" y="2604"/>
                  </a:lnTo>
                  <a:lnTo>
                    <a:pt x="2318" y="2604"/>
                  </a:lnTo>
                  <a:lnTo>
                    <a:pt x="2318" y="2624"/>
                  </a:lnTo>
                  <a:lnTo>
                    <a:pt x="2318" y="2624"/>
                  </a:lnTo>
                  <a:lnTo>
                    <a:pt x="2318" y="2645"/>
                  </a:lnTo>
                  <a:lnTo>
                    <a:pt x="2318" y="2645"/>
                  </a:lnTo>
                  <a:lnTo>
                    <a:pt x="2318" y="2645"/>
                  </a:lnTo>
                  <a:lnTo>
                    <a:pt x="2318" y="2645"/>
                  </a:lnTo>
                  <a:lnTo>
                    <a:pt x="2318" y="2645"/>
                  </a:lnTo>
                  <a:lnTo>
                    <a:pt x="2318" y="2645"/>
                  </a:lnTo>
                  <a:lnTo>
                    <a:pt x="2339" y="2645"/>
                  </a:lnTo>
                  <a:lnTo>
                    <a:pt x="2339" y="2645"/>
                  </a:lnTo>
                  <a:lnTo>
                    <a:pt x="2339" y="2645"/>
                  </a:lnTo>
                  <a:lnTo>
                    <a:pt x="2339" y="2645"/>
                  </a:lnTo>
                  <a:lnTo>
                    <a:pt x="2359" y="2645"/>
                  </a:lnTo>
                  <a:lnTo>
                    <a:pt x="2359" y="2645"/>
                  </a:lnTo>
                  <a:lnTo>
                    <a:pt x="2359" y="2666"/>
                  </a:lnTo>
                  <a:lnTo>
                    <a:pt x="2380" y="2666"/>
                  </a:lnTo>
                  <a:lnTo>
                    <a:pt x="2380" y="2666"/>
                  </a:lnTo>
                  <a:lnTo>
                    <a:pt x="2400" y="2666"/>
                  </a:lnTo>
                  <a:lnTo>
                    <a:pt x="2400" y="2666"/>
                  </a:lnTo>
                  <a:lnTo>
                    <a:pt x="2400" y="2666"/>
                  </a:lnTo>
                  <a:lnTo>
                    <a:pt x="2421" y="2666"/>
                  </a:lnTo>
                  <a:lnTo>
                    <a:pt x="2421" y="2666"/>
                  </a:lnTo>
                  <a:lnTo>
                    <a:pt x="2421" y="2686"/>
                  </a:lnTo>
                  <a:lnTo>
                    <a:pt x="2421" y="2686"/>
                  </a:lnTo>
                  <a:lnTo>
                    <a:pt x="2421" y="2686"/>
                  </a:lnTo>
                  <a:lnTo>
                    <a:pt x="2421" y="2686"/>
                  </a:lnTo>
                  <a:lnTo>
                    <a:pt x="2441" y="2686"/>
                  </a:lnTo>
                  <a:lnTo>
                    <a:pt x="2441" y="2686"/>
                  </a:lnTo>
                  <a:lnTo>
                    <a:pt x="2441" y="2686"/>
                  </a:lnTo>
                  <a:lnTo>
                    <a:pt x="2441" y="2686"/>
                  </a:lnTo>
                  <a:lnTo>
                    <a:pt x="2441" y="2706"/>
                  </a:lnTo>
                  <a:lnTo>
                    <a:pt x="2441" y="2706"/>
                  </a:lnTo>
                  <a:lnTo>
                    <a:pt x="2441" y="2706"/>
                  </a:lnTo>
                  <a:lnTo>
                    <a:pt x="2441" y="2706"/>
                  </a:lnTo>
                  <a:lnTo>
                    <a:pt x="2462" y="2706"/>
                  </a:lnTo>
                  <a:lnTo>
                    <a:pt x="2462" y="2748"/>
                  </a:lnTo>
                  <a:lnTo>
                    <a:pt x="2462" y="2748"/>
                  </a:lnTo>
                  <a:lnTo>
                    <a:pt x="2462" y="2748"/>
                  </a:lnTo>
                  <a:lnTo>
                    <a:pt x="2462" y="2768"/>
                  </a:lnTo>
                  <a:lnTo>
                    <a:pt x="2462" y="2768"/>
                  </a:lnTo>
                  <a:lnTo>
                    <a:pt x="2462" y="2768"/>
                  </a:lnTo>
                  <a:lnTo>
                    <a:pt x="2462" y="2768"/>
                  </a:lnTo>
                  <a:lnTo>
                    <a:pt x="2462" y="2788"/>
                  </a:lnTo>
                  <a:lnTo>
                    <a:pt x="2462" y="2788"/>
                  </a:lnTo>
                  <a:lnTo>
                    <a:pt x="2462" y="2788"/>
                  </a:lnTo>
                  <a:lnTo>
                    <a:pt x="2441" y="2788"/>
                  </a:lnTo>
                  <a:lnTo>
                    <a:pt x="2462" y="2809"/>
                  </a:lnTo>
                  <a:lnTo>
                    <a:pt x="2462" y="2809"/>
                  </a:lnTo>
                  <a:lnTo>
                    <a:pt x="2482" y="2809"/>
                  </a:lnTo>
                  <a:lnTo>
                    <a:pt x="2482" y="2809"/>
                  </a:lnTo>
                  <a:lnTo>
                    <a:pt x="2482" y="2809"/>
                  </a:lnTo>
                  <a:lnTo>
                    <a:pt x="2482" y="2809"/>
                  </a:lnTo>
                  <a:lnTo>
                    <a:pt x="2482" y="2809"/>
                  </a:lnTo>
                  <a:lnTo>
                    <a:pt x="2482" y="2809"/>
                  </a:lnTo>
                  <a:lnTo>
                    <a:pt x="2482" y="2809"/>
                  </a:lnTo>
                  <a:lnTo>
                    <a:pt x="2482" y="2809"/>
                  </a:lnTo>
                  <a:lnTo>
                    <a:pt x="2482" y="2809"/>
                  </a:lnTo>
                  <a:lnTo>
                    <a:pt x="2503" y="2830"/>
                  </a:lnTo>
                  <a:lnTo>
                    <a:pt x="2503" y="2830"/>
                  </a:lnTo>
                  <a:lnTo>
                    <a:pt x="2503" y="2830"/>
                  </a:lnTo>
                  <a:lnTo>
                    <a:pt x="2523" y="2850"/>
                  </a:lnTo>
                  <a:lnTo>
                    <a:pt x="2523" y="2830"/>
                  </a:lnTo>
                  <a:lnTo>
                    <a:pt x="2523" y="2830"/>
                  </a:lnTo>
                  <a:lnTo>
                    <a:pt x="2523" y="2830"/>
                  </a:lnTo>
                  <a:lnTo>
                    <a:pt x="2523" y="2830"/>
                  </a:lnTo>
                  <a:lnTo>
                    <a:pt x="2523" y="2850"/>
                  </a:lnTo>
                  <a:lnTo>
                    <a:pt x="2523" y="2870"/>
                  </a:lnTo>
                  <a:lnTo>
                    <a:pt x="2503" y="2870"/>
                  </a:lnTo>
                  <a:lnTo>
                    <a:pt x="2482" y="2870"/>
                  </a:lnTo>
                  <a:lnTo>
                    <a:pt x="2462" y="2870"/>
                  </a:lnTo>
                  <a:lnTo>
                    <a:pt x="2462" y="2870"/>
                  </a:lnTo>
                  <a:lnTo>
                    <a:pt x="2462" y="2891"/>
                  </a:lnTo>
                  <a:lnTo>
                    <a:pt x="2441" y="2891"/>
                  </a:lnTo>
                  <a:lnTo>
                    <a:pt x="2441" y="2891"/>
                  </a:lnTo>
                  <a:lnTo>
                    <a:pt x="2441" y="2891"/>
                  </a:lnTo>
                  <a:lnTo>
                    <a:pt x="2441" y="2870"/>
                  </a:lnTo>
                  <a:lnTo>
                    <a:pt x="2441" y="2870"/>
                  </a:lnTo>
                  <a:lnTo>
                    <a:pt x="2441" y="2870"/>
                  </a:lnTo>
                  <a:lnTo>
                    <a:pt x="2421" y="2850"/>
                  </a:lnTo>
                  <a:lnTo>
                    <a:pt x="2400" y="2850"/>
                  </a:lnTo>
                  <a:lnTo>
                    <a:pt x="2400" y="2850"/>
                  </a:lnTo>
                  <a:lnTo>
                    <a:pt x="2400" y="2850"/>
                  </a:lnTo>
                  <a:lnTo>
                    <a:pt x="2400" y="2870"/>
                  </a:lnTo>
                  <a:lnTo>
                    <a:pt x="2400" y="2870"/>
                  </a:lnTo>
                  <a:lnTo>
                    <a:pt x="2380" y="2870"/>
                  </a:lnTo>
                  <a:lnTo>
                    <a:pt x="2380" y="2870"/>
                  </a:lnTo>
                  <a:lnTo>
                    <a:pt x="2400" y="2870"/>
                  </a:lnTo>
                  <a:lnTo>
                    <a:pt x="2400" y="2891"/>
                  </a:lnTo>
                  <a:lnTo>
                    <a:pt x="2380" y="2891"/>
                  </a:lnTo>
                  <a:lnTo>
                    <a:pt x="2380" y="2891"/>
                  </a:lnTo>
                  <a:lnTo>
                    <a:pt x="2380" y="2891"/>
                  </a:lnTo>
                  <a:lnTo>
                    <a:pt x="2380" y="2891"/>
                  </a:lnTo>
                  <a:lnTo>
                    <a:pt x="2359" y="2891"/>
                  </a:lnTo>
                  <a:lnTo>
                    <a:pt x="2359" y="2870"/>
                  </a:lnTo>
                  <a:lnTo>
                    <a:pt x="2359" y="2870"/>
                  </a:lnTo>
                  <a:lnTo>
                    <a:pt x="2359" y="2870"/>
                  </a:lnTo>
                  <a:lnTo>
                    <a:pt x="2339" y="2870"/>
                  </a:lnTo>
                  <a:lnTo>
                    <a:pt x="2339" y="2870"/>
                  </a:lnTo>
                  <a:lnTo>
                    <a:pt x="2339" y="2870"/>
                  </a:lnTo>
                  <a:lnTo>
                    <a:pt x="2339" y="2870"/>
                  </a:lnTo>
                  <a:lnTo>
                    <a:pt x="2339" y="2870"/>
                  </a:lnTo>
                  <a:lnTo>
                    <a:pt x="2339" y="2870"/>
                  </a:lnTo>
                  <a:lnTo>
                    <a:pt x="2339" y="2850"/>
                  </a:lnTo>
                  <a:lnTo>
                    <a:pt x="2339" y="2850"/>
                  </a:lnTo>
                  <a:lnTo>
                    <a:pt x="2339" y="2850"/>
                  </a:lnTo>
                  <a:lnTo>
                    <a:pt x="2339" y="2850"/>
                  </a:lnTo>
                  <a:lnTo>
                    <a:pt x="2318" y="2850"/>
                  </a:lnTo>
                  <a:lnTo>
                    <a:pt x="2318" y="2850"/>
                  </a:lnTo>
                  <a:lnTo>
                    <a:pt x="2318" y="2850"/>
                  </a:lnTo>
                  <a:lnTo>
                    <a:pt x="2318" y="2870"/>
                  </a:lnTo>
                  <a:lnTo>
                    <a:pt x="2297" y="2891"/>
                  </a:lnTo>
                  <a:lnTo>
                    <a:pt x="2297" y="2891"/>
                  </a:lnTo>
                  <a:lnTo>
                    <a:pt x="2297" y="2870"/>
                  </a:lnTo>
                  <a:lnTo>
                    <a:pt x="2277" y="2870"/>
                  </a:lnTo>
                  <a:lnTo>
                    <a:pt x="2277" y="2870"/>
                  </a:lnTo>
                  <a:lnTo>
                    <a:pt x="2277" y="2870"/>
                  </a:lnTo>
                  <a:lnTo>
                    <a:pt x="2277" y="2891"/>
                  </a:lnTo>
                  <a:lnTo>
                    <a:pt x="2277" y="2891"/>
                  </a:lnTo>
                  <a:lnTo>
                    <a:pt x="2277" y="2891"/>
                  </a:lnTo>
                  <a:lnTo>
                    <a:pt x="2277" y="2891"/>
                  </a:lnTo>
                  <a:lnTo>
                    <a:pt x="2277" y="2891"/>
                  </a:lnTo>
                  <a:lnTo>
                    <a:pt x="2277" y="2891"/>
                  </a:lnTo>
                  <a:lnTo>
                    <a:pt x="2277" y="2912"/>
                  </a:lnTo>
                  <a:lnTo>
                    <a:pt x="2257" y="2912"/>
                  </a:lnTo>
                  <a:lnTo>
                    <a:pt x="2257" y="2932"/>
                  </a:lnTo>
                  <a:lnTo>
                    <a:pt x="2257" y="2912"/>
                  </a:lnTo>
                  <a:lnTo>
                    <a:pt x="2257" y="2912"/>
                  </a:lnTo>
                  <a:lnTo>
                    <a:pt x="2257" y="2912"/>
                  </a:lnTo>
                  <a:lnTo>
                    <a:pt x="2257" y="2912"/>
                  </a:lnTo>
                  <a:lnTo>
                    <a:pt x="2257" y="2891"/>
                  </a:lnTo>
                  <a:lnTo>
                    <a:pt x="2257" y="2891"/>
                  </a:lnTo>
                  <a:lnTo>
                    <a:pt x="2257" y="2850"/>
                  </a:lnTo>
                  <a:lnTo>
                    <a:pt x="2236" y="2850"/>
                  </a:lnTo>
                  <a:lnTo>
                    <a:pt x="2236" y="2850"/>
                  </a:lnTo>
                  <a:lnTo>
                    <a:pt x="2236" y="2850"/>
                  </a:lnTo>
                  <a:lnTo>
                    <a:pt x="2236" y="2850"/>
                  </a:lnTo>
                  <a:lnTo>
                    <a:pt x="2215" y="2870"/>
                  </a:lnTo>
                  <a:lnTo>
                    <a:pt x="2195" y="2870"/>
                  </a:lnTo>
                  <a:lnTo>
                    <a:pt x="2195" y="2870"/>
                  </a:lnTo>
                  <a:lnTo>
                    <a:pt x="2175" y="2891"/>
                  </a:lnTo>
                  <a:lnTo>
                    <a:pt x="2175" y="2912"/>
                  </a:lnTo>
                  <a:lnTo>
                    <a:pt x="2175" y="2912"/>
                  </a:lnTo>
                  <a:lnTo>
                    <a:pt x="2175" y="2932"/>
                  </a:lnTo>
                  <a:lnTo>
                    <a:pt x="2175" y="2952"/>
                  </a:lnTo>
                  <a:lnTo>
                    <a:pt x="2195" y="2952"/>
                  </a:lnTo>
                  <a:lnTo>
                    <a:pt x="2195" y="2973"/>
                  </a:lnTo>
                  <a:lnTo>
                    <a:pt x="2195" y="2973"/>
                  </a:lnTo>
                  <a:lnTo>
                    <a:pt x="2195" y="2973"/>
                  </a:lnTo>
                  <a:lnTo>
                    <a:pt x="2195" y="2994"/>
                  </a:lnTo>
                  <a:lnTo>
                    <a:pt x="2195" y="2994"/>
                  </a:lnTo>
                  <a:lnTo>
                    <a:pt x="2195" y="2994"/>
                  </a:lnTo>
                  <a:lnTo>
                    <a:pt x="2215" y="2994"/>
                  </a:lnTo>
                  <a:lnTo>
                    <a:pt x="2215" y="3014"/>
                  </a:lnTo>
                  <a:lnTo>
                    <a:pt x="2215" y="3014"/>
                  </a:lnTo>
                  <a:lnTo>
                    <a:pt x="2215" y="3034"/>
                  </a:lnTo>
                  <a:lnTo>
                    <a:pt x="2195" y="3055"/>
                  </a:lnTo>
                  <a:lnTo>
                    <a:pt x="2195" y="3055"/>
                  </a:lnTo>
                  <a:lnTo>
                    <a:pt x="2215" y="3076"/>
                  </a:lnTo>
                  <a:lnTo>
                    <a:pt x="2215" y="3076"/>
                  </a:lnTo>
                  <a:lnTo>
                    <a:pt x="2215" y="3096"/>
                  </a:lnTo>
                  <a:lnTo>
                    <a:pt x="2215" y="3096"/>
                  </a:lnTo>
                  <a:lnTo>
                    <a:pt x="2154" y="3116"/>
                  </a:lnTo>
                  <a:lnTo>
                    <a:pt x="2154" y="3116"/>
                  </a:lnTo>
                  <a:lnTo>
                    <a:pt x="2154" y="3137"/>
                  </a:lnTo>
                  <a:lnTo>
                    <a:pt x="2154" y="3137"/>
                  </a:lnTo>
                  <a:lnTo>
                    <a:pt x="2154" y="3158"/>
                  </a:lnTo>
                  <a:lnTo>
                    <a:pt x="2154" y="3158"/>
                  </a:lnTo>
                  <a:lnTo>
                    <a:pt x="2154" y="3178"/>
                  </a:lnTo>
                  <a:lnTo>
                    <a:pt x="2154" y="3178"/>
                  </a:lnTo>
                  <a:lnTo>
                    <a:pt x="2154" y="3178"/>
                  </a:lnTo>
                  <a:lnTo>
                    <a:pt x="2154" y="3178"/>
                  </a:lnTo>
                  <a:lnTo>
                    <a:pt x="2154" y="3199"/>
                  </a:lnTo>
                  <a:lnTo>
                    <a:pt x="2154" y="3199"/>
                  </a:lnTo>
                  <a:lnTo>
                    <a:pt x="2154" y="3199"/>
                  </a:lnTo>
                  <a:lnTo>
                    <a:pt x="2154" y="3199"/>
                  </a:lnTo>
                  <a:lnTo>
                    <a:pt x="2154" y="3199"/>
                  </a:lnTo>
                  <a:lnTo>
                    <a:pt x="2154" y="3199"/>
                  </a:lnTo>
                  <a:lnTo>
                    <a:pt x="2133" y="3219"/>
                  </a:lnTo>
                  <a:lnTo>
                    <a:pt x="2113" y="3219"/>
                  </a:lnTo>
                  <a:lnTo>
                    <a:pt x="2113" y="3219"/>
                  </a:lnTo>
                  <a:lnTo>
                    <a:pt x="2113" y="3240"/>
                  </a:lnTo>
                  <a:lnTo>
                    <a:pt x="2113" y="3240"/>
                  </a:lnTo>
                  <a:lnTo>
                    <a:pt x="2113" y="3240"/>
                  </a:lnTo>
                  <a:lnTo>
                    <a:pt x="2113" y="3240"/>
                  </a:lnTo>
                  <a:lnTo>
                    <a:pt x="2113" y="3240"/>
                  </a:lnTo>
                  <a:lnTo>
                    <a:pt x="2113" y="3260"/>
                  </a:lnTo>
                  <a:lnTo>
                    <a:pt x="2093" y="3260"/>
                  </a:lnTo>
                  <a:lnTo>
                    <a:pt x="2093" y="3260"/>
                  </a:lnTo>
                  <a:lnTo>
                    <a:pt x="2093" y="3281"/>
                  </a:lnTo>
                  <a:lnTo>
                    <a:pt x="2113" y="3281"/>
                  </a:lnTo>
                  <a:lnTo>
                    <a:pt x="2113" y="3281"/>
                  </a:lnTo>
                  <a:lnTo>
                    <a:pt x="2113" y="3281"/>
                  </a:lnTo>
                  <a:lnTo>
                    <a:pt x="2113" y="3281"/>
                  </a:lnTo>
                  <a:lnTo>
                    <a:pt x="2113" y="3301"/>
                  </a:lnTo>
                  <a:lnTo>
                    <a:pt x="2133" y="3301"/>
                  </a:lnTo>
                  <a:lnTo>
                    <a:pt x="2113" y="3301"/>
                  </a:lnTo>
                  <a:lnTo>
                    <a:pt x="2113" y="3301"/>
                  </a:lnTo>
                  <a:lnTo>
                    <a:pt x="2113" y="3301"/>
                  </a:lnTo>
                  <a:lnTo>
                    <a:pt x="2113" y="3322"/>
                  </a:lnTo>
                  <a:lnTo>
                    <a:pt x="2113" y="3322"/>
                  </a:lnTo>
                  <a:lnTo>
                    <a:pt x="2113" y="3322"/>
                  </a:lnTo>
                  <a:lnTo>
                    <a:pt x="2113" y="3322"/>
                  </a:lnTo>
                  <a:lnTo>
                    <a:pt x="2113" y="3342"/>
                  </a:lnTo>
                  <a:lnTo>
                    <a:pt x="2113" y="3342"/>
                  </a:lnTo>
                  <a:lnTo>
                    <a:pt x="2093" y="3342"/>
                  </a:lnTo>
                  <a:lnTo>
                    <a:pt x="2072" y="3342"/>
                  </a:lnTo>
                  <a:lnTo>
                    <a:pt x="2051" y="3342"/>
                  </a:lnTo>
                  <a:lnTo>
                    <a:pt x="2051" y="3342"/>
                  </a:lnTo>
                  <a:lnTo>
                    <a:pt x="2031" y="3363"/>
                  </a:lnTo>
                  <a:lnTo>
                    <a:pt x="2031" y="3363"/>
                  </a:lnTo>
                  <a:lnTo>
                    <a:pt x="2031" y="3363"/>
                  </a:lnTo>
                  <a:lnTo>
                    <a:pt x="2031" y="3363"/>
                  </a:lnTo>
                  <a:lnTo>
                    <a:pt x="2031" y="3363"/>
                  </a:lnTo>
                  <a:lnTo>
                    <a:pt x="2031" y="3363"/>
                  </a:lnTo>
                  <a:lnTo>
                    <a:pt x="2031" y="3383"/>
                  </a:lnTo>
                  <a:lnTo>
                    <a:pt x="2031" y="3383"/>
                  </a:lnTo>
                  <a:lnTo>
                    <a:pt x="2051" y="3383"/>
                  </a:lnTo>
                  <a:lnTo>
                    <a:pt x="2051" y="3383"/>
                  </a:lnTo>
                  <a:lnTo>
                    <a:pt x="2051" y="3383"/>
                  </a:lnTo>
                  <a:lnTo>
                    <a:pt x="2051" y="3383"/>
                  </a:lnTo>
                  <a:lnTo>
                    <a:pt x="2072" y="3424"/>
                  </a:lnTo>
                  <a:lnTo>
                    <a:pt x="2072" y="3424"/>
                  </a:lnTo>
                  <a:lnTo>
                    <a:pt x="2093" y="3424"/>
                  </a:lnTo>
                  <a:lnTo>
                    <a:pt x="2093" y="3424"/>
                  </a:lnTo>
                  <a:lnTo>
                    <a:pt x="2113" y="3424"/>
                  </a:lnTo>
                  <a:lnTo>
                    <a:pt x="2133" y="3424"/>
                  </a:lnTo>
                  <a:lnTo>
                    <a:pt x="2154" y="3445"/>
                  </a:lnTo>
                  <a:lnTo>
                    <a:pt x="2215" y="3445"/>
                  </a:lnTo>
                  <a:lnTo>
                    <a:pt x="2215" y="3445"/>
                  </a:lnTo>
                  <a:lnTo>
                    <a:pt x="2236" y="3445"/>
                  </a:lnTo>
                  <a:lnTo>
                    <a:pt x="2236" y="3445"/>
                  </a:lnTo>
                  <a:lnTo>
                    <a:pt x="2236" y="3424"/>
                  </a:lnTo>
                  <a:lnTo>
                    <a:pt x="2215" y="3424"/>
                  </a:lnTo>
                  <a:lnTo>
                    <a:pt x="2215" y="3424"/>
                  </a:lnTo>
                  <a:lnTo>
                    <a:pt x="2215" y="3424"/>
                  </a:lnTo>
                  <a:lnTo>
                    <a:pt x="2215" y="3424"/>
                  </a:lnTo>
                  <a:lnTo>
                    <a:pt x="2215" y="3424"/>
                  </a:lnTo>
                  <a:lnTo>
                    <a:pt x="2215" y="3404"/>
                  </a:lnTo>
                  <a:lnTo>
                    <a:pt x="2215" y="3404"/>
                  </a:lnTo>
                  <a:lnTo>
                    <a:pt x="2215" y="3404"/>
                  </a:lnTo>
                  <a:lnTo>
                    <a:pt x="2236" y="3404"/>
                  </a:lnTo>
                  <a:lnTo>
                    <a:pt x="2236" y="3404"/>
                  </a:lnTo>
                  <a:lnTo>
                    <a:pt x="2236" y="3404"/>
                  </a:lnTo>
                  <a:lnTo>
                    <a:pt x="2257" y="3404"/>
                  </a:lnTo>
                  <a:lnTo>
                    <a:pt x="2257" y="3404"/>
                  </a:lnTo>
                  <a:lnTo>
                    <a:pt x="2257" y="3404"/>
                  </a:lnTo>
                  <a:lnTo>
                    <a:pt x="2277" y="3404"/>
                  </a:lnTo>
                  <a:lnTo>
                    <a:pt x="2277" y="3404"/>
                  </a:lnTo>
                  <a:lnTo>
                    <a:pt x="2277" y="3404"/>
                  </a:lnTo>
                  <a:lnTo>
                    <a:pt x="2277" y="3383"/>
                  </a:lnTo>
                  <a:lnTo>
                    <a:pt x="2277" y="3383"/>
                  </a:lnTo>
                  <a:lnTo>
                    <a:pt x="2277" y="3383"/>
                  </a:lnTo>
                  <a:lnTo>
                    <a:pt x="2277" y="3383"/>
                  </a:lnTo>
                  <a:lnTo>
                    <a:pt x="2297" y="3383"/>
                  </a:lnTo>
                  <a:lnTo>
                    <a:pt x="2297" y="3383"/>
                  </a:lnTo>
                  <a:lnTo>
                    <a:pt x="2297" y="3363"/>
                  </a:lnTo>
                  <a:lnTo>
                    <a:pt x="2318" y="3363"/>
                  </a:lnTo>
                  <a:lnTo>
                    <a:pt x="2318" y="3363"/>
                  </a:lnTo>
                  <a:lnTo>
                    <a:pt x="2318" y="3342"/>
                  </a:lnTo>
                  <a:lnTo>
                    <a:pt x="2318" y="3342"/>
                  </a:lnTo>
                  <a:lnTo>
                    <a:pt x="2339" y="3342"/>
                  </a:lnTo>
                  <a:lnTo>
                    <a:pt x="2339" y="3342"/>
                  </a:lnTo>
                  <a:lnTo>
                    <a:pt x="2339" y="3342"/>
                  </a:lnTo>
                  <a:lnTo>
                    <a:pt x="2339" y="3342"/>
                  </a:lnTo>
                  <a:lnTo>
                    <a:pt x="2339" y="3322"/>
                  </a:lnTo>
                  <a:lnTo>
                    <a:pt x="2339" y="3322"/>
                  </a:lnTo>
                  <a:lnTo>
                    <a:pt x="2359" y="3322"/>
                  </a:lnTo>
                  <a:lnTo>
                    <a:pt x="2359" y="3322"/>
                  </a:lnTo>
                  <a:lnTo>
                    <a:pt x="2359" y="3322"/>
                  </a:lnTo>
                  <a:lnTo>
                    <a:pt x="2359" y="3322"/>
                  </a:lnTo>
                  <a:lnTo>
                    <a:pt x="2380" y="3322"/>
                  </a:lnTo>
                  <a:lnTo>
                    <a:pt x="2380" y="3322"/>
                  </a:lnTo>
                  <a:lnTo>
                    <a:pt x="2380" y="3322"/>
                  </a:lnTo>
                  <a:lnTo>
                    <a:pt x="2380" y="3322"/>
                  </a:lnTo>
                  <a:lnTo>
                    <a:pt x="2380" y="3322"/>
                  </a:lnTo>
                  <a:lnTo>
                    <a:pt x="2380" y="3322"/>
                  </a:lnTo>
                  <a:lnTo>
                    <a:pt x="2380" y="3322"/>
                  </a:lnTo>
                  <a:lnTo>
                    <a:pt x="2400" y="3301"/>
                  </a:lnTo>
                  <a:lnTo>
                    <a:pt x="2462" y="3322"/>
                  </a:lnTo>
                  <a:lnTo>
                    <a:pt x="2482" y="3322"/>
                  </a:lnTo>
                  <a:lnTo>
                    <a:pt x="2482" y="3322"/>
                  </a:lnTo>
                  <a:lnTo>
                    <a:pt x="2482" y="3342"/>
                  </a:lnTo>
                  <a:lnTo>
                    <a:pt x="2482" y="3342"/>
                  </a:lnTo>
                  <a:lnTo>
                    <a:pt x="2503" y="3363"/>
                  </a:lnTo>
                  <a:lnTo>
                    <a:pt x="2503" y="3383"/>
                  </a:lnTo>
                  <a:lnTo>
                    <a:pt x="2503" y="3383"/>
                  </a:lnTo>
                  <a:lnTo>
                    <a:pt x="2503" y="3383"/>
                  </a:lnTo>
                  <a:lnTo>
                    <a:pt x="2503" y="3383"/>
                  </a:lnTo>
                  <a:lnTo>
                    <a:pt x="2503" y="3383"/>
                  </a:lnTo>
                  <a:lnTo>
                    <a:pt x="2503" y="3383"/>
                  </a:lnTo>
                  <a:lnTo>
                    <a:pt x="2503" y="3383"/>
                  </a:lnTo>
                  <a:lnTo>
                    <a:pt x="2503" y="3383"/>
                  </a:lnTo>
                  <a:lnTo>
                    <a:pt x="2503" y="3383"/>
                  </a:lnTo>
                  <a:lnTo>
                    <a:pt x="2523" y="3383"/>
                  </a:lnTo>
                  <a:lnTo>
                    <a:pt x="2523" y="3383"/>
                  </a:lnTo>
                  <a:lnTo>
                    <a:pt x="2523" y="3383"/>
                  </a:lnTo>
                  <a:lnTo>
                    <a:pt x="2523" y="3363"/>
                  </a:lnTo>
                  <a:lnTo>
                    <a:pt x="2523" y="3363"/>
                  </a:lnTo>
                  <a:lnTo>
                    <a:pt x="2523" y="3363"/>
                  </a:lnTo>
                  <a:lnTo>
                    <a:pt x="2523" y="3363"/>
                  </a:lnTo>
                  <a:lnTo>
                    <a:pt x="2523" y="3342"/>
                  </a:lnTo>
                  <a:lnTo>
                    <a:pt x="2523" y="3342"/>
                  </a:lnTo>
                  <a:lnTo>
                    <a:pt x="2523" y="3342"/>
                  </a:lnTo>
                  <a:lnTo>
                    <a:pt x="2523" y="3322"/>
                  </a:lnTo>
                  <a:lnTo>
                    <a:pt x="2503" y="3301"/>
                  </a:lnTo>
                  <a:lnTo>
                    <a:pt x="2503" y="3301"/>
                  </a:lnTo>
                  <a:lnTo>
                    <a:pt x="2503" y="3301"/>
                  </a:lnTo>
                  <a:lnTo>
                    <a:pt x="2503" y="3301"/>
                  </a:lnTo>
                  <a:lnTo>
                    <a:pt x="2503" y="3301"/>
                  </a:lnTo>
                  <a:lnTo>
                    <a:pt x="2503" y="3281"/>
                  </a:lnTo>
                  <a:lnTo>
                    <a:pt x="2503" y="3281"/>
                  </a:lnTo>
                  <a:lnTo>
                    <a:pt x="2503" y="3281"/>
                  </a:lnTo>
                  <a:lnTo>
                    <a:pt x="2503" y="3281"/>
                  </a:lnTo>
                  <a:lnTo>
                    <a:pt x="2503" y="3281"/>
                  </a:lnTo>
                  <a:lnTo>
                    <a:pt x="2503" y="3301"/>
                  </a:lnTo>
                  <a:lnTo>
                    <a:pt x="2482" y="3281"/>
                  </a:lnTo>
                  <a:lnTo>
                    <a:pt x="2482" y="3281"/>
                  </a:lnTo>
                  <a:lnTo>
                    <a:pt x="2482" y="3281"/>
                  </a:lnTo>
                  <a:lnTo>
                    <a:pt x="2482" y="3281"/>
                  </a:lnTo>
                  <a:lnTo>
                    <a:pt x="2482" y="3281"/>
                  </a:lnTo>
                  <a:lnTo>
                    <a:pt x="2482" y="3281"/>
                  </a:lnTo>
                  <a:lnTo>
                    <a:pt x="2482" y="3281"/>
                  </a:lnTo>
                  <a:lnTo>
                    <a:pt x="2482" y="3281"/>
                  </a:lnTo>
                  <a:lnTo>
                    <a:pt x="2482" y="3281"/>
                  </a:lnTo>
                  <a:lnTo>
                    <a:pt x="2482" y="3281"/>
                  </a:lnTo>
                  <a:lnTo>
                    <a:pt x="2482" y="3281"/>
                  </a:lnTo>
                  <a:lnTo>
                    <a:pt x="2482" y="3281"/>
                  </a:lnTo>
                  <a:lnTo>
                    <a:pt x="2482" y="3301"/>
                  </a:lnTo>
                  <a:lnTo>
                    <a:pt x="2482" y="3301"/>
                  </a:lnTo>
                  <a:lnTo>
                    <a:pt x="2462" y="3301"/>
                  </a:lnTo>
                  <a:lnTo>
                    <a:pt x="2462" y="3281"/>
                  </a:lnTo>
                  <a:lnTo>
                    <a:pt x="2462" y="3281"/>
                  </a:lnTo>
                  <a:lnTo>
                    <a:pt x="2462" y="3281"/>
                  </a:lnTo>
                  <a:lnTo>
                    <a:pt x="2462" y="3281"/>
                  </a:lnTo>
                  <a:lnTo>
                    <a:pt x="2462" y="3281"/>
                  </a:lnTo>
                  <a:lnTo>
                    <a:pt x="2462" y="3260"/>
                  </a:lnTo>
                  <a:lnTo>
                    <a:pt x="2462" y="3260"/>
                  </a:lnTo>
                  <a:lnTo>
                    <a:pt x="2462" y="3260"/>
                  </a:lnTo>
                  <a:lnTo>
                    <a:pt x="2462" y="3260"/>
                  </a:lnTo>
                  <a:lnTo>
                    <a:pt x="2482" y="3240"/>
                  </a:lnTo>
                  <a:lnTo>
                    <a:pt x="2482" y="3240"/>
                  </a:lnTo>
                  <a:lnTo>
                    <a:pt x="2482" y="3240"/>
                  </a:lnTo>
                  <a:lnTo>
                    <a:pt x="2462" y="3240"/>
                  </a:lnTo>
                  <a:lnTo>
                    <a:pt x="2462" y="3240"/>
                  </a:lnTo>
                  <a:lnTo>
                    <a:pt x="2462" y="3240"/>
                  </a:lnTo>
                  <a:lnTo>
                    <a:pt x="2462" y="3240"/>
                  </a:lnTo>
                  <a:lnTo>
                    <a:pt x="2441" y="3240"/>
                  </a:lnTo>
                  <a:lnTo>
                    <a:pt x="2441" y="3219"/>
                  </a:lnTo>
                  <a:lnTo>
                    <a:pt x="2441" y="3199"/>
                  </a:lnTo>
                  <a:lnTo>
                    <a:pt x="2441" y="3178"/>
                  </a:lnTo>
                  <a:lnTo>
                    <a:pt x="2441" y="3178"/>
                  </a:lnTo>
                  <a:lnTo>
                    <a:pt x="2441" y="3178"/>
                  </a:lnTo>
                  <a:lnTo>
                    <a:pt x="2441" y="3178"/>
                  </a:lnTo>
                  <a:lnTo>
                    <a:pt x="2441" y="3158"/>
                  </a:lnTo>
                  <a:lnTo>
                    <a:pt x="2441" y="3158"/>
                  </a:lnTo>
                  <a:lnTo>
                    <a:pt x="2441" y="3158"/>
                  </a:lnTo>
                  <a:lnTo>
                    <a:pt x="2441" y="3137"/>
                  </a:lnTo>
                  <a:lnTo>
                    <a:pt x="2441" y="3137"/>
                  </a:lnTo>
                  <a:lnTo>
                    <a:pt x="2441" y="3137"/>
                  </a:lnTo>
                  <a:lnTo>
                    <a:pt x="2441" y="3137"/>
                  </a:lnTo>
                  <a:lnTo>
                    <a:pt x="2441" y="3137"/>
                  </a:lnTo>
                  <a:lnTo>
                    <a:pt x="2441" y="3137"/>
                  </a:lnTo>
                  <a:lnTo>
                    <a:pt x="2441" y="3116"/>
                  </a:lnTo>
                  <a:lnTo>
                    <a:pt x="2441" y="3116"/>
                  </a:lnTo>
                  <a:lnTo>
                    <a:pt x="2441" y="3137"/>
                  </a:lnTo>
                  <a:lnTo>
                    <a:pt x="2441" y="3137"/>
                  </a:lnTo>
                  <a:lnTo>
                    <a:pt x="2441" y="3137"/>
                  </a:lnTo>
                  <a:lnTo>
                    <a:pt x="2462" y="3137"/>
                  </a:lnTo>
                  <a:lnTo>
                    <a:pt x="2462" y="3137"/>
                  </a:lnTo>
                  <a:lnTo>
                    <a:pt x="2462" y="3137"/>
                  </a:lnTo>
                  <a:lnTo>
                    <a:pt x="2462" y="3137"/>
                  </a:lnTo>
                  <a:lnTo>
                    <a:pt x="2462" y="3137"/>
                  </a:lnTo>
                  <a:lnTo>
                    <a:pt x="2462" y="3158"/>
                  </a:lnTo>
                  <a:lnTo>
                    <a:pt x="2462" y="3158"/>
                  </a:lnTo>
                  <a:lnTo>
                    <a:pt x="2462" y="3178"/>
                  </a:lnTo>
                  <a:lnTo>
                    <a:pt x="2462" y="3178"/>
                  </a:lnTo>
                  <a:lnTo>
                    <a:pt x="2462" y="3178"/>
                  </a:lnTo>
                  <a:lnTo>
                    <a:pt x="2482" y="3199"/>
                  </a:lnTo>
                  <a:lnTo>
                    <a:pt x="2482" y="3199"/>
                  </a:lnTo>
                  <a:lnTo>
                    <a:pt x="2482" y="3219"/>
                  </a:lnTo>
                  <a:lnTo>
                    <a:pt x="2482" y="3199"/>
                  </a:lnTo>
                  <a:lnTo>
                    <a:pt x="2503" y="3199"/>
                  </a:lnTo>
                  <a:lnTo>
                    <a:pt x="2503" y="3199"/>
                  </a:lnTo>
                  <a:lnTo>
                    <a:pt x="2503" y="3199"/>
                  </a:lnTo>
                  <a:lnTo>
                    <a:pt x="2503" y="3199"/>
                  </a:lnTo>
                  <a:lnTo>
                    <a:pt x="2503" y="3199"/>
                  </a:lnTo>
                  <a:lnTo>
                    <a:pt x="2503" y="3199"/>
                  </a:lnTo>
                  <a:lnTo>
                    <a:pt x="2503" y="3199"/>
                  </a:lnTo>
                  <a:lnTo>
                    <a:pt x="2503" y="3199"/>
                  </a:lnTo>
                  <a:lnTo>
                    <a:pt x="2523" y="3178"/>
                  </a:lnTo>
                  <a:lnTo>
                    <a:pt x="2523" y="3178"/>
                  </a:lnTo>
                  <a:lnTo>
                    <a:pt x="2523" y="3178"/>
                  </a:lnTo>
                  <a:lnTo>
                    <a:pt x="2523" y="3178"/>
                  </a:lnTo>
                  <a:lnTo>
                    <a:pt x="2503" y="3178"/>
                  </a:lnTo>
                  <a:lnTo>
                    <a:pt x="2503" y="3178"/>
                  </a:lnTo>
                  <a:lnTo>
                    <a:pt x="2503" y="3178"/>
                  </a:lnTo>
                  <a:lnTo>
                    <a:pt x="2503" y="3158"/>
                  </a:lnTo>
                  <a:lnTo>
                    <a:pt x="2503" y="3158"/>
                  </a:lnTo>
                  <a:lnTo>
                    <a:pt x="2503" y="3158"/>
                  </a:lnTo>
                  <a:lnTo>
                    <a:pt x="2503" y="3137"/>
                  </a:lnTo>
                  <a:lnTo>
                    <a:pt x="2523" y="3137"/>
                  </a:lnTo>
                  <a:lnTo>
                    <a:pt x="2523" y="3137"/>
                  </a:lnTo>
                  <a:lnTo>
                    <a:pt x="2523" y="3137"/>
                  </a:lnTo>
                  <a:lnTo>
                    <a:pt x="2523" y="3137"/>
                  </a:lnTo>
                  <a:lnTo>
                    <a:pt x="2523" y="3137"/>
                  </a:lnTo>
                  <a:lnTo>
                    <a:pt x="2523" y="3137"/>
                  </a:lnTo>
                  <a:lnTo>
                    <a:pt x="2523" y="3137"/>
                  </a:lnTo>
                  <a:lnTo>
                    <a:pt x="2523" y="3137"/>
                  </a:lnTo>
                  <a:lnTo>
                    <a:pt x="2523" y="3137"/>
                  </a:lnTo>
                  <a:lnTo>
                    <a:pt x="2523" y="3137"/>
                  </a:lnTo>
                  <a:lnTo>
                    <a:pt x="2544" y="3158"/>
                  </a:lnTo>
                  <a:lnTo>
                    <a:pt x="2544" y="3158"/>
                  </a:lnTo>
                  <a:lnTo>
                    <a:pt x="2544" y="3137"/>
                  </a:lnTo>
                  <a:lnTo>
                    <a:pt x="2523" y="3137"/>
                  </a:lnTo>
                  <a:lnTo>
                    <a:pt x="2523" y="3137"/>
                  </a:lnTo>
                  <a:lnTo>
                    <a:pt x="2523" y="3137"/>
                  </a:lnTo>
                  <a:lnTo>
                    <a:pt x="2523" y="3116"/>
                  </a:lnTo>
                  <a:lnTo>
                    <a:pt x="2523" y="3116"/>
                  </a:lnTo>
                  <a:lnTo>
                    <a:pt x="2523" y="3116"/>
                  </a:lnTo>
                  <a:lnTo>
                    <a:pt x="2523" y="3116"/>
                  </a:lnTo>
                  <a:lnTo>
                    <a:pt x="2523" y="3116"/>
                  </a:lnTo>
                  <a:lnTo>
                    <a:pt x="2523" y="3116"/>
                  </a:lnTo>
                  <a:lnTo>
                    <a:pt x="2544" y="3116"/>
                  </a:lnTo>
                  <a:lnTo>
                    <a:pt x="2544" y="3137"/>
                  </a:lnTo>
                  <a:lnTo>
                    <a:pt x="2544" y="3116"/>
                  </a:lnTo>
                  <a:lnTo>
                    <a:pt x="2544" y="3116"/>
                  </a:lnTo>
                  <a:lnTo>
                    <a:pt x="2544" y="3096"/>
                  </a:lnTo>
                  <a:lnTo>
                    <a:pt x="2544" y="3096"/>
                  </a:lnTo>
                  <a:lnTo>
                    <a:pt x="2544" y="3096"/>
                  </a:lnTo>
                  <a:lnTo>
                    <a:pt x="2564" y="3096"/>
                  </a:lnTo>
                  <a:lnTo>
                    <a:pt x="2564" y="3096"/>
                  </a:lnTo>
                  <a:lnTo>
                    <a:pt x="2564" y="3096"/>
                  </a:lnTo>
                  <a:lnTo>
                    <a:pt x="2564" y="3096"/>
                  </a:lnTo>
                  <a:lnTo>
                    <a:pt x="2564" y="3096"/>
                  </a:lnTo>
                  <a:lnTo>
                    <a:pt x="2585" y="3096"/>
                  </a:lnTo>
                  <a:lnTo>
                    <a:pt x="2585" y="3096"/>
                  </a:lnTo>
                  <a:lnTo>
                    <a:pt x="2585" y="3096"/>
                  </a:lnTo>
                  <a:lnTo>
                    <a:pt x="2585" y="3096"/>
                  </a:lnTo>
                  <a:lnTo>
                    <a:pt x="2585" y="3096"/>
                  </a:lnTo>
                  <a:lnTo>
                    <a:pt x="2585" y="3096"/>
                  </a:lnTo>
                  <a:lnTo>
                    <a:pt x="2585" y="3076"/>
                  </a:lnTo>
                  <a:lnTo>
                    <a:pt x="2585" y="3076"/>
                  </a:lnTo>
                  <a:lnTo>
                    <a:pt x="2585" y="3076"/>
                  </a:lnTo>
                  <a:lnTo>
                    <a:pt x="2585" y="3076"/>
                  </a:lnTo>
                  <a:lnTo>
                    <a:pt x="2585" y="3076"/>
                  </a:lnTo>
                  <a:lnTo>
                    <a:pt x="2585" y="3096"/>
                  </a:lnTo>
                  <a:lnTo>
                    <a:pt x="2585" y="3096"/>
                  </a:lnTo>
                  <a:lnTo>
                    <a:pt x="2605" y="3076"/>
                  </a:lnTo>
                  <a:lnTo>
                    <a:pt x="2626" y="3055"/>
                  </a:lnTo>
                  <a:lnTo>
                    <a:pt x="2646" y="3014"/>
                  </a:lnTo>
                  <a:lnTo>
                    <a:pt x="2667" y="2952"/>
                  </a:lnTo>
                  <a:lnTo>
                    <a:pt x="2667" y="2952"/>
                  </a:lnTo>
                  <a:lnTo>
                    <a:pt x="2687" y="2932"/>
                  </a:lnTo>
                  <a:lnTo>
                    <a:pt x="2687" y="2932"/>
                  </a:lnTo>
                  <a:lnTo>
                    <a:pt x="2687" y="2932"/>
                  </a:lnTo>
                  <a:lnTo>
                    <a:pt x="2687" y="2932"/>
                  </a:lnTo>
                  <a:lnTo>
                    <a:pt x="2687" y="2912"/>
                  </a:lnTo>
                  <a:lnTo>
                    <a:pt x="2708" y="2870"/>
                  </a:lnTo>
                  <a:lnTo>
                    <a:pt x="2708" y="2850"/>
                  </a:lnTo>
                  <a:lnTo>
                    <a:pt x="2708" y="2850"/>
                  </a:lnTo>
                  <a:lnTo>
                    <a:pt x="2708" y="2850"/>
                  </a:lnTo>
                  <a:lnTo>
                    <a:pt x="2708" y="2850"/>
                  </a:lnTo>
                  <a:lnTo>
                    <a:pt x="2708" y="2830"/>
                  </a:lnTo>
                  <a:lnTo>
                    <a:pt x="2687" y="2830"/>
                  </a:lnTo>
                  <a:lnTo>
                    <a:pt x="2708" y="2830"/>
                  </a:lnTo>
                  <a:lnTo>
                    <a:pt x="2708" y="2830"/>
                  </a:lnTo>
                  <a:lnTo>
                    <a:pt x="2728" y="2830"/>
                  </a:lnTo>
                  <a:lnTo>
                    <a:pt x="2728" y="2809"/>
                  </a:lnTo>
                  <a:lnTo>
                    <a:pt x="2728" y="2809"/>
                  </a:lnTo>
                  <a:lnTo>
                    <a:pt x="2728" y="2788"/>
                  </a:lnTo>
                  <a:lnTo>
                    <a:pt x="2728" y="2788"/>
                  </a:lnTo>
                  <a:lnTo>
                    <a:pt x="2728" y="2788"/>
                  </a:lnTo>
                  <a:lnTo>
                    <a:pt x="2728" y="2788"/>
                  </a:lnTo>
                  <a:lnTo>
                    <a:pt x="2728" y="2788"/>
                  </a:lnTo>
                  <a:lnTo>
                    <a:pt x="2728" y="2788"/>
                  </a:lnTo>
                  <a:lnTo>
                    <a:pt x="2728" y="2788"/>
                  </a:lnTo>
                  <a:lnTo>
                    <a:pt x="2728" y="2788"/>
                  </a:lnTo>
                  <a:lnTo>
                    <a:pt x="2728" y="2768"/>
                  </a:lnTo>
                  <a:lnTo>
                    <a:pt x="2708" y="2768"/>
                  </a:lnTo>
                  <a:lnTo>
                    <a:pt x="2708" y="2748"/>
                  </a:lnTo>
                  <a:lnTo>
                    <a:pt x="2708" y="2748"/>
                  </a:lnTo>
                  <a:lnTo>
                    <a:pt x="2728" y="2748"/>
                  </a:lnTo>
                  <a:lnTo>
                    <a:pt x="2728" y="2727"/>
                  </a:lnTo>
                  <a:lnTo>
                    <a:pt x="2728" y="2727"/>
                  </a:lnTo>
                  <a:lnTo>
                    <a:pt x="2728" y="2727"/>
                  </a:lnTo>
                  <a:lnTo>
                    <a:pt x="2749" y="2727"/>
                  </a:lnTo>
                  <a:lnTo>
                    <a:pt x="2749" y="2706"/>
                  </a:lnTo>
                  <a:lnTo>
                    <a:pt x="2769" y="2706"/>
                  </a:lnTo>
                  <a:lnTo>
                    <a:pt x="2769" y="2706"/>
                  </a:lnTo>
                  <a:lnTo>
                    <a:pt x="2769" y="2706"/>
                  </a:lnTo>
                  <a:lnTo>
                    <a:pt x="2769" y="2706"/>
                  </a:lnTo>
                  <a:lnTo>
                    <a:pt x="2769" y="2706"/>
                  </a:lnTo>
                  <a:lnTo>
                    <a:pt x="2790" y="2706"/>
                  </a:lnTo>
                  <a:lnTo>
                    <a:pt x="2790" y="2686"/>
                  </a:lnTo>
                  <a:lnTo>
                    <a:pt x="2810" y="2686"/>
                  </a:lnTo>
                  <a:lnTo>
                    <a:pt x="2831" y="2686"/>
                  </a:lnTo>
                  <a:lnTo>
                    <a:pt x="2831" y="2686"/>
                  </a:lnTo>
                  <a:lnTo>
                    <a:pt x="2851" y="2686"/>
                  </a:lnTo>
                  <a:lnTo>
                    <a:pt x="2851" y="2686"/>
                  </a:lnTo>
                  <a:lnTo>
                    <a:pt x="2851" y="2686"/>
                  </a:lnTo>
                  <a:lnTo>
                    <a:pt x="2872" y="2686"/>
                  </a:lnTo>
                  <a:lnTo>
                    <a:pt x="2872" y="2686"/>
                  </a:lnTo>
                  <a:lnTo>
                    <a:pt x="2872" y="2686"/>
                  </a:lnTo>
                  <a:lnTo>
                    <a:pt x="2872" y="2686"/>
                  </a:lnTo>
                  <a:lnTo>
                    <a:pt x="2892" y="2666"/>
                  </a:lnTo>
                  <a:lnTo>
                    <a:pt x="2892" y="2666"/>
                  </a:lnTo>
                  <a:lnTo>
                    <a:pt x="2892" y="2666"/>
                  </a:lnTo>
                  <a:lnTo>
                    <a:pt x="2913" y="2645"/>
                  </a:lnTo>
                  <a:lnTo>
                    <a:pt x="2913" y="2645"/>
                  </a:lnTo>
                  <a:lnTo>
                    <a:pt x="2913" y="2624"/>
                  </a:lnTo>
                  <a:lnTo>
                    <a:pt x="2913" y="2624"/>
                  </a:lnTo>
                  <a:lnTo>
                    <a:pt x="2913" y="2624"/>
                  </a:lnTo>
                  <a:lnTo>
                    <a:pt x="2913" y="2624"/>
                  </a:lnTo>
                  <a:lnTo>
                    <a:pt x="2913" y="2604"/>
                  </a:lnTo>
                  <a:lnTo>
                    <a:pt x="2892" y="2604"/>
                  </a:lnTo>
                  <a:lnTo>
                    <a:pt x="2892" y="2604"/>
                  </a:lnTo>
                  <a:lnTo>
                    <a:pt x="2892" y="2604"/>
                  </a:lnTo>
                  <a:lnTo>
                    <a:pt x="2892" y="2604"/>
                  </a:lnTo>
                  <a:lnTo>
                    <a:pt x="2892" y="2583"/>
                  </a:lnTo>
                  <a:lnTo>
                    <a:pt x="2892" y="2583"/>
                  </a:lnTo>
                  <a:lnTo>
                    <a:pt x="2892" y="2583"/>
                  </a:lnTo>
                  <a:lnTo>
                    <a:pt x="2913" y="2604"/>
                  </a:lnTo>
                  <a:lnTo>
                    <a:pt x="2913" y="2604"/>
                  </a:lnTo>
                  <a:lnTo>
                    <a:pt x="2913" y="2604"/>
                  </a:lnTo>
                  <a:lnTo>
                    <a:pt x="2913" y="2604"/>
                  </a:lnTo>
                  <a:lnTo>
                    <a:pt x="2913" y="2604"/>
                  </a:lnTo>
                  <a:lnTo>
                    <a:pt x="2913" y="2604"/>
                  </a:lnTo>
                  <a:lnTo>
                    <a:pt x="2913" y="2583"/>
                  </a:lnTo>
                  <a:lnTo>
                    <a:pt x="2934" y="2583"/>
                  </a:lnTo>
                  <a:lnTo>
                    <a:pt x="2934" y="2583"/>
                  </a:lnTo>
                  <a:lnTo>
                    <a:pt x="2934" y="2583"/>
                  </a:lnTo>
                  <a:lnTo>
                    <a:pt x="2934" y="2583"/>
                  </a:lnTo>
                  <a:lnTo>
                    <a:pt x="2934" y="2583"/>
                  </a:lnTo>
                  <a:lnTo>
                    <a:pt x="2934" y="2562"/>
                  </a:lnTo>
                  <a:lnTo>
                    <a:pt x="2934" y="2562"/>
                  </a:lnTo>
                  <a:lnTo>
                    <a:pt x="2934" y="2562"/>
                  </a:lnTo>
                  <a:lnTo>
                    <a:pt x="2934" y="2583"/>
                  </a:lnTo>
                  <a:lnTo>
                    <a:pt x="2934" y="2604"/>
                  </a:lnTo>
                  <a:lnTo>
                    <a:pt x="2934" y="2604"/>
                  </a:lnTo>
                  <a:lnTo>
                    <a:pt x="2934" y="2604"/>
                  </a:lnTo>
                  <a:lnTo>
                    <a:pt x="2913" y="2645"/>
                  </a:lnTo>
                  <a:lnTo>
                    <a:pt x="2913" y="2645"/>
                  </a:lnTo>
                  <a:lnTo>
                    <a:pt x="2913" y="2666"/>
                  </a:lnTo>
                  <a:lnTo>
                    <a:pt x="2913" y="2666"/>
                  </a:lnTo>
                  <a:lnTo>
                    <a:pt x="2934" y="2666"/>
                  </a:lnTo>
                  <a:lnTo>
                    <a:pt x="2934" y="2666"/>
                  </a:lnTo>
                  <a:lnTo>
                    <a:pt x="2934" y="2666"/>
                  </a:lnTo>
                  <a:lnTo>
                    <a:pt x="2934" y="2666"/>
                  </a:lnTo>
                  <a:lnTo>
                    <a:pt x="2934" y="2666"/>
                  </a:lnTo>
                  <a:lnTo>
                    <a:pt x="2954" y="2666"/>
                  </a:lnTo>
                  <a:lnTo>
                    <a:pt x="2954" y="2645"/>
                  </a:lnTo>
                  <a:lnTo>
                    <a:pt x="2954" y="2645"/>
                  </a:lnTo>
                  <a:lnTo>
                    <a:pt x="2954" y="2645"/>
                  </a:lnTo>
                  <a:lnTo>
                    <a:pt x="2974" y="2645"/>
                  </a:lnTo>
                  <a:lnTo>
                    <a:pt x="2995" y="2645"/>
                  </a:lnTo>
                  <a:lnTo>
                    <a:pt x="3016" y="2645"/>
                  </a:lnTo>
                  <a:lnTo>
                    <a:pt x="3036" y="2624"/>
                  </a:lnTo>
                  <a:lnTo>
                    <a:pt x="3036" y="2624"/>
                  </a:lnTo>
                  <a:lnTo>
                    <a:pt x="3036" y="2624"/>
                  </a:lnTo>
                  <a:lnTo>
                    <a:pt x="3036" y="2624"/>
                  </a:lnTo>
                  <a:lnTo>
                    <a:pt x="3036" y="2624"/>
                  </a:lnTo>
                  <a:lnTo>
                    <a:pt x="3036" y="2604"/>
                  </a:lnTo>
                  <a:lnTo>
                    <a:pt x="3036" y="2604"/>
                  </a:lnTo>
                  <a:lnTo>
                    <a:pt x="3036" y="2604"/>
                  </a:lnTo>
                  <a:lnTo>
                    <a:pt x="3036" y="2583"/>
                  </a:lnTo>
                  <a:lnTo>
                    <a:pt x="3036" y="2583"/>
                  </a:lnTo>
                  <a:lnTo>
                    <a:pt x="3016" y="2562"/>
                  </a:lnTo>
                  <a:lnTo>
                    <a:pt x="3016" y="2562"/>
                  </a:lnTo>
                  <a:lnTo>
                    <a:pt x="3016" y="2542"/>
                  </a:lnTo>
                  <a:lnTo>
                    <a:pt x="3016" y="2542"/>
                  </a:lnTo>
                  <a:lnTo>
                    <a:pt x="3036" y="2542"/>
                  </a:lnTo>
                  <a:lnTo>
                    <a:pt x="3036" y="2522"/>
                  </a:lnTo>
                  <a:lnTo>
                    <a:pt x="3036" y="2522"/>
                  </a:lnTo>
                  <a:lnTo>
                    <a:pt x="3036" y="2501"/>
                  </a:lnTo>
                  <a:lnTo>
                    <a:pt x="3036" y="2501"/>
                  </a:lnTo>
                  <a:lnTo>
                    <a:pt x="3036" y="2501"/>
                  </a:lnTo>
                  <a:lnTo>
                    <a:pt x="3016" y="2501"/>
                  </a:lnTo>
                  <a:lnTo>
                    <a:pt x="3016" y="2501"/>
                  </a:lnTo>
                  <a:lnTo>
                    <a:pt x="3016" y="2501"/>
                  </a:lnTo>
                  <a:lnTo>
                    <a:pt x="3016" y="2480"/>
                  </a:lnTo>
                  <a:lnTo>
                    <a:pt x="3016" y="2480"/>
                  </a:lnTo>
                  <a:lnTo>
                    <a:pt x="3016" y="2460"/>
                  </a:lnTo>
                  <a:lnTo>
                    <a:pt x="3016" y="2460"/>
                  </a:lnTo>
                  <a:lnTo>
                    <a:pt x="2995" y="2480"/>
                  </a:lnTo>
                  <a:lnTo>
                    <a:pt x="2995" y="2460"/>
                  </a:lnTo>
                  <a:lnTo>
                    <a:pt x="2974" y="2460"/>
                  </a:lnTo>
                  <a:lnTo>
                    <a:pt x="2995" y="2440"/>
                  </a:lnTo>
                  <a:lnTo>
                    <a:pt x="2995" y="2440"/>
                  </a:lnTo>
                  <a:lnTo>
                    <a:pt x="2995" y="2440"/>
                  </a:lnTo>
                  <a:lnTo>
                    <a:pt x="2974" y="2419"/>
                  </a:lnTo>
                  <a:lnTo>
                    <a:pt x="2974" y="2419"/>
                  </a:lnTo>
                  <a:lnTo>
                    <a:pt x="2974" y="2419"/>
                  </a:lnTo>
                  <a:lnTo>
                    <a:pt x="2974" y="2419"/>
                  </a:lnTo>
                  <a:lnTo>
                    <a:pt x="2974" y="2419"/>
                  </a:lnTo>
                  <a:lnTo>
                    <a:pt x="2974" y="2419"/>
                  </a:lnTo>
                  <a:lnTo>
                    <a:pt x="2954" y="2398"/>
                  </a:lnTo>
                  <a:lnTo>
                    <a:pt x="2954" y="2398"/>
                  </a:lnTo>
                  <a:lnTo>
                    <a:pt x="2954" y="2398"/>
                  </a:lnTo>
                  <a:lnTo>
                    <a:pt x="2934" y="2398"/>
                  </a:lnTo>
                  <a:lnTo>
                    <a:pt x="2934" y="2378"/>
                  </a:lnTo>
                  <a:lnTo>
                    <a:pt x="2934" y="2378"/>
                  </a:lnTo>
                  <a:lnTo>
                    <a:pt x="2934" y="2378"/>
                  </a:lnTo>
                  <a:lnTo>
                    <a:pt x="2934" y="2378"/>
                  </a:lnTo>
                  <a:lnTo>
                    <a:pt x="2934" y="2358"/>
                  </a:lnTo>
                  <a:lnTo>
                    <a:pt x="2934" y="2378"/>
                  </a:lnTo>
                  <a:lnTo>
                    <a:pt x="2934" y="2378"/>
                  </a:lnTo>
                  <a:lnTo>
                    <a:pt x="2934" y="2378"/>
                  </a:lnTo>
                  <a:lnTo>
                    <a:pt x="2934" y="2378"/>
                  </a:lnTo>
                  <a:lnTo>
                    <a:pt x="2954" y="2398"/>
                  </a:lnTo>
                  <a:lnTo>
                    <a:pt x="2974" y="2398"/>
                  </a:lnTo>
                  <a:lnTo>
                    <a:pt x="2974" y="2398"/>
                  </a:lnTo>
                  <a:lnTo>
                    <a:pt x="2974" y="2398"/>
                  </a:lnTo>
                  <a:lnTo>
                    <a:pt x="2974" y="2419"/>
                  </a:lnTo>
                  <a:lnTo>
                    <a:pt x="2974" y="2419"/>
                  </a:lnTo>
                  <a:lnTo>
                    <a:pt x="2974" y="2419"/>
                  </a:lnTo>
                  <a:lnTo>
                    <a:pt x="2974" y="2419"/>
                  </a:lnTo>
                  <a:lnTo>
                    <a:pt x="2995" y="2419"/>
                  </a:lnTo>
                  <a:lnTo>
                    <a:pt x="2995" y="2440"/>
                  </a:lnTo>
                  <a:lnTo>
                    <a:pt x="2995" y="2440"/>
                  </a:lnTo>
                  <a:lnTo>
                    <a:pt x="2995" y="2460"/>
                  </a:lnTo>
                  <a:lnTo>
                    <a:pt x="2995" y="2460"/>
                  </a:lnTo>
                  <a:lnTo>
                    <a:pt x="2995" y="2460"/>
                  </a:lnTo>
                  <a:lnTo>
                    <a:pt x="3016" y="2460"/>
                  </a:lnTo>
                  <a:lnTo>
                    <a:pt x="3016" y="2460"/>
                  </a:lnTo>
                  <a:lnTo>
                    <a:pt x="3036" y="2460"/>
                  </a:lnTo>
                  <a:lnTo>
                    <a:pt x="3036" y="2460"/>
                  </a:lnTo>
                  <a:lnTo>
                    <a:pt x="3016" y="2480"/>
                  </a:lnTo>
                  <a:lnTo>
                    <a:pt x="3016" y="2480"/>
                  </a:lnTo>
                  <a:lnTo>
                    <a:pt x="3016" y="2480"/>
                  </a:lnTo>
                  <a:lnTo>
                    <a:pt x="3036" y="2480"/>
                  </a:lnTo>
                  <a:lnTo>
                    <a:pt x="3036" y="2501"/>
                  </a:lnTo>
                  <a:lnTo>
                    <a:pt x="3056" y="2501"/>
                  </a:lnTo>
                  <a:lnTo>
                    <a:pt x="3056" y="2501"/>
                  </a:lnTo>
                  <a:lnTo>
                    <a:pt x="3036" y="2522"/>
                  </a:lnTo>
                  <a:lnTo>
                    <a:pt x="3036" y="2542"/>
                  </a:lnTo>
                  <a:lnTo>
                    <a:pt x="3036" y="2562"/>
                  </a:lnTo>
                  <a:lnTo>
                    <a:pt x="3036" y="2562"/>
                  </a:lnTo>
                  <a:lnTo>
                    <a:pt x="3056" y="2583"/>
                  </a:lnTo>
                  <a:lnTo>
                    <a:pt x="3056" y="2583"/>
                  </a:lnTo>
                  <a:lnTo>
                    <a:pt x="3056" y="2583"/>
                  </a:lnTo>
                  <a:lnTo>
                    <a:pt x="3056" y="2604"/>
                  </a:lnTo>
                  <a:lnTo>
                    <a:pt x="3056" y="2604"/>
                  </a:lnTo>
                  <a:lnTo>
                    <a:pt x="3077" y="2604"/>
                  </a:lnTo>
                  <a:lnTo>
                    <a:pt x="3077" y="2624"/>
                  </a:lnTo>
                  <a:lnTo>
                    <a:pt x="3077" y="2624"/>
                  </a:lnTo>
                  <a:lnTo>
                    <a:pt x="3077" y="2624"/>
                  </a:lnTo>
                  <a:lnTo>
                    <a:pt x="3098" y="2624"/>
                  </a:lnTo>
                  <a:lnTo>
                    <a:pt x="3118" y="2624"/>
                  </a:lnTo>
                  <a:lnTo>
                    <a:pt x="3118" y="2645"/>
                  </a:lnTo>
                  <a:lnTo>
                    <a:pt x="3118" y="2645"/>
                  </a:lnTo>
                  <a:lnTo>
                    <a:pt x="3118" y="2624"/>
                  </a:lnTo>
                  <a:lnTo>
                    <a:pt x="3138" y="2624"/>
                  </a:lnTo>
                  <a:lnTo>
                    <a:pt x="3138" y="2624"/>
                  </a:lnTo>
                  <a:lnTo>
                    <a:pt x="3138" y="2624"/>
                  </a:lnTo>
                  <a:lnTo>
                    <a:pt x="3138" y="2624"/>
                  </a:lnTo>
                  <a:lnTo>
                    <a:pt x="3138" y="2624"/>
                  </a:lnTo>
                  <a:lnTo>
                    <a:pt x="3159" y="2624"/>
                  </a:lnTo>
                  <a:lnTo>
                    <a:pt x="3159" y="2624"/>
                  </a:lnTo>
                  <a:lnTo>
                    <a:pt x="3159" y="2624"/>
                  </a:lnTo>
                  <a:lnTo>
                    <a:pt x="3180" y="2624"/>
                  </a:lnTo>
                  <a:lnTo>
                    <a:pt x="3200" y="2624"/>
                  </a:lnTo>
                  <a:lnTo>
                    <a:pt x="3241" y="2583"/>
                  </a:lnTo>
                  <a:lnTo>
                    <a:pt x="3241" y="2583"/>
                  </a:lnTo>
                  <a:lnTo>
                    <a:pt x="3241" y="2583"/>
                  </a:lnTo>
                  <a:lnTo>
                    <a:pt x="3262" y="2583"/>
                  </a:lnTo>
                  <a:lnTo>
                    <a:pt x="3262" y="2562"/>
                  </a:lnTo>
                  <a:lnTo>
                    <a:pt x="3262" y="2583"/>
                  </a:lnTo>
                  <a:lnTo>
                    <a:pt x="3262" y="2583"/>
                  </a:lnTo>
                  <a:lnTo>
                    <a:pt x="3262" y="2583"/>
                  </a:lnTo>
                  <a:lnTo>
                    <a:pt x="3241" y="2583"/>
                  </a:lnTo>
                  <a:lnTo>
                    <a:pt x="3241" y="2604"/>
                  </a:lnTo>
                  <a:lnTo>
                    <a:pt x="3241" y="2604"/>
                  </a:lnTo>
                  <a:lnTo>
                    <a:pt x="3220" y="2604"/>
                  </a:lnTo>
                  <a:lnTo>
                    <a:pt x="3220" y="2624"/>
                  </a:lnTo>
                  <a:lnTo>
                    <a:pt x="3200" y="2645"/>
                  </a:lnTo>
                  <a:lnTo>
                    <a:pt x="3220" y="2645"/>
                  </a:lnTo>
                  <a:lnTo>
                    <a:pt x="3200" y="2666"/>
                  </a:lnTo>
                  <a:lnTo>
                    <a:pt x="3200" y="2666"/>
                  </a:lnTo>
                  <a:lnTo>
                    <a:pt x="3180" y="2666"/>
                  </a:lnTo>
                  <a:lnTo>
                    <a:pt x="3180" y="2666"/>
                  </a:lnTo>
                  <a:lnTo>
                    <a:pt x="3159" y="2666"/>
                  </a:lnTo>
                  <a:lnTo>
                    <a:pt x="3118" y="2666"/>
                  </a:lnTo>
                  <a:lnTo>
                    <a:pt x="3118" y="2666"/>
                  </a:lnTo>
                  <a:lnTo>
                    <a:pt x="3098" y="2666"/>
                  </a:lnTo>
                  <a:lnTo>
                    <a:pt x="3077" y="2666"/>
                  </a:lnTo>
                  <a:lnTo>
                    <a:pt x="3036" y="2686"/>
                  </a:lnTo>
                  <a:lnTo>
                    <a:pt x="3036" y="2686"/>
                  </a:lnTo>
                  <a:lnTo>
                    <a:pt x="3036" y="2686"/>
                  </a:lnTo>
                  <a:lnTo>
                    <a:pt x="3016" y="2666"/>
                  </a:lnTo>
                  <a:lnTo>
                    <a:pt x="3016" y="2666"/>
                  </a:lnTo>
                  <a:lnTo>
                    <a:pt x="2954" y="2686"/>
                  </a:lnTo>
                  <a:lnTo>
                    <a:pt x="2954" y="2686"/>
                  </a:lnTo>
                  <a:lnTo>
                    <a:pt x="2934" y="2686"/>
                  </a:lnTo>
                  <a:lnTo>
                    <a:pt x="2934" y="2666"/>
                  </a:lnTo>
                  <a:lnTo>
                    <a:pt x="2934" y="2686"/>
                  </a:lnTo>
                  <a:lnTo>
                    <a:pt x="2974" y="2706"/>
                  </a:lnTo>
                  <a:lnTo>
                    <a:pt x="2995" y="2706"/>
                  </a:lnTo>
                  <a:lnTo>
                    <a:pt x="2995" y="2706"/>
                  </a:lnTo>
                  <a:lnTo>
                    <a:pt x="2995" y="2727"/>
                  </a:lnTo>
                  <a:lnTo>
                    <a:pt x="2995" y="2727"/>
                  </a:lnTo>
                  <a:lnTo>
                    <a:pt x="2995" y="2706"/>
                  </a:lnTo>
                  <a:lnTo>
                    <a:pt x="2995" y="2706"/>
                  </a:lnTo>
                  <a:lnTo>
                    <a:pt x="2995" y="2706"/>
                  </a:lnTo>
                  <a:lnTo>
                    <a:pt x="2995" y="2706"/>
                  </a:lnTo>
                  <a:lnTo>
                    <a:pt x="2995" y="2706"/>
                  </a:lnTo>
                  <a:lnTo>
                    <a:pt x="3016" y="2706"/>
                  </a:lnTo>
                  <a:lnTo>
                    <a:pt x="3016" y="2706"/>
                  </a:lnTo>
                  <a:lnTo>
                    <a:pt x="3056" y="2706"/>
                  </a:lnTo>
                  <a:lnTo>
                    <a:pt x="3077" y="2706"/>
                  </a:lnTo>
                  <a:lnTo>
                    <a:pt x="3098" y="2706"/>
                  </a:lnTo>
                  <a:lnTo>
                    <a:pt x="3098" y="2706"/>
                  </a:lnTo>
                  <a:lnTo>
                    <a:pt x="3118" y="2706"/>
                  </a:lnTo>
                  <a:lnTo>
                    <a:pt x="3118" y="2727"/>
                  </a:lnTo>
                  <a:lnTo>
                    <a:pt x="3118" y="2727"/>
                  </a:lnTo>
                  <a:lnTo>
                    <a:pt x="3118" y="2727"/>
                  </a:lnTo>
                  <a:lnTo>
                    <a:pt x="3098" y="2727"/>
                  </a:lnTo>
                  <a:lnTo>
                    <a:pt x="3098" y="2748"/>
                  </a:lnTo>
                  <a:lnTo>
                    <a:pt x="3098" y="2748"/>
                  </a:lnTo>
                  <a:lnTo>
                    <a:pt x="3077" y="2748"/>
                  </a:lnTo>
                  <a:lnTo>
                    <a:pt x="3056" y="2748"/>
                  </a:lnTo>
                  <a:lnTo>
                    <a:pt x="3036" y="2768"/>
                  </a:lnTo>
                  <a:lnTo>
                    <a:pt x="3036" y="2768"/>
                  </a:lnTo>
                  <a:lnTo>
                    <a:pt x="3036" y="2768"/>
                  </a:lnTo>
                  <a:lnTo>
                    <a:pt x="3036" y="2768"/>
                  </a:lnTo>
                  <a:lnTo>
                    <a:pt x="3036" y="2788"/>
                  </a:lnTo>
                  <a:lnTo>
                    <a:pt x="3036" y="2788"/>
                  </a:lnTo>
                  <a:lnTo>
                    <a:pt x="3056" y="2788"/>
                  </a:lnTo>
                  <a:lnTo>
                    <a:pt x="3056" y="2788"/>
                  </a:lnTo>
                  <a:lnTo>
                    <a:pt x="3077" y="2788"/>
                  </a:lnTo>
                  <a:lnTo>
                    <a:pt x="3077" y="2788"/>
                  </a:lnTo>
                  <a:lnTo>
                    <a:pt x="3077" y="2768"/>
                  </a:lnTo>
                  <a:lnTo>
                    <a:pt x="3077" y="2768"/>
                  </a:lnTo>
                  <a:lnTo>
                    <a:pt x="3077" y="2768"/>
                  </a:lnTo>
                  <a:lnTo>
                    <a:pt x="3098" y="2788"/>
                  </a:lnTo>
                  <a:lnTo>
                    <a:pt x="3118" y="2788"/>
                  </a:lnTo>
                  <a:lnTo>
                    <a:pt x="3118" y="2768"/>
                  </a:lnTo>
                  <a:lnTo>
                    <a:pt x="3138" y="2788"/>
                  </a:lnTo>
                  <a:lnTo>
                    <a:pt x="3138" y="2788"/>
                  </a:lnTo>
                  <a:lnTo>
                    <a:pt x="3159" y="2788"/>
                  </a:lnTo>
                  <a:lnTo>
                    <a:pt x="3159" y="2788"/>
                  </a:lnTo>
                  <a:lnTo>
                    <a:pt x="3180" y="2788"/>
                  </a:lnTo>
                  <a:lnTo>
                    <a:pt x="3180" y="2788"/>
                  </a:lnTo>
                  <a:lnTo>
                    <a:pt x="3180" y="2788"/>
                  </a:lnTo>
                  <a:lnTo>
                    <a:pt x="3200" y="2788"/>
                  </a:lnTo>
                  <a:lnTo>
                    <a:pt x="3200" y="2788"/>
                  </a:lnTo>
                  <a:lnTo>
                    <a:pt x="3200" y="2788"/>
                  </a:lnTo>
                  <a:lnTo>
                    <a:pt x="3200" y="2809"/>
                  </a:lnTo>
                  <a:lnTo>
                    <a:pt x="3200" y="2809"/>
                  </a:lnTo>
                  <a:lnTo>
                    <a:pt x="3200" y="2809"/>
                  </a:lnTo>
                  <a:lnTo>
                    <a:pt x="3200" y="2809"/>
                  </a:lnTo>
                  <a:lnTo>
                    <a:pt x="3200" y="2809"/>
                  </a:lnTo>
                  <a:lnTo>
                    <a:pt x="3200" y="2830"/>
                  </a:lnTo>
                  <a:lnTo>
                    <a:pt x="3200" y="2830"/>
                  </a:lnTo>
                  <a:lnTo>
                    <a:pt x="3200" y="2830"/>
                  </a:lnTo>
                  <a:lnTo>
                    <a:pt x="3200" y="2830"/>
                  </a:lnTo>
                  <a:lnTo>
                    <a:pt x="3220" y="2830"/>
                  </a:lnTo>
                  <a:lnTo>
                    <a:pt x="3282" y="2830"/>
                  </a:lnTo>
                  <a:lnTo>
                    <a:pt x="3282" y="2830"/>
                  </a:lnTo>
                  <a:lnTo>
                    <a:pt x="3302" y="2830"/>
                  </a:lnTo>
                  <a:lnTo>
                    <a:pt x="3302" y="2809"/>
                  </a:lnTo>
                  <a:lnTo>
                    <a:pt x="3302" y="2809"/>
                  </a:lnTo>
                  <a:lnTo>
                    <a:pt x="3302" y="2809"/>
                  </a:lnTo>
                  <a:lnTo>
                    <a:pt x="3344" y="2788"/>
                  </a:lnTo>
                  <a:lnTo>
                    <a:pt x="3344" y="2788"/>
                  </a:lnTo>
                  <a:lnTo>
                    <a:pt x="3344" y="2788"/>
                  </a:lnTo>
                  <a:lnTo>
                    <a:pt x="3364" y="2788"/>
                  </a:lnTo>
                  <a:lnTo>
                    <a:pt x="3384" y="2788"/>
                  </a:lnTo>
                  <a:lnTo>
                    <a:pt x="3384" y="2788"/>
                  </a:lnTo>
                  <a:lnTo>
                    <a:pt x="3384" y="2788"/>
                  </a:lnTo>
                  <a:lnTo>
                    <a:pt x="3384" y="2788"/>
                  </a:lnTo>
                  <a:lnTo>
                    <a:pt x="3384" y="2788"/>
                  </a:lnTo>
                  <a:lnTo>
                    <a:pt x="3384" y="2788"/>
                  </a:lnTo>
                  <a:lnTo>
                    <a:pt x="3405" y="2788"/>
                  </a:lnTo>
                  <a:lnTo>
                    <a:pt x="3426" y="2768"/>
                  </a:lnTo>
                  <a:lnTo>
                    <a:pt x="3426" y="2768"/>
                  </a:lnTo>
                  <a:lnTo>
                    <a:pt x="3426" y="2748"/>
                  </a:lnTo>
                  <a:lnTo>
                    <a:pt x="3446" y="2748"/>
                  </a:lnTo>
                  <a:lnTo>
                    <a:pt x="3446" y="2748"/>
                  </a:lnTo>
                  <a:lnTo>
                    <a:pt x="3446" y="2768"/>
                  </a:lnTo>
                  <a:lnTo>
                    <a:pt x="3467" y="2748"/>
                  </a:lnTo>
                  <a:lnTo>
                    <a:pt x="3467" y="2748"/>
                  </a:lnTo>
                  <a:lnTo>
                    <a:pt x="3467" y="2748"/>
                  </a:lnTo>
                  <a:lnTo>
                    <a:pt x="3467" y="2748"/>
                  </a:lnTo>
                  <a:lnTo>
                    <a:pt x="3467" y="2727"/>
                  </a:lnTo>
                  <a:lnTo>
                    <a:pt x="3488" y="2727"/>
                  </a:lnTo>
                  <a:lnTo>
                    <a:pt x="3488" y="2706"/>
                  </a:lnTo>
                  <a:lnTo>
                    <a:pt x="3488" y="2748"/>
                  </a:lnTo>
                  <a:lnTo>
                    <a:pt x="3488" y="2748"/>
                  </a:lnTo>
                  <a:lnTo>
                    <a:pt x="3488" y="2748"/>
                  </a:lnTo>
                  <a:lnTo>
                    <a:pt x="3508" y="2748"/>
                  </a:lnTo>
                  <a:lnTo>
                    <a:pt x="3508" y="2748"/>
                  </a:lnTo>
                  <a:lnTo>
                    <a:pt x="3528" y="2748"/>
                  </a:lnTo>
                  <a:lnTo>
                    <a:pt x="3508" y="2748"/>
                  </a:lnTo>
                  <a:lnTo>
                    <a:pt x="3508" y="2768"/>
                  </a:lnTo>
                  <a:lnTo>
                    <a:pt x="3508" y="2768"/>
                  </a:lnTo>
                  <a:lnTo>
                    <a:pt x="3508" y="2768"/>
                  </a:lnTo>
                  <a:lnTo>
                    <a:pt x="3528" y="2768"/>
                  </a:lnTo>
                  <a:lnTo>
                    <a:pt x="3528" y="2768"/>
                  </a:lnTo>
                  <a:lnTo>
                    <a:pt x="3528" y="2748"/>
                  </a:lnTo>
                  <a:lnTo>
                    <a:pt x="3528" y="2748"/>
                  </a:lnTo>
                  <a:lnTo>
                    <a:pt x="3549" y="2768"/>
                  </a:lnTo>
                  <a:lnTo>
                    <a:pt x="3549" y="2768"/>
                  </a:lnTo>
                  <a:lnTo>
                    <a:pt x="3549" y="2768"/>
                  </a:lnTo>
                  <a:lnTo>
                    <a:pt x="3570" y="2768"/>
                  </a:lnTo>
                  <a:lnTo>
                    <a:pt x="3590" y="2768"/>
                  </a:lnTo>
                  <a:lnTo>
                    <a:pt x="3590" y="2768"/>
                  </a:lnTo>
                  <a:lnTo>
                    <a:pt x="3570" y="2768"/>
                  </a:lnTo>
                  <a:lnTo>
                    <a:pt x="3590" y="2748"/>
                  </a:lnTo>
                  <a:lnTo>
                    <a:pt x="3590" y="2748"/>
                  </a:lnTo>
                  <a:lnTo>
                    <a:pt x="3590" y="2748"/>
                  </a:lnTo>
                  <a:lnTo>
                    <a:pt x="3590" y="2748"/>
                  </a:lnTo>
                  <a:lnTo>
                    <a:pt x="3590" y="2748"/>
                  </a:lnTo>
                  <a:lnTo>
                    <a:pt x="3590" y="2727"/>
                  </a:lnTo>
                  <a:lnTo>
                    <a:pt x="3590" y="2727"/>
                  </a:lnTo>
                  <a:lnTo>
                    <a:pt x="3590" y="2727"/>
                  </a:lnTo>
                  <a:lnTo>
                    <a:pt x="3590" y="2706"/>
                  </a:lnTo>
                  <a:lnTo>
                    <a:pt x="3610" y="2727"/>
                  </a:lnTo>
                  <a:lnTo>
                    <a:pt x="3610" y="2727"/>
                  </a:lnTo>
                  <a:lnTo>
                    <a:pt x="3631" y="2748"/>
                  </a:lnTo>
                  <a:lnTo>
                    <a:pt x="3610" y="2748"/>
                  </a:lnTo>
                  <a:lnTo>
                    <a:pt x="3610" y="2748"/>
                  </a:lnTo>
                  <a:lnTo>
                    <a:pt x="3610" y="2748"/>
                  </a:lnTo>
                  <a:lnTo>
                    <a:pt x="3631" y="2768"/>
                  </a:lnTo>
                  <a:lnTo>
                    <a:pt x="3631" y="2768"/>
                  </a:lnTo>
                  <a:lnTo>
                    <a:pt x="3631" y="2768"/>
                  </a:lnTo>
                  <a:lnTo>
                    <a:pt x="3631" y="2788"/>
                  </a:lnTo>
                  <a:lnTo>
                    <a:pt x="3631" y="2788"/>
                  </a:lnTo>
                  <a:lnTo>
                    <a:pt x="3631" y="2788"/>
                  </a:lnTo>
                  <a:lnTo>
                    <a:pt x="3631" y="2788"/>
                  </a:lnTo>
                  <a:lnTo>
                    <a:pt x="3631" y="2788"/>
                  </a:lnTo>
                  <a:lnTo>
                    <a:pt x="3631" y="2809"/>
                  </a:lnTo>
                  <a:lnTo>
                    <a:pt x="3631" y="2809"/>
                  </a:lnTo>
                  <a:lnTo>
                    <a:pt x="3631" y="2809"/>
                  </a:lnTo>
                  <a:lnTo>
                    <a:pt x="3631" y="2788"/>
                  </a:lnTo>
                  <a:lnTo>
                    <a:pt x="3631" y="2788"/>
                  </a:lnTo>
                  <a:lnTo>
                    <a:pt x="3652" y="2788"/>
                  </a:lnTo>
                  <a:lnTo>
                    <a:pt x="3672" y="2788"/>
                  </a:lnTo>
                  <a:lnTo>
                    <a:pt x="3672" y="2788"/>
                  </a:lnTo>
                  <a:lnTo>
                    <a:pt x="3672" y="2788"/>
                  </a:lnTo>
                  <a:lnTo>
                    <a:pt x="3672" y="2809"/>
                  </a:lnTo>
                  <a:lnTo>
                    <a:pt x="3672" y="2809"/>
                  </a:lnTo>
                  <a:lnTo>
                    <a:pt x="3652" y="2809"/>
                  </a:lnTo>
                  <a:lnTo>
                    <a:pt x="3652" y="2809"/>
                  </a:lnTo>
                  <a:lnTo>
                    <a:pt x="3652" y="2809"/>
                  </a:lnTo>
                  <a:lnTo>
                    <a:pt x="3652" y="2830"/>
                  </a:lnTo>
                  <a:lnTo>
                    <a:pt x="3652" y="2830"/>
                  </a:lnTo>
                  <a:lnTo>
                    <a:pt x="3652" y="2830"/>
                  </a:lnTo>
                  <a:lnTo>
                    <a:pt x="3652" y="2830"/>
                  </a:lnTo>
                  <a:lnTo>
                    <a:pt x="3652" y="2830"/>
                  </a:lnTo>
                  <a:lnTo>
                    <a:pt x="3652" y="2830"/>
                  </a:lnTo>
                  <a:lnTo>
                    <a:pt x="3652" y="2830"/>
                  </a:lnTo>
                  <a:lnTo>
                    <a:pt x="3631" y="2830"/>
                  </a:lnTo>
                  <a:lnTo>
                    <a:pt x="3631" y="2830"/>
                  </a:lnTo>
                  <a:lnTo>
                    <a:pt x="3631" y="2830"/>
                  </a:lnTo>
                  <a:lnTo>
                    <a:pt x="3631" y="2830"/>
                  </a:lnTo>
                  <a:lnTo>
                    <a:pt x="3631" y="2830"/>
                  </a:lnTo>
                  <a:lnTo>
                    <a:pt x="3610" y="2850"/>
                  </a:lnTo>
                  <a:lnTo>
                    <a:pt x="3610" y="2850"/>
                  </a:lnTo>
                  <a:lnTo>
                    <a:pt x="3610" y="2850"/>
                  </a:lnTo>
                  <a:lnTo>
                    <a:pt x="3610" y="2850"/>
                  </a:lnTo>
                  <a:lnTo>
                    <a:pt x="3590" y="2850"/>
                  </a:lnTo>
                  <a:lnTo>
                    <a:pt x="3590" y="2850"/>
                  </a:lnTo>
                  <a:lnTo>
                    <a:pt x="3590" y="2850"/>
                  </a:lnTo>
                  <a:lnTo>
                    <a:pt x="3590" y="2870"/>
                  </a:lnTo>
                  <a:lnTo>
                    <a:pt x="3570" y="2870"/>
                  </a:lnTo>
                  <a:lnTo>
                    <a:pt x="3570" y="2891"/>
                  </a:lnTo>
                  <a:lnTo>
                    <a:pt x="3570" y="2891"/>
                  </a:lnTo>
                  <a:lnTo>
                    <a:pt x="3570" y="2891"/>
                  </a:lnTo>
                  <a:lnTo>
                    <a:pt x="3549" y="2912"/>
                  </a:lnTo>
                  <a:lnTo>
                    <a:pt x="3528" y="2912"/>
                  </a:lnTo>
                  <a:lnTo>
                    <a:pt x="3528" y="2912"/>
                  </a:lnTo>
                  <a:lnTo>
                    <a:pt x="3508" y="2912"/>
                  </a:lnTo>
                  <a:lnTo>
                    <a:pt x="3508" y="2912"/>
                  </a:lnTo>
                  <a:lnTo>
                    <a:pt x="3508" y="2912"/>
                  </a:lnTo>
                  <a:lnTo>
                    <a:pt x="3508" y="2912"/>
                  </a:lnTo>
                  <a:lnTo>
                    <a:pt x="3508" y="2912"/>
                  </a:lnTo>
                  <a:lnTo>
                    <a:pt x="3508" y="2912"/>
                  </a:lnTo>
                  <a:lnTo>
                    <a:pt x="3508" y="2912"/>
                  </a:lnTo>
                  <a:lnTo>
                    <a:pt x="3508" y="2932"/>
                  </a:lnTo>
                  <a:lnTo>
                    <a:pt x="3508" y="2932"/>
                  </a:lnTo>
                  <a:lnTo>
                    <a:pt x="3446" y="2973"/>
                  </a:lnTo>
                  <a:lnTo>
                    <a:pt x="3426" y="2994"/>
                  </a:lnTo>
                  <a:lnTo>
                    <a:pt x="3426" y="3014"/>
                  </a:lnTo>
                  <a:lnTo>
                    <a:pt x="3426" y="3014"/>
                  </a:lnTo>
                  <a:lnTo>
                    <a:pt x="3426" y="3014"/>
                  </a:lnTo>
                  <a:lnTo>
                    <a:pt x="3426" y="3014"/>
                  </a:lnTo>
                  <a:lnTo>
                    <a:pt x="3426" y="3014"/>
                  </a:lnTo>
                  <a:lnTo>
                    <a:pt x="3426" y="3014"/>
                  </a:lnTo>
                  <a:lnTo>
                    <a:pt x="3426" y="3034"/>
                  </a:lnTo>
                  <a:lnTo>
                    <a:pt x="3426" y="3034"/>
                  </a:lnTo>
                  <a:lnTo>
                    <a:pt x="3426" y="3034"/>
                  </a:lnTo>
                  <a:lnTo>
                    <a:pt x="3426" y="3034"/>
                  </a:lnTo>
                  <a:lnTo>
                    <a:pt x="3405" y="3034"/>
                  </a:lnTo>
                  <a:lnTo>
                    <a:pt x="3405" y="3034"/>
                  </a:lnTo>
                  <a:lnTo>
                    <a:pt x="3405" y="3034"/>
                  </a:lnTo>
                  <a:lnTo>
                    <a:pt x="3405" y="3034"/>
                  </a:lnTo>
                  <a:lnTo>
                    <a:pt x="3405" y="3034"/>
                  </a:lnTo>
                  <a:lnTo>
                    <a:pt x="3405" y="3034"/>
                  </a:lnTo>
                  <a:lnTo>
                    <a:pt x="3405" y="3055"/>
                  </a:lnTo>
                  <a:lnTo>
                    <a:pt x="3384" y="3055"/>
                  </a:lnTo>
                  <a:lnTo>
                    <a:pt x="3384" y="3055"/>
                  </a:lnTo>
                  <a:lnTo>
                    <a:pt x="3384" y="3055"/>
                  </a:lnTo>
                  <a:lnTo>
                    <a:pt x="3344" y="3096"/>
                  </a:lnTo>
                  <a:lnTo>
                    <a:pt x="3344" y="3096"/>
                  </a:lnTo>
                  <a:lnTo>
                    <a:pt x="3344" y="3116"/>
                  </a:lnTo>
                  <a:lnTo>
                    <a:pt x="3344" y="3116"/>
                  </a:lnTo>
                  <a:lnTo>
                    <a:pt x="3364" y="3137"/>
                  </a:lnTo>
                  <a:lnTo>
                    <a:pt x="3364" y="3137"/>
                  </a:lnTo>
                  <a:lnTo>
                    <a:pt x="3384" y="3137"/>
                  </a:lnTo>
                  <a:lnTo>
                    <a:pt x="3384" y="3137"/>
                  </a:lnTo>
                  <a:lnTo>
                    <a:pt x="3405" y="3137"/>
                  </a:lnTo>
                  <a:lnTo>
                    <a:pt x="3405" y="3137"/>
                  </a:lnTo>
                  <a:lnTo>
                    <a:pt x="3426" y="3116"/>
                  </a:lnTo>
                  <a:lnTo>
                    <a:pt x="3426" y="3116"/>
                  </a:lnTo>
                  <a:lnTo>
                    <a:pt x="3426" y="3116"/>
                  </a:lnTo>
                  <a:lnTo>
                    <a:pt x="3467" y="3116"/>
                  </a:lnTo>
                  <a:lnTo>
                    <a:pt x="3488" y="3116"/>
                  </a:lnTo>
                  <a:lnTo>
                    <a:pt x="3508" y="3116"/>
                  </a:lnTo>
                  <a:lnTo>
                    <a:pt x="3528" y="3137"/>
                  </a:lnTo>
                  <a:lnTo>
                    <a:pt x="3528" y="3137"/>
                  </a:lnTo>
                  <a:lnTo>
                    <a:pt x="3528" y="3137"/>
                  </a:lnTo>
                  <a:lnTo>
                    <a:pt x="3528" y="3137"/>
                  </a:lnTo>
                  <a:lnTo>
                    <a:pt x="3549" y="3137"/>
                  </a:lnTo>
                  <a:lnTo>
                    <a:pt x="3549" y="3137"/>
                  </a:lnTo>
                  <a:lnTo>
                    <a:pt x="3549" y="3137"/>
                  </a:lnTo>
                  <a:lnTo>
                    <a:pt x="3570" y="3158"/>
                  </a:lnTo>
                  <a:lnTo>
                    <a:pt x="3570" y="3158"/>
                  </a:lnTo>
                  <a:lnTo>
                    <a:pt x="3590" y="3158"/>
                  </a:lnTo>
                  <a:lnTo>
                    <a:pt x="3590" y="3158"/>
                  </a:lnTo>
                  <a:lnTo>
                    <a:pt x="3590" y="3158"/>
                  </a:lnTo>
                  <a:lnTo>
                    <a:pt x="3610" y="3178"/>
                  </a:lnTo>
                  <a:lnTo>
                    <a:pt x="3610" y="3158"/>
                  </a:lnTo>
                  <a:lnTo>
                    <a:pt x="3610" y="3158"/>
                  </a:lnTo>
                  <a:lnTo>
                    <a:pt x="3631" y="3158"/>
                  </a:lnTo>
                  <a:lnTo>
                    <a:pt x="3652" y="3137"/>
                  </a:lnTo>
                  <a:lnTo>
                    <a:pt x="3652" y="3137"/>
                  </a:lnTo>
                  <a:lnTo>
                    <a:pt x="3672" y="3158"/>
                  </a:lnTo>
                  <a:lnTo>
                    <a:pt x="3692" y="3158"/>
                  </a:lnTo>
                  <a:lnTo>
                    <a:pt x="3692" y="3178"/>
                  </a:lnTo>
                  <a:lnTo>
                    <a:pt x="3713" y="3199"/>
                  </a:lnTo>
                  <a:lnTo>
                    <a:pt x="3713" y="3199"/>
                  </a:lnTo>
                  <a:lnTo>
                    <a:pt x="3713" y="3199"/>
                  </a:lnTo>
                  <a:lnTo>
                    <a:pt x="3734" y="3219"/>
                  </a:lnTo>
                  <a:lnTo>
                    <a:pt x="3734" y="3219"/>
                  </a:lnTo>
                  <a:lnTo>
                    <a:pt x="3734" y="3219"/>
                  </a:lnTo>
                  <a:lnTo>
                    <a:pt x="3734" y="3240"/>
                  </a:lnTo>
                  <a:lnTo>
                    <a:pt x="3734" y="3240"/>
                  </a:lnTo>
                  <a:lnTo>
                    <a:pt x="3734" y="3260"/>
                  </a:lnTo>
                  <a:lnTo>
                    <a:pt x="3734" y="3260"/>
                  </a:lnTo>
                  <a:lnTo>
                    <a:pt x="3734" y="3281"/>
                  </a:lnTo>
                  <a:lnTo>
                    <a:pt x="3734" y="3281"/>
                  </a:lnTo>
                  <a:lnTo>
                    <a:pt x="3734" y="3281"/>
                  </a:lnTo>
                  <a:lnTo>
                    <a:pt x="3734" y="3301"/>
                  </a:lnTo>
                  <a:lnTo>
                    <a:pt x="3734" y="3301"/>
                  </a:lnTo>
                  <a:lnTo>
                    <a:pt x="3713" y="3301"/>
                  </a:lnTo>
                  <a:lnTo>
                    <a:pt x="3713" y="3301"/>
                  </a:lnTo>
                  <a:lnTo>
                    <a:pt x="3713" y="3301"/>
                  </a:lnTo>
                  <a:lnTo>
                    <a:pt x="3734" y="3322"/>
                  </a:lnTo>
                  <a:lnTo>
                    <a:pt x="3734" y="3322"/>
                  </a:lnTo>
                  <a:lnTo>
                    <a:pt x="3734" y="3322"/>
                  </a:lnTo>
                  <a:lnTo>
                    <a:pt x="3734" y="3342"/>
                  </a:lnTo>
                  <a:lnTo>
                    <a:pt x="3734" y="3342"/>
                  </a:lnTo>
                  <a:lnTo>
                    <a:pt x="3734" y="3342"/>
                  </a:lnTo>
                  <a:lnTo>
                    <a:pt x="3734" y="3363"/>
                  </a:lnTo>
                  <a:lnTo>
                    <a:pt x="3734" y="3363"/>
                  </a:lnTo>
                  <a:lnTo>
                    <a:pt x="3734" y="3363"/>
                  </a:lnTo>
                  <a:lnTo>
                    <a:pt x="3734" y="3383"/>
                  </a:lnTo>
                  <a:lnTo>
                    <a:pt x="3734" y="3383"/>
                  </a:lnTo>
                  <a:lnTo>
                    <a:pt x="3754" y="3383"/>
                  </a:lnTo>
                  <a:lnTo>
                    <a:pt x="3754" y="3383"/>
                  </a:lnTo>
                  <a:lnTo>
                    <a:pt x="3754" y="3383"/>
                  </a:lnTo>
                  <a:lnTo>
                    <a:pt x="3734" y="3383"/>
                  </a:lnTo>
                  <a:lnTo>
                    <a:pt x="3734" y="3383"/>
                  </a:lnTo>
                  <a:lnTo>
                    <a:pt x="3734" y="3383"/>
                  </a:lnTo>
                  <a:lnTo>
                    <a:pt x="3734" y="3383"/>
                  </a:lnTo>
                  <a:lnTo>
                    <a:pt x="3713" y="3383"/>
                  </a:lnTo>
                  <a:lnTo>
                    <a:pt x="3713" y="3383"/>
                  </a:lnTo>
                  <a:lnTo>
                    <a:pt x="3713" y="3404"/>
                  </a:lnTo>
                  <a:lnTo>
                    <a:pt x="3713" y="3404"/>
                  </a:lnTo>
                  <a:lnTo>
                    <a:pt x="3692" y="3404"/>
                  </a:lnTo>
                  <a:lnTo>
                    <a:pt x="3692" y="3404"/>
                  </a:lnTo>
                  <a:lnTo>
                    <a:pt x="3692" y="3404"/>
                  </a:lnTo>
                  <a:lnTo>
                    <a:pt x="3692" y="3404"/>
                  </a:lnTo>
                  <a:lnTo>
                    <a:pt x="3692" y="3404"/>
                  </a:lnTo>
                  <a:lnTo>
                    <a:pt x="3734" y="3424"/>
                  </a:lnTo>
                  <a:lnTo>
                    <a:pt x="3754" y="3424"/>
                  </a:lnTo>
                  <a:lnTo>
                    <a:pt x="3754" y="3445"/>
                  </a:lnTo>
                  <a:lnTo>
                    <a:pt x="3754" y="3424"/>
                  </a:lnTo>
                  <a:lnTo>
                    <a:pt x="3774" y="3424"/>
                  </a:lnTo>
                  <a:lnTo>
                    <a:pt x="3774" y="3424"/>
                  </a:lnTo>
                  <a:lnTo>
                    <a:pt x="3774" y="3424"/>
                  </a:lnTo>
                  <a:lnTo>
                    <a:pt x="3795" y="3445"/>
                  </a:lnTo>
                  <a:lnTo>
                    <a:pt x="3795" y="3445"/>
                  </a:lnTo>
                  <a:lnTo>
                    <a:pt x="3795" y="3445"/>
                  </a:lnTo>
                  <a:lnTo>
                    <a:pt x="3795" y="3445"/>
                  </a:lnTo>
                  <a:lnTo>
                    <a:pt x="3816" y="3465"/>
                  </a:lnTo>
                  <a:lnTo>
                    <a:pt x="3836" y="3465"/>
                  </a:lnTo>
                  <a:lnTo>
                    <a:pt x="3856" y="3445"/>
                  </a:lnTo>
                  <a:lnTo>
                    <a:pt x="3856" y="3445"/>
                  </a:lnTo>
                  <a:lnTo>
                    <a:pt x="3856" y="3445"/>
                  </a:lnTo>
                  <a:lnTo>
                    <a:pt x="3856" y="3445"/>
                  </a:lnTo>
                  <a:lnTo>
                    <a:pt x="3877" y="3445"/>
                  </a:lnTo>
                  <a:lnTo>
                    <a:pt x="3898" y="3445"/>
                  </a:lnTo>
                  <a:lnTo>
                    <a:pt x="3898" y="3445"/>
                  </a:lnTo>
                  <a:lnTo>
                    <a:pt x="3918" y="3424"/>
                  </a:lnTo>
                  <a:lnTo>
                    <a:pt x="3939" y="3424"/>
                  </a:lnTo>
                  <a:lnTo>
                    <a:pt x="3939" y="3424"/>
                  </a:lnTo>
                  <a:lnTo>
                    <a:pt x="3939" y="3404"/>
                  </a:lnTo>
                  <a:lnTo>
                    <a:pt x="3959" y="3404"/>
                  </a:lnTo>
                  <a:lnTo>
                    <a:pt x="3959" y="3404"/>
                  </a:lnTo>
                  <a:lnTo>
                    <a:pt x="3959" y="3383"/>
                  </a:lnTo>
                  <a:lnTo>
                    <a:pt x="3959" y="3383"/>
                  </a:lnTo>
                  <a:lnTo>
                    <a:pt x="3980" y="3383"/>
                  </a:lnTo>
                  <a:lnTo>
                    <a:pt x="3980" y="3363"/>
                  </a:lnTo>
                  <a:lnTo>
                    <a:pt x="3980" y="3363"/>
                  </a:lnTo>
                  <a:lnTo>
                    <a:pt x="3980" y="3363"/>
                  </a:lnTo>
                  <a:lnTo>
                    <a:pt x="3980" y="3363"/>
                  </a:lnTo>
                  <a:lnTo>
                    <a:pt x="3980" y="3363"/>
                  </a:lnTo>
                  <a:lnTo>
                    <a:pt x="3980" y="3363"/>
                  </a:lnTo>
                  <a:lnTo>
                    <a:pt x="3980" y="3363"/>
                  </a:lnTo>
                  <a:lnTo>
                    <a:pt x="3980" y="3342"/>
                  </a:lnTo>
                  <a:lnTo>
                    <a:pt x="3980" y="3342"/>
                  </a:lnTo>
                  <a:lnTo>
                    <a:pt x="4000" y="3342"/>
                  </a:lnTo>
                  <a:lnTo>
                    <a:pt x="4000" y="3342"/>
                  </a:lnTo>
                  <a:lnTo>
                    <a:pt x="4000" y="3342"/>
                  </a:lnTo>
                  <a:lnTo>
                    <a:pt x="4000" y="3301"/>
                  </a:lnTo>
                  <a:lnTo>
                    <a:pt x="4000" y="3281"/>
                  </a:lnTo>
                  <a:lnTo>
                    <a:pt x="4000" y="3281"/>
                  </a:lnTo>
                  <a:lnTo>
                    <a:pt x="4000" y="3281"/>
                  </a:lnTo>
                  <a:lnTo>
                    <a:pt x="4021" y="3260"/>
                  </a:lnTo>
                  <a:lnTo>
                    <a:pt x="4021" y="3260"/>
                  </a:lnTo>
                  <a:lnTo>
                    <a:pt x="4021" y="3260"/>
                  </a:lnTo>
                  <a:lnTo>
                    <a:pt x="4021" y="3260"/>
                  </a:lnTo>
                  <a:lnTo>
                    <a:pt x="4021" y="3260"/>
                  </a:lnTo>
                  <a:lnTo>
                    <a:pt x="4021" y="3260"/>
                  </a:lnTo>
                  <a:lnTo>
                    <a:pt x="4041" y="3240"/>
                  </a:lnTo>
                  <a:lnTo>
                    <a:pt x="4062" y="3240"/>
                  </a:lnTo>
                  <a:lnTo>
                    <a:pt x="4062" y="3219"/>
                  </a:lnTo>
                  <a:lnTo>
                    <a:pt x="4082" y="3199"/>
                  </a:lnTo>
                  <a:lnTo>
                    <a:pt x="4103" y="3199"/>
                  </a:lnTo>
                  <a:lnTo>
                    <a:pt x="4123" y="3199"/>
                  </a:lnTo>
                  <a:lnTo>
                    <a:pt x="4123" y="3199"/>
                  </a:lnTo>
                  <a:lnTo>
                    <a:pt x="4123" y="3178"/>
                  </a:lnTo>
                  <a:lnTo>
                    <a:pt x="4144" y="3178"/>
                  </a:lnTo>
                  <a:lnTo>
                    <a:pt x="4144" y="3178"/>
                  </a:lnTo>
                  <a:lnTo>
                    <a:pt x="4144" y="3178"/>
                  </a:lnTo>
                  <a:lnTo>
                    <a:pt x="4144" y="3178"/>
                  </a:lnTo>
                  <a:lnTo>
                    <a:pt x="4144" y="3178"/>
                  </a:lnTo>
                  <a:lnTo>
                    <a:pt x="4144" y="3178"/>
                  </a:lnTo>
                  <a:lnTo>
                    <a:pt x="4144" y="3178"/>
                  </a:lnTo>
                  <a:lnTo>
                    <a:pt x="4164" y="3178"/>
                  </a:lnTo>
                  <a:lnTo>
                    <a:pt x="4164" y="3178"/>
                  </a:lnTo>
                  <a:lnTo>
                    <a:pt x="4164" y="3178"/>
                  </a:lnTo>
                  <a:lnTo>
                    <a:pt x="4185" y="3178"/>
                  </a:lnTo>
                  <a:lnTo>
                    <a:pt x="4185" y="3178"/>
                  </a:lnTo>
                  <a:lnTo>
                    <a:pt x="4205" y="3178"/>
                  </a:lnTo>
                  <a:lnTo>
                    <a:pt x="4205" y="3158"/>
                  </a:lnTo>
                  <a:lnTo>
                    <a:pt x="4205" y="3137"/>
                  </a:lnTo>
                  <a:lnTo>
                    <a:pt x="4205" y="3137"/>
                  </a:lnTo>
                  <a:lnTo>
                    <a:pt x="4205" y="3137"/>
                  </a:lnTo>
                  <a:lnTo>
                    <a:pt x="4226" y="3116"/>
                  </a:lnTo>
                  <a:lnTo>
                    <a:pt x="4226" y="3116"/>
                  </a:lnTo>
                  <a:lnTo>
                    <a:pt x="4226" y="3096"/>
                  </a:lnTo>
                  <a:lnTo>
                    <a:pt x="4226" y="3096"/>
                  </a:lnTo>
                  <a:lnTo>
                    <a:pt x="4246" y="3096"/>
                  </a:lnTo>
                  <a:lnTo>
                    <a:pt x="4246" y="3096"/>
                  </a:lnTo>
                  <a:lnTo>
                    <a:pt x="4246" y="3096"/>
                  </a:lnTo>
                  <a:lnTo>
                    <a:pt x="4246" y="3096"/>
                  </a:lnTo>
                  <a:lnTo>
                    <a:pt x="4267" y="3096"/>
                  </a:lnTo>
                  <a:lnTo>
                    <a:pt x="4267" y="3076"/>
                  </a:lnTo>
                  <a:lnTo>
                    <a:pt x="4267" y="3076"/>
                  </a:lnTo>
                  <a:lnTo>
                    <a:pt x="4267" y="3076"/>
                  </a:lnTo>
                  <a:lnTo>
                    <a:pt x="4267" y="3076"/>
                  </a:lnTo>
                  <a:lnTo>
                    <a:pt x="4267" y="3076"/>
                  </a:lnTo>
                  <a:lnTo>
                    <a:pt x="4287" y="3055"/>
                  </a:lnTo>
                  <a:lnTo>
                    <a:pt x="4287" y="3055"/>
                  </a:lnTo>
                  <a:lnTo>
                    <a:pt x="4267" y="3055"/>
                  </a:lnTo>
                  <a:lnTo>
                    <a:pt x="4267" y="3055"/>
                  </a:lnTo>
                  <a:lnTo>
                    <a:pt x="4267" y="3055"/>
                  </a:lnTo>
                  <a:lnTo>
                    <a:pt x="4267" y="3055"/>
                  </a:lnTo>
                  <a:lnTo>
                    <a:pt x="4267" y="3055"/>
                  </a:lnTo>
                  <a:lnTo>
                    <a:pt x="4267" y="3034"/>
                  </a:lnTo>
                  <a:lnTo>
                    <a:pt x="4267" y="3034"/>
                  </a:lnTo>
                  <a:lnTo>
                    <a:pt x="4287" y="3014"/>
                  </a:lnTo>
                  <a:lnTo>
                    <a:pt x="4287" y="3014"/>
                  </a:lnTo>
                  <a:lnTo>
                    <a:pt x="4308" y="3014"/>
                  </a:lnTo>
                  <a:lnTo>
                    <a:pt x="4308" y="2994"/>
                  </a:lnTo>
                  <a:lnTo>
                    <a:pt x="4328" y="2994"/>
                  </a:lnTo>
                  <a:lnTo>
                    <a:pt x="4349" y="3014"/>
                  </a:lnTo>
                  <a:lnTo>
                    <a:pt x="4369" y="3014"/>
                  </a:lnTo>
                  <a:lnTo>
                    <a:pt x="4369" y="3014"/>
                  </a:lnTo>
                  <a:lnTo>
                    <a:pt x="4390" y="3014"/>
                  </a:lnTo>
                  <a:lnTo>
                    <a:pt x="4390" y="3034"/>
                  </a:lnTo>
                  <a:lnTo>
                    <a:pt x="4390" y="3034"/>
                  </a:lnTo>
                  <a:lnTo>
                    <a:pt x="4410" y="3034"/>
                  </a:lnTo>
                  <a:lnTo>
                    <a:pt x="4431" y="3034"/>
                  </a:lnTo>
                  <a:lnTo>
                    <a:pt x="4451" y="3014"/>
                  </a:lnTo>
                  <a:lnTo>
                    <a:pt x="4451" y="3014"/>
                  </a:lnTo>
                  <a:lnTo>
                    <a:pt x="4451" y="3014"/>
                  </a:lnTo>
                  <a:lnTo>
                    <a:pt x="4451" y="2994"/>
                  </a:lnTo>
                  <a:lnTo>
                    <a:pt x="4472" y="2994"/>
                  </a:lnTo>
                  <a:lnTo>
                    <a:pt x="4472" y="2994"/>
                  </a:lnTo>
                  <a:lnTo>
                    <a:pt x="4493" y="2994"/>
                  </a:lnTo>
                  <a:lnTo>
                    <a:pt x="4513" y="2994"/>
                  </a:lnTo>
                  <a:lnTo>
                    <a:pt x="4533" y="2994"/>
                  </a:lnTo>
                  <a:lnTo>
                    <a:pt x="4533" y="2994"/>
                  </a:lnTo>
                  <a:lnTo>
                    <a:pt x="4533" y="2994"/>
                  </a:lnTo>
                  <a:lnTo>
                    <a:pt x="4533" y="2973"/>
                  </a:lnTo>
                  <a:lnTo>
                    <a:pt x="4533" y="2973"/>
                  </a:lnTo>
                  <a:lnTo>
                    <a:pt x="4533" y="2973"/>
                  </a:lnTo>
                  <a:lnTo>
                    <a:pt x="4554" y="2973"/>
                  </a:lnTo>
                  <a:lnTo>
                    <a:pt x="4575" y="2952"/>
                  </a:lnTo>
                  <a:lnTo>
                    <a:pt x="4575" y="2952"/>
                  </a:lnTo>
                  <a:lnTo>
                    <a:pt x="4575" y="2952"/>
                  </a:lnTo>
                  <a:lnTo>
                    <a:pt x="4575" y="2932"/>
                  </a:lnTo>
                  <a:lnTo>
                    <a:pt x="4554" y="2932"/>
                  </a:lnTo>
                  <a:lnTo>
                    <a:pt x="4554" y="2932"/>
                  </a:lnTo>
                  <a:lnTo>
                    <a:pt x="4554" y="2912"/>
                  </a:lnTo>
                  <a:lnTo>
                    <a:pt x="4554" y="2891"/>
                  </a:lnTo>
                  <a:lnTo>
                    <a:pt x="4554" y="2870"/>
                  </a:lnTo>
                  <a:lnTo>
                    <a:pt x="4554" y="2870"/>
                  </a:lnTo>
                  <a:lnTo>
                    <a:pt x="4554" y="2870"/>
                  </a:lnTo>
                  <a:lnTo>
                    <a:pt x="4554" y="2850"/>
                  </a:lnTo>
                  <a:lnTo>
                    <a:pt x="4554" y="2850"/>
                  </a:lnTo>
                  <a:lnTo>
                    <a:pt x="4575" y="2850"/>
                  </a:lnTo>
                  <a:lnTo>
                    <a:pt x="4575" y="2850"/>
                  </a:lnTo>
                  <a:lnTo>
                    <a:pt x="4575" y="2850"/>
                  </a:lnTo>
                  <a:lnTo>
                    <a:pt x="4554" y="2850"/>
                  </a:lnTo>
                  <a:lnTo>
                    <a:pt x="4554" y="2850"/>
                  </a:lnTo>
                  <a:lnTo>
                    <a:pt x="4554" y="2830"/>
                  </a:lnTo>
                  <a:lnTo>
                    <a:pt x="4554" y="2830"/>
                  </a:lnTo>
                  <a:lnTo>
                    <a:pt x="4575" y="2830"/>
                  </a:lnTo>
                  <a:lnTo>
                    <a:pt x="4575" y="2830"/>
                  </a:lnTo>
                  <a:lnTo>
                    <a:pt x="4595" y="2830"/>
                  </a:lnTo>
                  <a:lnTo>
                    <a:pt x="4595" y="2830"/>
                  </a:lnTo>
                  <a:lnTo>
                    <a:pt x="4595" y="2830"/>
                  </a:lnTo>
                  <a:lnTo>
                    <a:pt x="4595" y="2830"/>
                  </a:lnTo>
                  <a:lnTo>
                    <a:pt x="4595" y="2809"/>
                  </a:lnTo>
                  <a:lnTo>
                    <a:pt x="4595" y="2809"/>
                  </a:lnTo>
                  <a:lnTo>
                    <a:pt x="4595" y="2788"/>
                  </a:lnTo>
                  <a:lnTo>
                    <a:pt x="4575" y="2788"/>
                  </a:lnTo>
                  <a:lnTo>
                    <a:pt x="4575" y="2788"/>
                  </a:lnTo>
                  <a:lnTo>
                    <a:pt x="4575" y="2788"/>
                  </a:lnTo>
                  <a:lnTo>
                    <a:pt x="4575" y="2788"/>
                  </a:lnTo>
                  <a:lnTo>
                    <a:pt x="4554" y="2809"/>
                  </a:lnTo>
                  <a:lnTo>
                    <a:pt x="4554" y="2788"/>
                  </a:lnTo>
                  <a:lnTo>
                    <a:pt x="4554" y="2788"/>
                  </a:lnTo>
                  <a:lnTo>
                    <a:pt x="4533" y="2788"/>
                  </a:lnTo>
                  <a:lnTo>
                    <a:pt x="4533" y="2809"/>
                  </a:lnTo>
                  <a:lnTo>
                    <a:pt x="4513" y="2809"/>
                  </a:lnTo>
                  <a:lnTo>
                    <a:pt x="4513" y="2788"/>
                  </a:lnTo>
                  <a:lnTo>
                    <a:pt x="4493" y="2788"/>
                  </a:lnTo>
                  <a:lnTo>
                    <a:pt x="4493" y="2809"/>
                  </a:lnTo>
                  <a:lnTo>
                    <a:pt x="4493" y="2809"/>
                  </a:lnTo>
                  <a:lnTo>
                    <a:pt x="4493" y="2809"/>
                  </a:lnTo>
                  <a:lnTo>
                    <a:pt x="4493" y="2809"/>
                  </a:lnTo>
                  <a:lnTo>
                    <a:pt x="4493" y="2788"/>
                  </a:lnTo>
                  <a:lnTo>
                    <a:pt x="4493" y="2788"/>
                  </a:lnTo>
                  <a:lnTo>
                    <a:pt x="4472" y="2788"/>
                  </a:lnTo>
                  <a:lnTo>
                    <a:pt x="4472" y="2788"/>
                  </a:lnTo>
                  <a:lnTo>
                    <a:pt x="4472" y="2809"/>
                  </a:lnTo>
                  <a:lnTo>
                    <a:pt x="4431" y="2809"/>
                  </a:lnTo>
                  <a:lnTo>
                    <a:pt x="4431" y="2809"/>
                  </a:lnTo>
                  <a:lnTo>
                    <a:pt x="4431" y="2830"/>
                  </a:lnTo>
                  <a:lnTo>
                    <a:pt x="4431" y="2830"/>
                  </a:lnTo>
                  <a:lnTo>
                    <a:pt x="4431" y="2830"/>
                  </a:lnTo>
                  <a:lnTo>
                    <a:pt x="4431" y="2850"/>
                  </a:lnTo>
                  <a:lnTo>
                    <a:pt x="4410" y="2870"/>
                  </a:lnTo>
                  <a:lnTo>
                    <a:pt x="4410" y="2870"/>
                  </a:lnTo>
                  <a:lnTo>
                    <a:pt x="4390" y="2870"/>
                  </a:lnTo>
                  <a:lnTo>
                    <a:pt x="4369" y="2850"/>
                  </a:lnTo>
                  <a:lnTo>
                    <a:pt x="4369" y="2850"/>
                  </a:lnTo>
                  <a:lnTo>
                    <a:pt x="4349" y="2850"/>
                  </a:lnTo>
                  <a:lnTo>
                    <a:pt x="4349" y="2850"/>
                  </a:lnTo>
                  <a:lnTo>
                    <a:pt x="4349" y="2830"/>
                  </a:lnTo>
                  <a:lnTo>
                    <a:pt x="4349" y="2830"/>
                  </a:lnTo>
                  <a:lnTo>
                    <a:pt x="4349" y="2830"/>
                  </a:lnTo>
                  <a:lnTo>
                    <a:pt x="4349" y="2830"/>
                  </a:lnTo>
                  <a:lnTo>
                    <a:pt x="4349" y="2850"/>
                  </a:lnTo>
                  <a:lnTo>
                    <a:pt x="4349" y="2850"/>
                  </a:lnTo>
                  <a:lnTo>
                    <a:pt x="4349" y="2870"/>
                  </a:lnTo>
                  <a:lnTo>
                    <a:pt x="4349" y="2870"/>
                  </a:lnTo>
                  <a:lnTo>
                    <a:pt x="4328" y="2870"/>
                  </a:lnTo>
                  <a:lnTo>
                    <a:pt x="4328" y="2870"/>
                  </a:lnTo>
                  <a:lnTo>
                    <a:pt x="4328" y="2870"/>
                  </a:lnTo>
                  <a:lnTo>
                    <a:pt x="4328" y="2870"/>
                  </a:lnTo>
                  <a:lnTo>
                    <a:pt x="4328" y="2891"/>
                  </a:lnTo>
                  <a:lnTo>
                    <a:pt x="4328" y="2891"/>
                  </a:lnTo>
                  <a:lnTo>
                    <a:pt x="4328" y="2891"/>
                  </a:lnTo>
                  <a:lnTo>
                    <a:pt x="4328" y="2912"/>
                  </a:lnTo>
                  <a:lnTo>
                    <a:pt x="4267" y="2932"/>
                  </a:lnTo>
                  <a:lnTo>
                    <a:pt x="4267" y="2932"/>
                  </a:lnTo>
                  <a:lnTo>
                    <a:pt x="4205" y="2912"/>
                  </a:lnTo>
                  <a:lnTo>
                    <a:pt x="4082" y="2809"/>
                  </a:lnTo>
                  <a:lnTo>
                    <a:pt x="4041" y="2768"/>
                  </a:lnTo>
                  <a:lnTo>
                    <a:pt x="4021" y="2727"/>
                  </a:lnTo>
                  <a:lnTo>
                    <a:pt x="4021" y="2727"/>
                  </a:lnTo>
                  <a:lnTo>
                    <a:pt x="4021" y="2727"/>
                  </a:lnTo>
                  <a:lnTo>
                    <a:pt x="4000" y="2706"/>
                  </a:lnTo>
                  <a:lnTo>
                    <a:pt x="3980" y="2666"/>
                  </a:lnTo>
                  <a:lnTo>
                    <a:pt x="3980" y="2666"/>
                  </a:lnTo>
                  <a:lnTo>
                    <a:pt x="3980" y="2645"/>
                  </a:lnTo>
                  <a:lnTo>
                    <a:pt x="3959" y="2624"/>
                  </a:lnTo>
                  <a:lnTo>
                    <a:pt x="3959" y="2624"/>
                  </a:lnTo>
                  <a:lnTo>
                    <a:pt x="3959" y="2624"/>
                  </a:lnTo>
                  <a:lnTo>
                    <a:pt x="3959" y="2604"/>
                  </a:lnTo>
                  <a:lnTo>
                    <a:pt x="3959" y="2604"/>
                  </a:lnTo>
                  <a:lnTo>
                    <a:pt x="3959" y="2604"/>
                  </a:lnTo>
                  <a:lnTo>
                    <a:pt x="3959" y="2604"/>
                  </a:lnTo>
                  <a:lnTo>
                    <a:pt x="3980" y="2583"/>
                  </a:lnTo>
                  <a:lnTo>
                    <a:pt x="3980" y="2583"/>
                  </a:lnTo>
                  <a:lnTo>
                    <a:pt x="3980" y="2583"/>
                  </a:lnTo>
                  <a:lnTo>
                    <a:pt x="3980" y="2583"/>
                  </a:lnTo>
                  <a:lnTo>
                    <a:pt x="3980" y="2562"/>
                  </a:lnTo>
                  <a:lnTo>
                    <a:pt x="3980" y="2562"/>
                  </a:lnTo>
                  <a:lnTo>
                    <a:pt x="3980" y="2583"/>
                  </a:lnTo>
                  <a:lnTo>
                    <a:pt x="3980" y="2583"/>
                  </a:lnTo>
                  <a:lnTo>
                    <a:pt x="3980" y="2583"/>
                  </a:lnTo>
                  <a:lnTo>
                    <a:pt x="4000" y="2583"/>
                  </a:lnTo>
                  <a:lnTo>
                    <a:pt x="4021" y="2562"/>
                  </a:lnTo>
                  <a:lnTo>
                    <a:pt x="4021" y="2542"/>
                  </a:lnTo>
                  <a:lnTo>
                    <a:pt x="4041" y="2542"/>
                  </a:lnTo>
                  <a:lnTo>
                    <a:pt x="4041" y="2542"/>
                  </a:lnTo>
                  <a:lnTo>
                    <a:pt x="4041" y="2501"/>
                  </a:lnTo>
                  <a:lnTo>
                    <a:pt x="4062" y="2501"/>
                  </a:lnTo>
                  <a:lnTo>
                    <a:pt x="4062" y="2480"/>
                  </a:lnTo>
                  <a:lnTo>
                    <a:pt x="4062" y="2480"/>
                  </a:lnTo>
                  <a:lnTo>
                    <a:pt x="4041" y="2480"/>
                  </a:lnTo>
                  <a:lnTo>
                    <a:pt x="4041" y="2480"/>
                  </a:lnTo>
                  <a:lnTo>
                    <a:pt x="4041" y="2460"/>
                  </a:lnTo>
                  <a:lnTo>
                    <a:pt x="4041" y="2460"/>
                  </a:lnTo>
                  <a:lnTo>
                    <a:pt x="4041" y="2460"/>
                  </a:lnTo>
                  <a:lnTo>
                    <a:pt x="4021" y="2440"/>
                  </a:lnTo>
                  <a:lnTo>
                    <a:pt x="4041" y="2440"/>
                  </a:lnTo>
                  <a:lnTo>
                    <a:pt x="4041" y="2440"/>
                  </a:lnTo>
                  <a:lnTo>
                    <a:pt x="4041" y="2460"/>
                  </a:lnTo>
                  <a:lnTo>
                    <a:pt x="4041" y="2460"/>
                  </a:lnTo>
                  <a:lnTo>
                    <a:pt x="4062" y="2460"/>
                  </a:lnTo>
                  <a:lnTo>
                    <a:pt x="4062" y="2460"/>
                  </a:lnTo>
                  <a:lnTo>
                    <a:pt x="4062" y="2460"/>
                  </a:lnTo>
                  <a:lnTo>
                    <a:pt x="4062" y="2460"/>
                  </a:lnTo>
                  <a:lnTo>
                    <a:pt x="4062" y="2460"/>
                  </a:lnTo>
                  <a:lnTo>
                    <a:pt x="4062" y="2460"/>
                  </a:lnTo>
                  <a:lnTo>
                    <a:pt x="4062" y="2480"/>
                  </a:lnTo>
                  <a:lnTo>
                    <a:pt x="4062" y="2501"/>
                  </a:lnTo>
                  <a:lnTo>
                    <a:pt x="4082" y="2501"/>
                  </a:lnTo>
                  <a:lnTo>
                    <a:pt x="4082" y="2501"/>
                  </a:lnTo>
                  <a:lnTo>
                    <a:pt x="4082" y="2501"/>
                  </a:lnTo>
                  <a:lnTo>
                    <a:pt x="4103" y="2501"/>
                  </a:lnTo>
                  <a:lnTo>
                    <a:pt x="4103" y="2501"/>
                  </a:lnTo>
                  <a:lnTo>
                    <a:pt x="4103" y="2501"/>
                  </a:lnTo>
                  <a:lnTo>
                    <a:pt x="4103" y="2501"/>
                  </a:lnTo>
                  <a:lnTo>
                    <a:pt x="4082" y="2522"/>
                  </a:lnTo>
                  <a:lnTo>
                    <a:pt x="4082" y="2542"/>
                  </a:lnTo>
                  <a:lnTo>
                    <a:pt x="4082" y="2542"/>
                  </a:lnTo>
                  <a:lnTo>
                    <a:pt x="4082" y="2562"/>
                  </a:lnTo>
                  <a:lnTo>
                    <a:pt x="4082" y="2583"/>
                  </a:lnTo>
                  <a:lnTo>
                    <a:pt x="4062" y="2583"/>
                  </a:lnTo>
                  <a:lnTo>
                    <a:pt x="4041" y="2604"/>
                  </a:lnTo>
                  <a:lnTo>
                    <a:pt x="4041" y="2604"/>
                  </a:lnTo>
                  <a:lnTo>
                    <a:pt x="4041" y="2624"/>
                  </a:lnTo>
                  <a:lnTo>
                    <a:pt x="4021" y="2624"/>
                  </a:lnTo>
                  <a:lnTo>
                    <a:pt x="4021" y="2645"/>
                  </a:lnTo>
                  <a:lnTo>
                    <a:pt x="4021" y="2645"/>
                  </a:lnTo>
                  <a:lnTo>
                    <a:pt x="4021" y="2645"/>
                  </a:lnTo>
                  <a:lnTo>
                    <a:pt x="4041" y="2624"/>
                  </a:lnTo>
                  <a:lnTo>
                    <a:pt x="4041" y="2624"/>
                  </a:lnTo>
                  <a:lnTo>
                    <a:pt x="4062" y="2624"/>
                  </a:lnTo>
                  <a:lnTo>
                    <a:pt x="4062" y="2604"/>
                  </a:lnTo>
                  <a:lnTo>
                    <a:pt x="4062" y="2604"/>
                  </a:lnTo>
                  <a:lnTo>
                    <a:pt x="4082" y="2604"/>
                  </a:lnTo>
                  <a:lnTo>
                    <a:pt x="4082" y="2583"/>
                  </a:lnTo>
                  <a:lnTo>
                    <a:pt x="4082" y="2542"/>
                  </a:lnTo>
                  <a:lnTo>
                    <a:pt x="4082" y="2542"/>
                  </a:lnTo>
                  <a:lnTo>
                    <a:pt x="4082" y="2542"/>
                  </a:lnTo>
                  <a:lnTo>
                    <a:pt x="4103" y="2480"/>
                  </a:lnTo>
                  <a:lnTo>
                    <a:pt x="4103" y="2480"/>
                  </a:lnTo>
                  <a:lnTo>
                    <a:pt x="4123" y="2460"/>
                  </a:lnTo>
                  <a:lnTo>
                    <a:pt x="4123" y="2460"/>
                  </a:lnTo>
                  <a:lnTo>
                    <a:pt x="4123" y="2440"/>
                  </a:lnTo>
                  <a:lnTo>
                    <a:pt x="4123" y="2440"/>
                  </a:lnTo>
                  <a:lnTo>
                    <a:pt x="4144" y="2440"/>
                  </a:lnTo>
                  <a:lnTo>
                    <a:pt x="4164" y="2419"/>
                  </a:lnTo>
                  <a:lnTo>
                    <a:pt x="4164" y="2398"/>
                  </a:lnTo>
                  <a:lnTo>
                    <a:pt x="4185" y="2358"/>
                  </a:lnTo>
                  <a:lnTo>
                    <a:pt x="4205" y="2358"/>
                  </a:lnTo>
                  <a:lnTo>
                    <a:pt x="4205" y="2337"/>
                  </a:lnTo>
                  <a:lnTo>
                    <a:pt x="4226" y="2316"/>
                  </a:lnTo>
                  <a:lnTo>
                    <a:pt x="4226" y="2316"/>
                  </a:lnTo>
                  <a:lnTo>
                    <a:pt x="4267" y="2296"/>
                  </a:lnTo>
                  <a:lnTo>
                    <a:pt x="4287" y="2296"/>
                  </a:lnTo>
                  <a:lnTo>
                    <a:pt x="4308" y="2296"/>
                  </a:lnTo>
                  <a:lnTo>
                    <a:pt x="4308" y="2296"/>
                  </a:lnTo>
                  <a:lnTo>
                    <a:pt x="4328" y="2296"/>
                  </a:lnTo>
                  <a:lnTo>
                    <a:pt x="4328" y="2296"/>
                  </a:lnTo>
                  <a:lnTo>
                    <a:pt x="4328" y="2296"/>
                  </a:lnTo>
                  <a:lnTo>
                    <a:pt x="4328" y="2296"/>
                  </a:lnTo>
                  <a:lnTo>
                    <a:pt x="4328" y="2296"/>
                  </a:lnTo>
                  <a:lnTo>
                    <a:pt x="4328" y="2296"/>
                  </a:lnTo>
                  <a:lnTo>
                    <a:pt x="4328" y="2296"/>
                  </a:lnTo>
                  <a:lnTo>
                    <a:pt x="4328" y="2296"/>
                  </a:lnTo>
                  <a:lnTo>
                    <a:pt x="4328" y="2316"/>
                  </a:lnTo>
                  <a:lnTo>
                    <a:pt x="4328" y="2316"/>
                  </a:lnTo>
                  <a:lnTo>
                    <a:pt x="4328" y="2316"/>
                  </a:lnTo>
                  <a:lnTo>
                    <a:pt x="4328" y="2316"/>
                  </a:lnTo>
                  <a:lnTo>
                    <a:pt x="4328" y="2296"/>
                  </a:lnTo>
                  <a:lnTo>
                    <a:pt x="4349" y="2296"/>
                  </a:lnTo>
                  <a:lnTo>
                    <a:pt x="4349" y="2296"/>
                  </a:lnTo>
                  <a:lnTo>
                    <a:pt x="4349" y="2316"/>
                  </a:lnTo>
                  <a:lnTo>
                    <a:pt x="4349" y="2316"/>
                  </a:lnTo>
                  <a:lnTo>
                    <a:pt x="4349" y="2296"/>
                  </a:lnTo>
                  <a:lnTo>
                    <a:pt x="4349" y="2296"/>
                  </a:lnTo>
                  <a:lnTo>
                    <a:pt x="4369" y="2255"/>
                  </a:lnTo>
                  <a:lnTo>
                    <a:pt x="4369" y="2255"/>
                  </a:lnTo>
                  <a:lnTo>
                    <a:pt x="4369" y="2234"/>
                  </a:lnTo>
                  <a:lnTo>
                    <a:pt x="4390" y="2234"/>
                  </a:lnTo>
                  <a:lnTo>
                    <a:pt x="4390" y="2234"/>
                  </a:lnTo>
                  <a:lnTo>
                    <a:pt x="4410" y="2214"/>
                  </a:lnTo>
                  <a:lnTo>
                    <a:pt x="4431" y="2214"/>
                  </a:lnTo>
                  <a:lnTo>
                    <a:pt x="4431" y="2214"/>
                  </a:lnTo>
                  <a:lnTo>
                    <a:pt x="4431" y="2214"/>
                  </a:lnTo>
                  <a:lnTo>
                    <a:pt x="4431" y="2214"/>
                  </a:lnTo>
                  <a:lnTo>
                    <a:pt x="4431" y="2214"/>
                  </a:lnTo>
                  <a:lnTo>
                    <a:pt x="4451" y="2214"/>
                  </a:lnTo>
                  <a:lnTo>
                    <a:pt x="4451" y="2194"/>
                  </a:lnTo>
                  <a:lnTo>
                    <a:pt x="4451" y="2214"/>
                  </a:lnTo>
                  <a:lnTo>
                    <a:pt x="4472" y="2214"/>
                  </a:lnTo>
                  <a:lnTo>
                    <a:pt x="4472" y="2214"/>
                  </a:lnTo>
                  <a:lnTo>
                    <a:pt x="4493" y="2214"/>
                  </a:lnTo>
                  <a:lnTo>
                    <a:pt x="4493" y="2214"/>
                  </a:lnTo>
                  <a:lnTo>
                    <a:pt x="4493" y="2234"/>
                  </a:lnTo>
                  <a:lnTo>
                    <a:pt x="4493" y="2234"/>
                  </a:lnTo>
                  <a:lnTo>
                    <a:pt x="4493" y="2255"/>
                  </a:lnTo>
                  <a:lnTo>
                    <a:pt x="4472" y="2255"/>
                  </a:lnTo>
                  <a:lnTo>
                    <a:pt x="4472" y="2255"/>
                  </a:lnTo>
                  <a:lnTo>
                    <a:pt x="4472" y="2255"/>
                  </a:lnTo>
                  <a:lnTo>
                    <a:pt x="4493" y="2255"/>
                  </a:lnTo>
                  <a:lnTo>
                    <a:pt x="4493" y="2255"/>
                  </a:lnTo>
                  <a:lnTo>
                    <a:pt x="4493" y="2234"/>
                  </a:lnTo>
                  <a:lnTo>
                    <a:pt x="4493" y="2214"/>
                  </a:lnTo>
                  <a:lnTo>
                    <a:pt x="4493" y="2214"/>
                  </a:lnTo>
                  <a:lnTo>
                    <a:pt x="4493" y="2194"/>
                  </a:lnTo>
                  <a:lnTo>
                    <a:pt x="4493" y="2194"/>
                  </a:lnTo>
                  <a:lnTo>
                    <a:pt x="4493" y="2173"/>
                  </a:lnTo>
                  <a:lnTo>
                    <a:pt x="4493" y="2173"/>
                  </a:lnTo>
                  <a:lnTo>
                    <a:pt x="4513" y="2152"/>
                  </a:lnTo>
                  <a:lnTo>
                    <a:pt x="4513" y="2152"/>
                  </a:lnTo>
                  <a:lnTo>
                    <a:pt x="4533" y="2152"/>
                  </a:lnTo>
                  <a:lnTo>
                    <a:pt x="4533" y="2132"/>
                  </a:lnTo>
                  <a:lnTo>
                    <a:pt x="4533" y="2132"/>
                  </a:lnTo>
                  <a:lnTo>
                    <a:pt x="4533" y="2132"/>
                  </a:lnTo>
                  <a:lnTo>
                    <a:pt x="4575" y="2112"/>
                  </a:lnTo>
                  <a:lnTo>
                    <a:pt x="4575" y="2091"/>
                  </a:lnTo>
                  <a:lnTo>
                    <a:pt x="4575" y="2091"/>
                  </a:lnTo>
                  <a:lnTo>
                    <a:pt x="4595" y="2091"/>
                  </a:lnTo>
                  <a:lnTo>
                    <a:pt x="4615" y="2091"/>
                  </a:lnTo>
                  <a:lnTo>
                    <a:pt x="4615" y="2091"/>
                  </a:lnTo>
                  <a:lnTo>
                    <a:pt x="4615" y="2112"/>
                  </a:lnTo>
                  <a:lnTo>
                    <a:pt x="4615" y="2112"/>
                  </a:lnTo>
                  <a:lnTo>
                    <a:pt x="4615" y="2091"/>
                  </a:lnTo>
                  <a:lnTo>
                    <a:pt x="4636" y="2070"/>
                  </a:lnTo>
                  <a:lnTo>
                    <a:pt x="4657" y="2029"/>
                  </a:lnTo>
                  <a:lnTo>
                    <a:pt x="4657" y="2009"/>
                  </a:lnTo>
                  <a:lnTo>
                    <a:pt x="4677" y="1988"/>
                  </a:lnTo>
                  <a:lnTo>
                    <a:pt x="4718" y="1988"/>
                  </a:lnTo>
                  <a:lnTo>
                    <a:pt x="4718" y="1988"/>
                  </a:lnTo>
                  <a:lnTo>
                    <a:pt x="4759" y="1968"/>
                  </a:lnTo>
                  <a:lnTo>
                    <a:pt x="4779" y="1968"/>
                  </a:lnTo>
                  <a:lnTo>
                    <a:pt x="4779" y="1968"/>
                  </a:lnTo>
                  <a:lnTo>
                    <a:pt x="4779" y="1968"/>
                  </a:lnTo>
                  <a:lnTo>
                    <a:pt x="4800" y="1968"/>
                  </a:lnTo>
                  <a:lnTo>
                    <a:pt x="4800" y="1968"/>
                  </a:lnTo>
                  <a:lnTo>
                    <a:pt x="4800" y="1947"/>
                  </a:lnTo>
                  <a:lnTo>
                    <a:pt x="4800" y="1947"/>
                  </a:lnTo>
                  <a:lnTo>
                    <a:pt x="4821" y="1947"/>
                  </a:lnTo>
                  <a:lnTo>
                    <a:pt x="4821" y="1947"/>
                  </a:lnTo>
                  <a:lnTo>
                    <a:pt x="4841" y="1947"/>
                  </a:lnTo>
                  <a:lnTo>
                    <a:pt x="4841" y="1968"/>
                  </a:lnTo>
                  <a:lnTo>
                    <a:pt x="4821" y="1968"/>
                  </a:lnTo>
                  <a:lnTo>
                    <a:pt x="4841" y="1968"/>
                  </a:lnTo>
                  <a:lnTo>
                    <a:pt x="4841" y="1947"/>
                  </a:lnTo>
                  <a:lnTo>
                    <a:pt x="4861" y="1927"/>
                  </a:lnTo>
                  <a:lnTo>
                    <a:pt x="4861" y="1927"/>
                  </a:lnTo>
                  <a:lnTo>
                    <a:pt x="4861" y="1927"/>
                  </a:lnTo>
                  <a:lnTo>
                    <a:pt x="4841" y="1927"/>
                  </a:lnTo>
                  <a:lnTo>
                    <a:pt x="4841" y="1906"/>
                  </a:lnTo>
                  <a:lnTo>
                    <a:pt x="4841" y="1906"/>
                  </a:lnTo>
                  <a:lnTo>
                    <a:pt x="4841" y="1886"/>
                  </a:lnTo>
                  <a:lnTo>
                    <a:pt x="4841" y="1886"/>
                  </a:lnTo>
                  <a:lnTo>
                    <a:pt x="4841" y="1886"/>
                  </a:lnTo>
                  <a:lnTo>
                    <a:pt x="4861" y="1865"/>
                  </a:lnTo>
                  <a:lnTo>
                    <a:pt x="4861" y="1865"/>
                  </a:lnTo>
                  <a:lnTo>
                    <a:pt x="4861" y="1845"/>
                  </a:lnTo>
                  <a:lnTo>
                    <a:pt x="4841" y="1845"/>
                  </a:lnTo>
                  <a:lnTo>
                    <a:pt x="4841" y="1845"/>
                  </a:lnTo>
                  <a:lnTo>
                    <a:pt x="4841" y="1845"/>
                  </a:lnTo>
                  <a:lnTo>
                    <a:pt x="4821" y="1845"/>
                  </a:lnTo>
                  <a:lnTo>
                    <a:pt x="4821" y="1865"/>
                  </a:lnTo>
                  <a:lnTo>
                    <a:pt x="4821" y="1845"/>
                  </a:lnTo>
                  <a:lnTo>
                    <a:pt x="4821" y="1845"/>
                  </a:lnTo>
                  <a:lnTo>
                    <a:pt x="4821" y="1845"/>
                  </a:lnTo>
                  <a:lnTo>
                    <a:pt x="4821" y="1824"/>
                  </a:lnTo>
                  <a:lnTo>
                    <a:pt x="4821" y="1804"/>
                  </a:lnTo>
                  <a:lnTo>
                    <a:pt x="4821" y="1804"/>
                  </a:lnTo>
                  <a:lnTo>
                    <a:pt x="4821" y="1763"/>
                  </a:lnTo>
                  <a:lnTo>
                    <a:pt x="4821" y="1742"/>
                  </a:lnTo>
                  <a:lnTo>
                    <a:pt x="4821" y="1722"/>
                  </a:lnTo>
                  <a:lnTo>
                    <a:pt x="4821" y="1722"/>
                  </a:lnTo>
                  <a:lnTo>
                    <a:pt x="4821" y="1701"/>
                  </a:lnTo>
                  <a:lnTo>
                    <a:pt x="4882" y="1681"/>
                  </a:lnTo>
                  <a:lnTo>
                    <a:pt x="4882" y="1681"/>
                  </a:lnTo>
                  <a:lnTo>
                    <a:pt x="4903" y="1660"/>
                  </a:lnTo>
                  <a:lnTo>
                    <a:pt x="4903" y="1660"/>
                  </a:lnTo>
                  <a:lnTo>
                    <a:pt x="4903" y="1640"/>
                  </a:lnTo>
                  <a:lnTo>
                    <a:pt x="4903" y="1640"/>
                  </a:lnTo>
                  <a:lnTo>
                    <a:pt x="4923" y="1640"/>
                  </a:lnTo>
                  <a:lnTo>
                    <a:pt x="4923" y="1640"/>
                  </a:lnTo>
                  <a:lnTo>
                    <a:pt x="4923" y="1640"/>
                  </a:lnTo>
                  <a:lnTo>
                    <a:pt x="4923" y="1619"/>
                  </a:lnTo>
                  <a:lnTo>
                    <a:pt x="4923" y="1599"/>
                  </a:lnTo>
                  <a:lnTo>
                    <a:pt x="4923" y="1578"/>
                  </a:lnTo>
                  <a:lnTo>
                    <a:pt x="4943" y="1558"/>
                  </a:lnTo>
                  <a:lnTo>
                    <a:pt x="4943" y="1558"/>
                  </a:lnTo>
                  <a:lnTo>
                    <a:pt x="4985" y="1537"/>
                  </a:lnTo>
                  <a:lnTo>
                    <a:pt x="4985" y="1537"/>
                  </a:lnTo>
                  <a:lnTo>
                    <a:pt x="5005" y="1537"/>
                  </a:lnTo>
                  <a:lnTo>
                    <a:pt x="5026" y="1537"/>
                  </a:lnTo>
                  <a:lnTo>
                    <a:pt x="5026" y="1537"/>
                  </a:lnTo>
                  <a:lnTo>
                    <a:pt x="5026" y="1537"/>
                  </a:lnTo>
                  <a:lnTo>
                    <a:pt x="5067" y="1517"/>
                  </a:lnTo>
                  <a:lnTo>
                    <a:pt x="5087" y="1517"/>
                  </a:lnTo>
                  <a:lnTo>
                    <a:pt x="5087" y="1517"/>
                  </a:lnTo>
                  <a:lnTo>
                    <a:pt x="5108" y="1517"/>
                  </a:lnTo>
                  <a:lnTo>
                    <a:pt x="5108" y="1517"/>
                  </a:lnTo>
                  <a:lnTo>
                    <a:pt x="5108" y="1517"/>
                  </a:lnTo>
                  <a:lnTo>
                    <a:pt x="5129" y="1517"/>
                  </a:lnTo>
                  <a:lnTo>
                    <a:pt x="5129" y="1517"/>
                  </a:lnTo>
                  <a:lnTo>
                    <a:pt x="5149" y="1496"/>
                  </a:lnTo>
                  <a:lnTo>
                    <a:pt x="5149" y="1496"/>
                  </a:lnTo>
                  <a:lnTo>
                    <a:pt x="5190" y="1496"/>
                  </a:lnTo>
                  <a:lnTo>
                    <a:pt x="5190" y="1496"/>
                  </a:lnTo>
                  <a:lnTo>
                    <a:pt x="5211" y="1496"/>
                  </a:lnTo>
                  <a:lnTo>
                    <a:pt x="5211" y="1476"/>
                  </a:lnTo>
                  <a:lnTo>
                    <a:pt x="5211" y="1455"/>
                  </a:lnTo>
                  <a:lnTo>
                    <a:pt x="5211" y="1455"/>
                  </a:lnTo>
                  <a:lnTo>
                    <a:pt x="5190" y="1455"/>
                  </a:lnTo>
                  <a:lnTo>
                    <a:pt x="5190" y="1455"/>
                  </a:lnTo>
                  <a:lnTo>
                    <a:pt x="5190" y="1455"/>
                  </a:lnTo>
                  <a:lnTo>
                    <a:pt x="5190" y="1435"/>
                  </a:lnTo>
                  <a:lnTo>
                    <a:pt x="5190" y="1435"/>
                  </a:lnTo>
                  <a:lnTo>
                    <a:pt x="5190" y="1435"/>
                  </a:lnTo>
                  <a:lnTo>
                    <a:pt x="5190" y="1414"/>
                  </a:lnTo>
                  <a:lnTo>
                    <a:pt x="5190" y="1414"/>
                  </a:lnTo>
                  <a:lnTo>
                    <a:pt x="5190" y="1414"/>
                  </a:lnTo>
                  <a:lnTo>
                    <a:pt x="5190" y="1414"/>
                  </a:lnTo>
                  <a:lnTo>
                    <a:pt x="5169" y="1414"/>
                  </a:lnTo>
                  <a:lnTo>
                    <a:pt x="5190" y="1414"/>
                  </a:lnTo>
                  <a:lnTo>
                    <a:pt x="5190" y="1393"/>
                  </a:lnTo>
                  <a:lnTo>
                    <a:pt x="5190" y="1393"/>
                  </a:lnTo>
                  <a:lnTo>
                    <a:pt x="5190" y="1393"/>
                  </a:lnTo>
                  <a:lnTo>
                    <a:pt x="5190" y="1393"/>
                  </a:lnTo>
                  <a:lnTo>
                    <a:pt x="5190" y="1393"/>
                  </a:lnTo>
                  <a:lnTo>
                    <a:pt x="5190" y="1373"/>
                  </a:lnTo>
                  <a:lnTo>
                    <a:pt x="5190" y="1373"/>
                  </a:lnTo>
                  <a:lnTo>
                    <a:pt x="5190" y="1353"/>
                  </a:lnTo>
                  <a:lnTo>
                    <a:pt x="5190" y="1332"/>
                  </a:lnTo>
                  <a:lnTo>
                    <a:pt x="5190" y="1311"/>
                  </a:lnTo>
                  <a:lnTo>
                    <a:pt x="5211" y="1311"/>
                  </a:lnTo>
                  <a:lnTo>
                    <a:pt x="5211" y="1291"/>
                  </a:lnTo>
                  <a:lnTo>
                    <a:pt x="5211" y="1291"/>
                  </a:lnTo>
                  <a:lnTo>
                    <a:pt x="5211" y="1271"/>
                  </a:lnTo>
                  <a:close/>
                  <a:moveTo>
                    <a:pt x="2667" y="2952"/>
                  </a:moveTo>
                  <a:lnTo>
                    <a:pt x="2667" y="2952"/>
                  </a:lnTo>
                  <a:lnTo>
                    <a:pt x="2667" y="2952"/>
                  </a:lnTo>
                  <a:lnTo>
                    <a:pt x="2667" y="2952"/>
                  </a:lnTo>
                  <a:lnTo>
                    <a:pt x="2667" y="2952"/>
                  </a:lnTo>
                  <a:lnTo>
                    <a:pt x="2667" y="2973"/>
                  </a:lnTo>
                  <a:lnTo>
                    <a:pt x="2667" y="2973"/>
                  </a:lnTo>
                  <a:lnTo>
                    <a:pt x="2646" y="2973"/>
                  </a:lnTo>
                  <a:lnTo>
                    <a:pt x="2646" y="2952"/>
                  </a:lnTo>
                  <a:lnTo>
                    <a:pt x="2626" y="2932"/>
                  </a:lnTo>
                  <a:lnTo>
                    <a:pt x="2626" y="2912"/>
                  </a:lnTo>
                  <a:lnTo>
                    <a:pt x="2605" y="2912"/>
                  </a:lnTo>
                  <a:lnTo>
                    <a:pt x="2585" y="2912"/>
                  </a:lnTo>
                  <a:lnTo>
                    <a:pt x="2564" y="2912"/>
                  </a:lnTo>
                  <a:lnTo>
                    <a:pt x="2564" y="2912"/>
                  </a:lnTo>
                  <a:lnTo>
                    <a:pt x="2544" y="2891"/>
                  </a:lnTo>
                  <a:lnTo>
                    <a:pt x="2544" y="2891"/>
                  </a:lnTo>
                  <a:lnTo>
                    <a:pt x="2544" y="2870"/>
                  </a:lnTo>
                  <a:lnTo>
                    <a:pt x="2544" y="2870"/>
                  </a:lnTo>
                  <a:lnTo>
                    <a:pt x="2544" y="2870"/>
                  </a:lnTo>
                  <a:lnTo>
                    <a:pt x="2544" y="2870"/>
                  </a:lnTo>
                  <a:lnTo>
                    <a:pt x="2544" y="2870"/>
                  </a:lnTo>
                  <a:lnTo>
                    <a:pt x="2544" y="2850"/>
                  </a:lnTo>
                  <a:lnTo>
                    <a:pt x="2564" y="2850"/>
                  </a:lnTo>
                  <a:lnTo>
                    <a:pt x="2564" y="2850"/>
                  </a:lnTo>
                  <a:lnTo>
                    <a:pt x="2564" y="2850"/>
                  </a:lnTo>
                  <a:lnTo>
                    <a:pt x="2564" y="2850"/>
                  </a:lnTo>
                  <a:lnTo>
                    <a:pt x="2564" y="2850"/>
                  </a:lnTo>
                  <a:lnTo>
                    <a:pt x="2564" y="2850"/>
                  </a:lnTo>
                  <a:lnTo>
                    <a:pt x="2564" y="2870"/>
                  </a:lnTo>
                  <a:lnTo>
                    <a:pt x="2585" y="2870"/>
                  </a:lnTo>
                  <a:lnTo>
                    <a:pt x="2585" y="2870"/>
                  </a:lnTo>
                  <a:lnTo>
                    <a:pt x="2585" y="2870"/>
                  </a:lnTo>
                  <a:lnTo>
                    <a:pt x="2585" y="2870"/>
                  </a:lnTo>
                  <a:lnTo>
                    <a:pt x="2585" y="2850"/>
                  </a:lnTo>
                  <a:lnTo>
                    <a:pt x="2585" y="2850"/>
                  </a:lnTo>
                  <a:lnTo>
                    <a:pt x="2605" y="2850"/>
                  </a:lnTo>
                  <a:lnTo>
                    <a:pt x="2605" y="2850"/>
                  </a:lnTo>
                  <a:lnTo>
                    <a:pt x="2605" y="2870"/>
                  </a:lnTo>
                  <a:lnTo>
                    <a:pt x="2605" y="2870"/>
                  </a:lnTo>
                  <a:lnTo>
                    <a:pt x="2605" y="2891"/>
                  </a:lnTo>
                  <a:lnTo>
                    <a:pt x="2626" y="2891"/>
                  </a:lnTo>
                  <a:lnTo>
                    <a:pt x="2626" y="2891"/>
                  </a:lnTo>
                  <a:lnTo>
                    <a:pt x="2626" y="2891"/>
                  </a:lnTo>
                  <a:lnTo>
                    <a:pt x="2626" y="2891"/>
                  </a:lnTo>
                  <a:lnTo>
                    <a:pt x="2646" y="2891"/>
                  </a:lnTo>
                  <a:lnTo>
                    <a:pt x="2646" y="2912"/>
                  </a:lnTo>
                  <a:lnTo>
                    <a:pt x="2646" y="2912"/>
                  </a:lnTo>
                  <a:lnTo>
                    <a:pt x="2646" y="2912"/>
                  </a:lnTo>
                  <a:lnTo>
                    <a:pt x="2646" y="2912"/>
                  </a:lnTo>
                  <a:lnTo>
                    <a:pt x="2646" y="2912"/>
                  </a:lnTo>
                  <a:lnTo>
                    <a:pt x="2667" y="2932"/>
                  </a:lnTo>
                  <a:lnTo>
                    <a:pt x="2667" y="2932"/>
                  </a:lnTo>
                  <a:lnTo>
                    <a:pt x="2667" y="2932"/>
                  </a:lnTo>
                  <a:lnTo>
                    <a:pt x="2667" y="2932"/>
                  </a:lnTo>
                  <a:lnTo>
                    <a:pt x="2667" y="2932"/>
                  </a:lnTo>
                  <a:lnTo>
                    <a:pt x="2667" y="2952"/>
                  </a:lnTo>
                  <a:close/>
                  <a:moveTo>
                    <a:pt x="3959" y="2645"/>
                  </a:moveTo>
                  <a:lnTo>
                    <a:pt x="3959" y="2645"/>
                  </a:lnTo>
                  <a:lnTo>
                    <a:pt x="3959" y="2645"/>
                  </a:lnTo>
                  <a:lnTo>
                    <a:pt x="3959" y="2645"/>
                  </a:lnTo>
                  <a:lnTo>
                    <a:pt x="3939" y="2645"/>
                  </a:lnTo>
                  <a:lnTo>
                    <a:pt x="3939" y="2645"/>
                  </a:lnTo>
                  <a:lnTo>
                    <a:pt x="3939" y="2645"/>
                  </a:lnTo>
                  <a:lnTo>
                    <a:pt x="3918" y="2666"/>
                  </a:lnTo>
                  <a:lnTo>
                    <a:pt x="3918" y="2666"/>
                  </a:lnTo>
                  <a:lnTo>
                    <a:pt x="3939" y="2666"/>
                  </a:lnTo>
                  <a:lnTo>
                    <a:pt x="3939" y="2666"/>
                  </a:lnTo>
                  <a:lnTo>
                    <a:pt x="3939" y="2666"/>
                  </a:lnTo>
                  <a:lnTo>
                    <a:pt x="3939" y="2686"/>
                  </a:lnTo>
                  <a:lnTo>
                    <a:pt x="3959" y="2686"/>
                  </a:lnTo>
                  <a:lnTo>
                    <a:pt x="3959" y="2686"/>
                  </a:lnTo>
                  <a:lnTo>
                    <a:pt x="3959" y="2686"/>
                  </a:lnTo>
                  <a:lnTo>
                    <a:pt x="3959" y="2686"/>
                  </a:lnTo>
                  <a:lnTo>
                    <a:pt x="3959" y="2686"/>
                  </a:lnTo>
                  <a:lnTo>
                    <a:pt x="3959" y="2666"/>
                  </a:lnTo>
                  <a:lnTo>
                    <a:pt x="3980" y="2686"/>
                  </a:lnTo>
                  <a:lnTo>
                    <a:pt x="3980" y="2686"/>
                  </a:lnTo>
                  <a:lnTo>
                    <a:pt x="3980" y="2686"/>
                  </a:lnTo>
                  <a:lnTo>
                    <a:pt x="3980" y="2706"/>
                  </a:lnTo>
                  <a:lnTo>
                    <a:pt x="3980" y="2706"/>
                  </a:lnTo>
                  <a:lnTo>
                    <a:pt x="3980" y="2706"/>
                  </a:lnTo>
                  <a:lnTo>
                    <a:pt x="4000" y="2727"/>
                  </a:lnTo>
                  <a:lnTo>
                    <a:pt x="4000" y="2727"/>
                  </a:lnTo>
                  <a:lnTo>
                    <a:pt x="4000" y="2727"/>
                  </a:lnTo>
                  <a:lnTo>
                    <a:pt x="4000" y="2727"/>
                  </a:lnTo>
                  <a:lnTo>
                    <a:pt x="4000" y="2727"/>
                  </a:lnTo>
                  <a:lnTo>
                    <a:pt x="4000" y="2727"/>
                  </a:lnTo>
                  <a:lnTo>
                    <a:pt x="4000" y="2727"/>
                  </a:lnTo>
                  <a:lnTo>
                    <a:pt x="4000" y="2727"/>
                  </a:lnTo>
                  <a:lnTo>
                    <a:pt x="4000" y="2727"/>
                  </a:lnTo>
                  <a:lnTo>
                    <a:pt x="4000" y="2727"/>
                  </a:lnTo>
                  <a:lnTo>
                    <a:pt x="4000" y="2727"/>
                  </a:lnTo>
                  <a:lnTo>
                    <a:pt x="4000" y="2727"/>
                  </a:lnTo>
                  <a:lnTo>
                    <a:pt x="4000" y="2727"/>
                  </a:lnTo>
                  <a:lnTo>
                    <a:pt x="4000" y="2748"/>
                  </a:lnTo>
                  <a:lnTo>
                    <a:pt x="4000" y="2748"/>
                  </a:lnTo>
                  <a:lnTo>
                    <a:pt x="4000" y="2768"/>
                  </a:lnTo>
                  <a:lnTo>
                    <a:pt x="4000" y="2768"/>
                  </a:lnTo>
                  <a:lnTo>
                    <a:pt x="4000" y="2768"/>
                  </a:lnTo>
                  <a:lnTo>
                    <a:pt x="4000" y="2768"/>
                  </a:lnTo>
                  <a:lnTo>
                    <a:pt x="4000" y="2768"/>
                  </a:lnTo>
                  <a:lnTo>
                    <a:pt x="4000" y="2768"/>
                  </a:lnTo>
                  <a:lnTo>
                    <a:pt x="4021" y="2768"/>
                  </a:lnTo>
                  <a:lnTo>
                    <a:pt x="4021" y="2748"/>
                  </a:lnTo>
                  <a:lnTo>
                    <a:pt x="4021" y="2748"/>
                  </a:lnTo>
                  <a:lnTo>
                    <a:pt x="4021" y="2748"/>
                  </a:lnTo>
                  <a:lnTo>
                    <a:pt x="4021" y="2748"/>
                  </a:lnTo>
                  <a:lnTo>
                    <a:pt x="4021" y="2748"/>
                  </a:lnTo>
                  <a:lnTo>
                    <a:pt x="4021" y="2748"/>
                  </a:lnTo>
                  <a:lnTo>
                    <a:pt x="4021" y="2748"/>
                  </a:lnTo>
                  <a:lnTo>
                    <a:pt x="4021" y="2748"/>
                  </a:lnTo>
                  <a:lnTo>
                    <a:pt x="4041" y="2768"/>
                  </a:lnTo>
                  <a:lnTo>
                    <a:pt x="4041" y="2768"/>
                  </a:lnTo>
                  <a:lnTo>
                    <a:pt x="4041" y="2788"/>
                  </a:lnTo>
                  <a:lnTo>
                    <a:pt x="4062" y="2788"/>
                  </a:lnTo>
                  <a:lnTo>
                    <a:pt x="4062" y="2809"/>
                  </a:lnTo>
                  <a:lnTo>
                    <a:pt x="4062" y="2809"/>
                  </a:lnTo>
                  <a:lnTo>
                    <a:pt x="4062" y="2809"/>
                  </a:lnTo>
                  <a:lnTo>
                    <a:pt x="4082" y="2809"/>
                  </a:lnTo>
                  <a:lnTo>
                    <a:pt x="4082" y="2809"/>
                  </a:lnTo>
                  <a:lnTo>
                    <a:pt x="4082" y="2809"/>
                  </a:lnTo>
                  <a:lnTo>
                    <a:pt x="4082" y="2809"/>
                  </a:lnTo>
                  <a:lnTo>
                    <a:pt x="4082" y="2830"/>
                  </a:lnTo>
                  <a:lnTo>
                    <a:pt x="4103" y="2830"/>
                  </a:lnTo>
                  <a:lnTo>
                    <a:pt x="4103" y="2850"/>
                  </a:lnTo>
                  <a:lnTo>
                    <a:pt x="4103" y="2850"/>
                  </a:lnTo>
                  <a:lnTo>
                    <a:pt x="4123" y="2850"/>
                  </a:lnTo>
                  <a:lnTo>
                    <a:pt x="4205" y="2932"/>
                  </a:lnTo>
                  <a:lnTo>
                    <a:pt x="4205" y="2932"/>
                  </a:lnTo>
                  <a:lnTo>
                    <a:pt x="4226" y="2932"/>
                  </a:lnTo>
                  <a:lnTo>
                    <a:pt x="4226" y="2932"/>
                  </a:lnTo>
                  <a:lnTo>
                    <a:pt x="4226" y="2932"/>
                  </a:lnTo>
                  <a:lnTo>
                    <a:pt x="4226" y="2932"/>
                  </a:lnTo>
                  <a:lnTo>
                    <a:pt x="4226" y="2932"/>
                  </a:lnTo>
                  <a:lnTo>
                    <a:pt x="4246" y="2932"/>
                  </a:lnTo>
                  <a:lnTo>
                    <a:pt x="4246" y="2932"/>
                  </a:lnTo>
                  <a:lnTo>
                    <a:pt x="4246" y="2932"/>
                  </a:lnTo>
                  <a:lnTo>
                    <a:pt x="4246" y="2952"/>
                  </a:lnTo>
                  <a:lnTo>
                    <a:pt x="4246" y="2952"/>
                  </a:lnTo>
                  <a:lnTo>
                    <a:pt x="4246" y="2952"/>
                  </a:lnTo>
                  <a:lnTo>
                    <a:pt x="4246" y="2952"/>
                  </a:lnTo>
                  <a:lnTo>
                    <a:pt x="4246" y="2952"/>
                  </a:lnTo>
                  <a:lnTo>
                    <a:pt x="4226" y="2952"/>
                  </a:lnTo>
                  <a:lnTo>
                    <a:pt x="4226" y="2952"/>
                  </a:lnTo>
                  <a:lnTo>
                    <a:pt x="4226" y="2952"/>
                  </a:lnTo>
                  <a:lnTo>
                    <a:pt x="4185" y="2952"/>
                  </a:lnTo>
                  <a:lnTo>
                    <a:pt x="4185" y="2952"/>
                  </a:lnTo>
                  <a:lnTo>
                    <a:pt x="4185" y="2952"/>
                  </a:lnTo>
                  <a:lnTo>
                    <a:pt x="4164" y="2932"/>
                  </a:lnTo>
                  <a:lnTo>
                    <a:pt x="4164" y="2932"/>
                  </a:lnTo>
                  <a:lnTo>
                    <a:pt x="4164" y="2952"/>
                  </a:lnTo>
                  <a:lnTo>
                    <a:pt x="4164" y="2952"/>
                  </a:lnTo>
                  <a:lnTo>
                    <a:pt x="4144" y="2952"/>
                  </a:lnTo>
                  <a:lnTo>
                    <a:pt x="4144" y="2952"/>
                  </a:lnTo>
                  <a:lnTo>
                    <a:pt x="4123" y="2932"/>
                  </a:lnTo>
                  <a:lnTo>
                    <a:pt x="4123" y="2932"/>
                  </a:lnTo>
                  <a:lnTo>
                    <a:pt x="4103" y="2932"/>
                  </a:lnTo>
                  <a:lnTo>
                    <a:pt x="4103" y="2912"/>
                  </a:lnTo>
                  <a:lnTo>
                    <a:pt x="4103" y="2912"/>
                  </a:lnTo>
                  <a:lnTo>
                    <a:pt x="4103" y="2912"/>
                  </a:lnTo>
                  <a:lnTo>
                    <a:pt x="4123" y="2912"/>
                  </a:lnTo>
                  <a:lnTo>
                    <a:pt x="4123" y="2912"/>
                  </a:lnTo>
                  <a:lnTo>
                    <a:pt x="4123" y="2912"/>
                  </a:lnTo>
                  <a:lnTo>
                    <a:pt x="4123" y="2891"/>
                  </a:lnTo>
                  <a:lnTo>
                    <a:pt x="4123" y="2891"/>
                  </a:lnTo>
                  <a:lnTo>
                    <a:pt x="4123" y="2891"/>
                  </a:lnTo>
                  <a:lnTo>
                    <a:pt x="4123" y="2891"/>
                  </a:lnTo>
                  <a:lnTo>
                    <a:pt x="4123" y="2891"/>
                  </a:lnTo>
                  <a:lnTo>
                    <a:pt x="4103" y="2870"/>
                  </a:lnTo>
                  <a:lnTo>
                    <a:pt x="4103" y="2850"/>
                  </a:lnTo>
                  <a:lnTo>
                    <a:pt x="4103" y="2850"/>
                  </a:lnTo>
                  <a:lnTo>
                    <a:pt x="4103" y="2850"/>
                  </a:lnTo>
                  <a:lnTo>
                    <a:pt x="4082" y="2850"/>
                  </a:lnTo>
                  <a:lnTo>
                    <a:pt x="4082" y="2830"/>
                  </a:lnTo>
                  <a:lnTo>
                    <a:pt x="4082" y="2830"/>
                  </a:lnTo>
                  <a:lnTo>
                    <a:pt x="4082" y="2830"/>
                  </a:lnTo>
                  <a:lnTo>
                    <a:pt x="4062" y="2830"/>
                  </a:lnTo>
                  <a:lnTo>
                    <a:pt x="4062" y="2809"/>
                  </a:lnTo>
                  <a:lnTo>
                    <a:pt x="4041" y="2830"/>
                  </a:lnTo>
                  <a:lnTo>
                    <a:pt x="4041" y="2830"/>
                  </a:lnTo>
                  <a:lnTo>
                    <a:pt x="4041" y="2830"/>
                  </a:lnTo>
                  <a:lnTo>
                    <a:pt x="4041" y="2809"/>
                  </a:lnTo>
                  <a:lnTo>
                    <a:pt x="4041" y="2809"/>
                  </a:lnTo>
                  <a:lnTo>
                    <a:pt x="4021" y="2809"/>
                  </a:lnTo>
                  <a:lnTo>
                    <a:pt x="4021" y="2809"/>
                  </a:lnTo>
                  <a:lnTo>
                    <a:pt x="4021" y="2809"/>
                  </a:lnTo>
                  <a:lnTo>
                    <a:pt x="4021" y="2809"/>
                  </a:lnTo>
                  <a:lnTo>
                    <a:pt x="4021" y="2788"/>
                  </a:lnTo>
                  <a:lnTo>
                    <a:pt x="4021" y="2788"/>
                  </a:lnTo>
                  <a:lnTo>
                    <a:pt x="4021" y="2809"/>
                  </a:lnTo>
                  <a:lnTo>
                    <a:pt x="4021" y="2809"/>
                  </a:lnTo>
                  <a:lnTo>
                    <a:pt x="4000" y="2809"/>
                  </a:lnTo>
                  <a:lnTo>
                    <a:pt x="4000" y="2809"/>
                  </a:lnTo>
                  <a:lnTo>
                    <a:pt x="3980" y="2809"/>
                  </a:lnTo>
                  <a:lnTo>
                    <a:pt x="3980" y="2809"/>
                  </a:lnTo>
                  <a:lnTo>
                    <a:pt x="3980" y="2809"/>
                  </a:lnTo>
                  <a:lnTo>
                    <a:pt x="3980" y="2788"/>
                  </a:lnTo>
                  <a:lnTo>
                    <a:pt x="3980" y="2788"/>
                  </a:lnTo>
                  <a:lnTo>
                    <a:pt x="3980" y="2768"/>
                  </a:lnTo>
                  <a:lnTo>
                    <a:pt x="3980" y="2768"/>
                  </a:lnTo>
                  <a:lnTo>
                    <a:pt x="3959" y="2788"/>
                  </a:lnTo>
                  <a:lnTo>
                    <a:pt x="3959" y="2788"/>
                  </a:lnTo>
                  <a:lnTo>
                    <a:pt x="3959" y="2788"/>
                  </a:lnTo>
                  <a:lnTo>
                    <a:pt x="3959" y="2788"/>
                  </a:lnTo>
                  <a:lnTo>
                    <a:pt x="3959" y="2788"/>
                  </a:lnTo>
                  <a:lnTo>
                    <a:pt x="3959" y="2768"/>
                  </a:lnTo>
                  <a:lnTo>
                    <a:pt x="3959" y="2768"/>
                  </a:lnTo>
                  <a:lnTo>
                    <a:pt x="3959" y="2768"/>
                  </a:lnTo>
                  <a:lnTo>
                    <a:pt x="3959" y="2768"/>
                  </a:lnTo>
                  <a:lnTo>
                    <a:pt x="3959" y="2768"/>
                  </a:lnTo>
                  <a:lnTo>
                    <a:pt x="3959" y="2768"/>
                  </a:lnTo>
                  <a:lnTo>
                    <a:pt x="3980" y="2748"/>
                  </a:lnTo>
                  <a:lnTo>
                    <a:pt x="3980" y="2748"/>
                  </a:lnTo>
                  <a:lnTo>
                    <a:pt x="3980" y="2748"/>
                  </a:lnTo>
                  <a:lnTo>
                    <a:pt x="3980" y="2748"/>
                  </a:lnTo>
                  <a:lnTo>
                    <a:pt x="3980" y="2748"/>
                  </a:lnTo>
                  <a:lnTo>
                    <a:pt x="3980" y="2727"/>
                  </a:lnTo>
                  <a:lnTo>
                    <a:pt x="3959" y="2748"/>
                  </a:lnTo>
                  <a:lnTo>
                    <a:pt x="3959" y="2748"/>
                  </a:lnTo>
                  <a:lnTo>
                    <a:pt x="3959" y="2748"/>
                  </a:lnTo>
                  <a:lnTo>
                    <a:pt x="3939" y="2768"/>
                  </a:lnTo>
                  <a:lnTo>
                    <a:pt x="3918" y="2788"/>
                  </a:lnTo>
                  <a:lnTo>
                    <a:pt x="3918" y="2809"/>
                  </a:lnTo>
                  <a:lnTo>
                    <a:pt x="3898" y="2809"/>
                  </a:lnTo>
                  <a:lnTo>
                    <a:pt x="3898" y="2809"/>
                  </a:lnTo>
                  <a:lnTo>
                    <a:pt x="3898" y="2809"/>
                  </a:lnTo>
                  <a:lnTo>
                    <a:pt x="3918" y="2788"/>
                  </a:lnTo>
                  <a:lnTo>
                    <a:pt x="3918" y="2788"/>
                  </a:lnTo>
                  <a:lnTo>
                    <a:pt x="3918" y="2788"/>
                  </a:lnTo>
                  <a:lnTo>
                    <a:pt x="3918" y="2788"/>
                  </a:lnTo>
                  <a:lnTo>
                    <a:pt x="3918" y="2788"/>
                  </a:lnTo>
                  <a:lnTo>
                    <a:pt x="3918" y="2768"/>
                  </a:lnTo>
                  <a:lnTo>
                    <a:pt x="3918" y="2768"/>
                  </a:lnTo>
                  <a:lnTo>
                    <a:pt x="3918" y="2768"/>
                  </a:lnTo>
                  <a:lnTo>
                    <a:pt x="3918" y="2768"/>
                  </a:lnTo>
                  <a:lnTo>
                    <a:pt x="3918" y="2768"/>
                  </a:lnTo>
                  <a:lnTo>
                    <a:pt x="3918" y="2768"/>
                  </a:lnTo>
                  <a:lnTo>
                    <a:pt x="3939" y="2748"/>
                  </a:lnTo>
                  <a:lnTo>
                    <a:pt x="3939" y="2748"/>
                  </a:lnTo>
                  <a:lnTo>
                    <a:pt x="3939" y="2748"/>
                  </a:lnTo>
                  <a:lnTo>
                    <a:pt x="3939" y="2748"/>
                  </a:lnTo>
                  <a:lnTo>
                    <a:pt x="3939" y="2727"/>
                  </a:lnTo>
                  <a:lnTo>
                    <a:pt x="3939" y="2727"/>
                  </a:lnTo>
                  <a:lnTo>
                    <a:pt x="3939" y="2727"/>
                  </a:lnTo>
                  <a:lnTo>
                    <a:pt x="3939" y="2727"/>
                  </a:lnTo>
                  <a:lnTo>
                    <a:pt x="3918" y="2727"/>
                  </a:lnTo>
                  <a:lnTo>
                    <a:pt x="3898" y="2727"/>
                  </a:lnTo>
                  <a:lnTo>
                    <a:pt x="3898" y="2727"/>
                  </a:lnTo>
                  <a:lnTo>
                    <a:pt x="3918" y="2727"/>
                  </a:lnTo>
                  <a:lnTo>
                    <a:pt x="3918" y="2727"/>
                  </a:lnTo>
                  <a:lnTo>
                    <a:pt x="3918" y="2727"/>
                  </a:lnTo>
                  <a:lnTo>
                    <a:pt x="3918" y="2748"/>
                  </a:lnTo>
                  <a:lnTo>
                    <a:pt x="3918" y="2748"/>
                  </a:lnTo>
                  <a:lnTo>
                    <a:pt x="3898" y="2748"/>
                  </a:lnTo>
                  <a:lnTo>
                    <a:pt x="3898" y="2748"/>
                  </a:lnTo>
                  <a:lnTo>
                    <a:pt x="3898" y="2748"/>
                  </a:lnTo>
                  <a:lnTo>
                    <a:pt x="3898" y="2748"/>
                  </a:lnTo>
                  <a:lnTo>
                    <a:pt x="3898" y="2768"/>
                  </a:lnTo>
                  <a:lnTo>
                    <a:pt x="3898" y="2768"/>
                  </a:lnTo>
                  <a:lnTo>
                    <a:pt x="3898" y="2768"/>
                  </a:lnTo>
                  <a:lnTo>
                    <a:pt x="3877" y="2748"/>
                  </a:lnTo>
                  <a:lnTo>
                    <a:pt x="3877" y="2748"/>
                  </a:lnTo>
                  <a:lnTo>
                    <a:pt x="3898" y="2748"/>
                  </a:lnTo>
                  <a:lnTo>
                    <a:pt x="3877" y="2748"/>
                  </a:lnTo>
                  <a:lnTo>
                    <a:pt x="3877" y="2748"/>
                  </a:lnTo>
                  <a:lnTo>
                    <a:pt x="3877" y="2748"/>
                  </a:lnTo>
                  <a:lnTo>
                    <a:pt x="3877" y="2768"/>
                  </a:lnTo>
                  <a:lnTo>
                    <a:pt x="3877" y="2768"/>
                  </a:lnTo>
                  <a:lnTo>
                    <a:pt x="3877" y="2768"/>
                  </a:lnTo>
                  <a:lnTo>
                    <a:pt x="3877" y="2768"/>
                  </a:lnTo>
                  <a:lnTo>
                    <a:pt x="3877" y="2768"/>
                  </a:lnTo>
                  <a:lnTo>
                    <a:pt x="3877" y="2768"/>
                  </a:lnTo>
                  <a:lnTo>
                    <a:pt x="3877" y="2768"/>
                  </a:lnTo>
                  <a:lnTo>
                    <a:pt x="3877" y="2768"/>
                  </a:lnTo>
                  <a:lnTo>
                    <a:pt x="3856" y="2768"/>
                  </a:lnTo>
                  <a:lnTo>
                    <a:pt x="3856" y="2768"/>
                  </a:lnTo>
                  <a:lnTo>
                    <a:pt x="3856" y="2768"/>
                  </a:lnTo>
                  <a:lnTo>
                    <a:pt x="3856" y="2768"/>
                  </a:lnTo>
                  <a:lnTo>
                    <a:pt x="3856" y="2768"/>
                  </a:lnTo>
                  <a:lnTo>
                    <a:pt x="3856" y="2768"/>
                  </a:lnTo>
                  <a:lnTo>
                    <a:pt x="3856" y="2768"/>
                  </a:lnTo>
                  <a:lnTo>
                    <a:pt x="3856" y="2768"/>
                  </a:lnTo>
                  <a:lnTo>
                    <a:pt x="3856" y="2768"/>
                  </a:lnTo>
                  <a:lnTo>
                    <a:pt x="3856" y="2748"/>
                  </a:lnTo>
                  <a:lnTo>
                    <a:pt x="3856" y="2748"/>
                  </a:lnTo>
                  <a:lnTo>
                    <a:pt x="3856" y="2748"/>
                  </a:lnTo>
                  <a:lnTo>
                    <a:pt x="3856" y="2748"/>
                  </a:lnTo>
                  <a:lnTo>
                    <a:pt x="3856" y="2748"/>
                  </a:lnTo>
                  <a:lnTo>
                    <a:pt x="3856" y="2727"/>
                  </a:lnTo>
                  <a:lnTo>
                    <a:pt x="3856" y="2727"/>
                  </a:lnTo>
                  <a:lnTo>
                    <a:pt x="3836" y="2727"/>
                  </a:lnTo>
                  <a:lnTo>
                    <a:pt x="3856" y="2727"/>
                  </a:lnTo>
                  <a:lnTo>
                    <a:pt x="3856" y="2727"/>
                  </a:lnTo>
                  <a:lnTo>
                    <a:pt x="3836" y="2706"/>
                  </a:lnTo>
                  <a:lnTo>
                    <a:pt x="3836" y="2706"/>
                  </a:lnTo>
                  <a:lnTo>
                    <a:pt x="3836" y="2706"/>
                  </a:lnTo>
                  <a:lnTo>
                    <a:pt x="3836" y="2727"/>
                  </a:lnTo>
                  <a:lnTo>
                    <a:pt x="3836" y="2727"/>
                  </a:lnTo>
                  <a:lnTo>
                    <a:pt x="3836" y="2727"/>
                  </a:lnTo>
                  <a:lnTo>
                    <a:pt x="3836" y="2727"/>
                  </a:lnTo>
                  <a:lnTo>
                    <a:pt x="3836" y="2727"/>
                  </a:lnTo>
                  <a:lnTo>
                    <a:pt x="3816" y="2727"/>
                  </a:lnTo>
                  <a:lnTo>
                    <a:pt x="3816" y="2727"/>
                  </a:lnTo>
                  <a:lnTo>
                    <a:pt x="3816" y="2727"/>
                  </a:lnTo>
                  <a:lnTo>
                    <a:pt x="3816" y="2706"/>
                  </a:lnTo>
                  <a:lnTo>
                    <a:pt x="3816" y="2706"/>
                  </a:lnTo>
                  <a:lnTo>
                    <a:pt x="3816" y="2727"/>
                  </a:lnTo>
                  <a:lnTo>
                    <a:pt x="3795" y="2727"/>
                  </a:lnTo>
                  <a:lnTo>
                    <a:pt x="3795" y="2727"/>
                  </a:lnTo>
                  <a:lnTo>
                    <a:pt x="3795" y="2727"/>
                  </a:lnTo>
                  <a:lnTo>
                    <a:pt x="3795" y="2727"/>
                  </a:lnTo>
                  <a:lnTo>
                    <a:pt x="3774" y="2727"/>
                  </a:lnTo>
                  <a:lnTo>
                    <a:pt x="3774" y="2727"/>
                  </a:lnTo>
                  <a:lnTo>
                    <a:pt x="3774" y="2727"/>
                  </a:lnTo>
                  <a:lnTo>
                    <a:pt x="3774" y="2727"/>
                  </a:lnTo>
                  <a:lnTo>
                    <a:pt x="3774" y="2727"/>
                  </a:lnTo>
                  <a:lnTo>
                    <a:pt x="3774" y="2727"/>
                  </a:lnTo>
                  <a:lnTo>
                    <a:pt x="3774" y="2727"/>
                  </a:lnTo>
                  <a:lnTo>
                    <a:pt x="3774" y="2706"/>
                  </a:lnTo>
                  <a:lnTo>
                    <a:pt x="3774" y="2706"/>
                  </a:lnTo>
                  <a:lnTo>
                    <a:pt x="3754" y="2727"/>
                  </a:lnTo>
                  <a:lnTo>
                    <a:pt x="3774" y="2727"/>
                  </a:lnTo>
                  <a:lnTo>
                    <a:pt x="3774" y="2727"/>
                  </a:lnTo>
                  <a:lnTo>
                    <a:pt x="3774" y="2727"/>
                  </a:lnTo>
                  <a:lnTo>
                    <a:pt x="3774" y="2727"/>
                  </a:lnTo>
                  <a:lnTo>
                    <a:pt x="3795" y="2727"/>
                  </a:lnTo>
                  <a:lnTo>
                    <a:pt x="3795" y="2727"/>
                  </a:lnTo>
                  <a:lnTo>
                    <a:pt x="3795" y="2748"/>
                  </a:lnTo>
                  <a:lnTo>
                    <a:pt x="3795" y="2748"/>
                  </a:lnTo>
                  <a:lnTo>
                    <a:pt x="3795" y="2748"/>
                  </a:lnTo>
                  <a:lnTo>
                    <a:pt x="3795" y="2768"/>
                  </a:lnTo>
                  <a:lnTo>
                    <a:pt x="3795" y="2768"/>
                  </a:lnTo>
                  <a:lnTo>
                    <a:pt x="3795" y="2768"/>
                  </a:lnTo>
                  <a:lnTo>
                    <a:pt x="3774" y="2768"/>
                  </a:lnTo>
                  <a:lnTo>
                    <a:pt x="3774" y="2748"/>
                  </a:lnTo>
                  <a:lnTo>
                    <a:pt x="3774" y="2748"/>
                  </a:lnTo>
                  <a:lnTo>
                    <a:pt x="3774" y="2748"/>
                  </a:lnTo>
                  <a:lnTo>
                    <a:pt x="3774" y="2748"/>
                  </a:lnTo>
                  <a:lnTo>
                    <a:pt x="3795" y="2748"/>
                  </a:lnTo>
                  <a:lnTo>
                    <a:pt x="3795" y="2748"/>
                  </a:lnTo>
                  <a:lnTo>
                    <a:pt x="3795" y="2748"/>
                  </a:lnTo>
                  <a:lnTo>
                    <a:pt x="3774" y="2727"/>
                  </a:lnTo>
                  <a:lnTo>
                    <a:pt x="3754" y="2727"/>
                  </a:lnTo>
                  <a:lnTo>
                    <a:pt x="3734" y="2706"/>
                  </a:lnTo>
                  <a:lnTo>
                    <a:pt x="3734" y="2706"/>
                  </a:lnTo>
                  <a:lnTo>
                    <a:pt x="3734" y="2706"/>
                  </a:lnTo>
                  <a:lnTo>
                    <a:pt x="3713" y="2706"/>
                  </a:lnTo>
                  <a:lnTo>
                    <a:pt x="3713" y="2706"/>
                  </a:lnTo>
                  <a:lnTo>
                    <a:pt x="3713" y="2706"/>
                  </a:lnTo>
                  <a:lnTo>
                    <a:pt x="3713" y="2727"/>
                  </a:lnTo>
                  <a:lnTo>
                    <a:pt x="3713" y="2727"/>
                  </a:lnTo>
                  <a:lnTo>
                    <a:pt x="3713" y="2727"/>
                  </a:lnTo>
                  <a:lnTo>
                    <a:pt x="3734" y="2727"/>
                  </a:lnTo>
                  <a:lnTo>
                    <a:pt x="3734" y="2727"/>
                  </a:lnTo>
                  <a:lnTo>
                    <a:pt x="3713" y="2727"/>
                  </a:lnTo>
                  <a:lnTo>
                    <a:pt x="3734" y="2727"/>
                  </a:lnTo>
                  <a:lnTo>
                    <a:pt x="3734" y="2727"/>
                  </a:lnTo>
                  <a:lnTo>
                    <a:pt x="3734" y="2748"/>
                  </a:lnTo>
                  <a:lnTo>
                    <a:pt x="3734" y="2748"/>
                  </a:lnTo>
                  <a:lnTo>
                    <a:pt x="3734" y="2748"/>
                  </a:lnTo>
                  <a:lnTo>
                    <a:pt x="3713" y="2748"/>
                  </a:lnTo>
                  <a:lnTo>
                    <a:pt x="3713" y="2748"/>
                  </a:lnTo>
                  <a:lnTo>
                    <a:pt x="3713" y="2748"/>
                  </a:lnTo>
                  <a:lnTo>
                    <a:pt x="3713" y="2727"/>
                  </a:lnTo>
                  <a:lnTo>
                    <a:pt x="3713" y="2727"/>
                  </a:lnTo>
                  <a:lnTo>
                    <a:pt x="3713" y="2727"/>
                  </a:lnTo>
                  <a:lnTo>
                    <a:pt x="3692" y="2727"/>
                  </a:lnTo>
                  <a:lnTo>
                    <a:pt x="3692" y="2748"/>
                  </a:lnTo>
                  <a:lnTo>
                    <a:pt x="3692" y="2748"/>
                  </a:lnTo>
                  <a:lnTo>
                    <a:pt x="3692" y="2748"/>
                  </a:lnTo>
                  <a:lnTo>
                    <a:pt x="3692" y="2748"/>
                  </a:lnTo>
                  <a:lnTo>
                    <a:pt x="3692" y="2748"/>
                  </a:lnTo>
                  <a:lnTo>
                    <a:pt x="3692" y="2727"/>
                  </a:lnTo>
                  <a:lnTo>
                    <a:pt x="3692" y="2727"/>
                  </a:lnTo>
                  <a:lnTo>
                    <a:pt x="3692" y="2727"/>
                  </a:lnTo>
                  <a:lnTo>
                    <a:pt x="3692" y="2727"/>
                  </a:lnTo>
                  <a:lnTo>
                    <a:pt x="3672" y="2706"/>
                  </a:lnTo>
                  <a:lnTo>
                    <a:pt x="3672" y="2706"/>
                  </a:lnTo>
                  <a:lnTo>
                    <a:pt x="3672" y="2706"/>
                  </a:lnTo>
                  <a:lnTo>
                    <a:pt x="3672" y="2686"/>
                  </a:lnTo>
                  <a:lnTo>
                    <a:pt x="3672" y="2686"/>
                  </a:lnTo>
                  <a:lnTo>
                    <a:pt x="3652" y="2686"/>
                  </a:lnTo>
                  <a:lnTo>
                    <a:pt x="3672" y="2706"/>
                  </a:lnTo>
                  <a:lnTo>
                    <a:pt x="3672" y="2706"/>
                  </a:lnTo>
                  <a:lnTo>
                    <a:pt x="3652" y="2706"/>
                  </a:lnTo>
                  <a:lnTo>
                    <a:pt x="3652" y="2706"/>
                  </a:lnTo>
                  <a:lnTo>
                    <a:pt x="3631" y="2706"/>
                  </a:lnTo>
                  <a:lnTo>
                    <a:pt x="3631" y="2686"/>
                  </a:lnTo>
                  <a:lnTo>
                    <a:pt x="3610" y="2686"/>
                  </a:lnTo>
                  <a:lnTo>
                    <a:pt x="3610" y="2686"/>
                  </a:lnTo>
                  <a:lnTo>
                    <a:pt x="3610" y="2686"/>
                  </a:lnTo>
                  <a:lnTo>
                    <a:pt x="3631" y="2686"/>
                  </a:lnTo>
                  <a:lnTo>
                    <a:pt x="3631" y="2686"/>
                  </a:lnTo>
                  <a:lnTo>
                    <a:pt x="3631" y="2666"/>
                  </a:lnTo>
                  <a:lnTo>
                    <a:pt x="3631" y="2666"/>
                  </a:lnTo>
                  <a:lnTo>
                    <a:pt x="3631" y="2666"/>
                  </a:lnTo>
                  <a:lnTo>
                    <a:pt x="3652" y="2666"/>
                  </a:lnTo>
                  <a:lnTo>
                    <a:pt x="3652" y="2666"/>
                  </a:lnTo>
                  <a:lnTo>
                    <a:pt x="3652" y="2666"/>
                  </a:lnTo>
                  <a:lnTo>
                    <a:pt x="3652" y="2666"/>
                  </a:lnTo>
                  <a:lnTo>
                    <a:pt x="3652" y="2666"/>
                  </a:lnTo>
                  <a:lnTo>
                    <a:pt x="3672" y="2666"/>
                  </a:lnTo>
                  <a:lnTo>
                    <a:pt x="3672" y="2666"/>
                  </a:lnTo>
                  <a:lnTo>
                    <a:pt x="3672" y="2666"/>
                  </a:lnTo>
                  <a:lnTo>
                    <a:pt x="3672" y="2666"/>
                  </a:lnTo>
                  <a:lnTo>
                    <a:pt x="3672" y="2666"/>
                  </a:lnTo>
                  <a:lnTo>
                    <a:pt x="3692" y="2666"/>
                  </a:lnTo>
                  <a:lnTo>
                    <a:pt x="3713" y="2666"/>
                  </a:lnTo>
                  <a:lnTo>
                    <a:pt x="3713" y="2666"/>
                  </a:lnTo>
                  <a:lnTo>
                    <a:pt x="3713" y="2686"/>
                  </a:lnTo>
                  <a:lnTo>
                    <a:pt x="3734" y="2686"/>
                  </a:lnTo>
                  <a:lnTo>
                    <a:pt x="3734" y="2686"/>
                  </a:lnTo>
                  <a:lnTo>
                    <a:pt x="3734" y="2686"/>
                  </a:lnTo>
                  <a:lnTo>
                    <a:pt x="3734" y="2686"/>
                  </a:lnTo>
                  <a:lnTo>
                    <a:pt x="3734" y="2686"/>
                  </a:lnTo>
                  <a:lnTo>
                    <a:pt x="3734" y="2686"/>
                  </a:lnTo>
                  <a:lnTo>
                    <a:pt x="3734" y="2686"/>
                  </a:lnTo>
                  <a:lnTo>
                    <a:pt x="3734" y="2686"/>
                  </a:lnTo>
                  <a:lnTo>
                    <a:pt x="3734" y="2686"/>
                  </a:lnTo>
                  <a:lnTo>
                    <a:pt x="3734" y="2686"/>
                  </a:lnTo>
                  <a:lnTo>
                    <a:pt x="3734" y="2686"/>
                  </a:lnTo>
                  <a:lnTo>
                    <a:pt x="3734" y="2686"/>
                  </a:lnTo>
                  <a:lnTo>
                    <a:pt x="3754" y="2686"/>
                  </a:lnTo>
                  <a:lnTo>
                    <a:pt x="3754" y="2686"/>
                  </a:lnTo>
                  <a:lnTo>
                    <a:pt x="3754" y="2686"/>
                  </a:lnTo>
                  <a:lnTo>
                    <a:pt x="3754" y="2686"/>
                  </a:lnTo>
                  <a:lnTo>
                    <a:pt x="3754" y="2686"/>
                  </a:lnTo>
                  <a:lnTo>
                    <a:pt x="3754" y="2686"/>
                  </a:lnTo>
                  <a:lnTo>
                    <a:pt x="3754" y="2686"/>
                  </a:lnTo>
                  <a:lnTo>
                    <a:pt x="3754" y="2686"/>
                  </a:lnTo>
                  <a:lnTo>
                    <a:pt x="3774" y="2686"/>
                  </a:lnTo>
                  <a:lnTo>
                    <a:pt x="3754" y="2686"/>
                  </a:lnTo>
                  <a:lnTo>
                    <a:pt x="3754" y="2686"/>
                  </a:lnTo>
                  <a:lnTo>
                    <a:pt x="3754" y="2666"/>
                  </a:lnTo>
                  <a:lnTo>
                    <a:pt x="3754" y="2666"/>
                  </a:lnTo>
                  <a:lnTo>
                    <a:pt x="3754" y="2666"/>
                  </a:lnTo>
                  <a:lnTo>
                    <a:pt x="3754" y="2666"/>
                  </a:lnTo>
                  <a:lnTo>
                    <a:pt x="3734" y="2666"/>
                  </a:lnTo>
                  <a:lnTo>
                    <a:pt x="3734" y="2666"/>
                  </a:lnTo>
                  <a:lnTo>
                    <a:pt x="3754" y="2666"/>
                  </a:lnTo>
                  <a:lnTo>
                    <a:pt x="3754" y="2666"/>
                  </a:lnTo>
                  <a:lnTo>
                    <a:pt x="3754" y="2666"/>
                  </a:lnTo>
                  <a:lnTo>
                    <a:pt x="3754" y="2645"/>
                  </a:lnTo>
                  <a:lnTo>
                    <a:pt x="3754" y="2645"/>
                  </a:lnTo>
                  <a:lnTo>
                    <a:pt x="3754" y="2645"/>
                  </a:lnTo>
                  <a:lnTo>
                    <a:pt x="3754" y="2666"/>
                  </a:lnTo>
                  <a:lnTo>
                    <a:pt x="3754" y="2666"/>
                  </a:lnTo>
                  <a:lnTo>
                    <a:pt x="3754" y="2666"/>
                  </a:lnTo>
                  <a:lnTo>
                    <a:pt x="3774" y="2666"/>
                  </a:lnTo>
                  <a:lnTo>
                    <a:pt x="3774" y="2666"/>
                  </a:lnTo>
                  <a:lnTo>
                    <a:pt x="3774" y="2666"/>
                  </a:lnTo>
                  <a:lnTo>
                    <a:pt x="3774" y="2666"/>
                  </a:lnTo>
                  <a:lnTo>
                    <a:pt x="3754" y="2645"/>
                  </a:lnTo>
                  <a:lnTo>
                    <a:pt x="3754" y="2645"/>
                  </a:lnTo>
                  <a:lnTo>
                    <a:pt x="3754" y="2645"/>
                  </a:lnTo>
                  <a:lnTo>
                    <a:pt x="3754" y="2624"/>
                  </a:lnTo>
                  <a:lnTo>
                    <a:pt x="3754" y="2624"/>
                  </a:lnTo>
                  <a:lnTo>
                    <a:pt x="3754" y="2624"/>
                  </a:lnTo>
                  <a:lnTo>
                    <a:pt x="3754" y="2624"/>
                  </a:lnTo>
                  <a:lnTo>
                    <a:pt x="3774" y="2624"/>
                  </a:lnTo>
                  <a:lnTo>
                    <a:pt x="3774" y="2624"/>
                  </a:lnTo>
                  <a:lnTo>
                    <a:pt x="3816" y="2666"/>
                  </a:lnTo>
                  <a:lnTo>
                    <a:pt x="3816" y="2666"/>
                  </a:lnTo>
                  <a:lnTo>
                    <a:pt x="3816" y="2666"/>
                  </a:lnTo>
                  <a:lnTo>
                    <a:pt x="3816" y="2686"/>
                  </a:lnTo>
                  <a:lnTo>
                    <a:pt x="3816" y="2686"/>
                  </a:lnTo>
                  <a:lnTo>
                    <a:pt x="3816" y="2686"/>
                  </a:lnTo>
                  <a:lnTo>
                    <a:pt x="3816" y="2686"/>
                  </a:lnTo>
                  <a:lnTo>
                    <a:pt x="3816" y="2666"/>
                  </a:lnTo>
                  <a:lnTo>
                    <a:pt x="3816" y="2666"/>
                  </a:lnTo>
                  <a:lnTo>
                    <a:pt x="3816" y="2645"/>
                  </a:lnTo>
                  <a:lnTo>
                    <a:pt x="3816" y="2645"/>
                  </a:lnTo>
                  <a:lnTo>
                    <a:pt x="3816" y="2645"/>
                  </a:lnTo>
                  <a:lnTo>
                    <a:pt x="3795" y="2645"/>
                  </a:lnTo>
                  <a:lnTo>
                    <a:pt x="3795" y="2645"/>
                  </a:lnTo>
                  <a:lnTo>
                    <a:pt x="3795" y="2645"/>
                  </a:lnTo>
                  <a:lnTo>
                    <a:pt x="3816" y="2645"/>
                  </a:lnTo>
                  <a:lnTo>
                    <a:pt x="3816" y="2645"/>
                  </a:lnTo>
                  <a:lnTo>
                    <a:pt x="3816" y="2645"/>
                  </a:lnTo>
                  <a:lnTo>
                    <a:pt x="3836" y="2645"/>
                  </a:lnTo>
                  <a:lnTo>
                    <a:pt x="3856" y="2645"/>
                  </a:lnTo>
                  <a:lnTo>
                    <a:pt x="3856" y="2645"/>
                  </a:lnTo>
                  <a:lnTo>
                    <a:pt x="3877" y="2645"/>
                  </a:lnTo>
                  <a:lnTo>
                    <a:pt x="3877" y="2624"/>
                  </a:lnTo>
                  <a:lnTo>
                    <a:pt x="3877" y="2624"/>
                  </a:lnTo>
                  <a:lnTo>
                    <a:pt x="3877" y="2624"/>
                  </a:lnTo>
                  <a:lnTo>
                    <a:pt x="3877" y="2624"/>
                  </a:lnTo>
                  <a:lnTo>
                    <a:pt x="3877" y="2624"/>
                  </a:lnTo>
                  <a:lnTo>
                    <a:pt x="3898" y="2624"/>
                  </a:lnTo>
                  <a:lnTo>
                    <a:pt x="3898" y="2645"/>
                  </a:lnTo>
                  <a:lnTo>
                    <a:pt x="3898" y="2645"/>
                  </a:lnTo>
                  <a:lnTo>
                    <a:pt x="3898" y="2645"/>
                  </a:lnTo>
                  <a:lnTo>
                    <a:pt x="3898" y="2666"/>
                  </a:lnTo>
                  <a:lnTo>
                    <a:pt x="3898" y="2666"/>
                  </a:lnTo>
                  <a:lnTo>
                    <a:pt x="3898" y="2666"/>
                  </a:lnTo>
                  <a:lnTo>
                    <a:pt x="3877" y="2666"/>
                  </a:lnTo>
                  <a:lnTo>
                    <a:pt x="3877" y="2666"/>
                  </a:lnTo>
                  <a:lnTo>
                    <a:pt x="3877" y="2666"/>
                  </a:lnTo>
                  <a:lnTo>
                    <a:pt x="3877" y="2666"/>
                  </a:lnTo>
                  <a:lnTo>
                    <a:pt x="3877" y="2666"/>
                  </a:lnTo>
                  <a:lnTo>
                    <a:pt x="3877" y="2666"/>
                  </a:lnTo>
                  <a:lnTo>
                    <a:pt x="3877" y="2666"/>
                  </a:lnTo>
                  <a:lnTo>
                    <a:pt x="3877" y="2666"/>
                  </a:lnTo>
                  <a:lnTo>
                    <a:pt x="3877" y="2666"/>
                  </a:lnTo>
                  <a:lnTo>
                    <a:pt x="3877" y="2666"/>
                  </a:lnTo>
                  <a:lnTo>
                    <a:pt x="3877" y="2666"/>
                  </a:lnTo>
                  <a:lnTo>
                    <a:pt x="3856" y="2666"/>
                  </a:lnTo>
                  <a:lnTo>
                    <a:pt x="3856" y="2686"/>
                  </a:lnTo>
                  <a:lnTo>
                    <a:pt x="3856" y="2686"/>
                  </a:lnTo>
                  <a:lnTo>
                    <a:pt x="3856" y="2686"/>
                  </a:lnTo>
                  <a:lnTo>
                    <a:pt x="3877" y="2686"/>
                  </a:lnTo>
                  <a:lnTo>
                    <a:pt x="3877" y="2706"/>
                  </a:lnTo>
                  <a:lnTo>
                    <a:pt x="3877" y="2706"/>
                  </a:lnTo>
                  <a:lnTo>
                    <a:pt x="3856" y="2706"/>
                  </a:lnTo>
                  <a:lnTo>
                    <a:pt x="3856" y="2706"/>
                  </a:lnTo>
                  <a:lnTo>
                    <a:pt x="3856" y="2706"/>
                  </a:lnTo>
                  <a:lnTo>
                    <a:pt x="3856" y="2706"/>
                  </a:lnTo>
                  <a:lnTo>
                    <a:pt x="3856" y="2706"/>
                  </a:lnTo>
                  <a:lnTo>
                    <a:pt x="3856" y="2727"/>
                  </a:lnTo>
                  <a:lnTo>
                    <a:pt x="3877" y="2706"/>
                  </a:lnTo>
                  <a:lnTo>
                    <a:pt x="3877" y="2706"/>
                  </a:lnTo>
                  <a:lnTo>
                    <a:pt x="3877" y="2727"/>
                  </a:lnTo>
                  <a:lnTo>
                    <a:pt x="3877" y="2727"/>
                  </a:lnTo>
                  <a:lnTo>
                    <a:pt x="3877" y="2727"/>
                  </a:lnTo>
                  <a:lnTo>
                    <a:pt x="3898" y="2706"/>
                  </a:lnTo>
                  <a:lnTo>
                    <a:pt x="3898" y="2706"/>
                  </a:lnTo>
                  <a:lnTo>
                    <a:pt x="3918" y="2706"/>
                  </a:lnTo>
                  <a:lnTo>
                    <a:pt x="3918" y="2666"/>
                  </a:lnTo>
                  <a:lnTo>
                    <a:pt x="3918" y="2666"/>
                  </a:lnTo>
                  <a:lnTo>
                    <a:pt x="3918" y="2666"/>
                  </a:lnTo>
                  <a:lnTo>
                    <a:pt x="3918" y="2645"/>
                  </a:lnTo>
                  <a:lnTo>
                    <a:pt x="3898" y="2645"/>
                  </a:lnTo>
                  <a:lnTo>
                    <a:pt x="3898" y="2624"/>
                  </a:lnTo>
                  <a:lnTo>
                    <a:pt x="3918" y="2624"/>
                  </a:lnTo>
                  <a:lnTo>
                    <a:pt x="3918" y="2624"/>
                  </a:lnTo>
                  <a:lnTo>
                    <a:pt x="3939" y="2624"/>
                  </a:lnTo>
                  <a:lnTo>
                    <a:pt x="3959" y="2624"/>
                  </a:lnTo>
                  <a:lnTo>
                    <a:pt x="3959" y="2645"/>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2" name="Freeform 20"/>
            <p:cNvSpPr>
              <a:spLocks noChangeArrowheads="1"/>
            </p:cNvSpPr>
            <p:nvPr/>
          </p:nvSpPr>
          <p:spPr bwMode="auto">
            <a:xfrm>
              <a:off x="7488465" y="5443087"/>
              <a:ext cx="242063" cy="201719"/>
            </a:xfrm>
            <a:custGeom>
              <a:avLst/>
              <a:gdLst/>
              <a:ahLst/>
              <a:cxnLst>
                <a:cxn ang="0">
                  <a:pos x="739" y="0"/>
                </a:cxn>
                <a:cxn ang="0">
                  <a:pos x="656" y="82"/>
                </a:cxn>
                <a:cxn ang="0">
                  <a:pos x="595" y="124"/>
                </a:cxn>
                <a:cxn ang="0">
                  <a:pos x="513" y="185"/>
                </a:cxn>
                <a:cxn ang="0">
                  <a:pos x="369" y="267"/>
                </a:cxn>
                <a:cxn ang="0">
                  <a:pos x="246" y="288"/>
                </a:cxn>
                <a:cxn ang="0">
                  <a:pos x="185" y="267"/>
                </a:cxn>
                <a:cxn ang="0">
                  <a:pos x="205" y="349"/>
                </a:cxn>
                <a:cxn ang="0">
                  <a:pos x="185" y="390"/>
                </a:cxn>
                <a:cxn ang="0">
                  <a:pos x="143" y="390"/>
                </a:cxn>
                <a:cxn ang="0">
                  <a:pos x="123" y="390"/>
                </a:cxn>
                <a:cxn ang="0">
                  <a:pos x="123" y="390"/>
                </a:cxn>
                <a:cxn ang="0">
                  <a:pos x="102" y="390"/>
                </a:cxn>
                <a:cxn ang="0">
                  <a:pos x="82" y="390"/>
                </a:cxn>
                <a:cxn ang="0">
                  <a:pos x="82" y="410"/>
                </a:cxn>
                <a:cxn ang="0">
                  <a:pos x="61" y="452"/>
                </a:cxn>
                <a:cxn ang="0">
                  <a:pos x="20" y="472"/>
                </a:cxn>
                <a:cxn ang="0">
                  <a:pos x="0" y="452"/>
                </a:cxn>
                <a:cxn ang="0">
                  <a:pos x="20" y="492"/>
                </a:cxn>
                <a:cxn ang="0">
                  <a:pos x="41" y="513"/>
                </a:cxn>
                <a:cxn ang="0">
                  <a:pos x="41" y="534"/>
                </a:cxn>
                <a:cxn ang="0">
                  <a:pos x="82" y="574"/>
                </a:cxn>
                <a:cxn ang="0">
                  <a:pos x="82" y="595"/>
                </a:cxn>
                <a:cxn ang="0">
                  <a:pos x="123" y="595"/>
                </a:cxn>
                <a:cxn ang="0">
                  <a:pos x="185" y="616"/>
                </a:cxn>
                <a:cxn ang="0">
                  <a:pos x="225" y="595"/>
                </a:cxn>
                <a:cxn ang="0">
                  <a:pos x="267" y="595"/>
                </a:cxn>
                <a:cxn ang="0">
                  <a:pos x="307" y="616"/>
                </a:cxn>
                <a:cxn ang="0">
                  <a:pos x="307" y="595"/>
                </a:cxn>
                <a:cxn ang="0">
                  <a:pos x="328" y="554"/>
                </a:cxn>
                <a:cxn ang="0">
                  <a:pos x="389" y="534"/>
                </a:cxn>
                <a:cxn ang="0">
                  <a:pos x="410" y="513"/>
                </a:cxn>
                <a:cxn ang="0">
                  <a:pos x="431" y="492"/>
                </a:cxn>
                <a:cxn ang="0">
                  <a:pos x="471" y="472"/>
                </a:cxn>
                <a:cxn ang="0">
                  <a:pos x="492" y="472"/>
                </a:cxn>
                <a:cxn ang="0">
                  <a:pos x="492" y="452"/>
                </a:cxn>
                <a:cxn ang="0">
                  <a:pos x="492" y="431"/>
                </a:cxn>
                <a:cxn ang="0">
                  <a:pos x="492" y="390"/>
                </a:cxn>
                <a:cxn ang="0">
                  <a:pos x="533" y="370"/>
                </a:cxn>
                <a:cxn ang="0">
                  <a:pos x="533" y="370"/>
                </a:cxn>
                <a:cxn ang="0">
                  <a:pos x="574" y="390"/>
                </a:cxn>
                <a:cxn ang="0">
                  <a:pos x="574" y="370"/>
                </a:cxn>
                <a:cxn ang="0">
                  <a:pos x="615" y="349"/>
                </a:cxn>
                <a:cxn ang="0">
                  <a:pos x="635" y="349"/>
                </a:cxn>
                <a:cxn ang="0">
                  <a:pos x="635" y="349"/>
                </a:cxn>
                <a:cxn ang="0">
                  <a:pos x="615" y="328"/>
                </a:cxn>
                <a:cxn ang="0">
                  <a:pos x="595" y="308"/>
                </a:cxn>
                <a:cxn ang="0">
                  <a:pos x="553" y="288"/>
                </a:cxn>
                <a:cxn ang="0">
                  <a:pos x="553" y="226"/>
                </a:cxn>
                <a:cxn ang="0">
                  <a:pos x="595" y="206"/>
                </a:cxn>
                <a:cxn ang="0">
                  <a:pos x="595" y="164"/>
                </a:cxn>
                <a:cxn ang="0">
                  <a:pos x="718" y="41"/>
                </a:cxn>
                <a:cxn ang="0">
                  <a:pos x="739" y="21"/>
                </a:cxn>
              </a:cxnLst>
              <a:rect l="0" t="0" r="r" b="b"/>
              <a:pathLst>
                <a:path w="740" h="617">
                  <a:moveTo>
                    <a:pt x="739" y="0"/>
                  </a:moveTo>
                  <a:lnTo>
                    <a:pt x="739" y="0"/>
                  </a:lnTo>
                  <a:lnTo>
                    <a:pt x="739" y="0"/>
                  </a:lnTo>
                  <a:lnTo>
                    <a:pt x="739" y="0"/>
                  </a:lnTo>
                  <a:lnTo>
                    <a:pt x="739" y="0"/>
                  </a:lnTo>
                  <a:lnTo>
                    <a:pt x="718" y="21"/>
                  </a:lnTo>
                  <a:lnTo>
                    <a:pt x="677" y="62"/>
                  </a:lnTo>
                  <a:lnTo>
                    <a:pt x="656" y="82"/>
                  </a:lnTo>
                  <a:lnTo>
                    <a:pt x="635" y="82"/>
                  </a:lnTo>
                  <a:lnTo>
                    <a:pt x="615" y="103"/>
                  </a:lnTo>
                  <a:lnTo>
                    <a:pt x="615" y="103"/>
                  </a:lnTo>
                  <a:lnTo>
                    <a:pt x="595" y="124"/>
                  </a:lnTo>
                  <a:lnTo>
                    <a:pt x="574" y="144"/>
                  </a:lnTo>
                  <a:lnTo>
                    <a:pt x="574" y="144"/>
                  </a:lnTo>
                  <a:lnTo>
                    <a:pt x="533" y="185"/>
                  </a:lnTo>
                  <a:lnTo>
                    <a:pt x="513" y="185"/>
                  </a:lnTo>
                  <a:lnTo>
                    <a:pt x="492" y="185"/>
                  </a:lnTo>
                  <a:lnTo>
                    <a:pt x="471" y="206"/>
                  </a:lnTo>
                  <a:lnTo>
                    <a:pt x="451" y="226"/>
                  </a:lnTo>
                  <a:lnTo>
                    <a:pt x="369" y="267"/>
                  </a:lnTo>
                  <a:lnTo>
                    <a:pt x="328" y="267"/>
                  </a:lnTo>
                  <a:lnTo>
                    <a:pt x="307" y="267"/>
                  </a:lnTo>
                  <a:lnTo>
                    <a:pt x="267" y="267"/>
                  </a:lnTo>
                  <a:lnTo>
                    <a:pt x="246" y="288"/>
                  </a:lnTo>
                  <a:lnTo>
                    <a:pt x="225" y="288"/>
                  </a:lnTo>
                  <a:lnTo>
                    <a:pt x="225" y="288"/>
                  </a:lnTo>
                  <a:lnTo>
                    <a:pt x="205" y="267"/>
                  </a:lnTo>
                  <a:lnTo>
                    <a:pt x="185" y="267"/>
                  </a:lnTo>
                  <a:lnTo>
                    <a:pt x="205" y="288"/>
                  </a:lnTo>
                  <a:lnTo>
                    <a:pt x="205" y="308"/>
                  </a:lnTo>
                  <a:lnTo>
                    <a:pt x="205" y="328"/>
                  </a:lnTo>
                  <a:lnTo>
                    <a:pt x="205" y="349"/>
                  </a:lnTo>
                  <a:lnTo>
                    <a:pt x="205" y="349"/>
                  </a:lnTo>
                  <a:lnTo>
                    <a:pt x="205" y="370"/>
                  </a:lnTo>
                  <a:lnTo>
                    <a:pt x="205" y="390"/>
                  </a:lnTo>
                  <a:lnTo>
                    <a:pt x="185" y="390"/>
                  </a:lnTo>
                  <a:lnTo>
                    <a:pt x="185" y="390"/>
                  </a:lnTo>
                  <a:lnTo>
                    <a:pt x="164" y="390"/>
                  </a:lnTo>
                  <a:lnTo>
                    <a:pt x="143" y="390"/>
                  </a:lnTo>
                  <a:lnTo>
                    <a:pt x="143" y="390"/>
                  </a:lnTo>
                  <a:lnTo>
                    <a:pt x="143" y="390"/>
                  </a:lnTo>
                  <a:lnTo>
                    <a:pt x="143" y="390"/>
                  </a:lnTo>
                  <a:lnTo>
                    <a:pt x="143" y="390"/>
                  </a:lnTo>
                  <a:lnTo>
                    <a:pt x="123" y="390"/>
                  </a:lnTo>
                  <a:lnTo>
                    <a:pt x="123" y="390"/>
                  </a:lnTo>
                  <a:lnTo>
                    <a:pt x="123" y="390"/>
                  </a:lnTo>
                  <a:lnTo>
                    <a:pt x="123" y="390"/>
                  </a:lnTo>
                  <a:lnTo>
                    <a:pt x="123" y="390"/>
                  </a:lnTo>
                  <a:lnTo>
                    <a:pt x="102" y="390"/>
                  </a:lnTo>
                  <a:lnTo>
                    <a:pt x="102" y="390"/>
                  </a:lnTo>
                  <a:lnTo>
                    <a:pt x="102" y="390"/>
                  </a:lnTo>
                  <a:lnTo>
                    <a:pt x="102" y="390"/>
                  </a:lnTo>
                  <a:lnTo>
                    <a:pt x="102" y="390"/>
                  </a:lnTo>
                  <a:lnTo>
                    <a:pt x="102" y="390"/>
                  </a:lnTo>
                  <a:lnTo>
                    <a:pt x="82" y="390"/>
                  </a:lnTo>
                  <a:lnTo>
                    <a:pt x="82" y="390"/>
                  </a:lnTo>
                  <a:lnTo>
                    <a:pt x="82" y="390"/>
                  </a:lnTo>
                  <a:lnTo>
                    <a:pt x="82" y="390"/>
                  </a:lnTo>
                  <a:lnTo>
                    <a:pt x="82" y="410"/>
                  </a:lnTo>
                  <a:lnTo>
                    <a:pt x="82" y="410"/>
                  </a:lnTo>
                  <a:lnTo>
                    <a:pt x="82" y="410"/>
                  </a:lnTo>
                  <a:lnTo>
                    <a:pt x="82" y="410"/>
                  </a:lnTo>
                  <a:lnTo>
                    <a:pt x="82" y="431"/>
                  </a:lnTo>
                  <a:lnTo>
                    <a:pt x="61" y="452"/>
                  </a:lnTo>
                  <a:lnTo>
                    <a:pt x="61" y="452"/>
                  </a:lnTo>
                  <a:lnTo>
                    <a:pt x="61" y="472"/>
                  </a:lnTo>
                  <a:lnTo>
                    <a:pt x="41" y="472"/>
                  </a:lnTo>
                  <a:lnTo>
                    <a:pt x="20" y="472"/>
                  </a:lnTo>
                  <a:lnTo>
                    <a:pt x="20" y="472"/>
                  </a:lnTo>
                  <a:lnTo>
                    <a:pt x="0" y="452"/>
                  </a:lnTo>
                  <a:lnTo>
                    <a:pt x="0" y="452"/>
                  </a:lnTo>
                  <a:lnTo>
                    <a:pt x="0" y="452"/>
                  </a:lnTo>
                  <a:lnTo>
                    <a:pt x="0" y="472"/>
                  </a:lnTo>
                  <a:lnTo>
                    <a:pt x="0" y="472"/>
                  </a:lnTo>
                  <a:lnTo>
                    <a:pt x="0" y="472"/>
                  </a:lnTo>
                  <a:lnTo>
                    <a:pt x="20" y="492"/>
                  </a:lnTo>
                  <a:lnTo>
                    <a:pt x="20" y="492"/>
                  </a:lnTo>
                  <a:lnTo>
                    <a:pt x="20" y="513"/>
                  </a:lnTo>
                  <a:lnTo>
                    <a:pt x="20" y="513"/>
                  </a:lnTo>
                  <a:lnTo>
                    <a:pt x="41" y="513"/>
                  </a:lnTo>
                  <a:lnTo>
                    <a:pt x="41" y="534"/>
                  </a:lnTo>
                  <a:lnTo>
                    <a:pt x="41" y="534"/>
                  </a:lnTo>
                  <a:lnTo>
                    <a:pt x="41" y="534"/>
                  </a:lnTo>
                  <a:lnTo>
                    <a:pt x="41" y="534"/>
                  </a:lnTo>
                  <a:lnTo>
                    <a:pt x="41" y="554"/>
                  </a:lnTo>
                  <a:lnTo>
                    <a:pt x="61" y="554"/>
                  </a:lnTo>
                  <a:lnTo>
                    <a:pt x="61" y="554"/>
                  </a:lnTo>
                  <a:lnTo>
                    <a:pt x="82" y="574"/>
                  </a:lnTo>
                  <a:lnTo>
                    <a:pt x="82" y="574"/>
                  </a:lnTo>
                  <a:lnTo>
                    <a:pt x="82" y="574"/>
                  </a:lnTo>
                  <a:lnTo>
                    <a:pt x="82" y="595"/>
                  </a:lnTo>
                  <a:lnTo>
                    <a:pt x="82" y="595"/>
                  </a:lnTo>
                  <a:lnTo>
                    <a:pt x="102" y="595"/>
                  </a:lnTo>
                  <a:lnTo>
                    <a:pt x="102" y="595"/>
                  </a:lnTo>
                  <a:lnTo>
                    <a:pt x="123" y="595"/>
                  </a:lnTo>
                  <a:lnTo>
                    <a:pt x="123" y="595"/>
                  </a:lnTo>
                  <a:lnTo>
                    <a:pt x="143" y="595"/>
                  </a:lnTo>
                  <a:lnTo>
                    <a:pt x="143" y="595"/>
                  </a:lnTo>
                  <a:lnTo>
                    <a:pt x="164" y="616"/>
                  </a:lnTo>
                  <a:lnTo>
                    <a:pt x="185" y="616"/>
                  </a:lnTo>
                  <a:lnTo>
                    <a:pt x="185" y="616"/>
                  </a:lnTo>
                  <a:lnTo>
                    <a:pt x="205" y="595"/>
                  </a:lnTo>
                  <a:lnTo>
                    <a:pt x="205" y="595"/>
                  </a:lnTo>
                  <a:lnTo>
                    <a:pt x="225" y="595"/>
                  </a:lnTo>
                  <a:lnTo>
                    <a:pt x="246" y="595"/>
                  </a:lnTo>
                  <a:lnTo>
                    <a:pt x="246" y="595"/>
                  </a:lnTo>
                  <a:lnTo>
                    <a:pt x="267" y="595"/>
                  </a:lnTo>
                  <a:lnTo>
                    <a:pt x="267" y="595"/>
                  </a:lnTo>
                  <a:lnTo>
                    <a:pt x="287" y="616"/>
                  </a:lnTo>
                  <a:lnTo>
                    <a:pt x="287" y="616"/>
                  </a:lnTo>
                  <a:lnTo>
                    <a:pt x="287" y="616"/>
                  </a:lnTo>
                  <a:lnTo>
                    <a:pt x="307" y="616"/>
                  </a:lnTo>
                  <a:lnTo>
                    <a:pt x="307" y="616"/>
                  </a:lnTo>
                  <a:lnTo>
                    <a:pt x="307" y="595"/>
                  </a:lnTo>
                  <a:lnTo>
                    <a:pt x="307" y="595"/>
                  </a:lnTo>
                  <a:lnTo>
                    <a:pt x="307" y="595"/>
                  </a:lnTo>
                  <a:lnTo>
                    <a:pt x="307" y="595"/>
                  </a:lnTo>
                  <a:lnTo>
                    <a:pt x="307" y="574"/>
                  </a:lnTo>
                  <a:lnTo>
                    <a:pt x="307" y="554"/>
                  </a:lnTo>
                  <a:lnTo>
                    <a:pt x="328" y="554"/>
                  </a:lnTo>
                  <a:lnTo>
                    <a:pt x="328" y="554"/>
                  </a:lnTo>
                  <a:lnTo>
                    <a:pt x="349" y="554"/>
                  </a:lnTo>
                  <a:lnTo>
                    <a:pt x="369" y="534"/>
                  </a:lnTo>
                  <a:lnTo>
                    <a:pt x="389" y="534"/>
                  </a:lnTo>
                  <a:lnTo>
                    <a:pt x="389" y="534"/>
                  </a:lnTo>
                  <a:lnTo>
                    <a:pt x="389" y="534"/>
                  </a:lnTo>
                  <a:lnTo>
                    <a:pt x="389" y="534"/>
                  </a:lnTo>
                  <a:lnTo>
                    <a:pt x="410" y="513"/>
                  </a:lnTo>
                  <a:lnTo>
                    <a:pt x="431" y="513"/>
                  </a:lnTo>
                  <a:lnTo>
                    <a:pt x="431" y="492"/>
                  </a:lnTo>
                  <a:lnTo>
                    <a:pt x="431" y="492"/>
                  </a:lnTo>
                  <a:lnTo>
                    <a:pt x="431" y="492"/>
                  </a:lnTo>
                  <a:lnTo>
                    <a:pt x="451" y="492"/>
                  </a:lnTo>
                  <a:lnTo>
                    <a:pt x="451" y="492"/>
                  </a:lnTo>
                  <a:lnTo>
                    <a:pt x="451" y="492"/>
                  </a:lnTo>
                  <a:lnTo>
                    <a:pt x="471" y="472"/>
                  </a:lnTo>
                  <a:lnTo>
                    <a:pt x="471" y="472"/>
                  </a:lnTo>
                  <a:lnTo>
                    <a:pt x="471" y="472"/>
                  </a:lnTo>
                  <a:lnTo>
                    <a:pt x="471" y="472"/>
                  </a:lnTo>
                  <a:lnTo>
                    <a:pt x="492" y="472"/>
                  </a:lnTo>
                  <a:lnTo>
                    <a:pt x="492" y="452"/>
                  </a:lnTo>
                  <a:lnTo>
                    <a:pt x="492" y="452"/>
                  </a:lnTo>
                  <a:lnTo>
                    <a:pt x="492" y="452"/>
                  </a:lnTo>
                  <a:lnTo>
                    <a:pt x="492" y="452"/>
                  </a:lnTo>
                  <a:lnTo>
                    <a:pt x="492" y="452"/>
                  </a:lnTo>
                  <a:lnTo>
                    <a:pt x="492" y="431"/>
                  </a:lnTo>
                  <a:lnTo>
                    <a:pt x="492" y="431"/>
                  </a:lnTo>
                  <a:lnTo>
                    <a:pt x="492" y="431"/>
                  </a:lnTo>
                  <a:lnTo>
                    <a:pt x="492" y="410"/>
                  </a:lnTo>
                  <a:lnTo>
                    <a:pt x="492" y="410"/>
                  </a:lnTo>
                  <a:lnTo>
                    <a:pt x="492" y="410"/>
                  </a:lnTo>
                  <a:lnTo>
                    <a:pt x="492" y="390"/>
                  </a:lnTo>
                  <a:lnTo>
                    <a:pt x="513" y="390"/>
                  </a:lnTo>
                  <a:lnTo>
                    <a:pt x="513" y="390"/>
                  </a:lnTo>
                  <a:lnTo>
                    <a:pt x="513" y="390"/>
                  </a:lnTo>
                  <a:lnTo>
                    <a:pt x="533" y="370"/>
                  </a:lnTo>
                  <a:lnTo>
                    <a:pt x="533" y="370"/>
                  </a:lnTo>
                  <a:lnTo>
                    <a:pt x="533" y="370"/>
                  </a:lnTo>
                  <a:lnTo>
                    <a:pt x="533" y="370"/>
                  </a:lnTo>
                  <a:lnTo>
                    <a:pt x="533" y="370"/>
                  </a:lnTo>
                  <a:lnTo>
                    <a:pt x="533" y="370"/>
                  </a:lnTo>
                  <a:lnTo>
                    <a:pt x="553" y="390"/>
                  </a:lnTo>
                  <a:lnTo>
                    <a:pt x="553" y="390"/>
                  </a:lnTo>
                  <a:lnTo>
                    <a:pt x="574" y="390"/>
                  </a:lnTo>
                  <a:lnTo>
                    <a:pt x="574" y="390"/>
                  </a:lnTo>
                  <a:lnTo>
                    <a:pt x="574" y="390"/>
                  </a:lnTo>
                  <a:lnTo>
                    <a:pt x="574" y="370"/>
                  </a:lnTo>
                  <a:lnTo>
                    <a:pt x="574" y="370"/>
                  </a:lnTo>
                  <a:lnTo>
                    <a:pt x="574" y="370"/>
                  </a:lnTo>
                  <a:lnTo>
                    <a:pt x="574" y="370"/>
                  </a:lnTo>
                  <a:lnTo>
                    <a:pt x="595" y="370"/>
                  </a:lnTo>
                  <a:lnTo>
                    <a:pt x="615" y="349"/>
                  </a:lnTo>
                  <a:lnTo>
                    <a:pt x="615" y="349"/>
                  </a:lnTo>
                  <a:lnTo>
                    <a:pt x="615" y="349"/>
                  </a:lnTo>
                  <a:lnTo>
                    <a:pt x="635" y="349"/>
                  </a:lnTo>
                  <a:lnTo>
                    <a:pt x="635" y="349"/>
                  </a:lnTo>
                  <a:lnTo>
                    <a:pt x="656" y="349"/>
                  </a:lnTo>
                  <a:lnTo>
                    <a:pt x="635" y="349"/>
                  </a:lnTo>
                  <a:lnTo>
                    <a:pt x="635" y="349"/>
                  </a:lnTo>
                  <a:lnTo>
                    <a:pt x="635" y="349"/>
                  </a:lnTo>
                  <a:lnTo>
                    <a:pt x="615" y="328"/>
                  </a:lnTo>
                  <a:lnTo>
                    <a:pt x="615" y="328"/>
                  </a:lnTo>
                  <a:lnTo>
                    <a:pt x="615" y="328"/>
                  </a:lnTo>
                  <a:lnTo>
                    <a:pt x="615" y="328"/>
                  </a:lnTo>
                  <a:lnTo>
                    <a:pt x="615" y="328"/>
                  </a:lnTo>
                  <a:lnTo>
                    <a:pt x="615" y="328"/>
                  </a:lnTo>
                  <a:lnTo>
                    <a:pt x="595" y="308"/>
                  </a:lnTo>
                  <a:lnTo>
                    <a:pt x="595" y="308"/>
                  </a:lnTo>
                  <a:lnTo>
                    <a:pt x="574" y="308"/>
                  </a:lnTo>
                  <a:lnTo>
                    <a:pt x="574" y="308"/>
                  </a:lnTo>
                  <a:lnTo>
                    <a:pt x="553" y="288"/>
                  </a:lnTo>
                  <a:lnTo>
                    <a:pt x="553" y="288"/>
                  </a:lnTo>
                  <a:lnTo>
                    <a:pt x="553" y="246"/>
                  </a:lnTo>
                  <a:lnTo>
                    <a:pt x="553" y="246"/>
                  </a:lnTo>
                  <a:lnTo>
                    <a:pt x="553" y="246"/>
                  </a:lnTo>
                  <a:lnTo>
                    <a:pt x="553" y="226"/>
                  </a:lnTo>
                  <a:lnTo>
                    <a:pt x="574" y="226"/>
                  </a:lnTo>
                  <a:lnTo>
                    <a:pt x="574" y="206"/>
                  </a:lnTo>
                  <a:lnTo>
                    <a:pt x="574" y="206"/>
                  </a:lnTo>
                  <a:lnTo>
                    <a:pt x="595" y="206"/>
                  </a:lnTo>
                  <a:lnTo>
                    <a:pt x="595" y="206"/>
                  </a:lnTo>
                  <a:lnTo>
                    <a:pt x="595" y="206"/>
                  </a:lnTo>
                  <a:lnTo>
                    <a:pt x="595" y="185"/>
                  </a:lnTo>
                  <a:lnTo>
                    <a:pt x="595" y="164"/>
                  </a:lnTo>
                  <a:lnTo>
                    <a:pt x="615" y="164"/>
                  </a:lnTo>
                  <a:lnTo>
                    <a:pt x="677" y="103"/>
                  </a:lnTo>
                  <a:lnTo>
                    <a:pt x="697" y="62"/>
                  </a:lnTo>
                  <a:lnTo>
                    <a:pt x="718" y="41"/>
                  </a:lnTo>
                  <a:lnTo>
                    <a:pt x="718" y="41"/>
                  </a:lnTo>
                  <a:lnTo>
                    <a:pt x="739" y="21"/>
                  </a:lnTo>
                  <a:lnTo>
                    <a:pt x="739" y="21"/>
                  </a:lnTo>
                  <a:lnTo>
                    <a:pt x="739" y="21"/>
                  </a:lnTo>
                  <a:lnTo>
                    <a:pt x="739" y="21"/>
                  </a:lnTo>
                  <a:lnTo>
                    <a:pt x="739" y="0"/>
                  </a:lnTo>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3" name="Freeform 21"/>
            <p:cNvSpPr>
              <a:spLocks noChangeArrowheads="1"/>
            </p:cNvSpPr>
            <p:nvPr/>
          </p:nvSpPr>
          <p:spPr bwMode="auto">
            <a:xfrm>
              <a:off x="6609548" y="4378299"/>
              <a:ext cx="2171358" cy="1139712"/>
            </a:xfrm>
            <a:custGeom>
              <a:avLst/>
              <a:gdLst/>
              <a:ahLst/>
              <a:cxnLst>
                <a:cxn ang="0">
                  <a:pos x="636" y="1764"/>
                </a:cxn>
                <a:cxn ang="0">
                  <a:pos x="328" y="1826"/>
                </a:cxn>
                <a:cxn ang="0">
                  <a:pos x="800" y="1456"/>
                </a:cxn>
                <a:cxn ang="0">
                  <a:pos x="1046" y="1374"/>
                </a:cxn>
                <a:cxn ang="0">
                  <a:pos x="656" y="1108"/>
                </a:cxn>
                <a:cxn ang="0">
                  <a:pos x="369" y="1067"/>
                </a:cxn>
                <a:cxn ang="0">
                  <a:pos x="164" y="1231"/>
                </a:cxn>
                <a:cxn ang="0">
                  <a:pos x="164" y="1538"/>
                </a:cxn>
                <a:cxn ang="0">
                  <a:pos x="102" y="1744"/>
                </a:cxn>
                <a:cxn ang="0">
                  <a:pos x="204" y="1948"/>
                </a:cxn>
                <a:cxn ang="0">
                  <a:pos x="6440" y="1354"/>
                </a:cxn>
                <a:cxn ang="0">
                  <a:pos x="6318" y="1128"/>
                </a:cxn>
                <a:cxn ang="0">
                  <a:pos x="6112" y="800"/>
                </a:cxn>
                <a:cxn ang="0">
                  <a:pos x="6194" y="513"/>
                </a:cxn>
                <a:cxn ang="0">
                  <a:pos x="5784" y="328"/>
                </a:cxn>
                <a:cxn ang="0">
                  <a:pos x="5415" y="21"/>
                </a:cxn>
                <a:cxn ang="0">
                  <a:pos x="5046" y="143"/>
                </a:cxn>
                <a:cxn ang="0">
                  <a:pos x="4533" y="554"/>
                </a:cxn>
                <a:cxn ang="0">
                  <a:pos x="4123" y="697"/>
                </a:cxn>
                <a:cxn ang="0">
                  <a:pos x="3590" y="718"/>
                </a:cxn>
                <a:cxn ang="0">
                  <a:pos x="3200" y="636"/>
                </a:cxn>
                <a:cxn ang="0">
                  <a:pos x="2872" y="533"/>
                </a:cxn>
                <a:cxn ang="0">
                  <a:pos x="2071" y="882"/>
                </a:cxn>
                <a:cxn ang="0">
                  <a:pos x="1620" y="1272"/>
                </a:cxn>
                <a:cxn ang="0">
                  <a:pos x="1148" y="1477"/>
                </a:cxn>
                <a:cxn ang="0">
                  <a:pos x="1210" y="1518"/>
                </a:cxn>
                <a:cxn ang="0">
                  <a:pos x="984" y="1723"/>
                </a:cxn>
                <a:cxn ang="0">
                  <a:pos x="718" y="1784"/>
                </a:cxn>
                <a:cxn ang="0">
                  <a:pos x="246" y="1948"/>
                </a:cxn>
                <a:cxn ang="0">
                  <a:pos x="266" y="2256"/>
                </a:cxn>
                <a:cxn ang="0">
                  <a:pos x="430" y="2318"/>
                </a:cxn>
                <a:cxn ang="0">
                  <a:pos x="512" y="2502"/>
                </a:cxn>
                <a:cxn ang="0">
                  <a:pos x="512" y="2626"/>
                </a:cxn>
                <a:cxn ang="0">
                  <a:pos x="492" y="2728"/>
                </a:cxn>
                <a:cxn ang="0">
                  <a:pos x="390" y="2687"/>
                </a:cxn>
                <a:cxn ang="0">
                  <a:pos x="369" y="2790"/>
                </a:cxn>
                <a:cxn ang="0">
                  <a:pos x="574" y="2831"/>
                </a:cxn>
                <a:cxn ang="0">
                  <a:pos x="718" y="3036"/>
                </a:cxn>
                <a:cxn ang="0">
                  <a:pos x="841" y="3118"/>
                </a:cxn>
                <a:cxn ang="0">
                  <a:pos x="820" y="3200"/>
                </a:cxn>
                <a:cxn ang="0">
                  <a:pos x="800" y="3261"/>
                </a:cxn>
                <a:cxn ang="0">
                  <a:pos x="1025" y="3200"/>
                </a:cxn>
                <a:cxn ang="0">
                  <a:pos x="1046" y="3241"/>
                </a:cxn>
                <a:cxn ang="0">
                  <a:pos x="861" y="3364"/>
                </a:cxn>
                <a:cxn ang="0">
                  <a:pos x="1005" y="3323"/>
                </a:cxn>
                <a:cxn ang="0">
                  <a:pos x="1066" y="3343"/>
                </a:cxn>
                <a:cxn ang="0">
                  <a:pos x="1148" y="3302"/>
                </a:cxn>
                <a:cxn ang="0">
                  <a:pos x="1230" y="3261"/>
                </a:cxn>
                <a:cxn ang="0">
                  <a:pos x="1353" y="3323"/>
                </a:cxn>
                <a:cxn ang="0">
                  <a:pos x="1456" y="3385"/>
                </a:cxn>
                <a:cxn ang="0">
                  <a:pos x="1661" y="3446"/>
                </a:cxn>
                <a:cxn ang="0">
                  <a:pos x="1825" y="3385"/>
                </a:cxn>
                <a:cxn ang="0">
                  <a:pos x="1928" y="3138"/>
                </a:cxn>
                <a:cxn ang="0">
                  <a:pos x="2584" y="3241"/>
                </a:cxn>
                <a:cxn ang="0">
                  <a:pos x="3056" y="3159"/>
                </a:cxn>
                <a:cxn ang="0">
                  <a:pos x="3302" y="2810"/>
                </a:cxn>
                <a:cxn ang="0">
                  <a:pos x="3672" y="2748"/>
                </a:cxn>
                <a:cxn ang="0">
                  <a:pos x="3877" y="2708"/>
                </a:cxn>
                <a:cxn ang="0">
                  <a:pos x="3938" y="3077"/>
                </a:cxn>
                <a:cxn ang="0">
                  <a:pos x="4020" y="2790"/>
                </a:cxn>
                <a:cxn ang="0">
                  <a:pos x="4697" y="2441"/>
                </a:cxn>
                <a:cxn ang="0">
                  <a:pos x="5887" y="1887"/>
                </a:cxn>
                <a:cxn ang="0">
                  <a:pos x="6358" y="1620"/>
                </a:cxn>
              </a:cxnLst>
              <a:rect l="0" t="0" r="r" b="b"/>
              <a:pathLst>
                <a:path w="6647" h="3488">
                  <a:moveTo>
                    <a:pt x="164" y="2112"/>
                  </a:moveTo>
                  <a:lnTo>
                    <a:pt x="164" y="2112"/>
                  </a:lnTo>
                  <a:lnTo>
                    <a:pt x="164" y="2112"/>
                  </a:lnTo>
                  <a:lnTo>
                    <a:pt x="164" y="2112"/>
                  </a:lnTo>
                  <a:lnTo>
                    <a:pt x="164" y="2112"/>
                  </a:lnTo>
                  <a:lnTo>
                    <a:pt x="164" y="2112"/>
                  </a:lnTo>
                  <a:lnTo>
                    <a:pt x="143" y="2112"/>
                  </a:lnTo>
                  <a:lnTo>
                    <a:pt x="143" y="2112"/>
                  </a:lnTo>
                  <a:lnTo>
                    <a:pt x="143" y="2112"/>
                  </a:lnTo>
                  <a:lnTo>
                    <a:pt x="143" y="2133"/>
                  </a:lnTo>
                  <a:lnTo>
                    <a:pt x="143" y="2133"/>
                  </a:lnTo>
                  <a:lnTo>
                    <a:pt x="143" y="2133"/>
                  </a:lnTo>
                  <a:lnTo>
                    <a:pt x="164" y="2133"/>
                  </a:lnTo>
                  <a:lnTo>
                    <a:pt x="164" y="2133"/>
                  </a:lnTo>
                  <a:lnTo>
                    <a:pt x="164" y="2133"/>
                  </a:lnTo>
                  <a:lnTo>
                    <a:pt x="164" y="2112"/>
                  </a:lnTo>
                  <a:close/>
                  <a:moveTo>
                    <a:pt x="122" y="1969"/>
                  </a:moveTo>
                  <a:lnTo>
                    <a:pt x="122" y="1969"/>
                  </a:lnTo>
                  <a:lnTo>
                    <a:pt x="102" y="1990"/>
                  </a:lnTo>
                  <a:lnTo>
                    <a:pt x="102" y="1990"/>
                  </a:lnTo>
                  <a:lnTo>
                    <a:pt x="102" y="1969"/>
                  </a:lnTo>
                  <a:lnTo>
                    <a:pt x="102" y="1969"/>
                  </a:lnTo>
                  <a:lnTo>
                    <a:pt x="102" y="1969"/>
                  </a:lnTo>
                  <a:lnTo>
                    <a:pt x="102" y="1969"/>
                  </a:lnTo>
                  <a:lnTo>
                    <a:pt x="102" y="1948"/>
                  </a:lnTo>
                  <a:lnTo>
                    <a:pt x="102" y="1948"/>
                  </a:lnTo>
                  <a:lnTo>
                    <a:pt x="102" y="1948"/>
                  </a:lnTo>
                  <a:lnTo>
                    <a:pt x="102" y="1948"/>
                  </a:lnTo>
                  <a:lnTo>
                    <a:pt x="102" y="1948"/>
                  </a:lnTo>
                  <a:lnTo>
                    <a:pt x="82" y="1948"/>
                  </a:lnTo>
                  <a:lnTo>
                    <a:pt x="82" y="1948"/>
                  </a:lnTo>
                  <a:lnTo>
                    <a:pt x="82" y="1948"/>
                  </a:lnTo>
                  <a:lnTo>
                    <a:pt x="61" y="1969"/>
                  </a:lnTo>
                  <a:lnTo>
                    <a:pt x="40" y="1969"/>
                  </a:lnTo>
                  <a:lnTo>
                    <a:pt x="20" y="1990"/>
                  </a:lnTo>
                  <a:lnTo>
                    <a:pt x="20" y="1990"/>
                  </a:lnTo>
                  <a:lnTo>
                    <a:pt x="0" y="2010"/>
                  </a:lnTo>
                  <a:lnTo>
                    <a:pt x="0" y="2010"/>
                  </a:lnTo>
                  <a:lnTo>
                    <a:pt x="20" y="2010"/>
                  </a:lnTo>
                  <a:lnTo>
                    <a:pt x="20" y="2010"/>
                  </a:lnTo>
                  <a:lnTo>
                    <a:pt x="20" y="2010"/>
                  </a:lnTo>
                  <a:lnTo>
                    <a:pt x="40" y="2010"/>
                  </a:lnTo>
                  <a:lnTo>
                    <a:pt x="40" y="2010"/>
                  </a:lnTo>
                  <a:lnTo>
                    <a:pt x="82" y="2010"/>
                  </a:lnTo>
                  <a:lnTo>
                    <a:pt x="82" y="1990"/>
                  </a:lnTo>
                  <a:lnTo>
                    <a:pt x="102" y="1990"/>
                  </a:lnTo>
                  <a:lnTo>
                    <a:pt x="122" y="1990"/>
                  </a:lnTo>
                  <a:lnTo>
                    <a:pt x="122" y="1990"/>
                  </a:lnTo>
                  <a:lnTo>
                    <a:pt x="122" y="1969"/>
                  </a:lnTo>
                  <a:close/>
                  <a:moveTo>
                    <a:pt x="636" y="1744"/>
                  </a:moveTo>
                  <a:lnTo>
                    <a:pt x="615" y="1744"/>
                  </a:lnTo>
                  <a:lnTo>
                    <a:pt x="615" y="1744"/>
                  </a:lnTo>
                  <a:lnTo>
                    <a:pt x="615" y="1744"/>
                  </a:lnTo>
                  <a:lnTo>
                    <a:pt x="615" y="1744"/>
                  </a:lnTo>
                  <a:lnTo>
                    <a:pt x="615" y="1764"/>
                  </a:lnTo>
                  <a:lnTo>
                    <a:pt x="615" y="1764"/>
                  </a:lnTo>
                  <a:lnTo>
                    <a:pt x="636" y="1764"/>
                  </a:lnTo>
                  <a:lnTo>
                    <a:pt x="636" y="1764"/>
                  </a:lnTo>
                  <a:lnTo>
                    <a:pt x="636" y="1764"/>
                  </a:lnTo>
                  <a:lnTo>
                    <a:pt x="636" y="1764"/>
                  </a:lnTo>
                  <a:lnTo>
                    <a:pt x="636" y="1744"/>
                  </a:lnTo>
                  <a:close/>
                  <a:moveTo>
                    <a:pt x="656" y="1682"/>
                  </a:moveTo>
                  <a:lnTo>
                    <a:pt x="656" y="1662"/>
                  </a:lnTo>
                  <a:lnTo>
                    <a:pt x="636" y="1662"/>
                  </a:lnTo>
                  <a:lnTo>
                    <a:pt x="636" y="1662"/>
                  </a:lnTo>
                  <a:lnTo>
                    <a:pt x="636" y="1662"/>
                  </a:lnTo>
                  <a:lnTo>
                    <a:pt x="615" y="1662"/>
                  </a:lnTo>
                  <a:lnTo>
                    <a:pt x="615" y="1662"/>
                  </a:lnTo>
                  <a:lnTo>
                    <a:pt x="594" y="1682"/>
                  </a:lnTo>
                  <a:lnTo>
                    <a:pt x="594" y="1682"/>
                  </a:lnTo>
                  <a:lnTo>
                    <a:pt x="594" y="1682"/>
                  </a:lnTo>
                  <a:lnTo>
                    <a:pt x="594" y="1682"/>
                  </a:lnTo>
                  <a:lnTo>
                    <a:pt x="594" y="1682"/>
                  </a:lnTo>
                  <a:lnTo>
                    <a:pt x="594" y="1682"/>
                  </a:lnTo>
                  <a:lnTo>
                    <a:pt x="594" y="1682"/>
                  </a:lnTo>
                  <a:lnTo>
                    <a:pt x="594" y="1682"/>
                  </a:lnTo>
                  <a:lnTo>
                    <a:pt x="594" y="1682"/>
                  </a:lnTo>
                  <a:lnTo>
                    <a:pt x="594" y="1702"/>
                  </a:lnTo>
                  <a:lnTo>
                    <a:pt x="594" y="1702"/>
                  </a:lnTo>
                  <a:lnTo>
                    <a:pt x="594" y="1702"/>
                  </a:lnTo>
                  <a:lnTo>
                    <a:pt x="615" y="1702"/>
                  </a:lnTo>
                  <a:lnTo>
                    <a:pt x="615" y="1702"/>
                  </a:lnTo>
                  <a:lnTo>
                    <a:pt x="615" y="1702"/>
                  </a:lnTo>
                  <a:lnTo>
                    <a:pt x="636" y="1682"/>
                  </a:lnTo>
                  <a:lnTo>
                    <a:pt x="636" y="1682"/>
                  </a:lnTo>
                  <a:lnTo>
                    <a:pt x="656" y="1682"/>
                  </a:lnTo>
                  <a:close/>
                  <a:moveTo>
                    <a:pt x="204" y="2010"/>
                  </a:moveTo>
                  <a:lnTo>
                    <a:pt x="204" y="2010"/>
                  </a:lnTo>
                  <a:lnTo>
                    <a:pt x="204" y="1990"/>
                  </a:lnTo>
                  <a:lnTo>
                    <a:pt x="225" y="1990"/>
                  </a:lnTo>
                  <a:lnTo>
                    <a:pt x="225" y="1969"/>
                  </a:lnTo>
                  <a:lnTo>
                    <a:pt x="246" y="1969"/>
                  </a:lnTo>
                  <a:lnTo>
                    <a:pt x="246" y="1948"/>
                  </a:lnTo>
                  <a:lnTo>
                    <a:pt x="225" y="1948"/>
                  </a:lnTo>
                  <a:lnTo>
                    <a:pt x="225" y="1948"/>
                  </a:lnTo>
                  <a:lnTo>
                    <a:pt x="225" y="1928"/>
                  </a:lnTo>
                  <a:lnTo>
                    <a:pt x="246" y="1928"/>
                  </a:lnTo>
                  <a:lnTo>
                    <a:pt x="246" y="1928"/>
                  </a:lnTo>
                  <a:lnTo>
                    <a:pt x="246" y="1928"/>
                  </a:lnTo>
                  <a:lnTo>
                    <a:pt x="266" y="1908"/>
                  </a:lnTo>
                  <a:lnTo>
                    <a:pt x="266" y="1908"/>
                  </a:lnTo>
                  <a:lnTo>
                    <a:pt x="266" y="1908"/>
                  </a:lnTo>
                  <a:lnTo>
                    <a:pt x="266" y="1908"/>
                  </a:lnTo>
                  <a:lnTo>
                    <a:pt x="266" y="1887"/>
                  </a:lnTo>
                  <a:lnTo>
                    <a:pt x="266" y="1887"/>
                  </a:lnTo>
                  <a:lnTo>
                    <a:pt x="287" y="1887"/>
                  </a:lnTo>
                  <a:lnTo>
                    <a:pt x="287" y="1887"/>
                  </a:lnTo>
                  <a:lnTo>
                    <a:pt x="307" y="1866"/>
                  </a:lnTo>
                  <a:lnTo>
                    <a:pt x="307" y="1866"/>
                  </a:lnTo>
                  <a:lnTo>
                    <a:pt x="307" y="1846"/>
                  </a:lnTo>
                  <a:lnTo>
                    <a:pt x="307" y="1846"/>
                  </a:lnTo>
                  <a:lnTo>
                    <a:pt x="307" y="1846"/>
                  </a:lnTo>
                  <a:lnTo>
                    <a:pt x="328" y="1826"/>
                  </a:lnTo>
                  <a:lnTo>
                    <a:pt x="328" y="1826"/>
                  </a:lnTo>
                  <a:lnTo>
                    <a:pt x="328" y="1805"/>
                  </a:lnTo>
                  <a:lnTo>
                    <a:pt x="328" y="1805"/>
                  </a:lnTo>
                  <a:lnTo>
                    <a:pt x="328" y="1805"/>
                  </a:lnTo>
                  <a:lnTo>
                    <a:pt x="348" y="1784"/>
                  </a:lnTo>
                  <a:lnTo>
                    <a:pt x="348" y="1784"/>
                  </a:lnTo>
                  <a:lnTo>
                    <a:pt x="369" y="1784"/>
                  </a:lnTo>
                  <a:lnTo>
                    <a:pt x="369" y="1784"/>
                  </a:lnTo>
                  <a:lnTo>
                    <a:pt x="369" y="1764"/>
                  </a:lnTo>
                  <a:lnTo>
                    <a:pt x="390" y="1764"/>
                  </a:lnTo>
                  <a:lnTo>
                    <a:pt x="410" y="1744"/>
                  </a:lnTo>
                  <a:lnTo>
                    <a:pt x="410" y="1744"/>
                  </a:lnTo>
                  <a:lnTo>
                    <a:pt x="410" y="1744"/>
                  </a:lnTo>
                  <a:lnTo>
                    <a:pt x="410" y="1744"/>
                  </a:lnTo>
                  <a:lnTo>
                    <a:pt x="430" y="1723"/>
                  </a:lnTo>
                  <a:lnTo>
                    <a:pt x="430" y="1723"/>
                  </a:lnTo>
                  <a:lnTo>
                    <a:pt x="430" y="1723"/>
                  </a:lnTo>
                  <a:lnTo>
                    <a:pt x="451" y="1723"/>
                  </a:lnTo>
                  <a:lnTo>
                    <a:pt x="451" y="1702"/>
                  </a:lnTo>
                  <a:lnTo>
                    <a:pt x="472" y="1702"/>
                  </a:lnTo>
                  <a:lnTo>
                    <a:pt x="472" y="1702"/>
                  </a:lnTo>
                  <a:lnTo>
                    <a:pt x="472" y="1702"/>
                  </a:lnTo>
                  <a:lnTo>
                    <a:pt x="472" y="1702"/>
                  </a:lnTo>
                  <a:lnTo>
                    <a:pt x="472" y="1702"/>
                  </a:lnTo>
                  <a:lnTo>
                    <a:pt x="492" y="1662"/>
                  </a:lnTo>
                  <a:lnTo>
                    <a:pt x="512" y="1641"/>
                  </a:lnTo>
                  <a:lnTo>
                    <a:pt x="533" y="1600"/>
                  </a:lnTo>
                  <a:lnTo>
                    <a:pt x="533" y="1600"/>
                  </a:lnTo>
                  <a:lnTo>
                    <a:pt x="533" y="1559"/>
                  </a:lnTo>
                  <a:lnTo>
                    <a:pt x="554" y="1538"/>
                  </a:lnTo>
                  <a:lnTo>
                    <a:pt x="554" y="1538"/>
                  </a:lnTo>
                  <a:lnTo>
                    <a:pt x="615" y="1518"/>
                  </a:lnTo>
                  <a:lnTo>
                    <a:pt x="636" y="1518"/>
                  </a:lnTo>
                  <a:lnTo>
                    <a:pt x="656" y="1518"/>
                  </a:lnTo>
                  <a:lnTo>
                    <a:pt x="656" y="1518"/>
                  </a:lnTo>
                  <a:lnTo>
                    <a:pt x="656" y="1518"/>
                  </a:lnTo>
                  <a:lnTo>
                    <a:pt x="676" y="1518"/>
                  </a:lnTo>
                  <a:lnTo>
                    <a:pt x="697" y="1518"/>
                  </a:lnTo>
                  <a:lnTo>
                    <a:pt x="697" y="1518"/>
                  </a:lnTo>
                  <a:lnTo>
                    <a:pt x="697" y="1518"/>
                  </a:lnTo>
                  <a:lnTo>
                    <a:pt x="697" y="1497"/>
                  </a:lnTo>
                  <a:lnTo>
                    <a:pt x="697" y="1497"/>
                  </a:lnTo>
                  <a:lnTo>
                    <a:pt x="697" y="1477"/>
                  </a:lnTo>
                  <a:lnTo>
                    <a:pt x="718" y="1477"/>
                  </a:lnTo>
                  <a:lnTo>
                    <a:pt x="718" y="1477"/>
                  </a:lnTo>
                  <a:lnTo>
                    <a:pt x="718" y="1477"/>
                  </a:lnTo>
                  <a:lnTo>
                    <a:pt x="738" y="1456"/>
                  </a:lnTo>
                  <a:lnTo>
                    <a:pt x="738" y="1456"/>
                  </a:lnTo>
                  <a:lnTo>
                    <a:pt x="738" y="1456"/>
                  </a:lnTo>
                  <a:lnTo>
                    <a:pt x="759" y="1456"/>
                  </a:lnTo>
                  <a:lnTo>
                    <a:pt x="759" y="1456"/>
                  </a:lnTo>
                  <a:lnTo>
                    <a:pt x="759" y="1456"/>
                  </a:lnTo>
                  <a:lnTo>
                    <a:pt x="779" y="1456"/>
                  </a:lnTo>
                  <a:lnTo>
                    <a:pt x="779" y="1456"/>
                  </a:lnTo>
                  <a:lnTo>
                    <a:pt x="779" y="1456"/>
                  </a:lnTo>
                  <a:lnTo>
                    <a:pt x="779" y="1456"/>
                  </a:lnTo>
                  <a:lnTo>
                    <a:pt x="800" y="1456"/>
                  </a:lnTo>
                  <a:lnTo>
                    <a:pt x="800" y="1456"/>
                  </a:lnTo>
                  <a:lnTo>
                    <a:pt x="820" y="1456"/>
                  </a:lnTo>
                  <a:lnTo>
                    <a:pt x="841" y="1456"/>
                  </a:lnTo>
                  <a:lnTo>
                    <a:pt x="841" y="1456"/>
                  </a:lnTo>
                  <a:lnTo>
                    <a:pt x="861" y="1456"/>
                  </a:lnTo>
                  <a:lnTo>
                    <a:pt x="882" y="1477"/>
                  </a:lnTo>
                  <a:lnTo>
                    <a:pt x="882" y="1477"/>
                  </a:lnTo>
                  <a:lnTo>
                    <a:pt x="882" y="1456"/>
                  </a:lnTo>
                  <a:lnTo>
                    <a:pt x="902" y="1456"/>
                  </a:lnTo>
                  <a:lnTo>
                    <a:pt x="882" y="1456"/>
                  </a:lnTo>
                  <a:lnTo>
                    <a:pt x="882" y="1456"/>
                  </a:lnTo>
                  <a:lnTo>
                    <a:pt x="882" y="1436"/>
                  </a:lnTo>
                  <a:lnTo>
                    <a:pt x="882" y="1436"/>
                  </a:lnTo>
                  <a:lnTo>
                    <a:pt x="882" y="1436"/>
                  </a:lnTo>
                  <a:lnTo>
                    <a:pt x="882" y="1436"/>
                  </a:lnTo>
                  <a:lnTo>
                    <a:pt x="882" y="1436"/>
                  </a:lnTo>
                  <a:lnTo>
                    <a:pt x="902" y="1436"/>
                  </a:lnTo>
                  <a:lnTo>
                    <a:pt x="902" y="1456"/>
                  </a:lnTo>
                  <a:lnTo>
                    <a:pt x="902" y="1456"/>
                  </a:lnTo>
                  <a:lnTo>
                    <a:pt x="902" y="1456"/>
                  </a:lnTo>
                  <a:lnTo>
                    <a:pt x="902" y="1456"/>
                  </a:lnTo>
                  <a:lnTo>
                    <a:pt x="902" y="1477"/>
                  </a:lnTo>
                  <a:lnTo>
                    <a:pt x="923" y="1477"/>
                  </a:lnTo>
                  <a:lnTo>
                    <a:pt x="964" y="1456"/>
                  </a:lnTo>
                  <a:lnTo>
                    <a:pt x="964" y="1456"/>
                  </a:lnTo>
                  <a:lnTo>
                    <a:pt x="964" y="1456"/>
                  </a:lnTo>
                  <a:lnTo>
                    <a:pt x="964" y="1456"/>
                  </a:lnTo>
                  <a:lnTo>
                    <a:pt x="964" y="1456"/>
                  </a:lnTo>
                  <a:lnTo>
                    <a:pt x="984" y="1456"/>
                  </a:lnTo>
                  <a:lnTo>
                    <a:pt x="984" y="1456"/>
                  </a:lnTo>
                  <a:lnTo>
                    <a:pt x="984" y="1456"/>
                  </a:lnTo>
                  <a:lnTo>
                    <a:pt x="984" y="1456"/>
                  </a:lnTo>
                  <a:lnTo>
                    <a:pt x="984" y="1456"/>
                  </a:lnTo>
                  <a:lnTo>
                    <a:pt x="984" y="1456"/>
                  </a:lnTo>
                  <a:lnTo>
                    <a:pt x="1005" y="1456"/>
                  </a:lnTo>
                  <a:lnTo>
                    <a:pt x="1005" y="1436"/>
                  </a:lnTo>
                  <a:lnTo>
                    <a:pt x="1005" y="1436"/>
                  </a:lnTo>
                  <a:lnTo>
                    <a:pt x="1005" y="1436"/>
                  </a:lnTo>
                  <a:lnTo>
                    <a:pt x="1025" y="1436"/>
                  </a:lnTo>
                  <a:lnTo>
                    <a:pt x="1025" y="1436"/>
                  </a:lnTo>
                  <a:lnTo>
                    <a:pt x="1025" y="1436"/>
                  </a:lnTo>
                  <a:lnTo>
                    <a:pt x="1025" y="1436"/>
                  </a:lnTo>
                  <a:lnTo>
                    <a:pt x="1025" y="1436"/>
                  </a:lnTo>
                  <a:lnTo>
                    <a:pt x="1025" y="1436"/>
                  </a:lnTo>
                  <a:lnTo>
                    <a:pt x="1025" y="1436"/>
                  </a:lnTo>
                  <a:lnTo>
                    <a:pt x="1025" y="1436"/>
                  </a:lnTo>
                  <a:lnTo>
                    <a:pt x="1025" y="1436"/>
                  </a:lnTo>
                  <a:lnTo>
                    <a:pt x="1025" y="1436"/>
                  </a:lnTo>
                  <a:lnTo>
                    <a:pt x="1025" y="1436"/>
                  </a:lnTo>
                  <a:lnTo>
                    <a:pt x="1025" y="1415"/>
                  </a:lnTo>
                  <a:lnTo>
                    <a:pt x="1025" y="1415"/>
                  </a:lnTo>
                  <a:lnTo>
                    <a:pt x="1025" y="1415"/>
                  </a:lnTo>
                  <a:lnTo>
                    <a:pt x="1046" y="1415"/>
                  </a:lnTo>
                  <a:lnTo>
                    <a:pt x="1046" y="1415"/>
                  </a:lnTo>
                  <a:lnTo>
                    <a:pt x="1046" y="1395"/>
                  </a:lnTo>
                  <a:lnTo>
                    <a:pt x="1046" y="1395"/>
                  </a:lnTo>
                  <a:lnTo>
                    <a:pt x="1046" y="1395"/>
                  </a:lnTo>
                  <a:lnTo>
                    <a:pt x="1046" y="1374"/>
                  </a:lnTo>
                  <a:lnTo>
                    <a:pt x="1046" y="1374"/>
                  </a:lnTo>
                  <a:lnTo>
                    <a:pt x="1046" y="1374"/>
                  </a:lnTo>
                  <a:lnTo>
                    <a:pt x="1046" y="1374"/>
                  </a:lnTo>
                  <a:lnTo>
                    <a:pt x="1046" y="1374"/>
                  </a:lnTo>
                  <a:lnTo>
                    <a:pt x="1046" y="1374"/>
                  </a:lnTo>
                  <a:lnTo>
                    <a:pt x="1046" y="1374"/>
                  </a:lnTo>
                  <a:lnTo>
                    <a:pt x="1046" y="1374"/>
                  </a:lnTo>
                  <a:lnTo>
                    <a:pt x="1046" y="1374"/>
                  </a:lnTo>
                  <a:lnTo>
                    <a:pt x="1046" y="1354"/>
                  </a:lnTo>
                  <a:lnTo>
                    <a:pt x="1046" y="1354"/>
                  </a:lnTo>
                  <a:lnTo>
                    <a:pt x="1046" y="1354"/>
                  </a:lnTo>
                  <a:lnTo>
                    <a:pt x="1046" y="1354"/>
                  </a:lnTo>
                  <a:lnTo>
                    <a:pt x="1046" y="1333"/>
                  </a:lnTo>
                  <a:lnTo>
                    <a:pt x="1046" y="1333"/>
                  </a:lnTo>
                  <a:lnTo>
                    <a:pt x="1046" y="1333"/>
                  </a:lnTo>
                  <a:lnTo>
                    <a:pt x="1046" y="1313"/>
                  </a:lnTo>
                  <a:lnTo>
                    <a:pt x="1025" y="1313"/>
                  </a:lnTo>
                  <a:lnTo>
                    <a:pt x="1025" y="1333"/>
                  </a:lnTo>
                  <a:lnTo>
                    <a:pt x="1025" y="1333"/>
                  </a:lnTo>
                  <a:lnTo>
                    <a:pt x="1025" y="1333"/>
                  </a:lnTo>
                  <a:lnTo>
                    <a:pt x="1025" y="1333"/>
                  </a:lnTo>
                  <a:lnTo>
                    <a:pt x="1025" y="1333"/>
                  </a:lnTo>
                  <a:lnTo>
                    <a:pt x="1025" y="1333"/>
                  </a:lnTo>
                  <a:lnTo>
                    <a:pt x="1025" y="1333"/>
                  </a:lnTo>
                  <a:lnTo>
                    <a:pt x="984" y="1333"/>
                  </a:lnTo>
                  <a:lnTo>
                    <a:pt x="882" y="1292"/>
                  </a:lnTo>
                  <a:lnTo>
                    <a:pt x="800" y="1292"/>
                  </a:lnTo>
                  <a:lnTo>
                    <a:pt x="738" y="1251"/>
                  </a:lnTo>
                  <a:lnTo>
                    <a:pt x="718" y="1251"/>
                  </a:lnTo>
                  <a:lnTo>
                    <a:pt x="718" y="1231"/>
                  </a:lnTo>
                  <a:lnTo>
                    <a:pt x="718" y="1231"/>
                  </a:lnTo>
                  <a:lnTo>
                    <a:pt x="697" y="1231"/>
                  </a:lnTo>
                  <a:lnTo>
                    <a:pt x="697" y="1231"/>
                  </a:lnTo>
                  <a:lnTo>
                    <a:pt x="676" y="1210"/>
                  </a:lnTo>
                  <a:lnTo>
                    <a:pt x="676" y="1210"/>
                  </a:lnTo>
                  <a:lnTo>
                    <a:pt x="676" y="1210"/>
                  </a:lnTo>
                  <a:lnTo>
                    <a:pt x="676" y="1210"/>
                  </a:lnTo>
                  <a:lnTo>
                    <a:pt x="676" y="1210"/>
                  </a:lnTo>
                  <a:lnTo>
                    <a:pt x="676" y="1210"/>
                  </a:lnTo>
                  <a:lnTo>
                    <a:pt x="676" y="1210"/>
                  </a:lnTo>
                  <a:lnTo>
                    <a:pt x="676" y="1210"/>
                  </a:lnTo>
                  <a:lnTo>
                    <a:pt x="676" y="1210"/>
                  </a:lnTo>
                  <a:lnTo>
                    <a:pt x="676" y="1190"/>
                  </a:lnTo>
                  <a:lnTo>
                    <a:pt x="676" y="1190"/>
                  </a:lnTo>
                  <a:lnTo>
                    <a:pt x="676" y="1190"/>
                  </a:lnTo>
                  <a:lnTo>
                    <a:pt x="656" y="1190"/>
                  </a:lnTo>
                  <a:lnTo>
                    <a:pt x="656" y="1169"/>
                  </a:lnTo>
                  <a:lnTo>
                    <a:pt x="656" y="1169"/>
                  </a:lnTo>
                  <a:lnTo>
                    <a:pt x="636" y="1149"/>
                  </a:lnTo>
                  <a:lnTo>
                    <a:pt x="636" y="1149"/>
                  </a:lnTo>
                  <a:lnTo>
                    <a:pt x="636" y="1128"/>
                  </a:lnTo>
                  <a:lnTo>
                    <a:pt x="636" y="1128"/>
                  </a:lnTo>
                  <a:lnTo>
                    <a:pt x="636" y="1128"/>
                  </a:lnTo>
                  <a:lnTo>
                    <a:pt x="636" y="1108"/>
                  </a:lnTo>
                  <a:lnTo>
                    <a:pt x="636" y="1108"/>
                  </a:lnTo>
                  <a:lnTo>
                    <a:pt x="656" y="1108"/>
                  </a:lnTo>
                  <a:lnTo>
                    <a:pt x="656" y="1108"/>
                  </a:lnTo>
                  <a:lnTo>
                    <a:pt x="656" y="1108"/>
                  </a:lnTo>
                  <a:lnTo>
                    <a:pt x="656" y="1108"/>
                  </a:lnTo>
                  <a:lnTo>
                    <a:pt x="656" y="1108"/>
                  </a:lnTo>
                  <a:lnTo>
                    <a:pt x="656" y="1108"/>
                  </a:lnTo>
                  <a:lnTo>
                    <a:pt x="656" y="1108"/>
                  </a:lnTo>
                  <a:lnTo>
                    <a:pt x="656" y="1108"/>
                  </a:lnTo>
                  <a:lnTo>
                    <a:pt x="636" y="1087"/>
                  </a:lnTo>
                  <a:lnTo>
                    <a:pt x="636" y="1087"/>
                  </a:lnTo>
                  <a:lnTo>
                    <a:pt x="615" y="1087"/>
                  </a:lnTo>
                  <a:lnTo>
                    <a:pt x="615" y="1087"/>
                  </a:lnTo>
                  <a:lnTo>
                    <a:pt x="594" y="1087"/>
                  </a:lnTo>
                  <a:lnTo>
                    <a:pt x="594" y="1087"/>
                  </a:lnTo>
                  <a:lnTo>
                    <a:pt x="574" y="1087"/>
                  </a:lnTo>
                  <a:lnTo>
                    <a:pt x="574" y="1087"/>
                  </a:lnTo>
                  <a:lnTo>
                    <a:pt x="574" y="1087"/>
                  </a:lnTo>
                  <a:lnTo>
                    <a:pt x="574" y="1087"/>
                  </a:lnTo>
                  <a:lnTo>
                    <a:pt x="574" y="1087"/>
                  </a:lnTo>
                  <a:lnTo>
                    <a:pt x="574" y="1087"/>
                  </a:lnTo>
                  <a:lnTo>
                    <a:pt x="574" y="1087"/>
                  </a:lnTo>
                  <a:lnTo>
                    <a:pt x="574" y="1087"/>
                  </a:lnTo>
                  <a:lnTo>
                    <a:pt x="574" y="1087"/>
                  </a:lnTo>
                  <a:lnTo>
                    <a:pt x="574" y="1087"/>
                  </a:lnTo>
                  <a:lnTo>
                    <a:pt x="574" y="1108"/>
                  </a:lnTo>
                  <a:lnTo>
                    <a:pt x="574" y="1108"/>
                  </a:lnTo>
                  <a:lnTo>
                    <a:pt x="574" y="1108"/>
                  </a:lnTo>
                  <a:lnTo>
                    <a:pt x="574" y="1108"/>
                  </a:lnTo>
                  <a:lnTo>
                    <a:pt x="554" y="1108"/>
                  </a:lnTo>
                  <a:lnTo>
                    <a:pt x="554" y="1108"/>
                  </a:lnTo>
                  <a:lnTo>
                    <a:pt x="533" y="1108"/>
                  </a:lnTo>
                  <a:lnTo>
                    <a:pt x="512" y="1108"/>
                  </a:lnTo>
                  <a:lnTo>
                    <a:pt x="512" y="1108"/>
                  </a:lnTo>
                  <a:lnTo>
                    <a:pt x="512" y="1128"/>
                  </a:lnTo>
                  <a:lnTo>
                    <a:pt x="512" y="1128"/>
                  </a:lnTo>
                  <a:lnTo>
                    <a:pt x="512" y="1108"/>
                  </a:lnTo>
                  <a:lnTo>
                    <a:pt x="492" y="1128"/>
                  </a:lnTo>
                  <a:lnTo>
                    <a:pt x="492" y="1128"/>
                  </a:lnTo>
                  <a:lnTo>
                    <a:pt x="492" y="1128"/>
                  </a:lnTo>
                  <a:lnTo>
                    <a:pt x="492" y="1128"/>
                  </a:lnTo>
                  <a:lnTo>
                    <a:pt x="492" y="1128"/>
                  </a:lnTo>
                  <a:lnTo>
                    <a:pt x="492" y="1128"/>
                  </a:lnTo>
                  <a:lnTo>
                    <a:pt x="492" y="1128"/>
                  </a:lnTo>
                  <a:lnTo>
                    <a:pt x="492" y="1128"/>
                  </a:lnTo>
                  <a:lnTo>
                    <a:pt x="492" y="1128"/>
                  </a:lnTo>
                  <a:lnTo>
                    <a:pt x="492" y="1128"/>
                  </a:lnTo>
                  <a:lnTo>
                    <a:pt x="492" y="1128"/>
                  </a:lnTo>
                  <a:lnTo>
                    <a:pt x="492" y="1128"/>
                  </a:lnTo>
                  <a:lnTo>
                    <a:pt x="492" y="1128"/>
                  </a:lnTo>
                  <a:lnTo>
                    <a:pt x="472" y="1128"/>
                  </a:lnTo>
                  <a:lnTo>
                    <a:pt x="472" y="1128"/>
                  </a:lnTo>
                  <a:lnTo>
                    <a:pt x="451" y="1108"/>
                  </a:lnTo>
                  <a:lnTo>
                    <a:pt x="430" y="1108"/>
                  </a:lnTo>
                  <a:lnTo>
                    <a:pt x="430" y="1108"/>
                  </a:lnTo>
                  <a:lnTo>
                    <a:pt x="410" y="1087"/>
                  </a:lnTo>
                  <a:lnTo>
                    <a:pt x="410" y="1067"/>
                  </a:lnTo>
                  <a:lnTo>
                    <a:pt x="390" y="1067"/>
                  </a:lnTo>
                  <a:lnTo>
                    <a:pt x="369" y="1067"/>
                  </a:lnTo>
                  <a:lnTo>
                    <a:pt x="369" y="1067"/>
                  </a:lnTo>
                  <a:lnTo>
                    <a:pt x="369" y="1087"/>
                  </a:lnTo>
                  <a:lnTo>
                    <a:pt x="369" y="1087"/>
                  </a:lnTo>
                  <a:lnTo>
                    <a:pt x="369" y="1087"/>
                  </a:lnTo>
                  <a:lnTo>
                    <a:pt x="369" y="1087"/>
                  </a:lnTo>
                  <a:lnTo>
                    <a:pt x="369" y="1087"/>
                  </a:lnTo>
                  <a:lnTo>
                    <a:pt x="348" y="1087"/>
                  </a:lnTo>
                  <a:lnTo>
                    <a:pt x="348" y="1087"/>
                  </a:lnTo>
                  <a:lnTo>
                    <a:pt x="348" y="1087"/>
                  </a:lnTo>
                  <a:lnTo>
                    <a:pt x="328" y="1087"/>
                  </a:lnTo>
                  <a:lnTo>
                    <a:pt x="328" y="1087"/>
                  </a:lnTo>
                  <a:lnTo>
                    <a:pt x="328" y="1087"/>
                  </a:lnTo>
                  <a:lnTo>
                    <a:pt x="307" y="1087"/>
                  </a:lnTo>
                  <a:lnTo>
                    <a:pt x="307" y="1087"/>
                  </a:lnTo>
                  <a:lnTo>
                    <a:pt x="307" y="1087"/>
                  </a:lnTo>
                  <a:lnTo>
                    <a:pt x="307" y="1108"/>
                  </a:lnTo>
                  <a:lnTo>
                    <a:pt x="307" y="1108"/>
                  </a:lnTo>
                  <a:lnTo>
                    <a:pt x="287" y="1108"/>
                  </a:lnTo>
                  <a:lnTo>
                    <a:pt x="287" y="1128"/>
                  </a:lnTo>
                  <a:lnTo>
                    <a:pt x="287" y="1128"/>
                  </a:lnTo>
                  <a:lnTo>
                    <a:pt x="287" y="1128"/>
                  </a:lnTo>
                  <a:lnTo>
                    <a:pt x="287" y="1128"/>
                  </a:lnTo>
                  <a:lnTo>
                    <a:pt x="287" y="1128"/>
                  </a:lnTo>
                  <a:lnTo>
                    <a:pt x="266" y="1128"/>
                  </a:lnTo>
                  <a:lnTo>
                    <a:pt x="266" y="1149"/>
                  </a:lnTo>
                  <a:lnTo>
                    <a:pt x="266" y="1149"/>
                  </a:lnTo>
                  <a:lnTo>
                    <a:pt x="266" y="1149"/>
                  </a:lnTo>
                  <a:lnTo>
                    <a:pt x="266" y="1149"/>
                  </a:lnTo>
                  <a:lnTo>
                    <a:pt x="266" y="1149"/>
                  </a:lnTo>
                  <a:lnTo>
                    <a:pt x="266" y="1149"/>
                  </a:lnTo>
                  <a:lnTo>
                    <a:pt x="246" y="1149"/>
                  </a:lnTo>
                  <a:lnTo>
                    <a:pt x="246" y="1149"/>
                  </a:lnTo>
                  <a:lnTo>
                    <a:pt x="246" y="1149"/>
                  </a:lnTo>
                  <a:lnTo>
                    <a:pt x="246" y="1149"/>
                  </a:lnTo>
                  <a:lnTo>
                    <a:pt x="246" y="1149"/>
                  </a:lnTo>
                  <a:lnTo>
                    <a:pt x="225" y="1149"/>
                  </a:lnTo>
                  <a:lnTo>
                    <a:pt x="225" y="1149"/>
                  </a:lnTo>
                  <a:lnTo>
                    <a:pt x="225" y="1169"/>
                  </a:lnTo>
                  <a:lnTo>
                    <a:pt x="225" y="1169"/>
                  </a:lnTo>
                  <a:lnTo>
                    <a:pt x="184" y="1169"/>
                  </a:lnTo>
                  <a:lnTo>
                    <a:pt x="184" y="1169"/>
                  </a:lnTo>
                  <a:lnTo>
                    <a:pt x="184" y="1169"/>
                  </a:lnTo>
                  <a:lnTo>
                    <a:pt x="164" y="1190"/>
                  </a:lnTo>
                  <a:lnTo>
                    <a:pt x="164" y="1190"/>
                  </a:lnTo>
                  <a:lnTo>
                    <a:pt x="164" y="1190"/>
                  </a:lnTo>
                  <a:lnTo>
                    <a:pt x="164" y="1190"/>
                  </a:lnTo>
                  <a:lnTo>
                    <a:pt x="164" y="1190"/>
                  </a:lnTo>
                  <a:lnTo>
                    <a:pt x="164" y="1190"/>
                  </a:lnTo>
                  <a:lnTo>
                    <a:pt x="164" y="1190"/>
                  </a:lnTo>
                  <a:lnTo>
                    <a:pt x="164" y="1190"/>
                  </a:lnTo>
                  <a:lnTo>
                    <a:pt x="164" y="1190"/>
                  </a:lnTo>
                  <a:lnTo>
                    <a:pt x="164" y="1210"/>
                  </a:lnTo>
                  <a:lnTo>
                    <a:pt x="164" y="1210"/>
                  </a:lnTo>
                  <a:lnTo>
                    <a:pt x="164" y="1210"/>
                  </a:lnTo>
                  <a:lnTo>
                    <a:pt x="164" y="1210"/>
                  </a:lnTo>
                  <a:lnTo>
                    <a:pt x="164" y="1231"/>
                  </a:lnTo>
                  <a:lnTo>
                    <a:pt x="164" y="1231"/>
                  </a:lnTo>
                  <a:lnTo>
                    <a:pt x="164" y="1231"/>
                  </a:lnTo>
                  <a:lnTo>
                    <a:pt x="122" y="1251"/>
                  </a:lnTo>
                  <a:lnTo>
                    <a:pt x="102" y="1251"/>
                  </a:lnTo>
                  <a:lnTo>
                    <a:pt x="102" y="1272"/>
                  </a:lnTo>
                  <a:lnTo>
                    <a:pt x="102" y="1272"/>
                  </a:lnTo>
                  <a:lnTo>
                    <a:pt x="102" y="1292"/>
                  </a:lnTo>
                  <a:lnTo>
                    <a:pt x="122" y="1292"/>
                  </a:lnTo>
                  <a:lnTo>
                    <a:pt x="122" y="1292"/>
                  </a:lnTo>
                  <a:lnTo>
                    <a:pt x="122" y="1292"/>
                  </a:lnTo>
                  <a:lnTo>
                    <a:pt x="143" y="1292"/>
                  </a:lnTo>
                  <a:lnTo>
                    <a:pt x="143" y="1292"/>
                  </a:lnTo>
                  <a:lnTo>
                    <a:pt x="164" y="1292"/>
                  </a:lnTo>
                  <a:lnTo>
                    <a:pt x="164" y="1292"/>
                  </a:lnTo>
                  <a:lnTo>
                    <a:pt x="164" y="1313"/>
                  </a:lnTo>
                  <a:lnTo>
                    <a:pt x="164" y="1313"/>
                  </a:lnTo>
                  <a:lnTo>
                    <a:pt x="184" y="1313"/>
                  </a:lnTo>
                  <a:lnTo>
                    <a:pt x="204" y="1333"/>
                  </a:lnTo>
                  <a:lnTo>
                    <a:pt x="204" y="1333"/>
                  </a:lnTo>
                  <a:lnTo>
                    <a:pt x="204" y="1313"/>
                  </a:lnTo>
                  <a:lnTo>
                    <a:pt x="204" y="1313"/>
                  </a:lnTo>
                  <a:lnTo>
                    <a:pt x="204" y="1333"/>
                  </a:lnTo>
                  <a:lnTo>
                    <a:pt x="204" y="1333"/>
                  </a:lnTo>
                  <a:lnTo>
                    <a:pt x="204" y="1333"/>
                  </a:lnTo>
                  <a:lnTo>
                    <a:pt x="204" y="1333"/>
                  </a:lnTo>
                  <a:lnTo>
                    <a:pt x="204" y="1354"/>
                  </a:lnTo>
                  <a:lnTo>
                    <a:pt x="204" y="1354"/>
                  </a:lnTo>
                  <a:lnTo>
                    <a:pt x="225" y="1354"/>
                  </a:lnTo>
                  <a:lnTo>
                    <a:pt x="225" y="1354"/>
                  </a:lnTo>
                  <a:lnTo>
                    <a:pt x="225" y="1374"/>
                  </a:lnTo>
                  <a:lnTo>
                    <a:pt x="225" y="1395"/>
                  </a:lnTo>
                  <a:lnTo>
                    <a:pt x="246" y="1415"/>
                  </a:lnTo>
                  <a:lnTo>
                    <a:pt x="246" y="1415"/>
                  </a:lnTo>
                  <a:lnTo>
                    <a:pt x="246" y="1415"/>
                  </a:lnTo>
                  <a:lnTo>
                    <a:pt x="246" y="1436"/>
                  </a:lnTo>
                  <a:lnTo>
                    <a:pt x="225" y="1436"/>
                  </a:lnTo>
                  <a:lnTo>
                    <a:pt x="225" y="1436"/>
                  </a:lnTo>
                  <a:lnTo>
                    <a:pt x="225" y="1436"/>
                  </a:lnTo>
                  <a:lnTo>
                    <a:pt x="204" y="1436"/>
                  </a:lnTo>
                  <a:lnTo>
                    <a:pt x="204" y="1436"/>
                  </a:lnTo>
                  <a:lnTo>
                    <a:pt x="184" y="1456"/>
                  </a:lnTo>
                  <a:lnTo>
                    <a:pt x="184" y="1456"/>
                  </a:lnTo>
                  <a:lnTo>
                    <a:pt x="184" y="1456"/>
                  </a:lnTo>
                  <a:lnTo>
                    <a:pt x="184" y="1456"/>
                  </a:lnTo>
                  <a:lnTo>
                    <a:pt x="184" y="1456"/>
                  </a:lnTo>
                  <a:lnTo>
                    <a:pt x="184" y="1477"/>
                  </a:lnTo>
                  <a:lnTo>
                    <a:pt x="164" y="1477"/>
                  </a:lnTo>
                  <a:lnTo>
                    <a:pt x="164" y="1477"/>
                  </a:lnTo>
                  <a:lnTo>
                    <a:pt x="143" y="1477"/>
                  </a:lnTo>
                  <a:lnTo>
                    <a:pt x="143" y="1497"/>
                  </a:lnTo>
                  <a:lnTo>
                    <a:pt x="143" y="1497"/>
                  </a:lnTo>
                  <a:lnTo>
                    <a:pt x="143" y="1497"/>
                  </a:lnTo>
                  <a:lnTo>
                    <a:pt x="143" y="1518"/>
                  </a:lnTo>
                  <a:lnTo>
                    <a:pt x="143" y="1518"/>
                  </a:lnTo>
                  <a:lnTo>
                    <a:pt x="164" y="1538"/>
                  </a:lnTo>
                  <a:lnTo>
                    <a:pt x="143" y="1538"/>
                  </a:lnTo>
                  <a:lnTo>
                    <a:pt x="143" y="1538"/>
                  </a:lnTo>
                  <a:lnTo>
                    <a:pt x="164" y="1538"/>
                  </a:lnTo>
                  <a:lnTo>
                    <a:pt x="164" y="1538"/>
                  </a:lnTo>
                  <a:lnTo>
                    <a:pt x="164" y="1559"/>
                  </a:lnTo>
                  <a:lnTo>
                    <a:pt x="164" y="1559"/>
                  </a:lnTo>
                  <a:lnTo>
                    <a:pt x="164" y="1579"/>
                  </a:lnTo>
                  <a:lnTo>
                    <a:pt x="164" y="1579"/>
                  </a:lnTo>
                  <a:lnTo>
                    <a:pt x="184" y="1579"/>
                  </a:lnTo>
                  <a:lnTo>
                    <a:pt x="184" y="1579"/>
                  </a:lnTo>
                  <a:lnTo>
                    <a:pt x="184" y="1600"/>
                  </a:lnTo>
                  <a:lnTo>
                    <a:pt x="184" y="1600"/>
                  </a:lnTo>
                  <a:lnTo>
                    <a:pt x="164" y="1600"/>
                  </a:lnTo>
                  <a:lnTo>
                    <a:pt x="164" y="1600"/>
                  </a:lnTo>
                  <a:lnTo>
                    <a:pt x="164" y="1600"/>
                  </a:lnTo>
                  <a:lnTo>
                    <a:pt x="164" y="1600"/>
                  </a:lnTo>
                  <a:lnTo>
                    <a:pt x="164" y="1600"/>
                  </a:lnTo>
                  <a:lnTo>
                    <a:pt x="184" y="1600"/>
                  </a:lnTo>
                  <a:lnTo>
                    <a:pt x="184" y="1620"/>
                  </a:lnTo>
                  <a:lnTo>
                    <a:pt x="184" y="1620"/>
                  </a:lnTo>
                  <a:lnTo>
                    <a:pt x="164" y="1620"/>
                  </a:lnTo>
                  <a:lnTo>
                    <a:pt x="164" y="1620"/>
                  </a:lnTo>
                  <a:lnTo>
                    <a:pt x="164" y="1620"/>
                  </a:lnTo>
                  <a:lnTo>
                    <a:pt x="164" y="1641"/>
                  </a:lnTo>
                  <a:lnTo>
                    <a:pt x="164" y="1641"/>
                  </a:lnTo>
                  <a:lnTo>
                    <a:pt x="164" y="1641"/>
                  </a:lnTo>
                  <a:lnTo>
                    <a:pt x="164" y="1641"/>
                  </a:lnTo>
                  <a:lnTo>
                    <a:pt x="164" y="1641"/>
                  </a:lnTo>
                  <a:lnTo>
                    <a:pt x="164" y="1641"/>
                  </a:lnTo>
                  <a:lnTo>
                    <a:pt x="143" y="1641"/>
                  </a:lnTo>
                  <a:lnTo>
                    <a:pt x="143" y="1641"/>
                  </a:lnTo>
                  <a:lnTo>
                    <a:pt x="143" y="1641"/>
                  </a:lnTo>
                  <a:lnTo>
                    <a:pt x="143" y="1641"/>
                  </a:lnTo>
                  <a:lnTo>
                    <a:pt x="143" y="1641"/>
                  </a:lnTo>
                  <a:lnTo>
                    <a:pt x="143" y="1641"/>
                  </a:lnTo>
                  <a:lnTo>
                    <a:pt x="143" y="1662"/>
                  </a:lnTo>
                  <a:lnTo>
                    <a:pt x="143" y="1641"/>
                  </a:lnTo>
                  <a:lnTo>
                    <a:pt x="143" y="1641"/>
                  </a:lnTo>
                  <a:lnTo>
                    <a:pt x="143" y="1641"/>
                  </a:lnTo>
                  <a:lnTo>
                    <a:pt x="143" y="1662"/>
                  </a:lnTo>
                  <a:lnTo>
                    <a:pt x="143" y="1662"/>
                  </a:lnTo>
                  <a:lnTo>
                    <a:pt x="143" y="1662"/>
                  </a:lnTo>
                  <a:lnTo>
                    <a:pt x="143" y="1662"/>
                  </a:lnTo>
                  <a:lnTo>
                    <a:pt x="143" y="1662"/>
                  </a:lnTo>
                  <a:lnTo>
                    <a:pt x="143" y="1662"/>
                  </a:lnTo>
                  <a:lnTo>
                    <a:pt x="143" y="1662"/>
                  </a:lnTo>
                  <a:lnTo>
                    <a:pt x="143" y="1662"/>
                  </a:lnTo>
                  <a:lnTo>
                    <a:pt x="143" y="1662"/>
                  </a:lnTo>
                  <a:lnTo>
                    <a:pt x="143" y="1662"/>
                  </a:lnTo>
                  <a:lnTo>
                    <a:pt x="143" y="1662"/>
                  </a:lnTo>
                  <a:lnTo>
                    <a:pt x="122" y="1682"/>
                  </a:lnTo>
                  <a:lnTo>
                    <a:pt x="122" y="1702"/>
                  </a:lnTo>
                  <a:lnTo>
                    <a:pt x="122" y="1702"/>
                  </a:lnTo>
                  <a:lnTo>
                    <a:pt x="122" y="1723"/>
                  </a:lnTo>
                  <a:lnTo>
                    <a:pt x="102" y="1723"/>
                  </a:lnTo>
                  <a:lnTo>
                    <a:pt x="82" y="1723"/>
                  </a:lnTo>
                  <a:lnTo>
                    <a:pt x="82" y="1723"/>
                  </a:lnTo>
                  <a:lnTo>
                    <a:pt x="82" y="1723"/>
                  </a:lnTo>
                  <a:lnTo>
                    <a:pt x="102" y="1723"/>
                  </a:lnTo>
                  <a:lnTo>
                    <a:pt x="102" y="1744"/>
                  </a:lnTo>
                  <a:lnTo>
                    <a:pt x="102" y="1744"/>
                  </a:lnTo>
                  <a:lnTo>
                    <a:pt x="102" y="1764"/>
                  </a:lnTo>
                  <a:lnTo>
                    <a:pt x="102" y="1764"/>
                  </a:lnTo>
                  <a:lnTo>
                    <a:pt x="102" y="1764"/>
                  </a:lnTo>
                  <a:lnTo>
                    <a:pt x="102" y="1784"/>
                  </a:lnTo>
                  <a:lnTo>
                    <a:pt x="122" y="1784"/>
                  </a:lnTo>
                  <a:lnTo>
                    <a:pt x="122" y="1784"/>
                  </a:lnTo>
                  <a:lnTo>
                    <a:pt x="184" y="1764"/>
                  </a:lnTo>
                  <a:lnTo>
                    <a:pt x="204" y="1764"/>
                  </a:lnTo>
                  <a:lnTo>
                    <a:pt x="204" y="1764"/>
                  </a:lnTo>
                  <a:lnTo>
                    <a:pt x="225" y="1764"/>
                  </a:lnTo>
                  <a:lnTo>
                    <a:pt x="225" y="1764"/>
                  </a:lnTo>
                  <a:lnTo>
                    <a:pt x="225" y="1764"/>
                  </a:lnTo>
                  <a:lnTo>
                    <a:pt x="225" y="1764"/>
                  </a:lnTo>
                  <a:lnTo>
                    <a:pt x="246" y="1764"/>
                  </a:lnTo>
                  <a:lnTo>
                    <a:pt x="246" y="1764"/>
                  </a:lnTo>
                  <a:lnTo>
                    <a:pt x="246" y="1764"/>
                  </a:lnTo>
                  <a:lnTo>
                    <a:pt x="266" y="1744"/>
                  </a:lnTo>
                  <a:lnTo>
                    <a:pt x="287" y="1744"/>
                  </a:lnTo>
                  <a:lnTo>
                    <a:pt x="307" y="1723"/>
                  </a:lnTo>
                  <a:lnTo>
                    <a:pt x="307" y="1723"/>
                  </a:lnTo>
                  <a:lnTo>
                    <a:pt x="307" y="1723"/>
                  </a:lnTo>
                  <a:lnTo>
                    <a:pt x="348" y="1723"/>
                  </a:lnTo>
                  <a:lnTo>
                    <a:pt x="348" y="1723"/>
                  </a:lnTo>
                  <a:lnTo>
                    <a:pt x="348" y="1723"/>
                  </a:lnTo>
                  <a:lnTo>
                    <a:pt x="369" y="1744"/>
                  </a:lnTo>
                  <a:lnTo>
                    <a:pt x="348" y="1744"/>
                  </a:lnTo>
                  <a:lnTo>
                    <a:pt x="348" y="1764"/>
                  </a:lnTo>
                  <a:lnTo>
                    <a:pt x="348" y="1764"/>
                  </a:lnTo>
                  <a:lnTo>
                    <a:pt x="328" y="1764"/>
                  </a:lnTo>
                  <a:lnTo>
                    <a:pt x="328" y="1764"/>
                  </a:lnTo>
                  <a:lnTo>
                    <a:pt x="328" y="1784"/>
                  </a:lnTo>
                  <a:lnTo>
                    <a:pt x="307" y="1784"/>
                  </a:lnTo>
                  <a:lnTo>
                    <a:pt x="307" y="1784"/>
                  </a:lnTo>
                  <a:lnTo>
                    <a:pt x="307" y="1784"/>
                  </a:lnTo>
                  <a:lnTo>
                    <a:pt x="287" y="1784"/>
                  </a:lnTo>
                  <a:lnTo>
                    <a:pt x="287" y="1805"/>
                  </a:lnTo>
                  <a:lnTo>
                    <a:pt x="266" y="1805"/>
                  </a:lnTo>
                  <a:lnTo>
                    <a:pt x="266" y="1826"/>
                  </a:lnTo>
                  <a:lnTo>
                    <a:pt x="246" y="1826"/>
                  </a:lnTo>
                  <a:lnTo>
                    <a:pt x="225" y="1846"/>
                  </a:lnTo>
                  <a:lnTo>
                    <a:pt x="204" y="1866"/>
                  </a:lnTo>
                  <a:lnTo>
                    <a:pt x="204" y="1866"/>
                  </a:lnTo>
                  <a:lnTo>
                    <a:pt x="204" y="1866"/>
                  </a:lnTo>
                  <a:lnTo>
                    <a:pt x="184" y="1887"/>
                  </a:lnTo>
                  <a:lnTo>
                    <a:pt x="184" y="1887"/>
                  </a:lnTo>
                  <a:lnTo>
                    <a:pt x="184" y="1887"/>
                  </a:lnTo>
                  <a:lnTo>
                    <a:pt x="184" y="1887"/>
                  </a:lnTo>
                  <a:lnTo>
                    <a:pt x="184" y="1887"/>
                  </a:lnTo>
                  <a:lnTo>
                    <a:pt x="184" y="1908"/>
                  </a:lnTo>
                  <a:lnTo>
                    <a:pt x="184" y="1908"/>
                  </a:lnTo>
                  <a:lnTo>
                    <a:pt x="184" y="1908"/>
                  </a:lnTo>
                  <a:lnTo>
                    <a:pt x="184" y="1908"/>
                  </a:lnTo>
                  <a:lnTo>
                    <a:pt x="184" y="1908"/>
                  </a:lnTo>
                  <a:lnTo>
                    <a:pt x="184" y="1908"/>
                  </a:lnTo>
                  <a:lnTo>
                    <a:pt x="204" y="1928"/>
                  </a:lnTo>
                  <a:lnTo>
                    <a:pt x="204" y="1928"/>
                  </a:lnTo>
                  <a:lnTo>
                    <a:pt x="204" y="1948"/>
                  </a:lnTo>
                  <a:lnTo>
                    <a:pt x="184" y="1969"/>
                  </a:lnTo>
                  <a:lnTo>
                    <a:pt x="184" y="1969"/>
                  </a:lnTo>
                  <a:lnTo>
                    <a:pt x="184" y="1990"/>
                  </a:lnTo>
                  <a:lnTo>
                    <a:pt x="184" y="1990"/>
                  </a:lnTo>
                  <a:lnTo>
                    <a:pt x="184" y="2010"/>
                  </a:lnTo>
                  <a:lnTo>
                    <a:pt x="184" y="2010"/>
                  </a:lnTo>
                  <a:lnTo>
                    <a:pt x="184" y="2010"/>
                  </a:lnTo>
                  <a:lnTo>
                    <a:pt x="184" y="2010"/>
                  </a:lnTo>
                  <a:lnTo>
                    <a:pt x="184" y="2010"/>
                  </a:lnTo>
                  <a:lnTo>
                    <a:pt x="184" y="2010"/>
                  </a:lnTo>
                  <a:lnTo>
                    <a:pt x="204" y="2010"/>
                  </a:lnTo>
                  <a:close/>
                  <a:moveTo>
                    <a:pt x="6646" y="1579"/>
                  </a:moveTo>
                  <a:lnTo>
                    <a:pt x="6646" y="1579"/>
                  </a:lnTo>
                  <a:lnTo>
                    <a:pt x="6646" y="1559"/>
                  </a:lnTo>
                  <a:lnTo>
                    <a:pt x="6646" y="1559"/>
                  </a:lnTo>
                  <a:lnTo>
                    <a:pt x="6646" y="1559"/>
                  </a:lnTo>
                  <a:lnTo>
                    <a:pt x="6646" y="1538"/>
                  </a:lnTo>
                  <a:lnTo>
                    <a:pt x="6646" y="1538"/>
                  </a:lnTo>
                  <a:lnTo>
                    <a:pt x="6646" y="1538"/>
                  </a:lnTo>
                  <a:lnTo>
                    <a:pt x="6646" y="1518"/>
                  </a:lnTo>
                  <a:lnTo>
                    <a:pt x="6626" y="1518"/>
                  </a:lnTo>
                  <a:lnTo>
                    <a:pt x="6605" y="1518"/>
                  </a:lnTo>
                  <a:lnTo>
                    <a:pt x="6605" y="1497"/>
                  </a:lnTo>
                  <a:lnTo>
                    <a:pt x="6605" y="1497"/>
                  </a:lnTo>
                  <a:lnTo>
                    <a:pt x="6584" y="1497"/>
                  </a:lnTo>
                  <a:lnTo>
                    <a:pt x="6584" y="1497"/>
                  </a:lnTo>
                  <a:lnTo>
                    <a:pt x="6584" y="1497"/>
                  </a:lnTo>
                  <a:lnTo>
                    <a:pt x="6564" y="1497"/>
                  </a:lnTo>
                  <a:lnTo>
                    <a:pt x="6564" y="1497"/>
                  </a:lnTo>
                  <a:lnTo>
                    <a:pt x="6544" y="1497"/>
                  </a:lnTo>
                  <a:lnTo>
                    <a:pt x="6544" y="1497"/>
                  </a:lnTo>
                  <a:lnTo>
                    <a:pt x="6544" y="1477"/>
                  </a:lnTo>
                  <a:lnTo>
                    <a:pt x="6544" y="1477"/>
                  </a:lnTo>
                  <a:lnTo>
                    <a:pt x="6544" y="1456"/>
                  </a:lnTo>
                  <a:lnTo>
                    <a:pt x="6544" y="1456"/>
                  </a:lnTo>
                  <a:lnTo>
                    <a:pt x="6523" y="1456"/>
                  </a:lnTo>
                  <a:lnTo>
                    <a:pt x="6523" y="1456"/>
                  </a:lnTo>
                  <a:lnTo>
                    <a:pt x="6523" y="1436"/>
                  </a:lnTo>
                  <a:lnTo>
                    <a:pt x="6523" y="1436"/>
                  </a:lnTo>
                  <a:lnTo>
                    <a:pt x="6523" y="1415"/>
                  </a:lnTo>
                  <a:lnTo>
                    <a:pt x="6523" y="1415"/>
                  </a:lnTo>
                  <a:lnTo>
                    <a:pt x="6502" y="1415"/>
                  </a:lnTo>
                  <a:lnTo>
                    <a:pt x="6502" y="1395"/>
                  </a:lnTo>
                  <a:lnTo>
                    <a:pt x="6502" y="1395"/>
                  </a:lnTo>
                  <a:lnTo>
                    <a:pt x="6502" y="1374"/>
                  </a:lnTo>
                  <a:lnTo>
                    <a:pt x="6502" y="1374"/>
                  </a:lnTo>
                  <a:lnTo>
                    <a:pt x="6502" y="1374"/>
                  </a:lnTo>
                  <a:lnTo>
                    <a:pt x="6482" y="1354"/>
                  </a:lnTo>
                  <a:lnTo>
                    <a:pt x="6482" y="1354"/>
                  </a:lnTo>
                  <a:lnTo>
                    <a:pt x="6462" y="1354"/>
                  </a:lnTo>
                  <a:lnTo>
                    <a:pt x="6462" y="1354"/>
                  </a:lnTo>
                  <a:lnTo>
                    <a:pt x="6462" y="1374"/>
                  </a:lnTo>
                  <a:lnTo>
                    <a:pt x="6462" y="1374"/>
                  </a:lnTo>
                  <a:lnTo>
                    <a:pt x="6440" y="1374"/>
                  </a:lnTo>
                  <a:lnTo>
                    <a:pt x="6440" y="1374"/>
                  </a:lnTo>
                  <a:lnTo>
                    <a:pt x="6440" y="1374"/>
                  </a:lnTo>
                  <a:lnTo>
                    <a:pt x="6440" y="1354"/>
                  </a:lnTo>
                  <a:lnTo>
                    <a:pt x="6440" y="1354"/>
                  </a:lnTo>
                  <a:lnTo>
                    <a:pt x="6440" y="1354"/>
                  </a:lnTo>
                  <a:lnTo>
                    <a:pt x="6440" y="1354"/>
                  </a:lnTo>
                  <a:lnTo>
                    <a:pt x="6440" y="1354"/>
                  </a:lnTo>
                  <a:lnTo>
                    <a:pt x="6440" y="1354"/>
                  </a:lnTo>
                  <a:lnTo>
                    <a:pt x="6420" y="1354"/>
                  </a:lnTo>
                  <a:lnTo>
                    <a:pt x="6420" y="1354"/>
                  </a:lnTo>
                  <a:lnTo>
                    <a:pt x="6420" y="1354"/>
                  </a:lnTo>
                  <a:lnTo>
                    <a:pt x="6420" y="1333"/>
                  </a:lnTo>
                  <a:lnTo>
                    <a:pt x="6420" y="1333"/>
                  </a:lnTo>
                  <a:lnTo>
                    <a:pt x="6400" y="1333"/>
                  </a:lnTo>
                  <a:lnTo>
                    <a:pt x="6400" y="1333"/>
                  </a:lnTo>
                  <a:lnTo>
                    <a:pt x="6379" y="1354"/>
                  </a:lnTo>
                  <a:lnTo>
                    <a:pt x="6358" y="1354"/>
                  </a:lnTo>
                  <a:lnTo>
                    <a:pt x="6358" y="1354"/>
                  </a:lnTo>
                  <a:lnTo>
                    <a:pt x="6358" y="1333"/>
                  </a:lnTo>
                  <a:lnTo>
                    <a:pt x="6358" y="1333"/>
                  </a:lnTo>
                  <a:lnTo>
                    <a:pt x="6358" y="1333"/>
                  </a:lnTo>
                  <a:lnTo>
                    <a:pt x="6358" y="1333"/>
                  </a:lnTo>
                  <a:lnTo>
                    <a:pt x="6358" y="1333"/>
                  </a:lnTo>
                  <a:lnTo>
                    <a:pt x="6358" y="1313"/>
                  </a:lnTo>
                  <a:lnTo>
                    <a:pt x="6358" y="1313"/>
                  </a:lnTo>
                  <a:lnTo>
                    <a:pt x="6358" y="1313"/>
                  </a:lnTo>
                  <a:lnTo>
                    <a:pt x="6358" y="1292"/>
                  </a:lnTo>
                  <a:lnTo>
                    <a:pt x="6358" y="1292"/>
                  </a:lnTo>
                  <a:lnTo>
                    <a:pt x="6358" y="1292"/>
                  </a:lnTo>
                  <a:lnTo>
                    <a:pt x="6358" y="1292"/>
                  </a:lnTo>
                  <a:lnTo>
                    <a:pt x="6358" y="1292"/>
                  </a:lnTo>
                  <a:lnTo>
                    <a:pt x="6358" y="1292"/>
                  </a:lnTo>
                  <a:lnTo>
                    <a:pt x="6358" y="1272"/>
                  </a:lnTo>
                  <a:lnTo>
                    <a:pt x="6358" y="1272"/>
                  </a:lnTo>
                  <a:lnTo>
                    <a:pt x="6358" y="1251"/>
                  </a:lnTo>
                  <a:lnTo>
                    <a:pt x="6358" y="1251"/>
                  </a:lnTo>
                  <a:lnTo>
                    <a:pt x="6358" y="1251"/>
                  </a:lnTo>
                  <a:lnTo>
                    <a:pt x="6358" y="1251"/>
                  </a:lnTo>
                  <a:lnTo>
                    <a:pt x="6358" y="1231"/>
                  </a:lnTo>
                  <a:lnTo>
                    <a:pt x="6358" y="1231"/>
                  </a:lnTo>
                  <a:lnTo>
                    <a:pt x="6358" y="1231"/>
                  </a:lnTo>
                  <a:lnTo>
                    <a:pt x="6358" y="1231"/>
                  </a:lnTo>
                  <a:lnTo>
                    <a:pt x="6358" y="1231"/>
                  </a:lnTo>
                  <a:lnTo>
                    <a:pt x="6358" y="1210"/>
                  </a:lnTo>
                  <a:lnTo>
                    <a:pt x="6358" y="1210"/>
                  </a:lnTo>
                  <a:lnTo>
                    <a:pt x="6358" y="1210"/>
                  </a:lnTo>
                  <a:lnTo>
                    <a:pt x="6358" y="1190"/>
                  </a:lnTo>
                  <a:lnTo>
                    <a:pt x="6358" y="1169"/>
                  </a:lnTo>
                  <a:lnTo>
                    <a:pt x="6379" y="1149"/>
                  </a:lnTo>
                  <a:lnTo>
                    <a:pt x="6379" y="1149"/>
                  </a:lnTo>
                  <a:lnTo>
                    <a:pt x="6379" y="1128"/>
                  </a:lnTo>
                  <a:lnTo>
                    <a:pt x="6358" y="1128"/>
                  </a:lnTo>
                  <a:lnTo>
                    <a:pt x="6358" y="1128"/>
                  </a:lnTo>
                  <a:lnTo>
                    <a:pt x="6358" y="1128"/>
                  </a:lnTo>
                  <a:lnTo>
                    <a:pt x="6338" y="1128"/>
                  </a:lnTo>
                  <a:lnTo>
                    <a:pt x="6338" y="1128"/>
                  </a:lnTo>
                  <a:lnTo>
                    <a:pt x="6338" y="1128"/>
                  </a:lnTo>
                  <a:lnTo>
                    <a:pt x="6318" y="1128"/>
                  </a:lnTo>
                  <a:lnTo>
                    <a:pt x="6318" y="1128"/>
                  </a:lnTo>
                  <a:lnTo>
                    <a:pt x="6318" y="1128"/>
                  </a:lnTo>
                  <a:lnTo>
                    <a:pt x="6297" y="1128"/>
                  </a:lnTo>
                  <a:lnTo>
                    <a:pt x="6297" y="1128"/>
                  </a:lnTo>
                  <a:lnTo>
                    <a:pt x="6297" y="1128"/>
                  </a:lnTo>
                  <a:lnTo>
                    <a:pt x="6297" y="1108"/>
                  </a:lnTo>
                  <a:lnTo>
                    <a:pt x="6297" y="1108"/>
                  </a:lnTo>
                  <a:lnTo>
                    <a:pt x="6297" y="1087"/>
                  </a:lnTo>
                  <a:lnTo>
                    <a:pt x="6297" y="1087"/>
                  </a:lnTo>
                  <a:lnTo>
                    <a:pt x="6276" y="1067"/>
                  </a:lnTo>
                  <a:lnTo>
                    <a:pt x="6276" y="1046"/>
                  </a:lnTo>
                  <a:lnTo>
                    <a:pt x="6276" y="1046"/>
                  </a:lnTo>
                  <a:lnTo>
                    <a:pt x="6276" y="1025"/>
                  </a:lnTo>
                  <a:lnTo>
                    <a:pt x="6276" y="1025"/>
                  </a:lnTo>
                  <a:lnTo>
                    <a:pt x="6256" y="1025"/>
                  </a:lnTo>
                  <a:lnTo>
                    <a:pt x="6256" y="1025"/>
                  </a:lnTo>
                  <a:lnTo>
                    <a:pt x="6256" y="1025"/>
                  </a:lnTo>
                  <a:lnTo>
                    <a:pt x="6256" y="1025"/>
                  </a:lnTo>
                  <a:lnTo>
                    <a:pt x="6256" y="1025"/>
                  </a:lnTo>
                  <a:lnTo>
                    <a:pt x="6256" y="1025"/>
                  </a:lnTo>
                  <a:lnTo>
                    <a:pt x="6256" y="1005"/>
                  </a:lnTo>
                  <a:lnTo>
                    <a:pt x="6256" y="1005"/>
                  </a:lnTo>
                  <a:lnTo>
                    <a:pt x="6236" y="1005"/>
                  </a:lnTo>
                  <a:lnTo>
                    <a:pt x="6236" y="985"/>
                  </a:lnTo>
                  <a:lnTo>
                    <a:pt x="6236" y="964"/>
                  </a:lnTo>
                  <a:lnTo>
                    <a:pt x="6236" y="943"/>
                  </a:lnTo>
                  <a:lnTo>
                    <a:pt x="6215" y="943"/>
                  </a:lnTo>
                  <a:lnTo>
                    <a:pt x="6215" y="943"/>
                  </a:lnTo>
                  <a:lnTo>
                    <a:pt x="6194" y="943"/>
                  </a:lnTo>
                  <a:lnTo>
                    <a:pt x="6194" y="923"/>
                  </a:lnTo>
                  <a:lnTo>
                    <a:pt x="6194" y="923"/>
                  </a:lnTo>
                  <a:lnTo>
                    <a:pt x="6194" y="923"/>
                  </a:lnTo>
                  <a:lnTo>
                    <a:pt x="6194" y="923"/>
                  </a:lnTo>
                  <a:lnTo>
                    <a:pt x="6194" y="923"/>
                  </a:lnTo>
                  <a:lnTo>
                    <a:pt x="6174" y="923"/>
                  </a:lnTo>
                  <a:lnTo>
                    <a:pt x="6174" y="923"/>
                  </a:lnTo>
                  <a:lnTo>
                    <a:pt x="6174" y="923"/>
                  </a:lnTo>
                  <a:lnTo>
                    <a:pt x="6174" y="903"/>
                  </a:lnTo>
                  <a:lnTo>
                    <a:pt x="6174" y="903"/>
                  </a:lnTo>
                  <a:lnTo>
                    <a:pt x="6174" y="903"/>
                  </a:lnTo>
                  <a:lnTo>
                    <a:pt x="6174" y="903"/>
                  </a:lnTo>
                  <a:lnTo>
                    <a:pt x="6174" y="903"/>
                  </a:lnTo>
                  <a:lnTo>
                    <a:pt x="6174" y="882"/>
                  </a:lnTo>
                  <a:lnTo>
                    <a:pt x="6174" y="882"/>
                  </a:lnTo>
                  <a:lnTo>
                    <a:pt x="6174" y="861"/>
                  </a:lnTo>
                  <a:lnTo>
                    <a:pt x="6174" y="861"/>
                  </a:lnTo>
                  <a:lnTo>
                    <a:pt x="6174" y="841"/>
                  </a:lnTo>
                  <a:lnTo>
                    <a:pt x="6154" y="841"/>
                  </a:lnTo>
                  <a:lnTo>
                    <a:pt x="6154" y="841"/>
                  </a:lnTo>
                  <a:lnTo>
                    <a:pt x="6133" y="821"/>
                  </a:lnTo>
                  <a:lnTo>
                    <a:pt x="6112" y="821"/>
                  </a:lnTo>
                  <a:lnTo>
                    <a:pt x="6112" y="821"/>
                  </a:lnTo>
                  <a:lnTo>
                    <a:pt x="6112" y="821"/>
                  </a:lnTo>
                  <a:lnTo>
                    <a:pt x="6112" y="821"/>
                  </a:lnTo>
                  <a:lnTo>
                    <a:pt x="6112" y="800"/>
                  </a:lnTo>
                  <a:lnTo>
                    <a:pt x="6112" y="800"/>
                  </a:lnTo>
                  <a:lnTo>
                    <a:pt x="6112" y="800"/>
                  </a:lnTo>
                  <a:lnTo>
                    <a:pt x="6112" y="800"/>
                  </a:lnTo>
                  <a:lnTo>
                    <a:pt x="6112" y="800"/>
                  </a:lnTo>
                  <a:lnTo>
                    <a:pt x="6092" y="779"/>
                  </a:lnTo>
                  <a:lnTo>
                    <a:pt x="6092" y="779"/>
                  </a:lnTo>
                  <a:lnTo>
                    <a:pt x="6092" y="779"/>
                  </a:lnTo>
                  <a:lnTo>
                    <a:pt x="6092" y="779"/>
                  </a:lnTo>
                  <a:lnTo>
                    <a:pt x="6072" y="759"/>
                  </a:lnTo>
                  <a:lnTo>
                    <a:pt x="6072" y="759"/>
                  </a:lnTo>
                  <a:lnTo>
                    <a:pt x="6072" y="759"/>
                  </a:lnTo>
                  <a:lnTo>
                    <a:pt x="6072" y="759"/>
                  </a:lnTo>
                  <a:lnTo>
                    <a:pt x="6092" y="739"/>
                  </a:lnTo>
                  <a:lnTo>
                    <a:pt x="6092" y="739"/>
                  </a:lnTo>
                  <a:lnTo>
                    <a:pt x="6092" y="739"/>
                  </a:lnTo>
                  <a:lnTo>
                    <a:pt x="6112" y="739"/>
                  </a:lnTo>
                  <a:lnTo>
                    <a:pt x="6112" y="739"/>
                  </a:lnTo>
                  <a:lnTo>
                    <a:pt x="6133" y="718"/>
                  </a:lnTo>
                  <a:lnTo>
                    <a:pt x="6154" y="739"/>
                  </a:lnTo>
                  <a:lnTo>
                    <a:pt x="6154" y="718"/>
                  </a:lnTo>
                  <a:lnTo>
                    <a:pt x="6174" y="718"/>
                  </a:lnTo>
                  <a:lnTo>
                    <a:pt x="6174" y="718"/>
                  </a:lnTo>
                  <a:lnTo>
                    <a:pt x="6194" y="697"/>
                  </a:lnTo>
                  <a:lnTo>
                    <a:pt x="6194" y="697"/>
                  </a:lnTo>
                  <a:lnTo>
                    <a:pt x="6194" y="677"/>
                  </a:lnTo>
                  <a:lnTo>
                    <a:pt x="6174" y="677"/>
                  </a:lnTo>
                  <a:lnTo>
                    <a:pt x="6174" y="677"/>
                  </a:lnTo>
                  <a:lnTo>
                    <a:pt x="6174" y="677"/>
                  </a:lnTo>
                  <a:lnTo>
                    <a:pt x="6174" y="677"/>
                  </a:lnTo>
                  <a:lnTo>
                    <a:pt x="6174" y="657"/>
                  </a:lnTo>
                  <a:lnTo>
                    <a:pt x="6174" y="657"/>
                  </a:lnTo>
                  <a:lnTo>
                    <a:pt x="6174" y="657"/>
                  </a:lnTo>
                  <a:lnTo>
                    <a:pt x="6174" y="657"/>
                  </a:lnTo>
                  <a:lnTo>
                    <a:pt x="6174" y="636"/>
                  </a:lnTo>
                  <a:lnTo>
                    <a:pt x="6174" y="636"/>
                  </a:lnTo>
                  <a:lnTo>
                    <a:pt x="6174" y="615"/>
                  </a:lnTo>
                  <a:lnTo>
                    <a:pt x="6174" y="595"/>
                  </a:lnTo>
                  <a:lnTo>
                    <a:pt x="6174" y="595"/>
                  </a:lnTo>
                  <a:lnTo>
                    <a:pt x="6174" y="595"/>
                  </a:lnTo>
                  <a:lnTo>
                    <a:pt x="6174" y="575"/>
                  </a:lnTo>
                  <a:lnTo>
                    <a:pt x="6174" y="575"/>
                  </a:lnTo>
                  <a:lnTo>
                    <a:pt x="6194" y="533"/>
                  </a:lnTo>
                  <a:lnTo>
                    <a:pt x="6194" y="533"/>
                  </a:lnTo>
                  <a:lnTo>
                    <a:pt x="6194" y="533"/>
                  </a:lnTo>
                  <a:lnTo>
                    <a:pt x="6215" y="554"/>
                  </a:lnTo>
                  <a:lnTo>
                    <a:pt x="6215" y="554"/>
                  </a:lnTo>
                  <a:lnTo>
                    <a:pt x="6236" y="554"/>
                  </a:lnTo>
                  <a:lnTo>
                    <a:pt x="6256" y="554"/>
                  </a:lnTo>
                  <a:lnTo>
                    <a:pt x="6276" y="554"/>
                  </a:lnTo>
                  <a:lnTo>
                    <a:pt x="6276" y="554"/>
                  </a:lnTo>
                  <a:lnTo>
                    <a:pt x="6276" y="533"/>
                  </a:lnTo>
                  <a:lnTo>
                    <a:pt x="6256" y="533"/>
                  </a:lnTo>
                  <a:lnTo>
                    <a:pt x="6256" y="533"/>
                  </a:lnTo>
                  <a:lnTo>
                    <a:pt x="6236" y="513"/>
                  </a:lnTo>
                  <a:lnTo>
                    <a:pt x="6215" y="513"/>
                  </a:lnTo>
                  <a:lnTo>
                    <a:pt x="6215" y="513"/>
                  </a:lnTo>
                  <a:lnTo>
                    <a:pt x="6215" y="513"/>
                  </a:lnTo>
                  <a:lnTo>
                    <a:pt x="6215" y="513"/>
                  </a:lnTo>
                  <a:lnTo>
                    <a:pt x="6215" y="513"/>
                  </a:lnTo>
                  <a:lnTo>
                    <a:pt x="6215" y="513"/>
                  </a:lnTo>
                  <a:lnTo>
                    <a:pt x="6194" y="513"/>
                  </a:lnTo>
                  <a:lnTo>
                    <a:pt x="6194" y="513"/>
                  </a:lnTo>
                  <a:lnTo>
                    <a:pt x="6194" y="513"/>
                  </a:lnTo>
                  <a:lnTo>
                    <a:pt x="6194" y="493"/>
                  </a:lnTo>
                  <a:lnTo>
                    <a:pt x="6174" y="493"/>
                  </a:lnTo>
                  <a:lnTo>
                    <a:pt x="6174" y="493"/>
                  </a:lnTo>
                  <a:lnTo>
                    <a:pt x="6174" y="493"/>
                  </a:lnTo>
                  <a:lnTo>
                    <a:pt x="6174" y="493"/>
                  </a:lnTo>
                  <a:lnTo>
                    <a:pt x="6174" y="493"/>
                  </a:lnTo>
                  <a:lnTo>
                    <a:pt x="6154" y="471"/>
                  </a:lnTo>
                  <a:lnTo>
                    <a:pt x="6154" y="471"/>
                  </a:lnTo>
                  <a:lnTo>
                    <a:pt x="6133" y="471"/>
                  </a:lnTo>
                  <a:lnTo>
                    <a:pt x="6092" y="451"/>
                  </a:lnTo>
                  <a:lnTo>
                    <a:pt x="6072" y="451"/>
                  </a:lnTo>
                  <a:lnTo>
                    <a:pt x="6051" y="451"/>
                  </a:lnTo>
                  <a:lnTo>
                    <a:pt x="6051" y="451"/>
                  </a:lnTo>
                  <a:lnTo>
                    <a:pt x="6030" y="471"/>
                  </a:lnTo>
                  <a:lnTo>
                    <a:pt x="6030" y="471"/>
                  </a:lnTo>
                  <a:lnTo>
                    <a:pt x="6010" y="471"/>
                  </a:lnTo>
                  <a:lnTo>
                    <a:pt x="6010" y="493"/>
                  </a:lnTo>
                  <a:lnTo>
                    <a:pt x="6010" y="493"/>
                  </a:lnTo>
                  <a:lnTo>
                    <a:pt x="6010" y="471"/>
                  </a:lnTo>
                  <a:lnTo>
                    <a:pt x="6010" y="471"/>
                  </a:lnTo>
                  <a:lnTo>
                    <a:pt x="5990" y="493"/>
                  </a:lnTo>
                  <a:lnTo>
                    <a:pt x="5990" y="493"/>
                  </a:lnTo>
                  <a:lnTo>
                    <a:pt x="5990" y="493"/>
                  </a:lnTo>
                  <a:lnTo>
                    <a:pt x="5948" y="513"/>
                  </a:lnTo>
                  <a:lnTo>
                    <a:pt x="5907" y="493"/>
                  </a:lnTo>
                  <a:lnTo>
                    <a:pt x="5866" y="513"/>
                  </a:lnTo>
                  <a:lnTo>
                    <a:pt x="5846" y="493"/>
                  </a:lnTo>
                  <a:lnTo>
                    <a:pt x="5846" y="493"/>
                  </a:lnTo>
                  <a:lnTo>
                    <a:pt x="5846" y="493"/>
                  </a:lnTo>
                  <a:lnTo>
                    <a:pt x="5866" y="471"/>
                  </a:lnTo>
                  <a:lnTo>
                    <a:pt x="5866" y="471"/>
                  </a:lnTo>
                  <a:lnTo>
                    <a:pt x="5866" y="471"/>
                  </a:lnTo>
                  <a:lnTo>
                    <a:pt x="5846" y="451"/>
                  </a:lnTo>
                  <a:lnTo>
                    <a:pt x="5846" y="451"/>
                  </a:lnTo>
                  <a:lnTo>
                    <a:pt x="5846" y="451"/>
                  </a:lnTo>
                  <a:lnTo>
                    <a:pt x="5846" y="451"/>
                  </a:lnTo>
                  <a:lnTo>
                    <a:pt x="5825" y="431"/>
                  </a:lnTo>
                  <a:lnTo>
                    <a:pt x="5805" y="431"/>
                  </a:lnTo>
                  <a:lnTo>
                    <a:pt x="5805" y="410"/>
                  </a:lnTo>
                  <a:lnTo>
                    <a:pt x="5784" y="410"/>
                  </a:lnTo>
                  <a:lnTo>
                    <a:pt x="5784" y="410"/>
                  </a:lnTo>
                  <a:lnTo>
                    <a:pt x="5805" y="389"/>
                  </a:lnTo>
                  <a:lnTo>
                    <a:pt x="5784" y="389"/>
                  </a:lnTo>
                  <a:lnTo>
                    <a:pt x="5784" y="389"/>
                  </a:lnTo>
                  <a:lnTo>
                    <a:pt x="5784" y="369"/>
                  </a:lnTo>
                  <a:lnTo>
                    <a:pt x="5784" y="369"/>
                  </a:lnTo>
                  <a:lnTo>
                    <a:pt x="5764" y="369"/>
                  </a:lnTo>
                  <a:lnTo>
                    <a:pt x="5764" y="369"/>
                  </a:lnTo>
                  <a:lnTo>
                    <a:pt x="5764" y="349"/>
                  </a:lnTo>
                  <a:lnTo>
                    <a:pt x="5784" y="328"/>
                  </a:lnTo>
                  <a:lnTo>
                    <a:pt x="5784" y="328"/>
                  </a:lnTo>
                  <a:lnTo>
                    <a:pt x="5784" y="328"/>
                  </a:lnTo>
                  <a:lnTo>
                    <a:pt x="5784" y="328"/>
                  </a:lnTo>
                  <a:lnTo>
                    <a:pt x="5784" y="328"/>
                  </a:lnTo>
                  <a:lnTo>
                    <a:pt x="5784" y="328"/>
                  </a:lnTo>
                  <a:lnTo>
                    <a:pt x="5784" y="328"/>
                  </a:lnTo>
                  <a:lnTo>
                    <a:pt x="5784" y="328"/>
                  </a:lnTo>
                  <a:lnTo>
                    <a:pt x="5784" y="328"/>
                  </a:lnTo>
                  <a:lnTo>
                    <a:pt x="5784" y="328"/>
                  </a:lnTo>
                  <a:lnTo>
                    <a:pt x="5784" y="307"/>
                  </a:lnTo>
                  <a:lnTo>
                    <a:pt x="5784" y="287"/>
                  </a:lnTo>
                  <a:lnTo>
                    <a:pt x="5784" y="287"/>
                  </a:lnTo>
                  <a:lnTo>
                    <a:pt x="5784" y="287"/>
                  </a:lnTo>
                  <a:lnTo>
                    <a:pt x="5784" y="267"/>
                  </a:lnTo>
                  <a:lnTo>
                    <a:pt x="5784" y="267"/>
                  </a:lnTo>
                  <a:lnTo>
                    <a:pt x="5784" y="225"/>
                  </a:lnTo>
                  <a:lnTo>
                    <a:pt x="5764" y="225"/>
                  </a:lnTo>
                  <a:lnTo>
                    <a:pt x="5764" y="225"/>
                  </a:lnTo>
                  <a:lnTo>
                    <a:pt x="5743" y="205"/>
                  </a:lnTo>
                  <a:lnTo>
                    <a:pt x="5743" y="205"/>
                  </a:lnTo>
                  <a:lnTo>
                    <a:pt x="5743" y="185"/>
                  </a:lnTo>
                  <a:lnTo>
                    <a:pt x="5723" y="185"/>
                  </a:lnTo>
                  <a:lnTo>
                    <a:pt x="5723" y="164"/>
                  </a:lnTo>
                  <a:lnTo>
                    <a:pt x="5723" y="164"/>
                  </a:lnTo>
                  <a:lnTo>
                    <a:pt x="5702" y="164"/>
                  </a:lnTo>
                  <a:lnTo>
                    <a:pt x="5682" y="143"/>
                  </a:lnTo>
                  <a:lnTo>
                    <a:pt x="5682" y="143"/>
                  </a:lnTo>
                  <a:lnTo>
                    <a:pt x="5661" y="143"/>
                  </a:lnTo>
                  <a:lnTo>
                    <a:pt x="5661" y="143"/>
                  </a:lnTo>
                  <a:lnTo>
                    <a:pt x="5641" y="143"/>
                  </a:lnTo>
                  <a:lnTo>
                    <a:pt x="5641" y="123"/>
                  </a:lnTo>
                  <a:lnTo>
                    <a:pt x="5641" y="123"/>
                  </a:lnTo>
                  <a:lnTo>
                    <a:pt x="5641" y="103"/>
                  </a:lnTo>
                  <a:lnTo>
                    <a:pt x="5620" y="103"/>
                  </a:lnTo>
                  <a:lnTo>
                    <a:pt x="5620" y="82"/>
                  </a:lnTo>
                  <a:lnTo>
                    <a:pt x="5600" y="82"/>
                  </a:lnTo>
                  <a:lnTo>
                    <a:pt x="5600" y="82"/>
                  </a:lnTo>
                  <a:lnTo>
                    <a:pt x="5579" y="103"/>
                  </a:lnTo>
                  <a:lnTo>
                    <a:pt x="5559" y="103"/>
                  </a:lnTo>
                  <a:lnTo>
                    <a:pt x="5559" y="103"/>
                  </a:lnTo>
                  <a:lnTo>
                    <a:pt x="5538" y="103"/>
                  </a:lnTo>
                  <a:lnTo>
                    <a:pt x="5538" y="82"/>
                  </a:lnTo>
                  <a:lnTo>
                    <a:pt x="5518" y="82"/>
                  </a:lnTo>
                  <a:lnTo>
                    <a:pt x="5518" y="103"/>
                  </a:lnTo>
                  <a:lnTo>
                    <a:pt x="5518" y="103"/>
                  </a:lnTo>
                  <a:lnTo>
                    <a:pt x="5518" y="82"/>
                  </a:lnTo>
                  <a:lnTo>
                    <a:pt x="5518" y="82"/>
                  </a:lnTo>
                  <a:lnTo>
                    <a:pt x="5518" y="61"/>
                  </a:lnTo>
                  <a:lnTo>
                    <a:pt x="5518" y="61"/>
                  </a:lnTo>
                  <a:lnTo>
                    <a:pt x="5518" y="61"/>
                  </a:lnTo>
                  <a:lnTo>
                    <a:pt x="5497" y="61"/>
                  </a:lnTo>
                  <a:lnTo>
                    <a:pt x="5477" y="61"/>
                  </a:lnTo>
                  <a:lnTo>
                    <a:pt x="5456" y="41"/>
                  </a:lnTo>
                  <a:lnTo>
                    <a:pt x="5456" y="41"/>
                  </a:lnTo>
                  <a:lnTo>
                    <a:pt x="5436" y="41"/>
                  </a:lnTo>
                  <a:lnTo>
                    <a:pt x="5436" y="21"/>
                  </a:lnTo>
                  <a:lnTo>
                    <a:pt x="5436" y="21"/>
                  </a:lnTo>
                  <a:lnTo>
                    <a:pt x="5436" y="21"/>
                  </a:lnTo>
                  <a:lnTo>
                    <a:pt x="5415" y="21"/>
                  </a:lnTo>
                  <a:lnTo>
                    <a:pt x="5415" y="21"/>
                  </a:lnTo>
                  <a:lnTo>
                    <a:pt x="5415" y="21"/>
                  </a:lnTo>
                  <a:lnTo>
                    <a:pt x="5415" y="21"/>
                  </a:lnTo>
                  <a:lnTo>
                    <a:pt x="5395" y="21"/>
                  </a:lnTo>
                  <a:lnTo>
                    <a:pt x="5395" y="21"/>
                  </a:lnTo>
                  <a:lnTo>
                    <a:pt x="5395" y="21"/>
                  </a:lnTo>
                  <a:lnTo>
                    <a:pt x="5395" y="21"/>
                  </a:lnTo>
                  <a:lnTo>
                    <a:pt x="5395" y="41"/>
                  </a:lnTo>
                  <a:lnTo>
                    <a:pt x="5374" y="41"/>
                  </a:lnTo>
                  <a:lnTo>
                    <a:pt x="5374" y="21"/>
                  </a:lnTo>
                  <a:lnTo>
                    <a:pt x="5374" y="21"/>
                  </a:lnTo>
                  <a:lnTo>
                    <a:pt x="5374" y="21"/>
                  </a:lnTo>
                  <a:lnTo>
                    <a:pt x="5374" y="21"/>
                  </a:lnTo>
                  <a:lnTo>
                    <a:pt x="5374" y="0"/>
                  </a:lnTo>
                  <a:lnTo>
                    <a:pt x="5374" y="0"/>
                  </a:lnTo>
                  <a:lnTo>
                    <a:pt x="5374" y="0"/>
                  </a:lnTo>
                  <a:lnTo>
                    <a:pt x="5374" y="0"/>
                  </a:lnTo>
                  <a:lnTo>
                    <a:pt x="5374" y="0"/>
                  </a:lnTo>
                  <a:lnTo>
                    <a:pt x="5374" y="0"/>
                  </a:lnTo>
                  <a:lnTo>
                    <a:pt x="5313" y="0"/>
                  </a:lnTo>
                  <a:lnTo>
                    <a:pt x="5313" y="0"/>
                  </a:lnTo>
                  <a:lnTo>
                    <a:pt x="5292" y="21"/>
                  </a:lnTo>
                  <a:lnTo>
                    <a:pt x="5292" y="21"/>
                  </a:lnTo>
                  <a:lnTo>
                    <a:pt x="5292" y="21"/>
                  </a:lnTo>
                  <a:lnTo>
                    <a:pt x="5292" y="21"/>
                  </a:lnTo>
                  <a:lnTo>
                    <a:pt x="5292" y="21"/>
                  </a:lnTo>
                  <a:lnTo>
                    <a:pt x="5292" y="41"/>
                  </a:lnTo>
                  <a:lnTo>
                    <a:pt x="5292" y="61"/>
                  </a:lnTo>
                  <a:lnTo>
                    <a:pt x="5292" y="61"/>
                  </a:lnTo>
                  <a:lnTo>
                    <a:pt x="5292" y="82"/>
                  </a:lnTo>
                  <a:lnTo>
                    <a:pt x="5271" y="82"/>
                  </a:lnTo>
                  <a:lnTo>
                    <a:pt x="5271" y="82"/>
                  </a:lnTo>
                  <a:lnTo>
                    <a:pt x="5271" y="82"/>
                  </a:lnTo>
                  <a:lnTo>
                    <a:pt x="5210" y="82"/>
                  </a:lnTo>
                  <a:lnTo>
                    <a:pt x="5189" y="103"/>
                  </a:lnTo>
                  <a:lnTo>
                    <a:pt x="5189" y="103"/>
                  </a:lnTo>
                  <a:lnTo>
                    <a:pt x="5189" y="103"/>
                  </a:lnTo>
                  <a:lnTo>
                    <a:pt x="5169" y="103"/>
                  </a:lnTo>
                  <a:lnTo>
                    <a:pt x="5169" y="103"/>
                  </a:lnTo>
                  <a:lnTo>
                    <a:pt x="5169" y="103"/>
                  </a:lnTo>
                  <a:lnTo>
                    <a:pt x="5149" y="103"/>
                  </a:lnTo>
                  <a:lnTo>
                    <a:pt x="5149" y="103"/>
                  </a:lnTo>
                  <a:lnTo>
                    <a:pt x="5149" y="103"/>
                  </a:lnTo>
                  <a:lnTo>
                    <a:pt x="5149" y="103"/>
                  </a:lnTo>
                  <a:lnTo>
                    <a:pt x="5128" y="123"/>
                  </a:lnTo>
                  <a:lnTo>
                    <a:pt x="5107" y="123"/>
                  </a:lnTo>
                  <a:lnTo>
                    <a:pt x="5107" y="123"/>
                  </a:lnTo>
                  <a:lnTo>
                    <a:pt x="5087" y="123"/>
                  </a:lnTo>
                  <a:lnTo>
                    <a:pt x="5087" y="143"/>
                  </a:lnTo>
                  <a:lnTo>
                    <a:pt x="5087" y="164"/>
                  </a:lnTo>
                  <a:lnTo>
                    <a:pt x="5087" y="164"/>
                  </a:lnTo>
                  <a:lnTo>
                    <a:pt x="5067" y="164"/>
                  </a:lnTo>
                  <a:lnTo>
                    <a:pt x="5067" y="164"/>
                  </a:lnTo>
                  <a:lnTo>
                    <a:pt x="5046" y="164"/>
                  </a:lnTo>
                  <a:lnTo>
                    <a:pt x="5046" y="164"/>
                  </a:lnTo>
                  <a:lnTo>
                    <a:pt x="5046" y="164"/>
                  </a:lnTo>
                  <a:lnTo>
                    <a:pt x="5046" y="164"/>
                  </a:lnTo>
                  <a:lnTo>
                    <a:pt x="5046" y="143"/>
                  </a:lnTo>
                  <a:lnTo>
                    <a:pt x="5046" y="143"/>
                  </a:lnTo>
                  <a:lnTo>
                    <a:pt x="5046" y="143"/>
                  </a:lnTo>
                  <a:lnTo>
                    <a:pt x="5025" y="143"/>
                  </a:lnTo>
                  <a:lnTo>
                    <a:pt x="5025" y="143"/>
                  </a:lnTo>
                  <a:lnTo>
                    <a:pt x="5025" y="164"/>
                  </a:lnTo>
                  <a:lnTo>
                    <a:pt x="5005" y="164"/>
                  </a:lnTo>
                  <a:lnTo>
                    <a:pt x="4985" y="164"/>
                  </a:lnTo>
                  <a:lnTo>
                    <a:pt x="4985" y="164"/>
                  </a:lnTo>
                  <a:lnTo>
                    <a:pt x="4964" y="185"/>
                  </a:lnTo>
                  <a:lnTo>
                    <a:pt x="4964" y="185"/>
                  </a:lnTo>
                  <a:lnTo>
                    <a:pt x="4964" y="205"/>
                  </a:lnTo>
                  <a:lnTo>
                    <a:pt x="4964" y="205"/>
                  </a:lnTo>
                  <a:lnTo>
                    <a:pt x="4964" y="225"/>
                  </a:lnTo>
                  <a:lnTo>
                    <a:pt x="4964" y="225"/>
                  </a:lnTo>
                  <a:lnTo>
                    <a:pt x="4943" y="225"/>
                  </a:lnTo>
                  <a:lnTo>
                    <a:pt x="4943" y="225"/>
                  </a:lnTo>
                  <a:lnTo>
                    <a:pt x="4943" y="225"/>
                  </a:lnTo>
                  <a:lnTo>
                    <a:pt x="4923" y="246"/>
                  </a:lnTo>
                  <a:lnTo>
                    <a:pt x="4923" y="246"/>
                  </a:lnTo>
                  <a:lnTo>
                    <a:pt x="4903" y="287"/>
                  </a:lnTo>
                  <a:lnTo>
                    <a:pt x="4903" y="287"/>
                  </a:lnTo>
                  <a:lnTo>
                    <a:pt x="4881" y="287"/>
                  </a:lnTo>
                  <a:lnTo>
                    <a:pt x="4881" y="287"/>
                  </a:lnTo>
                  <a:lnTo>
                    <a:pt x="4881" y="307"/>
                  </a:lnTo>
                  <a:lnTo>
                    <a:pt x="4861" y="307"/>
                  </a:lnTo>
                  <a:lnTo>
                    <a:pt x="4861" y="328"/>
                  </a:lnTo>
                  <a:lnTo>
                    <a:pt x="4861" y="328"/>
                  </a:lnTo>
                  <a:lnTo>
                    <a:pt x="4861" y="328"/>
                  </a:lnTo>
                  <a:lnTo>
                    <a:pt x="4841" y="328"/>
                  </a:lnTo>
                  <a:lnTo>
                    <a:pt x="4841" y="349"/>
                  </a:lnTo>
                  <a:lnTo>
                    <a:pt x="4841" y="349"/>
                  </a:lnTo>
                  <a:lnTo>
                    <a:pt x="4820" y="349"/>
                  </a:lnTo>
                  <a:lnTo>
                    <a:pt x="4820" y="349"/>
                  </a:lnTo>
                  <a:lnTo>
                    <a:pt x="4799" y="349"/>
                  </a:lnTo>
                  <a:lnTo>
                    <a:pt x="4799" y="349"/>
                  </a:lnTo>
                  <a:lnTo>
                    <a:pt x="4779" y="389"/>
                  </a:lnTo>
                  <a:lnTo>
                    <a:pt x="4779" y="410"/>
                  </a:lnTo>
                  <a:lnTo>
                    <a:pt x="4779" y="410"/>
                  </a:lnTo>
                  <a:lnTo>
                    <a:pt x="4759" y="410"/>
                  </a:lnTo>
                  <a:lnTo>
                    <a:pt x="4759" y="431"/>
                  </a:lnTo>
                  <a:lnTo>
                    <a:pt x="4759" y="431"/>
                  </a:lnTo>
                  <a:lnTo>
                    <a:pt x="4738" y="451"/>
                  </a:lnTo>
                  <a:lnTo>
                    <a:pt x="4738" y="451"/>
                  </a:lnTo>
                  <a:lnTo>
                    <a:pt x="4738" y="451"/>
                  </a:lnTo>
                  <a:lnTo>
                    <a:pt x="4717" y="451"/>
                  </a:lnTo>
                  <a:lnTo>
                    <a:pt x="4717" y="451"/>
                  </a:lnTo>
                  <a:lnTo>
                    <a:pt x="4677" y="513"/>
                  </a:lnTo>
                  <a:lnTo>
                    <a:pt x="4656" y="513"/>
                  </a:lnTo>
                  <a:lnTo>
                    <a:pt x="4656" y="533"/>
                  </a:lnTo>
                  <a:lnTo>
                    <a:pt x="4635" y="533"/>
                  </a:lnTo>
                  <a:lnTo>
                    <a:pt x="4635" y="533"/>
                  </a:lnTo>
                  <a:lnTo>
                    <a:pt x="4615" y="533"/>
                  </a:lnTo>
                  <a:lnTo>
                    <a:pt x="4615" y="554"/>
                  </a:lnTo>
                  <a:lnTo>
                    <a:pt x="4615" y="554"/>
                  </a:lnTo>
                  <a:lnTo>
                    <a:pt x="4595" y="554"/>
                  </a:lnTo>
                  <a:lnTo>
                    <a:pt x="4574" y="533"/>
                  </a:lnTo>
                  <a:lnTo>
                    <a:pt x="4553" y="533"/>
                  </a:lnTo>
                  <a:lnTo>
                    <a:pt x="4553" y="554"/>
                  </a:lnTo>
                  <a:lnTo>
                    <a:pt x="4533" y="554"/>
                  </a:lnTo>
                  <a:lnTo>
                    <a:pt x="4533" y="554"/>
                  </a:lnTo>
                  <a:lnTo>
                    <a:pt x="4533" y="554"/>
                  </a:lnTo>
                  <a:lnTo>
                    <a:pt x="4513" y="554"/>
                  </a:lnTo>
                  <a:lnTo>
                    <a:pt x="4492" y="554"/>
                  </a:lnTo>
                  <a:lnTo>
                    <a:pt x="4492" y="554"/>
                  </a:lnTo>
                  <a:lnTo>
                    <a:pt x="4492" y="554"/>
                  </a:lnTo>
                  <a:lnTo>
                    <a:pt x="4471" y="554"/>
                  </a:lnTo>
                  <a:lnTo>
                    <a:pt x="4471" y="554"/>
                  </a:lnTo>
                  <a:lnTo>
                    <a:pt x="4471" y="554"/>
                  </a:lnTo>
                  <a:lnTo>
                    <a:pt x="4471" y="554"/>
                  </a:lnTo>
                  <a:lnTo>
                    <a:pt x="4451" y="554"/>
                  </a:lnTo>
                  <a:lnTo>
                    <a:pt x="4431" y="554"/>
                  </a:lnTo>
                  <a:lnTo>
                    <a:pt x="4410" y="554"/>
                  </a:lnTo>
                  <a:lnTo>
                    <a:pt x="4410" y="533"/>
                  </a:lnTo>
                  <a:lnTo>
                    <a:pt x="4389" y="533"/>
                  </a:lnTo>
                  <a:lnTo>
                    <a:pt x="4369" y="533"/>
                  </a:lnTo>
                  <a:lnTo>
                    <a:pt x="4369" y="533"/>
                  </a:lnTo>
                  <a:lnTo>
                    <a:pt x="4369" y="533"/>
                  </a:lnTo>
                  <a:lnTo>
                    <a:pt x="4369" y="533"/>
                  </a:lnTo>
                  <a:lnTo>
                    <a:pt x="4369" y="554"/>
                  </a:lnTo>
                  <a:lnTo>
                    <a:pt x="4348" y="554"/>
                  </a:lnTo>
                  <a:lnTo>
                    <a:pt x="4348" y="554"/>
                  </a:lnTo>
                  <a:lnTo>
                    <a:pt x="4348" y="575"/>
                  </a:lnTo>
                  <a:lnTo>
                    <a:pt x="4328" y="575"/>
                  </a:lnTo>
                  <a:lnTo>
                    <a:pt x="4328" y="575"/>
                  </a:lnTo>
                  <a:lnTo>
                    <a:pt x="4328" y="575"/>
                  </a:lnTo>
                  <a:lnTo>
                    <a:pt x="4307" y="575"/>
                  </a:lnTo>
                  <a:lnTo>
                    <a:pt x="4307" y="575"/>
                  </a:lnTo>
                  <a:lnTo>
                    <a:pt x="4287" y="575"/>
                  </a:lnTo>
                  <a:lnTo>
                    <a:pt x="4287" y="575"/>
                  </a:lnTo>
                  <a:lnTo>
                    <a:pt x="4287" y="595"/>
                  </a:lnTo>
                  <a:lnTo>
                    <a:pt x="4287" y="595"/>
                  </a:lnTo>
                  <a:lnTo>
                    <a:pt x="4266" y="595"/>
                  </a:lnTo>
                  <a:lnTo>
                    <a:pt x="4225" y="615"/>
                  </a:lnTo>
                  <a:lnTo>
                    <a:pt x="4225" y="615"/>
                  </a:lnTo>
                  <a:lnTo>
                    <a:pt x="4205" y="615"/>
                  </a:lnTo>
                  <a:lnTo>
                    <a:pt x="4205" y="636"/>
                  </a:lnTo>
                  <a:lnTo>
                    <a:pt x="4184" y="636"/>
                  </a:lnTo>
                  <a:lnTo>
                    <a:pt x="4184" y="636"/>
                  </a:lnTo>
                  <a:lnTo>
                    <a:pt x="4184" y="657"/>
                  </a:lnTo>
                  <a:lnTo>
                    <a:pt x="4184" y="657"/>
                  </a:lnTo>
                  <a:lnTo>
                    <a:pt x="4184" y="657"/>
                  </a:lnTo>
                  <a:lnTo>
                    <a:pt x="4164" y="657"/>
                  </a:lnTo>
                  <a:lnTo>
                    <a:pt x="4164" y="657"/>
                  </a:lnTo>
                  <a:lnTo>
                    <a:pt x="4164" y="677"/>
                  </a:lnTo>
                  <a:lnTo>
                    <a:pt x="4164" y="677"/>
                  </a:lnTo>
                  <a:lnTo>
                    <a:pt x="4164" y="677"/>
                  </a:lnTo>
                  <a:lnTo>
                    <a:pt x="4164" y="677"/>
                  </a:lnTo>
                  <a:lnTo>
                    <a:pt x="4164" y="677"/>
                  </a:lnTo>
                  <a:lnTo>
                    <a:pt x="4143" y="677"/>
                  </a:lnTo>
                  <a:lnTo>
                    <a:pt x="4143" y="677"/>
                  </a:lnTo>
                  <a:lnTo>
                    <a:pt x="4143" y="677"/>
                  </a:lnTo>
                  <a:lnTo>
                    <a:pt x="4143" y="677"/>
                  </a:lnTo>
                  <a:lnTo>
                    <a:pt x="4123" y="677"/>
                  </a:lnTo>
                  <a:lnTo>
                    <a:pt x="4123" y="677"/>
                  </a:lnTo>
                  <a:lnTo>
                    <a:pt x="4123" y="697"/>
                  </a:lnTo>
                  <a:lnTo>
                    <a:pt x="4123" y="697"/>
                  </a:lnTo>
                  <a:lnTo>
                    <a:pt x="4082" y="718"/>
                  </a:lnTo>
                  <a:lnTo>
                    <a:pt x="4082" y="718"/>
                  </a:lnTo>
                  <a:lnTo>
                    <a:pt x="4082" y="718"/>
                  </a:lnTo>
                  <a:lnTo>
                    <a:pt x="4061" y="718"/>
                  </a:lnTo>
                  <a:lnTo>
                    <a:pt x="4061" y="718"/>
                  </a:lnTo>
                  <a:lnTo>
                    <a:pt x="4041" y="718"/>
                  </a:lnTo>
                  <a:lnTo>
                    <a:pt x="4041" y="718"/>
                  </a:lnTo>
                  <a:lnTo>
                    <a:pt x="4020" y="718"/>
                  </a:lnTo>
                  <a:lnTo>
                    <a:pt x="4020" y="718"/>
                  </a:lnTo>
                  <a:lnTo>
                    <a:pt x="4000" y="718"/>
                  </a:lnTo>
                  <a:lnTo>
                    <a:pt x="4000" y="718"/>
                  </a:lnTo>
                  <a:lnTo>
                    <a:pt x="3979" y="718"/>
                  </a:lnTo>
                  <a:lnTo>
                    <a:pt x="3938" y="718"/>
                  </a:lnTo>
                  <a:lnTo>
                    <a:pt x="3918" y="739"/>
                  </a:lnTo>
                  <a:lnTo>
                    <a:pt x="3897" y="739"/>
                  </a:lnTo>
                  <a:lnTo>
                    <a:pt x="3897" y="739"/>
                  </a:lnTo>
                  <a:lnTo>
                    <a:pt x="3897" y="718"/>
                  </a:lnTo>
                  <a:lnTo>
                    <a:pt x="3877" y="718"/>
                  </a:lnTo>
                  <a:lnTo>
                    <a:pt x="3856" y="718"/>
                  </a:lnTo>
                  <a:lnTo>
                    <a:pt x="3856" y="718"/>
                  </a:lnTo>
                  <a:lnTo>
                    <a:pt x="3856" y="697"/>
                  </a:lnTo>
                  <a:lnTo>
                    <a:pt x="3836" y="697"/>
                  </a:lnTo>
                  <a:lnTo>
                    <a:pt x="3836" y="697"/>
                  </a:lnTo>
                  <a:lnTo>
                    <a:pt x="3836" y="697"/>
                  </a:lnTo>
                  <a:lnTo>
                    <a:pt x="3836" y="697"/>
                  </a:lnTo>
                  <a:lnTo>
                    <a:pt x="3815" y="697"/>
                  </a:lnTo>
                  <a:lnTo>
                    <a:pt x="3815" y="697"/>
                  </a:lnTo>
                  <a:lnTo>
                    <a:pt x="3815" y="697"/>
                  </a:lnTo>
                  <a:lnTo>
                    <a:pt x="3815" y="697"/>
                  </a:lnTo>
                  <a:lnTo>
                    <a:pt x="3815" y="718"/>
                  </a:lnTo>
                  <a:lnTo>
                    <a:pt x="3815" y="718"/>
                  </a:lnTo>
                  <a:lnTo>
                    <a:pt x="3794" y="739"/>
                  </a:lnTo>
                  <a:lnTo>
                    <a:pt x="3794" y="739"/>
                  </a:lnTo>
                  <a:lnTo>
                    <a:pt x="3794" y="739"/>
                  </a:lnTo>
                  <a:lnTo>
                    <a:pt x="3794" y="739"/>
                  </a:lnTo>
                  <a:lnTo>
                    <a:pt x="3794" y="739"/>
                  </a:lnTo>
                  <a:lnTo>
                    <a:pt x="3794" y="739"/>
                  </a:lnTo>
                  <a:lnTo>
                    <a:pt x="3774" y="759"/>
                  </a:lnTo>
                  <a:lnTo>
                    <a:pt x="3774" y="759"/>
                  </a:lnTo>
                  <a:lnTo>
                    <a:pt x="3754" y="739"/>
                  </a:lnTo>
                  <a:lnTo>
                    <a:pt x="3754" y="739"/>
                  </a:lnTo>
                  <a:lnTo>
                    <a:pt x="3754" y="739"/>
                  </a:lnTo>
                  <a:lnTo>
                    <a:pt x="3733" y="739"/>
                  </a:lnTo>
                  <a:lnTo>
                    <a:pt x="3733" y="739"/>
                  </a:lnTo>
                  <a:lnTo>
                    <a:pt x="3712" y="739"/>
                  </a:lnTo>
                  <a:lnTo>
                    <a:pt x="3712" y="739"/>
                  </a:lnTo>
                  <a:lnTo>
                    <a:pt x="3712" y="739"/>
                  </a:lnTo>
                  <a:lnTo>
                    <a:pt x="3712" y="739"/>
                  </a:lnTo>
                  <a:lnTo>
                    <a:pt x="3692" y="718"/>
                  </a:lnTo>
                  <a:lnTo>
                    <a:pt x="3672" y="718"/>
                  </a:lnTo>
                  <a:lnTo>
                    <a:pt x="3651" y="739"/>
                  </a:lnTo>
                  <a:lnTo>
                    <a:pt x="3630" y="739"/>
                  </a:lnTo>
                  <a:lnTo>
                    <a:pt x="3610" y="739"/>
                  </a:lnTo>
                  <a:lnTo>
                    <a:pt x="3610" y="739"/>
                  </a:lnTo>
                  <a:lnTo>
                    <a:pt x="3610" y="739"/>
                  </a:lnTo>
                  <a:lnTo>
                    <a:pt x="3610" y="718"/>
                  </a:lnTo>
                  <a:lnTo>
                    <a:pt x="3590" y="718"/>
                  </a:lnTo>
                  <a:lnTo>
                    <a:pt x="3590" y="697"/>
                  </a:lnTo>
                  <a:lnTo>
                    <a:pt x="3569" y="697"/>
                  </a:lnTo>
                  <a:lnTo>
                    <a:pt x="3528" y="677"/>
                  </a:lnTo>
                  <a:lnTo>
                    <a:pt x="3487" y="677"/>
                  </a:lnTo>
                  <a:lnTo>
                    <a:pt x="3466" y="697"/>
                  </a:lnTo>
                  <a:lnTo>
                    <a:pt x="3466" y="697"/>
                  </a:lnTo>
                  <a:lnTo>
                    <a:pt x="3446" y="697"/>
                  </a:lnTo>
                  <a:lnTo>
                    <a:pt x="3446" y="697"/>
                  </a:lnTo>
                  <a:lnTo>
                    <a:pt x="3446" y="697"/>
                  </a:lnTo>
                  <a:lnTo>
                    <a:pt x="3446" y="697"/>
                  </a:lnTo>
                  <a:lnTo>
                    <a:pt x="3446" y="697"/>
                  </a:lnTo>
                  <a:lnTo>
                    <a:pt x="3446" y="697"/>
                  </a:lnTo>
                  <a:lnTo>
                    <a:pt x="3446" y="718"/>
                  </a:lnTo>
                  <a:lnTo>
                    <a:pt x="3446" y="718"/>
                  </a:lnTo>
                  <a:lnTo>
                    <a:pt x="3446" y="718"/>
                  </a:lnTo>
                  <a:lnTo>
                    <a:pt x="3446" y="718"/>
                  </a:lnTo>
                  <a:lnTo>
                    <a:pt x="3426" y="739"/>
                  </a:lnTo>
                  <a:lnTo>
                    <a:pt x="3426" y="759"/>
                  </a:lnTo>
                  <a:lnTo>
                    <a:pt x="3405" y="759"/>
                  </a:lnTo>
                  <a:lnTo>
                    <a:pt x="3405" y="759"/>
                  </a:lnTo>
                  <a:lnTo>
                    <a:pt x="3405" y="759"/>
                  </a:lnTo>
                  <a:lnTo>
                    <a:pt x="3405" y="759"/>
                  </a:lnTo>
                  <a:lnTo>
                    <a:pt x="3384" y="759"/>
                  </a:lnTo>
                  <a:lnTo>
                    <a:pt x="3384" y="759"/>
                  </a:lnTo>
                  <a:lnTo>
                    <a:pt x="3384" y="759"/>
                  </a:lnTo>
                  <a:lnTo>
                    <a:pt x="3384" y="759"/>
                  </a:lnTo>
                  <a:lnTo>
                    <a:pt x="3384" y="759"/>
                  </a:lnTo>
                  <a:lnTo>
                    <a:pt x="3384" y="759"/>
                  </a:lnTo>
                  <a:lnTo>
                    <a:pt x="3364" y="759"/>
                  </a:lnTo>
                  <a:lnTo>
                    <a:pt x="3364" y="739"/>
                  </a:lnTo>
                  <a:lnTo>
                    <a:pt x="3364" y="739"/>
                  </a:lnTo>
                  <a:lnTo>
                    <a:pt x="3364" y="739"/>
                  </a:lnTo>
                  <a:lnTo>
                    <a:pt x="3364" y="739"/>
                  </a:lnTo>
                  <a:lnTo>
                    <a:pt x="3364" y="739"/>
                  </a:lnTo>
                  <a:lnTo>
                    <a:pt x="3343" y="739"/>
                  </a:lnTo>
                  <a:lnTo>
                    <a:pt x="3322" y="739"/>
                  </a:lnTo>
                  <a:lnTo>
                    <a:pt x="3322" y="718"/>
                  </a:lnTo>
                  <a:lnTo>
                    <a:pt x="3302" y="718"/>
                  </a:lnTo>
                  <a:lnTo>
                    <a:pt x="3282" y="697"/>
                  </a:lnTo>
                  <a:lnTo>
                    <a:pt x="3282" y="697"/>
                  </a:lnTo>
                  <a:lnTo>
                    <a:pt x="3282" y="677"/>
                  </a:lnTo>
                  <a:lnTo>
                    <a:pt x="3282" y="677"/>
                  </a:lnTo>
                  <a:lnTo>
                    <a:pt x="3282" y="677"/>
                  </a:lnTo>
                  <a:lnTo>
                    <a:pt x="3282" y="657"/>
                  </a:lnTo>
                  <a:lnTo>
                    <a:pt x="3282" y="657"/>
                  </a:lnTo>
                  <a:lnTo>
                    <a:pt x="3261" y="636"/>
                  </a:lnTo>
                  <a:lnTo>
                    <a:pt x="3261" y="636"/>
                  </a:lnTo>
                  <a:lnTo>
                    <a:pt x="3220" y="595"/>
                  </a:lnTo>
                  <a:lnTo>
                    <a:pt x="3220" y="595"/>
                  </a:lnTo>
                  <a:lnTo>
                    <a:pt x="3220" y="615"/>
                  </a:lnTo>
                  <a:lnTo>
                    <a:pt x="3200" y="595"/>
                  </a:lnTo>
                  <a:lnTo>
                    <a:pt x="3200" y="595"/>
                  </a:lnTo>
                  <a:lnTo>
                    <a:pt x="3200" y="595"/>
                  </a:lnTo>
                  <a:lnTo>
                    <a:pt x="3200" y="615"/>
                  </a:lnTo>
                  <a:lnTo>
                    <a:pt x="3200" y="615"/>
                  </a:lnTo>
                  <a:lnTo>
                    <a:pt x="3200" y="636"/>
                  </a:lnTo>
                  <a:lnTo>
                    <a:pt x="3200" y="636"/>
                  </a:lnTo>
                  <a:lnTo>
                    <a:pt x="3200" y="636"/>
                  </a:lnTo>
                  <a:lnTo>
                    <a:pt x="3200" y="636"/>
                  </a:lnTo>
                  <a:lnTo>
                    <a:pt x="3200" y="615"/>
                  </a:lnTo>
                  <a:lnTo>
                    <a:pt x="3200" y="615"/>
                  </a:lnTo>
                  <a:lnTo>
                    <a:pt x="3200" y="615"/>
                  </a:lnTo>
                  <a:lnTo>
                    <a:pt x="3200" y="595"/>
                  </a:lnTo>
                  <a:lnTo>
                    <a:pt x="3200" y="595"/>
                  </a:lnTo>
                  <a:lnTo>
                    <a:pt x="3200" y="595"/>
                  </a:lnTo>
                  <a:lnTo>
                    <a:pt x="3200" y="595"/>
                  </a:lnTo>
                  <a:lnTo>
                    <a:pt x="3200" y="595"/>
                  </a:lnTo>
                  <a:lnTo>
                    <a:pt x="3179" y="615"/>
                  </a:lnTo>
                  <a:lnTo>
                    <a:pt x="3179" y="615"/>
                  </a:lnTo>
                  <a:lnTo>
                    <a:pt x="3158" y="615"/>
                  </a:lnTo>
                  <a:lnTo>
                    <a:pt x="3138" y="636"/>
                  </a:lnTo>
                  <a:lnTo>
                    <a:pt x="3118" y="657"/>
                  </a:lnTo>
                  <a:lnTo>
                    <a:pt x="3118" y="657"/>
                  </a:lnTo>
                  <a:lnTo>
                    <a:pt x="3097" y="677"/>
                  </a:lnTo>
                  <a:lnTo>
                    <a:pt x="3097" y="677"/>
                  </a:lnTo>
                  <a:lnTo>
                    <a:pt x="3076" y="677"/>
                  </a:lnTo>
                  <a:lnTo>
                    <a:pt x="3056" y="677"/>
                  </a:lnTo>
                  <a:lnTo>
                    <a:pt x="3036" y="677"/>
                  </a:lnTo>
                  <a:lnTo>
                    <a:pt x="3036" y="657"/>
                  </a:lnTo>
                  <a:lnTo>
                    <a:pt x="3036" y="657"/>
                  </a:lnTo>
                  <a:lnTo>
                    <a:pt x="3015" y="657"/>
                  </a:lnTo>
                  <a:lnTo>
                    <a:pt x="2994" y="657"/>
                  </a:lnTo>
                  <a:lnTo>
                    <a:pt x="2994" y="657"/>
                  </a:lnTo>
                  <a:lnTo>
                    <a:pt x="2974" y="657"/>
                  </a:lnTo>
                  <a:lnTo>
                    <a:pt x="2954" y="657"/>
                  </a:lnTo>
                  <a:lnTo>
                    <a:pt x="2954" y="636"/>
                  </a:lnTo>
                  <a:lnTo>
                    <a:pt x="2954" y="636"/>
                  </a:lnTo>
                  <a:lnTo>
                    <a:pt x="2954" y="636"/>
                  </a:lnTo>
                  <a:lnTo>
                    <a:pt x="2954" y="636"/>
                  </a:lnTo>
                  <a:lnTo>
                    <a:pt x="2954" y="636"/>
                  </a:lnTo>
                  <a:lnTo>
                    <a:pt x="2933" y="615"/>
                  </a:lnTo>
                  <a:lnTo>
                    <a:pt x="2912" y="615"/>
                  </a:lnTo>
                  <a:lnTo>
                    <a:pt x="2912" y="595"/>
                  </a:lnTo>
                  <a:lnTo>
                    <a:pt x="2892" y="595"/>
                  </a:lnTo>
                  <a:lnTo>
                    <a:pt x="2892" y="575"/>
                  </a:lnTo>
                  <a:lnTo>
                    <a:pt x="2892" y="575"/>
                  </a:lnTo>
                  <a:lnTo>
                    <a:pt x="2892" y="554"/>
                  </a:lnTo>
                  <a:lnTo>
                    <a:pt x="2892" y="554"/>
                  </a:lnTo>
                  <a:lnTo>
                    <a:pt x="2912" y="554"/>
                  </a:lnTo>
                  <a:lnTo>
                    <a:pt x="2912" y="533"/>
                  </a:lnTo>
                  <a:lnTo>
                    <a:pt x="2933" y="533"/>
                  </a:lnTo>
                  <a:lnTo>
                    <a:pt x="2933" y="533"/>
                  </a:lnTo>
                  <a:lnTo>
                    <a:pt x="2912" y="533"/>
                  </a:lnTo>
                  <a:lnTo>
                    <a:pt x="2912" y="533"/>
                  </a:lnTo>
                  <a:lnTo>
                    <a:pt x="2912" y="533"/>
                  </a:lnTo>
                  <a:lnTo>
                    <a:pt x="2912" y="533"/>
                  </a:lnTo>
                  <a:lnTo>
                    <a:pt x="2912" y="533"/>
                  </a:lnTo>
                  <a:lnTo>
                    <a:pt x="2912" y="554"/>
                  </a:lnTo>
                  <a:lnTo>
                    <a:pt x="2892" y="554"/>
                  </a:lnTo>
                  <a:lnTo>
                    <a:pt x="2892" y="554"/>
                  </a:lnTo>
                  <a:lnTo>
                    <a:pt x="2872" y="533"/>
                  </a:lnTo>
                  <a:lnTo>
                    <a:pt x="2872" y="533"/>
                  </a:lnTo>
                  <a:lnTo>
                    <a:pt x="2872" y="533"/>
                  </a:lnTo>
                  <a:lnTo>
                    <a:pt x="2872" y="533"/>
                  </a:lnTo>
                  <a:lnTo>
                    <a:pt x="2872" y="533"/>
                  </a:lnTo>
                  <a:lnTo>
                    <a:pt x="2872" y="533"/>
                  </a:lnTo>
                  <a:lnTo>
                    <a:pt x="2851" y="533"/>
                  </a:lnTo>
                  <a:lnTo>
                    <a:pt x="2851" y="533"/>
                  </a:lnTo>
                  <a:lnTo>
                    <a:pt x="2851" y="533"/>
                  </a:lnTo>
                  <a:lnTo>
                    <a:pt x="2851" y="533"/>
                  </a:lnTo>
                  <a:lnTo>
                    <a:pt x="2851" y="533"/>
                  </a:lnTo>
                  <a:lnTo>
                    <a:pt x="2851" y="533"/>
                  </a:lnTo>
                  <a:lnTo>
                    <a:pt x="2830" y="533"/>
                  </a:lnTo>
                  <a:lnTo>
                    <a:pt x="2830" y="533"/>
                  </a:lnTo>
                  <a:lnTo>
                    <a:pt x="2830" y="554"/>
                  </a:lnTo>
                  <a:lnTo>
                    <a:pt x="2830" y="575"/>
                  </a:lnTo>
                  <a:lnTo>
                    <a:pt x="2810" y="575"/>
                  </a:lnTo>
                  <a:lnTo>
                    <a:pt x="2810" y="595"/>
                  </a:lnTo>
                  <a:lnTo>
                    <a:pt x="2810" y="595"/>
                  </a:lnTo>
                  <a:lnTo>
                    <a:pt x="2789" y="615"/>
                  </a:lnTo>
                  <a:lnTo>
                    <a:pt x="2769" y="615"/>
                  </a:lnTo>
                  <a:lnTo>
                    <a:pt x="2728" y="615"/>
                  </a:lnTo>
                  <a:lnTo>
                    <a:pt x="2728" y="615"/>
                  </a:lnTo>
                  <a:lnTo>
                    <a:pt x="2707" y="615"/>
                  </a:lnTo>
                  <a:lnTo>
                    <a:pt x="2707" y="615"/>
                  </a:lnTo>
                  <a:lnTo>
                    <a:pt x="2687" y="615"/>
                  </a:lnTo>
                  <a:lnTo>
                    <a:pt x="2666" y="636"/>
                  </a:lnTo>
                  <a:lnTo>
                    <a:pt x="2543" y="657"/>
                  </a:lnTo>
                  <a:lnTo>
                    <a:pt x="2502" y="677"/>
                  </a:lnTo>
                  <a:lnTo>
                    <a:pt x="2502" y="657"/>
                  </a:lnTo>
                  <a:lnTo>
                    <a:pt x="2502" y="677"/>
                  </a:lnTo>
                  <a:lnTo>
                    <a:pt x="2420" y="677"/>
                  </a:lnTo>
                  <a:lnTo>
                    <a:pt x="2400" y="677"/>
                  </a:lnTo>
                  <a:lnTo>
                    <a:pt x="2400" y="677"/>
                  </a:lnTo>
                  <a:lnTo>
                    <a:pt x="2359" y="677"/>
                  </a:lnTo>
                  <a:lnTo>
                    <a:pt x="2338" y="697"/>
                  </a:lnTo>
                  <a:lnTo>
                    <a:pt x="2338" y="697"/>
                  </a:lnTo>
                  <a:lnTo>
                    <a:pt x="2277" y="739"/>
                  </a:lnTo>
                  <a:lnTo>
                    <a:pt x="2235" y="759"/>
                  </a:lnTo>
                  <a:lnTo>
                    <a:pt x="2235" y="779"/>
                  </a:lnTo>
                  <a:lnTo>
                    <a:pt x="2215" y="779"/>
                  </a:lnTo>
                  <a:lnTo>
                    <a:pt x="2195" y="800"/>
                  </a:lnTo>
                  <a:lnTo>
                    <a:pt x="2195" y="800"/>
                  </a:lnTo>
                  <a:lnTo>
                    <a:pt x="2195" y="800"/>
                  </a:lnTo>
                  <a:lnTo>
                    <a:pt x="2174" y="800"/>
                  </a:lnTo>
                  <a:lnTo>
                    <a:pt x="2174" y="800"/>
                  </a:lnTo>
                  <a:lnTo>
                    <a:pt x="2174" y="800"/>
                  </a:lnTo>
                  <a:lnTo>
                    <a:pt x="2153" y="800"/>
                  </a:lnTo>
                  <a:lnTo>
                    <a:pt x="2153" y="821"/>
                  </a:lnTo>
                  <a:lnTo>
                    <a:pt x="2133" y="821"/>
                  </a:lnTo>
                  <a:lnTo>
                    <a:pt x="2133" y="821"/>
                  </a:lnTo>
                  <a:lnTo>
                    <a:pt x="2113" y="821"/>
                  </a:lnTo>
                  <a:lnTo>
                    <a:pt x="2113" y="821"/>
                  </a:lnTo>
                  <a:lnTo>
                    <a:pt x="2113" y="841"/>
                  </a:lnTo>
                  <a:lnTo>
                    <a:pt x="2113" y="841"/>
                  </a:lnTo>
                  <a:lnTo>
                    <a:pt x="2113" y="841"/>
                  </a:lnTo>
                  <a:lnTo>
                    <a:pt x="2092" y="841"/>
                  </a:lnTo>
                  <a:lnTo>
                    <a:pt x="2092" y="841"/>
                  </a:lnTo>
                  <a:lnTo>
                    <a:pt x="2071" y="861"/>
                  </a:lnTo>
                  <a:lnTo>
                    <a:pt x="2071" y="861"/>
                  </a:lnTo>
                  <a:lnTo>
                    <a:pt x="2071" y="882"/>
                  </a:lnTo>
                  <a:lnTo>
                    <a:pt x="2071" y="882"/>
                  </a:lnTo>
                  <a:lnTo>
                    <a:pt x="2071" y="882"/>
                  </a:lnTo>
                  <a:lnTo>
                    <a:pt x="2051" y="882"/>
                  </a:lnTo>
                  <a:lnTo>
                    <a:pt x="2051" y="882"/>
                  </a:lnTo>
                  <a:lnTo>
                    <a:pt x="2051" y="882"/>
                  </a:lnTo>
                  <a:lnTo>
                    <a:pt x="2051" y="882"/>
                  </a:lnTo>
                  <a:lnTo>
                    <a:pt x="2051" y="882"/>
                  </a:lnTo>
                  <a:lnTo>
                    <a:pt x="2051" y="882"/>
                  </a:lnTo>
                  <a:lnTo>
                    <a:pt x="2051" y="882"/>
                  </a:lnTo>
                  <a:lnTo>
                    <a:pt x="2051" y="882"/>
                  </a:lnTo>
                  <a:lnTo>
                    <a:pt x="2031" y="903"/>
                  </a:lnTo>
                  <a:lnTo>
                    <a:pt x="2031" y="903"/>
                  </a:lnTo>
                  <a:lnTo>
                    <a:pt x="2031" y="903"/>
                  </a:lnTo>
                  <a:lnTo>
                    <a:pt x="2010" y="923"/>
                  </a:lnTo>
                  <a:lnTo>
                    <a:pt x="2010" y="943"/>
                  </a:lnTo>
                  <a:lnTo>
                    <a:pt x="2010" y="964"/>
                  </a:lnTo>
                  <a:lnTo>
                    <a:pt x="1989" y="964"/>
                  </a:lnTo>
                  <a:lnTo>
                    <a:pt x="1969" y="985"/>
                  </a:lnTo>
                  <a:lnTo>
                    <a:pt x="1969" y="985"/>
                  </a:lnTo>
                  <a:lnTo>
                    <a:pt x="1949" y="985"/>
                  </a:lnTo>
                  <a:lnTo>
                    <a:pt x="1928" y="1025"/>
                  </a:lnTo>
                  <a:lnTo>
                    <a:pt x="1867" y="1087"/>
                  </a:lnTo>
                  <a:lnTo>
                    <a:pt x="1825" y="1108"/>
                  </a:lnTo>
                  <a:lnTo>
                    <a:pt x="1805" y="1108"/>
                  </a:lnTo>
                  <a:lnTo>
                    <a:pt x="1805" y="1108"/>
                  </a:lnTo>
                  <a:lnTo>
                    <a:pt x="1805" y="1128"/>
                  </a:lnTo>
                  <a:lnTo>
                    <a:pt x="1805" y="1128"/>
                  </a:lnTo>
                  <a:lnTo>
                    <a:pt x="1784" y="1128"/>
                  </a:lnTo>
                  <a:lnTo>
                    <a:pt x="1784" y="1128"/>
                  </a:lnTo>
                  <a:lnTo>
                    <a:pt x="1784" y="1149"/>
                  </a:lnTo>
                  <a:lnTo>
                    <a:pt x="1784" y="1149"/>
                  </a:lnTo>
                  <a:lnTo>
                    <a:pt x="1784" y="1149"/>
                  </a:lnTo>
                  <a:lnTo>
                    <a:pt x="1805" y="1149"/>
                  </a:lnTo>
                  <a:lnTo>
                    <a:pt x="1805" y="1149"/>
                  </a:lnTo>
                  <a:lnTo>
                    <a:pt x="1784" y="1169"/>
                  </a:lnTo>
                  <a:lnTo>
                    <a:pt x="1784" y="1169"/>
                  </a:lnTo>
                  <a:lnTo>
                    <a:pt x="1805" y="1169"/>
                  </a:lnTo>
                  <a:lnTo>
                    <a:pt x="1805" y="1190"/>
                  </a:lnTo>
                  <a:lnTo>
                    <a:pt x="1805" y="1190"/>
                  </a:lnTo>
                  <a:lnTo>
                    <a:pt x="1784" y="1190"/>
                  </a:lnTo>
                  <a:lnTo>
                    <a:pt x="1784" y="1210"/>
                  </a:lnTo>
                  <a:lnTo>
                    <a:pt x="1763" y="1231"/>
                  </a:lnTo>
                  <a:lnTo>
                    <a:pt x="1763" y="1231"/>
                  </a:lnTo>
                  <a:lnTo>
                    <a:pt x="1763" y="1231"/>
                  </a:lnTo>
                  <a:lnTo>
                    <a:pt x="1763" y="1251"/>
                  </a:lnTo>
                  <a:lnTo>
                    <a:pt x="1763" y="1251"/>
                  </a:lnTo>
                  <a:lnTo>
                    <a:pt x="1743" y="1251"/>
                  </a:lnTo>
                  <a:lnTo>
                    <a:pt x="1743" y="1251"/>
                  </a:lnTo>
                  <a:lnTo>
                    <a:pt x="1743" y="1251"/>
                  </a:lnTo>
                  <a:lnTo>
                    <a:pt x="1743" y="1251"/>
                  </a:lnTo>
                  <a:lnTo>
                    <a:pt x="1723" y="1251"/>
                  </a:lnTo>
                  <a:lnTo>
                    <a:pt x="1723" y="1251"/>
                  </a:lnTo>
                  <a:lnTo>
                    <a:pt x="1723" y="1251"/>
                  </a:lnTo>
                  <a:lnTo>
                    <a:pt x="1723" y="1251"/>
                  </a:lnTo>
                  <a:lnTo>
                    <a:pt x="1723" y="1251"/>
                  </a:lnTo>
                  <a:lnTo>
                    <a:pt x="1702" y="1251"/>
                  </a:lnTo>
                  <a:lnTo>
                    <a:pt x="1620" y="1272"/>
                  </a:lnTo>
                  <a:lnTo>
                    <a:pt x="1599" y="1272"/>
                  </a:lnTo>
                  <a:lnTo>
                    <a:pt x="1599" y="1272"/>
                  </a:lnTo>
                  <a:lnTo>
                    <a:pt x="1579" y="1272"/>
                  </a:lnTo>
                  <a:lnTo>
                    <a:pt x="1456" y="1272"/>
                  </a:lnTo>
                  <a:lnTo>
                    <a:pt x="1456" y="1251"/>
                  </a:lnTo>
                  <a:lnTo>
                    <a:pt x="1435" y="1251"/>
                  </a:lnTo>
                  <a:lnTo>
                    <a:pt x="1435" y="1251"/>
                  </a:lnTo>
                  <a:lnTo>
                    <a:pt x="1435" y="1251"/>
                  </a:lnTo>
                  <a:lnTo>
                    <a:pt x="1435" y="1272"/>
                  </a:lnTo>
                  <a:lnTo>
                    <a:pt x="1415" y="1272"/>
                  </a:lnTo>
                  <a:lnTo>
                    <a:pt x="1415" y="1272"/>
                  </a:lnTo>
                  <a:lnTo>
                    <a:pt x="1415" y="1272"/>
                  </a:lnTo>
                  <a:lnTo>
                    <a:pt x="1415" y="1272"/>
                  </a:lnTo>
                  <a:lnTo>
                    <a:pt x="1415" y="1292"/>
                  </a:lnTo>
                  <a:lnTo>
                    <a:pt x="1415" y="1292"/>
                  </a:lnTo>
                  <a:lnTo>
                    <a:pt x="1415" y="1292"/>
                  </a:lnTo>
                  <a:lnTo>
                    <a:pt x="1395" y="1292"/>
                  </a:lnTo>
                  <a:lnTo>
                    <a:pt x="1395" y="1292"/>
                  </a:lnTo>
                  <a:lnTo>
                    <a:pt x="1313" y="1313"/>
                  </a:lnTo>
                  <a:lnTo>
                    <a:pt x="1230" y="1313"/>
                  </a:lnTo>
                  <a:lnTo>
                    <a:pt x="1148" y="1313"/>
                  </a:lnTo>
                  <a:lnTo>
                    <a:pt x="1087" y="1313"/>
                  </a:lnTo>
                  <a:lnTo>
                    <a:pt x="1087" y="1313"/>
                  </a:lnTo>
                  <a:lnTo>
                    <a:pt x="1087" y="1333"/>
                  </a:lnTo>
                  <a:lnTo>
                    <a:pt x="1087" y="1333"/>
                  </a:lnTo>
                  <a:lnTo>
                    <a:pt x="1066" y="1333"/>
                  </a:lnTo>
                  <a:lnTo>
                    <a:pt x="1066" y="1333"/>
                  </a:lnTo>
                  <a:lnTo>
                    <a:pt x="1046" y="1354"/>
                  </a:lnTo>
                  <a:lnTo>
                    <a:pt x="1046" y="1374"/>
                  </a:lnTo>
                  <a:lnTo>
                    <a:pt x="1046" y="1374"/>
                  </a:lnTo>
                  <a:lnTo>
                    <a:pt x="1046" y="1374"/>
                  </a:lnTo>
                  <a:lnTo>
                    <a:pt x="1046" y="1374"/>
                  </a:lnTo>
                  <a:lnTo>
                    <a:pt x="1046" y="1395"/>
                  </a:lnTo>
                  <a:lnTo>
                    <a:pt x="1046" y="1415"/>
                  </a:lnTo>
                  <a:lnTo>
                    <a:pt x="1046" y="1415"/>
                  </a:lnTo>
                  <a:lnTo>
                    <a:pt x="1046" y="1415"/>
                  </a:lnTo>
                  <a:lnTo>
                    <a:pt x="1046" y="1436"/>
                  </a:lnTo>
                  <a:lnTo>
                    <a:pt x="1046" y="1436"/>
                  </a:lnTo>
                  <a:lnTo>
                    <a:pt x="1046" y="1436"/>
                  </a:lnTo>
                  <a:lnTo>
                    <a:pt x="1046" y="1436"/>
                  </a:lnTo>
                  <a:lnTo>
                    <a:pt x="1046" y="1436"/>
                  </a:lnTo>
                  <a:lnTo>
                    <a:pt x="1046" y="1436"/>
                  </a:lnTo>
                  <a:lnTo>
                    <a:pt x="1046" y="1436"/>
                  </a:lnTo>
                  <a:lnTo>
                    <a:pt x="1046" y="1436"/>
                  </a:lnTo>
                  <a:lnTo>
                    <a:pt x="1066" y="1456"/>
                  </a:lnTo>
                  <a:lnTo>
                    <a:pt x="1066" y="1456"/>
                  </a:lnTo>
                  <a:lnTo>
                    <a:pt x="1087" y="1456"/>
                  </a:lnTo>
                  <a:lnTo>
                    <a:pt x="1087" y="1456"/>
                  </a:lnTo>
                  <a:lnTo>
                    <a:pt x="1107" y="1477"/>
                  </a:lnTo>
                  <a:lnTo>
                    <a:pt x="1128" y="1477"/>
                  </a:lnTo>
                  <a:lnTo>
                    <a:pt x="1128" y="1477"/>
                  </a:lnTo>
                  <a:lnTo>
                    <a:pt x="1128" y="1477"/>
                  </a:lnTo>
                  <a:lnTo>
                    <a:pt x="1128" y="1477"/>
                  </a:lnTo>
                  <a:lnTo>
                    <a:pt x="1148" y="1477"/>
                  </a:lnTo>
                  <a:lnTo>
                    <a:pt x="1148" y="1477"/>
                  </a:lnTo>
                  <a:lnTo>
                    <a:pt x="1148" y="1477"/>
                  </a:lnTo>
                  <a:lnTo>
                    <a:pt x="1148" y="1477"/>
                  </a:lnTo>
                  <a:lnTo>
                    <a:pt x="1148" y="1497"/>
                  </a:lnTo>
                  <a:lnTo>
                    <a:pt x="1148" y="1497"/>
                  </a:lnTo>
                  <a:lnTo>
                    <a:pt x="1148" y="1497"/>
                  </a:lnTo>
                  <a:lnTo>
                    <a:pt x="1148" y="1497"/>
                  </a:lnTo>
                  <a:lnTo>
                    <a:pt x="1148" y="1497"/>
                  </a:lnTo>
                  <a:lnTo>
                    <a:pt x="1148" y="1497"/>
                  </a:lnTo>
                  <a:lnTo>
                    <a:pt x="1148" y="1497"/>
                  </a:lnTo>
                  <a:lnTo>
                    <a:pt x="1128" y="1497"/>
                  </a:lnTo>
                  <a:lnTo>
                    <a:pt x="1128" y="1497"/>
                  </a:lnTo>
                  <a:lnTo>
                    <a:pt x="1148" y="1497"/>
                  </a:lnTo>
                  <a:lnTo>
                    <a:pt x="1148" y="1497"/>
                  </a:lnTo>
                  <a:lnTo>
                    <a:pt x="1148" y="1497"/>
                  </a:lnTo>
                  <a:lnTo>
                    <a:pt x="1148" y="1497"/>
                  </a:lnTo>
                  <a:lnTo>
                    <a:pt x="1148" y="1497"/>
                  </a:lnTo>
                  <a:lnTo>
                    <a:pt x="1148" y="1497"/>
                  </a:lnTo>
                  <a:lnTo>
                    <a:pt x="1169" y="1497"/>
                  </a:lnTo>
                  <a:lnTo>
                    <a:pt x="1169" y="1497"/>
                  </a:lnTo>
                  <a:lnTo>
                    <a:pt x="1169" y="1497"/>
                  </a:lnTo>
                  <a:lnTo>
                    <a:pt x="1169" y="1497"/>
                  </a:lnTo>
                  <a:lnTo>
                    <a:pt x="1169" y="1497"/>
                  </a:lnTo>
                  <a:lnTo>
                    <a:pt x="1169" y="1497"/>
                  </a:lnTo>
                  <a:lnTo>
                    <a:pt x="1169" y="1497"/>
                  </a:lnTo>
                  <a:lnTo>
                    <a:pt x="1169" y="1497"/>
                  </a:lnTo>
                  <a:lnTo>
                    <a:pt x="1169" y="1518"/>
                  </a:lnTo>
                  <a:lnTo>
                    <a:pt x="1169" y="1518"/>
                  </a:lnTo>
                  <a:lnTo>
                    <a:pt x="1169" y="1518"/>
                  </a:lnTo>
                  <a:lnTo>
                    <a:pt x="1189" y="1518"/>
                  </a:lnTo>
                  <a:lnTo>
                    <a:pt x="1189" y="1518"/>
                  </a:lnTo>
                  <a:lnTo>
                    <a:pt x="1189" y="1497"/>
                  </a:lnTo>
                  <a:lnTo>
                    <a:pt x="1189" y="1497"/>
                  </a:lnTo>
                  <a:lnTo>
                    <a:pt x="1271" y="1477"/>
                  </a:lnTo>
                  <a:lnTo>
                    <a:pt x="1271" y="1477"/>
                  </a:lnTo>
                  <a:lnTo>
                    <a:pt x="1292" y="1477"/>
                  </a:lnTo>
                  <a:lnTo>
                    <a:pt x="1292" y="1477"/>
                  </a:lnTo>
                  <a:lnTo>
                    <a:pt x="1292" y="1477"/>
                  </a:lnTo>
                  <a:lnTo>
                    <a:pt x="1313" y="1497"/>
                  </a:lnTo>
                  <a:lnTo>
                    <a:pt x="1313" y="1497"/>
                  </a:lnTo>
                  <a:lnTo>
                    <a:pt x="1313" y="1497"/>
                  </a:lnTo>
                  <a:lnTo>
                    <a:pt x="1313" y="1497"/>
                  </a:lnTo>
                  <a:lnTo>
                    <a:pt x="1313" y="1497"/>
                  </a:lnTo>
                  <a:lnTo>
                    <a:pt x="1313" y="1497"/>
                  </a:lnTo>
                  <a:lnTo>
                    <a:pt x="1353" y="1477"/>
                  </a:lnTo>
                  <a:lnTo>
                    <a:pt x="1353" y="1477"/>
                  </a:lnTo>
                  <a:lnTo>
                    <a:pt x="1374" y="1497"/>
                  </a:lnTo>
                  <a:lnTo>
                    <a:pt x="1353" y="1497"/>
                  </a:lnTo>
                  <a:lnTo>
                    <a:pt x="1353" y="1497"/>
                  </a:lnTo>
                  <a:lnTo>
                    <a:pt x="1333" y="1497"/>
                  </a:lnTo>
                  <a:lnTo>
                    <a:pt x="1313" y="1497"/>
                  </a:lnTo>
                  <a:lnTo>
                    <a:pt x="1251" y="1538"/>
                  </a:lnTo>
                  <a:lnTo>
                    <a:pt x="1251" y="1538"/>
                  </a:lnTo>
                  <a:lnTo>
                    <a:pt x="1230" y="1518"/>
                  </a:lnTo>
                  <a:lnTo>
                    <a:pt x="1230" y="1518"/>
                  </a:lnTo>
                  <a:lnTo>
                    <a:pt x="1230" y="1518"/>
                  </a:lnTo>
                  <a:lnTo>
                    <a:pt x="1230" y="1518"/>
                  </a:lnTo>
                  <a:lnTo>
                    <a:pt x="1210" y="1518"/>
                  </a:lnTo>
                  <a:lnTo>
                    <a:pt x="1210" y="1518"/>
                  </a:lnTo>
                  <a:lnTo>
                    <a:pt x="1210" y="1518"/>
                  </a:lnTo>
                  <a:lnTo>
                    <a:pt x="1210" y="1538"/>
                  </a:lnTo>
                  <a:lnTo>
                    <a:pt x="1210" y="1538"/>
                  </a:lnTo>
                  <a:lnTo>
                    <a:pt x="1210" y="1538"/>
                  </a:lnTo>
                  <a:lnTo>
                    <a:pt x="1210" y="1538"/>
                  </a:lnTo>
                  <a:lnTo>
                    <a:pt x="1210" y="1538"/>
                  </a:lnTo>
                  <a:lnTo>
                    <a:pt x="1189" y="1538"/>
                  </a:lnTo>
                  <a:lnTo>
                    <a:pt x="1189" y="1538"/>
                  </a:lnTo>
                  <a:lnTo>
                    <a:pt x="1189" y="1538"/>
                  </a:lnTo>
                  <a:lnTo>
                    <a:pt x="1189" y="1538"/>
                  </a:lnTo>
                  <a:lnTo>
                    <a:pt x="1189" y="1538"/>
                  </a:lnTo>
                  <a:lnTo>
                    <a:pt x="1189" y="1538"/>
                  </a:lnTo>
                  <a:lnTo>
                    <a:pt x="1169" y="1559"/>
                  </a:lnTo>
                  <a:lnTo>
                    <a:pt x="1148" y="1559"/>
                  </a:lnTo>
                  <a:lnTo>
                    <a:pt x="1066" y="1579"/>
                  </a:lnTo>
                  <a:lnTo>
                    <a:pt x="1066" y="1600"/>
                  </a:lnTo>
                  <a:lnTo>
                    <a:pt x="1046" y="1600"/>
                  </a:lnTo>
                  <a:lnTo>
                    <a:pt x="1046" y="1620"/>
                  </a:lnTo>
                  <a:lnTo>
                    <a:pt x="1025" y="1641"/>
                  </a:lnTo>
                  <a:lnTo>
                    <a:pt x="1005" y="1641"/>
                  </a:lnTo>
                  <a:lnTo>
                    <a:pt x="1005" y="1662"/>
                  </a:lnTo>
                  <a:lnTo>
                    <a:pt x="1025" y="1662"/>
                  </a:lnTo>
                  <a:lnTo>
                    <a:pt x="1046" y="1662"/>
                  </a:lnTo>
                  <a:lnTo>
                    <a:pt x="1066" y="1662"/>
                  </a:lnTo>
                  <a:lnTo>
                    <a:pt x="1066" y="1662"/>
                  </a:lnTo>
                  <a:lnTo>
                    <a:pt x="1087" y="1662"/>
                  </a:lnTo>
                  <a:lnTo>
                    <a:pt x="1087" y="1662"/>
                  </a:lnTo>
                  <a:lnTo>
                    <a:pt x="1107" y="1662"/>
                  </a:lnTo>
                  <a:lnTo>
                    <a:pt x="1107" y="1662"/>
                  </a:lnTo>
                  <a:lnTo>
                    <a:pt x="1128" y="1662"/>
                  </a:lnTo>
                  <a:lnTo>
                    <a:pt x="1128" y="1662"/>
                  </a:lnTo>
                  <a:lnTo>
                    <a:pt x="1128" y="1662"/>
                  </a:lnTo>
                  <a:lnTo>
                    <a:pt x="1128" y="1682"/>
                  </a:lnTo>
                  <a:lnTo>
                    <a:pt x="1128" y="1682"/>
                  </a:lnTo>
                  <a:lnTo>
                    <a:pt x="1128" y="1682"/>
                  </a:lnTo>
                  <a:lnTo>
                    <a:pt x="1107" y="1682"/>
                  </a:lnTo>
                  <a:lnTo>
                    <a:pt x="1107" y="1682"/>
                  </a:lnTo>
                  <a:lnTo>
                    <a:pt x="1107" y="1702"/>
                  </a:lnTo>
                  <a:lnTo>
                    <a:pt x="1107" y="1702"/>
                  </a:lnTo>
                  <a:lnTo>
                    <a:pt x="1107" y="1702"/>
                  </a:lnTo>
                  <a:lnTo>
                    <a:pt x="1107" y="1702"/>
                  </a:lnTo>
                  <a:lnTo>
                    <a:pt x="1066" y="1702"/>
                  </a:lnTo>
                  <a:lnTo>
                    <a:pt x="1066" y="1702"/>
                  </a:lnTo>
                  <a:lnTo>
                    <a:pt x="1066" y="1702"/>
                  </a:lnTo>
                  <a:lnTo>
                    <a:pt x="1046" y="1702"/>
                  </a:lnTo>
                  <a:lnTo>
                    <a:pt x="1046" y="1702"/>
                  </a:lnTo>
                  <a:lnTo>
                    <a:pt x="1046" y="1702"/>
                  </a:lnTo>
                  <a:lnTo>
                    <a:pt x="1025" y="1702"/>
                  </a:lnTo>
                  <a:lnTo>
                    <a:pt x="1025" y="1702"/>
                  </a:lnTo>
                  <a:lnTo>
                    <a:pt x="1005" y="1702"/>
                  </a:lnTo>
                  <a:lnTo>
                    <a:pt x="1005" y="1702"/>
                  </a:lnTo>
                  <a:lnTo>
                    <a:pt x="1005" y="1723"/>
                  </a:lnTo>
                  <a:lnTo>
                    <a:pt x="984" y="1723"/>
                  </a:lnTo>
                  <a:lnTo>
                    <a:pt x="984" y="1723"/>
                  </a:lnTo>
                  <a:lnTo>
                    <a:pt x="984" y="1723"/>
                  </a:lnTo>
                  <a:lnTo>
                    <a:pt x="984" y="1723"/>
                  </a:lnTo>
                  <a:lnTo>
                    <a:pt x="984" y="1723"/>
                  </a:lnTo>
                  <a:lnTo>
                    <a:pt x="984" y="1723"/>
                  </a:lnTo>
                  <a:lnTo>
                    <a:pt x="964" y="1723"/>
                  </a:lnTo>
                  <a:lnTo>
                    <a:pt x="964" y="1723"/>
                  </a:lnTo>
                  <a:lnTo>
                    <a:pt x="964" y="1723"/>
                  </a:lnTo>
                  <a:lnTo>
                    <a:pt x="943" y="1723"/>
                  </a:lnTo>
                  <a:lnTo>
                    <a:pt x="923" y="1723"/>
                  </a:lnTo>
                  <a:lnTo>
                    <a:pt x="902" y="1744"/>
                  </a:lnTo>
                  <a:lnTo>
                    <a:pt x="902" y="1723"/>
                  </a:lnTo>
                  <a:lnTo>
                    <a:pt x="923" y="1723"/>
                  </a:lnTo>
                  <a:lnTo>
                    <a:pt x="923" y="1723"/>
                  </a:lnTo>
                  <a:lnTo>
                    <a:pt x="923" y="1723"/>
                  </a:lnTo>
                  <a:lnTo>
                    <a:pt x="882" y="1723"/>
                  </a:lnTo>
                  <a:lnTo>
                    <a:pt x="882" y="1744"/>
                  </a:lnTo>
                  <a:lnTo>
                    <a:pt x="800" y="1744"/>
                  </a:lnTo>
                  <a:lnTo>
                    <a:pt x="779" y="1764"/>
                  </a:lnTo>
                  <a:lnTo>
                    <a:pt x="738" y="1784"/>
                  </a:lnTo>
                  <a:lnTo>
                    <a:pt x="738" y="1764"/>
                  </a:lnTo>
                  <a:lnTo>
                    <a:pt x="718" y="1764"/>
                  </a:lnTo>
                  <a:lnTo>
                    <a:pt x="738" y="1764"/>
                  </a:lnTo>
                  <a:lnTo>
                    <a:pt x="759" y="1744"/>
                  </a:lnTo>
                  <a:lnTo>
                    <a:pt x="759" y="1723"/>
                  </a:lnTo>
                  <a:lnTo>
                    <a:pt x="759" y="1723"/>
                  </a:lnTo>
                  <a:lnTo>
                    <a:pt x="738" y="1723"/>
                  </a:lnTo>
                  <a:lnTo>
                    <a:pt x="676" y="1723"/>
                  </a:lnTo>
                  <a:lnTo>
                    <a:pt x="676" y="1723"/>
                  </a:lnTo>
                  <a:lnTo>
                    <a:pt x="676" y="1723"/>
                  </a:lnTo>
                  <a:lnTo>
                    <a:pt x="676" y="1723"/>
                  </a:lnTo>
                  <a:lnTo>
                    <a:pt x="676" y="1723"/>
                  </a:lnTo>
                  <a:lnTo>
                    <a:pt x="676" y="1723"/>
                  </a:lnTo>
                  <a:lnTo>
                    <a:pt x="676" y="1723"/>
                  </a:lnTo>
                  <a:lnTo>
                    <a:pt x="676" y="1723"/>
                  </a:lnTo>
                  <a:lnTo>
                    <a:pt x="656" y="1723"/>
                  </a:lnTo>
                  <a:lnTo>
                    <a:pt x="656" y="1723"/>
                  </a:lnTo>
                  <a:lnTo>
                    <a:pt x="656" y="1723"/>
                  </a:lnTo>
                  <a:lnTo>
                    <a:pt x="656" y="1723"/>
                  </a:lnTo>
                  <a:lnTo>
                    <a:pt x="656" y="1723"/>
                  </a:lnTo>
                  <a:lnTo>
                    <a:pt x="656" y="1723"/>
                  </a:lnTo>
                  <a:lnTo>
                    <a:pt x="656" y="1744"/>
                  </a:lnTo>
                  <a:lnTo>
                    <a:pt x="656" y="1744"/>
                  </a:lnTo>
                  <a:lnTo>
                    <a:pt x="656" y="1744"/>
                  </a:lnTo>
                  <a:lnTo>
                    <a:pt x="676" y="1744"/>
                  </a:lnTo>
                  <a:lnTo>
                    <a:pt x="676" y="1744"/>
                  </a:lnTo>
                  <a:lnTo>
                    <a:pt x="676" y="1744"/>
                  </a:lnTo>
                  <a:lnTo>
                    <a:pt x="676" y="1744"/>
                  </a:lnTo>
                  <a:lnTo>
                    <a:pt x="676" y="1764"/>
                  </a:lnTo>
                  <a:lnTo>
                    <a:pt x="676" y="1764"/>
                  </a:lnTo>
                  <a:lnTo>
                    <a:pt x="676" y="1764"/>
                  </a:lnTo>
                  <a:lnTo>
                    <a:pt x="676" y="1764"/>
                  </a:lnTo>
                  <a:lnTo>
                    <a:pt x="676" y="1764"/>
                  </a:lnTo>
                  <a:lnTo>
                    <a:pt x="676" y="1764"/>
                  </a:lnTo>
                  <a:lnTo>
                    <a:pt x="697" y="1764"/>
                  </a:lnTo>
                  <a:lnTo>
                    <a:pt x="697" y="1764"/>
                  </a:lnTo>
                  <a:lnTo>
                    <a:pt x="697" y="1764"/>
                  </a:lnTo>
                  <a:lnTo>
                    <a:pt x="697" y="1764"/>
                  </a:lnTo>
                  <a:lnTo>
                    <a:pt x="697" y="1764"/>
                  </a:lnTo>
                  <a:lnTo>
                    <a:pt x="718" y="1764"/>
                  </a:lnTo>
                  <a:lnTo>
                    <a:pt x="718" y="1764"/>
                  </a:lnTo>
                  <a:lnTo>
                    <a:pt x="718" y="1784"/>
                  </a:lnTo>
                  <a:lnTo>
                    <a:pt x="697" y="1784"/>
                  </a:lnTo>
                  <a:lnTo>
                    <a:pt x="697" y="1805"/>
                  </a:lnTo>
                  <a:lnTo>
                    <a:pt x="697" y="1805"/>
                  </a:lnTo>
                  <a:lnTo>
                    <a:pt x="676" y="1805"/>
                  </a:lnTo>
                  <a:lnTo>
                    <a:pt x="676" y="1805"/>
                  </a:lnTo>
                  <a:lnTo>
                    <a:pt x="656" y="1805"/>
                  </a:lnTo>
                  <a:lnTo>
                    <a:pt x="656" y="1805"/>
                  </a:lnTo>
                  <a:lnTo>
                    <a:pt x="656" y="1805"/>
                  </a:lnTo>
                  <a:lnTo>
                    <a:pt x="636" y="1805"/>
                  </a:lnTo>
                  <a:lnTo>
                    <a:pt x="636" y="1805"/>
                  </a:lnTo>
                  <a:lnTo>
                    <a:pt x="615" y="1826"/>
                  </a:lnTo>
                  <a:lnTo>
                    <a:pt x="615" y="1826"/>
                  </a:lnTo>
                  <a:lnTo>
                    <a:pt x="615" y="1826"/>
                  </a:lnTo>
                  <a:lnTo>
                    <a:pt x="594" y="1826"/>
                  </a:lnTo>
                  <a:lnTo>
                    <a:pt x="574" y="1826"/>
                  </a:lnTo>
                  <a:lnTo>
                    <a:pt x="554" y="1805"/>
                  </a:lnTo>
                  <a:lnTo>
                    <a:pt x="533" y="1805"/>
                  </a:lnTo>
                  <a:lnTo>
                    <a:pt x="533" y="1805"/>
                  </a:lnTo>
                  <a:lnTo>
                    <a:pt x="533" y="1784"/>
                  </a:lnTo>
                  <a:lnTo>
                    <a:pt x="533" y="1784"/>
                  </a:lnTo>
                  <a:lnTo>
                    <a:pt x="533" y="1805"/>
                  </a:lnTo>
                  <a:lnTo>
                    <a:pt x="533" y="1805"/>
                  </a:lnTo>
                  <a:lnTo>
                    <a:pt x="533" y="1784"/>
                  </a:lnTo>
                  <a:lnTo>
                    <a:pt x="533" y="1784"/>
                  </a:lnTo>
                  <a:lnTo>
                    <a:pt x="533" y="1764"/>
                  </a:lnTo>
                  <a:lnTo>
                    <a:pt x="512" y="1764"/>
                  </a:lnTo>
                  <a:lnTo>
                    <a:pt x="512" y="1764"/>
                  </a:lnTo>
                  <a:lnTo>
                    <a:pt x="512" y="1784"/>
                  </a:lnTo>
                  <a:lnTo>
                    <a:pt x="492" y="1784"/>
                  </a:lnTo>
                  <a:lnTo>
                    <a:pt x="492" y="1784"/>
                  </a:lnTo>
                  <a:lnTo>
                    <a:pt x="472" y="1784"/>
                  </a:lnTo>
                  <a:lnTo>
                    <a:pt x="451" y="1784"/>
                  </a:lnTo>
                  <a:lnTo>
                    <a:pt x="451" y="1805"/>
                  </a:lnTo>
                  <a:lnTo>
                    <a:pt x="451" y="1805"/>
                  </a:lnTo>
                  <a:lnTo>
                    <a:pt x="430" y="1826"/>
                  </a:lnTo>
                  <a:lnTo>
                    <a:pt x="430" y="1826"/>
                  </a:lnTo>
                  <a:lnTo>
                    <a:pt x="410" y="1826"/>
                  </a:lnTo>
                  <a:lnTo>
                    <a:pt x="410" y="1826"/>
                  </a:lnTo>
                  <a:lnTo>
                    <a:pt x="390" y="1826"/>
                  </a:lnTo>
                  <a:lnTo>
                    <a:pt x="390" y="1826"/>
                  </a:lnTo>
                  <a:lnTo>
                    <a:pt x="348" y="1826"/>
                  </a:lnTo>
                  <a:lnTo>
                    <a:pt x="348" y="1826"/>
                  </a:lnTo>
                  <a:lnTo>
                    <a:pt x="328" y="1846"/>
                  </a:lnTo>
                  <a:lnTo>
                    <a:pt x="307" y="1887"/>
                  </a:lnTo>
                  <a:lnTo>
                    <a:pt x="307" y="1887"/>
                  </a:lnTo>
                  <a:lnTo>
                    <a:pt x="307" y="1887"/>
                  </a:lnTo>
                  <a:lnTo>
                    <a:pt x="307" y="1887"/>
                  </a:lnTo>
                  <a:lnTo>
                    <a:pt x="287" y="1908"/>
                  </a:lnTo>
                  <a:lnTo>
                    <a:pt x="287" y="1928"/>
                  </a:lnTo>
                  <a:lnTo>
                    <a:pt x="287" y="1928"/>
                  </a:lnTo>
                  <a:lnTo>
                    <a:pt x="266" y="1928"/>
                  </a:lnTo>
                  <a:lnTo>
                    <a:pt x="266" y="1928"/>
                  </a:lnTo>
                  <a:lnTo>
                    <a:pt x="266" y="1948"/>
                  </a:lnTo>
                  <a:lnTo>
                    <a:pt x="246" y="1948"/>
                  </a:lnTo>
                  <a:lnTo>
                    <a:pt x="246" y="1948"/>
                  </a:lnTo>
                  <a:lnTo>
                    <a:pt x="246" y="1948"/>
                  </a:lnTo>
                  <a:lnTo>
                    <a:pt x="246" y="1948"/>
                  </a:lnTo>
                  <a:lnTo>
                    <a:pt x="246" y="1948"/>
                  </a:lnTo>
                  <a:lnTo>
                    <a:pt x="246" y="1969"/>
                  </a:lnTo>
                  <a:lnTo>
                    <a:pt x="246" y="1969"/>
                  </a:lnTo>
                  <a:lnTo>
                    <a:pt x="246" y="1969"/>
                  </a:lnTo>
                  <a:lnTo>
                    <a:pt x="246" y="1969"/>
                  </a:lnTo>
                  <a:lnTo>
                    <a:pt x="246" y="1990"/>
                  </a:lnTo>
                  <a:lnTo>
                    <a:pt x="246" y="1990"/>
                  </a:lnTo>
                  <a:lnTo>
                    <a:pt x="246" y="1990"/>
                  </a:lnTo>
                  <a:lnTo>
                    <a:pt x="246" y="1990"/>
                  </a:lnTo>
                  <a:lnTo>
                    <a:pt x="246" y="1990"/>
                  </a:lnTo>
                  <a:lnTo>
                    <a:pt x="246" y="1990"/>
                  </a:lnTo>
                  <a:lnTo>
                    <a:pt x="246" y="1990"/>
                  </a:lnTo>
                  <a:lnTo>
                    <a:pt x="246" y="1990"/>
                  </a:lnTo>
                  <a:lnTo>
                    <a:pt x="246" y="1990"/>
                  </a:lnTo>
                  <a:lnTo>
                    <a:pt x="246" y="2010"/>
                  </a:lnTo>
                  <a:lnTo>
                    <a:pt x="225" y="2030"/>
                  </a:lnTo>
                  <a:lnTo>
                    <a:pt x="225" y="2030"/>
                  </a:lnTo>
                  <a:lnTo>
                    <a:pt x="225" y="2030"/>
                  </a:lnTo>
                  <a:lnTo>
                    <a:pt x="204" y="2030"/>
                  </a:lnTo>
                  <a:lnTo>
                    <a:pt x="184" y="2030"/>
                  </a:lnTo>
                  <a:lnTo>
                    <a:pt x="184" y="2030"/>
                  </a:lnTo>
                  <a:lnTo>
                    <a:pt x="184" y="2051"/>
                  </a:lnTo>
                  <a:lnTo>
                    <a:pt x="184" y="2051"/>
                  </a:lnTo>
                  <a:lnTo>
                    <a:pt x="184" y="2051"/>
                  </a:lnTo>
                  <a:lnTo>
                    <a:pt x="184" y="2072"/>
                  </a:lnTo>
                  <a:lnTo>
                    <a:pt x="184" y="2072"/>
                  </a:lnTo>
                  <a:lnTo>
                    <a:pt x="184" y="2072"/>
                  </a:lnTo>
                  <a:lnTo>
                    <a:pt x="184" y="2072"/>
                  </a:lnTo>
                  <a:lnTo>
                    <a:pt x="184" y="2072"/>
                  </a:lnTo>
                  <a:lnTo>
                    <a:pt x="184" y="2112"/>
                  </a:lnTo>
                  <a:lnTo>
                    <a:pt x="184" y="2112"/>
                  </a:lnTo>
                  <a:lnTo>
                    <a:pt x="184" y="2112"/>
                  </a:lnTo>
                  <a:lnTo>
                    <a:pt x="184" y="2112"/>
                  </a:lnTo>
                  <a:lnTo>
                    <a:pt x="184" y="2133"/>
                  </a:lnTo>
                  <a:lnTo>
                    <a:pt x="204" y="2133"/>
                  </a:lnTo>
                  <a:lnTo>
                    <a:pt x="204" y="2133"/>
                  </a:lnTo>
                  <a:lnTo>
                    <a:pt x="184" y="2133"/>
                  </a:lnTo>
                  <a:lnTo>
                    <a:pt x="184" y="2133"/>
                  </a:lnTo>
                  <a:lnTo>
                    <a:pt x="184" y="2154"/>
                  </a:lnTo>
                  <a:lnTo>
                    <a:pt x="204" y="2154"/>
                  </a:lnTo>
                  <a:lnTo>
                    <a:pt x="204" y="2154"/>
                  </a:lnTo>
                  <a:lnTo>
                    <a:pt x="204" y="2174"/>
                  </a:lnTo>
                  <a:lnTo>
                    <a:pt x="204" y="2195"/>
                  </a:lnTo>
                  <a:lnTo>
                    <a:pt x="204" y="2195"/>
                  </a:lnTo>
                  <a:lnTo>
                    <a:pt x="204" y="2216"/>
                  </a:lnTo>
                  <a:lnTo>
                    <a:pt x="184" y="2236"/>
                  </a:lnTo>
                  <a:lnTo>
                    <a:pt x="184" y="2256"/>
                  </a:lnTo>
                  <a:lnTo>
                    <a:pt x="184" y="2277"/>
                  </a:lnTo>
                  <a:lnTo>
                    <a:pt x="204" y="2277"/>
                  </a:lnTo>
                  <a:lnTo>
                    <a:pt x="225" y="2277"/>
                  </a:lnTo>
                  <a:lnTo>
                    <a:pt x="246" y="2256"/>
                  </a:lnTo>
                  <a:lnTo>
                    <a:pt x="246" y="2256"/>
                  </a:lnTo>
                  <a:lnTo>
                    <a:pt x="246" y="2256"/>
                  </a:lnTo>
                  <a:lnTo>
                    <a:pt x="246" y="2256"/>
                  </a:lnTo>
                  <a:lnTo>
                    <a:pt x="246" y="2256"/>
                  </a:lnTo>
                  <a:lnTo>
                    <a:pt x="246" y="2256"/>
                  </a:lnTo>
                  <a:lnTo>
                    <a:pt x="266" y="2256"/>
                  </a:lnTo>
                  <a:lnTo>
                    <a:pt x="266" y="2256"/>
                  </a:lnTo>
                  <a:lnTo>
                    <a:pt x="266" y="2256"/>
                  </a:lnTo>
                  <a:lnTo>
                    <a:pt x="287" y="2256"/>
                  </a:lnTo>
                  <a:lnTo>
                    <a:pt x="287" y="2256"/>
                  </a:lnTo>
                  <a:lnTo>
                    <a:pt x="287" y="2256"/>
                  </a:lnTo>
                  <a:lnTo>
                    <a:pt x="307" y="2236"/>
                  </a:lnTo>
                  <a:lnTo>
                    <a:pt x="307" y="2236"/>
                  </a:lnTo>
                  <a:lnTo>
                    <a:pt x="307" y="2236"/>
                  </a:lnTo>
                  <a:lnTo>
                    <a:pt x="307" y="2236"/>
                  </a:lnTo>
                  <a:lnTo>
                    <a:pt x="390" y="2195"/>
                  </a:lnTo>
                  <a:lnTo>
                    <a:pt x="430" y="2195"/>
                  </a:lnTo>
                  <a:lnTo>
                    <a:pt x="430" y="2195"/>
                  </a:lnTo>
                  <a:lnTo>
                    <a:pt x="451" y="2195"/>
                  </a:lnTo>
                  <a:lnTo>
                    <a:pt x="451" y="2174"/>
                  </a:lnTo>
                  <a:lnTo>
                    <a:pt x="451" y="2174"/>
                  </a:lnTo>
                  <a:lnTo>
                    <a:pt x="472" y="2174"/>
                  </a:lnTo>
                  <a:lnTo>
                    <a:pt x="472" y="2174"/>
                  </a:lnTo>
                  <a:lnTo>
                    <a:pt x="472" y="2174"/>
                  </a:lnTo>
                  <a:lnTo>
                    <a:pt x="472" y="2195"/>
                  </a:lnTo>
                  <a:lnTo>
                    <a:pt x="472" y="2216"/>
                  </a:lnTo>
                  <a:lnTo>
                    <a:pt x="472" y="2216"/>
                  </a:lnTo>
                  <a:lnTo>
                    <a:pt x="472" y="2216"/>
                  </a:lnTo>
                  <a:lnTo>
                    <a:pt x="472" y="2216"/>
                  </a:lnTo>
                  <a:lnTo>
                    <a:pt x="451" y="2216"/>
                  </a:lnTo>
                  <a:lnTo>
                    <a:pt x="451" y="2236"/>
                  </a:lnTo>
                  <a:lnTo>
                    <a:pt x="451" y="2236"/>
                  </a:lnTo>
                  <a:lnTo>
                    <a:pt x="451" y="2236"/>
                  </a:lnTo>
                  <a:lnTo>
                    <a:pt x="451" y="2236"/>
                  </a:lnTo>
                  <a:lnTo>
                    <a:pt x="430" y="2236"/>
                  </a:lnTo>
                  <a:lnTo>
                    <a:pt x="430" y="2256"/>
                  </a:lnTo>
                  <a:lnTo>
                    <a:pt x="430" y="2256"/>
                  </a:lnTo>
                  <a:lnTo>
                    <a:pt x="430" y="2256"/>
                  </a:lnTo>
                  <a:lnTo>
                    <a:pt x="430" y="2256"/>
                  </a:lnTo>
                  <a:lnTo>
                    <a:pt x="451" y="2256"/>
                  </a:lnTo>
                  <a:lnTo>
                    <a:pt x="451" y="2256"/>
                  </a:lnTo>
                  <a:lnTo>
                    <a:pt x="410" y="2298"/>
                  </a:lnTo>
                  <a:lnTo>
                    <a:pt x="410" y="2298"/>
                  </a:lnTo>
                  <a:lnTo>
                    <a:pt x="410" y="2298"/>
                  </a:lnTo>
                  <a:lnTo>
                    <a:pt x="410" y="2298"/>
                  </a:lnTo>
                  <a:lnTo>
                    <a:pt x="410" y="2318"/>
                  </a:lnTo>
                  <a:lnTo>
                    <a:pt x="410" y="2318"/>
                  </a:lnTo>
                  <a:lnTo>
                    <a:pt x="410" y="2318"/>
                  </a:lnTo>
                  <a:lnTo>
                    <a:pt x="390" y="2318"/>
                  </a:lnTo>
                  <a:lnTo>
                    <a:pt x="390" y="2318"/>
                  </a:lnTo>
                  <a:lnTo>
                    <a:pt x="390" y="2318"/>
                  </a:lnTo>
                  <a:lnTo>
                    <a:pt x="390" y="2318"/>
                  </a:lnTo>
                  <a:lnTo>
                    <a:pt x="390" y="2318"/>
                  </a:lnTo>
                  <a:lnTo>
                    <a:pt x="390" y="2298"/>
                  </a:lnTo>
                  <a:lnTo>
                    <a:pt x="390" y="2298"/>
                  </a:lnTo>
                  <a:lnTo>
                    <a:pt x="390" y="2298"/>
                  </a:lnTo>
                  <a:lnTo>
                    <a:pt x="390" y="2318"/>
                  </a:lnTo>
                  <a:lnTo>
                    <a:pt x="390" y="2318"/>
                  </a:lnTo>
                  <a:lnTo>
                    <a:pt x="390" y="2318"/>
                  </a:lnTo>
                  <a:lnTo>
                    <a:pt x="390" y="2318"/>
                  </a:lnTo>
                  <a:lnTo>
                    <a:pt x="410" y="2318"/>
                  </a:lnTo>
                  <a:lnTo>
                    <a:pt x="410" y="2318"/>
                  </a:lnTo>
                  <a:lnTo>
                    <a:pt x="430" y="2318"/>
                  </a:lnTo>
                  <a:lnTo>
                    <a:pt x="430" y="2338"/>
                  </a:lnTo>
                  <a:lnTo>
                    <a:pt x="430" y="2338"/>
                  </a:lnTo>
                  <a:lnTo>
                    <a:pt x="430" y="2338"/>
                  </a:lnTo>
                  <a:lnTo>
                    <a:pt x="430" y="2359"/>
                  </a:lnTo>
                  <a:lnTo>
                    <a:pt x="430" y="2359"/>
                  </a:lnTo>
                  <a:lnTo>
                    <a:pt x="451" y="2359"/>
                  </a:lnTo>
                  <a:lnTo>
                    <a:pt x="451" y="2359"/>
                  </a:lnTo>
                  <a:lnTo>
                    <a:pt x="472" y="2359"/>
                  </a:lnTo>
                  <a:lnTo>
                    <a:pt x="472" y="2359"/>
                  </a:lnTo>
                  <a:lnTo>
                    <a:pt x="472" y="2380"/>
                  </a:lnTo>
                  <a:lnTo>
                    <a:pt x="492" y="2380"/>
                  </a:lnTo>
                  <a:lnTo>
                    <a:pt x="492" y="2400"/>
                  </a:lnTo>
                  <a:lnTo>
                    <a:pt x="492" y="2400"/>
                  </a:lnTo>
                  <a:lnTo>
                    <a:pt x="492" y="2400"/>
                  </a:lnTo>
                  <a:lnTo>
                    <a:pt x="472" y="2400"/>
                  </a:lnTo>
                  <a:lnTo>
                    <a:pt x="472" y="2420"/>
                  </a:lnTo>
                  <a:lnTo>
                    <a:pt x="472" y="2420"/>
                  </a:lnTo>
                  <a:lnTo>
                    <a:pt x="472" y="2420"/>
                  </a:lnTo>
                  <a:lnTo>
                    <a:pt x="472" y="2420"/>
                  </a:lnTo>
                  <a:lnTo>
                    <a:pt x="472" y="2420"/>
                  </a:lnTo>
                  <a:lnTo>
                    <a:pt x="472" y="2441"/>
                  </a:lnTo>
                  <a:lnTo>
                    <a:pt x="472" y="2441"/>
                  </a:lnTo>
                  <a:lnTo>
                    <a:pt x="472" y="2462"/>
                  </a:lnTo>
                  <a:lnTo>
                    <a:pt x="492" y="2462"/>
                  </a:lnTo>
                  <a:lnTo>
                    <a:pt x="492" y="2462"/>
                  </a:lnTo>
                  <a:lnTo>
                    <a:pt x="492" y="2462"/>
                  </a:lnTo>
                  <a:lnTo>
                    <a:pt x="492" y="2462"/>
                  </a:lnTo>
                  <a:lnTo>
                    <a:pt x="512" y="2462"/>
                  </a:lnTo>
                  <a:lnTo>
                    <a:pt x="512" y="2462"/>
                  </a:lnTo>
                  <a:lnTo>
                    <a:pt x="512" y="2441"/>
                  </a:lnTo>
                  <a:lnTo>
                    <a:pt x="512" y="2462"/>
                  </a:lnTo>
                  <a:lnTo>
                    <a:pt x="512" y="2462"/>
                  </a:lnTo>
                  <a:lnTo>
                    <a:pt x="533" y="2441"/>
                  </a:lnTo>
                  <a:lnTo>
                    <a:pt x="533" y="2441"/>
                  </a:lnTo>
                  <a:lnTo>
                    <a:pt x="533" y="2441"/>
                  </a:lnTo>
                  <a:lnTo>
                    <a:pt x="533" y="2462"/>
                  </a:lnTo>
                  <a:lnTo>
                    <a:pt x="533" y="2462"/>
                  </a:lnTo>
                  <a:lnTo>
                    <a:pt x="554" y="2462"/>
                  </a:lnTo>
                  <a:lnTo>
                    <a:pt x="554" y="2462"/>
                  </a:lnTo>
                  <a:lnTo>
                    <a:pt x="554" y="2441"/>
                  </a:lnTo>
                  <a:lnTo>
                    <a:pt x="554" y="2441"/>
                  </a:lnTo>
                  <a:lnTo>
                    <a:pt x="554" y="2441"/>
                  </a:lnTo>
                  <a:lnTo>
                    <a:pt x="554" y="2441"/>
                  </a:lnTo>
                  <a:lnTo>
                    <a:pt x="554" y="2462"/>
                  </a:lnTo>
                  <a:lnTo>
                    <a:pt x="574" y="2462"/>
                  </a:lnTo>
                  <a:lnTo>
                    <a:pt x="574" y="2462"/>
                  </a:lnTo>
                  <a:lnTo>
                    <a:pt x="554" y="2482"/>
                  </a:lnTo>
                  <a:lnTo>
                    <a:pt x="554" y="2482"/>
                  </a:lnTo>
                  <a:lnTo>
                    <a:pt x="554" y="2482"/>
                  </a:lnTo>
                  <a:lnTo>
                    <a:pt x="554" y="2482"/>
                  </a:lnTo>
                  <a:lnTo>
                    <a:pt x="533" y="2482"/>
                  </a:lnTo>
                  <a:lnTo>
                    <a:pt x="533" y="2482"/>
                  </a:lnTo>
                  <a:lnTo>
                    <a:pt x="533" y="2502"/>
                  </a:lnTo>
                  <a:lnTo>
                    <a:pt x="533" y="2502"/>
                  </a:lnTo>
                  <a:lnTo>
                    <a:pt x="533" y="2502"/>
                  </a:lnTo>
                  <a:lnTo>
                    <a:pt x="533" y="2502"/>
                  </a:lnTo>
                  <a:lnTo>
                    <a:pt x="512" y="2502"/>
                  </a:lnTo>
                  <a:lnTo>
                    <a:pt x="512" y="2502"/>
                  </a:lnTo>
                  <a:lnTo>
                    <a:pt x="533" y="2523"/>
                  </a:lnTo>
                  <a:lnTo>
                    <a:pt x="533" y="2523"/>
                  </a:lnTo>
                  <a:lnTo>
                    <a:pt x="533" y="2523"/>
                  </a:lnTo>
                  <a:lnTo>
                    <a:pt x="533" y="2523"/>
                  </a:lnTo>
                  <a:lnTo>
                    <a:pt x="533" y="2523"/>
                  </a:lnTo>
                  <a:lnTo>
                    <a:pt x="533" y="2523"/>
                  </a:lnTo>
                  <a:lnTo>
                    <a:pt x="533" y="2523"/>
                  </a:lnTo>
                  <a:lnTo>
                    <a:pt x="533" y="2523"/>
                  </a:lnTo>
                  <a:lnTo>
                    <a:pt x="533" y="2523"/>
                  </a:lnTo>
                  <a:lnTo>
                    <a:pt x="512" y="2544"/>
                  </a:lnTo>
                  <a:lnTo>
                    <a:pt x="533" y="2544"/>
                  </a:lnTo>
                  <a:lnTo>
                    <a:pt x="512" y="2544"/>
                  </a:lnTo>
                  <a:lnTo>
                    <a:pt x="512" y="2544"/>
                  </a:lnTo>
                  <a:lnTo>
                    <a:pt x="512" y="2544"/>
                  </a:lnTo>
                  <a:lnTo>
                    <a:pt x="512" y="2544"/>
                  </a:lnTo>
                  <a:lnTo>
                    <a:pt x="492" y="2544"/>
                  </a:lnTo>
                  <a:lnTo>
                    <a:pt x="492" y="2544"/>
                  </a:lnTo>
                  <a:lnTo>
                    <a:pt x="492" y="2544"/>
                  </a:lnTo>
                  <a:lnTo>
                    <a:pt x="492" y="2544"/>
                  </a:lnTo>
                  <a:lnTo>
                    <a:pt x="492" y="2544"/>
                  </a:lnTo>
                  <a:lnTo>
                    <a:pt x="492" y="2544"/>
                  </a:lnTo>
                  <a:lnTo>
                    <a:pt x="472" y="2544"/>
                  </a:lnTo>
                  <a:lnTo>
                    <a:pt x="472" y="2564"/>
                  </a:lnTo>
                  <a:lnTo>
                    <a:pt x="472" y="2564"/>
                  </a:lnTo>
                  <a:lnTo>
                    <a:pt x="472" y="2564"/>
                  </a:lnTo>
                  <a:lnTo>
                    <a:pt x="472" y="2584"/>
                  </a:lnTo>
                  <a:lnTo>
                    <a:pt x="472" y="2584"/>
                  </a:lnTo>
                  <a:lnTo>
                    <a:pt x="472" y="2584"/>
                  </a:lnTo>
                  <a:lnTo>
                    <a:pt x="472" y="2584"/>
                  </a:lnTo>
                  <a:lnTo>
                    <a:pt x="472" y="2584"/>
                  </a:lnTo>
                  <a:lnTo>
                    <a:pt x="472" y="2584"/>
                  </a:lnTo>
                  <a:lnTo>
                    <a:pt x="472" y="2584"/>
                  </a:lnTo>
                  <a:lnTo>
                    <a:pt x="492" y="2584"/>
                  </a:lnTo>
                  <a:lnTo>
                    <a:pt x="492" y="2584"/>
                  </a:lnTo>
                  <a:lnTo>
                    <a:pt x="492" y="2605"/>
                  </a:lnTo>
                  <a:lnTo>
                    <a:pt x="492" y="2605"/>
                  </a:lnTo>
                  <a:lnTo>
                    <a:pt x="492" y="2605"/>
                  </a:lnTo>
                  <a:lnTo>
                    <a:pt x="492" y="2605"/>
                  </a:lnTo>
                  <a:lnTo>
                    <a:pt x="492" y="2605"/>
                  </a:lnTo>
                  <a:lnTo>
                    <a:pt x="492" y="2605"/>
                  </a:lnTo>
                  <a:lnTo>
                    <a:pt x="492" y="2605"/>
                  </a:lnTo>
                  <a:lnTo>
                    <a:pt x="512" y="2605"/>
                  </a:lnTo>
                  <a:lnTo>
                    <a:pt x="512" y="2605"/>
                  </a:lnTo>
                  <a:lnTo>
                    <a:pt x="512" y="2605"/>
                  </a:lnTo>
                  <a:lnTo>
                    <a:pt x="512" y="2605"/>
                  </a:lnTo>
                  <a:lnTo>
                    <a:pt x="512" y="2605"/>
                  </a:lnTo>
                  <a:lnTo>
                    <a:pt x="512" y="2626"/>
                  </a:lnTo>
                  <a:lnTo>
                    <a:pt x="512" y="2626"/>
                  </a:lnTo>
                  <a:lnTo>
                    <a:pt x="512" y="2626"/>
                  </a:lnTo>
                  <a:lnTo>
                    <a:pt x="533" y="2626"/>
                  </a:lnTo>
                  <a:lnTo>
                    <a:pt x="533" y="2626"/>
                  </a:lnTo>
                  <a:lnTo>
                    <a:pt x="533" y="2626"/>
                  </a:lnTo>
                  <a:lnTo>
                    <a:pt x="533" y="2646"/>
                  </a:lnTo>
                  <a:lnTo>
                    <a:pt x="533" y="2646"/>
                  </a:lnTo>
                  <a:lnTo>
                    <a:pt x="512" y="2626"/>
                  </a:lnTo>
                  <a:lnTo>
                    <a:pt x="512" y="2626"/>
                  </a:lnTo>
                  <a:lnTo>
                    <a:pt x="512" y="2626"/>
                  </a:lnTo>
                  <a:lnTo>
                    <a:pt x="512" y="2626"/>
                  </a:lnTo>
                  <a:lnTo>
                    <a:pt x="533" y="2646"/>
                  </a:lnTo>
                  <a:lnTo>
                    <a:pt x="533" y="2646"/>
                  </a:lnTo>
                  <a:lnTo>
                    <a:pt x="533" y="2646"/>
                  </a:lnTo>
                  <a:lnTo>
                    <a:pt x="533" y="2646"/>
                  </a:lnTo>
                  <a:lnTo>
                    <a:pt x="554" y="2666"/>
                  </a:lnTo>
                  <a:lnTo>
                    <a:pt x="554" y="2666"/>
                  </a:lnTo>
                  <a:lnTo>
                    <a:pt x="554" y="2666"/>
                  </a:lnTo>
                  <a:lnTo>
                    <a:pt x="554" y="2666"/>
                  </a:lnTo>
                  <a:lnTo>
                    <a:pt x="574" y="2666"/>
                  </a:lnTo>
                  <a:lnTo>
                    <a:pt x="594" y="2646"/>
                  </a:lnTo>
                  <a:lnTo>
                    <a:pt x="594" y="2646"/>
                  </a:lnTo>
                  <a:lnTo>
                    <a:pt x="594" y="2646"/>
                  </a:lnTo>
                  <a:lnTo>
                    <a:pt x="615" y="2646"/>
                  </a:lnTo>
                  <a:lnTo>
                    <a:pt x="615" y="2646"/>
                  </a:lnTo>
                  <a:lnTo>
                    <a:pt x="615" y="2646"/>
                  </a:lnTo>
                  <a:lnTo>
                    <a:pt x="636" y="2646"/>
                  </a:lnTo>
                  <a:lnTo>
                    <a:pt x="636" y="2646"/>
                  </a:lnTo>
                  <a:lnTo>
                    <a:pt x="636" y="2646"/>
                  </a:lnTo>
                  <a:lnTo>
                    <a:pt x="636" y="2646"/>
                  </a:lnTo>
                  <a:lnTo>
                    <a:pt x="636" y="2646"/>
                  </a:lnTo>
                  <a:lnTo>
                    <a:pt x="636" y="2646"/>
                  </a:lnTo>
                  <a:lnTo>
                    <a:pt x="615" y="2666"/>
                  </a:lnTo>
                  <a:lnTo>
                    <a:pt x="615" y="2666"/>
                  </a:lnTo>
                  <a:lnTo>
                    <a:pt x="594" y="2666"/>
                  </a:lnTo>
                  <a:lnTo>
                    <a:pt x="594" y="2666"/>
                  </a:lnTo>
                  <a:lnTo>
                    <a:pt x="594" y="2666"/>
                  </a:lnTo>
                  <a:lnTo>
                    <a:pt x="594" y="2666"/>
                  </a:lnTo>
                  <a:lnTo>
                    <a:pt x="594" y="2666"/>
                  </a:lnTo>
                  <a:lnTo>
                    <a:pt x="594" y="2666"/>
                  </a:lnTo>
                  <a:lnTo>
                    <a:pt x="594" y="2666"/>
                  </a:lnTo>
                  <a:lnTo>
                    <a:pt x="594" y="2666"/>
                  </a:lnTo>
                  <a:lnTo>
                    <a:pt x="574" y="2687"/>
                  </a:lnTo>
                  <a:lnTo>
                    <a:pt x="574" y="2687"/>
                  </a:lnTo>
                  <a:lnTo>
                    <a:pt x="574" y="2687"/>
                  </a:lnTo>
                  <a:lnTo>
                    <a:pt x="554" y="2687"/>
                  </a:lnTo>
                  <a:lnTo>
                    <a:pt x="533" y="2708"/>
                  </a:lnTo>
                  <a:lnTo>
                    <a:pt x="533" y="2708"/>
                  </a:lnTo>
                  <a:lnTo>
                    <a:pt x="512" y="2708"/>
                  </a:lnTo>
                  <a:lnTo>
                    <a:pt x="512" y="2708"/>
                  </a:lnTo>
                  <a:lnTo>
                    <a:pt x="512" y="2708"/>
                  </a:lnTo>
                  <a:lnTo>
                    <a:pt x="512" y="2708"/>
                  </a:lnTo>
                  <a:lnTo>
                    <a:pt x="512" y="2708"/>
                  </a:lnTo>
                  <a:lnTo>
                    <a:pt x="512" y="2708"/>
                  </a:lnTo>
                  <a:lnTo>
                    <a:pt x="492" y="2687"/>
                  </a:lnTo>
                  <a:lnTo>
                    <a:pt x="492" y="2687"/>
                  </a:lnTo>
                  <a:lnTo>
                    <a:pt x="492" y="2687"/>
                  </a:lnTo>
                  <a:lnTo>
                    <a:pt x="492" y="2687"/>
                  </a:lnTo>
                  <a:lnTo>
                    <a:pt x="492" y="2687"/>
                  </a:lnTo>
                  <a:lnTo>
                    <a:pt x="472" y="2687"/>
                  </a:lnTo>
                  <a:lnTo>
                    <a:pt x="472" y="2687"/>
                  </a:lnTo>
                  <a:lnTo>
                    <a:pt x="472" y="2687"/>
                  </a:lnTo>
                  <a:lnTo>
                    <a:pt x="472" y="2708"/>
                  </a:lnTo>
                  <a:lnTo>
                    <a:pt x="472" y="2728"/>
                  </a:lnTo>
                  <a:lnTo>
                    <a:pt x="492" y="2728"/>
                  </a:lnTo>
                  <a:lnTo>
                    <a:pt x="492" y="2728"/>
                  </a:lnTo>
                  <a:lnTo>
                    <a:pt x="492" y="2728"/>
                  </a:lnTo>
                  <a:lnTo>
                    <a:pt x="472" y="2728"/>
                  </a:lnTo>
                  <a:lnTo>
                    <a:pt x="472" y="2728"/>
                  </a:lnTo>
                  <a:lnTo>
                    <a:pt x="472" y="2708"/>
                  </a:lnTo>
                  <a:lnTo>
                    <a:pt x="451" y="2708"/>
                  </a:lnTo>
                  <a:lnTo>
                    <a:pt x="451" y="2708"/>
                  </a:lnTo>
                  <a:lnTo>
                    <a:pt x="451" y="2687"/>
                  </a:lnTo>
                  <a:lnTo>
                    <a:pt x="451" y="2687"/>
                  </a:lnTo>
                  <a:lnTo>
                    <a:pt x="451" y="2687"/>
                  </a:lnTo>
                  <a:lnTo>
                    <a:pt x="451" y="2687"/>
                  </a:lnTo>
                  <a:lnTo>
                    <a:pt x="451" y="2687"/>
                  </a:lnTo>
                  <a:lnTo>
                    <a:pt x="430" y="2666"/>
                  </a:lnTo>
                  <a:lnTo>
                    <a:pt x="451" y="2666"/>
                  </a:lnTo>
                  <a:lnTo>
                    <a:pt x="451" y="2666"/>
                  </a:lnTo>
                  <a:lnTo>
                    <a:pt x="451" y="2666"/>
                  </a:lnTo>
                  <a:lnTo>
                    <a:pt x="451" y="2666"/>
                  </a:lnTo>
                  <a:lnTo>
                    <a:pt x="451" y="2666"/>
                  </a:lnTo>
                  <a:lnTo>
                    <a:pt x="451" y="2666"/>
                  </a:lnTo>
                  <a:lnTo>
                    <a:pt x="451" y="2666"/>
                  </a:lnTo>
                  <a:lnTo>
                    <a:pt x="451" y="2666"/>
                  </a:lnTo>
                  <a:lnTo>
                    <a:pt x="451" y="2666"/>
                  </a:lnTo>
                  <a:lnTo>
                    <a:pt x="451" y="2666"/>
                  </a:lnTo>
                  <a:lnTo>
                    <a:pt x="451" y="2646"/>
                  </a:lnTo>
                  <a:lnTo>
                    <a:pt x="451" y="2646"/>
                  </a:lnTo>
                  <a:lnTo>
                    <a:pt x="451" y="2646"/>
                  </a:lnTo>
                  <a:lnTo>
                    <a:pt x="451" y="2646"/>
                  </a:lnTo>
                  <a:lnTo>
                    <a:pt x="430" y="2646"/>
                  </a:lnTo>
                  <a:lnTo>
                    <a:pt x="430" y="2626"/>
                  </a:lnTo>
                  <a:lnTo>
                    <a:pt x="410" y="2626"/>
                  </a:lnTo>
                  <a:lnTo>
                    <a:pt x="410" y="2626"/>
                  </a:lnTo>
                  <a:lnTo>
                    <a:pt x="410" y="2605"/>
                  </a:lnTo>
                  <a:lnTo>
                    <a:pt x="390" y="2605"/>
                  </a:lnTo>
                  <a:lnTo>
                    <a:pt x="390" y="2584"/>
                  </a:lnTo>
                  <a:lnTo>
                    <a:pt x="390" y="2584"/>
                  </a:lnTo>
                  <a:lnTo>
                    <a:pt x="369" y="2584"/>
                  </a:lnTo>
                  <a:lnTo>
                    <a:pt x="369" y="2584"/>
                  </a:lnTo>
                  <a:lnTo>
                    <a:pt x="369" y="2584"/>
                  </a:lnTo>
                  <a:lnTo>
                    <a:pt x="348" y="2605"/>
                  </a:lnTo>
                  <a:lnTo>
                    <a:pt x="348" y="2605"/>
                  </a:lnTo>
                  <a:lnTo>
                    <a:pt x="348" y="2605"/>
                  </a:lnTo>
                  <a:lnTo>
                    <a:pt x="348" y="2605"/>
                  </a:lnTo>
                  <a:lnTo>
                    <a:pt x="348" y="2605"/>
                  </a:lnTo>
                  <a:lnTo>
                    <a:pt x="348" y="2626"/>
                  </a:lnTo>
                  <a:lnTo>
                    <a:pt x="348" y="2646"/>
                  </a:lnTo>
                  <a:lnTo>
                    <a:pt x="348" y="2646"/>
                  </a:lnTo>
                  <a:lnTo>
                    <a:pt x="348" y="2646"/>
                  </a:lnTo>
                  <a:lnTo>
                    <a:pt x="369" y="2646"/>
                  </a:lnTo>
                  <a:lnTo>
                    <a:pt x="369" y="2666"/>
                  </a:lnTo>
                  <a:lnTo>
                    <a:pt x="369" y="2646"/>
                  </a:lnTo>
                  <a:lnTo>
                    <a:pt x="369" y="2666"/>
                  </a:lnTo>
                  <a:lnTo>
                    <a:pt x="369" y="2666"/>
                  </a:lnTo>
                  <a:lnTo>
                    <a:pt x="369" y="2687"/>
                  </a:lnTo>
                  <a:lnTo>
                    <a:pt x="369" y="2687"/>
                  </a:lnTo>
                  <a:lnTo>
                    <a:pt x="369" y="2687"/>
                  </a:lnTo>
                  <a:lnTo>
                    <a:pt x="369" y="2687"/>
                  </a:lnTo>
                  <a:lnTo>
                    <a:pt x="390" y="2687"/>
                  </a:lnTo>
                  <a:lnTo>
                    <a:pt x="390" y="2687"/>
                  </a:lnTo>
                  <a:lnTo>
                    <a:pt x="390" y="2687"/>
                  </a:lnTo>
                  <a:lnTo>
                    <a:pt x="390" y="2687"/>
                  </a:lnTo>
                  <a:lnTo>
                    <a:pt x="390" y="2687"/>
                  </a:lnTo>
                  <a:lnTo>
                    <a:pt x="410" y="2687"/>
                  </a:lnTo>
                  <a:lnTo>
                    <a:pt x="410" y="2687"/>
                  </a:lnTo>
                  <a:lnTo>
                    <a:pt x="410" y="2687"/>
                  </a:lnTo>
                  <a:lnTo>
                    <a:pt x="410" y="2708"/>
                  </a:lnTo>
                  <a:lnTo>
                    <a:pt x="410" y="2708"/>
                  </a:lnTo>
                  <a:lnTo>
                    <a:pt x="410" y="2708"/>
                  </a:lnTo>
                  <a:lnTo>
                    <a:pt x="390" y="2708"/>
                  </a:lnTo>
                  <a:lnTo>
                    <a:pt x="390" y="2708"/>
                  </a:lnTo>
                  <a:lnTo>
                    <a:pt x="410" y="2708"/>
                  </a:lnTo>
                  <a:lnTo>
                    <a:pt x="410" y="2708"/>
                  </a:lnTo>
                  <a:lnTo>
                    <a:pt x="410" y="2728"/>
                  </a:lnTo>
                  <a:lnTo>
                    <a:pt x="410" y="2728"/>
                  </a:lnTo>
                  <a:lnTo>
                    <a:pt x="410" y="2728"/>
                  </a:lnTo>
                  <a:lnTo>
                    <a:pt x="390" y="2728"/>
                  </a:lnTo>
                  <a:lnTo>
                    <a:pt x="390" y="2748"/>
                  </a:lnTo>
                  <a:lnTo>
                    <a:pt x="390" y="2748"/>
                  </a:lnTo>
                  <a:lnTo>
                    <a:pt x="390" y="2748"/>
                  </a:lnTo>
                  <a:lnTo>
                    <a:pt x="369" y="2728"/>
                  </a:lnTo>
                  <a:lnTo>
                    <a:pt x="369" y="2748"/>
                  </a:lnTo>
                  <a:lnTo>
                    <a:pt x="390" y="2748"/>
                  </a:lnTo>
                  <a:lnTo>
                    <a:pt x="390" y="2748"/>
                  </a:lnTo>
                  <a:lnTo>
                    <a:pt x="369" y="2748"/>
                  </a:lnTo>
                  <a:lnTo>
                    <a:pt x="369" y="2748"/>
                  </a:lnTo>
                  <a:lnTo>
                    <a:pt x="369" y="2748"/>
                  </a:lnTo>
                  <a:lnTo>
                    <a:pt x="369" y="2748"/>
                  </a:lnTo>
                  <a:lnTo>
                    <a:pt x="369" y="2748"/>
                  </a:lnTo>
                  <a:lnTo>
                    <a:pt x="369" y="2748"/>
                  </a:lnTo>
                  <a:lnTo>
                    <a:pt x="369" y="2748"/>
                  </a:lnTo>
                  <a:lnTo>
                    <a:pt x="369" y="2748"/>
                  </a:lnTo>
                  <a:lnTo>
                    <a:pt x="348" y="2748"/>
                  </a:lnTo>
                  <a:lnTo>
                    <a:pt x="348" y="2748"/>
                  </a:lnTo>
                  <a:lnTo>
                    <a:pt x="348" y="2748"/>
                  </a:lnTo>
                  <a:lnTo>
                    <a:pt x="348" y="2728"/>
                  </a:lnTo>
                  <a:lnTo>
                    <a:pt x="348" y="2728"/>
                  </a:lnTo>
                  <a:lnTo>
                    <a:pt x="348" y="2728"/>
                  </a:lnTo>
                  <a:lnTo>
                    <a:pt x="348" y="2728"/>
                  </a:lnTo>
                  <a:lnTo>
                    <a:pt x="348" y="2728"/>
                  </a:lnTo>
                  <a:lnTo>
                    <a:pt x="348" y="2728"/>
                  </a:lnTo>
                  <a:lnTo>
                    <a:pt x="348" y="2728"/>
                  </a:lnTo>
                  <a:lnTo>
                    <a:pt x="348" y="2728"/>
                  </a:lnTo>
                  <a:lnTo>
                    <a:pt x="348" y="2728"/>
                  </a:lnTo>
                  <a:lnTo>
                    <a:pt x="348" y="2748"/>
                  </a:lnTo>
                  <a:lnTo>
                    <a:pt x="348" y="2748"/>
                  </a:lnTo>
                  <a:lnTo>
                    <a:pt x="348" y="2748"/>
                  </a:lnTo>
                  <a:lnTo>
                    <a:pt x="348" y="2748"/>
                  </a:lnTo>
                  <a:lnTo>
                    <a:pt x="348" y="2769"/>
                  </a:lnTo>
                  <a:lnTo>
                    <a:pt x="348" y="2769"/>
                  </a:lnTo>
                  <a:lnTo>
                    <a:pt x="328" y="2769"/>
                  </a:lnTo>
                  <a:lnTo>
                    <a:pt x="328" y="2769"/>
                  </a:lnTo>
                  <a:lnTo>
                    <a:pt x="328" y="2769"/>
                  </a:lnTo>
                  <a:lnTo>
                    <a:pt x="348" y="2769"/>
                  </a:lnTo>
                  <a:lnTo>
                    <a:pt x="348" y="2790"/>
                  </a:lnTo>
                  <a:lnTo>
                    <a:pt x="369" y="2790"/>
                  </a:lnTo>
                  <a:lnTo>
                    <a:pt x="369" y="2790"/>
                  </a:lnTo>
                  <a:lnTo>
                    <a:pt x="390" y="2790"/>
                  </a:lnTo>
                  <a:lnTo>
                    <a:pt x="390" y="2769"/>
                  </a:lnTo>
                  <a:lnTo>
                    <a:pt x="390" y="2769"/>
                  </a:lnTo>
                  <a:lnTo>
                    <a:pt x="390" y="2769"/>
                  </a:lnTo>
                  <a:lnTo>
                    <a:pt x="390" y="2790"/>
                  </a:lnTo>
                  <a:lnTo>
                    <a:pt x="390" y="2790"/>
                  </a:lnTo>
                  <a:lnTo>
                    <a:pt x="390" y="2790"/>
                  </a:lnTo>
                  <a:lnTo>
                    <a:pt x="390" y="2790"/>
                  </a:lnTo>
                  <a:lnTo>
                    <a:pt x="410" y="2790"/>
                  </a:lnTo>
                  <a:lnTo>
                    <a:pt x="410" y="2790"/>
                  </a:lnTo>
                  <a:lnTo>
                    <a:pt x="410" y="2790"/>
                  </a:lnTo>
                  <a:lnTo>
                    <a:pt x="390" y="2790"/>
                  </a:lnTo>
                  <a:lnTo>
                    <a:pt x="410" y="2790"/>
                  </a:lnTo>
                  <a:lnTo>
                    <a:pt x="410" y="2790"/>
                  </a:lnTo>
                  <a:lnTo>
                    <a:pt x="430" y="2810"/>
                  </a:lnTo>
                  <a:lnTo>
                    <a:pt x="430" y="2810"/>
                  </a:lnTo>
                  <a:lnTo>
                    <a:pt x="430" y="2810"/>
                  </a:lnTo>
                  <a:lnTo>
                    <a:pt x="430" y="2810"/>
                  </a:lnTo>
                  <a:lnTo>
                    <a:pt x="430" y="2810"/>
                  </a:lnTo>
                  <a:lnTo>
                    <a:pt x="451" y="2810"/>
                  </a:lnTo>
                  <a:lnTo>
                    <a:pt x="451" y="2831"/>
                  </a:lnTo>
                  <a:lnTo>
                    <a:pt x="451" y="2831"/>
                  </a:lnTo>
                  <a:lnTo>
                    <a:pt x="451" y="2810"/>
                  </a:lnTo>
                  <a:lnTo>
                    <a:pt x="451" y="2810"/>
                  </a:lnTo>
                  <a:lnTo>
                    <a:pt x="472" y="2831"/>
                  </a:lnTo>
                  <a:lnTo>
                    <a:pt x="472" y="2831"/>
                  </a:lnTo>
                  <a:lnTo>
                    <a:pt x="472" y="2831"/>
                  </a:lnTo>
                  <a:lnTo>
                    <a:pt x="472" y="2831"/>
                  </a:lnTo>
                  <a:lnTo>
                    <a:pt x="472" y="2810"/>
                  </a:lnTo>
                  <a:lnTo>
                    <a:pt x="472" y="2810"/>
                  </a:lnTo>
                  <a:lnTo>
                    <a:pt x="472" y="2810"/>
                  </a:lnTo>
                  <a:lnTo>
                    <a:pt x="472" y="2810"/>
                  </a:lnTo>
                  <a:lnTo>
                    <a:pt x="472" y="2810"/>
                  </a:lnTo>
                  <a:lnTo>
                    <a:pt x="472" y="2810"/>
                  </a:lnTo>
                  <a:lnTo>
                    <a:pt x="472" y="2790"/>
                  </a:lnTo>
                  <a:lnTo>
                    <a:pt x="472" y="2790"/>
                  </a:lnTo>
                  <a:lnTo>
                    <a:pt x="492" y="2769"/>
                  </a:lnTo>
                  <a:lnTo>
                    <a:pt x="512" y="2769"/>
                  </a:lnTo>
                  <a:lnTo>
                    <a:pt x="512" y="2769"/>
                  </a:lnTo>
                  <a:lnTo>
                    <a:pt x="512" y="2769"/>
                  </a:lnTo>
                  <a:lnTo>
                    <a:pt x="512" y="2769"/>
                  </a:lnTo>
                  <a:lnTo>
                    <a:pt x="512" y="2790"/>
                  </a:lnTo>
                  <a:lnTo>
                    <a:pt x="533" y="2790"/>
                  </a:lnTo>
                  <a:lnTo>
                    <a:pt x="533" y="2790"/>
                  </a:lnTo>
                  <a:lnTo>
                    <a:pt x="533" y="2790"/>
                  </a:lnTo>
                  <a:lnTo>
                    <a:pt x="533" y="2790"/>
                  </a:lnTo>
                  <a:lnTo>
                    <a:pt x="554" y="2810"/>
                  </a:lnTo>
                  <a:lnTo>
                    <a:pt x="554" y="2810"/>
                  </a:lnTo>
                  <a:lnTo>
                    <a:pt x="554" y="2810"/>
                  </a:lnTo>
                  <a:lnTo>
                    <a:pt x="554" y="2810"/>
                  </a:lnTo>
                  <a:lnTo>
                    <a:pt x="554" y="2831"/>
                  </a:lnTo>
                  <a:lnTo>
                    <a:pt x="574" y="2831"/>
                  </a:lnTo>
                  <a:lnTo>
                    <a:pt x="574" y="2851"/>
                  </a:lnTo>
                  <a:lnTo>
                    <a:pt x="574" y="2831"/>
                  </a:lnTo>
                  <a:lnTo>
                    <a:pt x="574" y="2831"/>
                  </a:lnTo>
                  <a:lnTo>
                    <a:pt x="574" y="2831"/>
                  </a:lnTo>
                  <a:lnTo>
                    <a:pt x="574" y="2831"/>
                  </a:lnTo>
                  <a:lnTo>
                    <a:pt x="574" y="2831"/>
                  </a:lnTo>
                  <a:lnTo>
                    <a:pt x="574" y="2831"/>
                  </a:lnTo>
                  <a:lnTo>
                    <a:pt x="594" y="2831"/>
                  </a:lnTo>
                  <a:lnTo>
                    <a:pt x="594" y="2831"/>
                  </a:lnTo>
                  <a:lnTo>
                    <a:pt x="615" y="2831"/>
                  </a:lnTo>
                  <a:lnTo>
                    <a:pt x="636" y="2831"/>
                  </a:lnTo>
                  <a:lnTo>
                    <a:pt x="636" y="2831"/>
                  </a:lnTo>
                  <a:lnTo>
                    <a:pt x="636" y="2831"/>
                  </a:lnTo>
                  <a:lnTo>
                    <a:pt x="636" y="2831"/>
                  </a:lnTo>
                  <a:lnTo>
                    <a:pt x="636" y="2831"/>
                  </a:lnTo>
                  <a:lnTo>
                    <a:pt x="636" y="2831"/>
                  </a:lnTo>
                  <a:lnTo>
                    <a:pt x="636" y="2831"/>
                  </a:lnTo>
                  <a:lnTo>
                    <a:pt x="656" y="2831"/>
                  </a:lnTo>
                  <a:lnTo>
                    <a:pt x="656" y="2831"/>
                  </a:lnTo>
                  <a:lnTo>
                    <a:pt x="656" y="2851"/>
                  </a:lnTo>
                  <a:lnTo>
                    <a:pt x="656" y="2851"/>
                  </a:lnTo>
                  <a:lnTo>
                    <a:pt x="656" y="2851"/>
                  </a:lnTo>
                  <a:lnTo>
                    <a:pt x="676" y="2851"/>
                  </a:lnTo>
                  <a:lnTo>
                    <a:pt x="697" y="2851"/>
                  </a:lnTo>
                  <a:lnTo>
                    <a:pt x="697" y="2831"/>
                  </a:lnTo>
                  <a:lnTo>
                    <a:pt x="718" y="2851"/>
                  </a:lnTo>
                  <a:lnTo>
                    <a:pt x="718" y="2872"/>
                  </a:lnTo>
                  <a:lnTo>
                    <a:pt x="718" y="2872"/>
                  </a:lnTo>
                  <a:lnTo>
                    <a:pt x="718" y="2872"/>
                  </a:lnTo>
                  <a:lnTo>
                    <a:pt x="718" y="2872"/>
                  </a:lnTo>
                  <a:lnTo>
                    <a:pt x="718" y="2872"/>
                  </a:lnTo>
                  <a:lnTo>
                    <a:pt x="718" y="2892"/>
                  </a:lnTo>
                  <a:lnTo>
                    <a:pt x="718" y="2892"/>
                  </a:lnTo>
                  <a:lnTo>
                    <a:pt x="697" y="2892"/>
                  </a:lnTo>
                  <a:lnTo>
                    <a:pt x="697" y="2892"/>
                  </a:lnTo>
                  <a:lnTo>
                    <a:pt x="697" y="2892"/>
                  </a:lnTo>
                  <a:lnTo>
                    <a:pt x="718" y="2913"/>
                  </a:lnTo>
                  <a:lnTo>
                    <a:pt x="718" y="2913"/>
                  </a:lnTo>
                  <a:lnTo>
                    <a:pt x="718" y="2913"/>
                  </a:lnTo>
                  <a:lnTo>
                    <a:pt x="718" y="2913"/>
                  </a:lnTo>
                  <a:lnTo>
                    <a:pt x="718" y="2933"/>
                  </a:lnTo>
                  <a:lnTo>
                    <a:pt x="718" y="2933"/>
                  </a:lnTo>
                  <a:lnTo>
                    <a:pt x="718" y="2954"/>
                  </a:lnTo>
                  <a:lnTo>
                    <a:pt x="718" y="2954"/>
                  </a:lnTo>
                  <a:lnTo>
                    <a:pt x="718" y="2954"/>
                  </a:lnTo>
                  <a:lnTo>
                    <a:pt x="676" y="2974"/>
                  </a:lnTo>
                  <a:lnTo>
                    <a:pt x="676" y="2974"/>
                  </a:lnTo>
                  <a:lnTo>
                    <a:pt x="656" y="2974"/>
                  </a:lnTo>
                  <a:lnTo>
                    <a:pt x="636" y="2974"/>
                  </a:lnTo>
                  <a:lnTo>
                    <a:pt x="636" y="2995"/>
                  </a:lnTo>
                  <a:lnTo>
                    <a:pt x="656" y="2995"/>
                  </a:lnTo>
                  <a:lnTo>
                    <a:pt x="697" y="2995"/>
                  </a:lnTo>
                  <a:lnTo>
                    <a:pt x="718" y="3015"/>
                  </a:lnTo>
                  <a:lnTo>
                    <a:pt x="718" y="3015"/>
                  </a:lnTo>
                  <a:lnTo>
                    <a:pt x="718" y="3015"/>
                  </a:lnTo>
                  <a:lnTo>
                    <a:pt x="718" y="3015"/>
                  </a:lnTo>
                  <a:lnTo>
                    <a:pt x="718" y="3036"/>
                  </a:lnTo>
                  <a:lnTo>
                    <a:pt x="718" y="3036"/>
                  </a:lnTo>
                  <a:lnTo>
                    <a:pt x="718" y="3036"/>
                  </a:lnTo>
                  <a:lnTo>
                    <a:pt x="718" y="3036"/>
                  </a:lnTo>
                  <a:lnTo>
                    <a:pt x="718" y="3036"/>
                  </a:lnTo>
                  <a:lnTo>
                    <a:pt x="718" y="3036"/>
                  </a:lnTo>
                  <a:lnTo>
                    <a:pt x="718" y="3056"/>
                  </a:lnTo>
                  <a:lnTo>
                    <a:pt x="718" y="3056"/>
                  </a:lnTo>
                  <a:lnTo>
                    <a:pt x="718" y="3056"/>
                  </a:lnTo>
                  <a:lnTo>
                    <a:pt x="718" y="3077"/>
                  </a:lnTo>
                  <a:lnTo>
                    <a:pt x="718" y="3056"/>
                  </a:lnTo>
                  <a:lnTo>
                    <a:pt x="718" y="3056"/>
                  </a:lnTo>
                  <a:lnTo>
                    <a:pt x="718" y="3056"/>
                  </a:lnTo>
                  <a:lnTo>
                    <a:pt x="718" y="3056"/>
                  </a:lnTo>
                  <a:lnTo>
                    <a:pt x="738" y="3056"/>
                  </a:lnTo>
                  <a:lnTo>
                    <a:pt x="738" y="3077"/>
                  </a:lnTo>
                  <a:lnTo>
                    <a:pt x="738" y="3097"/>
                  </a:lnTo>
                  <a:lnTo>
                    <a:pt x="738" y="3097"/>
                  </a:lnTo>
                  <a:lnTo>
                    <a:pt x="738" y="3097"/>
                  </a:lnTo>
                  <a:lnTo>
                    <a:pt x="738" y="3097"/>
                  </a:lnTo>
                  <a:lnTo>
                    <a:pt x="738" y="3097"/>
                  </a:lnTo>
                  <a:lnTo>
                    <a:pt x="738" y="3097"/>
                  </a:lnTo>
                  <a:lnTo>
                    <a:pt x="738" y="3118"/>
                  </a:lnTo>
                  <a:lnTo>
                    <a:pt x="718" y="3118"/>
                  </a:lnTo>
                  <a:lnTo>
                    <a:pt x="738" y="3118"/>
                  </a:lnTo>
                  <a:lnTo>
                    <a:pt x="738" y="3118"/>
                  </a:lnTo>
                  <a:lnTo>
                    <a:pt x="738" y="3118"/>
                  </a:lnTo>
                  <a:lnTo>
                    <a:pt x="738" y="3118"/>
                  </a:lnTo>
                  <a:lnTo>
                    <a:pt x="738" y="3118"/>
                  </a:lnTo>
                  <a:lnTo>
                    <a:pt x="738" y="3118"/>
                  </a:lnTo>
                  <a:lnTo>
                    <a:pt x="738" y="3118"/>
                  </a:lnTo>
                  <a:lnTo>
                    <a:pt x="738" y="3118"/>
                  </a:lnTo>
                  <a:lnTo>
                    <a:pt x="738" y="3118"/>
                  </a:lnTo>
                  <a:lnTo>
                    <a:pt x="738" y="3118"/>
                  </a:lnTo>
                  <a:lnTo>
                    <a:pt x="738" y="3118"/>
                  </a:lnTo>
                  <a:lnTo>
                    <a:pt x="759" y="3118"/>
                  </a:lnTo>
                  <a:lnTo>
                    <a:pt x="759" y="3118"/>
                  </a:lnTo>
                  <a:lnTo>
                    <a:pt x="779" y="3097"/>
                  </a:lnTo>
                  <a:lnTo>
                    <a:pt x="779" y="3097"/>
                  </a:lnTo>
                  <a:lnTo>
                    <a:pt x="779" y="3097"/>
                  </a:lnTo>
                  <a:lnTo>
                    <a:pt x="779" y="3097"/>
                  </a:lnTo>
                  <a:lnTo>
                    <a:pt x="779" y="3097"/>
                  </a:lnTo>
                  <a:lnTo>
                    <a:pt x="779" y="3097"/>
                  </a:lnTo>
                  <a:lnTo>
                    <a:pt x="779" y="3097"/>
                  </a:lnTo>
                  <a:lnTo>
                    <a:pt x="779" y="3077"/>
                  </a:lnTo>
                  <a:lnTo>
                    <a:pt x="800" y="3077"/>
                  </a:lnTo>
                  <a:lnTo>
                    <a:pt x="800" y="3077"/>
                  </a:lnTo>
                  <a:lnTo>
                    <a:pt x="800" y="3077"/>
                  </a:lnTo>
                  <a:lnTo>
                    <a:pt x="800" y="3077"/>
                  </a:lnTo>
                  <a:lnTo>
                    <a:pt x="800" y="3077"/>
                  </a:lnTo>
                  <a:lnTo>
                    <a:pt x="800" y="3097"/>
                  </a:lnTo>
                  <a:lnTo>
                    <a:pt x="800" y="3097"/>
                  </a:lnTo>
                  <a:lnTo>
                    <a:pt x="800" y="3097"/>
                  </a:lnTo>
                  <a:lnTo>
                    <a:pt x="800" y="3118"/>
                  </a:lnTo>
                  <a:lnTo>
                    <a:pt x="800" y="3118"/>
                  </a:lnTo>
                  <a:lnTo>
                    <a:pt x="820" y="3118"/>
                  </a:lnTo>
                  <a:lnTo>
                    <a:pt x="820" y="3118"/>
                  </a:lnTo>
                  <a:lnTo>
                    <a:pt x="820" y="3097"/>
                  </a:lnTo>
                  <a:lnTo>
                    <a:pt x="820" y="3097"/>
                  </a:lnTo>
                  <a:lnTo>
                    <a:pt x="841" y="3118"/>
                  </a:lnTo>
                  <a:lnTo>
                    <a:pt x="841" y="3118"/>
                  </a:lnTo>
                  <a:lnTo>
                    <a:pt x="841" y="3118"/>
                  </a:lnTo>
                  <a:lnTo>
                    <a:pt x="841" y="3118"/>
                  </a:lnTo>
                  <a:lnTo>
                    <a:pt x="820" y="3138"/>
                  </a:lnTo>
                  <a:lnTo>
                    <a:pt x="820" y="3138"/>
                  </a:lnTo>
                  <a:lnTo>
                    <a:pt x="820" y="3138"/>
                  </a:lnTo>
                  <a:lnTo>
                    <a:pt x="820" y="3138"/>
                  </a:lnTo>
                  <a:lnTo>
                    <a:pt x="841" y="3138"/>
                  </a:lnTo>
                  <a:lnTo>
                    <a:pt x="841" y="3138"/>
                  </a:lnTo>
                  <a:lnTo>
                    <a:pt x="841" y="3138"/>
                  </a:lnTo>
                  <a:lnTo>
                    <a:pt x="841" y="3138"/>
                  </a:lnTo>
                  <a:lnTo>
                    <a:pt x="841" y="3138"/>
                  </a:lnTo>
                  <a:lnTo>
                    <a:pt x="841" y="3138"/>
                  </a:lnTo>
                  <a:lnTo>
                    <a:pt x="841" y="3138"/>
                  </a:lnTo>
                  <a:lnTo>
                    <a:pt x="841" y="3138"/>
                  </a:lnTo>
                  <a:lnTo>
                    <a:pt x="861" y="3138"/>
                  </a:lnTo>
                  <a:lnTo>
                    <a:pt x="861" y="3138"/>
                  </a:lnTo>
                  <a:lnTo>
                    <a:pt x="861" y="3138"/>
                  </a:lnTo>
                  <a:lnTo>
                    <a:pt x="861" y="3118"/>
                  </a:lnTo>
                  <a:lnTo>
                    <a:pt x="861" y="3118"/>
                  </a:lnTo>
                  <a:lnTo>
                    <a:pt x="861" y="3118"/>
                  </a:lnTo>
                  <a:lnTo>
                    <a:pt x="861" y="3118"/>
                  </a:lnTo>
                  <a:lnTo>
                    <a:pt x="861" y="3118"/>
                  </a:lnTo>
                  <a:lnTo>
                    <a:pt x="882" y="3118"/>
                  </a:lnTo>
                  <a:lnTo>
                    <a:pt x="882" y="3118"/>
                  </a:lnTo>
                  <a:lnTo>
                    <a:pt x="882" y="3118"/>
                  </a:lnTo>
                  <a:lnTo>
                    <a:pt x="882" y="3118"/>
                  </a:lnTo>
                  <a:lnTo>
                    <a:pt x="882" y="3118"/>
                  </a:lnTo>
                  <a:lnTo>
                    <a:pt x="882" y="3138"/>
                  </a:lnTo>
                  <a:lnTo>
                    <a:pt x="882" y="3138"/>
                  </a:lnTo>
                  <a:lnTo>
                    <a:pt x="882" y="3138"/>
                  </a:lnTo>
                  <a:lnTo>
                    <a:pt x="882" y="3138"/>
                  </a:lnTo>
                  <a:lnTo>
                    <a:pt x="882" y="3138"/>
                  </a:lnTo>
                  <a:lnTo>
                    <a:pt x="882" y="3159"/>
                  </a:lnTo>
                  <a:lnTo>
                    <a:pt x="882" y="3159"/>
                  </a:lnTo>
                  <a:lnTo>
                    <a:pt x="882" y="3159"/>
                  </a:lnTo>
                  <a:lnTo>
                    <a:pt x="882" y="3159"/>
                  </a:lnTo>
                  <a:lnTo>
                    <a:pt x="882" y="3159"/>
                  </a:lnTo>
                  <a:lnTo>
                    <a:pt x="882" y="3159"/>
                  </a:lnTo>
                  <a:lnTo>
                    <a:pt x="882" y="3159"/>
                  </a:lnTo>
                  <a:lnTo>
                    <a:pt x="861" y="3159"/>
                  </a:lnTo>
                  <a:lnTo>
                    <a:pt x="861" y="3159"/>
                  </a:lnTo>
                  <a:lnTo>
                    <a:pt x="861" y="3159"/>
                  </a:lnTo>
                  <a:lnTo>
                    <a:pt x="861" y="3159"/>
                  </a:lnTo>
                  <a:lnTo>
                    <a:pt x="861" y="3179"/>
                  </a:lnTo>
                  <a:lnTo>
                    <a:pt x="861" y="3179"/>
                  </a:lnTo>
                  <a:lnTo>
                    <a:pt x="861" y="3179"/>
                  </a:lnTo>
                  <a:lnTo>
                    <a:pt x="882" y="3179"/>
                  </a:lnTo>
                  <a:lnTo>
                    <a:pt x="882" y="3179"/>
                  </a:lnTo>
                  <a:lnTo>
                    <a:pt x="882" y="3179"/>
                  </a:lnTo>
                  <a:lnTo>
                    <a:pt x="882" y="3200"/>
                  </a:lnTo>
                  <a:lnTo>
                    <a:pt x="861" y="3200"/>
                  </a:lnTo>
                  <a:lnTo>
                    <a:pt x="861" y="3200"/>
                  </a:lnTo>
                  <a:lnTo>
                    <a:pt x="861" y="3200"/>
                  </a:lnTo>
                  <a:lnTo>
                    <a:pt x="861" y="3200"/>
                  </a:lnTo>
                  <a:lnTo>
                    <a:pt x="841" y="3200"/>
                  </a:lnTo>
                  <a:lnTo>
                    <a:pt x="841" y="3220"/>
                  </a:lnTo>
                  <a:lnTo>
                    <a:pt x="841" y="3200"/>
                  </a:lnTo>
                  <a:lnTo>
                    <a:pt x="820" y="3200"/>
                  </a:lnTo>
                  <a:lnTo>
                    <a:pt x="820" y="3200"/>
                  </a:lnTo>
                  <a:lnTo>
                    <a:pt x="820" y="3200"/>
                  </a:lnTo>
                  <a:lnTo>
                    <a:pt x="820" y="3200"/>
                  </a:lnTo>
                  <a:lnTo>
                    <a:pt x="841" y="3200"/>
                  </a:lnTo>
                  <a:lnTo>
                    <a:pt x="820" y="3200"/>
                  </a:lnTo>
                  <a:lnTo>
                    <a:pt x="820" y="3200"/>
                  </a:lnTo>
                  <a:lnTo>
                    <a:pt x="820" y="3200"/>
                  </a:lnTo>
                  <a:lnTo>
                    <a:pt x="820" y="3200"/>
                  </a:lnTo>
                  <a:lnTo>
                    <a:pt x="820" y="3200"/>
                  </a:lnTo>
                  <a:lnTo>
                    <a:pt x="820" y="3200"/>
                  </a:lnTo>
                  <a:lnTo>
                    <a:pt x="820" y="3200"/>
                  </a:lnTo>
                  <a:lnTo>
                    <a:pt x="800" y="3200"/>
                  </a:lnTo>
                  <a:lnTo>
                    <a:pt x="800" y="3200"/>
                  </a:lnTo>
                  <a:lnTo>
                    <a:pt x="800" y="3200"/>
                  </a:lnTo>
                  <a:lnTo>
                    <a:pt x="800" y="3200"/>
                  </a:lnTo>
                  <a:lnTo>
                    <a:pt x="800" y="3200"/>
                  </a:lnTo>
                  <a:lnTo>
                    <a:pt x="800" y="3200"/>
                  </a:lnTo>
                  <a:lnTo>
                    <a:pt x="800" y="3200"/>
                  </a:lnTo>
                  <a:lnTo>
                    <a:pt x="800" y="3200"/>
                  </a:lnTo>
                  <a:lnTo>
                    <a:pt x="800" y="3200"/>
                  </a:lnTo>
                  <a:lnTo>
                    <a:pt x="800" y="3200"/>
                  </a:lnTo>
                  <a:lnTo>
                    <a:pt x="800" y="3200"/>
                  </a:lnTo>
                  <a:lnTo>
                    <a:pt x="800" y="3200"/>
                  </a:lnTo>
                  <a:lnTo>
                    <a:pt x="800" y="3200"/>
                  </a:lnTo>
                  <a:lnTo>
                    <a:pt x="779" y="3200"/>
                  </a:lnTo>
                  <a:lnTo>
                    <a:pt x="800" y="3200"/>
                  </a:lnTo>
                  <a:lnTo>
                    <a:pt x="800" y="3200"/>
                  </a:lnTo>
                  <a:lnTo>
                    <a:pt x="800" y="3200"/>
                  </a:lnTo>
                  <a:lnTo>
                    <a:pt x="800" y="3200"/>
                  </a:lnTo>
                  <a:lnTo>
                    <a:pt x="779" y="3200"/>
                  </a:lnTo>
                  <a:lnTo>
                    <a:pt x="779" y="3200"/>
                  </a:lnTo>
                  <a:lnTo>
                    <a:pt x="779" y="3220"/>
                  </a:lnTo>
                  <a:lnTo>
                    <a:pt x="759" y="3200"/>
                  </a:lnTo>
                  <a:lnTo>
                    <a:pt x="759" y="3220"/>
                  </a:lnTo>
                  <a:lnTo>
                    <a:pt x="759" y="3220"/>
                  </a:lnTo>
                  <a:lnTo>
                    <a:pt x="779" y="3220"/>
                  </a:lnTo>
                  <a:lnTo>
                    <a:pt x="779" y="3220"/>
                  </a:lnTo>
                  <a:lnTo>
                    <a:pt x="779" y="3220"/>
                  </a:lnTo>
                  <a:lnTo>
                    <a:pt x="779" y="3220"/>
                  </a:lnTo>
                  <a:lnTo>
                    <a:pt x="779" y="3220"/>
                  </a:lnTo>
                  <a:lnTo>
                    <a:pt x="779" y="3220"/>
                  </a:lnTo>
                  <a:lnTo>
                    <a:pt x="779" y="3220"/>
                  </a:lnTo>
                  <a:lnTo>
                    <a:pt x="759" y="3220"/>
                  </a:lnTo>
                  <a:lnTo>
                    <a:pt x="759" y="3220"/>
                  </a:lnTo>
                  <a:lnTo>
                    <a:pt x="759" y="3241"/>
                  </a:lnTo>
                  <a:lnTo>
                    <a:pt x="759" y="3241"/>
                  </a:lnTo>
                  <a:lnTo>
                    <a:pt x="779" y="3241"/>
                  </a:lnTo>
                  <a:lnTo>
                    <a:pt x="779" y="3261"/>
                  </a:lnTo>
                  <a:lnTo>
                    <a:pt x="779" y="3261"/>
                  </a:lnTo>
                  <a:lnTo>
                    <a:pt x="779" y="3282"/>
                  </a:lnTo>
                  <a:lnTo>
                    <a:pt x="779" y="3282"/>
                  </a:lnTo>
                  <a:lnTo>
                    <a:pt x="779" y="3282"/>
                  </a:lnTo>
                  <a:lnTo>
                    <a:pt x="800" y="3282"/>
                  </a:lnTo>
                  <a:lnTo>
                    <a:pt x="800" y="3282"/>
                  </a:lnTo>
                  <a:lnTo>
                    <a:pt x="800" y="3282"/>
                  </a:lnTo>
                  <a:lnTo>
                    <a:pt x="800" y="3282"/>
                  </a:lnTo>
                  <a:lnTo>
                    <a:pt x="800" y="3282"/>
                  </a:lnTo>
                  <a:lnTo>
                    <a:pt x="800" y="3261"/>
                  </a:lnTo>
                  <a:lnTo>
                    <a:pt x="800" y="3261"/>
                  </a:lnTo>
                  <a:lnTo>
                    <a:pt x="800" y="3261"/>
                  </a:lnTo>
                  <a:lnTo>
                    <a:pt x="800" y="3261"/>
                  </a:lnTo>
                  <a:lnTo>
                    <a:pt x="800" y="3261"/>
                  </a:lnTo>
                  <a:lnTo>
                    <a:pt x="800" y="3261"/>
                  </a:lnTo>
                  <a:lnTo>
                    <a:pt x="800" y="3241"/>
                  </a:lnTo>
                  <a:lnTo>
                    <a:pt x="820" y="3241"/>
                  </a:lnTo>
                  <a:lnTo>
                    <a:pt x="820" y="3241"/>
                  </a:lnTo>
                  <a:lnTo>
                    <a:pt x="820" y="3241"/>
                  </a:lnTo>
                  <a:lnTo>
                    <a:pt x="820" y="3241"/>
                  </a:lnTo>
                  <a:lnTo>
                    <a:pt x="820" y="3241"/>
                  </a:lnTo>
                  <a:lnTo>
                    <a:pt x="820" y="3241"/>
                  </a:lnTo>
                  <a:lnTo>
                    <a:pt x="820" y="3241"/>
                  </a:lnTo>
                  <a:lnTo>
                    <a:pt x="820" y="3261"/>
                  </a:lnTo>
                  <a:lnTo>
                    <a:pt x="820" y="3261"/>
                  </a:lnTo>
                  <a:lnTo>
                    <a:pt x="820" y="3261"/>
                  </a:lnTo>
                  <a:lnTo>
                    <a:pt x="820" y="3261"/>
                  </a:lnTo>
                  <a:lnTo>
                    <a:pt x="820" y="3261"/>
                  </a:lnTo>
                  <a:lnTo>
                    <a:pt x="820" y="3261"/>
                  </a:lnTo>
                  <a:lnTo>
                    <a:pt x="820" y="3261"/>
                  </a:lnTo>
                  <a:lnTo>
                    <a:pt x="820" y="3241"/>
                  </a:lnTo>
                  <a:lnTo>
                    <a:pt x="820" y="3241"/>
                  </a:lnTo>
                  <a:lnTo>
                    <a:pt x="820" y="3241"/>
                  </a:lnTo>
                  <a:lnTo>
                    <a:pt x="820" y="3241"/>
                  </a:lnTo>
                  <a:lnTo>
                    <a:pt x="820" y="3241"/>
                  </a:lnTo>
                  <a:lnTo>
                    <a:pt x="841" y="3241"/>
                  </a:lnTo>
                  <a:lnTo>
                    <a:pt x="841" y="3241"/>
                  </a:lnTo>
                  <a:lnTo>
                    <a:pt x="841" y="3241"/>
                  </a:lnTo>
                  <a:lnTo>
                    <a:pt x="841" y="3241"/>
                  </a:lnTo>
                  <a:lnTo>
                    <a:pt x="861" y="3261"/>
                  </a:lnTo>
                  <a:lnTo>
                    <a:pt x="861" y="3261"/>
                  </a:lnTo>
                  <a:lnTo>
                    <a:pt x="861" y="3241"/>
                  </a:lnTo>
                  <a:lnTo>
                    <a:pt x="882" y="3241"/>
                  </a:lnTo>
                  <a:lnTo>
                    <a:pt x="882" y="3241"/>
                  </a:lnTo>
                  <a:lnTo>
                    <a:pt x="882" y="3261"/>
                  </a:lnTo>
                  <a:lnTo>
                    <a:pt x="882" y="3241"/>
                  </a:lnTo>
                  <a:lnTo>
                    <a:pt x="902" y="3241"/>
                  </a:lnTo>
                  <a:lnTo>
                    <a:pt x="902" y="3241"/>
                  </a:lnTo>
                  <a:lnTo>
                    <a:pt x="902" y="3241"/>
                  </a:lnTo>
                  <a:lnTo>
                    <a:pt x="923" y="3241"/>
                  </a:lnTo>
                  <a:lnTo>
                    <a:pt x="923" y="3241"/>
                  </a:lnTo>
                  <a:lnTo>
                    <a:pt x="943" y="3241"/>
                  </a:lnTo>
                  <a:lnTo>
                    <a:pt x="943" y="3241"/>
                  </a:lnTo>
                  <a:lnTo>
                    <a:pt x="943" y="3241"/>
                  </a:lnTo>
                  <a:lnTo>
                    <a:pt x="943" y="3241"/>
                  </a:lnTo>
                  <a:lnTo>
                    <a:pt x="964" y="3241"/>
                  </a:lnTo>
                  <a:lnTo>
                    <a:pt x="964" y="3241"/>
                  </a:lnTo>
                  <a:lnTo>
                    <a:pt x="964" y="3220"/>
                  </a:lnTo>
                  <a:lnTo>
                    <a:pt x="964" y="3220"/>
                  </a:lnTo>
                  <a:lnTo>
                    <a:pt x="964" y="3220"/>
                  </a:lnTo>
                  <a:lnTo>
                    <a:pt x="964" y="3220"/>
                  </a:lnTo>
                  <a:lnTo>
                    <a:pt x="984" y="3220"/>
                  </a:lnTo>
                  <a:lnTo>
                    <a:pt x="1005" y="3200"/>
                  </a:lnTo>
                  <a:lnTo>
                    <a:pt x="1005" y="3200"/>
                  </a:lnTo>
                  <a:lnTo>
                    <a:pt x="1005" y="3200"/>
                  </a:lnTo>
                  <a:lnTo>
                    <a:pt x="1025" y="3200"/>
                  </a:lnTo>
                  <a:lnTo>
                    <a:pt x="1025" y="3200"/>
                  </a:lnTo>
                  <a:lnTo>
                    <a:pt x="1025" y="3200"/>
                  </a:lnTo>
                  <a:lnTo>
                    <a:pt x="1066" y="3200"/>
                  </a:lnTo>
                  <a:lnTo>
                    <a:pt x="1066" y="3200"/>
                  </a:lnTo>
                  <a:lnTo>
                    <a:pt x="1066" y="3200"/>
                  </a:lnTo>
                  <a:lnTo>
                    <a:pt x="1066" y="3200"/>
                  </a:lnTo>
                  <a:lnTo>
                    <a:pt x="1066" y="3200"/>
                  </a:lnTo>
                  <a:lnTo>
                    <a:pt x="1087" y="3179"/>
                  </a:lnTo>
                  <a:lnTo>
                    <a:pt x="1128" y="3179"/>
                  </a:lnTo>
                  <a:lnTo>
                    <a:pt x="1128" y="3179"/>
                  </a:lnTo>
                  <a:lnTo>
                    <a:pt x="1148" y="3179"/>
                  </a:lnTo>
                  <a:lnTo>
                    <a:pt x="1148" y="3179"/>
                  </a:lnTo>
                  <a:lnTo>
                    <a:pt x="1148" y="3179"/>
                  </a:lnTo>
                  <a:lnTo>
                    <a:pt x="1128" y="3179"/>
                  </a:lnTo>
                  <a:lnTo>
                    <a:pt x="1107" y="3200"/>
                  </a:lnTo>
                  <a:lnTo>
                    <a:pt x="1128" y="3200"/>
                  </a:lnTo>
                  <a:lnTo>
                    <a:pt x="1128" y="3200"/>
                  </a:lnTo>
                  <a:lnTo>
                    <a:pt x="1107" y="3200"/>
                  </a:lnTo>
                  <a:lnTo>
                    <a:pt x="1107" y="3200"/>
                  </a:lnTo>
                  <a:lnTo>
                    <a:pt x="1107" y="3200"/>
                  </a:lnTo>
                  <a:lnTo>
                    <a:pt x="1107" y="3220"/>
                  </a:lnTo>
                  <a:lnTo>
                    <a:pt x="1107" y="3220"/>
                  </a:lnTo>
                  <a:lnTo>
                    <a:pt x="1107" y="3220"/>
                  </a:lnTo>
                  <a:lnTo>
                    <a:pt x="1107" y="3220"/>
                  </a:lnTo>
                  <a:lnTo>
                    <a:pt x="1107" y="3220"/>
                  </a:lnTo>
                  <a:lnTo>
                    <a:pt x="1107" y="3220"/>
                  </a:lnTo>
                  <a:lnTo>
                    <a:pt x="1107" y="3220"/>
                  </a:lnTo>
                  <a:lnTo>
                    <a:pt x="1087" y="3220"/>
                  </a:lnTo>
                  <a:lnTo>
                    <a:pt x="1087" y="3220"/>
                  </a:lnTo>
                  <a:lnTo>
                    <a:pt x="1087" y="3241"/>
                  </a:lnTo>
                  <a:lnTo>
                    <a:pt x="1087" y="3241"/>
                  </a:lnTo>
                  <a:lnTo>
                    <a:pt x="1087" y="3241"/>
                  </a:lnTo>
                  <a:lnTo>
                    <a:pt x="1087" y="3241"/>
                  </a:lnTo>
                  <a:lnTo>
                    <a:pt x="1087" y="3241"/>
                  </a:lnTo>
                  <a:lnTo>
                    <a:pt x="1107" y="3241"/>
                  </a:lnTo>
                  <a:lnTo>
                    <a:pt x="1107" y="3241"/>
                  </a:lnTo>
                  <a:lnTo>
                    <a:pt x="1107" y="3241"/>
                  </a:lnTo>
                  <a:lnTo>
                    <a:pt x="1107" y="3241"/>
                  </a:lnTo>
                  <a:lnTo>
                    <a:pt x="1087" y="3241"/>
                  </a:lnTo>
                  <a:lnTo>
                    <a:pt x="1087" y="3241"/>
                  </a:lnTo>
                  <a:lnTo>
                    <a:pt x="1087" y="3241"/>
                  </a:lnTo>
                  <a:lnTo>
                    <a:pt x="1087" y="3241"/>
                  </a:lnTo>
                  <a:lnTo>
                    <a:pt x="1087" y="3241"/>
                  </a:lnTo>
                  <a:lnTo>
                    <a:pt x="1087" y="3241"/>
                  </a:lnTo>
                  <a:lnTo>
                    <a:pt x="1066" y="3241"/>
                  </a:lnTo>
                  <a:lnTo>
                    <a:pt x="1066" y="3241"/>
                  </a:lnTo>
                  <a:lnTo>
                    <a:pt x="1066" y="3241"/>
                  </a:lnTo>
                  <a:lnTo>
                    <a:pt x="1066" y="3241"/>
                  </a:lnTo>
                  <a:lnTo>
                    <a:pt x="1066" y="3241"/>
                  </a:lnTo>
                  <a:lnTo>
                    <a:pt x="1066" y="3241"/>
                  </a:lnTo>
                  <a:lnTo>
                    <a:pt x="1066" y="3241"/>
                  </a:lnTo>
                  <a:lnTo>
                    <a:pt x="1046" y="3241"/>
                  </a:lnTo>
                  <a:lnTo>
                    <a:pt x="1046" y="3241"/>
                  </a:lnTo>
                  <a:lnTo>
                    <a:pt x="1066" y="3241"/>
                  </a:lnTo>
                  <a:lnTo>
                    <a:pt x="1066" y="3241"/>
                  </a:lnTo>
                  <a:lnTo>
                    <a:pt x="1066" y="3241"/>
                  </a:lnTo>
                  <a:lnTo>
                    <a:pt x="1046" y="3241"/>
                  </a:lnTo>
                  <a:lnTo>
                    <a:pt x="1046" y="3241"/>
                  </a:lnTo>
                  <a:lnTo>
                    <a:pt x="1046" y="3241"/>
                  </a:lnTo>
                  <a:lnTo>
                    <a:pt x="1046" y="3241"/>
                  </a:lnTo>
                  <a:lnTo>
                    <a:pt x="1046" y="3241"/>
                  </a:lnTo>
                  <a:lnTo>
                    <a:pt x="1046" y="3241"/>
                  </a:lnTo>
                  <a:lnTo>
                    <a:pt x="1046" y="3261"/>
                  </a:lnTo>
                  <a:lnTo>
                    <a:pt x="1046" y="3261"/>
                  </a:lnTo>
                  <a:lnTo>
                    <a:pt x="1046" y="3261"/>
                  </a:lnTo>
                  <a:lnTo>
                    <a:pt x="1046" y="3261"/>
                  </a:lnTo>
                  <a:lnTo>
                    <a:pt x="1066" y="3261"/>
                  </a:lnTo>
                  <a:lnTo>
                    <a:pt x="1066" y="3261"/>
                  </a:lnTo>
                  <a:lnTo>
                    <a:pt x="1066" y="3261"/>
                  </a:lnTo>
                  <a:lnTo>
                    <a:pt x="1066" y="3282"/>
                  </a:lnTo>
                  <a:lnTo>
                    <a:pt x="1046" y="3282"/>
                  </a:lnTo>
                  <a:lnTo>
                    <a:pt x="1046" y="3282"/>
                  </a:lnTo>
                  <a:lnTo>
                    <a:pt x="1046" y="3282"/>
                  </a:lnTo>
                  <a:lnTo>
                    <a:pt x="1046" y="3282"/>
                  </a:lnTo>
                  <a:lnTo>
                    <a:pt x="1046" y="3282"/>
                  </a:lnTo>
                  <a:lnTo>
                    <a:pt x="1046" y="3282"/>
                  </a:lnTo>
                  <a:lnTo>
                    <a:pt x="1046" y="3282"/>
                  </a:lnTo>
                  <a:lnTo>
                    <a:pt x="1046" y="3282"/>
                  </a:lnTo>
                  <a:lnTo>
                    <a:pt x="1046" y="3282"/>
                  </a:lnTo>
                  <a:lnTo>
                    <a:pt x="1046" y="3282"/>
                  </a:lnTo>
                  <a:lnTo>
                    <a:pt x="1046" y="3282"/>
                  </a:lnTo>
                  <a:lnTo>
                    <a:pt x="1046" y="3282"/>
                  </a:lnTo>
                  <a:lnTo>
                    <a:pt x="1066" y="3282"/>
                  </a:lnTo>
                  <a:lnTo>
                    <a:pt x="1066" y="3282"/>
                  </a:lnTo>
                  <a:lnTo>
                    <a:pt x="1066" y="3302"/>
                  </a:lnTo>
                  <a:lnTo>
                    <a:pt x="1066" y="3302"/>
                  </a:lnTo>
                  <a:lnTo>
                    <a:pt x="1066" y="3302"/>
                  </a:lnTo>
                  <a:lnTo>
                    <a:pt x="1066" y="3302"/>
                  </a:lnTo>
                  <a:lnTo>
                    <a:pt x="1046" y="3302"/>
                  </a:lnTo>
                  <a:lnTo>
                    <a:pt x="1046" y="3302"/>
                  </a:lnTo>
                  <a:lnTo>
                    <a:pt x="1046" y="3302"/>
                  </a:lnTo>
                  <a:lnTo>
                    <a:pt x="1025" y="3302"/>
                  </a:lnTo>
                  <a:lnTo>
                    <a:pt x="1025" y="3302"/>
                  </a:lnTo>
                  <a:lnTo>
                    <a:pt x="1025" y="3302"/>
                  </a:lnTo>
                  <a:lnTo>
                    <a:pt x="1005" y="3302"/>
                  </a:lnTo>
                  <a:lnTo>
                    <a:pt x="1005" y="3302"/>
                  </a:lnTo>
                  <a:lnTo>
                    <a:pt x="984" y="3302"/>
                  </a:lnTo>
                  <a:lnTo>
                    <a:pt x="984" y="3323"/>
                  </a:lnTo>
                  <a:lnTo>
                    <a:pt x="964" y="3323"/>
                  </a:lnTo>
                  <a:lnTo>
                    <a:pt x="964" y="3323"/>
                  </a:lnTo>
                  <a:lnTo>
                    <a:pt x="964" y="3323"/>
                  </a:lnTo>
                  <a:lnTo>
                    <a:pt x="964" y="3323"/>
                  </a:lnTo>
                  <a:lnTo>
                    <a:pt x="943" y="3323"/>
                  </a:lnTo>
                  <a:lnTo>
                    <a:pt x="943" y="3323"/>
                  </a:lnTo>
                  <a:lnTo>
                    <a:pt x="923" y="3323"/>
                  </a:lnTo>
                  <a:lnTo>
                    <a:pt x="923" y="3323"/>
                  </a:lnTo>
                  <a:lnTo>
                    <a:pt x="923" y="3323"/>
                  </a:lnTo>
                  <a:lnTo>
                    <a:pt x="923" y="3343"/>
                  </a:lnTo>
                  <a:lnTo>
                    <a:pt x="923" y="3343"/>
                  </a:lnTo>
                  <a:lnTo>
                    <a:pt x="902" y="3343"/>
                  </a:lnTo>
                  <a:lnTo>
                    <a:pt x="902" y="3343"/>
                  </a:lnTo>
                  <a:lnTo>
                    <a:pt x="882" y="3364"/>
                  </a:lnTo>
                  <a:lnTo>
                    <a:pt x="861" y="3364"/>
                  </a:lnTo>
                  <a:lnTo>
                    <a:pt x="861" y="3364"/>
                  </a:lnTo>
                  <a:lnTo>
                    <a:pt x="861" y="3364"/>
                  </a:lnTo>
                  <a:lnTo>
                    <a:pt x="861" y="3364"/>
                  </a:lnTo>
                  <a:lnTo>
                    <a:pt x="861" y="3364"/>
                  </a:lnTo>
                  <a:lnTo>
                    <a:pt x="86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41" y="3385"/>
                  </a:lnTo>
                  <a:lnTo>
                    <a:pt x="861" y="3385"/>
                  </a:lnTo>
                  <a:lnTo>
                    <a:pt x="861" y="3405"/>
                  </a:lnTo>
                  <a:lnTo>
                    <a:pt x="861" y="3405"/>
                  </a:lnTo>
                  <a:lnTo>
                    <a:pt x="861" y="3385"/>
                  </a:lnTo>
                  <a:lnTo>
                    <a:pt x="861" y="3385"/>
                  </a:lnTo>
                  <a:lnTo>
                    <a:pt x="882" y="3405"/>
                  </a:lnTo>
                  <a:lnTo>
                    <a:pt x="882" y="3405"/>
                  </a:lnTo>
                  <a:lnTo>
                    <a:pt x="882" y="3405"/>
                  </a:lnTo>
                  <a:lnTo>
                    <a:pt x="882" y="3405"/>
                  </a:lnTo>
                  <a:lnTo>
                    <a:pt x="882" y="3405"/>
                  </a:lnTo>
                  <a:lnTo>
                    <a:pt x="882" y="3385"/>
                  </a:lnTo>
                  <a:lnTo>
                    <a:pt x="902" y="3385"/>
                  </a:lnTo>
                  <a:lnTo>
                    <a:pt x="902" y="3385"/>
                  </a:lnTo>
                  <a:lnTo>
                    <a:pt x="902" y="3385"/>
                  </a:lnTo>
                  <a:lnTo>
                    <a:pt x="923" y="3385"/>
                  </a:lnTo>
                  <a:lnTo>
                    <a:pt x="923" y="3385"/>
                  </a:lnTo>
                  <a:lnTo>
                    <a:pt x="923" y="3385"/>
                  </a:lnTo>
                  <a:lnTo>
                    <a:pt x="943" y="3385"/>
                  </a:lnTo>
                  <a:lnTo>
                    <a:pt x="943" y="3385"/>
                  </a:lnTo>
                  <a:lnTo>
                    <a:pt x="943" y="3364"/>
                  </a:lnTo>
                  <a:lnTo>
                    <a:pt x="943" y="3364"/>
                  </a:lnTo>
                  <a:lnTo>
                    <a:pt x="943" y="3364"/>
                  </a:lnTo>
                  <a:lnTo>
                    <a:pt x="943" y="3343"/>
                  </a:lnTo>
                  <a:lnTo>
                    <a:pt x="943" y="3343"/>
                  </a:lnTo>
                  <a:lnTo>
                    <a:pt x="964" y="3343"/>
                  </a:lnTo>
                  <a:lnTo>
                    <a:pt x="964" y="3343"/>
                  </a:lnTo>
                  <a:lnTo>
                    <a:pt x="964" y="3343"/>
                  </a:lnTo>
                  <a:lnTo>
                    <a:pt x="964" y="3343"/>
                  </a:lnTo>
                  <a:lnTo>
                    <a:pt x="984" y="3343"/>
                  </a:lnTo>
                  <a:lnTo>
                    <a:pt x="984" y="3323"/>
                  </a:lnTo>
                  <a:lnTo>
                    <a:pt x="984" y="3343"/>
                  </a:lnTo>
                  <a:lnTo>
                    <a:pt x="984" y="3323"/>
                  </a:lnTo>
                  <a:lnTo>
                    <a:pt x="984" y="3323"/>
                  </a:lnTo>
                  <a:lnTo>
                    <a:pt x="1005" y="3343"/>
                  </a:lnTo>
                  <a:lnTo>
                    <a:pt x="1005" y="3343"/>
                  </a:lnTo>
                  <a:lnTo>
                    <a:pt x="1005" y="3343"/>
                  </a:lnTo>
                  <a:lnTo>
                    <a:pt x="1005" y="3323"/>
                  </a:lnTo>
                  <a:lnTo>
                    <a:pt x="1005" y="3323"/>
                  </a:lnTo>
                  <a:lnTo>
                    <a:pt x="1005" y="3323"/>
                  </a:lnTo>
                  <a:lnTo>
                    <a:pt x="1025" y="3343"/>
                  </a:lnTo>
                  <a:lnTo>
                    <a:pt x="1025" y="3323"/>
                  </a:lnTo>
                  <a:lnTo>
                    <a:pt x="1025" y="3323"/>
                  </a:lnTo>
                  <a:lnTo>
                    <a:pt x="1025" y="3323"/>
                  </a:lnTo>
                  <a:lnTo>
                    <a:pt x="1025" y="3323"/>
                  </a:lnTo>
                  <a:lnTo>
                    <a:pt x="1025" y="3323"/>
                  </a:lnTo>
                  <a:lnTo>
                    <a:pt x="1025" y="3323"/>
                  </a:lnTo>
                  <a:lnTo>
                    <a:pt x="1046" y="3323"/>
                  </a:lnTo>
                  <a:lnTo>
                    <a:pt x="1046" y="3323"/>
                  </a:lnTo>
                  <a:lnTo>
                    <a:pt x="1046" y="3323"/>
                  </a:lnTo>
                  <a:lnTo>
                    <a:pt x="1046" y="3323"/>
                  </a:lnTo>
                  <a:lnTo>
                    <a:pt x="1066" y="3323"/>
                  </a:lnTo>
                  <a:lnTo>
                    <a:pt x="1066" y="3302"/>
                  </a:lnTo>
                  <a:lnTo>
                    <a:pt x="1066" y="3323"/>
                  </a:lnTo>
                  <a:lnTo>
                    <a:pt x="1066" y="3323"/>
                  </a:lnTo>
                  <a:lnTo>
                    <a:pt x="1066" y="3302"/>
                  </a:lnTo>
                  <a:lnTo>
                    <a:pt x="1087" y="3302"/>
                  </a:lnTo>
                  <a:lnTo>
                    <a:pt x="1087" y="3302"/>
                  </a:lnTo>
                  <a:lnTo>
                    <a:pt x="1087" y="3302"/>
                  </a:lnTo>
                  <a:lnTo>
                    <a:pt x="1087" y="3302"/>
                  </a:lnTo>
                  <a:lnTo>
                    <a:pt x="1087" y="3302"/>
                  </a:lnTo>
                  <a:lnTo>
                    <a:pt x="1087" y="3302"/>
                  </a:lnTo>
                  <a:lnTo>
                    <a:pt x="1107" y="3323"/>
                  </a:lnTo>
                  <a:lnTo>
                    <a:pt x="1087" y="3302"/>
                  </a:lnTo>
                  <a:lnTo>
                    <a:pt x="1087" y="3302"/>
                  </a:lnTo>
                  <a:lnTo>
                    <a:pt x="1087" y="3302"/>
                  </a:lnTo>
                  <a:lnTo>
                    <a:pt x="1087" y="3302"/>
                  </a:lnTo>
                  <a:lnTo>
                    <a:pt x="1087" y="3323"/>
                  </a:lnTo>
                  <a:lnTo>
                    <a:pt x="1087" y="3323"/>
                  </a:lnTo>
                  <a:lnTo>
                    <a:pt x="1087" y="3323"/>
                  </a:lnTo>
                  <a:lnTo>
                    <a:pt x="1087" y="3323"/>
                  </a:lnTo>
                  <a:lnTo>
                    <a:pt x="1087" y="3323"/>
                  </a:lnTo>
                  <a:lnTo>
                    <a:pt x="1087" y="3323"/>
                  </a:lnTo>
                  <a:lnTo>
                    <a:pt x="1087" y="3323"/>
                  </a:lnTo>
                  <a:lnTo>
                    <a:pt x="1087" y="3343"/>
                  </a:lnTo>
                  <a:lnTo>
                    <a:pt x="1087" y="3343"/>
                  </a:lnTo>
                  <a:lnTo>
                    <a:pt x="1087" y="3323"/>
                  </a:lnTo>
                  <a:lnTo>
                    <a:pt x="1087" y="3323"/>
                  </a:lnTo>
                  <a:lnTo>
                    <a:pt x="1066" y="3323"/>
                  </a:lnTo>
                  <a:lnTo>
                    <a:pt x="1066" y="3343"/>
                  </a:lnTo>
                  <a:lnTo>
                    <a:pt x="1066" y="3343"/>
                  </a:lnTo>
                  <a:lnTo>
                    <a:pt x="1066" y="3343"/>
                  </a:lnTo>
                  <a:lnTo>
                    <a:pt x="1066" y="3343"/>
                  </a:lnTo>
                  <a:lnTo>
                    <a:pt x="1066" y="3343"/>
                  </a:lnTo>
                  <a:lnTo>
                    <a:pt x="1066" y="3343"/>
                  </a:lnTo>
                  <a:lnTo>
                    <a:pt x="1066" y="3343"/>
                  </a:lnTo>
                  <a:lnTo>
                    <a:pt x="1046" y="3343"/>
                  </a:lnTo>
                  <a:lnTo>
                    <a:pt x="1046" y="3343"/>
                  </a:lnTo>
                  <a:lnTo>
                    <a:pt x="1046" y="3364"/>
                  </a:lnTo>
                  <a:lnTo>
                    <a:pt x="1046" y="3364"/>
                  </a:lnTo>
                  <a:lnTo>
                    <a:pt x="1066" y="3364"/>
                  </a:lnTo>
                  <a:lnTo>
                    <a:pt x="1066" y="3343"/>
                  </a:lnTo>
                  <a:lnTo>
                    <a:pt x="1066" y="3364"/>
                  </a:lnTo>
                  <a:lnTo>
                    <a:pt x="1066" y="3364"/>
                  </a:lnTo>
                  <a:lnTo>
                    <a:pt x="1066" y="3364"/>
                  </a:lnTo>
                  <a:lnTo>
                    <a:pt x="1066" y="3343"/>
                  </a:lnTo>
                  <a:lnTo>
                    <a:pt x="1066" y="3343"/>
                  </a:lnTo>
                  <a:lnTo>
                    <a:pt x="1066" y="3343"/>
                  </a:lnTo>
                  <a:lnTo>
                    <a:pt x="1066" y="3343"/>
                  </a:lnTo>
                  <a:lnTo>
                    <a:pt x="1087" y="3343"/>
                  </a:lnTo>
                  <a:lnTo>
                    <a:pt x="1087" y="3364"/>
                  </a:lnTo>
                  <a:lnTo>
                    <a:pt x="1087" y="3364"/>
                  </a:lnTo>
                  <a:lnTo>
                    <a:pt x="1087" y="3364"/>
                  </a:lnTo>
                  <a:lnTo>
                    <a:pt x="1087" y="3364"/>
                  </a:lnTo>
                  <a:lnTo>
                    <a:pt x="1087" y="3364"/>
                  </a:lnTo>
                  <a:lnTo>
                    <a:pt x="1087" y="3364"/>
                  </a:lnTo>
                  <a:lnTo>
                    <a:pt x="1087" y="3364"/>
                  </a:lnTo>
                  <a:lnTo>
                    <a:pt x="1087" y="3364"/>
                  </a:lnTo>
                  <a:lnTo>
                    <a:pt x="1087" y="3385"/>
                  </a:lnTo>
                  <a:lnTo>
                    <a:pt x="1087" y="3385"/>
                  </a:lnTo>
                  <a:lnTo>
                    <a:pt x="1087" y="3385"/>
                  </a:lnTo>
                  <a:lnTo>
                    <a:pt x="1046" y="3385"/>
                  </a:lnTo>
                  <a:lnTo>
                    <a:pt x="1046" y="3385"/>
                  </a:lnTo>
                  <a:lnTo>
                    <a:pt x="1046" y="3385"/>
                  </a:lnTo>
                  <a:lnTo>
                    <a:pt x="1066" y="3385"/>
                  </a:lnTo>
                  <a:lnTo>
                    <a:pt x="1066" y="3405"/>
                  </a:lnTo>
                  <a:lnTo>
                    <a:pt x="1066" y="3405"/>
                  </a:lnTo>
                  <a:lnTo>
                    <a:pt x="1046" y="3405"/>
                  </a:lnTo>
                  <a:lnTo>
                    <a:pt x="1066" y="3405"/>
                  </a:lnTo>
                  <a:lnTo>
                    <a:pt x="1066" y="3405"/>
                  </a:lnTo>
                  <a:lnTo>
                    <a:pt x="1066" y="3405"/>
                  </a:lnTo>
                  <a:lnTo>
                    <a:pt x="1066" y="3405"/>
                  </a:lnTo>
                  <a:lnTo>
                    <a:pt x="1066" y="3405"/>
                  </a:lnTo>
                  <a:lnTo>
                    <a:pt x="1087" y="3405"/>
                  </a:lnTo>
                  <a:lnTo>
                    <a:pt x="1087" y="3405"/>
                  </a:lnTo>
                  <a:lnTo>
                    <a:pt x="1087" y="3405"/>
                  </a:lnTo>
                  <a:lnTo>
                    <a:pt x="1087" y="3405"/>
                  </a:lnTo>
                  <a:lnTo>
                    <a:pt x="1087" y="3385"/>
                  </a:lnTo>
                  <a:lnTo>
                    <a:pt x="1087" y="3385"/>
                  </a:lnTo>
                  <a:lnTo>
                    <a:pt x="1087" y="3385"/>
                  </a:lnTo>
                  <a:lnTo>
                    <a:pt x="1087" y="3385"/>
                  </a:lnTo>
                  <a:lnTo>
                    <a:pt x="1087" y="3385"/>
                  </a:lnTo>
                  <a:lnTo>
                    <a:pt x="1087" y="3385"/>
                  </a:lnTo>
                  <a:lnTo>
                    <a:pt x="1087" y="3385"/>
                  </a:lnTo>
                  <a:lnTo>
                    <a:pt x="1107" y="3385"/>
                  </a:lnTo>
                  <a:lnTo>
                    <a:pt x="1107" y="3364"/>
                  </a:lnTo>
                  <a:lnTo>
                    <a:pt x="1107" y="3364"/>
                  </a:lnTo>
                  <a:lnTo>
                    <a:pt x="1107" y="3343"/>
                  </a:lnTo>
                  <a:lnTo>
                    <a:pt x="1128" y="3343"/>
                  </a:lnTo>
                  <a:lnTo>
                    <a:pt x="1128" y="3323"/>
                  </a:lnTo>
                  <a:lnTo>
                    <a:pt x="1128" y="3323"/>
                  </a:lnTo>
                  <a:lnTo>
                    <a:pt x="1128" y="3323"/>
                  </a:lnTo>
                  <a:lnTo>
                    <a:pt x="1128" y="3323"/>
                  </a:lnTo>
                  <a:lnTo>
                    <a:pt x="1128" y="3323"/>
                  </a:lnTo>
                  <a:lnTo>
                    <a:pt x="1128" y="3323"/>
                  </a:lnTo>
                  <a:lnTo>
                    <a:pt x="1128" y="3323"/>
                  </a:lnTo>
                  <a:lnTo>
                    <a:pt x="1128" y="3323"/>
                  </a:lnTo>
                  <a:lnTo>
                    <a:pt x="1148" y="3323"/>
                  </a:lnTo>
                  <a:lnTo>
                    <a:pt x="1148" y="3323"/>
                  </a:lnTo>
                  <a:lnTo>
                    <a:pt x="1148" y="3323"/>
                  </a:lnTo>
                  <a:lnTo>
                    <a:pt x="1148" y="3323"/>
                  </a:lnTo>
                  <a:lnTo>
                    <a:pt x="1148" y="3323"/>
                  </a:lnTo>
                  <a:lnTo>
                    <a:pt x="1148" y="3323"/>
                  </a:lnTo>
                  <a:lnTo>
                    <a:pt x="1148" y="3302"/>
                  </a:lnTo>
                  <a:lnTo>
                    <a:pt x="1128" y="3302"/>
                  </a:lnTo>
                  <a:lnTo>
                    <a:pt x="1128" y="3282"/>
                  </a:lnTo>
                  <a:lnTo>
                    <a:pt x="1128" y="3282"/>
                  </a:lnTo>
                  <a:lnTo>
                    <a:pt x="1128" y="3282"/>
                  </a:lnTo>
                  <a:lnTo>
                    <a:pt x="1128" y="3282"/>
                  </a:lnTo>
                  <a:lnTo>
                    <a:pt x="1128" y="3261"/>
                  </a:lnTo>
                  <a:lnTo>
                    <a:pt x="1148" y="3261"/>
                  </a:lnTo>
                  <a:lnTo>
                    <a:pt x="1148" y="3261"/>
                  </a:lnTo>
                  <a:lnTo>
                    <a:pt x="1148" y="3261"/>
                  </a:lnTo>
                  <a:lnTo>
                    <a:pt x="1148" y="3261"/>
                  </a:lnTo>
                  <a:lnTo>
                    <a:pt x="1148" y="3261"/>
                  </a:lnTo>
                  <a:lnTo>
                    <a:pt x="1148" y="3282"/>
                  </a:lnTo>
                  <a:lnTo>
                    <a:pt x="1148" y="3282"/>
                  </a:lnTo>
                  <a:lnTo>
                    <a:pt x="1148" y="3282"/>
                  </a:lnTo>
                  <a:lnTo>
                    <a:pt x="1148" y="3282"/>
                  </a:lnTo>
                  <a:lnTo>
                    <a:pt x="1148" y="3282"/>
                  </a:lnTo>
                  <a:lnTo>
                    <a:pt x="1148" y="3282"/>
                  </a:lnTo>
                  <a:lnTo>
                    <a:pt x="1148" y="3282"/>
                  </a:lnTo>
                  <a:lnTo>
                    <a:pt x="1148" y="3282"/>
                  </a:lnTo>
                  <a:lnTo>
                    <a:pt x="1148" y="3282"/>
                  </a:lnTo>
                  <a:lnTo>
                    <a:pt x="1169" y="3282"/>
                  </a:lnTo>
                  <a:lnTo>
                    <a:pt x="1189" y="3282"/>
                  </a:lnTo>
                  <a:lnTo>
                    <a:pt x="1189" y="3282"/>
                  </a:lnTo>
                  <a:lnTo>
                    <a:pt x="1189" y="3282"/>
                  </a:lnTo>
                  <a:lnTo>
                    <a:pt x="1189" y="3261"/>
                  </a:lnTo>
                  <a:lnTo>
                    <a:pt x="1189" y="3261"/>
                  </a:lnTo>
                  <a:lnTo>
                    <a:pt x="1189" y="3261"/>
                  </a:lnTo>
                  <a:lnTo>
                    <a:pt x="1189" y="3261"/>
                  </a:lnTo>
                  <a:lnTo>
                    <a:pt x="1189" y="3261"/>
                  </a:lnTo>
                  <a:lnTo>
                    <a:pt x="1189" y="3261"/>
                  </a:lnTo>
                  <a:lnTo>
                    <a:pt x="1169" y="3261"/>
                  </a:lnTo>
                  <a:lnTo>
                    <a:pt x="1169" y="3261"/>
                  </a:lnTo>
                  <a:lnTo>
                    <a:pt x="1169" y="3261"/>
                  </a:lnTo>
                  <a:lnTo>
                    <a:pt x="1169" y="3261"/>
                  </a:lnTo>
                  <a:lnTo>
                    <a:pt x="1189" y="3241"/>
                  </a:lnTo>
                  <a:lnTo>
                    <a:pt x="1189" y="3241"/>
                  </a:lnTo>
                  <a:lnTo>
                    <a:pt x="1189" y="3241"/>
                  </a:lnTo>
                  <a:lnTo>
                    <a:pt x="1189" y="3241"/>
                  </a:lnTo>
                  <a:lnTo>
                    <a:pt x="1189" y="3241"/>
                  </a:lnTo>
                  <a:lnTo>
                    <a:pt x="1210" y="3241"/>
                  </a:lnTo>
                  <a:lnTo>
                    <a:pt x="1210" y="3241"/>
                  </a:lnTo>
                  <a:lnTo>
                    <a:pt x="1210" y="3241"/>
                  </a:lnTo>
                  <a:lnTo>
                    <a:pt x="1210" y="3241"/>
                  </a:lnTo>
                  <a:lnTo>
                    <a:pt x="1210" y="3241"/>
                  </a:lnTo>
                  <a:lnTo>
                    <a:pt x="1210" y="3241"/>
                  </a:lnTo>
                  <a:lnTo>
                    <a:pt x="1210" y="3241"/>
                  </a:lnTo>
                  <a:lnTo>
                    <a:pt x="1210" y="3241"/>
                  </a:lnTo>
                  <a:lnTo>
                    <a:pt x="1210" y="3241"/>
                  </a:lnTo>
                  <a:lnTo>
                    <a:pt x="1210" y="3261"/>
                  </a:lnTo>
                  <a:lnTo>
                    <a:pt x="1210" y="3261"/>
                  </a:lnTo>
                  <a:lnTo>
                    <a:pt x="1210" y="3261"/>
                  </a:lnTo>
                  <a:lnTo>
                    <a:pt x="1230" y="3261"/>
                  </a:lnTo>
                  <a:lnTo>
                    <a:pt x="1230" y="3261"/>
                  </a:lnTo>
                  <a:lnTo>
                    <a:pt x="1210" y="3261"/>
                  </a:lnTo>
                  <a:lnTo>
                    <a:pt x="1230" y="3261"/>
                  </a:lnTo>
                  <a:lnTo>
                    <a:pt x="1230" y="3261"/>
                  </a:lnTo>
                  <a:lnTo>
                    <a:pt x="1230" y="3261"/>
                  </a:lnTo>
                  <a:lnTo>
                    <a:pt x="1230" y="3261"/>
                  </a:lnTo>
                  <a:lnTo>
                    <a:pt x="1230" y="3261"/>
                  </a:lnTo>
                  <a:lnTo>
                    <a:pt x="1230"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51" y="3261"/>
                  </a:lnTo>
                  <a:lnTo>
                    <a:pt x="1271" y="3261"/>
                  </a:lnTo>
                  <a:lnTo>
                    <a:pt x="1271" y="3282"/>
                  </a:lnTo>
                  <a:lnTo>
                    <a:pt x="1271" y="3282"/>
                  </a:lnTo>
                  <a:lnTo>
                    <a:pt x="1271" y="3282"/>
                  </a:lnTo>
                  <a:lnTo>
                    <a:pt x="1271" y="3302"/>
                  </a:lnTo>
                  <a:lnTo>
                    <a:pt x="1271" y="3302"/>
                  </a:lnTo>
                  <a:lnTo>
                    <a:pt x="1271" y="3302"/>
                  </a:lnTo>
                  <a:lnTo>
                    <a:pt x="1271" y="3302"/>
                  </a:lnTo>
                  <a:lnTo>
                    <a:pt x="1292" y="3302"/>
                  </a:lnTo>
                  <a:lnTo>
                    <a:pt x="1292" y="3302"/>
                  </a:lnTo>
                  <a:lnTo>
                    <a:pt x="1292" y="3302"/>
                  </a:lnTo>
                  <a:lnTo>
                    <a:pt x="1292" y="3302"/>
                  </a:lnTo>
                  <a:lnTo>
                    <a:pt x="1313" y="3302"/>
                  </a:lnTo>
                  <a:lnTo>
                    <a:pt x="1333" y="3302"/>
                  </a:lnTo>
                  <a:lnTo>
                    <a:pt x="1333" y="3323"/>
                  </a:lnTo>
                  <a:lnTo>
                    <a:pt x="1333" y="3302"/>
                  </a:lnTo>
                  <a:lnTo>
                    <a:pt x="1333" y="3302"/>
                  </a:lnTo>
                  <a:lnTo>
                    <a:pt x="1353" y="3323"/>
                  </a:lnTo>
                  <a:lnTo>
                    <a:pt x="1353" y="3323"/>
                  </a:lnTo>
                  <a:lnTo>
                    <a:pt x="1353" y="3323"/>
                  </a:lnTo>
                  <a:lnTo>
                    <a:pt x="1353" y="3323"/>
                  </a:lnTo>
                  <a:lnTo>
                    <a:pt x="1353" y="3323"/>
                  </a:lnTo>
                  <a:lnTo>
                    <a:pt x="1353" y="3323"/>
                  </a:lnTo>
                  <a:lnTo>
                    <a:pt x="1353" y="3323"/>
                  </a:lnTo>
                  <a:lnTo>
                    <a:pt x="1353" y="3323"/>
                  </a:lnTo>
                  <a:lnTo>
                    <a:pt x="1353" y="3323"/>
                  </a:lnTo>
                  <a:lnTo>
                    <a:pt x="1374" y="3323"/>
                  </a:lnTo>
                  <a:lnTo>
                    <a:pt x="1353" y="3323"/>
                  </a:lnTo>
                  <a:lnTo>
                    <a:pt x="1374" y="3323"/>
                  </a:lnTo>
                  <a:lnTo>
                    <a:pt x="1374" y="3302"/>
                  </a:lnTo>
                  <a:lnTo>
                    <a:pt x="1374" y="3302"/>
                  </a:lnTo>
                  <a:lnTo>
                    <a:pt x="1374" y="3302"/>
                  </a:lnTo>
                  <a:lnTo>
                    <a:pt x="1374" y="3302"/>
                  </a:lnTo>
                  <a:lnTo>
                    <a:pt x="1374" y="3302"/>
                  </a:lnTo>
                  <a:lnTo>
                    <a:pt x="1374" y="3302"/>
                  </a:lnTo>
                  <a:lnTo>
                    <a:pt x="1374" y="3323"/>
                  </a:lnTo>
                  <a:lnTo>
                    <a:pt x="1353" y="3323"/>
                  </a:lnTo>
                  <a:lnTo>
                    <a:pt x="1353" y="3323"/>
                  </a:lnTo>
                  <a:lnTo>
                    <a:pt x="1353" y="3302"/>
                  </a:lnTo>
                  <a:lnTo>
                    <a:pt x="1353" y="3302"/>
                  </a:lnTo>
                  <a:lnTo>
                    <a:pt x="1353" y="3302"/>
                  </a:lnTo>
                  <a:lnTo>
                    <a:pt x="1353" y="3302"/>
                  </a:lnTo>
                  <a:lnTo>
                    <a:pt x="1353" y="3302"/>
                  </a:lnTo>
                  <a:lnTo>
                    <a:pt x="1353" y="3302"/>
                  </a:lnTo>
                  <a:lnTo>
                    <a:pt x="1353" y="3302"/>
                  </a:lnTo>
                  <a:lnTo>
                    <a:pt x="1353" y="3302"/>
                  </a:lnTo>
                  <a:lnTo>
                    <a:pt x="1353" y="3282"/>
                  </a:lnTo>
                  <a:lnTo>
                    <a:pt x="1353" y="3282"/>
                  </a:lnTo>
                  <a:lnTo>
                    <a:pt x="1353" y="3282"/>
                  </a:lnTo>
                  <a:lnTo>
                    <a:pt x="1374" y="3282"/>
                  </a:lnTo>
                  <a:lnTo>
                    <a:pt x="1374" y="3282"/>
                  </a:lnTo>
                  <a:lnTo>
                    <a:pt x="1374" y="3282"/>
                  </a:lnTo>
                  <a:lnTo>
                    <a:pt x="1353" y="3282"/>
                  </a:lnTo>
                  <a:lnTo>
                    <a:pt x="1374" y="3282"/>
                  </a:lnTo>
                  <a:lnTo>
                    <a:pt x="1374" y="3261"/>
                  </a:lnTo>
                  <a:lnTo>
                    <a:pt x="1374" y="3261"/>
                  </a:lnTo>
                  <a:lnTo>
                    <a:pt x="1374" y="3261"/>
                  </a:lnTo>
                  <a:lnTo>
                    <a:pt x="1395" y="3261"/>
                  </a:lnTo>
                  <a:lnTo>
                    <a:pt x="1415" y="3282"/>
                  </a:lnTo>
                  <a:lnTo>
                    <a:pt x="1435" y="3282"/>
                  </a:lnTo>
                  <a:lnTo>
                    <a:pt x="1435" y="3282"/>
                  </a:lnTo>
                  <a:lnTo>
                    <a:pt x="1435" y="3282"/>
                  </a:lnTo>
                  <a:lnTo>
                    <a:pt x="1456" y="3302"/>
                  </a:lnTo>
                  <a:lnTo>
                    <a:pt x="1456" y="3302"/>
                  </a:lnTo>
                  <a:lnTo>
                    <a:pt x="1456" y="3302"/>
                  </a:lnTo>
                  <a:lnTo>
                    <a:pt x="1435" y="3302"/>
                  </a:lnTo>
                  <a:lnTo>
                    <a:pt x="1435" y="3302"/>
                  </a:lnTo>
                  <a:lnTo>
                    <a:pt x="1435" y="3302"/>
                  </a:lnTo>
                  <a:lnTo>
                    <a:pt x="1435" y="3302"/>
                  </a:lnTo>
                  <a:lnTo>
                    <a:pt x="1435" y="3302"/>
                  </a:lnTo>
                  <a:lnTo>
                    <a:pt x="1435" y="3302"/>
                  </a:lnTo>
                  <a:lnTo>
                    <a:pt x="1435" y="3302"/>
                  </a:lnTo>
                  <a:lnTo>
                    <a:pt x="1415" y="3302"/>
                  </a:lnTo>
                  <a:lnTo>
                    <a:pt x="1415" y="3302"/>
                  </a:lnTo>
                  <a:lnTo>
                    <a:pt x="1415" y="3323"/>
                  </a:lnTo>
                  <a:lnTo>
                    <a:pt x="1415" y="3323"/>
                  </a:lnTo>
                  <a:lnTo>
                    <a:pt x="1415" y="3323"/>
                  </a:lnTo>
                  <a:lnTo>
                    <a:pt x="1435" y="3343"/>
                  </a:lnTo>
                  <a:lnTo>
                    <a:pt x="1435" y="3343"/>
                  </a:lnTo>
                  <a:lnTo>
                    <a:pt x="1415" y="3343"/>
                  </a:lnTo>
                  <a:lnTo>
                    <a:pt x="1435" y="3343"/>
                  </a:lnTo>
                  <a:lnTo>
                    <a:pt x="1435" y="3323"/>
                  </a:lnTo>
                  <a:lnTo>
                    <a:pt x="1456" y="3343"/>
                  </a:lnTo>
                  <a:lnTo>
                    <a:pt x="1456" y="3343"/>
                  </a:lnTo>
                  <a:lnTo>
                    <a:pt x="1456" y="3323"/>
                  </a:lnTo>
                  <a:lnTo>
                    <a:pt x="1456" y="3343"/>
                  </a:lnTo>
                  <a:lnTo>
                    <a:pt x="1456" y="3364"/>
                  </a:lnTo>
                  <a:lnTo>
                    <a:pt x="1456" y="3364"/>
                  </a:lnTo>
                  <a:lnTo>
                    <a:pt x="1456" y="3364"/>
                  </a:lnTo>
                  <a:lnTo>
                    <a:pt x="1456" y="3364"/>
                  </a:lnTo>
                  <a:lnTo>
                    <a:pt x="1456" y="3364"/>
                  </a:lnTo>
                  <a:lnTo>
                    <a:pt x="1456" y="3364"/>
                  </a:lnTo>
                  <a:lnTo>
                    <a:pt x="1456" y="3364"/>
                  </a:lnTo>
                  <a:lnTo>
                    <a:pt x="1456" y="3385"/>
                  </a:lnTo>
                  <a:lnTo>
                    <a:pt x="1477" y="3385"/>
                  </a:lnTo>
                  <a:lnTo>
                    <a:pt x="1477" y="3385"/>
                  </a:lnTo>
                  <a:lnTo>
                    <a:pt x="1477" y="3385"/>
                  </a:lnTo>
                  <a:lnTo>
                    <a:pt x="1477" y="3385"/>
                  </a:lnTo>
                  <a:lnTo>
                    <a:pt x="1477" y="3385"/>
                  </a:lnTo>
                  <a:lnTo>
                    <a:pt x="1477" y="3385"/>
                  </a:lnTo>
                  <a:lnTo>
                    <a:pt x="1477" y="3385"/>
                  </a:lnTo>
                  <a:lnTo>
                    <a:pt x="1456" y="3405"/>
                  </a:lnTo>
                  <a:lnTo>
                    <a:pt x="1456" y="3405"/>
                  </a:lnTo>
                  <a:lnTo>
                    <a:pt x="1456" y="3405"/>
                  </a:lnTo>
                  <a:lnTo>
                    <a:pt x="1456" y="3405"/>
                  </a:lnTo>
                  <a:lnTo>
                    <a:pt x="1477" y="3405"/>
                  </a:lnTo>
                  <a:lnTo>
                    <a:pt x="1477" y="3405"/>
                  </a:lnTo>
                  <a:lnTo>
                    <a:pt x="1477" y="3405"/>
                  </a:lnTo>
                  <a:lnTo>
                    <a:pt x="1477" y="3405"/>
                  </a:lnTo>
                  <a:lnTo>
                    <a:pt x="1477" y="3405"/>
                  </a:lnTo>
                  <a:lnTo>
                    <a:pt x="1477" y="3405"/>
                  </a:lnTo>
                  <a:lnTo>
                    <a:pt x="1477" y="3405"/>
                  </a:lnTo>
                  <a:lnTo>
                    <a:pt x="1477" y="3425"/>
                  </a:lnTo>
                  <a:lnTo>
                    <a:pt x="1477" y="3405"/>
                  </a:lnTo>
                  <a:lnTo>
                    <a:pt x="1497" y="3425"/>
                  </a:lnTo>
                  <a:lnTo>
                    <a:pt x="1517" y="3425"/>
                  </a:lnTo>
                  <a:lnTo>
                    <a:pt x="1517" y="3425"/>
                  </a:lnTo>
                  <a:lnTo>
                    <a:pt x="1517" y="3425"/>
                  </a:lnTo>
                  <a:lnTo>
                    <a:pt x="1517" y="3425"/>
                  </a:lnTo>
                  <a:lnTo>
                    <a:pt x="1559" y="3446"/>
                  </a:lnTo>
                  <a:lnTo>
                    <a:pt x="1559" y="3446"/>
                  </a:lnTo>
                  <a:lnTo>
                    <a:pt x="1559" y="3446"/>
                  </a:lnTo>
                  <a:lnTo>
                    <a:pt x="1559" y="3446"/>
                  </a:lnTo>
                  <a:lnTo>
                    <a:pt x="1559" y="3446"/>
                  </a:lnTo>
                  <a:lnTo>
                    <a:pt x="1559" y="3446"/>
                  </a:lnTo>
                  <a:lnTo>
                    <a:pt x="1559" y="3446"/>
                  </a:lnTo>
                  <a:lnTo>
                    <a:pt x="1559" y="3446"/>
                  </a:lnTo>
                  <a:lnTo>
                    <a:pt x="1559" y="3446"/>
                  </a:lnTo>
                  <a:lnTo>
                    <a:pt x="1579" y="3446"/>
                  </a:lnTo>
                  <a:lnTo>
                    <a:pt x="1579" y="3446"/>
                  </a:lnTo>
                  <a:lnTo>
                    <a:pt x="1579" y="3446"/>
                  </a:lnTo>
                  <a:lnTo>
                    <a:pt x="1579" y="3425"/>
                  </a:lnTo>
                  <a:lnTo>
                    <a:pt x="1579" y="3425"/>
                  </a:lnTo>
                  <a:lnTo>
                    <a:pt x="1579" y="3446"/>
                  </a:lnTo>
                  <a:lnTo>
                    <a:pt x="1579" y="3446"/>
                  </a:lnTo>
                  <a:lnTo>
                    <a:pt x="1579" y="3425"/>
                  </a:lnTo>
                  <a:lnTo>
                    <a:pt x="1579" y="3446"/>
                  </a:lnTo>
                  <a:lnTo>
                    <a:pt x="1579" y="3446"/>
                  </a:lnTo>
                  <a:lnTo>
                    <a:pt x="1599" y="3446"/>
                  </a:lnTo>
                  <a:lnTo>
                    <a:pt x="1620" y="3446"/>
                  </a:lnTo>
                  <a:lnTo>
                    <a:pt x="1620" y="3446"/>
                  </a:lnTo>
                  <a:lnTo>
                    <a:pt x="1661" y="3446"/>
                  </a:lnTo>
                  <a:lnTo>
                    <a:pt x="1661" y="3446"/>
                  </a:lnTo>
                  <a:lnTo>
                    <a:pt x="1661" y="3446"/>
                  </a:lnTo>
                  <a:lnTo>
                    <a:pt x="1661" y="3446"/>
                  </a:lnTo>
                  <a:lnTo>
                    <a:pt x="1641" y="3446"/>
                  </a:lnTo>
                  <a:lnTo>
                    <a:pt x="1641" y="3446"/>
                  </a:lnTo>
                  <a:lnTo>
                    <a:pt x="1641" y="3467"/>
                  </a:lnTo>
                  <a:lnTo>
                    <a:pt x="1661" y="3446"/>
                  </a:lnTo>
                  <a:lnTo>
                    <a:pt x="1661" y="3446"/>
                  </a:lnTo>
                  <a:lnTo>
                    <a:pt x="1661" y="3446"/>
                  </a:lnTo>
                  <a:lnTo>
                    <a:pt x="1661" y="3467"/>
                  </a:lnTo>
                  <a:lnTo>
                    <a:pt x="1661" y="3467"/>
                  </a:lnTo>
                  <a:lnTo>
                    <a:pt x="1661" y="3467"/>
                  </a:lnTo>
                  <a:lnTo>
                    <a:pt x="1681" y="3467"/>
                  </a:lnTo>
                  <a:lnTo>
                    <a:pt x="1681" y="3487"/>
                  </a:lnTo>
                  <a:lnTo>
                    <a:pt x="1681" y="3467"/>
                  </a:lnTo>
                  <a:lnTo>
                    <a:pt x="1681" y="3467"/>
                  </a:lnTo>
                  <a:lnTo>
                    <a:pt x="1681" y="3467"/>
                  </a:lnTo>
                  <a:lnTo>
                    <a:pt x="1702" y="3467"/>
                  </a:lnTo>
                  <a:lnTo>
                    <a:pt x="1702" y="3467"/>
                  </a:lnTo>
                  <a:lnTo>
                    <a:pt x="1702" y="3467"/>
                  </a:lnTo>
                  <a:lnTo>
                    <a:pt x="1702" y="3467"/>
                  </a:lnTo>
                  <a:lnTo>
                    <a:pt x="1702" y="3446"/>
                  </a:lnTo>
                  <a:lnTo>
                    <a:pt x="1702" y="3446"/>
                  </a:lnTo>
                  <a:lnTo>
                    <a:pt x="1702" y="3467"/>
                  </a:lnTo>
                  <a:lnTo>
                    <a:pt x="1702" y="3467"/>
                  </a:lnTo>
                  <a:lnTo>
                    <a:pt x="1702" y="3467"/>
                  </a:lnTo>
                  <a:lnTo>
                    <a:pt x="1723" y="3446"/>
                  </a:lnTo>
                  <a:lnTo>
                    <a:pt x="1723" y="3467"/>
                  </a:lnTo>
                  <a:lnTo>
                    <a:pt x="1723" y="3467"/>
                  </a:lnTo>
                  <a:lnTo>
                    <a:pt x="1723" y="3467"/>
                  </a:lnTo>
                  <a:lnTo>
                    <a:pt x="1723" y="3467"/>
                  </a:lnTo>
                  <a:lnTo>
                    <a:pt x="1723" y="3467"/>
                  </a:lnTo>
                  <a:lnTo>
                    <a:pt x="1723" y="3467"/>
                  </a:lnTo>
                  <a:lnTo>
                    <a:pt x="1723" y="3467"/>
                  </a:lnTo>
                  <a:lnTo>
                    <a:pt x="1723" y="3446"/>
                  </a:lnTo>
                  <a:lnTo>
                    <a:pt x="1723" y="3446"/>
                  </a:lnTo>
                  <a:lnTo>
                    <a:pt x="1723" y="3446"/>
                  </a:lnTo>
                  <a:lnTo>
                    <a:pt x="1723" y="3446"/>
                  </a:lnTo>
                  <a:lnTo>
                    <a:pt x="1723" y="3446"/>
                  </a:lnTo>
                  <a:lnTo>
                    <a:pt x="1743" y="3446"/>
                  </a:lnTo>
                  <a:lnTo>
                    <a:pt x="1743" y="3446"/>
                  </a:lnTo>
                  <a:lnTo>
                    <a:pt x="1743" y="3446"/>
                  </a:lnTo>
                  <a:lnTo>
                    <a:pt x="1743" y="3446"/>
                  </a:lnTo>
                  <a:lnTo>
                    <a:pt x="1743" y="3446"/>
                  </a:lnTo>
                  <a:lnTo>
                    <a:pt x="1743" y="3446"/>
                  </a:lnTo>
                  <a:lnTo>
                    <a:pt x="1743" y="3425"/>
                  </a:lnTo>
                  <a:lnTo>
                    <a:pt x="1763" y="3425"/>
                  </a:lnTo>
                  <a:lnTo>
                    <a:pt x="1763" y="3425"/>
                  </a:lnTo>
                  <a:lnTo>
                    <a:pt x="1763" y="3425"/>
                  </a:lnTo>
                  <a:lnTo>
                    <a:pt x="1763" y="3425"/>
                  </a:lnTo>
                  <a:lnTo>
                    <a:pt x="1763" y="3425"/>
                  </a:lnTo>
                  <a:lnTo>
                    <a:pt x="1763" y="3425"/>
                  </a:lnTo>
                  <a:lnTo>
                    <a:pt x="1784" y="3425"/>
                  </a:lnTo>
                  <a:lnTo>
                    <a:pt x="1784" y="3405"/>
                  </a:lnTo>
                  <a:lnTo>
                    <a:pt x="1784" y="3405"/>
                  </a:lnTo>
                  <a:lnTo>
                    <a:pt x="1805" y="3405"/>
                  </a:lnTo>
                  <a:lnTo>
                    <a:pt x="1805" y="3385"/>
                  </a:lnTo>
                  <a:lnTo>
                    <a:pt x="1805" y="3405"/>
                  </a:lnTo>
                  <a:lnTo>
                    <a:pt x="1805" y="3385"/>
                  </a:lnTo>
                  <a:lnTo>
                    <a:pt x="1805" y="3385"/>
                  </a:lnTo>
                  <a:lnTo>
                    <a:pt x="1805" y="3405"/>
                  </a:lnTo>
                  <a:lnTo>
                    <a:pt x="1805" y="3405"/>
                  </a:lnTo>
                  <a:lnTo>
                    <a:pt x="1825" y="3405"/>
                  </a:lnTo>
                  <a:lnTo>
                    <a:pt x="1825" y="3385"/>
                  </a:lnTo>
                  <a:lnTo>
                    <a:pt x="1825" y="3385"/>
                  </a:lnTo>
                  <a:lnTo>
                    <a:pt x="1825" y="3385"/>
                  </a:lnTo>
                  <a:lnTo>
                    <a:pt x="1825" y="3385"/>
                  </a:lnTo>
                  <a:lnTo>
                    <a:pt x="1825" y="3385"/>
                  </a:lnTo>
                  <a:lnTo>
                    <a:pt x="1825" y="3385"/>
                  </a:lnTo>
                  <a:lnTo>
                    <a:pt x="1825" y="3385"/>
                  </a:lnTo>
                  <a:lnTo>
                    <a:pt x="1846" y="3385"/>
                  </a:lnTo>
                  <a:lnTo>
                    <a:pt x="1825" y="3385"/>
                  </a:lnTo>
                  <a:lnTo>
                    <a:pt x="1825" y="3364"/>
                  </a:lnTo>
                  <a:lnTo>
                    <a:pt x="1846" y="3364"/>
                  </a:lnTo>
                  <a:lnTo>
                    <a:pt x="1867" y="3364"/>
                  </a:lnTo>
                  <a:lnTo>
                    <a:pt x="1867" y="3364"/>
                  </a:lnTo>
                  <a:lnTo>
                    <a:pt x="1907" y="3364"/>
                  </a:lnTo>
                  <a:lnTo>
                    <a:pt x="1907" y="3364"/>
                  </a:lnTo>
                  <a:lnTo>
                    <a:pt x="1928" y="3364"/>
                  </a:lnTo>
                  <a:lnTo>
                    <a:pt x="1928" y="3364"/>
                  </a:lnTo>
                  <a:lnTo>
                    <a:pt x="1928" y="3385"/>
                  </a:lnTo>
                  <a:lnTo>
                    <a:pt x="1928" y="3385"/>
                  </a:lnTo>
                  <a:lnTo>
                    <a:pt x="1949" y="3364"/>
                  </a:lnTo>
                  <a:lnTo>
                    <a:pt x="1949" y="3364"/>
                  </a:lnTo>
                  <a:lnTo>
                    <a:pt x="1949" y="3364"/>
                  </a:lnTo>
                  <a:lnTo>
                    <a:pt x="1949" y="3343"/>
                  </a:lnTo>
                  <a:lnTo>
                    <a:pt x="1949" y="3343"/>
                  </a:lnTo>
                  <a:lnTo>
                    <a:pt x="1949" y="3343"/>
                  </a:lnTo>
                  <a:lnTo>
                    <a:pt x="1949" y="3343"/>
                  </a:lnTo>
                  <a:lnTo>
                    <a:pt x="1949" y="3343"/>
                  </a:lnTo>
                  <a:lnTo>
                    <a:pt x="1949" y="3343"/>
                  </a:lnTo>
                  <a:lnTo>
                    <a:pt x="1949" y="3343"/>
                  </a:lnTo>
                  <a:lnTo>
                    <a:pt x="1949" y="3343"/>
                  </a:lnTo>
                  <a:lnTo>
                    <a:pt x="1949" y="3323"/>
                  </a:lnTo>
                  <a:lnTo>
                    <a:pt x="1949" y="3323"/>
                  </a:lnTo>
                  <a:lnTo>
                    <a:pt x="1949" y="3323"/>
                  </a:lnTo>
                  <a:lnTo>
                    <a:pt x="1949" y="3323"/>
                  </a:lnTo>
                  <a:lnTo>
                    <a:pt x="1949" y="3323"/>
                  </a:lnTo>
                  <a:lnTo>
                    <a:pt x="1949" y="3302"/>
                  </a:lnTo>
                  <a:lnTo>
                    <a:pt x="1928" y="3302"/>
                  </a:lnTo>
                  <a:lnTo>
                    <a:pt x="1949" y="3302"/>
                  </a:lnTo>
                  <a:lnTo>
                    <a:pt x="1949" y="3282"/>
                  </a:lnTo>
                  <a:lnTo>
                    <a:pt x="1949" y="3282"/>
                  </a:lnTo>
                  <a:lnTo>
                    <a:pt x="1949" y="3261"/>
                  </a:lnTo>
                  <a:lnTo>
                    <a:pt x="1949" y="3261"/>
                  </a:lnTo>
                  <a:lnTo>
                    <a:pt x="1949" y="3241"/>
                  </a:lnTo>
                  <a:lnTo>
                    <a:pt x="1949" y="3241"/>
                  </a:lnTo>
                  <a:lnTo>
                    <a:pt x="1949" y="3220"/>
                  </a:lnTo>
                  <a:lnTo>
                    <a:pt x="1949" y="3200"/>
                  </a:lnTo>
                  <a:lnTo>
                    <a:pt x="1949" y="3220"/>
                  </a:lnTo>
                  <a:lnTo>
                    <a:pt x="1949" y="3200"/>
                  </a:lnTo>
                  <a:lnTo>
                    <a:pt x="1949" y="3200"/>
                  </a:lnTo>
                  <a:lnTo>
                    <a:pt x="1949" y="3200"/>
                  </a:lnTo>
                  <a:lnTo>
                    <a:pt x="1949" y="3200"/>
                  </a:lnTo>
                  <a:lnTo>
                    <a:pt x="1949" y="3179"/>
                  </a:lnTo>
                  <a:lnTo>
                    <a:pt x="1949" y="3179"/>
                  </a:lnTo>
                  <a:lnTo>
                    <a:pt x="1949" y="3179"/>
                  </a:lnTo>
                  <a:lnTo>
                    <a:pt x="1949" y="3179"/>
                  </a:lnTo>
                  <a:lnTo>
                    <a:pt x="1949" y="3179"/>
                  </a:lnTo>
                  <a:lnTo>
                    <a:pt x="1949" y="3159"/>
                  </a:lnTo>
                  <a:lnTo>
                    <a:pt x="1949" y="3159"/>
                  </a:lnTo>
                  <a:lnTo>
                    <a:pt x="1928" y="3138"/>
                  </a:lnTo>
                  <a:lnTo>
                    <a:pt x="1928" y="3138"/>
                  </a:lnTo>
                  <a:lnTo>
                    <a:pt x="1928" y="3118"/>
                  </a:lnTo>
                  <a:lnTo>
                    <a:pt x="1928" y="3118"/>
                  </a:lnTo>
                  <a:lnTo>
                    <a:pt x="1949" y="3097"/>
                  </a:lnTo>
                  <a:lnTo>
                    <a:pt x="1949" y="3097"/>
                  </a:lnTo>
                  <a:lnTo>
                    <a:pt x="1969" y="3077"/>
                  </a:lnTo>
                  <a:lnTo>
                    <a:pt x="1989" y="3077"/>
                  </a:lnTo>
                  <a:lnTo>
                    <a:pt x="1989" y="3077"/>
                  </a:lnTo>
                  <a:lnTo>
                    <a:pt x="1989" y="3097"/>
                  </a:lnTo>
                  <a:lnTo>
                    <a:pt x="2051" y="3077"/>
                  </a:lnTo>
                  <a:lnTo>
                    <a:pt x="2195" y="3056"/>
                  </a:lnTo>
                  <a:lnTo>
                    <a:pt x="2215" y="3056"/>
                  </a:lnTo>
                  <a:lnTo>
                    <a:pt x="2215" y="3077"/>
                  </a:lnTo>
                  <a:lnTo>
                    <a:pt x="2215" y="3077"/>
                  </a:lnTo>
                  <a:lnTo>
                    <a:pt x="2297" y="3097"/>
                  </a:lnTo>
                  <a:lnTo>
                    <a:pt x="2297" y="3097"/>
                  </a:lnTo>
                  <a:lnTo>
                    <a:pt x="2297" y="3097"/>
                  </a:lnTo>
                  <a:lnTo>
                    <a:pt x="2338" y="3097"/>
                  </a:lnTo>
                  <a:lnTo>
                    <a:pt x="2338" y="3097"/>
                  </a:lnTo>
                  <a:lnTo>
                    <a:pt x="2338" y="3097"/>
                  </a:lnTo>
                  <a:lnTo>
                    <a:pt x="2359" y="3097"/>
                  </a:lnTo>
                  <a:lnTo>
                    <a:pt x="2359" y="3118"/>
                  </a:lnTo>
                  <a:lnTo>
                    <a:pt x="2379" y="3118"/>
                  </a:lnTo>
                  <a:lnTo>
                    <a:pt x="2379" y="3118"/>
                  </a:lnTo>
                  <a:lnTo>
                    <a:pt x="2379" y="3118"/>
                  </a:lnTo>
                  <a:lnTo>
                    <a:pt x="2400" y="3118"/>
                  </a:lnTo>
                  <a:lnTo>
                    <a:pt x="2400" y="3118"/>
                  </a:lnTo>
                  <a:lnTo>
                    <a:pt x="2400" y="3118"/>
                  </a:lnTo>
                  <a:lnTo>
                    <a:pt x="2420" y="3118"/>
                  </a:lnTo>
                  <a:lnTo>
                    <a:pt x="2420" y="3118"/>
                  </a:lnTo>
                  <a:lnTo>
                    <a:pt x="2441" y="3118"/>
                  </a:lnTo>
                  <a:lnTo>
                    <a:pt x="2441" y="3118"/>
                  </a:lnTo>
                  <a:lnTo>
                    <a:pt x="2441" y="3118"/>
                  </a:lnTo>
                  <a:lnTo>
                    <a:pt x="2441" y="3118"/>
                  </a:lnTo>
                  <a:lnTo>
                    <a:pt x="2441" y="3118"/>
                  </a:lnTo>
                  <a:lnTo>
                    <a:pt x="2441" y="3118"/>
                  </a:lnTo>
                  <a:lnTo>
                    <a:pt x="2461" y="3118"/>
                  </a:lnTo>
                  <a:lnTo>
                    <a:pt x="2461" y="3118"/>
                  </a:lnTo>
                  <a:lnTo>
                    <a:pt x="2482" y="3138"/>
                  </a:lnTo>
                  <a:lnTo>
                    <a:pt x="2482" y="3138"/>
                  </a:lnTo>
                  <a:lnTo>
                    <a:pt x="2502" y="3138"/>
                  </a:lnTo>
                  <a:lnTo>
                    <a:pt x="2502" y="3159"/>
                  </a:lnTo>
                  <a:lnTo>
                    <a:pt x="2502" y="3159"/>
                  </a:lnTo>
                  <a:lnTo>
                    <a:pt x="2502" y="3159"/>
                  </a:lnTo>
                  <a:lnTo>
                    <a:pt x="2502" y="3159"/>
                  </a:lnTo>
                  <a:lnTo>
                    <a:pt x="2523" y="3159"/>
                  </a:lnTo>
                  <a:lnTo>
                    <a:pt x="2523" y="3179"/>
                  </a:lnTo>
                  <a:lnTo>
                    <a:pt x="2523" y="3179"/>
                  </a:lnTo>
                  <a:lnTo>
                    <a:pt x="2523" y="3179"/>
                  </a:lnTo>
                  <a:lnTo>
                    <a:pt x="2523" y="3179"/>
                  </a:lnTo>
                  <a:lnTo>
                    <a:pt x="2564" y="3200"/>
                  </a:lnTo>
                  <a:lnTo>
                    <a:pt x="2564" y="3200"/>
                  </a:lnTo>
                  <a:lnTo>
                    <a:pt x="2564" y="3220"/>
                  </a:lnTo>
                  <a:lnTo>
                    <a:pt x="2564" y="3220"/>
                  </a:lnTo>
                  <a:lnTo>
                    <a:pt x="2584" y="3220"/>
                  </a:lnTo>
                  <a:lnTo>
                    <a:pt x="2584" y="3220"/>
                  </a:lnTo>
                  <a:lnTo>
                    <a:pt x="2584" y="3241"/>
                  </a:lnTo>
                  <a:lnTo>
                    <a:pt x="2584" y="3241"/>
                  </a:lnTo>
                  <a:lnTo>
                    <a:pt x="2605" y="3241"/>
                  </a:lnTo>
                  <a:lnTo>
                    <a:pt x="2605" y="3261"/>
                  </a:lnTo>
                  <a:lnTo>
                    <a:pt x="2625" y="3261"/>
                  </a:lnTo>
                  <a:lnTo>
                    <a:pt x="2625" y="3261"/>
                  </a:lnTo>
                  <a:lnTo>
                    <a:pt x="2625" y="3261"/>
                  </a:lnTo>
                  <a:lnTo>
                    <a:pt x="2646" y="3261"/>
                  </a:lnTo>
                  <a:lnTo>
                    <a:pt x="2666" y="3261"/>
                  </a:lnTo>
                  <a:lnTo>
                    <a:pt x="2666" y="3261"/>
                  </a:lnTo>
                  <a:lnTo>
                    <a:pt x="2687" y="3261"/>
                  </a:lnTo>
                  <a:lnTo>
                    <a:pt x="2687" y="3261"/>
                  </a:lnTo>
                  <a:lnTo>
                    <a:pt x="2707" y="3282"/>
                  </a:lnTo>
                  <a:lnTo>
                    <a:pt x="2728" y="3282"/>
                  </a:lnTo>
                  <a:lnTo>
                    <a:pt x="2769" y="3282"/>
                  </a:lnTo>
                  <a:lnTo>
                    <a:pt x="2769" y="3282"/>
                  </a:lnTo>
                  <a:lnTo>
                    <a:pt x="2789" y="3261"/>
                  </a:lnTo>
                  <a:lnTo>
                    <a:pt x="2789" y="3261"/>
                  </a:lnTo>
                  <a:lnTo>
                    <a:pt x="2789" y="3261"/>
                  </a:lnTo>
                  <a:lnTo>
                    <a:pt x="2810" y="3241"/>
                  </a:lnTo>
                  <a:lnTo>
                    <a:pt x="2830" y="3241"/>
                  </a:lnTo>
                  <a:lnTo>
                    <a:pt x="2851" y="3241"/>
                  </a:lnTo>
                  <a:lnTo>
                    <a:pt x="2851" y="3220"/>
                  </a:lnTo>
                  <a:lnTo>
                    <a:pt x="2851" y="3220"/>
                  </a:lnTo>
                  <a:lnTo>
                    <a:pt x="2872" y="3220"/>
                  </a:lnTo>
                  <a:lnTo>
                    <a:pt x="2872" y="3241"/>
                  </a:lnTo>
                  <a:lnTo>
                    <a:pt x="2872" y="3220"/>
                  </a:lnTo>
                  <a:lnTo>
                    <a:pt x="2872" y="3220"/>
                  </a:lnTo>
                  <a:lnTo>
                    <a:pt x="2872" y="3220"/>
                  </a:lnTo>
                  <a:lnTo>
                    <a:pt x="2872" y="3220"/>
                  </a:lnTo>
                  <a:lnTo>
                    <a:pt x="2872" y="3200"/>
                  </a:lnTo>
                  <a:lnTo>
                    <a:pt x="2892" y="3200"/>
                  </a:lnTo>
                  <a:lnTo>
                    <a:pt x="2892" y="3200"/>
                  </a:lnTo>
                  <a:lnTo>
                    <a:pt x="2892" y="3200"/>
                  </a:lnTo>
                  <a:lnTo>
                    <a:pt x="2892" y="3200"/>
                  </a:lnTo>
                  <a:lnTo>
                    <a:pt x="2912" y="3200"/>
                  </a:lnTo>
                  <a:lnTo>
                    <a:pt x="2912" y="3200"/>
                  </a:lnTo>
                  <a:lnTo>
                    <a:pt x="2933" y="3200"/>
                  </a:lnTo>
                  <a:lnTo>
                    <a:pt x="2933" y="3200"/>
                  </a:lnTo>
                  <a:lnTo>
                    <a:pt x="2933" y="3179"/>
                  </a:lnTo>
                  <a:lnTo>
                    <a:pt x="2954" y="3179"/>
                  </a:lnTo>
                  <a:lnTo>
                    <a:pt x="2954" y="3179"/>
                  </a:lnTo>
                  <a:lnTo>
                    <a:pt x="2974" y="3179"/>
                  </a:lnTo>
                  <a:lnTo>
                    <a:pt x="2974" y="3179"/>
                  </a:lnTo>
                  <a:lnTo>
                    <a:pt x="2994" y="3159"/>
                  </a:lnTo>
                  <a:lnTo>
                    <a:pt x="2994" y="3159"/>
                  </a:lnTo>
                  <a:lnTo>
                    <a:pt x="3015" y="3159"/>
                  </a:lnTo>
                  <a:lnTo>
                    <a:pt x="3015" y="3159"/>
                  </a:lnTo>
                  <a:lnTo>
                    <a:pt x="3015" y="3159"/>
                  </a:lnTo>
                  <a:lnTo>
                    <a:pt x="3015" y="3179"/>
                  </a:lnTo>
                  <a:lnTo>
                    <a:pt x="3015" y="3179"/>
                  </a:lnTo>
                  <a:lnTo>
                    <a:pt x="3036" y="3159"/>
                  </a:lnTo>
                  <a:lnTo>
                    <a:pt x="3036" y="3159"/>
                  </a:lnTo>
                  <a:lnTo>
                    <a:pt x="3036" y="3138"/>
                  </a:lnTo>
                  <a:lnTo>
                    <a:pt x="3036" y="3138"/>
                  </a:lnTo>
                  <a:lnTo>
                    <a:pt x="3056" y="3138"/>
                  </a:lnTo>
                  <a:lnTo>
                    <a:pt x="3056" y="3138"/>
                  </a:lnTo>
                  <a:lnTo>
                    <a:pt x="3056" y="3138"/>
                  </a:lnTo>
                  <a:lnTo>
                    <a:pt x="3056" y="3159"/>
                  </a:lnTo>
                  <a:lnTo>
                    <a:pt x="3076" y="3159"/>
                  </a:lnTo>
                  <a:lnTo>
                    <a:pt x="3076" y="3159"/>
                  </a:lnTo>
                  <a:lnTo>
                    <a:pt x="3076" y="3138"/>
                  </a:lnTo>
                  <a:lnTo>
                    <a:pt x="3076" y="3138"/>
                  </a:lnTo>
                  <a:lnTo>
                    <a:pt x="3076" y="3118"/>
                  </a:lnTo>
                  <a:lnTo>
                    <a:pt x="3076" y="3118"/>
                  </a:lnTo>
                  <a:lnTo>
                    <a:pt x="3097" y="3118"/>
                  </a:lnTo>
                  <a:lnTo>
                    <a:pt x="3097" y="3118"/>
                  </a:lnTo>
                  <a:lnTo>
                    <a:pt x="3097" y="3118"/>
                  </a:lnTo>
                  <a:lnTo>
                    <a:pt x="3097" y="3097"/>
                  </a:lnTo>
                  <a:lnTo>
                    <a:pt x="3097" y="3097"/>
                  </a:lnTo>
                  <a:lnTo>
                    <a:pt x="3097" y="3097"/>
                  </a:lnTo>
                  <a:lnTo>
                    <a:pt x="3097" y="3097"/>
                  </a:lnTo>
                  <a:lnTo>
                    <a:pt x="3097" y="3097"/>
                  </a:lnTo>
                  <a:lnTo>
                    <a:pt x="3097" y="3097"/>
                  </a:lnTo>
                  <a:lnTo>
                    <a:pt x="3097" y="3077"/>
                  </a:lnTo>
                  <a:lnTo>
                    <a:pt x="3097" y="3077"/>
                  </a:lnTo>
                  <a:lnTo>
                    <a:pt x="3118" y="3056"/>
                  </a:lnTo>
                  <a:lnTo>
                    <a:pt x="3118" y="3056"/>
                  </a:lnTo>
                  <a:lnTo>
                    <a:pt x="3118" y="3077"/>
                  </a:lnTo>
                  <a:lnTo>
                    <a:pt x="3118" y="3077"/>
                  </a:lnTo>
                  <a:lnTo>
                    <a:pt x="3138" y="3077"/>
                  </a:lnTo>
                  <a:lnTo>
                    <a:pt x="3138" y="3077"/>
                  </a:lnTo>
                  <a:lnTo>
                    <a:pt x="3138" y="3097"/>
                  </a:lnTo>
                  <a:lnTo>
                    <a:pt x="3138" y="3097"/>
                  </a:lnTo>
                  <a:lnTo>
                    <a:pt x="3138" y="3097"/>
                  </a:lnTo>
                  <a:lnTo>
                    <a:pt x="3158" y="3097"/>
                  </a:lnTo>
                  <a:lnTo>
                    <a:pt x="3158" y="3097"/>
                  </a:lnTo>
                  <a:lnTo>
                    <a:pt x="3158" y="3097"/>
                  </a:lnTo>
                  <a:lnTo>
                    <a:pt x="3158" y="3077"/>
                  </a:lnTo>
                  <a:lnTo>
                    <a:pt x="3158" y="3077"/>
                  </a:lnTo>
                  <a:lnTo>
                    <a:pt x="3158" y="3077"/>
                  </a:lnTo>
                  <a:lnTo>
                    <a:pt x="3158" y="3077"/>
                  </a:lnTo>
                  <a:lnTo>
                    <a:pt x="3158" y="3077"/>
                  </a:lnTo>
                  <a:lnTo>
                    <a:pt x="3158" y="3077"/>
                  </a:lnTo>
                  <a:lnTo>
                    <a:pt x="3158" y="3056"/>
                  </a:lnTo>
                  <a:lnTo>
                    <a:pt x="3158" y="3056"/>
                  </a:lnTo>
                  <a:lnTo>
                    <a:pt x="3179" y="3056"/>
                  </a:lnTo>
                  <a:lnTo>
                    <a:pt x="3179" y="3036"/>
                  </a:lnTo>
                  <a:lnTo>
                    <a:pt x="3179" y="3036"/>
                  </a:lnTo>
                  <a:lnTo>
                    <a:pt x="3179" y="3015"/>
                  </a:lnTo>
                  <a:lnTo>
                    <a:pt x="3179" y="3015"/>
                  </a:lnTo>
                  <a:lnTo>
                    <a:pt x="3179" y="2995"/>
                  </a:lnTo>
                  <a:lnTo>
                    <a:pt x="3200" y="2974"/>
                  </a:lnTo>
                  <a:lnTo>
                    <a:pt x="3200" y="2974"/>
                  </a:lnTo>
                  <a:lnTo>
                    <a:pt x="3200" y="2974"/>
                  </a:lnTo>
                  <a:lnTo>
                    <a:pt x="3200" y="2974"/>
                  </a:lnTo>
                  <a:lnTo>
                    <a:pt x="3200" y="2954"/>
                  </a:lnTo>
                  <a:lnTo>
                    <a:pt x="3220" y="2913"/>
                  </a:lnTo>
                  <a:lnTo>
                    <a:pt x="3220" y="2913"/>
                  </a:lnTo>
                  <a:lnTo>
                    <a:pt x="3261" y="2872"/>
                  </a:lnTo>
                  <a:lnTo>
                    <a:pt x="3282" y="2831"/>
                  </a:lnTo>
                  <a:lnTo>
                    <a:pt x="3282" y="2831"/>
                  </a:lnTo>
                  <a:lnTo>
                    <a:pt x="3302" y="2831"/>
                  </a:lnTo>
                  <a:lnTo>
                    <a:pt x="3302" y="2810"/>
                  </a:lnTo>
                  <a:lnTo>
                    <a:pt x="3302" y="2810"/>
                  </a:lnTo>
                  <a:lnTo>
                    <a:pt x="3302" y="2810"/>
                  </a:lnTo>
                  <a:lnTo>
                    <a:pt x="3302" y="2810"/>
                  </a:lnTo>
                  <a:lnTo>
                    <a:pt x="3322" y="2810"/>
                  </a:lnTo>
                  <a:lnTo>
                    <a:pt x="3343" y="2790"/>
                  </a:lnTo>
                  <a:lnTo>
                    <a:pt x="3343" y="2769"/>
                  </a:lnTo>
                  <a:lnTo>
                    <a:pt x="3364" y="2790"/>
                  </a:lnTo>
                  <a:lnTo>
                    <a:pt x="3364" y="2769"/>
                  </a:lnTo>
                  <a:lnTo>
                    <a:pt x="3405" y="2790"/>
                  </a:lnTo>
                  <a:lnTo>
                    <a:pt x="3405" y="2790"/>
                  </a:lnTo>
                  <a:lnTo>
                    <a:pt x="3426" y="2790"/>
                  </a:lnTo>
                  <a:lnTo>
                    <a:pt x="3426" y="2810"/>
                  </a:lnTo>
                  <a:lnTo>
                    <a:pt x="3426" y="2810"/>
                  </a:lnTo>
                  <a:lnTo>
                    <a:pt x="3426" y="2810"/>
                  </a:lnTo>
                  <a:lnTo>
                    <a:pt x="3426" y="2790"/>
                  </a:lnTo>
                  <a:lnTo>
                    <a:pt x="3426" y="2790"/>
                  </a:lnTo>
                  <a:lnTo>
                    <a:pt x="3426" y="2790"/>
                  </a:lnTo>
                  <a:lnTo>
                    <a:pt x="3446" y="2790"/>
                  </a:lnTo>
                  <a:lnTo>
                    <a:pt x="3446" y="2790"/>
                  </a:lnTo>
                  <a:lnTo>
                    <a:pt x="3466" y="2810"/>
                  </a:lnTo>
                  <a:lnTo>
                    <a:pt x="3466" y="2810"/>
                  </a:lnTo>
                  <a:lnTo>
                    <a:pt x="3569" y="2831"/>
                  </a:lnTo>
                  <a:lnTo>
                    <a:pt x="3569" y="2831"/>
                  </a:lnTo>
                  <a:lnTo>
                    <a:pt x="3569" y="2831"/>
                  </a:lnTo>
                  <a:lnTo>
                    <a:pt x="3590" y="2831"/>
                  </a:lnTo>
                  <a:lnTo>
                    <a:pt x="3590" y="2831"/>
                  </a:lnTo>
                  <a:lnTo>
                    <a:pt x="3590" y="2831"/>
                  </a:lnTo>
                  <a:lnTo>
                    <a:pt x="3590" y="2831"/>
                  </a:lnTo>
                  <a:lnTo>
                    <a:pt x="3610" y="2831"/>
                  </a:lnTo>
                  <a:lnTo>
                    <a:pt x="3610" y="2831"/>
                  </a:lnTo>
                  <a:lnTo>
                    <a:pt x="3610" y="2810"/>
                  </a:lnTo>
                  <a:lnTo>
                    <a:pt x="3610" y="2810"/>
                  </a:lnTo>
                  <a:lnTo>
                    <a:pt x="3610" y="2810"/>
                  </a:lnTo>
                  <a:lnTo>
                    <a:pt x="3610" y="2810"/>
                  </a:lnTo>
                  <a:lnTo>
                    <a:pt x="3630" y="2810"/>
                  </a:lnTo>
                  <a:lnTo>
                    <a:pt x="3651" y="2810"/>
                  </a:lnTo>
                  <a:lnTo>
                    <a:pt x="3630" y="2810"/>
                  </a:lnTo>
                  <a:lnTo>
                    <a:pt x="3630" y="2810"/>
                  </a:lnTo>
                  <a:lnTo>
                    <a:pt x="3630" y="2810"/>
                  </a:lnTo>
                  <a:lnTo>
                    <a:pt x="3630" y="2810"/>
                  </a:lnTo>
                  <a:lnTo>
                    <a:pt x="3630" y="2790"/>
                  </a:lnTo>
                  <a:lnTo>
                    <a:pt x="3630" y="2790"/>
                  </a:lnTo>
                  <a:lnTo>
                    <a:pt x="3630" y="2790"/>
                  </a:lnTo>
                  <a:lnTo>
                    <a:pt x="3651" y="2810"/>
                  </a:lnTo>
                  <a:lnTo>
                    <a:pt x="3651" y="2810"/>
                  </a:lnTo>
                  <a:lnTo>
                    <a:pt x="3672" y="2790"/>
                  </a:lnTo>
                  <a:lnTo>
                    <a:pt x="3672" y="2790"/>
                  </a:lnTo>
                  <a:lnTo>
                    <a:pt x="3672" y="2790"/>
                  </a:lnTo>
                  <a:lnTo>
                    <a:pt x="3672" y="2790"/>
                  </a:lnTo>
                  <a:lnTo>
                    <a:pt x="3672" y="2790"/>
                  </a:lnTo>
                  <a:lnTo>
                    <a:pt x="3672" y="2790"/>
                  </a:lnTo>
                  <a:lnTo>
                    <a:pt x="3672" y="2769"/>
                  </a:lnTo>
                  <a:lnTo>
                    <a:pt x="3672" y="2769"/>
                  </a:lnTo>
                  <a:lnTo>
                    <a:pt x="3672" y="2769"/>
                  </a:lnTo>
                  <a:lnTo>
                    <a:pt x="3672" y="2769"/>
                  </a:lnTo>
                  <a:lnTo>
                    <a:pt x="3672" y="2748"/>
                  </a:lnTo>
                  <a:lnTo>
                    <a:pt x="3692" y="2748"/>
                  </a:lnTo>
                  <a:lnTo>
                    <a:pt x="3692" y="2748"/>
                  </a:lnTo>
                  <a:lnTo>
                    <a:pt x="3672" y="2748"/>
                  </a:lnTo>
                  <a:lnTo>
                    <a:pt x="3672" y="2769"/>
                  </a:lnTo>
                  <a:lnTo>
                    <a:pt x="3672" y="2769"/>
                  </a:lnTo>
                  <a:lnTo>
                    <a:pt x="3672" y="2769"/>
                  </a:lnTo>
                  <a:lnTo>
                    <a:pt x="3672" y="2748"/>
                  </a:lnTo>
                  <a:lnTo>
                    <a:pt x="3672" y="2748"/>
                  </a:lnTo>
                  <a:lnTo>
                    <a:pt x="3692" y="2728"/>
                  </a:lnTo>
                  <a:lnTo>
                    <a:pt x="3692" y="2728"/>
                  </a:lnTo>
                  <a:lnTo>
                    <a:pt x="3692" y="2728"/>
                  </a:lnTo>
                  <a:lnTo>
                    <a:pt x="3672" y="2728"/>
                  </a:lnTo>
                  <a:lnTo>
                    <a:pt x="3672" y="2748"/>
                  </a:lnTo>
                  <a:lnTo>
                    <a:pt x="3672" y="2728"/>
                  </a:lnTo>
                  <a:lnTo>
                    <a:pt x="3672" y="2728"/>
                  </a:lnTo>
                  <a:lnTo>
                    <a:pt x="3672" y="2728"/>
                  </a:lnTo>
                  <a:lnTo>
                    <a:pt x="3672" y="2728"/>
                  </a:lnTo>
                  <a:lnTo>
                    <a:pt x="3672" y="2728"/>
                  </a:lnTo>
                  <a:lnTo>
                    <a:pt x="3672" y="2748"/>
                  </a:lnTo>
                  <a:lnTo>
                    <a:pt x="3672" y="2748"/>
                  </a:lnTo>
                  <a:lnTo>
                    <a:pt x="3672" y="2748"/>
                  </a:lnTo>
                  <a:lnTo>
                    <a:pt x="3672" y="2748"/>
                  </a:lnTo>
                  <a:lnTo>
                    <a:pt x="3672" y="2748"/>
                  </a:lnTo>
                  <a:lnTo>
                    <a:pt x="3672" y="2748"/>
                  </a:lnTo>
                  <a:lnTo>
                    <a:pt x="3672" y="2748"/>
                  </a:lnTo>
                  <a:lnTo>
                    <a:pt x="3672" y="2748"/>
                  </a:lnTo>
                  <a:lnTo>
                    <a:pt x="3651" y="2748"/>
                  </a:lnTo>
                  <a:lnTo>
                    <a:pt x="3651" y="2748"/>
                  </a:lnTo>
                  <a:lnTo>
                    <a:pt x="3651" y="2748"/>
                  </a:lnTo>
                  <a:lnTo>
                    <a:pt x="3651" y="2748"/>
                  </a:lnTo>
                  <a:lnTo>
                    <a:pt x="3651" y="2748"/>
                  </a:lnTo>
                  <a:lnTo>
                    <a:pt x="3651" y="2728"/>
                  </a:lnTo>
                  <a:lnTo>
                    <a:pt x="3651" y="2728"/>
                  </a:lnTo>
                  <a:lnTo>
                    <a:pt x="3651" y="2728"/>
                  </a:lnTo>
                  <a:lnTo>
                    <a:pt x="3651" y="2728"/>
                  </a:lnTo>
                  <a:lnTo>
                    <a:pt x="3651" y="2748"/>
                  </a:lnTo>
                  <a:lnTo>
                    <a:pt x="3672" y="2728"/>
                  </a:lnTo>
                  <a:lnTo>
                    <a:pt x="3672" y="2728"/>
                  </a:lnTo>
                  <a:lnTo>
                    <a:pt x="3672" y="2728"/>
                  </a:lnTo>
                  <a:lnTo>
                    <a:pt x="3672" y="2708"/>
                  </a:lnTo>
                  <a:lnTo>
                    <a:pt x="3712" y="2708"/>
                  </a:lnTo>
                  <a:lnTo>
                    <a:pt x="3712" y="2708"/>
                  </a:lnTo>
                  <a:lnTo>
                    <a:pt x="3712" y="2687"/>
                  </a:lnTo>
                  <a:lnTo>
                    <a:pt x="3733" y="2687"/>
                  </a:lnTo>
                  <a:lnTo>
                    <a:pt x="3733" y="2666"/>
                  </a:lnTo>
                  <a:lnTo>
                    <a:pt x="3733" y="2666"/>
                  </a:lnTo>
                  <a:lnTo>
                    <a:pt x="3733" y="2666"/>
                  </a:lnTo>
                  <a:lnTo>
                    <a:pt x="3754" y="2646"/>
                  </a:lnTo>
                  <a:lnTo>
                    <a:pt x="3754" y="2626"/>
                  </a:lnTo>
                  <a:lnTo>
                    <a:pt x="3774" y="2626"/>
                  </a:lnTo>
                  <a:lnTo>
                    <a:pt x="3794" y="2626"/>
                  </a:lnTo>
                  <a:lnTo>
                    <a:pt x="3794" y="2626"/>
                  </a:lnTo>
                  <a:lnTo>
                    <a:pt x="3815" y="2626"/>
                  </a:lnTo>
                  <a:lnTo>
                    <a:pt x="3836" y="2646"/>
                  </a:lnTo>
                  <a:lnTo>
                    <a:pt x="3856" y="2666"/>
                  </a:lnTo>
                  <a:lnTo>
                    <a:pt x="3856" y="2666"/>
                  </a:lnTo>
                  <a:lnTo>
                    <a:pt x="3856" y="2687"/>
                  </a:lnTo>
                  <a:lnTo>
                    <a:pt x="3856" y="2687"/>
                  </a:lnTo>
                  <a:lnTo>
                    <a:pt x="3856" y="2708"/>
                  </a:lnTo>
                  <a:lnTo>
                    <a:pt x="3877" y="2708"/>
                  </a:lnTo>
                  <a:lnTo>
                    <a:pt x="3877" y="2708"/>
                  </a:lnTo>
                  <a:lnTo>
                    <a:pt x="3877" y="2708"/>
                  </a:lnTo>
                  <a:lnTo>
                    <a:pt x="3877" y="2708"/>
                  </a:lnTo>
                  <a:lnTo>
                    <a:pt x="3877" y="2728"/>
                  </a:lnTo>
                  <a:lnTo>
                    <a:pt x="3877" y="2728"/>
                  </a:lnTo>
                  <a:lnTo>
                    <a:pt x="3856" y="2748"/>
                  </a:lnTo>
                  <a:lnTo>
                    <a:pt x="3856" y="2748"/>
                  </a:lnTo>
                  <a:lnTo>
                    <a:pt x="3836" y="2769"/>
                  </a:lnTo>
                  <a:lnTo>
                    <a:pt x="3836" y="2769"/>
                  </a:lnTo>
                  <a:lnTo>
                    <a:pt x="3836" y="2790"/>
                  </a:lnTo>
                  <a:lnTo>
                    <a:pt x="3815" y="2810"/>
                  </a:lnTo>
                  <a:lnTo>
                    <a:pt x="3815" y="2810"/>
                  </a:lnTo>
                  <a:lnTo>
                    <a:pt x="3794" y="2810"/>
                  </a:lnTo>
                  <a:lnTo>
                    <a:pt x="3794" y="2831"/>
                  </a:lnTo>
                  <a:lnTo>
                    <a:pt x="3794" y="2831"/>
                  </a:lnTo>
                  <a:lnTo>
                    <a:pt x="3794" y="2831"/>
                  </a:lnTo>
                  <a:lnTo>
                    <a:pt x="3794" y="2831"/>
                  </a:lnTo>
                  <a:lnTo>
                    <a:pt x="3794" y="2831"/>
                  </a:lnTo>
                  <a:lnTo>
                    <a:pt x="3794" y="2851"/>
                  </a:lnTo>
                  <a:lnTo>
                    <a:pt x="3794" y="2851"/>
                  </a:lnTo>
                  <a:lnTo>
                    <a:pt x="3794" y="2851"/>
                  </a:lnTo>
                  <a:lnTo>
                    <a:pt x="3774" y="2872"/>
                  </a:lnTo>
                  <a:lnTo>
                    <a:pt x="3774" y="2872"/>
                  </a:lnTo>
                  <a:lnTo>
                    <a:pt x="3774" y="2872"/>
                  </a:lnTo>
                  <a:lnTo>
                    <a:pt x="3774" y="2872"/>
                  </a:lnTo>
                  <a:lnTo>
                    <a:pt x="3774" y="2872"/>
                  </a:lnTo>
                  <a:lnTo>
                    <a:pt x="3774" y="2872"/>
                  </a:lnTo>
                  <a:lnTo>
                    <a:pt x="3774" y="2892"/>
                  </a:lnTo>
                  <a:lnTo>
                    <a:pt x="3774" y="2892"/>
                  </a:lnTo>
                  <a:lnTo>
                    <a:pt x="3774" y="2913"/>
                  </a:lnTo>
                  <a:lnTo>
                    <a:pt x="3774" y="2913"/>
                  </a:lnTo>
                  <a:lnTo>
                    <a:pt x="3794" y="2913"/>
                  </a:lnTo>
                  <a:lnTo>
                    <a:pt x="3794" y="2913"/>
                  </a:lnTo>
                  <a:lnTo>
                    <a:pt x="3794" y="2933"/>
                  </a:lnTo>
                  <a:lnTo>
                    <a:pt x="3794" y="2933"/>
                  </a:lnTo>
                  <a:lnTo>
                    <a:pt x="3815" y="2933"/>
                  </a:lnTo>
                  <a:lnTo>
                    <a:pt x="3836" y="2974"/>
                  </a:lnTo>
                  <a:lnTo>
                    <a:pt x="3856" y="2995"/>
                  </a:lnTo>
                  <a:lnTo>
                    <a:pt x="3856" y="3015"/>
                  </a:lnTo>
                  <a:lnTo>
                    <a:pt x="3856" y="3015"/>
                  </a:lnTo>
                  <a:lnTo>
                    <a:pt x="3856" y="3036"/>
                  </a:lnTo>
                  <a:lnTo>
                    <a:pt x="3856" y="3056"/>
                  </a:lnTo>
                  <a:lnTo>
                    <a:pt x="3856" y="3056"/>
                  </a:lnTo>
                  <a:lnTo>
                    <a:pt x="3856" y="3056"/>
                  </a:lnTo>
                  <a:lnTo>
                    <a:pt x="3856" y="3056"/>
                  </a:lnTo>
                  <a:lnTo>
                    <a:pt x="3877" y="3036"/>
                  </a:lnTo>
                  <a:lnTo>
                    <a:pt x="3877" y="3036"/>
                  </a:lnTo>
                  <a:lnTo>
                    <a:pt x="3877" y="3036"/>
                  </a:lnTo>
                  <a:lnTo>
                    <a:pt x="3877" y="3056"/>
                  </a:lnTo>
                  <a:lnTo>
                    <a:pt x="3877" y="3056"/>
                  </a:lnTo>
                  <a:lnTo>
                    <a:pt x="3877" y="3056"/>
                  </a:lnTo>
                  <a:lnTo>
                    <a:pt x="3897" y="3056"/>
                  </a:lnTo>
                  <a:lnTo>
                    <a:pt x="3897" y="3056"/>
                  </a:lnTo>
                  <a:lnTo>
                    <a:pt x="3897" y="3056"/>
                  </a:lnTo>
                  <a:lnTo>
                    <a:pt x="3918" y="3056"/>
                  </a:lnTo>
                  <a:lnTo>
                    <a:pt x="3938" y="3077"/>
                  </a:lnTo>
                  <a:lnTo>
                    <a:pt x="3938" y="3077"/>
                  </a:lnTo>
                  <a:lnTo>
                    <a:pt x="3938" y="3077"/>
                  </a:lnTo>
                  <a:lnTo>
                    <a:pt x="3938" y="3056"/>
                  </a:lnTo>
                  <a:lnTo>
                    <a:pt x="3938" y="3015"/>
                  </a:lnTo>
                  <a:lnTo>
                    <a:pt x="3938" y="3015"/>
                  </a:lnTo>
                  <a:lnTo>
                    <a:pt x="3959" y="2995"/>
                  </a:lnTo>
                  <a:lnTo>
                    <a:pt x="3959" y="2995"/>
                  </a:lnTo>
                  <a:lnTo>
                    <a:pt x="3979" y="2995"/>
                  </a:lnTo>
                  <a:lnTo>
                    <a:pt x="3979" y="2974"/>
                  </a:lnTo>
                  <a:lnTo>
                    <a:pt x="3979" y="2974"/>
                  </a:lnTo>
                  <a:lnTo>
                    <a:pt x="3979" y="2974"/>
                  </a:lnTo>
                  <a:lnTo>
                    <a:pt x="3979" y="2974"/>
                  </a:lnTo>
                  <a:lnTo>
                    <a:pt x="3979" y="2974"/>
                  </a:lnTo>
                  <a:lnTo>
                    <a:pt x="4000" y="2974"/>
                  </a:lnTo>
                  <a:lnTo>
                    <a:pt x="4000" y="2974"/>
                  </a:lnTo>
                  <a:lnTo>
                    <a:pt x="4000" y="2974"/>
                  </a:lnTo>
                  <a:lnTo>
                    <a:pt x="3979" y="2913"/>
                  </a:lnTo>
                  <a:lnTo>
                    <a:pt x="3979" y="2892"/>
                  </a:lnTo>
                  <a:lnTo>
                    <a:pt x="3979" y="2892"/>
                  </a:lnTo>
                  <a:lnTo>
                    <a:pt x="3979" y="2892"/>
                  </a:lnTo>
                  <a:lnTo>
                    <a:pt x="3979" y="2892"/>
                  </a:lnTo>
                  <a:lnTo>
                    <a:pt x="3979" y="2872"/>
                  </a:lnTo>
                  <a:lnTo>
                    <a:pt x="3979" y="2872"/>
                  </a:lnTo>
                  <a:lnTo>
                    <a:pt x="3979" y="2872"/>
                  </a:lnTo>
                  <a:lnTo>
                    <a:pt x="3979" y="2892"/>
                  </a:lnTo>
                  <a:lnTo>
                    <a:pt x="4000" y="2892"/>
                  </a:lnTo>
                  <a:lnTo>
                    <a:pt x="4000" y="2872"/>
                  </a:lnTo>
                  <a:lnTo>
                    <a:pt x="4000" y="2872"/>
                  </a:lnTo>
                  <a:lnTo>
                    <a:pt x="4000" y="2872"/>
                  </a:lnTo>
                  <a:lnTo>
                    <a:pt x="4000" y="2872"/>
                  </a:lnTo>
                  <a:lnTo>
                    <a:pt x="4000" y="2872"/>
                  </a:lnTo>
                  <a:lnTo>
                    <a:pt x="4000" y="2872"/>
                  </a:lnTo>
                  <a:lnTo>
                    <a:pt x="4000" y="2872"/>
                  </a:lnTo>
                  <a:lnTo>
                    <a:pt x="4020" y="2872"/>
                  </a:lnTo>
                  <a:lnTo>
                    <a:pt x="4020" y="2872"/>
                  </a:lnTo>
                  <a:lnTo>
                    <a:pt x="4041" y="2872"/>
                  </a:lnTo>
                  <a:lnTo>
                    <a:pt x="4041" y="2851"/>
                  </a:lnTo>
                  <a:lnTo>
                    <a:pt x="4082" y="2851"/>
                  </a:lnTo>
                  <a:lnTo>
                    <a:pt x="4082" y="2851"/>
                  </a:lnTo>
                  <a:lnTo>
                    <a:pt x="4061" y="2831"/>
                  </a:lnTo>
                  <a:lnTo>
                    <a:pt x="4061" y="2831"/>
                  </a:lnTo>
                  <a:lnTo>
                    <a:pt x="4061" y="2831"/>
                  </a:lnTo>
                  <a:lnTo>
                    <a:pt x="4061" y="2810"/>
                  </a:lnTo>
                  <a:lnTo>
                    <a:pt x="4061" y="2810"/>
                  </a:lnTo>
                  <a:lnTo>
                    <a:pt x="4061" y="2810"/>
                  </a:lnTo>
                  <a:lnTo>
                    <a:pt x="4041" y="2810"/>
                  </a:lnTo>
                  <a:lnTo>
                    <a:pt x="4041" y="2810"/>
                  </a:lnTo>
                  <a:lnTo>
                    <a:pt x="4041" y="2810"/>
                  </a:lnTo>
                  <a:lnTo>
                    <a:pt x="4041" y="2810"/>
                  </a:lnTo>
                  <a:lnTo>
                    <a:pt x="4041" y="2810"/>
                  </a:lnTo>
                  <a:lnTo>
                    <a:pt x="4041" y="2810"/>
                  </a:lnTo>
                  <a:lnTo>
                    <a:pt x="4041" y="2790"/>
                  </a:lnTo>
                  <a:lnTo>
                    <a:pt x="4041" y="2790"/>
                  </a:lnTo>
                  <a:lnTo>
                    <a:pt x="4020" y="2790"/>
                  </a:lnTo>
                  <a:lnTo>
                    <a:pt x="4020" y="2790"/>
                  </a:lnTo>
                  <a:lnTo>
                    <a:pt x="4020" y="2790"/>
                  </a:lnTo>
                  <a:lnTo>
                    <a:pt x="4020" y="2790"/>
                  </a:lnTo>
                  <a:lnTo>
                    <a:pt x="4020" y="2790"/>
                  </a:lnTo>
                  <a:lnTo>
                    <a:pt x="4020" y="2790"/>
                  </a:lnTo>
                  <a:lnTo>
                    <a:pt x="4000" y="2769"/>
                  </a:lnTo>
                  <a:lnTo>
                    <a:pt x="4000" y="2748"/>
                  </a:lnTo>
                  <a:lnTo>
                    <a:pt x="4000" y="2748"/>
                  </a:lnTo>
                  <a:lnTo>
                    <a:pt x="4000" y="2728"/>
                  </a:lnTo>
                  <a:lnTo>
                    <a:pt x="4000" y="2708"/>
                  </a:lnTo>
                  <a:lnTo>
                    <a:pt x="4000" y="2687"/>
                  </a:lnTo>
                  <a:lnTo>
                    <a:pt x="4000" y="2666"/>
                  </a:lnTo>
                  <a:lnTo>
                    <a:pt x="4000" y="2666"/>
                  </a:lnTo>
                  <a:lnTo>
                    <a:pt x="4000" y="2646"/>
                  </a:lnTo>
                  <a:lnTo>
                    <a:pt x="4000" y="2646"/>
                  </a:lnTo>
                  <a:lnTo>
                    <a:pt x="4000" y="2646"/>
                  </a:lnTo>
                  <a:lnTo>
                    <a:pt x="4000" y="2626"/>
                  </a:lnTo>
                  <a:lnTo>
                    <a:pt x="4000" y="2626"/>
                  </a:lnTo>
                  <a:lnTo>
                    <a:pt x="4000" y="2605"/>
                  </a:lnTo>
                  <a:lnTo>
                    <a:pt x="4000" y="2605"/>
                  </a:lnTo>
                  <a:lnTo>
                    <a:pt x="4000" y="2605"/>
                  </a:lnTo>
                  <a:lnTo>
                    <a:pt x="4000" y="2605"/>
                  </a:lnTo>
                  <a:lnTo>
                    <a:pt x="4000" y="2605"/>
                  </a:lnTo>
                  <a:lnTo>
                    <a:pt x="4061" y="2605"/>
                  </a:lnTo>
                  <a:lnTo>
                    <a:pt x="4082" y="2605"/>
                  </a:lnTo>
                  <a:lnTo>
                    <a:pt x="4102" y="2605"/>
                  </a:lnTo>
                  <a:lnTo>
                    <a:pt x="4102" y="2605"/>
                  </a:lnTo>
                  <a:lnTo>
                    <a:pt x="4123" y="2605"/>
                  </a:lnTo>
                  <a:lnTo>
                    <a:pt x="4123" y="2605"/>
                  </a:lnTo>
                  <a:lnTo>
                    <a:pt x="4123" y="2605"/>
                  </a:lnTo>
                  <a:lnTo>
                    <a:pt x="4143" y="2605"/>
                  </a:lnTo>
                  <a:lnTo>
                    <a:pt x="4143" y="2626"/>
                  </a:lnTo>
                  <a:lnTo>
                    <a:pt x="4143" y="2646"/>
                  </a:lnTo>
                  <a:lnTo>
                    <a:pt x="4143" y="2646"/>
                  </a:lnTo>
                  <a:lnTo>
                    <a:pt x="4143" y="2646"/>
                  </a:lnTo>
                  <a:lnTo>
                    <a:pt x="4164" y="2646"/>
                  </a:lnTo>
                  <a:lnTo>
                    <a:pt x="4164" y="2646"/>
                  </a:lnTo>
                  <a:lnTo>
                    <a:pt x="4164" y="2646"/>
                  </a:lnTo>
                  <a:lnTo>
                    <a:pt x="4164" y="2626"/>
                  </a:lnTo>
                  <a:lnTo>
                    <a:pt x="4164" y="2626"/>
                  </a:lnTo>
                  <a:lnTo>
                    <a:pt x="4184" y="2626"/>
                  </a:lnTo>
                  <a:lnTo>
                    <a:pt x="4184" y="2626"/>
                  </a:lnTo>
                  <a:lnTo>
                    <a:pt x="4184" y="2626"/>
                  </a:lnTo>
                  <a:lnTo>
                    <a:pt x="4205" y="2626"/>
                  </a:lnTo>
                  <a:lnTo>
                    <a:pt x="4225" y="2605"/>
                  </a:lnTo>
                  <a:lnTo>
                    <a:pt x="4266" y="2605"/>
                  </a:lnTo>
                  <a:lnTo>
                    <a:pt x="4287" y="2605"/>
                  </a:lnTo>
                  <a:lnTo>
                    <a:pt x="4328" y="2564"/>
                  </a:lnTo>
                  <a:lnTo>
                    <a:pt x="4348" y="2544"/>
                  </a:lnTo>
                  <a:lnTo>
                    <a:pt x="4410" y="2523"/>
                  </a:lnTo>
                  <a:lnTo>
                    <a:pt x="4451" y="2482"/>
                  </a:lnTo>
                  <a:lnTo>
                    <a:pt x="4451" y="2462"/>
                  </a:lnTo>
                  <a:lnTo>
                    <a:pt x="4451" y="2462"/>
                  </a:lnTo>
                  <a:lnTo>
                    <a:pt x="4492" y="2441"/>
                  </a:lnTo>
                  <a:lnTo>
                    <a:pt x="4513" y="2420"/>
                  </a:lnTo>
                  <a:lnTo>
                    <a:pt x="4513" y="2420"/>
                  </a:lnTo>
                  <a:lnTo>
                    <a:pt x="4533" y="2400"/>
                  </a:lnTo>
                  <a:lnTo>
                    <a:pt x="4615" y="2400"/>
                  </a:lnTo>
                  <a:lnTo>
                    <a:pt x="4635" y="2420"/>
                  </a:lnTo>
                  <a:lnTo>
                    <a:pt x="4677" y="2441"/>
                  </a:lnTo>
                  <a:lnTo>
                    <a:pt x="4697" y="2441"/>
                  </a:lnTo>
                  <a:lnTo>
                    <a:pt x="4717" y="2441"/>
                  </a:lnTo>
                  <a:lnTo>
                    <a:pt x="4738" y="2441"/>
                  </a:lnTo>
                  <a:lnTo>
                    <a:pt x="4799" y="2420"/>
                  </a:lnTo>
                  <a:lnTo>
                    <a:pt x="4799" y="2420"/>
                  </a:lnTo>
                  <a:lnTo>
                    <a:pt x="4820" y="2420"/>
                  </a:lnTo>
                  <a:lnTo>
                    <a:pt x="4861" y="2420"/>
                  </a:lnTo>
                  <a:lnTo>
                    <a:pt x="4881" y="2420"/>
                  </a:lnTo>
                  <a:lnTo>
                    <a:pt x="4943" y="2380"/>
                  </a:lnTo>
                  <a:lnTo>
                    <a:pt x="5046" y="2318"/>
                  </a:lnTo>
                  <a:lnTo>
                    <a:pt x="5128" y="2277"/>
                  </a:lnTo>
                  <a:lnTo>
                    <a:pt x="5149" y="2236"/>
                  </a:lnTo>
                  <a:lnTo>
                    <a:pt x="5149" y="2236"/>
                  </a:lnTo>
                  <a:lnTo>
                    <a:pt x="5169" y="2236"/>
                  </a:lnTo>
                  <a:lnTo>
                    <a:pt x="5169" y="2216"/>
                  </a:lnTo>
                  <a:lnTo>
                    <a:pt x="5189" y="2195"/>
                  </a:lnTo>
                  <a:lnTo>
                    <a:pt x="5231" y="2154"/>
                  </a:lnTo>
                  <a:lnTo>
                    <a:pt x="5231" y="2154"/>
                  </a:lnTo>
                  <a:lnTo>
                    <a:pt x="5251" y="2133"/>
                  </a:lnTo>
                  <a:lnTo>
                    <a:pt x="5251" y="2133"/>
                  </a:lnTo>
                  <a:lnTo>
                    <a:pt x="5251" y="2133"/>
                  </a:lnTo>
                  <a:lnTo>
                    <a:pt x="5271" y="2112"/>
                  </a:lnTo>
                  <a:lnTo>
                    <a:pt x="5313" y="2092"/>
                  </a:lnTo>
                  <a:lnTo>
                    <a:pt x="5313" y="2072"/>
                  </a:lnTo>
                  <a:lnTo>
                    <a:pt x="5374" y="2051"/>
                  </a:lnTo>
                  <a:lnTo>
                    <a:pt x="5456" y="2030"/>
                  </a:lnTo>
                  <a:lnTo>
                    <a:pt x="5477" y="2030"/>
                  </a:lnTo>
                  <a:lnTo>
                    <a:pt x="5497" y="2030"/>
                  </a:lnTo>
                  <a:lnTo>
                    <a:pt x="5579" y="1990"/>
                  </a:lnTo>
                  <a:lnTo>
                    <a:pt x="5702" y="1928"/>
                  </a:lnTo>
                  <a:lnTo>
                    <a:pt x="5743" y="1887"/>
                  </a:lnTo>
                  <a:lnTo>
                    <a:pt x="5743" y="1887"/>
                  </a:lnTo>
                  <a:lnTo>
                    <a:pt x="5764" y="1846"/>
                  </a:lnTo>
                  <a:lnTo>
                    <a:pt x="5784" y="1826"/>
                  </a:lnTo>
                  <a:lnTo>
                    <a:pt x="5784" y="1826"/>
                  </a:lnTo>
                  <a:lnTo>
                    <a:pt x="5784" y="1805"/>
                  </a:lnTo>
                  <a:lnTo>
                    <a:pt x="5784" y="1826"/>
                  </a:lnTo>
                  <a:lnTo>
                    <a:pt x="5784" y="1826"/>
                  </a:lnTo>
                  <a:lnTo>
                    <a:pt x="5805" y="1826"/>
                  </a:lnTo>
                  <a:lnTo>
                    <a:pt x="5805" y="1826"/>
                  </a:lnTo>
                  <a:lnTo>
                    <a:pt x="5805" y="1826"/>
                  </a:lnTo>
                  <a:lnTo>
                    <a:pt x="5805" y="1826"/>
                  </a:lnTo>
                  <a:lnTo>
                    <a:pt x="5805" y="1826"/>
                  </a:lnTo>
                  <a:lnTo>
                    <a:pt x="5825" y="1826"/>
                  </a:lnTo>
                  <a:lnTo>
                    <a:pt x="5825" y="1826"/>
                  </a:lnTo>
                  <a:lnTo>
                    <a:pt x="5825" y="1826"/>
                  </a:lnTo>
                  <a:lnTo>
                    <a:pt x="5825" y="1826"/>
                  </a:lnTo>
                  <a:lnTo>
                    <a:pt x="5825" y="1826"/>
                  </a:lnTo>
                  <a:lnTo>
                    <a:pt x="5825" y="1826"/>
                  </a:lnTo>
                  <a:lnTo>
                    <a:pt x="5846" y="1826"/>
                  </a:lnTo>
                  <a:lnTo>
                    <a:pt x="5846" y="1826"/>
                  </a:lnTo>
                  <a:lnTo>
                    <a:pt x="5846" y="1846"/>
                  </a:lnTo>
                  <a:lnTo>
                    <a:pt x="5846" y="1866"/>
                  </a:lnTo>
                  <a:lnTo>
                    <a:pt x="5846" y="1866"/>
                  </a:lnTo>
                  <a:lnTo>
                    <a:pt x="5866" y="1866"/>
                  </a:lnTo>
                  <a:lnTo>
                    <a:pt x="5866" y="1866"/>
                  </a:lnTo>
                  <a:lnTo>
                    <a:pt x="5866" y="1887"/>
                  </a:lnTo>
                  <a:lnTo>
                    <a:pt x="5887" y="1887"/>
                  </a:lnTo>
                  <a:lnTo>
                    <a:pt x="5887" y="1866"/>
                  </a:lnTo>
                  <a:lnTo>
                    <a:pt x="5928" y="1846"/>
                  </a:lnTo>
                  <a:lnTo>
                    <a:pt x="5928" y="1846"/>
                  </a:lnTo>
                  <a:lnTo>
                    <a:pt x="5928" y="1846"/>
                  </a:lnTo>
                  <a:lnTo>
                    <a:pt x="5928" y="1826"/>
                  </a:lnTo>
                  <a:lnTo>
                    <a:pt x="5948" y="1764"/>
                  </a:lnTo>
                  <a:lnTo>
                    <a:pt x="5948" y="1744"/>
                  </a:lnTo>
                  <a:lnTo>
                    <a:pt x="5948" y="1744"/>
                  </a:lnTo>
                  <a:lnTo>
                    <a:pt x="5948" y="1744"/>
                  </a:lnTo>
                  <a:lnTo>
                    <a:pt x="5948" y="1744"/>
                  </a:lnTo>
                  <a:lnTo>
                    <a:pt x="5948" y="1744"/>
                  </a:lnTo>
                  <a:lnTo>
                    <a:pt x="5969" y="1723"/>
                  </a:lnTo>
                  <a:lnTo>
                    <a:pt x="5969" y="1723"/>
                  </a:lnTo>
                  <a:lnTo>
                    <a:pt x="5969" y="1723"/>
                  </a:lnTo>
                  <a:lnTo>
                    <a:pt x="5969" y="1723"/>
                  </a:lnTo>
                  <a:lnTo>
                    <a:pt x="5969" y="1744"/>
                  </a:lnTo>
                  <a:lnTo>
                    <a:pt x="5990" y="1744"/>
                  </a:lnTo>
                  <a:lnTo>
                    <a:pt x="6010" y="1744"/>
                  </a:lnTo>
                  <a:lnTo>
                    <a:pt x="6030" y="1723"/>
                  </a:lnTo>
                  <a:lnTo>
                    <a:pt x="6030" y="1723"/>
                  </a:lnTo>
                  <a:lnTo>
                    <a:pt x="6051" y="1702"/>
                  </a:lnTo>
                  <a:lnTo>
                    <a:pt x="6051" y="1702"/>
                  </a:lnTo>
                  <a:lnTo>
                    <a:pt x="6072" y="1702"/>
                  </a:lnTo>
                  <a:lnTo>
                    <a:pt x="6072" y="1682"/>
                  </a:lnTo>
                  <a:lnTo>
                    <a:pt x="6092" y="1682"/>
                  </a:lnTo>
                  <a:lnTo>
                    <a:pt x="6133" y="1702"/>
                  </a:lnTo>
                  <a:lnTo>
                    <a:pt x="6133" y="1702"/>
                  </a:lnTo>
                  <a:lnTo>
                    <a:pt x="6133" y="1702"/>
                  </a:lnTo>
                  <a:lnTo>
                    <a:pt x="6133" y="1702"/>
                  </a:lnTo>
                  <a:lnTo>
                    <a:pt x="6154" y="1682"/>
                  </a:lnTo>
                  <a:lnTo>
                    <a:pt x="6154" y="1682"/>
                  </a:lnTo>
                  <a:lnTo>
                    <a:pt x="6154" y="1682"/>
                  </a:lnTo>
                  <a:lnTo>
                    <a:pt x="6154" y="1682"/>
                  </a:lnTo>
                  <a:lnTo>
                    <a:pt x="6174" y="1682"/>
                  </a:lnTo>
                  <a:lnTo>
                    <a:pt x="6174" y="1682"/>
                  </a:lnTo>
                  <a:lnTo>
                    <a:pt x="6194" y="1682"/>
                  </a:lnTo>
                  <a:lnTo>
                    <a:pt x="6215" y="1702"/>
                  </a:lnTo>
                  <a:lnTo>
                    <a:pt x="6215" y="1702"/>
                  </a:lnTo>
                  <a:lnTo>
                    <a:pt x="6215" y="1702"/>
                  </a:lnTo>
                  <a:lnTo>
                    <a:pt x="6236" y="1682"/>
                  </a:lnTo>
                  <a:lnTo>
                    <a:pt x="6236" y="1682"/>
                  </a:lnTo>
                  <a:lnTo>
                    <a:pt x="6236" y="1682"/>
                  </a:lnTo>
                  <a:lnTo>
                    <a:pt x="6236" y="1682"/>
                  </a:lnTo>
                  <a:lnTo>
                    <a:pt x="6236" y="1682"/>
                  </a:lnTo>
                  <a:lnTo>
                    <a:pt x="6256" y="1682"/>
                  </a:lnTo>
                  <a:lnTo>
                    <a:pt x="6256" y="1682"/>
                  </a:lnTo>
                  <a:lnTo>
                    <a:pt x="6297" y="1682"/>
                  </a:lnTo>
                  <a:lnTo>
                    <a:pt x="6297" y="1682"/>
                  </a:lnTo>
                  <a:lnTo>
                    <a:pt x="6318" y="1682"/>
                  </a:lnTo>
                  <a:lnTo>
                    <a:pt x="6318" y="1682"/>
                  </a:lnTo>
                  <a:lnTo>
                    <a:pt x="6318" y="1682"/>
                  </a:lnTo>
                  <a:lnTo>
                    <a:pt x="6338" y="1682"/>
                  </a:lnTo>
                  <a:lnTo>
                    <a:pt x="6338" y="1682"/>
                  </a:lnTo>
                  <a:lnTo>
                    <a:pt x="6338" y="1662"/>
                  </a:lnTo>
                  <a:lnTo>
                    <a:pt x="6358" y="1662"/>
                  </a:lnTo>
                  <a:lnTo>
                    <a:pt x="6358" y="1641"/>
                  </a:lnTo>
                  <a:lnTo>
                    <a:pt x="6358" y="1620"/>
                  </a:lnTo>
                  <a:lnTo>
                    <a:pt x="6379" y="1620"/>
                  </a:lnTo>
                  <a:lnTo>
                    <a:pt x="6379" y="1600"/>
                  </a:lnTo>
                  <a:lnTo>
                    <a:pt x="6400" y="1600"/>
                  </a:lnTo>
                  <a:lnTo>
                    <a:pt x="6400" y="1600"/>
                  </a:lnTo>
                  <a:lnTo>
                    <a:pt x="6440" y="1600"/>
                  </a:lnTo>
                  <a:lnTo>
                    <a:pt x="6440" y="1600"/>
                  </a:lnTo>
                  <a:lnTo>
                    <a:pt x="6462" y="1600"/>
                  </a:lnTo>
                  <a:lnTo>
                    <a:pt x="6462" y="1620"/>
                  </a:lnTo>
                  <a:lnTo>
                    <a:pt x="6462" y="1620"/>
                  </a:lnTo>
                  <a:lnTo>
                    <a:pt x="6482" y="1620"/>
                  </a:lnTo>
                  <a:lnTo>
                    <a:pt x="6482" y="1641"/>
                  </a:lnTo>
                  <a:lnTo>
                    <a:pt x="6482" y="1641"/>
                  </a:lnTo>
                  <a:lnTo>
                    <a:pt x="6482" y="1641"/>
                  </a:lnTo>
                  <a:lnTo>
                    <a:pt x="6482" y="1641"/>
                  </a:lnTo>
                  <a:lnTo>
                    <a:pt x="6462" y="1641"/>
                  </a:lnTo>
                  <a:lnTo>
                    <a:pt x="6462" y="1662"/>
                  </a:lnTo>
                  <a:lnTo>
                    <a:pt x="6462" y="1662"/>
                  </a:lnTo>
                  <a:lnTo>
                    <a:pt x="6462" y="1662"/>
                  </a:lnTo>
                  <a:lnTo>
                    <a:pt x="6462" y="1682"/>
                  </a:lnTo>
                  <a:lnTo>
                    <a:pt x="6482" y="1682"/>
                  </a:lnTo>
                  <a:lnTo>
                    <a:pt x="6502" y="1702"/>
                  </a:lnTo>
                  <a:lnTo>
                    <a:pt x="6502" y="1723"/>
                  </a:lnTo>
                  <a:lnTo>
                    <a:pt x="6502" y="1723"/>
                  </a:lnTo>
                  <a:lnTo>
                    <a:pt x="6523" y="1723"/>
                  </a:lnTo>
                  <a:lnTo>
                    <a:pt x="6523" y="1723"/>
                  </a:lnTo>
                  <a:lnTo>
                    <a:pt x="6523" y="1702"/>
                  </a:lnTo>
                  <a:lnTo>
                    <a:pt x="6523" y="1702"/>
                  </a:lnTo>
                  <a:lnTo>
                    <a:pt x="6523" y="1702"/>
                  </a:lnTo>
                  <a:lnTo>
                    <a:pt x="6523" y="1702"/>
                  </a:lnTo>
                  <a:lnTo>
                    <a:pt x="6523" y="1702"/>
                  </a:lnTo>
                  <a:lnTo>
                    <a:pt x="6523" y="1682"/>
                  </a:lnTo>
                  <a:lnTo>
                    <a:pt x="6523" y="1682"/>
                  </a:lnTo>
                  <a:lnTo>
                    <a:pt x="6523" y="1682"/>
                  </a:lnTo>
                  <a:lnTo>
                    <a:pt x="6544" y="1662"/>
                  </a:lnTo>
                  <a:lnTo>
                    <a:pt x="6564" y="1662"/>
                  </a:lnTo>
                  <a:lnTo>
                    <a:pt x="6564" y="1641"/>
                  </a:lnTo>
                  <a:lnTo>
                    <a:pt x="6564" y="1620"/>
                  </a:lnTo>
                  <a:lnTo>
                    <a:pt x="6584" y="1620"/>
                  </a:lnTo>
                  <a:lnTo>
                    <a:pt x="6584" y="1600"/>
                  </a:lnTo>
                  <a:lnTo>
                    <a:pt x="6605" y="1600"/>
                  </a:lnTo>
                  <a:lnTo>
                    <a:pt x="6605" y="1579"/>
                  </a:lnTo>
                  <a:lnTo>
                    <a:pt x="6646" y="1579"/>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4" name="Freeform 22"/>
            <p:cNvSpPr>
              <a:spLocks noChangeArrowheads="1"/>
            </p:cNvSpPr>
            <p:nvPr/>
          </p:nvSpPr>
          <p:spPr bwMode="auto">
            <a:xfrm>
              <a:off x="5932349" y="3855271"/>
              <a:ext cx="972572" cy="697371"/>
            </a:xfrm>
            <a:custGeom>
              <a:avLst/>
              <a:gdLst/>
              <a:ahLst/>
              <a:cxnLst>
                <a:cxn ang="0">
                  <a:pos x="2954" y="1169"/>
                </a:cxn>
                <a:cxn ang="0">
                  <a:pos x="2831" y="1108"/>
                </a:cxn>
                <a:cxn ang="0">
                  <a:pos x="2728" y="1169"/>
                </a:cxn>
                <a:cxn ang="0">
                  <a:pos x="2666" y="1210"/>
                </a:cxn>
                <a:cxn ang="0">
                  <a:pos x="2482" y="1169"/>
                </a:cxn>
                <a:cxn ang="0">
                  <a:pos x="2441" y="1026"/>
                </a:cxn>
                <a:cxn ang="0">
                  <a:pos x="2400" y="923"/>
                </a:cxn>
                <a:cxn ang="0">
                  <a:pos x="2400" y="820"/>
                </a:cxn>
                <a:cxn ang="0">
                  <a:pos x="2420" y="738"/>
                </a:cxn>
                <a:cxn ang="0">
                  <a:pos x="2400" y="656"/>
                </a:cxn>
                <a:cxn ang="0">
                  <a:pos x="2318" y="492"/>
                </a:cxn>
                <a:cxn ang="0">
                  <a:pos x="2215" y="431"/>
                </a:cxn>
                <a:cxn ang="0">
                  <a:pos x="2133" y="369"/>
                </a:cxn>
                <a:cxn ang="0">
                  <a:pos x="2092" y="308"/>
                </a:cxn>
                <a:cxn ang="0">
                  <a:pos x="2030" y="226"/>
                </a:cxn>
                <a:cxn ang="0">
                  <a:pos x="1990" y="144"/>
                </a:cxn>
                <a:cxn ang="0">
                  <a:pos x="1948" y="102"/>
                </a:cxn>
                <a:cxn ang="0">
                  <a:pos x="1908" y="41"/>
                </a:cxn>
                <a:cxn ang="0">
                  <a:pos x="1805" y="20"/>
                </a:cxn>
                <a:cxn ang="0">
                  <a:pos x="1682" y="123"/>
                </a:cxn>
                <a:cxn ang="0">
                  <a:pos x="1374" y="328"/>
                </a:cxn>
                <a:cxn ang="0">
                  <a:pos x="1189" y="266"/>
                </a:cxn>
                <a:cxn ang="0">
                  <a:pos x="985" y="287"/>
                </a:cxn>
                <a:cxn ang="0">
                  <a:pos x="841" y="287"/>
                </a:cxn>
                <a:cxn ang="0">
                  <a:pos x="738" y="308"/>
                </a:cxn>
                <a:cxn ang="0">
                  <a:pos x="677" y="390"/>
                </a:cxn>
                <a:cxn ang="0">
                  <a:pos x="533" y="452"/>
                </a:cxn>
                <a:cxn ang="0">
                  <a:pos x="471" y="534"/>
                </a:cxn>
                <a:cxn ang="0">
                  <a:pos x="431" y="718"/>
                </a:cxn>
                <a:cxn ang="0">
                  <a:pos x="389" y="820"/>
                </a:cxn>
                <a:cxn ang="0">
                  <a:pos x="349" y="923"/>
                </a:cxn>
                <a:cxn ang="0">
                  <a:pos x="287" y="1026"/>
                </a:cxn>
                <a:cxn ang="0">
                  <a:pos x="225" y="1149"/>
                </a:cxn>
                <a:cxn ang="0">
                  <a:pos x="143" y="1169"/>
                </a:cxn>
                <a:cxn ang="0">
                  <a:pos x="61" y="1190"/>
                </a:cxn>
                <a:cxn ang="0">
                  <a:pos x="143" y="1354"/>
                </a:cxn>
                <a:cxn ang="0">
                  <a:pos x="184" y="1395"/>
                </a:cxn>
                <a:cxn ang="0">
                  <a:pos x="267" y="1559"/>
                </a:cxn>
                <a:cxn ang="0">
                  <a:pos x="431" y="1600"/>
                </a:cxn>
                <a:cxn ang="0">
                  <a:pos x="410" y="1661"/>
                </a:cxn>
                <a:cxn ang="0">
                  <a:pos x="451" y="1723"/>
                </a:cxn>
                <a:cxn ang="0">
                  <a:pos x="492" y="1785"/>
                </a:cxn>
                <a:cxn ang="0">
                  <a:pos x="635" y="1846"/>
                </a:cxn>
                <a:cxn ang="0">
                  <a:pos x="800" y="1785"/>
                </a:cxn>
                <a:cxn ang="0">
                  <a:pos x="779" y="1867"/>
                </a:cxn>
                <a:cxn ang="0">
                  <a:pos x="861" y="1969"/>
                </a:cxn>
                <a:cxn ang="0">
                  <a:pos x="943" y="2133"/>
                </a:cxn>
                <a:cxn ang="0">
                  <a:pos x="1415" y="2093"/>
                </a:cxn>
                <a:cxn ang="0">
                  <a:pos x="1784" y="2093"/>
                </a:cxn>
                <a:cxn ang="0">
                  <a:pos x="1928" y="1949"/>
                </a:cxn>
                <a:cxn ang="0">
                  <a:pos x="2215" y="1785"/>
                </a:cxn>
                <a:cxn ang="0">
                  <a:pos x="2482" y="1825"/>
                </a:cxn>
                <a:cxn ang="0">
                  <a:pos x="2748" y="1825"/>
                </a:cxn>
                <a:cxn ang="0">
                  <a:pos x="2708" y="1661"/>
                </a:cxn>
                <a:cxn ang="0">
                  <a:pos x="2769" y="1497"/>
                </a:cxn>
                <a:cxn ang="0">
                  <a:pos x="2728" y="1518"/>
                </a:cxn>
                <a:cxn ang="0">
                  <a:pos x="2769" y="1456"/>
                </a:cxn>
                <a:cxn ang="0">
                  <a:pos x="2769" y="1456"/>
                </a:cxn>
                <a:cxn ang="0">
                  <a:pos x="2769" y="1415"/>
                </a:cxn>
                <a:cxn ang="0">
                  <a:pos x="2728" y="1354"/>
                </a:cxn>
                <a:cxn ang="0">
                  <a:pos x="2810" y="1333"/>
                </a:cxn>
                <a:cxn ang="0">
                  <a:pos x="2790" y="1415"/>
                </a:cxn>
                <a:cxn ang="0">
                  <a:pos x="2954" y="1333"/>
                </a:cxn>
              </a:cxnLst>
              <a:rect l="0" t="0" r="r" b="b"/>
              <a:pathLst>
                <a:path w="2975" h="2134">
                  <a:moveTo>
                    <a:pt x="2954" y="1333"/>
                  </a:moveTo>
                  <a:lnTo>
                    <a:pt x="2974" y="1313"/>
                  </a:lnTo>
                  <a:lnTo>
                    <a:pt x="2974" y="1292"/>
                  </a:lnTo>
                  <a:lnTo>
                    <a:pt x="2974" y="1292"/>
                  </a:lnTo>
                  <a:lnTo>
                    <a:pt x="2974" y="1292"/>
                  </a:lnTo>
                  <a:lnTo>
                    <a:pt x="2954" y="1292"/>
                  </a:lnTo>
                  <a:lnTo>
                    <a:pt x="2954" y="1272"/>
                  </a:lnTo>
                  <a:lnTo>
                    <a:pt x="2974" y="1272"/>
                  </a:lnTo>
                  <a:lnTo>
                    <a:pt x="2974" y="1251"/>
                  </a:lnTo>
                  <a:lnTo>
                    <a:pt x="2954" y="1210"/>
                  </a:lnTo>
                  <a:lnTo>
                    <a:pt x="2954" y="1210"/>
                  </a:lnTo>
                  <a:lnTo>
                    <a:pt x="2974" y="1190"/>
                  </a:lnTo>
                  <a:lnTo>
                    <a:pt x="2954" y="1190"/>
                  </a:lnTo>
                  <a:lnTo>
                    <a:pt x="2954" y="1190"/>
                  </a:lnTo>
                  <a:lnTo>
                    <a:pt x="2954" y="1190"/>
                  </a:lnTo>
                  <a:lnTo>
                    <a:pt x="2933" y="1190"/>
                  </a:lnTo>
                  <a:lnTo>
                    <a:pt x="2933" y="1169"/>
                  </a:lnTo>
                  <a:lnTo>
                    <a:pt x="2954" y="1169"/>
                  </a:lnTo>
                  <a:lnTo>
                    <a:pt x="2954" y="1169"/>
                  </a:lnTo>
                  <a:lnTo>
                    <a:pt x="2954" y="1169"/>
                  </a:lnTo>
                  <a:lnTo>
                    <a:pt x="2954" y="1169"/>
                  </a:lnTo>
                  <a:lnTo>
                    <a:pt x="2954" y="1169"/>
                  </a:lnTo>
                  <a:lnTo>
                    <a:pt x="2954" y="1169"/>
                  </a:lnTo>
                  <a:lnTo>
                    <a:pt x="2954" y="1169"/>
                  </a:lnTo>
                  <a:lnTo>
                    <a:pt x="2954" y="1169"/>
                  </a:lnTo>
                  <a:lnTo>
                    <a:pt x="2954" y="1149"/>
                  </a:lnTo>
                  <a:lnTo>
                    <a:pt x="2933" y="1128"/>
                  </a:lnTo>
                  <a:lnTo>
                    <a:pt x="2933" y="1128"/>
                  </a:lnTo>
                  <a:lnTo>
                    <a:pt x="2933" y="1108"/>
                  </a:lnTo>
                  <a:lnTo>
                    <a:pt x="2933" y="1108"/>
                  </a:lnTo>
                  <a:lnTo>
                    <a:pt x="2913" y="1108"/>
                  </a:lnTo>
                  <a:lnTo>
                    <a:pt x="2851" y="1087"/>
                  </a:lnTo>
                  <a:lnTo>
                    <a:pt x="2831" y="1108"/>
                  </a:lnTo>
                  <a:lnTo>
                    <a:pt x="2831" y="1108"/>
                  </a:lnTo>
                  <a:lnTo>
                    <a:pt x="2831" y="1108"/>
                  </a:lnTo>
                  <a:lnTo>
                    <a:pt x="2831" y="1108"/>
                  </a:lnTo>
                  <a:lnTo>
                    <a:pt x="2831" y="1108"/>
                  </a:lnTo>
                  <a:lnTo>
                    <a:pt x="2831" y="1108"/>
                  </a:lnTo>
                  <a:lnTo>
                    <a:pt x="2831" y="1108"/>
                  </a:lnTo>
                  <a:lnTo>
                    <a:pt x="2810" y="1108"/>
                  </a:lnTo>
                  <a:lnTo>
                    <a:pt x="2810" y="1108"/>
                  </a:lnTo>
                  <a:lnTo>
                    <a:pt x="2810" y="1108"/>
                  </a:lnTo>
                  <a:lnTo>
                    <a:pt x="2810" y="1108"/>
                  </a:lnTo>
                  <a:lnTo>
                    <a:pt x="2790" y="1108"/>
                  </a:lnTo>
                  <a:lnTo>
                    <a:pt x="2790" y="1108"/>
                  </a:lnTo>
                  <a:lnTo>
                    <a:pt x="2790" y="1128"/>
                  </a:lnTo>
                  <a:lnTo>
                    <a:pt x="2790" y="1128"/>
                  </a:lnTo>
                  <a:lnTo>
                    <a:pt x="2790" y="1128"/>
                  </a:lnTo>
                  <a:lnTo>
                    <a:pt x="2790" y="1128"/>
                  </a:lnTo>
                  <a:lnTo>
                    <a:pt x="2769" y="1128"/>
                  </a:lnTo>
                  <a:lnTo>
                    <a:pt x="2769" y="1128"/>
                  </a:lnTo>
                  <a:lnTo>
                    <a:pt x="2769" y="1149"/>
                  </a:lnTo>
                  <a:lnTo>
                    <a:pt x="2769" y="1149"/>
                  </a:lnTo>
                  <a:lnTo>
                    <a:pt x="2748" y="1149"/>
                  </a:lnTo>
                  <a:lnTo>
                    <a:pt x="2748" y="1169"/>
                  </a:lnTo>
                  <a:lnTo>
                    <a:pt x="2748" y="1169"/>
                  </a:lnTo>
                  <a:lnTo>
                    <a:pt x="2728" y="1169"/>
                  </a:lnTo>
                  <a:lnTo>
                    <a:pt x="2728" y="1169"/>
                  </a:lnTo>
                  <a:lnTo>
                    <a:pt x="2728" y="1169"/>
                  </a:lnTo>
                  <a:lnTo>
                    <a:pt x="2728" y="1169"/>
                  </a:lnTo>
                  <a:lnTo>
                    <a:pt x="2728" y="1190"/>
                  </a:lnTo>
                  <a:lnTo>
                    <a:pt x="2728" y="1190"/>
                  </a:lnTo>
                  <a:lnTo>
                    <a:pt x="2728" y="1190"/>
                  </a:lnTo>
                  <a:lnTo>
                    <a:pt x="2708" y="1190"/>
                  </a:lnTo>
                  <a:lnTo>
                    <a:pt x="2708" y="1190"/>
                  </a:lnTo>
                  <a:lnTo>
                    <a:pt x="2708" y="1190"/>
                  </a:lnTo>
                  <a:lnTo>
                    <a:pt x="2687" y="1190"/>
                  </a:lnTo>
                  <a:lnTo>
                    <a:pt x="2687" y="1190"/>
                  </a:lnTo>
                  <a:lnTo>
                    <a:pt x="2687" y="1190"/>
                  </a:lnTo>
                  <a:lnTo>
                    <a:pt x="2666" y="1190"/>
                  </a:lnTo>
                  <a:lnTo>
                    <a:pt x="2666" y="1190"/>
                  </a:lnTo>
                  <a:lnTo>
                    <a:pt x="2666" y="1190"/>
                  </a:lnTo>
                  <a:lnTo>
                    <a:pt x="2666" y="1210"/>
                  </a:lnTo>
                  <a:lnTo>
                    <a:pt x="2666" y="1210"/>
                  </a:lnTo>
                  <a:lnTo>
                    <a:pt x="2666" y="1210"/>
                  </a:lnTo>
                  <a:lnTo>
                    <a:pt x="2666" y="1210"/>
                  </a:lnTo>
                  <a:lnTo>
                    <a:pt x="2666" y="1210"/>
                  </a:lnTo>
                  <a:lnTo>
                    <a:pt x="2687" y="1210"/>
                  </a:lnTo>
                  <a:lnTo>
                    <a:pt x="2687" y="1231"/>
                  </a:lnTo>
                  <a:lnTo>
                    <a:pt x="2687" y="1231"/>
                  </a:lnTo>
                  <a:lnTo>
                    <a:pt x="2666" y="1231"/>
                  </a:lnTo>
                  <a:lnTo>
                    <a:pt x="2666" y="1231"/>
                  </a:lnTo>
                  <a:lnTo>
                    <a:pt x="2605" y="1231"/>
                  </a:lnTo>
                  <a:lnTo>
                    <a:pt x="2584" y="1210"/>
                  </a:lnTo>
                  <a:lnTo>
                    <a:pt x="2564" y="1210"/>
                  </a:lnTo>
                  <a:lnTo>
                    <a:pt x="2544" y="1210"/>
                  </a:lnTo>
                  <a:lnTo>
                    <a:pt x="2544" y="1210"/>
                  </a:lnTo>
                  <a:lnTo>
                    <a:pt x="2523" y="1210"/>
                  </a:lnTo>
                  <a:lnTo>
                    <a:pt x="2523" y="1210"/>
                  </a:lnTo>
                  <a:lnTo>
                    <a:pt x="2502" y="1169"/>
                  </a:lnTo>
                  <a:lnTo>
                    <a:pt x="2502" y="1169"/>
                  </a:lnTo>
                  <a:lnTo>
                    <a:pt x="2502" y="1169"/>
                  </a:lnTo>
                  <a:lnTo>
                    <a:pt x="2502" y="1169"/>
                  </a:lnTo>
                  <a:lnTo>
                    <a:pt x="2482" y="1169"/>
                  </a:lnTo>
                  <a:lnTo>
                    <a:pt x="2482" y="1169"/>
                  </a:lnTo>
                  <a:lnTo>
                    <a:pt x="2482" y="1149"/>
                  </a:lnTo>
                  <a:lnTo>
                    <a:pt x="2462" y="1149"/>
                  </a:lnTo>
                  <a:lnTo>
                    <a:pt x="2462" y="1149"/>
                  </a:lnTo>
                  <a:lnTo>
                    <a:pt x="2462" y="1128"/>
                  </a:lnTo>
                  <a:lnTo>
                    <a:pt x="2462" y="1128"/>
                  </a:lnTo>
                  <a:lnTo>
                    <a:pt x="2462" y="1128"/>
                  </a:lnTo>
                  <a:lnTo>
                    <a:pt x="2462" y="1128"/>
                  </a:lnTo>
                  <a:lnTo>
                    <a:pt x="2462" y="1128"/>
                  </a:lnTo>
                  <a:lnTo>
                    <a:pt x="2441" y="1108"/>
                  </a:lnTo>
                  <a:lnTo>
                    <a:pt x="2420" y="1108"/>
                  </a:lnTo>
                  <a:lnTo>
                    <a:pt x="2441" y="1108"/>
                  </a:lnTo>
                  <a:lnTo>
                    <a:pt x="2441" y="1087"/>
                  </a:lnTo>
                  <a:lnTo>
                    <a:pt x="2441" y="1087"/>
                  </a:lnTo>
                  <a:lnTo>
                    <a:pt x="2441" y="1087"/>
                  </a:lnTo>
                  <a:lnTo>
                    <a:pt x="2462" y="1087"/>
                  </a:lnTo>
                  <a:lnTo>
                    <a:pt x="2462" y="1087"/>
                  </a:lnTo>
                  <a:lnTo>
                    <a:pt x="2462" y="1087"/>
                  </a:lnTo>
                  <a:lnTo>
                    <a:pt x="2462" y="1067"/>
                  </a:lnTo>
                  <a:lnTo>
                    <a:pt x="2441" y="1026"/>
                  </a:lnTo>
                  <a:lnTo>
                    <a:pt x="2441" y="1026"/>
                  </a:lnTo>
                  <a:lnTo>
                    <a:pt x="2441" y="1026"/>
                  </a:lnTo>
                  <a:lnTo>
                    <a:pt x="2420" y="1005"/>
                  </a:lnTo>
                  <a:lnTo>
                    <a:pt x="2420" y="985"/>
                  </a:lnTo>
                  <a:lnTo>
                    <a:pt x="2420" y="985"/>
                  </a:lnTo>
                  <a:lnTo>
                    <a:pt x="2420" y="985"/>
                  </a:lnTo>
                  <a:lnTo>
                    <a:pt x="2420" y="985"/>
                  </a:lnTo>
                  <a:lnTo>
                    <a:pt x="2420" y="985"/>
                  </a:lnTo>
                  <a:lnTo>
                    <a:pt x="2420" y="985"/>
                  </a:lnTo>
                  <a:lnTo>
                    <a:pt x="2420" y="964"/>
                  </a:lnTo>
                  <a:lnTo>
                    <a:pt x="2420" y="964"/>
                  </a:lnTo>
                  <a:lnTo>
                    <a:pt x="2420" y="964"/>
                  </a:lnTo>
                  <a:lnTo>
                    <a:pt x="2420" y="964"/>
                  </a:lnTo>
                  <a:lnTo>
                    <a:pt x="2420" y="964"/>
                  </a:lnTo>
                  <a:lnTo>
                    <a:pt x="2420" y="964"/>
                  </a:lnTo>
                  <a:lnTo>
                    <a:pt x="2420" y="964"/>
                  </a:lnTo>
                  <a:lnTo>
                    <a:pt x="2420" y="944"/>
                  </a:lnTo>
                  <a:lnTo>
                    <a:pt x="2400" y="923"/>
                  </a:lnTo>
                  <a:lnTo>
                    <a:pt x="2400" y="923"/>
                  </a:lnTo>
                  <a:lnTo>
                    <a:pt x="2400" y="923"/>
                  </a:lnTo>
                  <a:lnTo>
                    <a:pt x="2400" y="902"/>
                  </a:lnTo>
                  <a:lnTo>
                    <a:pt x="2400" y="902"/>
                  </a:lnTo>
                  <a:lnTo>
                    <a:pt x="2400" y="902"/>
                  </a:lnTo>
                  <a:lnTo>
                    <a:pt x="2400" y="902"/>
                  </a:lnTo>
                  <a:lnTo>
                    <a:pt x="2400" y="902"/>
                  </a:lnTo>
                  <a:lnTo>
                    <a:pt x="2400" y="902"/>
                  </a:lnTo>
                  <a:lnTo>
                    <a:pt x="2400" y="882"/>
                  </a:lnTo>
                  <a:lnTo>
                    <a:pt x="2400" y="882"/>
                  </a:lnTo>
                  <a:lnTo>
                    <a:pt x="2400" y="862"/>
                  </a:lnTo>
                  <a:lnTo>
                    <a:pt x="2400" y="862"/>
                  </a:lnTo>
                  <a:lnTo>
                    <a:pt x="2400" y="841"/>
                  </a:lnTo>
                  <a:lnTo>
                    <a:pt x="2400" y="841"/>
                  </a:lnTo>
                  <a:lnTo>
                    <a:pt x="2400" y="841"/>
                  </a:lnTo>
                  <a:lnTo>
                    <a:pt x="2400" y="841"/>
                  </a:lnTo>
                  <a:lnTo>
                    <a:pt x="2400" y="820"/>
                  </a:lnTo>
                  <a:lnTo>
                    <a:pt x="2400" y="820"/>
                  </a:lnTo>
                  <a:lnTo>
                    <a:pt x="2400" y="820"/>
                  </a:lnTo>
                  <a:lnTo>
                    <a:pt x="2400" y="820"/>
                  </a:lnTo>
                  <a:lnTo>
                    <a:pt x="2400" y="820"/>
                  </a:lnTo>
                  <a:lnTo>
                    <a:pt x="2400" y="820"/>
                  </a:lnTo>
                  <a:lnTo>
                    <a:pt x="2400" y="800"/>
                  </a:lnTo>
                  <a:lnTo>
                    <a:pt x="2400" y="800"/>
                  </a:lnTo>
                  <a:lnTo>
                    <a:pt x="2400" y="800"/>
                  </a:lnTo>
                  <a:lnTo>
                    <a:pt x="2400" y="800"/>
                  </a:lnTo>
                  <a:lnTo>
                    <a:pt x="2400" y="800"/>
                  </a:lnTo>
                  <a:lnTo>
                    <a:pt x="2400" y="780"/>
                  </a:lnTo>
                  <a:lnTo>
                    <a:pt x="2400" y="780"/>
                  </a:lnTo>
                  <a:lnTo>
                    <a:pt x="2400" y="780"/>
                  </a:lnTo>
                  <a:lnTo>
                    <a:pt x="2400" y="780"/>
                  </a:lnTo>
                  <a:lnTo>
                    <a:pt x="2400" y="780"/>
                  </a:lnTo>
                  <a:lnTo>
                    <a:pt x="2400" y="759"/>
                  </a:lnTo>
                  <a:lnTo>
                    <a:pt x="2400" y="759"/>
                  </a:lnTo>
                  <a:lnTo>
                    <a:pt x="2400" y="759"/>
                  </a:lnTo>
                  <a:lnTo>
                    <a:pt x="2420" y="759"/>
                  </a:lnTo>
                  <a:lnTo>
                    <a:pt x="2420" y="759"/>
                  </a:lnTo>
                  <a:lnTo>
                    <a:pt x="2420" y="759"/>
                  </a:lnTo>
                  <a:lnTo>
                    <a:pt x="2420" y="738"/>
                  </a:lnTo>
                  <a:lnTo>
                    <a:pt x="2420" y="738"/>
                  </a:lnTo>
                  <a:lnTo>
                    <a:pt x="2420" y="738"/>
                  </a:lnTo>
                  <a:lnTo>
                    <a:pt x="2420" y="738"/>
                  </a:lnTo>
                  <a:lnTo>
                    <a:pt x="2420" y="738"/>
                  </a:lnTo>
                  <a:lnTo>
                    <a:pt x="2420" y="718"/>
                  </a:lnTo>
                  <a:lnTo>
                    <a:pt x="2420" y="718"/>
                  </a:lnTo>
                  <a:lnTo>
                    <a:pt x="2420" y="718"/>
                  </a:lnTo>
                  <a:lnTo>
                    <a:pt x="2400" y="718"/>
                  </a:lnTo>
                  <a:lnTo>
                    <a:pt x="2400" y="718"/>
                  </a:lnTo>
                  <a:lnTo>
                    <a:pt x="2400" y="698"/>
                  </a:lnTo>
                  <a:lnTo>
                    <a:pt x="2400" y="698"/>
                  </a:lnTo>
                  <a:lnTo>
                    <a:pt x="2400" y="677"/>
                  </a:lnTo>
                  <a:lnTo>
                    <a:pt x="2400" y="677"/>
                  </a:lnTo>
                  <a:lnTo>
                    <a:pt x="2400" y="677"/>
                  </a:lnTo>
                  <a:lnTo>
                    <a:pt x="2400" y="677"/>
                  </a:lnTo>
                  <a:lnTo>
                    <a:pt x="2400" y="677"/>
                  </a:lnTo>
                  <a:lnTo>
                    <a:pt x="2400" y="656"/>
                  </a:lnTo>
                  <a:lnTo>
                    <a:pt x="2400" y="656"/>
                  </a:lnTo>
                  <a:lnTo>
                    <a:pt x="2400" y="656"/>
                  </a:lnTo>
                  <a:lnTo>
                    <a:pt x="2400" y="636"/>
                  </a:lnTo>
                  <a:lnTo>
                    <a:pt x="2400" y="636"/>
                  </a:lnTo>
                  <a:lnTo>
                    <a:pt x="2400" y="636"/>
                  </a:lnTo>
                  <a:lnTo>
                    <a:pt x="2359" y="595"/>
                  </a:lnTo>
                  <a:lnTo>
                    <a:pt x="2359" y="595"/>
                  </a:lnTo>
                  <a:lnTo>
                    <a:pt x="2359" y="574"/>
                  </a:lnTo>
                  <a:lnTo>
                    <a:pt x="2338" y="554"/>
                  </a:lnTo>
                  <a:lnTo>
                    <a:pt x="2338" y="554"/>
                  </a:lnTo>
                  <a:lnTo>
                    <a:pt x="2338" y="554"/>
                  </a:lnTo>
                  <a:lnTo>
                    <a:pt x="2338" y="554"/>
                  </a:lnTo>
                  <a:lnTo>
                    <a:pt x="2338" y="554"/>
                  </a:lnTo>
                  <a:lnTo>
                    <a:pt x="2338" y="534"/>
                  </a:lnTo>
                  <a:lnTo>
                    <a:pt x="2338" y="534"/>
                  </a:lnTo>
                  <a:lnTo>
                    <a:pt x="2338" y="534"/>
                  </a:lnTo>
                  <a:lnTo>
                    <a:pt x="2338" y="534"/>
                  </a:lnTo>
                  <a:lnTo>
                    <a:pt x="2338" y="534"/>
                  </a:lnTo>
                  <a:lnTo>
                    <a:pt x="2338" y="513"/>
                  </a:lnTo>
                  <a:lnTo>
                    <a:pt x="2318" y="513"/>
                  </a:lnTo>
                  <a:lnTo>
                    <a:pt x="2318" y="492"/>
                  </a:lnTo>
                  <a:lnTo>
                    <a:pt x="2297" y="492"/>
                  </a:lnTo>
                  <a:lnTo>
                    <a:pt x="2297" y="492"/>
                  </a:lnTo>
                  <a:lnTo>
                    <a:pt x="2297" y="492"/>
                  </a:lnTo>
                  <a:lnTo>
                    <a:pt x="2297" y="492"/>
                  </a:lnTo>
                  <a:lnTo>
                    <a:pt x="2297" y="492"/>
                  </a:lnTo>
                  <a:lnTo>
                    <a:pt x="2276" y="472"/>
                  </a:lnTo>
                  <a:lnTo>
                    <a:pt x="2276" y="472"/>
                  </a:lnTo>
                  <a:lnTo>
                    <a:pt x="2276" y="472"/>
                  </a:lnTo>
                  <a:lnTo>
                    <a:pt x="2256" y="472"/>
                  </a:lnTo>
                  <a:lnTo>
                    <a:pt x="2256" y="472"/>
                  </a:lnTo>
                  <a:lnTo>
                    <a:pt x="2236" y="452"/>
                  </a:lnTo>
                  <a:lnTo>
                    <a:pt x="2236" y="452"/>
                  </a:lnTo>
                  <a:lnTo>
                    <a:pt x="2236" y="452"/>
                  </a:lnTo>
                  <a:lnTo>
                    <a:pt x="2236" y="452"/>
                  </a:lnTo>
                  <a:lnTo>
                    <a:pt x="2236" y="452"/>
                  </a:lnTo>
                  <a:lnTo>
                    <a:pt x="2236" y="452"/>
                  </a:lnTo>
                  <a:lnTo>
                    <a:pt x="2215" y="452"/>
                  </a:lnTo>
                  <a:lnTo>
                    <a:pt x="2215" y="452"/>
                  </a:lnTo>
                  <a:lnTo>
                    <a:pt x="2215" y="431"/>
                  </a:lnTo>
                  <a:lnTo>
                    <a:pt x="2215" y="431"/>
                  </a:lnTo>
                  <a:lnTo>
                    <a:pt x="2215" y="431"/>
                  </a:lnTo>
                  <a:lnTo>
                    <a:pt x="2215" y="431"/>
                  </a:lnTo>
                  <a:lnTo>
                    <a:pt x="2215" y="431"/>
                  </a:lnTo>
                  <a:lnTo>
                    <a:pt x="2215" y="410"/>
                  </a:lnTo>
                  <a:lnTo>
                    <a:pt x="2194" y="410"/>
                  </a:lnTo>
                  <a:lnTo>
                    <a:pt x="2194" y="410"/>
                  </a:lnTo>
                  <a:lnTo>
                    <a:pt x="2194" y="410"/>
                  </a:lnTo>
                  <a:lnTo>
                    <a:pt x="2194" y="390"/>
                  </a:lnTo>
                  <a:lnTo>
                    <a:pt x="2194" y="390"/>
                  </a:lnTo>
                  <a:lnTo>
                    <a:pt x="2174" y="390"/>
                  </a:lnTo>
                  <a:lnTo>
                    <a:pt x="2174" y="390"/>
                  </a:lnTo>
                  <a:lnTo>
                    <a:pt x="2174" y="390"/>
                  </a:lnTo>
                  <a:lnTo>
                    <a:pt x="2174" y="390"/>
                  </a:lnTo>
                  <a:lnTo>
                    <a:pt x="2154" y="390"/>
                  </a:lnTo>
                  <a:lnTo>
                    <a:pt x="2154" y="390"/>
                  </a:lnTo>
                  <a:lnTo>
                    <a:pt x="2154" y="369"/>
                  </a:lnTo>
                  <a:lnTo>
                    <a:pt x="2154" y="369"/>
                  </a:lnTo>
                  <a:lnTo>
                    <a:pt x="2133" y="369"/>
                  </a:lnTo>
                  <a:lnTo>
                    <a:pt x="2133" y="369"/>
                  </a:lnTo>
                  <a:lnTo>
                    <a:pt x="2133" y="348"/>
                  </a:lnTo>
                  <a:lnTo>
                    <a:pt x="2133" y="348"/>
                  </a:lnTo>
                  <a:lnTo>
                    <a:pt x="2133" y="348"/>
                  </a:lnTo>
                  <a:lnTo>
                    <a:pt x="2133" y="328"/>
                  </a:lnTo>
                  <a:lnTo>
                    <a:pt x="2133" y="328"/>
                  </a:lnTo>
                  <a:lnTo>
                    <a:pt x="2133" y="328"/>
                  </a:lnTo>
                  <a:lnTo>
                    <a:pt x="2133" y="328"/>
                  </a:lnTo>
                  <a:lnTo>
                    <a:pt x="2133" y="328"/>
                  </a:lnTo>
                  <a:lnTo>
                    <a:pt x="2133" y="308"/>
                  </a:lnTo>
                  <a:lnTo>
                    <a:pt x="2112" y="308"/>
                  </a:lnTo>
                  <a:lnTo>
                    <a:pt x="2112" y="308"/>
                  </a:lnTo>
                  <a:lnTo>
                    <a:pt x="2112" y="308"/>
                  </a:lnTo>
                  <a:lnTo>
                    <a:pt x="2112" y="308"/>
                  </a:lnTo>
                  <a:lnTo>
                    <a:pt x="2112" y="308"/>
                  </a:lnTo>
                  <a:lnTo>
                    <a:pt x="2112" y="308"/>
                  </a:lnTo>
                  <a:lnTo>
                    <a:pt x="2112" y="308"/>
                  </a:lnTo>
                  <a:lnTo>
                    <a:pt x="2092" y="308"/>
                  </a:lnTo>
                  <a:lnTo>
                    <a:pt x="2092" y="308"/>
                  </a:lnTo>
                  <a:lnTo>
                    <a:pt x="2092" y="308"/>
                  </a:lnTo>
                  <a:lnTo>
                    <a:pt x="2092" y="287"/>
                  </a:lnTo>
                  <a:lnTo>
                    <a:pt x="2092" y="287"/>
                  </a:lnTo>
                  <a:lnTo>
                    <a:pt x="2092" y="287"/>
                  </a:lnTo>
                  <a:lnTo>
                    <a:pt x="2092" y="287"/>
                  </a:lnTo>
                  <a:lnTo>
                    <a:pt x="2092" y="287"/>
                  </a:lnTo>
                  <a:lnTo>
                    <a:pt x="2092" y="287"/>
                  </a:lnTo>
                  <a:lnTo>
                    <a:pt x="2092" y="287"/>
                  </a:lnTo>
                  <a:lnTo>
                    <a:pt x="2072" y="287"/>
                  </a:lnTo>
                  <a:lnTo>
                    <a:pt x="2072" y="287"/>
                  </a:lnTo>
                  <a:lnTo>
                    <a:pt x="2072" y="266"/>
                  </a:lnTo>
                  <a:lnTo>
                    <a:pt x="2072" y="266"/>
                  </a:lnTo>
                  <a:lnTo>
                    <a:pt x="2072" y="266"/>
                  </a:lnTo>
                  <a:lnTo>
                    <a:pt x="2051" y="266"/>
                  </a:lnTo>
                  <a:lnTo>
                    <a:pt x="2030" y="246"/>
                  </a:lnTo>
                  <a:lnTo>
                    <a:pt x="2030" y="226"/>
                  </a:lnTo>
                  <a:lnTo>
                    <a:pt x="2010" y="226"/>
                  </a:lnTo>
                  <a:lnTo>
                    <a:pt x="2030" y="226"/>
                  </a:lnTo>
                  <a:lnTo>
                    <a:pt x="2030" y="226"/>
                  </a:lnTo>
                  <a:lnTo>
                    <a:pt x="2030" y="226"/>
                  </a:lnTo>
                  <a:lnTo>
                    <a:pt x="2030" y="205"/>
                  </a:lnTo>
                  <a:lnTo>
                    <a:pt x="2030" y="205"/>
                  </a:lnTo>
                  <a:lnTo>
                    <a:pt x="2030" y="205"/>
                  </a:lnTo>
                  <a:lnTo>
                    <a:pt x="2010" y="205"/>
                  </a:lnTo>
                  <a:lnTo>
                    <a:pt x="2010" y="205"/>
                  </a:lnTo>
                  <a:lnTo>
                    <a:pt x="2010" y="205"/>
                  </a:lnTo>
                  <a:lnTo>
                    <a:pt x="2010" y="205"/>
                  </a:lnTo>
                  <a:lnTo>
                    <a:pt x="2010" y="184"/>
                  </a:lnTo>
                  <a:lnTo>
                    <a:pt x="2010" y="184"/>
                  </a:lnTo>
                  <a:lnTo>
                    <a:pt x="1990" y="184"/>
                  </a:lnTo>
                  <a:lnTo>
                    <a:pt x="2010" y="184"/>
                  </a:lnTo>
                  <a:lnTo>
                    <a:pt x="2010" y="164"/>
                  </a:lnTo>
                  <a:lnTo>
                    <a:pt x="1990" y="164"/>
                  </a:lnTo>
                  <a:lnTo>
                    <a:pt x="1990" y="164"/>
                  </a:lnTo>
                  <a:lnTo>
                    <a:pt x="1990" y="164"/>
                  </a:lnTo>
                  <a:lnTo>
                    <a:pt x="1990" y="164"/>
                  </a:lnTo>
                  <a:lnTo>
                    <a:pt x="1990" y="144"/>
                  </a:lnTo>
                  <a:lnTo>
                    <a:pt x="1990" y="144"/>
                  </a:lnTo>
                  <a:lnTo>
                    <a:pt x="1990" y="144"/>
                  </a:lnTo>
                  <a:lnTo>
                    <a:pt x="1969" y="144"/>
                  </a:lnTo>
                  <a:lnTo>
                    <a:pt x="1969" y="144"/>
                  </a:lnTo>
                  <a:lnTo>
                    <a:pt x="1969" y="123"/>
                  </a:lnTo>
                  <a:lnTo>
                    <a:pt x="1969" y="123"/>
                  </a:lnTo>
                  <a:lnTo>
                    <a:pt x="1969" y="123"/>
                  </a:lnTo>
                  <a:lnTo>
                    <a:pt x="1969" y="123"/>
                  </a:lnTo>
                  <a:lnTo>
                    <a:pt x="1969" y="123"/>
                  </a:lnTo>
                  <a:lnTo>
                    <a:pt x="1969" y="123"/>
                  </a:lnTo>
                  <a:lnTo>
                    <a:pt x="1969" y="123"/>
                  </a:lnTo>
                  <a:lnTo>
                    <a:pt x="1969" y="102"/>
                  </a:lnTo>
                  <a:lnTo>
                    <a:pt x="1969" y="102"/>
                  </a:lnTo>
                  <a:lnTo>
                    <a:pt x="1969" y="102"/>
                  </a:lnTo>
                  <a:lnTo>
                    <a:pt x="1948" y="102"/>
                  </a:lnTo>
                  <a:lnTo>
                    <a:pt x="1948" y="102"/>
                  </a:lnTo>
                  <a:lnTo>
                    <a:pt x="1948" y="102"/>
                  </a:lnTo>
                  <a:lnTo>
                    <a:pt x="1948" y="102"/>
                  </a:lnTo>
                  <a:lnTo>
                    <a:pt x="1948" y="102"/>
                  </a:lnTo>
                  <a:lnTo>
                    <a:pt x="1948" y="102"/>
                  </a:lnTo>
                  <a:lnTo>
                    <a:pt x="1948" y="102"/>
                  </a:lnTo>
                  <a:lnTo>
                    <a:pt x="1948" y="102"/>
                  </a:lnTo>
                  <a:lnTo>
                    <a:pt x="1948" y="102"/>
                  </a:lnTo>
                  <a:lnTo>
                    <a:pt x="1928" y="82"/>
                  </a:lnTo>
                  <a:lnTo>
                    <a:pt x="1928" y="82"/>
                  </a:lnTo>
                  <a:lnTo>
                    <a:pt x="1928" y="82"/>
                  </a:lnTo>
                  <a:lnTo>
                    <a:pt x="1928" y="62"/>
                  </a:lnTo>
                  <a:lnTo>
                    <a:pt x="1928" y="62"/>
                  </a:lnTo>
                  <a:lnTo>
                    <a:pt x="1928" y="62"/>
                  </a:lnTo>
                  <a:lnTo>
                    <a:pt x="1928" y="62"/>
                  </a:lnTo>
                  <a:lnTo>
                    <a:pt x="1928" y="62"/>
                  </a:lnTo>
                  <a:lnTo>
                    <a:pt x="1928" y="62"/>
                  </a:lnTo>
                  <a:lnTo>
                    <a:pt x="1908" y="62"/>
                  </a:lnTo>
                  <a:lnTo>
                    <a:pt x="1908" y="62"/>
                  </a:lnTo>
                  <a:lnTo>
                    <a:pt x="1908" y="62"/>
                  </a:lnTo>
                  <a:lnTo>
                    <a:pt x="1908" y="62"/>
                  </a:lnTo>
                  <a:lnTo>
                    <a:pt x="1887" y="62"/>
                  </a:lnTo>
                  <a:lnTo>
                    <a:pt x="1887" y="41"/>
                  </a:lnTo>
                  <a:lnTo>
                    <a:pt x="1908" y="41"/>
                  </a:lnTo>
                  <a:lnTo>
                    <a:pt x="1908" y="41"/>
                  </a:lnTo>
                  <a:lnTo>
                    <a:pt x="1908" y="41"/>
                  </a:lnTo>
                  <a:lnTo>
                    <a:pt x="1887" y="41"/>
                  </a:lnTo>
                  <a:lnTo>
                    <a:pt x="1887" y="41"/>
                  </a:lnTo>
                  <a:lnTo>
                    <a:pt x="1887" y="20"/>
                  </a:lnTo>
                  <a:lnTo>
                    <a:pt x="1887" y="20"/>
                  </a:lnTo>
                  <a:lnTo>
                    <a:pt x="1887" y="20"/>
                  </a:lnTo>
                  <a:lnTo>
                    <a:pt x="1887" y="41"/>
                  </a:lnTo>
                  <a:lnTo>
                    <a:pt x="1866" y="41"/>
                  </a:lnTo>
                  <a:lnTo>
                    <a:pt x="1866" y="20"/>
                  </a:lnTo>
                  <a:lnTo>
                    <a:pt x="1866" y="20"/>
                  </a:lnTo>
                  <a:lnTo>
                    <a:pt x="1846" y="20"/>
                  </a:lnTo>
                  <a:lnTo>
                    <a:pt x="1846" y="20"/>
                  </a:lnTo>
                  <a:lnTo>
                    <a:pt x="1846" y="20"/>
                  </a:lnTo>
                  <a:lnTo>
                    <a:pt x="1846" y="0"/>
                  </a:lnTo>
                  <a:lnTo>
                    <a:pt x="1826" y="20"/>
                  </a:lnTo>
                  <a:lnTo>
                    <a:pt x="1826" y="20"/>
                  </a:lnTo>
                  <a:lnTo>
                    <a:pt x="1826" y="0"/>
                  </a:lnTo>
                  <a:lnTo>
                    <a:pt x="1805" y="20"/>
                  </a:lnTo>
                  <a:lnTo>
                    <a:pt x="1805" y="20"/>
                  </a:lnTo>
                  <a:lnTo>
                    <a:pt x="1805" y="0"/>
                  </a:lnTo>
                  <a:lnTo>
                    <a:pt x="1805" y="0"/>
                  </a:lnTo>
                  <a:lnTo>
                    <a:pt x="1784" y="20"/>
                  </a:lnTo>
                  <a:lnTo>
                    <a:pt x="1784" y="20"/>
                  </a:lnTo>
                  <a:lnTo>
                    <a:pt x="1743" y="41"/>
                  </a:lnTo>
                  <a:lnTo>
                    <a:pt x="1743" y="41"/>
                  </a:lnTo>
                  <a:lnTo>
                    <a:pt x="1723" y="41"/>
                  </a:lnTo>
                  <a:lnTo>
                    <a:pt x="1723" y="41"/>
                  </a:lnTo>
                  <a:lnTo>
                    <a:pt x="1702" y="62"/>
                  </a:lnTo>
                  <a:lnTo>
                    <a:pt x="1702" y="62"/>
                  </a:lnTo>
                  <a:lnTo>
                    <a:pt x="1702" y="62"/>
                  </a:lnTo>
                  <a:lnTo>
                    <a:pt x="1702" y="62"/>
                  </a:lnTo>
                  <a:lnTo>
                    <a:pt x="1702" y="62"/>
                  </a:lnTo>
                  <a:lnTo>
                    <a:pt x="1702" y="82"/>
                  </a:lnTo>
                  <a:lnTo>
                    <a:pt x="1702" y="102"/>
                  </a:lnTo>
                  <a:lnTo>
                    <a:pt x="1702" y="102"/>
                  </a:lnTo>
                  <a:lnTo>
                    <a:pt x="1682" y="123"/>
                  </a:lnTo>
                  <a:lnTo>
                    <a:pt x="1682" y="123"/>
                  </a:lnTo>
                  <a:lnTo>
                    <a:pt x="1682" y="123"/>
                  </a:lnTo>
                  <a:lnTo>
                    <a:pt x="1682" y="144"/>
                  </a:lnTo>
                  <a:lnTo>
                    <a:pt x="1682" y="164"/>
                  </a:lnTo>
                  <a:lnTo>
                    <a:pt x="1682" y="164"/>
                  </a:lnTo>
                  <a:lnTo>
                    <a:pt x="1661" y="164"/>
                  </a:lnTo>
                  <a:lnTo>
                    <a:pt x="1661" y="164"/>
                  </a:lnTo>
                  <a:lnTo>
                    <a:pt x="1641" y="164"/>
                  </a:lnTo>
                  <a:lnTo>
                    <a:pt x="1620" y="184"/>
                  </a:lnTo>
                  <a:lnTo>
                    <a:pt x="1600" y="184"/>
                  </a:lnTo>
                  <a:lnTo>
                    <a:pt x="1600" y="184"/>
                  </a:lnTo>
                  <a:lnTo>
                    <a:pt x="1579" y="184"/>
                  </a:lnTo>
                  <a:lnTo>
                    <a:pt x="1579" y="184"/>
                  </a:lnTo>
                  <a:lnTo>
                    <a:pt x="1559" y="205"/>
                  </a:lnTo>
                  <a:lnTo>
                    <a:pt x="1415" y="246"/>
                  </a:lnTo>
                  <a:lnTo>
                    <a:pt x="1395" y="246"/>
                  </a:lnTo>
                  <a:lnTo>
                    <a:pt x="1374" y="308"/>
                  </a:lnTo>
                  <a:lnTo>
                    <a:pt x="1374" y="328"/>
                  </a:lnTo>
                  <a:lnTo>
                    <a:pt x="1374" y="328"/>
                  </a:lnTo>
                  <a:lnTo>
                    <a:pt x="1374" y="328"/>
                  </a:lnTo>
                  <a:lnTo>
                    <a:pt x="1354" y="328"/>
                  </a:lnTo>
                  <a:lnTo>
                    <a:pt x="1333" y="348"/>
                  </a:lnTo>
                  <a:lnTo>
                    <a:pt x="1333" y="348"/>
                  </a:lnTo>
                  <a:lnTo>
                    <a:pt x="1313" y="348"/>
                  </a:lnTo>
                  <a:lnTo>
                    <a:pt x="1313" y="348"/>
                  </a:lnTo>
                  <a:lnTo>
                    <a:pt x="1292" y="328"/>
                  </a:lnTo>
                  <a:lnTo>
                    <a:pt x="1292" y="308"/>
                  </a:lnTo>
                  <a:lnTo>
                    <a:pt x="1272" y="308"/>
                  </a:lnTo>
                  <a:lnTo>
                    <a:pt x="1272" y="308"/>
                  </a:lnTo>
                  <a:lnTo>
                    <a:pt x="1251" y="308"/>
                  </a:lnTo>
                  <a:lnTo>
                    <a:pt x="1231" y="308"/>
                  </a:lnTo>
                  <a:lnTo>
                    <a:pt x="1231" y="287"/>
                  </a:lnTo>
                  <a:lnTo>
                    <a:pt x="1231" y="287"/>
                  </a:lnTo>
                  <a:lnTo>
                    <a:pt x="1231" y="287"/>
                  </a:lnTo>
                  <a:lnTo>
                    <a:pt x="1231" y="266"/>
                  </a:lnTo>
                  <a:lnTo>
                    <a:pt x="1231" y="266"/>
                  </a:lnTo>
                  <a:lnTo>
                    <a:pt x="1210" y="266"/>
                  </a:lnTo>
                  <a:lnTo>
                    <a:pt x="1210" y="266"/>
                  </a:lnTo>
                  <a:lnTo>
                    <a:pt x="1189" y="266"/>
                  </a:lnTo>
                  <a:lnTo>
                    <a:pt x="1189" y="266"/>
                  </a:lnTo>
                  <a:lnTo>
                    <a:pt x="1169" y="266"/>
                  </a:lnTo>
                  <a:lnTo>
                    <a:pt x="1149" y="266"/>
                  </a:lnTo>
                  <a:lnTo>
                    <a:pt x="1149" y="266"/>
                  </a:lnTo>
                  <a:lnTo>
                    <a:pt x="1149" y="266"/>
                  </a:lnTo>
                  <a:lnTo>
                    <a:pt x="1128" y="266"/>
                  </a:lnTo>
                  <a:lnTo>
                    <a:pt x="1128" y="287"/>
                  </a:lnTo>
                  <a:lnTo>
                    <a:pt x="1107" y="287"/>
                  </a:lnTo>
                  <a:lnTo>
                    <a:pt x="1087" y="287"/>
                  </a:lnTo>
                  <a:lnTo>
                    <a:pt x="1087" y="287"/>
                  </a:lnTo>
                  <a:lnTo>
                    <a:pt x="1087" y="287"/>
                  </a:lnTo>
                  <a:lnTo>
                    <a:pt x="1067" y="287"/>
                  </a:lnTo>
                  <a:lnTo>
                    <a:pt x="1067" y="287"/>
                  </a:lnTo>
                  <a:lnTo>
                    <a:pt x="1046" y="287"/>
                  </a:lnTo>
                  <a:lnTo>
                    <a:pt x="1046" y="266"/>
                  </a:lnTo>
                  <a:lnTo>
                    <a:pt x="1025" y="266"/>
                  </a:lnTo>
                  <a:lnTo>
                    <a:pt x="1025" y="266"/>
                  </a:lnTo>
                  <a:lnTo>
                    <a:pt x="1005" y="287"/>
                  </a:lnTo>
                  <a:lnTo>
                    <a:pt x="985" y="287"/>
                  </a:lnTo>
                  <a:lnTo>
                    <a:pt x="985" y="287"/>
                  </a:lnTo>
                  <a:lnTo>
                    <a:pt x="964" y="266"/>
                  </a:lnTo>
                  <a:lnTo>
                    <a:pt x="964" y="266"/>
                  </a:lnTo>
                  <a:lnTo>
                    <a:pt x="943" y="266"/>
                  </a:lnTo>
                  <a:lnTo>
                    <a:pt x="943" y="266"/>
                  </a:lnTo>
                  <a:lnTo>
                    <a:pt x="923" y="266"/>
                  </a:lnTo>
                  <a:lnTo>
                    <a:pt x="903" y="266"/>
                  </a:lnTo>
                  <a:lnTo>
                    <a:pt x="903" y="266"/>
                  </a:lnTo>
                  <a:lnTo>
                    <a:pt x="882" y="266"/>
                  </a:lnTo>
                  <a:lnTo>
                    <a:pt x="882" y="287"/>
                  </a:lnTo>
                  <a:lnTo>
                    <a:pt x="882" y="287"/>
                  </a:lnTo>
                  <a:lnTo>
                    <a:pt x="882" y="287"/>
                  </a:lnTo>
                  <a:lnTo>
                    <a:pt x="882" y="287"/>
                  </a:lnTo>
                  <a:lnTo>
                    <a:pt x="882" y="287"/>
                  </a:lnTo>
                  <a:lnTo>
                    <a:pt x="882" y="287"/>
                  </a:lnTo>
                  <a:lnTo>
                    <a:pt x="882" y="287"/>
                  </a:lnTo>
                  <a:lnTo>
                    <a:pt x="861" y="287"/>
                  </a:lnTo>
                  <a:lnTo>
                    <a:pt x="841" y="287"/>
                  </a:lnTo>
                  <a:lnTo>
                    <a:pt x="841" y="287"/>
                  </a:lnTo>
                  <a:lnTo>
                    <a:pt x="841" y="287"/>
                  </a:lnTo>
                  <a:lnTo>
                    <a:pt x="841" y="287"/>
                  </a:lnTo>
                  <a:lnTo>
                    <a:pt x="841" y="287"/>
                  </a:lnTo>
                  <a:lnTo>
                    <a:pt x="841" y="287"/>
                  </a:lnTo>
                  <a:lnTo>
                    <a:pt x="841" y="287"/>
                  </a:lnTo>
                  <a:lnTo>
                    <a:pt x="841" y="287"/>
                  </a:lnTo>
                  <a:lnTo>
                    <a:pt x="841" y="287"/>
                  </a:lnTo>
                  <a:lnTo>
                    <a:pt x="841" y="287"/>
                  </a:lnTo>
                  <a:lnTo>
                    <a:pt x="821" y="266"/>
                  </a:lnTo>
                  <a:lnTo>
                    <a:pt x="800" y="266"/>
                  </a:lnTo>
                  <a:lnTo>
                    <a:pt x="800" y="246"/>
                  </a:lnTo>
                  <a:lnTo>
                    <a:pt x="779" y="246"/>
                  </a:lnTo>
                  <a:lnTo>
                    <a:pt x="759" y="246"/>
                  </a:lnTo>
                  <a:lnTo>
                    <a:pt x="759" y="246"/>
                  </a:lnTo>
                  <a:lnTo>
                    <a:pt x="759" y="266"/>
                  </a:lnTo>
                  <a:lnTo>
                    <a:pt x="759" y="287"/>
                  </a:lnTo>
                  <a:lnTo>
                    <a:pt x="759" y="287"/>
                  </a:lnTo>
                  <a:lnTo>
                    <a:pt x="738" y="308"/>
                  </a:lnTo>
                  <a:lnTo>
                    <a:pt x="738" y="308"/>
                  </a:lnTo>
                  <a:lnTo>
                    <a:pt x="738" y="308"/>
                  </a:lnTo>
                  <a:lnTo>
                    <a:pt x="717" y="308"/>
                  </a:lnTo>
                  <a:lnTo>
                    <a:pt x="717" y="308"/>
                  </a:lnTo>
                  <a:lnTo>
                    <a:pt x="717" y="308"/>
                  </a:lnTo>
                  <a:lnTo>
                    <a:pt x="717" y="308"/>
                  </a:lnTo>
                  <a:lnTo>
                    <a:pt x="697" y="308"/>
                  </a:lnTo>
                  <a:lnTo>
                    <a:pt x="717" y="308"/>
                  </a:lnTo>
                  <a:lnTo>
                    <a:pt x="717" y="328"/>
                  </a:lnTo>
                  <a:lnTo>
                    <a:pt x="697" y="328"/>
                  </a:lnTo>
                  <a:lnTo>
                    <a:pt x="697" y="328"/>
                  </a:lnTo>
                  <a:lnTo>
                    <a:pt x="697" y="328"/>
                  </a:lnTo>
                  <a:lnTo>
                    <a:pt x="697" y="348"/>
                  </a:lnTo>
                  <a:lnTo>
                    <a:pt x="677" y="348"/>
                  </a:lnTo>
                  <a:lnTo>
                    <a:pt x="677" y="369"/>
                  </a:lnTo>
                  <a:lnTo>
                    <a:pt x="677" y="369"/>
                  </a:lnTo>
                  <a:lnTo>
                    <a:pt x="656" y="369"/>
                  </a:lnTo>
                  <a:lnTo>
                    <a:pt x="656" y="369"/>
                  </a:lnTo>
                  <a:lnTo>
                    <a:pt x="677" y="369"/>
                  </a:lnTo>
                  <a:lnTo>
                    <a:pt x="677" y="390"/>
                  </a:lnTo>
                  <a:lnTo>
                    <a:pt x="677" y="390"/>
                  </a:lnTo>
                  <a:lnTo>
                    <a:pt x="656" y="390"/>
                  </a:lnTo>
                  <a:lnTo>
                    <a:pt x="656" y="390"/>
                  </a:lnTo>
                  <a:lnTo>
                    <a:pt x="656" y="390"/>
                  </a:lnTo>
                  <a:lnTo>
                    <a:pt x="656" y="390"/>
                  </a:lnTo>
                  <a:lnTo>
                    <a:pt x="635" y="410"/>
                  </a:lnTo>
                  <a:lnTo>
                    <a:pt x="635" y="410"/>
                  </a:lnTo>
                  <a:lnTo>
                    <a:pt x="635" y="410"/>
                  </a:lnTo>
                  <a:lnTo>
                    <a:pt x="615" y="431"/>
                  </a:lnTo>
                  <a:lnTo>
                    <a:pt x="595" y="431"/>
                  </a:lnTo>
                  <a:lnTo>
                    <a:pt x="574" y="410"/>
                  </a:lnTo>
                  <a:lnTo>
                    <a:pt x="574" y="410"/>
                  </a:lnTo>
                  <a:lnTo>
                    <a:pt x="574" y="431"/>
                  </a:lnTo>
                  <a:lnTo>
                    <a:pt x="574" y="431"/>
                  </a:lnTo>
                  <a:lnTo>
                    <a:pt x="553" y="452"/>
                  </a:lnTo>
                  <a:lnTo>
                    <a:pt x="553" y="452"/>
                  </a:lnTo>
                  <a:lnTo>
                    <a:pt x="553" y="452"/>
                  </a:lnTo>
                  <a:lnTo>
                    <a:pt x="533" y="452"/>
                  </a:lnTo>
                  <a:lnTo>
                    <a:pt x="533" y="452"/>
                  </a:lnTo>
                  <a:lnTo>
                    <a:pt x="533" y="452"/>
                  </a:lnTo>
                  <a:lnTo>
                    <a:pt x="533" y="452"/>
                  </a:lnTo>
                  <a:lnTo>
                    <a:pt x="513" y="472"/>
                  </a:lnTo>
                  <a:lnTo>
                    <a:pt x="513" y="472"/>
                  </a:lnTo>
                  <a:lnTo>
                    <a:pt x="513" y="472"/>
                  </a:lnTo>
                  <a:lnTo>
                    <a:pt x="513" y="472"/>
                  </a:lnTo>
                  <a:lnTo>
                    <a:pt x="513" y="472"/>
                  </a:lnTo>
                  <a:lnTo>
                    <a:pt x="513" y="492"/>
                  </a:lnTo>
                  <a:lnTo>
                    <a:pt x="513" y="492"/>
                  </a:lnTo>
                  <a:lnTo>
                    <a:pt x="513" y="492"/>
                  </a:lnTo>
                  <a:lnTo>
                    <a:pt x="513" y="513"/>
                  </a:lnTo>
                  <a:lnTo>
                    <a:pt x="513" y="513"/>
                  </a:lnTo>
                  <a:lnTo>
                    <a:pt x="513" y="513"/>
                  </a:lnTo>
                  <a:lnTo>
                    <a:pt x="513" y="513"/>
                  </a:lnTo>
                  <a:lnTo>
                    <a:pt x="513" y="513"/>
                  </a:lnTo>
                  <a:lnTo>
                    <a:pt x="513" y="513"/>
                  </a:lnTo>
                  <a:lnTo>
                    <a:pt x="492" y="513"/>
                  </a:lnTo>
                  <a:lnTo>
                    <a:pt x="492" y="534"/>
                  </a:lnTo>
                  <a:lnTo>
                    <a:pt x="471" y="534"/>
                  </a:lnTo>
                  <a:lnTo>
                    <a:pt x="471" y="554"/>
                  </a:lnTo>
                  <a:lnTo>
                    <a:pt x="451" y="554"/>
                  </a:lnTo>
                  <a:lnTo>
                    <a:pt x="451" y="574"/>
                  </a:lnTo>
                  <a:lnTo>
                    <a:pt x="471" y="595"/>
                  </a:lnTo>
                  <a:lnTo>
                    <a:pt x="471" y="616"/>
                  </a:lnTo>
                  <a:lnTo>
                    <a:pt x="471" y="616"/>
                  </a:lnTo>
                  <a:lnTo>
                    <a:pt x="451" y="616"/>
                  </a:lnTo>
                  <a:lnTo>
                    <a:pt x="451" y="636"/>
                  </a:lnTo>
                  <a:lnTo>
                    <a:pt x="431" y="636"/>
                  </a:lnTo>
                  <a:lnTo>
                    <a:pt x="431" y="656"/>
                  </a:lnTo>
                  <a:lnTo>
                    <a:pt x="431" y="656"/>
                  </a:lnTo>
                  <a:lnTo>
                    <a:pt x="431" y="677"/>
                  </a:lnTo>
                  <a:lnTo>
                    <a:pt x="431" y="677"/>
                  </a:lnTo>
                  <a:lnTo>
                    <a:pt x="431" y="677"/>
                  </a:lnTo>
                  <a:lnTo>
                    <a:pt x="431" y="698"/>
                  </a:lnTo>
                  <a:lnTo>
                    <a:pt x="431" y="698"/>
                  </a:lnTo>
                  <a:lnTo>
                    <a:pt x="431" y="698"/>
                  </a:lnTo>
                  <a:lnTo>
                    <a:pt x="431" y="698"/>
                  </a:lnTo>
                  <a:lnTo>
                    <a:pt x="431" y="718"/>
                  </a:lnTo>
                  <a:lnTo>
                    <a:pt x="431" y="718"/>
                  </a:lnTo>
                  <a:lnTo>
                    <a:pt x="410" y="718"/>
                  </a:lnTo>
                  <a:lnTo>
                    <a:pt x="410" y="718"/>
                  </a:lnTo>
                  <a:lnTo>
                    <a:pt x="410" y="738"/>
                  </a:lnTo>
                  <a:lnTo>
                    <a:pt x="410" y="738"/>
                  </a:lnTo>
                  <a:lnTo>
                    <a:pt x="410" y="738"/>
                  </a:lnTo>
                  <a:lnTo>
                    <a:pt x="410" y="759"/>
                  </a:lnTo>
                  <a:lnTo>
                    <a:pt x="389" y="759"/>
                  </a:lnTo>
                  <a:lnTo>
                    <a:pt x="389" y="759"/>
                  </a:lnTo>
                  <a:lnTo>
                    <a:pt x="369" y="780"/>
                  </a:lnTo>
                  <a:lnTo>
                    <a:pt x="369" y="780"/>
                  </a:lnTo>
                  <a:lnTo>
                    <a:pt x="369" y="780"/>
                  </a:lnTo>
                  <a:lnTo>
                    <a:pt x="389" y="780"/>
                  </a:lnTo>
                  <a:lnTo>
                    <a:pt x="389" y="780"/>
                  </a:lnTo>
                  <a:lnTo>
                    <a:pt x="389" y="800"/>
                  </a:lnTo>
                  <a:lnTo>
                    <a:pt x="389" y="800"/>
                  </a:lnTo>
                  <a:lnTo>
                    <a:pt x="389" y="800"/>
                  </a:lnTo>
                  <a:lnTo>
                    <a:pt x="389" y="800"/>
                  </a:lnTo>
                  <a:lnTo>
                    <a:pt x="389" y="820"/>
                  </a:lnTo>
                  <a:lnTo>
                    <a:pt x="389" y="820"/>
                  </a:lnTo>
                  <a:lnTo>
                    <a:pt x="369" y="841"/>
                  </a:lnTo>
                  <a:lnTo>
                    <a:pt x="369" y="841"/>
                  </a:lnTo>
                  <a:lnTo>
                    <a:pt x="369" y="841"/>
                  </a:lnTo>
                  <a:lnTo>
                    <a:pt x="369" y="841"/>
                  </a:lnTo>
                  <a:lnTo>
                    <a:pt x="369" y="841"/>
                  </a:lnTo>
                  <a:lnTo>
                    <a:pt x="369" y="862"/>
                  </a:lnTo>
                  <a:lnTo>
                    <a:pt x="369" y="862"/>
                  </a:lnTo>
                  <a:lnTo>
                    <a:pt x="369" y="862"/>
                  </a:lnTo>
                  <a:lnTo>
                    <a:pt x="369" y="862"/>
                  </a:lnTo>
                  <a:lnTo>
                    <a:pt x="349" y="862"/>
                  </a:lnTo>
                  <a:lnTo>
                    <a:pt x="349" y="882"/>
                  </a:lnTo>
                  <a:lnTo>
                    <a:pt x="349" y="882"/>
                  </a:lnTo>
                  <a:lnTo>
                    <a:pt x="349" y="902"/>
                  </a:lnTo>
                  <a:lnTo>
                    <a:pt x="349" y="902"/>
                  </a:lnTo>
                  <a:lnTo>
                    <a:pt x="349" y="902"/>
                  </a:lnTo>
                  <a:lnTo>
                    <a:pt x="349" y="902"/>
                  </a:lnTo>
                  <a:lnTo>
                    <a:pt x="349" y="923"/>
                  </a:lnTo>
                  <a:lnTo>
                    <a:pt x="349" y="923"/>
                  </a:lnTo>
                  <a:lnTo>
                    <a:pt x="349" y="923"/>
                  </a:lnTo>
                  <a:lnTo>
                    <a:pt x="349" y="923"/>
                  </a:lnTo>
                  <a:lnTo>
                    <a:pt x="349" y="923"/>
                  </a:lnTo>
                  <a:lnTo>
                    <a:pt x="349" y="923"/>
                  </a:lnTo>
                  <a:lnTo>
                    <a:pt x="349" y="944"/>
                  </a:lnTo>
                  <a:lnTo>
                    <a:pt x="349" y="944"/>
                  </a:lnTo>
                  <a:lnTo>
                    <a:pt x="328" y="944"/>
                  </a:lnTo>
                  <a:lnTo>
                    <a:pt x="328" y="944"/>
                  </a:lnTo>
                  <a:lnTo>
                    <a:pt x="328" y="944"/>
                  </a:lnTo>
                  <a:lnTo>
                    <a:pt x="328" y="964"/>
                  </a:lnTo>
                  <a:lnTo>
                    <a:pt x="328" y="964"/>
                  </a:lnTo>
                  <a:lnTo>
                    <a:pt x="328" y="964"/>
                  </a:lnTo>
                  <a:lnTo>
                    <a:pt x="307" y="964"/>
                  </a:lnTo>
                  <a:lnTo>
                    <a:pt x="307" y="985"/>
                  </a:lnTo>
                  <a:lnTo>
                    <a:pt x="307" y="985"/>
                  </a:lnTo>
                  <a:lnTo>
                    <a:pt x="287" y="985"/>
                  </a:lnTo>
                  <a:lnTo>
                    <a:pt x="307" y="1005"/>
                  </a:lnTo>
                  <a:lnTo>
                    <a:pt x="287" y="1005"/>
                  </a:lnTo>
                  <a:lnTo>
                    <a:pt x="287" y="1026"/>
                  </a:lnTo>
                  <a:lnTo>
                    <a:pt x="287" y="1026"/>
                  </a:lnTo>
                  <a:lnTo>
                    <a:pt x="287" y="1046"/>
                  </a:lnTo>
                  <a:lnTo>
                    <a:pt x="307" y="1046"/>
                  </a:lnTo>
                  <a:lnTo>
                    <a:pt x="307" y="1067"/>
                  </a:lnTo>
                  <a:lnTo>
                    <a:pt x="287" y="1067"/>
                  </a:lnTo>
                  <a:lnTo>
                    <a:pt x="287" y="1067"/>
                  </a:lnTo>
                  <a:lnTo>
                    <a:pt x="267" y="1067"/>
                  </a:lnTo>
                  <a:lnTo>
                    <a:pt x="267" y="1087"/>
                  </a:lnTo>
                  <a:lnTo>
                    <a:pt x="267" y="1087"/>
                  </a:lnTo>
                  <a:lnTo>
                    <a:pt x="267" y="1108"/>
                  </a:lnTo>
                  <a:lnTo>
                    <a:pt x="267" y="1128"/>
                  </a:lnTo>
                  <a:lnTo>
                    <a:pt x="267" y="1128"/>
                  </a:lnTo>
                  <a:lnTo>
                    <a:pt x="267" y="1128"/>
                  </a:lnTo>
                  <a:lnTo>
                    <a:pt x="246" y="1128"/>
                  </a:lnTo>
                  <a:lnTo>
                    <a:pt x="246" y="1128"/>
                  </a:lnTo>
                  <a:lnTo>
                    <a:pt x="246" y="1149"/>
                  </a:lnTo>
                  <a:lnTo>
                    <a:pt x="225" y="1149"/>
                  </a:lnTo>
                  <a:lnTo>
                    <a:pt x="225" y="1149"/>
                  </a:lnTo>
                  <a:lnTo>
                    <a:pt x="225" y="1149"/>
                  </a:lnTo>
                  <a:lnTo>
                    <a:pt x="225" y="1149"/>
                  </a:lnTo>
                  <a:lnTo>
                    <a:pt x="225" y="1149"/>
                  </a:lnTo>
                  <a:lnTo>
                    <a:pt x="225" y="1149"/>
                  </a:lnTo>
                  <a:lnTo>
                    <a:pt x="205" y="1149"/>
                  </a:lnTo>
                  <a:lnTo>
                    <a:pt x="205" y="1149"/>
                  </a:lnTo>
                  <a:lnTo>
                    <a:pt x="205" y="1149"/>
                  </a:lnTo>
                  <a:lnTo>
                    <a:pt x="184" y="1149"/>
                  </a:lnTo>
                  <a:lnTo>
                    <a:pt x="184" y="1149"/>
                  </a:lnTo>
                  <a:lnTo>
                    <a:pt x="184" y="1149"/>
                  </a:lnTo>
                  <a:lnTo>
                    <a:pt x="184" y="1149"/>
                  </a:lnTo>
                  <a:lnTo>
                    <a:pt x="184" y="1149"/>
                  </a:lnTo>
                  <a:lnTo>
                    <a:pt x="164" y="1149"/>
                  </a:lnTo>
                  <a:lnTo>
                    <a:pt x="164" y="1149"/>
                  </a:lnTo>
                  <a:lnTo>
                    <a:pt x="164" y="1149"/>
                  </a:lnTo>
                  <a:lnTo>
                    <a:pt x="164" y="1149"/>
                  </a:lnTo>
                  <a:lnTo>
                    <a:pt x="164" y="1149"/>
                  </a:lnTo>
                  <a:lnTo>
                    <a:pt x="143" y="1169"/>
                  </a:lnTo>
                  <a:lnTo>
                    <a:pt x="143" y="1169"/>
                  </a:lnTo>
                  <a:lnTo>
                    <a:pt x="143" y="1169"/>
                  </a:lnTo>
                  <a:lnTo>
                    <a:pt x="143" y="1169"/>
                  </a:lnTo>
                  <a:lnTo>
                    <a:pt x="143" y="1190"/>
                  </a:lnTo>
                  <a:lnTo>
                    <a:pt x="143" y="1190"/>
                  </a:lnTo>
                  <a:lnTo>
                    <a:pt x="143" y="1190"/>
                  </a:lnTo>
                  <a:lnTo>
                    <a:pt x="143" y="1190"/>
                  </a:lnTo>
                  <a:lnTo>
                    <a:pt x="143" y="1190"/>
                  </a:lnTo>
                  <a:lnTo>
                    <a:pt x="143" y="1190"/>
                  </a:lnTo>
                  <a:lnTo>
                    <a:pt x="143" y="1190"/>
                  </a:lnTo>
                  <a:lnTo>
                    <a:pt x="143" y="1190"/>
                  </a:lnTo>
                  <a:lnTo>
                    <a:pt x="143" y="1190"/>
                  </a:lnTo>
                  <a:lnTo>
                    <a:pt x="123" y="1210"/>
                  </a:lnTo>
                  <a:lnTo>
                    <a:pt x="123" y="1210"/>
                  </a:lnTo>
                  <a:lnTo>
                    <a:pt x="102" y="1210"/>
                  </a:lnTo>
                  <a:lnTo>
                    <a:pt x="102" y="1210"/>
                  </a:lnTo>
                  <a:lnTo>
                    <a:pt x="102" y="1210"/>
                  </a:lnTo>
                  <a:lnTo>
                    <a:pt x="102" y="1210"/>
                  </a:lnTo>
                  <a:lnTo>
                    <a:pt x="82" y="1210"/>
                  </a:lnTo>
                  <a:lnTo>
                    <a:pt x="82" y="1210"/>
                  </a:lnTo>
                  <a:lnTo>
                    <a:pt x="61" y="1190"/>
                  </a:lnTo>
                  <a:lnTo>
                    <a:pt x="61" y="1210"/>
                  </a:lnTo>
                  <a:lnTo>
                    <a:pt x="0" y="1210"/>
                  </a:lnTo>
                  <a:lnTo>
                    <a:pt x="0" y="1231"/>
                  </a:lnTo>
                  <a:lnTo>
                    <a:pt x="20" y="1251"/>
                  </a:lnTo>
                  <a:lnTo>
                    <a:pt x="20" y="1272"/>
                  </a:lnTo>
                  <a:lnTo>
                    <a:pt x="41" y="1292"/>
                  </a:lnTo>
                  <a:lnTo>
                    <a:pt x="41" y="1292"/>
                  </a:lnTo>
                  <a:lnTo>
                    <a:pt x="41" y="1292"/>
                  </a:lnTo>
                  <a:lnTo>
                    <a:pt x="61" y="1292"/>
                  </a:lnTo>
                  <a:lnTo>
                    <a:pt x="61" y="1292"/>
                  </a:lnTo>
                  <a:lnTo>
                    <a:pt x="82" y="1313"/>
                  </a:lnTo>
                  <a:lnTo>
                    <a:pt x="82" y="1313"/>
                  </a:lnTo>
                  <a:lnTo>
                    <a:pt x="102" y="1313"/>
                  </a:lnTo>
                  <a:lnTo>
                    <a:pt x="102" y="1313"/>
                  </a:lnTo>
                  <a:lnTo>
                    <a:pt x="102" y="1313"/>
                  </a:lnTo>
                  <a:lnTo>
                    <a:pt x="123" y="1333"/>
                  </a:lnTo>
                  <a:lnTo>
                    <a:pt x="123" y="1333"/>
                  </a:lnTo>
                  <a:lnTo>
                    <a:pt x="123" y="1354"/>
                  </a:lnTo>
                  <a:lnTo>
                    <a:pt x="143" y="1354"/>
                  </a:lnTo>
                  <a:lnTo>
                    <a:pt x="143" y="1354"/>
                  </a:lnTo>
                  <a:lnTo>
                    <a:pt x="143" y="1354"/>
                  </a:lnTo>
                  <a:lnTo>
                    <a:pt x="143" y="1354"/>
                  </a:lnTo>
                  <a:lnTo>
                    <a:pt x="143" y="1354"/>
                  </a:lnTo>
                  <a:lnTo>
                    <a:pt x="143" y="1374"/>
                  </a:lnTo>
                  <a:lnTo>
                    <a:pt x="143" y="1374"/>
                  </a:lnTo>
                  <a:lnTo>
                    <a:pt x="143" y="1374"/>
                  </a:lnTo>
                  <a:lnTo>
                    <a:pt x="164" y="1395"/>
                  </a:lnTo>
                  <a:lnTo>
                    <a:pt x="164" y="1395"/>
                  </a:lnTo>
                  <a:lnTo>
                    <a:pt x="164" y="1374"/>
                  </a:lnTo>
                  <a:lnTo>
                    <a:pt x="164" y="1374"/>
                  </a:lnTo>
                  <a:lnTo>
                    <a:pt x="164" y="1374"/>
                  </a:lnTo>
                  <a:lnTo>
                    <a:pt x="164" y="1374"/>
                  </a:lnTo>
                  <a:lnTo>
                    <a:pt x="184" y="1374"/>
                  </a:lnTo>
                  <a:lnTo>
                    <a:pt x="184" y="1374"/>
                  </a:lnTo>
                  <a:lnTo>
                    <a:pt x="184" y="1374"/>
                  </a:lnTo>
                  <a:lnTo>
                    <a:pt x="184" y="1374"/>
                  </a:lnTo>
                  <a:lnTo>
                    <a:pt x="184" y="1374"/>
                  </a:lnTo>
                  <a:lnTo>
                    <a:pt x="184" y="1395"/>
                  </a:lnTo>
                  <a:lnTo>
                    <a:pt x="184" y="1415"/>
                  </a:lnTo>
                  <a:lnTo>
                    <a:pt x="184" y="1415"/>
                  </a:lnTo>
                  <a:lnTo>
                    <a:pt x="184" y="1415"/>
                  </a:lnTo>
                  <a:lnTo>
                    <a:pt x="184" y="1436"/>
                  </a:lnTo>
                  <a:lnTo>
                    <a:pt x="184" y="1436"/>
                  </a:lnTo>
                  <a:lnTo>
                    <a:pt x="184" y="1456"/>
                  </a:lnTo>
                  <a:lnTo>
                    <a:pt x="184" y="1456"/>
                  </a:lnTo>
                  <a:lnTo>
                    <a:pt x="205" y="1477"/>
                  </a:lnTo>
                  <a:lnTo>
                    <a:pt x="205" y="1477"/>
                  </a:lnTo>
                  <a:lnTo>
                    <a:pt x="184" y="1477"/>
                  </a:lnTo>
                  <a:lnTo>
                    <a:pt x="184" y="1497"/>
                  </a:lnTo>
                  <a:lnTo>
                    <a:pt x="184" y="1497"/>
                  </a:lnTo>
                  <a:lnTo>
                    <a:pt x="205" y="1497"/>
                  </a:lnTo>
                  <a:lnTo>
                    <a:pt x="205" y="1497"/>
                  </a:lnTo>
                  <a:lnTo>
                    <a:pt x="205" y="1497"/>
                  </a:lnTo>
                  <a:lnTo>
                    <a:pt x="205" y="1497"/>
                  </a:lnTo>
                  <a:lnTo>
                    <a:pt x="225" y="1518"/>
                  </a:lnTo>
                  <a:lnTo>
                    <a:pt x="246" y="1539"/>
                  </a:lnTo>
                  <a:lnTo>
                    <a:pt x="267" y="1559"/>
                  </a:lnTo>
                  <a:lnTo>
                    <a:pt x="267" y="1559"/>
                  </a:lnTo>
                  <a:lnTo>
                    <a:pt x="267" y="1559"/>
                  </a:lnTo>
                  <a:lnTo>
                    <a:pt x="287" y="1559"/>
                  </a:lnTo>
                  <a:lnTo>
                    <a:pt x="287" y="1559"/>
                  </a:lnTo>
                  <a:lnTo>
                    <a:pt x="307" y="1559"/>
                  </a:lnTo>
                  <a:lnTo>
                    <a:pt x="307" y="1559"/>
                  </a:lnTo>
                  <a:lnTo>
                    <a:pt x="307" y="1559"/>
                  </a:lnTo>
                  <a:lnTo>
                    <a:pt x="307" y="1559"/>
                  </a:lnTo>
                  <a:lnTo>
                    <a:pt x="307" y="1559"/>
                  </a:lnTo>
                  <a:lnTo>
                    <a:pt x="307" y="1559"/>
                  </a:lnTo>
                  <a:lnTo>
                    <a:pt x="328" y="1559"/>
                  </a:lnTo>
                  <a:lnTo>
                    <a:pt x="328" y="1579"/>
                  </a:lnTo>
                  <a:lnTo>
                    <a:pt x="349" y="1579"/>
                  </a:lnTo>
                  <a:lnTo>
                    <a:pt x="349" y="1579"/>
                  </a:lnTo>
                  <a:lnTo>
                    <a:pt x="349" y="1600"/>
                  </a:lnTo>
                  <a:lnTo>
                    <a:pt x="369" y="1579"/>
                  </a:lnTo>
                  <a:lnTo>
                    <a:pt x="410" y="1600"/>
                  </a:lnTo>
                  <a:lnTo>
                    <a:pt x="410" y="1600"/>
                  </a:lnTo>
                  <a:lnTo>
                    <a:pt x="431" y="1600"/>
                  </a:lnTo>
                  <a:lnTo>
                    <a:pt x="431" y="1621"/>
                  </a:lnTo>
                  <a:lnTo>
                    <a:pt x="431" y="1621"/>
                  </a:lnTo>
                  <a:lnTo>
                    <a:pt x="431" y="1621"/>
                  </a:lnTo>
                  <a:lnTo>
                    <a:pt x="431" y="1621"/>
                  </a:lnTo>
                  <a:lnTo>
                    <a:pt x="431" y="1641"/>
                  </a:lnTo>
                  <a:lnTo>
                    <a:pt x="431" y="1641"/>
                  </a:lnTo>
                  <a:lnTo>
                    <a:pt x="431" y="1641"/>
                  </a:lnTo>
                  <a:lnTo>
                    <a:pt x="431" y="1641"/>
                  </a:lnTo>
                  <a:lnTo>
                    <a:pt x="410" y="1641"/>
                  </a:lnTo>
                  <a:lnTo>
                    <a:pt x="431" y="1641"/>
                  </a:lnTo>
                  <a:lnTo>
                    <a:pt x="431" y="1641"/>
                  </a:lnTo>
                  <a:lnTo>
                    <a:pt x="431" y="1641"/>
                  </a:lnTo>
                  <a:lnTo>
                    <a:pt x="431" y="1641"/>
                  </a:lnTo>
                  <a:lnTo>
                    <a:pt x="431" y="1661"/>
                  </a:lnTo>
                  <a:lnTo>
                    <a:pt x="410" y="1661"/>
                  </a:lnTo>
                  <a:lnTo>
                    <a:pt x="410" y="1661"/>
                  </a:lnTo>
                  <a:lnTo>
                    <a:pt x="410" y="1661"/>
                  </a:lnTo>
                  <a:lnTo>
                    <a:pt x="410" y="1661"/>
                  </a:lnTo>
                  <a:lnTo>
                    <a:pt x="410" y="1661"/>
                  </a:lnTo>
                  <a:lnTo>
                    <a:pt x="410" y="1682"/>
                  </a:lnTo>
                  <a:lnTo>
                    <a:pt x="410" y="1682"/>
                  </a:lnTo>
                  <a:lnTo>
                    <a:pt x="410" y="1682"/>
                  </a:lnTo>
                  <a:lnTo>
                    <a:pt x="389" y="1682"/>
                  </a:lnTo>
                  <a:lnTo>
                    <a:pt x="389" y="1682"/>
                  </a:lnTo>
                  <a:lnTo>
                    <a:pt x="389" y="1682"/>
                  </a:lnTo>
                  <a:lnTo>
                    <a:pt x="389" y="1682"/>
                  </a:lnTo>
                  <a:lnTo>
                    <a:pt x="410" y="1682"/>
                  </a:lnTo>
                  <a:lnTo>
                    <a:pt x="410" y="1682"/>
                  </a:lnTo>
                  <a:lnTo>
                    <a:pt x="410" y="1682"/>
                  </a:lnTo>
                  <a:lnTo>
                    <a:pt x="410" y="1703"/>
                  </a:lnTo>
                  <a:lnTo>
                    <a:pt x="410" y="1703"/>
                  </a:lnTo>
                  <a:lnTo>
                    <a:pt x="410" y="1703"/>
                  </a:lnTo>
                  <a:lnTo>
                    <a:pt x="431" y="1703"/>
                  </a:lnTo>
                  <a:lnTo>
                    <a:pt x="431" y="1703"/>
                  </a:lnTo>
                  <a:lnTo>
                    <a:pt x="451" y="1703"/>
                  </a:lnTo>
                  <a:lnTo>
                    <a:pt x="451" y="1703"/>
                  </a:lnTo>
                  <a:lnTo>
                    <a:pt x="451" y="1723"/>
                  </a:lnTo>
                  <a:lnTo>
                    <a:pt x="451" y="1723"/>
                  </a:lnTo>
                  <a:lnTo>
                    <a:pt x="451" y="1723"/>
                  </a:lnTo>
                  <a:lnTo>
                    <a:pt x="451" y="1743"/>
                  </a:lnTo>
                  <a:lnTo>
                    <a:pt x="431" y="1743"/>
                  </a:lnTo>
                  <a:lnTo>
                    <a:pt x="410" y="1743"/>
                  </a:lnTo>
                  <a:lnTo>
                    <a:pt x="410" y="1743"/>
                  </a:lnTo>
                  <a:lnTo>
                    <a:pt x="410" y="1743"/>
                  </a:lnTo>
                  <a:lnTo>
                    <a:pt x="410" y="1743"/>
                  </a:lnTo>
                  <a:lnTo>
                    <a:pt x="410" y="1764"/>
                  </a:lnTo>
                  <a:lnTo>
                    <a:pt x="410" y="1764"/>
                  </a:lnTo>
                  <a:lnTo>
                    <a:pt x="410" y="1764"/>
                  </a:lnTo>
                  <a:lnTo>
                    <a:pt x="410" y="1764"/>
                  </a:lnTo>
                  <a:lnTo>
                    <a:pt x="410" y="1764"/>
                  </a:lnTo>
                  <a:lnTo>
                    <a:pt x="431" y="1785"/>
                  </a:lnTo>
                  <a:lnTo>
                    <a:pt x="431" y="1785"/>
                  </a:lnTo>
                  <a:lnTo>
                    <a:pt x="451" y="1785"/>
                  </a:lnTo>
                  <a:lnTo>
                    <a:pt x="471" y="1764"/>
                  </a:lnTo>
                  <a:lnTo>
                    <a:pt x="471" y="1764"/>
                  </a:lnTo>
                  <a:lnTo>
                    <a:pt x="492" y="1785"/>
                  </a:lnTo>
                  <a:lnTo>
                    <a:pt x="492" y="1785"/>
                  </a:lnTo>
                  <a:lnTo>
                    <a:pt x="492" y="1785"/>
                  </a:lnTo>
                  <a:lnTo>
                    <a:pt x="492" y="1805"/>
                  </a:lnTo>
                  <a:lnTo>
                    <a:pt x="513" y="1805"/>
                  </a:lnTo>
                  <a:lnTo>
                    <a:pt x="533" y="1805"/>
                  </a:lnTo>
                  <a:lnTo>
                    <a:pt x="533" y="1805"/>
                  </a:lnTo>
                  <a:lnTo>
                    <a:pt x="553" y="1805"/>
                  </a:lnTo>
                  <a:lnTo>
                    <a:pt x="574" y="1805"/>
                  </a:lnTo>
                  <a:lnTo>
                    <a:pt x="574" y="1805"/>
                  </a:lnTo>
                  <a:lnTo>
                    <a:pt x="574" y="1805"/>
                  </a:lnTo>
                  <a:lnTo>
                    <a:pt x="615" y="1805"/>
                  </a:lnTo>
                  <a:lnTo>
                    <a:pt x="615" y="1805"/>
                  </a:lnTo>
                  <a:lnTo>
                    <a:pt x="615" y="1805"/>
                  </a:lnTo>
                  <a:lnTo>
                    <a:pt x="635" y="1825"/>
                  </a:lnTo>
                  <a:lnTo>
                    <a:pt x="635" y="1846"/>
                  </a:lnTo>
                  <a:lnTo>
                    <a:pt x="635" y="1846"/>
                  </a:lnTo>
                  <a:lnTo>
                    <a:pt x="635" y="1846"/>
                  </a:lnTo>
                  <a:lnTo>
                    <a:pt x="635" y="1846"/>
                  </a:lnTo>
                  <a:lnTo>
                    <a:pt x="635" y="1846"/>
                  </a:lnTo>
                  <a:lnTo>
                    <a:pt x="635" y="1846"/>
                  </a:lnTo>
                  <a:lnTo>
                    <a:pt x="656" y="1846"/>
                  </a:lnTo>
                  <a:lnTo>
                    <a:pt x="656" y="1867"/>
                  </a:lnTo>
                  <a:lnTo>
                    <a:pt x="656" y="1867"/>
                  </a:lnTo>
                  <a:lnTo>
                    <a:pt x="656" y="1867"/>
                  </a:lnTo>
                  <a:lnTo>
                    <a:pt x="677" y="1867"/>
                  </a:lnTo>
                  <a:lnTo>
                    <a:pt x="677" y="1867"/>
                  </a:lnTo>
                  <a:lnTo>
                    <a:pt x="677" y="1867"/>
                  </a:lnTo>
                  <a:lnTo>
                    <a:pt x="717" y="1805"/>
                  </a:lnTo>
                  <a:lnTo>
                    <a:pt x="717" y="1785"/>
                  </a:lnTo>
                  <a:lnTo>
                    <a:pt x="717" y="1785"/>
                  </a:lnTo>
                  <a:lnTo>
                    <a:pt x="738" y="1785"/>
                  </a:lnTo>
                  <a:lnTo>
                    <a:pt x="738" y="1785"/>
                  </a:lnTo>
                  <a:lnTo>
                    <a:pt x="738" y="1764"/>
                  </a:lnTo>
                  <a:lnTo>
                    <a:pt x="738" y="1764"/>
                  </a:lnTo>
                  <a:lnTo>
                    <a:pt x="759" y="1764"/>
                  </a:lnTo>
                  <a:lnTo>
                    <a:pt x="759" y="1764"/>
                  </a:lnTo>
                  <a:lnTo>
                    <a:pt x="759" y="1764"/>
                  </a:lnTo>
                  <a:lnTo>
                    <a:pt x="800" y="1785"/>
                  </a:lnTo>
                  <a:lnTo>
                    <a:pt x="800" y="1785"/>
                  </a:lnTo>
                  <a:lnTo>
                    <a:pt x="821" y="1785"/>
                  </a:lnTo>
                  <a:lnTo>
                    <a:pt x="841" y="1785"/>
                  </a:lnTo>
                  <a:lnTo>
                    <a:pt x="841" y="1805"/>
                  </a:lnTo>
                  <a:lnTo>
                    <a:pt x="861" y="1805"/>
                  </a:lnTo>
                  <a:lnTo>
                    <a:pt x="861" y="1825"/>
                  </a:lnTo>
                  <a:lnTo>
                    <a:pt x="861" y="1825"/>
                  </a:lnTo>
                  <a:lnTo>
                    <a:pt x="841" y="1825"/>
                  </a:lnTo>
                  <a:lnTo>
                    <a:pt x="841" y="1825"/>
                  </a:lnTo>
                  <a:lnTo>
                    <a:pt x="841" y="1825"/>
                  </a:lnTo>
                  <a:lnTo>
                    <a:pt x="821" y="1825"/>
                  </a:lnTo>
                  <a:lnTo>
                    <a:pt x="821" y="1825"/>
                  </a:lnTo>
                  <a:lnTo>
                    <a:pt x="821" y="1825"/>
                  </a:lnTo>
                  <a:lnTo>
                    <a:pt x="800" y="1825"/>
                  </a:lnTo>
                  <a:lnTo>
                    <a:pt x="800" y="1825"/>
                  </a:lnTo>
                  <a:lnTo>
                    <a:pt x="800" y="1846"/>
                  </a:lnTo>
                  <a:lnTo>
                    <a:pt x="800" y="1846"/>
                  </a:lnTo>
                  <a:lnTo>
                    <a:pt x="800" y="1846"/>
                  </a:lnTo>
                  <a:lnTo>
                    <a:pt x="800" y="1846"/>
                  </a:lnTo>
                  <a:lnTo>
                    <a:pt x="779" y="1867"/>
                  </a:lnTo>
                  <a:lnTo>
                    <a:pt x="779" y="1867"/>
                  </a:lnTo>
                  <a:lnTo>
                    <a:pt x="779" y="1867"/>
                  </a:lnTo>
                  <a:lnTo>
                    <a:pt x="779" y="1867"/>
                  </a:lnTo>
                  <a:lnTo>
                    <a:pt x="779" y="1867"/>
                  </a:lnTo>
                  <a:lnTo>
                    <a:pt x="779" y="1867"/>
                  </a:lnTo>
                  <a:lnTo>
                    <a:pt x="779" y="1887"/>
                  </a:lnTo>
                  <a:lnTo>
                    <a:pt x="779" y="1887"/>
                  </a:lnTo>
                  <a:lnTo>
                    <a:pt x="779" y="1887"/>
                  </a:lnTo>
                  <a:lnTo>
                    <a:pt x="779" y="1887"/>
                  </a:lnTo>
                  <a:lnTo>
                    <a:pt x="779" y="1907"/>
                  </a:lnTo>
                  <a:lnTo>
                    <a:pt x="800" y="1907"/>
                  </a:lnTo>
                  <a:lnTo>
                    <a:pt x="800" y="1907"/>
                  </a:lnTo>
                  <a:lnTo>
                    <a:pt x="800" y="1928"/>
                  </a:lnTo>
                  <a:lnTo>
                    <a:pt x="821" y="1928"/>
                  </a:lnTo>
                  <a:lnTo>
                    <a:pt x="841" y="1928"/>
                  </a:lnTo>
                  <a:lnTo>
                    <a:pt x="841" y="1928"/>
                  </a:lnTo>
                  <a:lnTo>
                    <a:pt x="841" y="1928"/>
                  </a:lnTo>
                  <a:lnTo>
                    <a:pt x="861" y="1949"/>
                  </a:lnTo>
                  <a:lnTo>
                    <a:pt x="861" y="1969"/>
                  </a:lnTo>
                  <a:lnTo>
                    <a:pt x="861" y="1969"/>
                  </a:lnTo>
                  <a:lnTo>
                    <a:pt x="861" y="1969"/>
                  </a:lnTo>
                  <a:lnTo>
                    <a:pt x="923" y="2010"/>
                  </a:lnTo>
                  <a:lnTo>
                    <a:pt x="943" y="2010"/>
                  </a:lnTo>
                  <a:lnTo>
                    <a:pt x="964" y="2010"/>
                  </a:lnTo>
                  <a:lnTo>
                    <a:pt x="964" y="2010"/>
                  </a:lnTo>
                  <a:lnTo>
                    <a:pt x="964" y="2010"/>
                  </a:lnTo>
                  <a:lnTo>
                    <a:pt x="985" y="2031"/>
                  </a:lnTo>
                  <a:lnTo>
                    <a:pt x="985" y="2051"/>
                  </a:lnTo>
                  <a:lnTo>
                    <a:pt x="964" y="2051"/>
                  </a:lnTo>
                  <a:lnTo>
                    <a:pt x="964" y="2051"/>
                  </a:lnTo>
                  <a:lnTo>
                    <a:pt x="943" y="2051"/>
                  </a:lnTo>
                  <a:lnTo>
                    <a:pt x="943" y="2051"/>
                  </a:lnTo>
                  <a:lnTo>
                    <a:pt x="943" y="2071"/>
                  </a:lnTo>
                  <a:lnTo>
                    <a:pt x="923" y="2071"/>
                  </a:lnTo>
                  <a:lnTo>
                    <a:pt x="923" y="2113"/>
                  </a:lnTo>
                  <a:lnTo>
                    <a:pt x="923" y="2113"/>
                  </a:lnTo>
                  <a:lnTo>
                    <a:pt x="943" y="2133"/>
                  </a:lnTo>
                  <a:lnTo>
                    <a:pt x="943" y="2133"/>
                  </a:lnTo>
                  <a:lnTo>
                    <a:pt x="943" y="2133"/>
                  </a:lnTo>
                  <a:lnTo>
                    <a:pt x="1005" y="2133"/>
                  </a:lnTo>
                  <a:lnTo>
                    <a:pt x="1025" y="2113"/>
                  </a:lnTo>
                  <a:lnTo>
                    <a:pt x="1025" y="2113"/>
                  </a:lnTo>
                  <a:lnTo>
                    <a:pt x="1046" y="2113"/>
                  </a:lnTo>
                  <a:lnTo>
                    <a:pt x="1046" y="2093"/>
                  </a:lnTo>
                  <a:lnTo>
                    <a:pt x="1087" y="2093"/>
                  </a:lnTo>
                  <a:lnTo>
                    <a:pt x="1128" y="2093"/>
                  </a:lnTo>
                  <a:lnTo>
                    <a:pt x="1169" y="2113"/>
                  </a:lnTo>
                  <a:lnTo>
                    <a:pt x="1169" y="2113"/>
                  </a:lnTo>
                  <a:lnTo>
                    <a:pt x="1189" y="2113"/>
                  </a:lnTo>
                  <a:lnTo>
                    <a:pt x="1210" y="2093"/>
                  </a:lnTo>
                  <a:lnTo>
                    <a:pt x="1210" y="2093"/>
                  </a:lnTo>
                  <a:lnTo>
                    <a:pt x="1231" y="2093"/>
                  </a:lnTo>
                  <a:lnTo>
                    <a:pt x="1354" y="2113"/>
                  </a:lnTo>
                  <a:lnTo>
                    <a:pt x="1354" y="2113"/>
                  </a:lnTo>
                  <a:lnTo>
                    <a:pt x="1415" y="2093"/>
                  </a:lnTo>
                  <a:lnTo>
                    <a:pt x="1415" y="2093"/>
                  </a:lnTo>
                  <a:lnTo>
                    <a:pt x="1415" y="2093"/>
                  </a:lnTo>
                  <a:lnTo>
                    <a:pt x="1436" y="2093"/>
                  </a:lnTo>
                  <a:lnTo>
                    <a:pt x="1436" y="2071"/>
                  </a:lnTo>
                  <a:lnTo>
                    <a:pt x="1456" y="2071"/>
                  </a:lnTo>
                  <a:lnTo>
                    <a:pt x="1518" y="2093"/>
                  </a:lnTo>
                  <a:lnTo>
                    <a:pt x="1518" y="2093"/>
                  </a:lnTo>
                  <a:lnTo>
                    <a:pt x="1538" y="2093"/>
                  </a:lnTo>
                  <a:lnTo>
                    <a:pt x="1600" y="2071"/>
                  </a:lnTo>
                  <a:lnTo>
                    <a:pt x="1641" y="2093"/>
                  </a:lnTo>
                  <a:lnTo>
                    <a:pt x="1682" y="2071"/>
                  </a:lnTo>
                  <a:lnTo>
                    <a:pt x="1702" y="2071"/>
                  </a:lnTo>
                  <a:lnTo>
                    <a:pt x="1702" y="2093"/>
                  </a:lnTo>
                  <a:lnTo>
                    <a:pt x="1702" y="2093"/>
                  </a:lnTo>
                  <a:lnTo>
                    <a:pt x="1723" y="2093"/>
                  </a:lnTo>
                  <a:lnTo>
                    <a:pt x="1743" y="2093"/>
                  </a:lnTo>
                  <a:lnTo>
                    <a:pt x="1743" y="2093"/>
                  </a:lnTo>
                  <a:lnTo>
                    <a:pt x="1764" y="2093"/>
                  </a:lnTo>
                  <a:lnTo>
                    <a:pt x="1764" y="2093"/>
                  </a:lnTo>
                  <a:lnTo>
                    <a:pt x="1764" y="2093"/>
                  </a:lnTo>
                  <a:lnTo>
                    <a:pt x="1784" y="2093"/>
                  </a:lnTo>
                  <a:lnTo>
                    <a:pt x="1784" y="2093"/>
                  </a:lnTo>
                  <a:lnTo>
                    <a:pt x="1805" y="2071"/>
                  </a:lnTo>
                  <a:lnTo>
                    <a:pt x="1805" y="2071"/>
                  </a:lnTo>
                  <a:lnTo>
                    <a:pt x="1805" y="2071"/>
                  </a:lnTo>
                  <a:lnTo>
                    <a:pt x="1805" y="2071"/>
                  </a:lnTo>
                  <a:lnTo>
                    <a:pt x="1826" y="2071"/>
                  </a:lnTo>
                  <a:lnTo>
                    <a:pt x="1826" y="2051"/>
                  </a:lnTo>
                  <a:lnTo>
                    <a:pt x="1826" y="2051"/>
                  </a:lnTo>
                  <a:lnTo>
                    <a:pt x="1846" y="2051"/>
                  </a:lnTo>
                  <a:lnTo>
                    <a:pt x="1846" y="2051"/>
                  </a:lnTo>
                  <a:lnTo>
                    <a:pt x="1866" y="2051"/>
                  </a:lnTo>
                  <a:lnTo>
                    <a:pt x="1866" y="2031"/>
                  </a:lnTo>
                  <a:lnTo>
                    <a:pt x="1866" y="2031"/>
                  </a:lnTo>
                  <a:lnTo>
                    <a:pt x="1887" y="2010"/>
                  </a:lnTo>
                  <a:lnTo>
                    <a:pt x="1887" y="2010"/>
                  </a:lnTo>
                  <a:lnTo>
                    <a:pt x="1908" y="1989"/>
                  </a:lnTo>
                  <a:lnTo>
                    <a:pt x="1908" y="1989"/>
                  </a:lnTo>
                  <a:lnTo>
                    <a:pt x="1908" y="1969"/>
                  </a:lnTo>
                  <a:lnTo>
                    <a:pt x="1928" y="1949"/>
                  </a:lnTo>
                  <a:lnTo>
                    <a:pt x="1928" y="1928"/>
                  </a:lnTo>
                  <a:lnTo>
                    <a:pt x="1948" y="1928"/>
                  </a:lnTo>
                  <a:lnTo>
                    <a:pt x="1948" y="1907"/>
                  </a:lnTo>
                  <a:lnTo>
                    <a:pt x="1969" y="1907"/>
                  </a:lnTo>
                  <a:lnTo>
                    <a:pt x="1990" y="1887"/>
                  </a:lnTo>
                  <a:lnTo>
                    <a:pt x="2010" y="1867"/>
                  </a:lnTo>
                  <a:lnTo>
                    <a:pt x="2010" y="1867"/>
                  </a:lnTo>
                  <a:lnTo>
                    <a:pt x="2030" y="1867"/>
                  </a:lnTo>
                  <a:lnTo>
                    <a:pt x="2092" y="1846"/>
                  </a:lnTo>
                  <a:lnTo>
                    <a:pt x="2112" y="1846"/>
                  </a:lnTo>
                  <a:lnTo>
                    <a:pt x="2112" y="1846"/>
                  </a:lnTo>
                  <a:lnTo>
                    <a:pt x="2112" y="1846"/>
                  </a:lnTo>
                  <a:lnTo>
                    <a:pt x="2133" y="1825"/>
                  </a:lnTo>
                  <a:lnTo>
                    <a:pt x="2133" y="1825"/>
                  </a:lnTo>
                  <a:lnTo>
                    <a:pt x="2133" y="1825"/>
                  </a:lnTo>
                  <a:lnTo>
                    <a:pt x="2154" y="1825"/>
                  </a:lnTo>
                  <a:lnTo>
                    <a:pt x="2174" y="1805"/>
                  </a:lnTo>
                  <a:lnTo>
                    <a:pt x="2215" y="1785"/>
                  </a:lnTo>
                  <a:lnTo>
                    <a:pt x="2215" y="1785"/>
                  </a:lnTo>
                  <a:lnTo>
                    <a:pt x="2256" y="1785"/>
                  </a:lnTo>
                  <a:lnTo>
                    <a:pt x="2276" y="1785"/>
                  </a:lnTo>
                  <a:lnTo>
                    <a:pt x="2297" y="1805"/>
                  </a:lnTo>
                  <a:lnTo>
                    <a:pt x="2297" y="1785"/>
                  </a:lnTo>
                  <a:lnTo>
                    <a:pt x="2297" y="1785"/>
                  </a:lnTo>
                  <a:lnTo>
                    <a:pt x="2297" y="1805"/>
                  </a:lnTo>
                  <a:lnTo>
                    <a:pt x="2297" y="1805"/>
                  </a:lnTo>
                  <a:lnTo>
                    <a:pt x="2318" y="1805"/>
                  </a:lnTo>
                  <a:lnTo>
                    <a:pt x="2338" y="1825"/>
                  </a:lnTo>
                  <a:lnTo>
                    <a:pt x="2338" y="1825"/>
                  </a:lnTo>
                  <a:lnTo>
                    <a:pt x="2338" y="1825"/>
                  </a:lnTo>
                  <a:lnTo>
                    <a:pt x="2338" y="1825"/>
                  </a:lnTo>
                  <a:lnTo>
                    <a:pt x="2400" y="1825"/>
                  </a:lnTo>
                  <a:lnTo>
                    <a:pt x="2420" y="1805"/>
                  </a:lnTo>
                  <a:lnTo>
                    <a:pt x="2420" y="1805"/>
                  </a:lnTo>
                  <a:lnTo>
                    <a:pt x="2441" y="1825"/>
                  </a:lnTo>
                  <a:lnTo>
                    <a:pt x="2441" y="1825"/>
                  </a:lnTo>
                  <a:lnTo>
                    <a:pt x="2462" y="1846"/>
                  </a:lnTo>
                  <a:lnTo>
                    <a:pt x="2482" y="1825"/>
                  </a:lnTo>
                  <a:lnTo>
                    <a:pt x="2502" y="1825"/>
                  </a:lnTo>
                  <a:lnTo>
                    <a:pt x="2502" y="1805"/>
                  </a:lnTo>
                  <a:lnTo>
                    <a:pt x="2502" y="1805"/>
                  </a:lnTo>
                  <a:lnTo>
                    <a:pt x="2523" y="1825"/>
                  </a:lnTo>
                  <a:lnTo>
                    <a:pt x="2544" y="1867"/>
                  </a:lnTo>
                  <a:lnTo>
                    <a:pt x="2564" y="1867"/>
                  </a:lnTo>
                  <a:lnTo>
                    <a:pt x="2626" y="1887"/>
                  </a:lnTo>
                  <a:lnTo>
                    <a:pt x="2708" y="1887"/>
                  </a:lnTo>
                  <a:lnTo>
                    <a:pt x="2748" y="1887"/>
                  </a:lnTo>
                  <a:lnTo>
                    <a:pt x="2748" y="1867"/>
                  </a:lnTo>
                  <a:lnTo>
                    <a:pt x="2748" y="1867"/>
                  </a:lnTo>
                  <a:lnTo>
                    <a:pt x="2748" y="1867"/>
                  </a:lnTo>
                  <a:lnTo>
                    <a:pt x="2748" y="1867"/>
                  </a:lnTo>
                  <a:lnTo>
                    <a:pt x="2748" y="1867"/>
                  </a:lnTo>
                  <a:lnTo>
                    <a:pt x="2748" y="1846"/>
                  </a:lnTo>
                  <a:lnTo>
                    <a:pt x="2748" y="1846"/>
                  </a:lnTo>
                  <a:lnTo>
                    <a:pt x="2748" y="1846"/>
                  </a:lnTo>
                  <a:lnTo>
                    <a:pt x="2748" y="1825"/>
                  </a:lnTo>
                  <a:lnTo>
                    <a:pt x="2748" y="1825"/>
                  </a:lnTo>
                  <a:lnTo>
                    <a:pt x="2748" y="1805"/>
                  </a:lnTo>
                  <a:lnTo>
                    <a:pt x="2748" y="1805"/>
                  </a:lnTo>
                  <a:lnTo>
                    <a:pt x="2748" y="1785"/>
                  </a:lnTo>
                  <a:lnTo>
                    <a:pt x="2748" y="1764"/>
                  </a:lnTo>
                  <a:lnTo>
                    <a:pt x="2748" y="1764"/>
                  </a:lnTo>
                  <a:lnTo>
                    <a:pt x="2748" y="1764"/>
                  </a:lnTo>
                  <a:lnTo>
                    <a:pt x="2748" y="1764"/>
                  </a:lnTo>
                  <a:lnTo>
                    <a:pt x="2748" y="1743"/>
                  </a:lnTo>
                  <a:lnTo>
                    <a:pt x="2728" y="1703"/>
                  </a:lnTo>
                  <a:lnTo>
                    <a:pt x="2728" y="1703"/>
                  </a:lnTo>
                  <a:lnTo>
                    <a:pt x="2728" y="1703"/>
                  </a:lnTo>
                  <a:lnTo>
                    <a:pt x="2728" y="1682"/>
                  </a:lnTo>
                  <a:lnTo>
                    <a:pt x="2728" y="1682"/>
                  </a:lnTo>
                  <a:lnTo>
                    <a:pt x="2728" y="1682"/>
                  </a:lnTo>
                  <a:lnTo>
                    <a:pt x="2728" y="1682"/>
                  </a:lnTo>
                  <a:lnTo>
                    <a:pt x="2728" y="1682"/>
                  </a:lnTo>
                  <a:lnTo>
                    <a:pt x="2728" y="1682"/>
                  </a:lnTo>
                  <a:lnTo>
                    <a:pt x="2728" y="1661"/>
                  </a:lnTo>
                  <a:lnTo>
                    <a:pt x="2708" y="1661"/>
                  </a:lnTo>
                  <a:lnTo>
                    <a:pt x="2708" y="1661"/>
                  </a:lnTo>
                  <a:lnTo>
                    <a:pt x="2708" y="1641"/>
                  </a:lnTo>
                  <a:lnTo>
                    <a:pt x="2708" y="1621"/>
                  </a:lnTo>
                  <a:lnTo>
                    <a:pt x="2708" y="1621"/>
                  </a:lnTo>
                  <a:lnTo>
                    <a:pt x="2708" y="1621"/>
                  </a:lnTo>
                  <a:lnTo>
                    <a:pt x="2708" y="1621"/>
                  </a:lnTo>
                  <a:lnTo>
                    <a:pt x="2728" y="1621"/>
                  </a:lnTo>
                  <a:lnTo>
                    <a:pt x="2728" y="1621"/>
                  </a:lnTo>
                  <a:lnTo>
                    <a:pt x="2728" y="1600"/>
                  </a:lnTo>
                  <a:lnTo>
                    <a:pt x="2728" y="1600"/>
                  </a:lnTo>
                  <a:lnTo>
                    <a:pt x="2748" y="1559"/>
                  </a:lnTo>
                  <a:lnTo>
                    <a:pt x="2769" y="1539"/>
                  </a:lnTo>
                  <a:lnTo>
                    <a:pt x="2769" y="1497"/>
                  </a:lnTo>
                  <a:lnTo>
                    <a:pt x="2769" y="1497"/>
                  </a:lnTo>
                  <a:lnTo>
                    <a:pt x="2769" y="1477"/>
                  </a:lnTo>
                  <a:lnTo>
                    <a:pt x="2769" y="1497"/>
                  </a:lnTo>
                  <a:lnTo>
                    <a:pt x="2769" y="1497"/>
                  </a:lnTo>
                  <a:lnTo>
                    <a:pt x="2769" y="1497"/>
                  </a:lnTo>
                  <a:lnTo>
                    <a:pt x="2769" y="1497"/>
                  </a:lnTo>
                  <a:lnTo>
                    <a:pt x="2748" y="1497"/>
                  </a:lnTo>
                  <a:lnTo>
                    <a:pt x="2748" y="1518"/>
                  </a:lnTo>
                  <a:lnTo>
                    <a:pt x="2748" y="1518"/>
                  </a:lnTo>
                  <a:lnTo>
                    <a:pt x="2748" y="1539"/>
                  </a:lnTo>
                  <a:lnTo>
                    <a:pt x="2748" y="1539"/>
                  </a:lnTo>
                  <a:lnTo>
                    <a:pt x="2748" y="1539"/>
                  </a:lnTo>
                  <a:lnTo>
                    <a:pt x="2748" y="1559"/>
                  </a:lnTo>
                  <a:lnTo>
                    <a:pt x="2728" y="1559"/>
                  </a:lnTo>
                  <a:lnTo>
                    <a:pt x="2728" y="1559"/>
                  </a:lnTo>
                  <a:lnTo>
                    <a:pt x="2728" y="1559"/>
                  </a:lnTo>
                  <a:lnTo>
                    <a:pt x="2728" y="1539"/>
                  </a:lnTo>
                  <a:lnTo>
                    <a:pt x="2728" y="1518"/>
                  </a:lnTo>
                  <a:lnTo>
                    <a:pt x="2728" y="1518"/>
                  </a:lnTo>
                  <a:lnTo>
                    <a:pt x="2728" y="1518"/>
                  </a:lnTo>
                  <a:lnTo>
                    <a:pt x="2728" y="1518"/>
                  </a:lnTo>
                  <a:lnTo>
                    <a:pt x="2728" y="1518"/>
                  </a:lnTo>
                  <a:lnTo>
                    <a:pt x="2728" y="1518"/>
                  </a:lnTo>
                  <a:lnTo>
                    <a:pt x="2728" y="1518"/>
                  </a:lnTo>
                  <a:lnTo>
                    <a:pt x="2728" y="1518"/>
                  </a:lnTo>
                  <a:lnTo>
                    <a:pt x="2728" y="1518"/>
                  </a:lnTo>
                  <a:lnTo>
                    <a:pt x="2728" y="1497"/>
                  </a:lnTo>
                  <a:lnTo>
                    <a:pt x="2728" y="1497"/>
                  </a:lnTo>
                  <a:lnTo>
                    <a:pt x="2728" y="1497"/>
                  </a:lnTo>
                  <a:lnTo>
                    <a:pt x="2728" y="1497"/>
                  </a:lnTo>
                  <a:lnTo>
                    <a:pt x="2728" y="1497"/>
                  </a:lnTo>
                  <a:lnTo>
                    <a:pt x="2728" y="1497"/>
                  </a:lnTo>
                  <a:lnTo>
                    <a:pt x="2728" y="1477"/>
                  </a:lnTo>
                  <a:lnTo>
                    <a:pt x="2728" y="1477"/>
                  </a:lnTo>
                  <a:lnTo>
                    <a:pt x="2728" y="1477"/>
                  </a:lnTo>
                  <a:lnTo>
                    <a:pt x="2728" y="1477"/>
                  </a:lnTo>
                  <a:lnTo>
                    <a:pt x="2728" y="1477"/>
                  </a:lnTo>
                  <a:lnTo>
                    <a:pt x="2728" y="1497"/>
                  </a:lnTo>
                  <a:lnTo>
                    <a:pt x="2728" y="1497"/>
                  </a:lnTo>
                  <a:lnTo>
                    <a:pt x="2748" y="1477"/>
                  </a:lnTo>
                  <a:lnTo>
                    <a:pt x="2748" y="1477"/>
                  </a:lnTo>
                  <a:lnTo>
                    <a:pt x="2769" y="1456"/>
                  </a:lnTo>
                  <a:lnTo>
                    <a:pt x="2769" y="1456"/>
                  </a:lnTo>
                  <a:lnTo>
                    <a:pt x="2769" y="1456"/>
                  </a:lnTo>
                  <a:lnTo>
                    <a:pt x="2769" y="1456"/>
                  </a:lnTo>
                  <a:lnTo>
                    <a:pt x="2769" y="1456"/>
                  </a:lnTo>
                  <a:lnTo>
                    <a:pt x="2769" y="1456"/>
                  </a:lnTo>
                  <a:lnTo>
                    <a:pt x="2769" y="1456"/>
                  </a:lnTo>
                  <a:lnTo>
                    <a:pt x="2790" y="1456"/>
                  </a:lnTo>
                  <a:lnTo>
                    <a:pt x="2790" y="1456"/>
                  </a:lnTo>
                  <a:lnTo>
                    <a:pt x="2769" y="1456"/>
                  </a:lnTo>
                  <a:lnTo>
                    <a:pt x="2769" y="1436"/>
                  </a:lnTo>
                  <a:lnTo>
                    <a:pt x="2790" y="1456"/>
                  </a:lnTo>
                  <a:lnTo>
                    <a:pt x="2790" y="1456"/>
                  </a:lnTo>
                  <a:lnTo>
                    <a:pt x="2790" y="1456"/>
                  </a:lnTo>
                  <a:lnTo>
                    <a:pt x="2769" y="1477"/>
                  </a:lnTo>
                  <a:lnTo>
                    <a:pt x="2790" y="1477"/>
                  </a:lnTo>
                  <a:lnTo>
                    <a:pt x="2790" y="1456"/>
                  </a:lnTo>
                  <a:lnTo>
                    <a:pt x="2790" y="1456"/>
                  </a:lnTo>
                  <a:lnTo>
                    <a:pt x="2790" y="1436"/>
                  </a:lnTo>
                  <a:lnTo>
                    <a:pt x="2790" y="1436"/>
                  </a:lnTo>
                  <a:lnTo>
                    <a:pt x="2748" y="1436"/>
                  </a:lnTo>
                  <a:lnTo>
                    <a:pt x="2769" y="1456"/>
                  </a:lnTo>
                  <a:lnTo>
                    <a:pt x="2769" y="1456"/>
                  </a:lnTo>
                  <a:lnTo>
                    <a:pt x="2748" y="1456"/>
                  </a:lnTo>
                  <a:lnTo>
                    <a:pt x="2748" y="1477"/>
                  </a:lnTo>
                  <a:lnTo>
                    <a:pt x="2728" y="1477"/>
                  </a:lnTo>
                  <a:lnTo>
                    <a:pt x="2728" y="1477"/>
                  </a:lnTo>
                  <a:lnTo>
                    <a:pt x="2728" y="1477"/>
                  </a:lnTo>
                  <a:lnTo>
                    <a:pt x="2728" y="1456"/>
                  </a:lnTo>
                  <a:lnTo>
                    <a:pt x="2728" y="1456"/>
                  </a:lnTo>
                  <a:lnTo>
                    <a:pt x="2728" y="1456"/>
                  </a:lnTo>
                  <a:lnTo>
                    <a:pt x="2728" y="1456"/>
                  </a:lnTo>
                  <a:lnTo>
                    <a:pt x="2728" y="1456"/>
                  </a:lnTo>
                  <a:lnTo>
                    <a:pt x="2728" y="1456"/>
                  </a:lnTo>
                  <a:lnTo>
                    <a:pt x="2728" y="1436"/>
                  </a:lnTo>
                  <a:lnTo>
                    <a:pt x="2728" y="1436"/>
                  </a:lnTo>
                  <a:lnTo>
                    <a:pt x="2748" y="1415"/>
                  </a:lnTo>
                  <a:lnTo>
                    <a:pt x="2748" y="1415"/>
                  </a:lnTo>
                  <a:lnTo>
                    <a:pt x="2769" y="1415"/>
                  </a:lnTo>
                  <a:lnTo>
                    <a:pt x="2769" y="1415"/>
                  </a:lnTo>
                  <a:lnTo>
                    <a:pt x="2769" y="1415"/>
                  </a:lnTo>
                  <a:lnTo>
                    <a:pt x="2769" y="1415"/>
                  </a:lnTo>
                  <a:lnTo>
                    <a:pt x="2769" y="1415"/>
                  </a:lnTo>
                  <a:lnTo>
                    <a:pt x="2769" y="1395"/>
                  </a:lnTo>
                  <a:lnTo>
                    <a:pt x="2769" y="1395"/>
                  </a:lnTo>
                  <a:lnTo>
                    <a:pt x="2769" y="1395"/>
                  </a:lnTo>
                  <a:lnTo>
                    <a:pt x="2769" y="1395"/>
                  </a:lnTo>
                  <a:lnTo>
                    <a:pt x="2769" y="1395"/>
                  </a:lnTo>
                  <a:lnTo>
                    <a:pt x="2769" y="1395"/>
                  </a:lnTo>
                  <a:lnTo>
                    <a:pt x="2769" y="1395"/>
                  </a:lnTo>
                  <a:lnTo>
                    <a:pt x="2769" y="1395"/>
                  </a:lnTo>
                  <a:lnTo>
                    <a:pt x="2748" y="1374"/>
                  </a:lnTo>
                  <a:lnTo>
                    <a:pt x="2748" y="1374"/>
                  </a:lnTo>
                  <a:lnTo>
                    <a:pt x="2728" y="1374"/>
                  </a:lnTo>
                  <a:lnTo>
                    <a:pt x="2728" y="1374"/>
                  </a:lnTo>
                  <a:lnTo>
                    <a:pt x="2728" y="1374"/>
                  </a:lnTo>
                  <a:lnTo>
                    <a:pt x="2728" y="1374"/>
                  </a:lnTo>
                  <a:lnTo>
                    <a:pt x="2728" y="1354"/>
                  </a:lnTo>
                  <a:lnTo>
                    <a:pt x="2728" y="1354"/>
                  </a:lnTo>
                  <a:lnTo>
                    <a:pt x="2728" y="1354"/>
                  </a:lnTo>
                  <a:lnTo>
                    <a:pt x="2728" y="1354"/>
                  </a:lnTo>
                  <a:lnTo>
                    <a:pt x="2728" y="1354"/>
                  </a:lnTo>
                  <a:lnTo>
                    <a:pt x="2728" y="1354"/>
                  </a:lnTo>
                  <a:lnTo>
                    <a:pt x="2728" y="1333"/>
                  </a:lnTo>
                  <a:lnTo>
                    <a:pt x="2728" y="1333"/>
                  </a:lnTo>
                  <a:lnTo>
                    <a:pt x="2748" y="1333"/>
                  </a:lnTo>
                  <a:lnTo>
                    <a:pt x="2748" y="1313"/>
                  </a:lnTo>
                  <a:lnTo>
                    <a:pt x="2748" y="1313"/>
                  </a:lnTo>
                  <a:lnTo>
                    <a:pt x="2748" y="1313"/>
                  </a:lnTo>
                  <a:lnTo>
                    <a:pt x="2748" y="1313"/>
                  </a:lnTo>
                  <a:lnTo>
                    <a:pt x="2748" y="1313"/>
                  </a:lnTo>
                  <a:lnTo>
                    <a:pt x="2748" y="1313"/>
                  </a:lnTo>
                  <a:lnTo>
                    <a:pt x="2769" y="1313"/>
                  </a:lnTo>
                  <a:lnTo>
                    <a:pt x="2769" y="1313"/>
                  </a:lnTo>
                  <a:lnTo>
                    <a:pt x="2790" y="1313"/>
                  </a:lnTo>
                  <a:lnTo>
                    <a:pt x="2790" y="1313"/>
                  </a:lnTo>
                  <a:lnTo>
                    <a:pt x="2790" y="1313"/>
                  </a:lnTo>
                  <a:lnTo>
                    <a:pt x="2810" y="1313"/>
                  </a:lnTo>
                  <a:lnTo>
                    <a:pt x="2810" y="1333"/>
                  </a:lnTo>
                  <a:lnTo>
                    <a:pt x="2790" y="1333"/>
                  </a:lnTo>
                  <a:lnTo>
                    <a:pt x="2790" y="1333"/>
                  </a:lnTo>
                  <a:lnTo>
                    <a:pt x="2790" y="1374"/>
                  </a:lnTo>
                  <a:lnTo>
                    <a:pt x="2790" y="1374"/>
                  </a:lnTo>
                  <a:lnTo>
                    <a:pt x="2790" y="1374"/>
                  </a:lnTo>
                  <a:lnTo>
                    <a:pt x="2810" y="1374"/>
                  </a:lnTo>
                  <a:lnTo>
                    <a:pt x="2810" y="1374"/>
                  </a:lnTo>
                  <a:lnTo>
                    <a:pt x="2810" y="1374"/>
                  </a:lnTo>
                  <a:lnTo>
                    <a:pt x="2810" y="1374"/>
                  </a:lnTo>
                  <a:lnTo>
                    <a:pt x="2810" y="1374"/>
                  </a:lnTo>
                  <a:lnTo>
                    <a:pt x="2810" y="1354"/>
                  </a:lnTo>
                  <a:lnTo>
                    <a:pt x="2810" y="1374"/>
                  </a:lnTo>
                  <a:lnTo>
                    <a:pt x="2831" y="1374"/>
                  </a:lnTo>
                  <a:lnTo>
                    <a:pt x="2831" y="1374"/>
                  </a:lnTo>
                  <a:lnTo>
                    <a:pt x="2831" y="1395"/>
                  </a:lnTo>
                  <a:lnTo>
                    <a:pt x="2831" y="1395"/>
                  </a:lnTo>
                  <a:lnTo>
                    <a:pt x="2810" y="1395"/>
                  </a:lnTo>
                  <a:lnTo>
                    <a:pt x="2810" y="1415"/>
                  </a:lnTo>
                  <a:lnTo>
                    <a:pt x="2790" y="1415"/>
                  </a:lnTo>
                  <a:lnTo>
                    <a:pt x="2790" y="1415"/>
                  </a:lnTo>
                  <a:lnTo>
                    <a:pt x="2790" y="1415"/>
                  </a:lnTo>
                  <a:lnTo>
                    <a:pt x="2790" y="1436"/>
                  </a:lnTo>
                  <a:lnTo>
                    <a:pt x="2790" y="1436"/>
                  </a:lnTo>
                  <a:lnTo>
                    <a:pt x="2790" y="1436"/>
                  </a:lnTo>
                  <a:lnTo>
                    <a:pt x="2790" y="1436"/>
                  </a:lnTo>
                  <a:lnTo>
                    <a:pt x="2790" y="1436"/>
                  </a:lnTo>
                  <a:lnTo>
                    <a:pt x="2810" y="1415"/>
                  </a:lnTo>
                  <a:lnTo>
                    <a:pt x="2831" y="1395"/>
                  </a:lnTo>
                  <a:lnTo>
                    <a:pt x="2851" y="1395"/>
                  </a:lnTo>
                  <a:lnTo>
                    <a:pt x="2872" y="1374"/>
                  </a:lnTo>
                  <a:lnTo>
                    <a:pt x="2933" y="1354"/>
                  </a:lnTo>
                  <a:lnTo>
                    <a:pt x="2933" y="1354"/>
                  </a:lnTo>
                  <a:lnTo>
                    <a:pt x="2954" y="1354"/>
                  </a:lnTo>
                  <a:lnTo>
                    <a:pt x="2954" y="1354"/>
                  </a:lnTo>
                  <a:lnTo>
                    <a:pt x="2954" y="1354"/>
                  </a:lnTo>
                  <a:lnTo>
                    <a:pt x="2954" y="1354"/>
                  </a:lnTo>
                  <a:lnTo>
                    <a:pt x="2954" y="1333"/>
                  </a:lnTo>
                  <a:lnTo>
                    <a:pt x="2954" y="1333"/>
                  </a:lnTo>
                  <a:lnTo>
                    <a:pt x="2974" y="1333"/>
                  </a:lnTo>
                  <a:lnTo>
                    <a:pt x="2974" y="1333"/>
                  </a:lnTo>
                  <a:lnTo>
                    <a:pt x="2974" y="1333"/>
                  </a:lnTo>
                  <a:lnTo>
                    <a:pt x="2954" y="1333"/>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5" name="Freeform 23"/>
            <p:cNvSpPr>
              <a:spLocks noChangeArrowheads="1"/>
            </p:cNvSpPr>
            <p:nvPr/>
          </p:nvSpPr>
          <p:spPr bwMode="auto">
            <a:xfrm>
              <a:off x="5959724" y="4659265"/>
              <a:ext cx="187310" cy="207482"/>
            </a:xfrm>
            <a:custGeom>
              <a:avLst/>
              <a:gdLst/>
              <a:ahLst/>
              <a:cxnLst>
                <a:cxn ang="0">
                  <a:pos x="533" y="226"/>
                </a:cxn>
                <a:cxn ang="0">
                  <a:pos x="492" y="206"/>
                </a:cxn>
                <a:cxn ang="0">
                  <a:pos x="451" y="206"/>
                </a:cxn>
                <a:cxn ang="0">
                  <a:pos x="451" y="206"/>
                </a:cxn>
                <a:cxn ang="0">
                  <a:pos x="431" y="164"/>
                </a:cxn>
                <a:cxn ang="0">
                  <a:pos x="410" y="144"/>
                </a:cxn>
                <a:cxn ang="0">
                  <a:pos x="389" y="124"/>
                </a:cxn>
                <a:cxn ang="0">
                  <a:pos x="369" y="103"/>
                </a:cxn>
                <a:cxn ang="0">
                  <a:pos x="328" y="62"/>
                </a:cxn>
                <a:cxn ang="0">
                  <a:pos x="246" y="42"/>
                </a:cxn>
                <a:cxn ang="0">
                  <a:pos x="246" y="21"/>
                </a:cxn>
                <a:cxn ang="0">
                  <a:pos x="246" y="21"/>
                </a:cxn>
                <a:cxn ang="0">
                  <a:pos x="225" y="0"/>
                </a:cxn>
                <a:cxn ang="0">
                  <a:pos x="164" y="42"/>
                </a:cxn>
                <a:cxn ang="0">
                  <a:pos x="185" y="62"/>
                </a:cxn>
                <a:cxn ang="0">
                  <a:pos x="185" y="82"/>
                </a:cxn>
                <a:cxn ang="0">
                  <a:pos x="164" y="124"/>
                </a:cxn>
                <a:cxn ang="0">
                  <a:pos x="164" y="144"/>
                </a:cxn>
                <a:cxn ang="0">
                  <a:pos x="143" y="144"/>
                </a:cxn>
                <a:cxn ang="0">
                  <a:pos x="143" y="185"/>
                </a:cxn>
                <a:cxn ang="0">
                  <a:pos x="61" y="226"/>
                </a:cxn>
                <a:cxn ang="0">
                  <a:pos x="61" y="247"/>
                </a:cxn>
                <a:cxn ang="0">
                  <a:pos x="20" y="247"/>
                </a:cxn>
                <a:cxn ang="0">
                  <a:pos x="0" y="267"/>
                </a:cxn>
                <a:cxn ang="0">
                  <a:pos x="41" y="308"/>
                </a:cxn>
                <a:cxn ang="0">
                  <a:pos x="20" y="329"/>
                </a:cxn>
                <a:cxn ang="0">
                  <a:pos x="61" y="370"/>
                </a:cxn>
                <a:cxn ang="0">
                  <a:pos x="61" y="390"/>
                </a:cxn>
                <a:cxn ang="0">
                  <a:pos x="82" y="411"/>
                </a:cxn>
                <a:cxn ang="0">
                  <a:pos x="82" y="431"/>
                </a:cxn>
                <a:cxn ang="0">
                  <a:pos x="123" y="431"/>
                </a:cxn>
                <a:cxn ang="0">
                  <a:pos x="185" y="472"/>
                </a:cxn>
                <a:cxn ang="0">
                  <a:pos x="205" y="534"/>
                </a:cxn>
                <a:cxn ang="0">
                  <a:pos x="225" y="595"/>
                </a:cxn>
                <a:cxn ang="0">
                  <a:pos x="225" y="616"/>
                </a:cxn>
                <a:cxn ang="0">
                  <a:pos x="246" y="636"/>
                </a:cxn>
                <a:cxn ang="0">
                  <a:pos x="246" y="636"/>
                </a:cxn>
                <a:cxn ang="0">
                  <a:pos x="267" y="616"/>
                </a:cxn>
                <a:cxn ang="0">
                  <a:pos x="267" y="575"/>
                </a:cxn>
                <a:cxn ang="0">
                  <a:pos x="287" y="513"/>
                </a:cxn>
                <a:cxn ang="0">
                  <a:pos x="369" y="472"/>
                </a:cxn>
                <a:cxn ang="0">
                  <a:pos x="389" y="452"/>
                </a:cxn>
                <a:cxn ang="0">
                  <a:pos x="431" y="493"/>
                </a:cxn>
                <a:cxn ang="0">
                  <a:pos x="451" y="493"/>
                </a:cxn>
                <a:cxn ang="0">
                  <a:pos x="451" y="472"/>
                </a:cxn>
                <a:cxn ang="0">
                  <a:pos x="471" y="431"/>
                </a:cxn>
                <a:cxn ang="0">
                  <a:pos x="471" y="431"/>
                </a:cxn>
                <a:cxn ang="0">
                  <a:pos x="492" y="431"/>
                </a:cxn>
                <a:cxn ang="0">
                  <a:pos x="533" y="411"/>
                </a:cxn>
                <a:cxn ang="0">
                  <a:pos x="533" y="370"/>
                </a:cxn>
                <a:cxn ang="0">
                  <a:pos x="533" y="329"/>
                </a:cxn>
                <a:cxn ang="0">
                  <a:pos x="553" y="267"/>
                </a:cxn>
                <a:cxn ang="0">
                  <a:pos x="553" y="267"/>
                </a:cxn>
                <a:cxn ang="0">
                  <a:pos x="574" y="247"/>
                </a:cxn>
              </a:cxnLst>
              <a:rect l="0" t="0" r="r" b="b"/>
              <a:pathLst>
                <a:path w="575" h="637">
                  <a:moveTo>
                    <a:pt x="574" y="226"/>
                  </a:moveTo>
                  <a:lnTo>
                    <a:pt x="553" y="226"/>
                  </a:lnTo>
                  <a:lnTo>
                    <a:pt x="553" y="226"/>
                  </a:lnTo>
                  <a:lnTo>
                    <a:pt x="553" y="226"/>
                  </a:lnTo>
                  <a:lnTo>
                    <a:pt x="533" y="226"/>
                  </a:lnTo>
                  <a:lnTo>
                    <a:pt x="533" y="226"/>
                  </a:lnTo>
                  <a:lnTo>
                    <a:pt x="533" y="226"/>
                  </a:lnTo>
                  <a:lnTo>
                    <a:pt x="513" y="226"/>
                  </a:lnTo>
                  <a:lnTo>
                    <a:pt x="513" y="226"/>
                  </a:lnTo>
                  <a:lnTo>
                    <a:pt x="492" y="206"/>
                  </a:lnTo>
                  <a:lnTo>
                    <a:pt x="492" y="206"/>
                  </a:lnTo>
                  <a:lnTo>
                    <a:pt x="451" y="206"/>
                  </a:lnTo>
                  <a:lnTo>
                    <a:pt x="451" y="206"/>
                  </a:lnTo>
                  <a:lnTo>
                    <a:pt x="451" y="206"/>
                  </a:lnTo>
                  <a:lnTo>
                    <a:pt x="451" y="206"/>
                  </a:lnTo>
                  <a:lnTo>
                    <a:pt x="431" y="206"/>
                  </a:lnTo>
                  <a:lnTo>
                    <a:pt x="431" y="206"/>
                  </a:lnTo>
                  <a:lnTo>
                    <a:pt x="451" y="206"/>
                  </a:lnTo>
                  <a:lnTo>
                    <a:pt x="451" y="206"/>
                  </a:lnTo>
                  <a:lnTo>
                    <a:pt x="451" y="206"/>
                  </a:lnTo>
                  <a:lnTo>
                    <a:pt x="451" y="185"/>
                  </a:lnTo>
                  <a:lnTo>
                    <a:pt x="451" y="185"/>
                  </a:lnTo>
                  <a:lnTo>
                    <a:pt x="451" y="164"/>
                  </a:lnTo>
                  <a:lnTo>
                    <a:pt x="451" y="164"/>
                  </a:lnTo>
                  <a:lnTo>
                    <a:pt x="431" y="164"/>
                  </a:lnTo>
                  <a:lnTo>
                    <a:pt x="431" y="164"/>
                  </a:lnTo>
                  <a:lnTo>
                    <a:pt x="431" y="164"/>
                  </a:lnTo>
                  <a:lnTo>
                    <a:pt x="410" y="164"/>
                  </a:lnTo>
                  <a:lnTo>
                    <a:pt x="410" y="144"/>
                  </a:lnTo>
                  <a:lnTo>
                    <a:pt x="410" y="144"/>
                  </a:lnTo>
                  <a:lnTo>
                    <a:pt x="410" y="144"/>
                  </a:lnTo>
                  <a:lnTo>
                    <a:pt x="389" y="144"/>
                  </a:lnTo>
                  <a:lnTo>
                    <a:pt x="389" y="144"/>
                  </a:lnTo>
                  <a:lnTo>
                    <a:pt x="389" y="144"/>
                  </a:lnTo>
                  <a:lnTo>
                    <a:pt x="389" y="124"/>
                  </a:lnTo>
                  <a:lnTo>
                    <a:pt x="369" y="124"/>
                  </a:lnTo>
                  <a:lnTo>
                    <a:pt x="369" y="103"/>
                  </a:lnTo>
                  <a:lnTo>
                    <a:pt x="369" y="103"/>
                  </a:lnTo>
                  <a:lnTo>
                    <a:pt x="369" y="103"/>
                  </a:lnTo>
                  <a:lnTo>
                    <a:pt x="369" y="103"/>
                  </a:lnTo>
                  <a:lnTo>
                    <a:pt x="349" y="103"/>
                  </a:lnTo>
                  <a:lnTo>
                    <a:pt x="349" y="103"/>
                  </a:lnTo>
                  <a:lnTo>
                    <a:pt x="349" y="82"/>
                  </a:lnTo>
                  <a:lnTo>
                    <a:pt x="328" y="82"/>
                  </a:lnTo>
                  <a:lnTo>
                    <a:pt x="328" y="62"/>
                  </a:lnTo>
                  <a:lnTo>
                    <a:pt x="307" y="62"/>
                  </a:lnTo>
                  <a:lnTo>
                    <a:pt x="307" y="62"/>
                  </a:lnTo>
                  <a:lnTo>
                    <a:pt x="307" y="62"/>
                  </a:lnTo>
                  <a:lnTo>
                    <a:pt x="267" y="62"/>
                  </a:lnTo>
                  <a:lnTo>
                    <a:pt x="246" y="42"/>
                  </a:lnTo>
                  <a:lnTo>
                    <a:pt x="246" y="42"/>
                  </a:lnTo>
                  <a:lnTo>
                    <a:pt x="246" y="42"/>
                  </a:lnTo>
                  <a:lnTo>
                    <a:pt x="246" y="42"/>
                  </a:lnTo>
                  <a:lnTo>
                    <a:pt x="246" y="21"/>
                  </a:lnTo>
                  <a:lnTo>
                    <a:pt x="246" y="21"/>
                  </a:lnTo>
                  <a:lnTo>
                    <a:pt x="246" y="21"/>
                  </a:lnTo>
                  <a:lnTo>
                    <a:pt x="246" y="21"/>
                  </a:lnTo>
                  <a:lnTo>
                    <a:pt x="246" y="21"/>
                  </a:lnTo>
                  <a:lnTo>
                    <a:pt x="246" y="21"/>
                  </a:lnTo>
                  <a:lnTo>
                    <a:pt x="246" y="21"/>
                  </a:lnTo>
                  <a:lnTo>
                    <a:pt x="246" y="21"/>
                  </a:lnTo>
                  <a:lnTo>
                    <a:pt x="225" y="0"/>
                  </a:lnTo>
                  <a:lnTo>
                    <a:pt x="225" y="0"/>
                  </a:lnTo>
                  <a:lnTo>
                    <a:pt x="225" y="0"/>
                  </a:lnTo>
                  <a:lnTo>
                    <a:pt x="225" y="0"/>
                  </a:lnTo>
                  <a:lnTo>
                    <a:pt x="205" y="21"/>
                  </a:lnTo>
                  <a:lnTo>
                    <a:pt x="185" y="42"/>
                  </a:lnTo>
                  <a:lnTo>
                    <a:pt x="185" y="42"/>
                  </a:lnTo>
                  <a:lnTo>
                    <a:pt x="164" y="42"/>
                  </a:lnTo>
                  <a:lnTo>
                    <a:pt x="164" y="42"/>
                  </a:lnTo>
                  <a:lnTo>
                    <a:pt x="164" y="42"/>
                  </a:lnTo>
                  <a:lnTo>
                    <a:pt x="164" y="42"/>
                  </a:lnTo>
                  <a:lnTo>
                    <a:pt x="164" y="62"/>
                  </a:lnTo>
                  <a:lnTo>
                    <a:pt x="185" y="62"/>
                  </a:lnTo>
                  <a:lnTo>
                    <a:pt x="185" y="62"/>
                  </a:lnTo>
                  <a:lnTo>
                    <a:pt x="185" y="82"/>
                  </a:lnTo>
                  <a:lnTo>
                    <a:pt x="185" y="82"/>
                  </a:lnTo>
                  <a:lnTo>
                    <a:pt x="185" y="82"/>
                  </a:lnTo>
                  <a:lnTo>
                    <a:pt x="185" y="82"/>
                  </a:lnTo>
                  <a:lnTo>
                    <a:pt x="185" y="82"/>
                  </a:lnTo>
                  <a:lnTo>
                    <a:pt x="185" y="82"/>
                  </a:lnTo>
                  <a:lnTo>
                    <a:pt x="185" y="103"/>
                  </a:lnTo>
                  <a:lnTo>
                    <a:pt x="185" y="124"/>
                  </a:lnTo>
                  <a:lnTo>
                    <a:pt x="185" y="124"/>
                  </a:lnTo>
                  <a:lnTo>
                    <a:pt x="164" y="124"/>
                  </a:lnTo>
                  <a:lnTo>
                    <a:pt x="164" y="124"/>
                  </a:lnTo>
                  <a:lnTo>
                    <a:pt x="164" y="124"/>
                  </a:lnTo>
                  <a:lnTo>
                    <a:pt x="164" y="124"/>
                  </a:lnTo>
                  <a:lnTo>
                    <a:pt x="164" y="144"/>
                  </a:lnTo>
                  <a:lnTo>
                    <a:pt x="164" y="144"/>
                  </a:lnTo>
                  <a:lnTo>
                    <a:pt x="164" y="144"/>
                  </a:lnTo>
                  <a:lnTo>
                    <a:pt x="143" y="144"/>
                  </a:lnTo>
                  <a:lnTo>
                    <a:pt x="143" y="144"/>
                  </a:lnTo>
                  <a:lnTo>
                    <a:pt x="143" y="144"/>
                  </a:lnTo>
                  <a:lnTo>
                    <a:pt x="143" y="144"/>
                  </a:lnTo>
                  <a:lnTo>
                    <a:pt x="123" y="164"/>
                  </a:lnTo>
                  <a:lnTo>
                    <a:pt x="143" y="164"/>
                  </a:lnTo>
                  <a:lnTo>
                    <a:pt x="143" y="185"/>
                  </a:lnTo>
                  <a:lnTo>
                    <a:pt x="143" y="185"/>
                  </a:lnTo>
                  <a:lnTo>
                    <a:pt x="143" y="185"/>
                  </a:lnTo>
                  <a:lnTo>
                    <a:pt x="143" y="185"/>
                  </a:lnTo>
                  <a:lnTo>
                    <a:pt x="123" y="206"/>
                  </a:lnTo>
                  <a:lnTo>
                    <a:pt x="102" y="206"/>
                  </a:lnTo>
                  <a:lnTo>
                    <a:pt x="82" y="226"/>
                  </a:lnTo>
                  <a:lnTo>
                    <a:pt x="61" y="226"/>
                  </a:lnTo>
                  <a:lnTo>
                    <a:pt x="61" y="226"/>
                  </a:lnTo>
                  <a:lnTo>
                    <a:pt x="61" y="226"/>
                  </a:lnTo>
                  <a:lnTo>
                    <a:pt x="61" y="226"/>
                  </a:lnTo>
                  <a:lnTo>
                    <a:pt x="61" y="247"/>
                  </a:lnTo>
                  <a:lnTo>
                    <a:pt x="61" y="247"/>
                  </a:lnTo>
                  <a:lnTo>
                    <a:pt x="61" y="247"/>
                  </a:lnTo>
                  <a:lnTo>
                    <a:pt x="41" y="247"/>
                  </a:lnTo>
                  <a:lnTo>
                    <a:pt x="41" y="247"/>
                  </a:lnTo>
                  <a:lnTo>
                    <a:pt x="20" y="247"/>
                  </a:lnTo>
                  <a:lnTo>
                    <a:pt x="20" y="247"/>
                  </a:lnTo>
                  <a:lnTo>
                    <a:pt x="20" y="247"/>
                  </a:lnTo>
                  <a:lnTo>
                    <a:pt x="0" y="247"/>
                  </a:lnTo>
                  <a:lnTo>
                    <a:pt x="0" y="267"/>
                  </a:lnTo>
                  <a:lnTo>
                    <a:pt x="0" y="267"/>
                  </a:lnTo>
                  <a:lnTo>
                    <a:pt x="0" y="267"/>
                  </a:lnTo>
                  <a:lnTo>
                    <a:pt x="0" y="267"/>
                  </a:lnTo>
                  <a:lnTo>
                    <a:pt x="20" y="288"/>
                  </a:lnTo>
                  <a:lnTo>
                    <a:pt x="41" y="288"/>
                  </a:lnTo>
                  <a:lnTo>
                    <a:pt x="41" y="288"/>
                  </a:lnTo>
                  <a:lnTo>
                    <a:pt x="41" y="308"/>
                  </a:lnTo>
                  <a:lnTo>
                    <a:pt x="20" y="308"/>
                  </a:lnTo>
                  <a:lnTo>
                    <a:pt x="20" y="329"/>
                  </a:lnTo>
                  <a:lnTo>
                    <a:pt x="20" y="329"/>
                  </a:lnTo>
                  <a:lnTo>
                    <a:pt x="20" y="329"/>
                  </a:lnTo>
                  <a:lnTo>
                    <a:pt x="20" y="329"/>
                  </a:lnTo>
                  <a:lnTo>
                    <a:pt x="20" y="349"/>
                  </a:lnTo>
                  <a:lnTo>
                    <a:pt x="41" y="349"/>
                  </a:lnTo>
                  <a:lnTo>
                    <a:pt x="41" y="349"/>
                  </a:lnTo>
                  <a:lnTo>
                    <a:pt x="61" y="370"/>
                  </a:lnTo>
                  <a:lnTo>
                    <a:pt x="61" y="370"/>
                  </a:lnTo>
                  <a:lnTo>
                    <a:pt x="61" y="370"/>
                  </a:lnTo>
                  <a:lnTo>
                    <a:pt x="61" y="370"/>
                  </a:lnTo>
                  <a:lnTo>
                    <a:pt x="61" y="370"/>
                  </a:lnTo>
                  <a:lnTo>
                    <a:pt x="61" y="390"/>
                  </a:lnTo>
                  <a:lnTo>
                    <a:pt x="61" y="390"/>
                  </a:lnTo>
                  <a:lnTo>
                    <a:pt x="82" y="390"/>
                  </a:lnTo>
                  <a:lnTo>
                    <a:pt x="82" y="390"/>
                  </a:lnTo>
                  <a:lnTo>
                    <a:pt x="82" y="390"/>
                  </a:lnTo>
                  <a:lnTo>
                    <a:pt x="82" y="411"/>
                  </a:lnTo>
                  <a:lnTo>
                    <a:pt x="82" y="411"/>
                  </a:lnTo>
                  <a:lnTo>
                    <a:pt x="82" y="411"/>
                  </a:lnTo>
                  <a:lnTo>
                    <a:pt x="82" y="411"/>
                  </a:lnTo>
                  <a:lnTo>
                    <a:pt x="82" y="411"/>
                  </a:lnTo>
                  <a:lnTo>
                    <a:pt x="82" y="411"/>
                  </a:lnTo>
                  <a:lnTo>
                    <a:pt x="82" y="431"/>
                  </a:lnTo>
                  <a:lnTo>
                    <a:pt x="82" y="431"/>
                  </a:lnTo>
                  <a:lnTo>
                    <a:pt x="82" y="431"/>
                  </a:lnTo>
                  <a:lnTo>
                    <a:pt x="102" y="431"/>
                  </a:lnTo>
                  <a:lnTo>
                    <a:pt x="102" y="431"/>
                  </a:lnTo>
                  <a:lnTo>
                    <a:pt x="123" y="431"/>
                  </a:lnTo>
                  <a:lnTo>
                    <a:pt x="123" y="431"/>
                  </a:lnTo>
                  <a:lnTo>
                    <a:pt x="164" y="452"/>
                  </a:lnTo>
                  <a:lnTo>
                    <a:pt x="164" y="472"/>
                  </a:lnTo>
                  <a:lnTo>
                    <a:pt x="185" y="472"/>
                  </a:lnTo>
                  <a:lnTo>
                    <a:pt x="185" y="472"/>
                  </a:lnTo>
                  <a:lnTo>
                    <a:pt x="205" y="493"/>
                  </a:lnTo>
                  <a:lnTo>
                    <a:pt x="205" y="513"/>
                  </a:lnTo>
                  <a:lnTo>
                    <a:pt x="205" y="513"/>
                  </a:lnTo>
                  <a:lnTo>
                    <a:pt x="205" y="534"/>
                  </a:lnTo>
                  <a:lnTo>
                    <a:pt x="205" y="534"/>
                  </a:lnTo>
                  <a:lnTo>
                    <a:pt x="225" y="575"/>
                  </a:lnTo>
                  <a:lnTo>
                    <a:pt x="225" y="575"/>
                  </a:lnTo>
                  <a:lnTo>
                    <a:pt x="225" y="575"/>
                  </a:lnTo>
                  <a:lnTo>
                    <a:pt x="225" y="595"/>
                  </a:lnTo>
                  <a:lnTo>
                    <a:pt x="225" y="595"/>
                  </a:lnTo>
                  <a:lnTo>
                    <a:pt x="225" y="595"/>
                  </a:lnTo>
                  <a:lnTo>
                    <a:pt x="225" y="595"/>
                  </a:lnTo>
                  <a:lnTo>
                    <a:pt x="225" y="595"/>
                  </a:lnTo>
                  <a:lnTo>
                    <a:pt x="225" y="616"/>
                  </a:lnTo>
                  <a:lnTo>
                    <a:pt x="225" y="616"/>
                  </a:lnTo>
                  <a:lnTo>
                    <a:pt x="225" y="616"/>
                  </a:lnTo>
                  <a:lnTo>
                    <a:pt x="225" y="616"/>
                  </a:lnTo>
                  <a:lnTo>
                    <a:pt x="225" y="636"/>
                  </a:lnTo>
                  <a:lnTo>
                    <a:pt x="225" y="636"/>
                  </a:lnTo>
                  <a:lnTo>
                    <a:pt x="246" y="636"/>
                  </a:lnTo>
                  <a:lnTo>
                    <a:pt x="246" y="616"/>
                  </a:lnTo>
                  <a:lnTo>
                    <a:pt x="246" y="616"/>
                  </a:lnTo>
                  <a:lnTo>
                    <a:pt x="246" y="616"/>
                  </a:lnTo>
                  <a:lnTo>
                    <a:pt x="246" y="616"/>
                  </a:lnTo>
                  <a:lnTo>
                    <a:pt x="246" y="636"/>
                  </a:lnTo>
                  <a:lnTo>
                    <a:pt x="267" y="636"/>
                  </a:lnTo>
                  <a:lnTo>
                    <a:pt x="267" y="616"/>
                  </a:lnTo>
                  <a:lnTo>
                    <a:pt x="267" y="616"/>
                  </a:lnTo>
                  <a:lnTo>
                    <a:pt x="267" y="616"/>
                  </a:lnTo>
                  <a:lnTo>
                    <a:pt x="267" y="616"/>
                  </a:lnTo>
                  <a:lnTo>
                    <a:pt x="287" y="595"/>
                  </a:lnTo>
                  <a:lnTo>
                    <a:pt x="287" y="595"/>
                  </a:lnTo>
                  <a:lnTo>
                    <a:pt x="287" y="595"/>
                  </a:lnTo>
                  <a:lnTo>
                    <a:pt x="287" y="575"/>
                  </a:lnTo>
                  <a:lnTo>
                    <a:pt x="267" y="575"/>
                  </a:lnTo>
                  <a:lnTo>
                    <a:pt x="267" y="554"/>
                  </a:lnTo>
                  <a:lnTo>
                    <a:pt x="267" y="534"/>
                  </a:lnTo>
                  <a:lnTo>
                    <a:pt x="267" y="534"/>
                  </a:lnTo>
                  <a:lnTo>
                    <a:pt x="287" y="513"/>
                  </a:lnTo>
                  <a:lnTo>
                    <a:pt x="287" y="513"/>
                  </a:lnTo>
                  <a:lnTo>
                    <a:pt x="328" y="493"/>
                  </a:lnTo>
                  <a:lnTo>
                    <a:pt x="349" y="493"/>
                  </a:lnTo>
                  <a:lnTo>
                    <a:pt x="349" y="493"/>
                  </a:lnTo>
                  <a:lnTo>
                    <a:pt x="349" y="472"/>
                  </a:lnTo>
                  <a:lnTo>
                    <a:pt x="369" y="472"/>
                  </a:lnTo>
                  <a:lnTo>
                    <a:pt x="369" y="472"/>
                  </a:lnTo>
                  <a:lnTo>
                    <a:pt x="369" y="452"/>
                  </a:lnTo>
                  <a:lnTo>
                    <a:pt x="389" y="452"/>
                  </a:lnTo>
                  <a:lnTo>
                    <a:pt x="389" y="452"/>
                  </a:lnTo>
                  <a:lnTo>
                    <a:pt x="389" y="452"/>
                  </a:lnTo>
                  <a:lnTo>
                    <a:pt x="410" y="472"/>
                  </a:lnTo>
                  <a:lnTo>
                    <a:pt x="410" y="472"/>
                  </a:lnTo>
                  <a:lnTo>
                    <a:pt x="410" y="493"/>
                  </a:lnTo>
                  <a:lnTo>
                    <a:pt x="431" y="493"/>
                  </a:lnTo>
                  <a:lnTo>
                    <a:pt x="431" y="493"/>
                  </a:lnTo>
                  <a:lnTo>
                    <a:pt x="431" y="493"/>
                  </a:lnTo>
                  <a:lnTo>
                    <a:pt x="431" y="493"/>
                  </a:lnTo>
                  <a:lnTo>
                    <a:pt x="451" y="493"/>
                  </a:lnTo>
                  <a:lnTo>
                    <a:pt x="451" y="493"/>
                  </a:lnTo>
                  <a:lnTo>
                    <a:pt x="451" y="493"/>
                  </a:lnTo>
                  <a:lnTo>
                    <a:pt x="451" y="493"/>
                  </a:lnTo>
                  <a:lnTo>
                    <a:pt x="451" y="493"/>
                  </a:lnTo>
                  <a:lnTo>
                    <a:pt x="451" y="472"/>
                  </a:lnTo>
                  <a:lnTo>
                    <a:pt x="451" y="472"/>
                  </a:lnTo>
                  <a:lnTo>
                    <a:pt x="451" y="472"/>
                  </a:lnTo>
                  <a:lnTo>
                    <a:pt x="451" y="472"/>
                  </a:lnTo>
                  <a:lnTo>
                    <a:pt x="451" y="431"/>
                  </a:lnTo>
                  <a:lnTo>
                    <a:pt x="451" y="431"/>
                  </a:lnTo>
                  <a:lnTo>
                    <a:pt x="471" y="431"/>
                  </a:lnTo>
                  <a:lnTo>
                    <a:pt x="471" y="431"/>
                  </a:lnTo>
                  <a:lnTo>
                    <a:pt x="471" y="431"/>
                  </a:lnTo>
                  <a:lnTo>
                    <a:pt x="492" y="431"/>
                  </a:lnTo>
                  <a:lnTo>
                    <a:pt x="492" y="431"/>
                  </a:lnTo>
                  <a:lnTo>
                    <a:pt x="471" y="431"/>
                  </a:lnTo>
                  <a:lnTo>
                    <a:pt x="471" y="431"/>
                  </a:lnTo>
                  <a:lnTo>
                    <a:pt x="492" y="431"/>
                  </a:lnTo>
                  <a:lnTo>
                    <a:pt x="492" y="431"/>
                  </a:lnTo>
                  <a:lnTo>
                    <a:pt x="492" y="431"/>
                  </a:lnTo>
                  <a:lnTo>
                    <a:pt x="492" y="431"/>
                  </a:lnTo>
                  <a:lnTo>
                    <a:pt x="492" y="431"/>
                  </a:lnTo>
                  <a:lnTo>
                    <a:pt x="492" y="431"/>
                  </a:lnTo>
                  <a:lnTo>
                    <a:pt x="513" y="431"/>
                  </a:lnTo>
                  <a:lnTo>
                    <a:pt x="513" y="431"/>
                  </a:lnTo>
                  <a:lnTo>
                    <a:pt x="533" y="411"/>
                  </a:lnTo>
                  <a:lnTo>
                    <a:pt x="533" y="411"/>
                  </a:lnTo>
                  <a:lnTo>
                    <a:pt x="513" y="411"/>
                  </a:lnTo>
                  <a:lnTo>
                    <a:pt x="513" y="390"/>
                  </a:lnTo>
                  <a:lnTo>
                    <a:pt x="513" y="390"/>
                  </a:lnTo>
                  <a:lnTo>
                    <a:pt x="513" y="370"/>
                  </a:lnTo>
                  <a:lnTo>
                    <a:pt x="533" y="370"/>
                  </a:lnTo>
                  <a:lnTo>
                    <a:pt x="533" y="349"/>
                  </a:lnTo>
                  <a:lnTo>
                    <a:pt x="533" y="349"/>
                  </a:lnTo>
                  <a:lnTo>
                    <a:pt x="533" y="329"/>
                  </a:lnTo>
                  <a:lnTo>
                    <a:pt x="533" y="329"/>
                  </a:lnTo>
                  <a:lnTo>
                    <a:pt x="533" y="329"/>
                  </a:lnTo>
                  <a:lnTo>
                    <a:pt x="553" y="308"/>
                  </a:lnTo>
                  <a:lnTo>
                    <a:pt x="553" y="288"/>
                  </a:lnTo>
                  <a:lnTo>
                    <a:pt x="553" y="267"/>
                  </a:lnTo>
                  <a:lnTo>
                    <a:pt x="553" y="267"/>
                  </a:lnTo>
                  <a:lnTo>
                    <a:pt x="553" y="267"/>
                  </a:lnTo>
                  <a:lnTo>
                    <a:pt x="553" y="267"/>
                  </a:lnTo>
                  <a:lnTo>
                    <a:pt x="553" y="267"/>
                  </a:lnTo>
                  <a:lnTo>
                    <a:pt x="553" y="267"/>
                  </a:lnTo>
                  <a:lnTo>
                    <a:pt x="553" y="267"/>
                  </a:lnTo>
                  <a:lnTo>
                    <a:pt x="553" y="267"/>
                  </a:lnTo>
                  <a:lnTo>
                    <a:pt x="553" y="247"/>
                  </a:lnTo>
                  <a:lnTo>
                    <a:pt x="553" y="247"/>
                  </a:lnTo>
                  <a:lnTo>
                    <a:pt x="553" y="247"/>
                  </a:lnTo>
                  <a:lnTo>
                    <a:pt x="574" y="247"/>
                  </a:lnTo>
                  <a:lnTo>
                    <a:pt x="574" y="247"/>
                  </a:lnTo>
                  <a:lnTo>
                    <a:pt x="574" y="247"/>
                  </a:lnTo>
                  <a:lnTo>
                    <a:pt x="574" y="226"/>
                  </a:lnTo>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6" name="Freeform 24"/>
            <p:cNvSpPr>
              <a:spLocks noChangeArrowheads="1"/>
            </p:cNvSpPr>
            <p:nvPr/>
          </p:nvSpPr>
          <p:spPr bwMode="auto">
            <a:xfrm>
              <a:off x="6026003" y="4767328"/>
              <a:ext cx="267998" cy="234859"/>
            </a:xfrm>
            <a:custGeom>
              <a:avLst/>
              <a:gdLst/>
              <a:ahLst/>
              <a:cxnLst>
                <a:cxn ang="0">
                  <a:pos x="820" y="389"/>
                </a:cxn>
                <a:cxn ang="0">
                  <a:pos x="800" y="328"/>
                </a:cxn>
                <a:cxn ang="0">
                  <a:pos x="800" y="307"/>
                </a:cxn>
                <a:cxn ang="0">
                  <a:pos x="820" y="266"/>
                </a:cxn>
                <a:cxn ang="0">
                  <a:pos x="780" y="225"/>
                </a:cxn>
                <a:cxn ang="0">
                  <a:pos x="759" y="205"/>
                </a:cxn>
                <a:cxn ang="0">
                  <a:pos x="759" y="143"/>
                </a:cxn>
                <a:cxn ang="0">
                  <a:pos x="738" y="143"/>
                </a:cxn>
                <a:cxn ang="0">
                  <a:pos x="718" y="123"/>
                </a:cxn>
                <a:cxn ang="0">
                  <a:pos x="677" y="123"/>
                </a:cxn>
                <a:cxn ang="0">
                  <a:pos x="616" y="61"/>
                </a:cxn>
                <a:cxn ang="0">
                  <a:pos x="554" y="20"/>
                </a:cxn>
                <a:cxn ang="0">
                  <a:pos x="472" y="41"/>
                </a:cxn>
                <a:cxn ang="0">
                  <a:pos x="410" y="61"/>
                </a:cxn>
                <a:cxn ang="0">
                  <a:pos x="348" y="102"/>
                </a:cxn>
                <a:cxn ang="0">
                  <a:pos x="287" y="102"/>
                </a:cxn>
                <a:cxn ang="0">
                  <a:pos x="287" y="102"/>
                </a:cxn>
                <a:cxn ang="0">
                  <a:pos x="246" y="143"/>
                </a:cxn>
                <a:cxn ang="0">
                  <a:pos x="246" y="164"/>
                </a:cxn>
                <a:cxn ang="0">
                  <a:pos x="205" y="143"/>
                </a:cxn>
                <a:cxn ang="0">
                  <a:pos x="164" y="143"/>
                </a:cxn>
                <a:cxn ang="0">
                  <a:pos x="62" y="205"/>
                </a:cxn>
                <a:cxn ang="0">
                  <a:pos x="82" y="266"/>
                </a:cxn>
                <a:cxn ang="0">
                  <a:pos x="41" y="287"/>
                </a:cxn>
                <a:cxn ang="0">
                  <a:pos x="20" y="287"/>
                </a:cxn>
                <a:cxn ang="0">
                  <a:pos x="20" y="328"/>
                </a:cxn>
                <a:cxn ang="0">
                  <a:pos x="20" y="410"/>
                </a:cxn>
                <a:cxn ang="0">
                  <a:pos x="0" y="430"/>
                </a:cxn>
                <a:cxn ang="0">
                  <a:pos x="0" y="472"/>
                </a:cxn>
                <a:cxn ang="0">
                  <a:pos x="20" y="492"/>
                </a:cxn>
                <a:cxn ang="0">
                  <a:pos x="20" y="533"/>
                </a:cxn>
                <a:cxn ang="0">
                  <a:pos x="41" y="594"/>
                </a:cxn>
                <a:cxn ang="0">
                  <a:pos x="62" y="636"/>
                </a:cxn>
                <a:cxn ang="0">
                  <a:pos x="102" y="594"/>
                </a:cxn>
                <a:cxn ang="0">
                  <a:pos x="123" y="615"/>
                </a:cxn>
                <a:cxn ang="0">
                  <a:pos x="144" y="697"/>
                </a:cxn>
                <a:cxn ang="0">
                  <a:pos x="123" y="718"/>
                </a:cxn>
                <a:cxn ang="0">
                  <a:pos x="184" y="697"/>
                </a:cxn>
                <a:cxn ang="0">
                  <a:pos x="205" y="697"/>
                </a:cxn>
                <a:cxn ang="0">
                  <a:pos x="164" y="676"/>
                </a:cxn>
                <a:cxn ang="0">
                  <a:pos x="205" y="656"/>
                </a:cxn>
                <a:cxn ang="0">
                  <a:pos x="226" y="656"/>
                </a:cxn>
                <a:cxn ang="0">
                  <a:pos x="246" y="718"/>
                </a:cxn>
                <a:cxn ang="0">
                  <a:pos x="328" y="697"/>
                </a:cxn>
                <a:cxn ang="0">
                  <a:pos x="390" y="697"/>
                </a:cxn>
                <a:cxn ang="0">
                  <a:pos x="410" y="676"/>
                </a:cxn>
                <a:cxn ang="0">
                  <a:pos x="451" y="656"/>
                </a:cxn>
                <a:cxn ang="0">
                  <a:pos x="472" y="636"/>
                </a:cxn>
                <a:cxn ang="0">
                  <a:pos x="492" y="594"/>
                </a:cxn>
                <a:cxn ang="0">
                  <a:pos x="534" y="554"/>
                </a:cxn>
                <a:cxn ang="0">
                  <a:pos x="554" y="554"/>
                </a:cxn>
                <a:cxn ang="0">
                  <a:pos x="595" y="533"/>
                </a:cxn>
                <a:cxn ang="0">
                  <a:pos x="636" y="554"/>
                </a:cxn>
                <a:cxn ang="0">
                  <a:pos x="656" y="554"/>
                </a:cxn>
                <a:cxn ang="0">
                  <a:pos x="718" y="533"/>
                </a:cxn>
                <a:cxn ang="0">
                  <a:pos x="718" y="512"/>
                </a:cxn>
                <a:cxn ang="0">
                  <a:pos x="759" y="533"/>
                </a:cxn>
                <a:cxn ang="0">
                  <a:pos x="759" y="451"/>
                </a:cxn>
                <a:cxn ang="0">
                  <a:pos x="820" y="410"/>
                </a:cxn>
              </a:cxnLst>
              <a:rect l="0" t="0" r="r" b="b"/>
              <a:pathLst>
                <a:path w="821" h="719">
                  <a:moveTo>
                    <a:pt x="205" y="718"/>
                  </a:moveTo>
                  <a:lnTo>
                    <a:pt x="205" y="718"/>
                  </a:lnTo>
                  <a:close/>
                  <a:moveTo>
                    <a:pt x="820" y="389"/>
                  </a:moveTo>
                  <a:lnTo>
                    <a:pt x="820" y="389"/>
                  </a:lnTo>
                  <a:lnTo>
                    <a:pt x="820" y="389"/>
                  </a:lnTo>
                  <a:lnTo>
                    <a:pt x="820" y="389"/>
                  </a:lnTo>
                  <a:lnTo>
                    <a:pt x="820" y="389"/>
                  </a:lnTo>
                  <a:lnTo>
                    <a:pt x="820" y="389"/>
                  </a:lnTo>
                  <a:lnTo>
                    <a:pt x="820" y="369"/>
                  </a:lnTo>
                  <a:lnTo>
                    <a:pt x="800" y="348"/>
                  </a:lnTo>
                  <a:lnTo>
                    <a:pt x="800" y="348"/>
                  </a:lnTo>
                  <a:lnTo>
                    <a:pt x="800" y="328"/>
                  </a:lnTo>
                  <a:lnTo>
                    <a:pt x="800" y="328"/>
                  </a:lnTo>
                  <a:lnTo>
                    <a:pt x="800" y="328"/>
                  </a:lnTo>
                  <a:lnTo>
                    <a:pt x="800" y="328"/>
                  </a:lnTo>
                  <a:lnTo>
                    <a:pt x="800" y="328"/>
                  </a:lnTo>
                  <a:lnTo>
                    <a:pt x="800" y="307"/>
                  </a:lnTo>
                  <a:lnTo>
                    <a:pt x="800" y="307"/>
                  </a:lnTo>
                  <a:lnTo>
                    <a:pt x="800" y="307"/>
                  </a:lnTo>
                  <a:lnTo>
                    <a:pt x="800" y="307"/>
                  </a:lnTo>
                  <a:lnTo>
                    <a:pt x="800" y="307"/>
                  </a:lnTo>
                  <a:lnTo>
                    <a:pt x="800" y="287"/>
                  </a:lnTo>
                  <a:lnTo>
                    <a:pt x="800" y="287"/>
                  </a:lnTo>
                  <a:lnTo>
                    <a:pt x="820" y="287"/>
                  </a:lnTo>
                  <a:lnTo>
                    <a:pt x="820" y="287"/>
                  </a:lnTo>
                  <a:lnTo>
                    <a:pt x="820" y="287"/>
                  </a:lnTo>
                  <a:lnTo>
                    <a:pt x="820" y="266"/>
                  </a:lnTo>
                  <a:lnTo>
                    <a:pt x="820" y="266"/>
                  </a:lnTo>
                  <a:lnTo>
                    <a:pt x="820" y="246"/>
                  </a:lnTo>
                  <a:lnTo>
                    <a:pt x="820" y="246"/>
                  </a:lnTo>
                  <a:lnTo>
                    <a:pt x="800" y="246"/>
                  </a:lnTo>
                  <a:lnTo>
                    <a:pt x="800" y="246"/>
                  </a:lnTo>
                  <a:lnTo>
                    <a:pt x="800" y="246"/>
                  </a:lnTo>
                  <a:lnTo>
                    <a:pt x="800" y="246"/>
                  </a:lnTo>
                  <a:lnTo>
                    <a:pt x="780" y="225"/>
                  </a:lnTo>
                  <a:lnTo>
                    <a:pt x="780" y="205"/>
                  </a:lnTo>
                  <a:lnTo>
                    <a:pt x="780" y="205"/>
                  </a:lnTo>
                  <a:lnTo>
                    <a:pt x="780" y="205"/>
                  </a:lnTo>
                  <a:lnTo>
                    <a:pt x="780" y="205"/>
                  </a:lnTo>
                  <a:lnTo>
                    <a:pt x="759" y="205"/>
                  </a:lnTo>
                  <a:lnTo>
                    <a:pt x="759" y="205"/>
                  </a:lnTo>
                  <a:lnTo>
                    <a:pt x="759" y="205"/>
                  </a:lnTo>
                  <a:lnTo>
                    <a:pt x="759" y="184"/>
                  </a:lnTo>
                  <a:lnTo>
                    <a:pt x="759" y="184"/>
                  </a:lnTo>
                  <a:lnTo>
                    <a:pt x="759" y="184"/>
                  </a:lnTo>
                  <a:lnTo>
                    <a:pt x="759" y="164"/>
                  </a:lnTo>
                  <a:lnTo>
                    <a:pt x="759" y="164"/>
                  </a:lnTo>
                  <a:lnTo>
                    <a:pt x="759" y="143"/>
                  </a:lnTo>
                  <a:lnTo>
                    <a:pt x="759" y="143"/>
                  </a:lnTo>
                  <a:lnTo>
                    <a:pt x="759" y="143"/>
                  </a:lnTo>
                  <a:lnTo>
                    <a:pt x="759" y="143"/>
                  </a:lnTo>
                  <a:lnTo>
                    <a:pt x="759" y="143"/>
                  </a:lnTo>
                  <a:lnTo>
                    <a:pt x="738" y="143"/>
                  </a:lnTo>
                  <a:lnTo>
                    <a:pt x="738" y="143"/>
                  </a:lnTo>
                  <a:lnTo>
                    <a:pt x="738" y="143"/>
                  </a:lnTo>
                  <a:lnTo>
                    <a:pt x="738" y="143"/>
                  </a:lnTo>
                  <a:lnTo>
                    <a:pt x="738" y="143"/>
                  </a:lnTo>
                  <a:lnTo>
                    <a:pt x="738" y="143"/>
                  </a:lnTo>
                  <a:lnTo>
                    <a:pt x="738" y="143"/>
                  </a:lnTo>
                  <a:lnTo>
                    <a:pt x="738" y="143"/>
                  </a:lnTo>
                  <a:lnTo>
                    <a:pt x="718" y="123"/>
                  </a:lnTo>
                  <a:lnTo>
                    <a:pt x="718" y="123"/>
                  </a:lnTo>
                  <a:lnTo>
                    <a:pt x="718" y="123"/>
                  </a:lnTo>
                  <a:lnTo>
                    <a:pt x="718" y="123"/>
                  </a:lnTo>
                  <a:lnTo>
                    <a:pt x="698" y="123"/>
                  </a:lnTo>
                  <a:lnTo>
                    <a:pt x="698" y="123"/>
                  </a:lnTo>
                  <a:lnTo>
                    <a:pt x="698" y="123"/>
                  </a:lnTo>
                  <a:lnTo>
                    <a:pt x="698" y="123"/>
                  </a:lnTo>
                  <a:lnTo>
                    <a:pt x="698" y="123"/>
                  </a:lnTo>
                  <a:lnTo>
                    <a:pt x="677" y="123"/>
                  </a:lnTo>
                  <a:lnTo>
                    <a:pt x="677" y="123"/>
                  </a:lnTo>
                  <a:lnTo>
                    <a:pt x="636" y="102"/>
                  </a:lnTo>
                  <a:lnTo>
                    <a:pt x="636" y="102"/>
                  </a:lnTo>
                  <a:lnTo>
                    <a:pt x="636" y="102"/>
                  </a:lnTo>
                  <a:lnTo>
                    <a:pt x="636" y="82"/>
                  </a:lnTo>
                  <a:lnTo>
                    <a:pt x="616" y="82"/>
                  </a:lnTo>
                  <a:lnTo>
                    <a:pt x="616" y="61"/>
                  </a:lnTo>
                  <a:lnTo>
                    <a:pt x="574" y="41"/>
                  </a:lnTo>
                  <a:lnTo>
                    <a:pt x="554" y="41"/>
                  </a:lnTo>
                  <a:lnTo>
                    <a:pt x="554" y="20"/>
                  </a:lnTo>
                  <a:lnTo>
                    <a:pt x="554" y="20"/>
                  </a:lnTo>
                  <a:lnTo>
                    <a:pt x="554" y="20"/>
                  </a:lnTo>
                  <a:lnTo>
                    <a:pt x="554" y="20"/>
                  </a:lnTo>
                  <a:lnTo>
                    <a:pt x="554" y="20"/>
                  </a:lnTo>
                  <a:lnTo>
                    <a:pt x="534" y="0"/>
                  </a:lnTo>
                  <a:lnTo>
                    <a:pt x="534" y="0"/>
                  </a:lnTo>
                  <a:lnTo>
                    <a:pt x="534" y="20"/>
                  </a:lnTo>
                  <a:lnTo>
                    <a:pt x="492" y="41"/>
                  </a:lnTo>
                  <a:lnTo>
                    <a:pt x="472" y="41"/>
                  </a:lnTo>
                  <a:lnTo>
                    <a:pt x="472" y="41"/>
                  </a:lnTo>
                  <a:lnTo>
                    <a:pt x="472" y="41"/>
                  </a:lnTo>
                  <a:lnTo>
                    <a:pt x="451" y="41"/>
                  </a:lnTo>
                  <a:lnTo>
                    <a:pt x="430" y="41"/>
                  </a:lnTo>
                  <a:lnTo>
                    <a:pt x="430" y="41"/>
                  </a:lnTo>
                  <a:lnTo>
                    <a:pt x="430" y="41"/>
                  </a:lnTo>
                  <a:lnTo>
                    <a:pt x="430" y="61"/>
                  </a:lnTo>
                  <a:lnTo>
                    <a:pt x="410" y="61"/>
                  </a:lnTo>
                  <a:lnTo>
                    <a:pt x="410" y="61"/>
                  </a:lnTo>
                  <a:lnTo>
                    <a:pt x="390" y="61"/>
                  </a:lnTo>
                  <a:lnTo>
                    <a:pt x="369" y="82"/>
                  </a:lnTo>
                  <a:lnTo>
                    <a:pt x="369" y="82"/>
                  </a:lnTo>
                  <a:lnTo>
                    <a:pt x="369" y="82"/>
                  </a:lnTo>
                  <a:lnTo>
                    <a:pt x="348" y="82"/>
                  </a:lnTo>
                  <a:lnTo>
                    <a:pt x="348" y="82"/>
                  </a:lnTo>
                  <a:lnTo>
                    <a:pt x="348" y="102"/>
                  </a:lnTo>
                  <a:lnTo>
                    <a:pt x="348" y="82"/>
                  </a:lnTo>
                  <a:lnTo>
                    <a:pt x="328" y="102"/>
                  </a:lnTo>
                  <a:lnTo>
                    <a:pt x="328" y="82"/>
                  </a:lnTo>
                  <a:lnTo>
                    <a:pt x="308" y="102"/>
                  </a:lnTo>
                  <a:lnTo>
                    <a:pt x="308" y="102"/>
                  </a:lnTo>
                  <a:lnTo>
                    <a:pt x="287" y="102"/>
                  </a:lnTo>
                  <a:lnTo>
                    <a:pt x="287" y="102"/>
                  </a:lnTo>
                  <a:lnTo>
                    <a:pt x="287" y="102"/>
                  </a:lnTo>
                  <a:lnTo>
                    <a:pt x="287" y="102"/>
                  </a:lnTo>
                  <a:lnTo>
                    <a:pt x="287" y="102"/>
                  </a:lnTo>
                  <a:lnTo>
                    <a:pt x="287" y="102"/>
                  </a:lnTo>
                  <a:lnTo>
                    <a:pt x="266" y="102"/>
                  </a:lnTo>
                  <a:lnTo>
                    <a:pt x="266" y="102"/>
                  </a:lnTo>
                  <a:lnTo>
                    <a:pt x="287" y="102"/>
                  </a:lnTo>
                  <a:lnTo>
                    <a:pt x="287" y="102"/>
                  </a:lnTo>
                  <a:lnTo>
                    <a:pt x="266" y="102"/>
                  </a:lnTo>
                  <a:lnTo>
                    <a:pt x="266" y="102"/>
                  </a:lnTo>
                  <a:lnTo>
                    <a:pt x="266" y="102"/>
                  </a:lnTo>
                  <a:lnTo>
                    <a:pt x="246" y="102"/>
                  </a:lnTo>
                  <a:lnTo>
                    <a:pt x="246" y="102"/>
                  </a:lnTo>
                  <a:lnTo>
                    <a:pt x="246" y="143"/>
                  </a:lnTo>
                  <a:lnTo>
                    <a:pt x="246" y="143"/>
                  </a:lnTo>
                  <a:lnTo>
                    <a:pt x="246" y="143"/>
                  </a:lnTo>
                  <a:lnTo>
                    <a:pt x="246" y="143"/>
                  </a:lnTo>
                  <a:lnTo>
                    <a:pt x="246" y="164"/>
                  </a:lnTo>
                  <a:lnTo>
                    <a:pt x="246" y="164"/>
                  </a:lnTo>
                  <a:lnTo>
                    <a:pt x="246" y="164"/>
                  </a:lnTo>
                  <a:lnTo>
                    <a:pt x="246" y="164"/>
                  </a:lnTo>
                  <a:lnTo>
                    <a:pt x="246" y="164"/>
                  </a:lnTo>
                  <a:lnTo>
                    <a:pt x="226" y="164"/>
                  </a:lnTo>
                  <a:lnTo>
                    <a:pt x="226" y="164"/>
                  </a:lnTo>
                  <a:lnTo>
                    <a:pt x="226" y="164"/>
                  </a:lnTo>
                  <a:lnTo>
                    <a:pt x="226" y="164"/>
                  </a:lnTo>
                  <a:lnTo>
                    <a:pt x="205" y="164"/>
                  </a:lnTo>
                  <a:lnTo>
                    <a:pt x="205" y="143"/>
                  </a:lnTo>
                  <a:lnTo>
                    <a:pt x="205" y="143"/>
                  </a:lnTo>
                  <a:lnTo>
                    <a:pt x="184" y="123"/>
                  </a:lnTo>
                  <a:lnTo>
                    <a:pt x="184" y="123"/>
                  </a:lnTo>
                  <a:lnTo>
                    <a:pt x="184" y="123"/>
                  </a:lnTo>
                  <a:lnTo>
                    <a:pt x="164" y="123"/>
                  </a:lnTo>
                  <a:lnTo>
                    <a:pt x="164" y="143"/>
                  </a:lnTo>
                  <a:lnTo>
                    <a:pt x="164" y="143"/>
                  </a:lnTo>
                  <a:lnTo>
                    <a:pt x="144" y="143"/>
                  </a:lnTo>
                  <a:lnTo>
                    <a:pt x="144" y="164"/>
                  </a:lnTo>
                  <a:lnTo>
                    <a:pt x="144" y="164"/>
                  </a:lnTo>
                  <a:lnTo>
                    <a:pt x="123" y="164"/>
                  </a:lnTo>
                  <a:lnTo>
                    <a:pt x="82" y="184"/>
                  </a:lnTo>
                  <a:lnTo>
                    <a:pt x="82" y="184"/>
                  </a:lnTo>
                  <a:lnTo>
                    <a:pt x="62" y="205"/>
                  </a:lnTo>
                  <a:lnTo>
                    <a:pt x="62" y="205"/>
                  </a:lnTo>
                  <a:lnTo>
                    <a:pt x="62" y="225"/>
                  </a:lnTo>
                  <a:lnTo>
                    <a:pt x="62" y="246"/>
                  </a:lnTo>
                  <a:lnTo>
                    <a:pt x="82" y="246"/>
                  </a:lnTo>
                  <a:lnTo>
                    <a:pt x="82" y="266"/>
                  </a:lnTo>
                  <a:lnTo>
                    <a:pt x="82" y="266"/>
                  </a:lnTo>
                  <a:lnTo>
                    <a:pt x="82" y="266"/>
                  </a:lnTo>
                  <a:lnTo>
                    <a:pt x="62" y="287"/>
                  </a:lnTo>
                  <a:lnTo>
                    <a:pt x="62" y="287"/>
                  </a:lnTo>
                  <a:lnTo>
                    <a:pt x="62" y="287"/>
                  </a:lnTo>
                  <a:lnTo>
                    <a:pt x="62" y="287"/>
                  </a:lnTo>
                  <a:lnTo>
                    <a:pt x="62" y="307"/>
                  </a:lnTo>
                  <a:lnTo>
                    <a:pt x="41" y="307"/>
                  </a:lnTo>
                  <a:lnTo>
                    <a:pt x="41" y="287"/>
                  </a:lnTo>
                  <a:lnTo>
                    <a:pt x="41" y="287"/>
                  </a:lnTo>
                  <a:lnTo>
                    <a:pt x="41" y="287"/>
                  </a:lnTo>
                  <a:lnTo>
                    <a:pt x="41" y="287"/>
                  </a:lnTo>
                  <a:lnTo>
                    <a:pt x="41" y="307"/>
                  </a:lnTo>
                  <a:lnTo>
                    <a:pt x="20" y="307"/>
                  </a:lnTo>
                  <a:lnTo>
                    <a:pt x="20" y="307"/>
                  </a:lnTo>
                  <a:lnTo>
                    <a:pt x="20" y="287"/>
                  </a:lnTo>
                  <a:lnTo>
                    <a:pt x="0" y="287"/>
                  </a:lnTo>
                  <a:lnTo>
                    <a:pt x="0" y="307"/>
                  </a:lnTo>
                  <a:lnTo>
                    <a:pt x="0" y="307"/>
                  </a:lnTo>
                  <a:lnTo>
                    <a:pt x="20" y="307"/>
                  </a:lnTo>
                  <a:lnTo>
                    <a:pt x="20" y="328"/>
                  </a:lnTo>
                  <a:lnTo>
                    <a:pt x="20" y="328"/>
                  </a:lnTo>
                  <a:lnTo>
                    <a:pt x="20" y="328"/>
                  </a:lnTo>
                  <a:lnTo>
                    <a:pt x="0" y="348"/>
                  </a:lnTo>
                  <a:lnTo>
                    <a:pt x="0" y="348"/>
                  </a:lnTo>
                  <a:lnTo>
                    <a:pt x="0" y="348"/>
                  </a:lnTo>
                  <a:lnTo>
                    <a:pt x="0" y="348"/>
                  </a:lnTo>
                  <a:lnTo>
                    <a:pt x="0" y="389"/>
                  </a:lnTo>
                  <a:lnTo>
                    <a:pt x="0" y="389"/>
                  </a:lnTo>
                  <a:lnTo>
                    <a:pt x="20" y="410"/>
                  </a:lnTo>
                  <a:lnTo>
                    <a:pt x="20" y="410"/>
                  </a:lnTo>
                  <a:lnTo>
                    <a:pt x="20" y="410"/>
                  </a:lnTo>
                  <a:lnTo>
                    <a:pt x="20" y="430"/>
                  </a:lnTo>
                  <a:lnTo>
                    <a:pt x="20" y="430"/>
                  </a:lnTo>
                  <a:lnTo>
                    <a:pt x="20" y="430"/>
                  </a:lnTo>
                  <a:lnTo>
                    <a:pt x="0" y="430"/>
                  </a:lnTo>
                  <a:lnTo>
                    <a:pt x="0" y="430"/>
                  </a:lnTo>
                  <a:lnTo>
                    <a:pt x="0" y="451"/>
                  </a:lnTo>
                  <a:lnTo>
                    <a:pt x="0" y="451"/>
                  </a:lnTo>
                  <a:lnTo>
                    <a:pt x="0" y="451"/>
                  </a:lnTo>
                  <a:lnTo>
                    <a:pt x="0" y="472"/>
                  </a:lnTo>
                  <a:lnTo>
                    <a:pt x="0" y="472"/>
                  </a:lnTo>
                  <a:lnTo>
                    <a:pt x="0" y="472"/>
                  </a:lnTo>
                  <a:lnTo>
                    <a:pt x="0" y="472"/>
                  </a:lnTo>
                  <a:lnTo>
                    <a:pt x="0" y="472"/>
                  </a:lnTo>
                  <a:lnTo>
                    <a:pt x="20" y="492"/>
                  </a:lnTo>
                  <a:lnTo>
                    <a:pt x="20" y="492"/>
                  </a:lnTo>
                  <a:lnTo>
                    <a:pt x="20" y="492"/>
                  </a:lnTo>
                  <a:lnTo>
                    <a:pt x="20" y="492"/>
                  </a:lnTo>
                  <a:lnTo>
                    <a:pt x="20" y="492"/>
                  </a:lnTo>
                  <a:lnTo>
                    <a:pt x="20" y="492"/>
                  </a:lnTo>
                  <a:lnTo>
                    <a:pt x="20" y="492"/>
                  </a:lnTo>
                  <a:lnTo>
                    <a:pt x="20" y="492"/>
                  </a:lnTo>
                  <a:lnTo>
                    <a:pt x="20" y="512"/>
                  </a:lnTo>
                  <a:lnTo>
                    <a:pt x="20" y="512"/>
                  </a:lnTo>
                  <a:lnTo>
                    <a:pt x="20" y="512"/>
                  </a:lnTo>
                  <a:lnTo>
                    <a:pt x="20" y="533"/>
                  </a:lnTo>
                  <a:lnTo>
                    <a:pt x="20" y="533"/>
                  </a:lnTo>
                  <a:lnTo>
                    <a:pt x="20" y="533"/>
                  </a:lnTo>
                  <a:lnTo>
                    <a:pt x="20" y="533"/>
                  </a:lnTo>
                  <a:lnTo>
                    <a:pt x="20" y="533"/>
                  </a:lnTo>
                  <a:lnTo>
                    <a:pt x="20" y="554"/>
                  </a:lnTo>
                  <a:lnTo>
                    <a:pt x="20" y="574"/>
                  </a:lnTo>
                  <a:lnTo>
                    <a:pt x="20" y="574"/>
                  </a:lnTo>
                  <a:lnTo>
                    <a:pt x="41" y="594"/>
                  </a:lnTo>
                  <a:lnTo>
                    <a:pt x="41" y="615"/>
                  </a:lnTo>
                  <a:lnTo>
                    <a:pt x="62" y="615"/>
                  </a:lnTo>
                  <a:lnTo>
                    <a:pt x="62" y="615"/>
                  </a:lnTo>
                  <a:lnTo>
                    <a:pt x="62" y="636"/>
                  </a:lnTo>
                  <a:lnTo>
                    <a:pt x="62" y="636"/>
                  </a:lnTo>
                  <a:lnTo>
                    <a:pt x="62" y="636"/>
                  </a:lnTo>
                  <a:lnTo>
                    <a:pt x="62" y="636"/>
                  </a:lnTo>
                  <a:lnTo>
                    <a:pt x="82" y="636"/>
                  </a:lnTo>
                  <a:lnTo>
                    <a:pt x="82" y="636"/>
                  </a:lnTo>
                  <a:lnTo>
                    <a:pt x="82" y="594"/>
                  </a:lnTo>
                  <a:lnTo>
                    <a:pt x="82" y="594"/>
                  </a:lnTo>
                  <a:lnTo>
                    <a:pt x="82" y="594"/>
                  </a:lnTo>
                  <a:lnTo>
                    <a:pt x="102" y="594"/>
                  </a:lnTo>
                  <a:lnTo>
                    <a:pt x="102" y="594"/>
                  </a:lnTo>
                  <a:lnTo>
                    <a:pt x="123" y="594"/>
                  </a:lnTo>
                  <a:lnTo>
                    <a:pt x="123" y="594"/>
                  </a:lnTo>
                  <a:lnTo>
                    <a:pt x="123" y="615"/>
                  </a:lnTo>
                  <a:lnTo>
                    <a:pt x="123" y="615"/>
                  </a:lnTo>
                  <a:lnTo>
                    <a:pt x="123" y="615"/>
                  </a:lnTo>
                  <a:lnTo>
                    <a:pt x="144" y="615"/>
                  </a:lnTo>
                  <a:lnTo>
                    <a:pt x="123" y="615"/>
                  </a:lnTo>
                  <a:lnTo>
                    <a:pt x="123" y="636"/>
                  </a:lnTo>
                  <a:lnTo>
                    <a:pt x="144" y="656"/>
                  </a:lnTo>
                  <a:lnTo>
                    <a:pt x="144" y="656"/>
                  </a:lnTo>
                  <a:lnTo>
                    <a:pt x="123" y="676"/>
                  </a:lnTo>
                  <a:lnTo>
                    <a:pt x="123" y="676"/>
                  </a:lnTo>
                  <a:lnTo>
                    <a:pt x="144" y="697"/>
                  </a:lnTo>
                  <a:lnTo>
                    <a:pt x="144" y="697"/>
                  </a:lnTo>
                  <a:lnTo>
                    <a:pt x="123" y="697"/>
                  </a:lnTo>
                  <a:lnTo>
                    <a:pt x="123" y="697"/>
                  </a:lnTo>
                  <a:lnTo>
                    <a:pt x="123" y="697"/>
                  </a:lnTo>
                  <a:lnTo>
                    <a:pt x="123" y="697"/>
                  </a:lnTo>
                  <a:lnTo>
                    <a:pt x="123" y="697"/>
                  </a:lnTo>
                  <a:lnTo>
                    <a:pt x="123" y="718"/>
                  </a:lnTo>
                  <a:lnTo>
                    <a:pt x="123" y="718"/>
                  </a:lnTo>
                  <a:lnTo>
                    <a:pt x="144" y="718"/>
                  </a:lnTo>
                  <a:lnTo>
                    <a:pt x="144" y="697"/>
                  </a:lnTo>
                  <a:lnTo>
                    <a:pt x="144" y="697"/>
                  </a:lnTo>
                  <a:lnTo>
                    <a:pt x="144" y="697"/>
                  </a:lnTo>
                  <a:lnTo>
                    <a:pt x="164" y="697"/>
                  </a:lnTo>
                  <a:lnTo>
                    <a:pt x="184" y="697"/>
                  </a:lnTo>
                  <a:lnTo>
                    <a:pt x="184" y="697"/>
                  </a:lnTo>
                  <a:lnTo>
                    <a:pt x="184" y="697"/>
                  </a:lnTo>
                  <a:lnTo>
                    <a:pt x="184" y="697"/>
                  </a:lnTo>
                  <a:lnTo>
                    <a:pt x="184" y="697"/>
                  </a:lnTo>
                  <a:lnTo>
                    <a:pt x="184" y="697"/>
                  </a:lnTo>
                  <a:lnTo>
                    <a:pt x="205" y="697"/>
                  </a:lnTo>
                  <a:lnTo>
                    <a:pt x="205" y="697"/>
                  </a:lnTo>
                  <a:lnTo>
                    <a:pt x="205" y="697"/>
                  </a:lnTo>
                  <a:lnTo>
                    <a:pt x="184" y="697"/>
                  </a:lnTo>
                  <a:lnTo>
                    <a:pt x="184" y="676"/>
                  </a:lnTo>
                  <a:lnTo>
                    <a:pt x="184" y="676"/>
                  </a:lnTo>
                  <a:lnTo>
                    <a:pt x="184" y="676"/>
                  </a:lnTo>
                  <a:lnTo>
                    <a:pt x="164" y="676"/>
                  </a:lnTo>
                  <a:lnTo>
                    <a:pt x="164" y="676"/>
                  </a:lnTo>
                  <a:lnTo>
                    <a:pt x="164" y="676"/>
                  </a:lnTo>
                  <a:lnTo>
                    <a:pt x="184" y="656"/>
                  </a:lnTo>
                  <a:lnTo>
                    <a:pt x="184" y="656"/>
                  </a:lnTo>
                  <a:lnTo>
                    <a:pt x="184" y="656"/>
                  </a:lnTo>
                  <a:lnTo>
                    <a:pt x="205" y="656"/>
                  </a:lnTo>
                  <a:lnTo>
                    <a:pt x="205" y="656"/>
                  </a:lnTo>
                  <a:lnTo>
                    <a:pt x="205" y="656"/>
                  </a:lnTo>
                  <a:lnTo>
                    <a:pt x="205" y="656"/>
                  </a:lnTo>
                  <a:lnTo>
                    <a:pt x="205" y="656"/>
                  </a:lnTo>
                  <a:lnTo>
                    <a:pt x="205" y="656"/>
                  </a:lnTo>
                  <a:lnTo>
                    <a:pt x="205" y="656"/>
                  </a:lnTo>
                  <a:lnTo>
                    <a:pt x="205" y="656"/>
                  </a:lnTo>
                  <a:lnTo>
                    <a:pt x="205" y="656"/>
                  </a:lnTo>
                  <a:lnTo>
                    <a:pt x="226" y="656"/>
                  </a:lnTo>
                  <a:lnTo>
                    <a:pt x="226" y="656"/>
                  </a:lnTo>
                  <a:lnTo>
                    <a:pt x="226" y="656"/>
                  </a:lnTo>
                  <a:lnTo>
                    <a:pt x="226" y="656"/>
                  </a:lnTo>
                  <a:lnTo>
                    <a:pt x="226" y="656"/>
                  </a:lnTo>
                  <a:lnTo>
                    <a:pt x="226" y="676"/>
                  </a:lnTo>
                  <a:lnTo>
                    <a:pt x="246" y="697"/>
                  </a:lnTo>
                  <a:lnTo>
                    <a:pt x="246" y="718"/>
                  </a:lnTo>
                  <a:lnTo>
                    <a:pt x="246" y="718"/>
                  </a:lnTo>
                  <a:lnTo>
                    <a:pt x="266" y="697"/>
                  </a:lnTo>
                  <a:lnTo>
                    <a:pt x="266" y="697"/>
                  </a:lnTo>
                  <a:lnTo>
                    <a:pt x="287" y="697"/>
                  </a:lnTo>
                  <a:lnTo>
                    <a:pt x="287" y="697"/>
                  </a:lnTo>
                  <a:lnTo>
                    <a:pt x="308" y="697"/>
                  </a:lnTo>
                  <a:lnTo>
                    <a:pt x="308" y="697"/>
                  </a:lnTo>
                  <a:lnTo>
                    <a:pt x="328" y="697"/>
                  </a:lnTo>
                  <a:lnTo>
                    <a:pt x="328" y="676"/>
                  </a:lnTo>
                  <a:lnTo>
                    <a:pt x="328" y="676"/>
                  </a:lnTo>
                  <a:lnTo>
                    <a:pt x="348" y="676"/>
                  </a:lnTo>
                  <a:lnTo>
                    <a:pt x="369" y="676"/>
                  </a:lnTo>
                  <a:lnTo>
                    <a:pt x="369" y="676"/>
                  </a:lnTo>
                  <a:lnTo>
                    <a:pt x="390" y="697"/>
                  </a:lnTo>
                  <a:lnTo>
                    <a:pt x="390" y="697"/>
                  </a:lnTo>
                  <a:lnTo>
                    <a:pt x="410" y="697"/>
                  </a:lnTo>
                  <a:lnTo>
                    <a:pt x="410" y="676"/>
                  </a:lnTo>
                  <a:lnTo>
                    <a:pt x="410" y="676"/>
                  </a:lnTo>
                  <a:lnTo>
                    <a:pt x="410" y="676"/>
                  </a:lnTo>
                  <a:lnTo>
                    <a:pt x="410" y="676"/>
                  </a:lnTo>
                  <a:lnTo>
                    <a:pt x="410" y="676"/>
                  </a:lnTo>
                  <a:lnTo>
                    <a:pt x="410" y="676"/>
                  </a:lnTo>
                  <a:lnTo>
                    <a:pt x="410" y="676"/>
                  </a:lnTo>
                  <a:lnTo>
                    <a:pt x="430" y="656"/>
                  </a:lnTo>
                  <a:lnTo>
                    <a:pt x="430" y="656"/>
                  </a:lnTo>
                  <a:lnTo>
                    <a:pt x="451" y="656"/>
                  </a:lnTo>
                  <a:lnTo>
                    <a:pt x="451" y="656"/>
                  </a:lnTo>
                  <a:lnTo>
                    <a:pt x="451" y="656"/>
                  </a:lnTo>
                  <a:lnTo>
                    <a:pt x="451" y="656"/>
                  </a:lnTo>
                  <a:lnTo>
                    <a:pt x="451" y="656"/>
                  </a:lnTo>
                  <a:lnTo>
                    <a:pt x="451" y="636"/>
                  </a:lnTo>
                  <a:lnTo>
                    <a:pt x="451" y="636"/>
                  </a:lnTo>
                  <a:lnTo>
                    <a:pt x="472" y="636"/>
                  </a:lnTo>
                  <a:lnTo>
                    <a:pt x="472" y="636"/>
                  </a:lnTo>
                  <a:lnTo>
                    <a:pt x="472" y="636"/>
                  </a:lnTo>
                  <a:lnTo>
                    <a:pt x="472" y="636"/>
                  </a:lnTo>
                  <a:lnTo>
                    <a:pt x="472" y="636"/>
                  </a:lnTo>
                  <a:lnTo>
                    <a:pt x="472" y="615"/>
                  </a:lnTo>
                  <a:lnTo>
                    <a:pt x="492" y="594"/>
                  </a:lnTo>
                  <a:lnTo>
                    <a:pt x="492" y="594"/>
                  </a:lnTo>
                  <a:lnTo>
                    <a:pt x="492" y="594"/>
                  </a:lnTo>
                  <a:lnTo>
                    <a:pt x="492" y="594"/>
                  </a:lnTo>
                  <a:lnTo>
                    <a:pt x="492" y="594"/>
                  </a:lnTo>
                  <a:lnTo>
                    <a:pt x="492" y="574"/>
                  </a:lnTo>
                  <a:lnTo>
                    <a:pt x="492" y="574"/>
                  </a:lnTo>
                  <a:lnTo>
                    <a:pt x="492" y="574"/>
                  </a:lnTo>
                  <a:lnTo>
                    <a:pt x="492" y="574"/>
                  </a:lnTo>
                  <a:lnTo>
                    <a:pt x="513" y="554"/>
                  </a:lnTo>
                  <a:lnTo>
                    <a:pt x="534" y="554"/>
                  </a:lnTo>
                  <a:lnTo>
                    <a:pt x="534" y="554"/>
                  </a:lnTo>
                  <a:lnTo>
                    <a:pt x="534" y="554"/>
                  </a:lnTo>
                  <a:lnTo>
                    <a:pt x="534" y="554"/>
                  </a:lnTo>
                  <a:lnTo>
                    <a:pt x="534" y="554"/>
                  </a:lnTo>
                  <a:lnTo>
                    <a:pt x="534" y="554"/>
                  </a:lnTo>
                  <a:lnTo>
                    <a:pt x="534" y="554"/>
                  </a:lnTo>
                  <a:lnTo>
                    <a:pt x="534" y="554"/>
                  </a:lnTo>
                  <a:lnTo>
                    <a:pt x="554" y="554"/>
                  </a:lnTo>
                  <a:lnTo>
                    <a:pt x="554" y="554"/>
                  </a:lnTo>
                  <a:lnTo>
                    <a:pt x="554" y="554"/>
                  </a:lnTo>
                  <a:lnTo>
                    <a:pt x="574" y="554"/>
                  </a:lnTo>
                  <a:lnTo>
                    <a:pt x="574" y="533"/>
                  </a:lnTo>
                  <a:lnTo>
                    <a:pt x="595" y="533"/>
                  </a:lnTo>
                  <a:lnTo>
                    <a:pt x="595" y="533"/>
                  </a:lnTo>
                  <a:lnTo>
                    <a:pt x="595" y="533"/>
                  </a:lnTo>
                  <a:lnTo>
                    <a:pt x="616" y="533"/>
                  </a:lnTo>
                  <a:lnTo>
                    <a:pt x="616" y="533"/>
                  </a:lnTo>
                  <a:lnTo>
                    <a:pt x="616" y="533"/>
                  </a:lnTo>
                  <a:lnTo>
                    <a:pt x="616" y="533"/>
                  </a:lnTo>
                  <a:lnTo>
                    <a:pt x="616" y="554"/>
                  </a:lnTo>
                  <a:lnTo>
                    <a:pt x="616" y="554"/>
                  </a:lnTo>
                  <a:lnTo>
                    <a:pt x="636" y="554"/>
                  </a:lnTo>
                  <a:lnTo>
                    <a:pt x="636" y="554"/>
                  </a:lnTo>
                  <a:lnTo>
                    <a:pt x="636" y="554"/>
                  </a:lnTo>
                  <a:lnTo>
                    <a:pt x="636" y="533"/>
                  </a:lnTo>
                  <a:lnTo>
                    <a:pt x="656" y="533"/>
                  </a:lnTo>
                  <a:lnTo>
                    <a:pt x="656" y="554"/>
                  </a:lnTo>
                  <a:lnTo>
                    <a:pt x="656" y="554"/>
                  </a:lnTo>
                  <a:lnTo>
                    <a:pt x="656" y="554"/>
                  </a:lnTo>
                  <a:lnTo>
                    <a:pt x="677" y="554"/>
                  </a:lnTo>
                  <a:lnTo>
                    <a:pt x="677" y="554"/>
                  </a:lnTo>
                  <a:lnTo>
                    <a:pt x="677" y="554"/>
                  </a:lnTo>
                  <a:lnTo>
                    <a:pt x="698" y="533"/>
                  </a:lnTo>
                  <a:lnTo>
                    <a:pt x="698" y="533"/>
                  </a:lnTo>
                  <a:lnTo>
                    <a:pt x="698" y="533"/>
                  </a:lnTo>
                  <a:lnTo>
                    <a:pt x="718" y="533"/>
                  </a:lnTo>
                  <a:lnTo>
                    <a:pt x="718" y="533"/>
                  </a:lnTo>
                  <a:lnTo>
                    <a:pt x="718" y="533"/>
                  </a:lnTo>
                  <a:lnTo>
                    <a:pt x="718" y="533"/>
                  </a:lnTo>
                  <a:lnTo>
                    <a:pt x="718" y="533"/>
                  </a:lnTo>
                  <a:lnTo>
                    <a:pt x="718" y="512"/>
                  </a:lnTo>
                  <a:lnTo>
                    <a:pt x="718" y="512"/>
                  </a:lnTo>
                  <a:lnTo>
                    <a:pt x="718" y="512"/>
                  </a:lnTo>
                  <a:lnTo>
                    <a:pt x="738" y="512"/>
                  </a:lnTo>
                  <a:lnTo>
                    <a:pt x="738" y="512"/>
                  </a:lnTo>
                  <a:lnTo>
                    <a:pt x="738" y="512"/>
                  </a:lnTo>
                  <a:lnTo>
                    <a:pt x="738" y="512"/>
                  </a:lnTo>
                  <a:lnTo>
                    <a:pt x="738" y="512"/>
                  </a:lnTo>
                  <a:lnTo>
                    <a:pt x="738" y="512"/>
                  </a:lnTo>
                  <a:lnTo>
                    <a:pt x="759" y="533"/>
                  </a:lnTo>
                  <a:lnTo>
                    <a:pt x="759" y="533"/>
                  </a:lnTo>
                  <a:lnTo>
                    <a:pt x="759" y="512"/>
                  </a:lnTo>
                  <a:lnTo>
                    <a:pt x="759" y="512"/>
                  </a:lnTo>
                  <a:lnTo>
                    <a:pt x="759" y="492"/>
                  </a:lnTo>
                  <a:lnTo>
                    <a:pt x="759" y="472"/>
                  </a:lnTo>
                  <a:lnTo>
                    <a:pt x="759" y="451"/>
                  </a:lnTo>
                  <a:lnTo>
                    <a:pt x="759" y="451"/>
                  </a:lnTo>
                  <a:lnTo>
                    <a:pt x="759" y="451"/>
                  </a:lnTo>
                  <a:lnTo>
                    <a:pt x="759" y="430"/>
                  </a:lnTo>
                  <a:lnTo>
                    <a:pt x="780" y="430"/>
                  </a:lnTo>
                  <a:lnTo>
                    <a:pt x="780" y="430"/>
                  </a:lnTo>
                  <a:lnTo>
                    <a:pt x="820" y="430"/>
                  </a:lnTo>
                  <a:lnTo>
                    <a:pt x="820" y="430"/>
                  </a:lnTo>
                  <a:lnTo>
                    <a:pt x="820" y="410"/>
                  </a:lnTo>
                  <a:lnTo>
                    <a:pt x="820" y="410"/>
                  </a:lnTo>
                  <a:lnTo>
                    <a:pt x="820" y="389"/>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7" name="Freeform 25"/>
            <p:cNvSpPr>
              <a:spLocks noChangeArrowheads="1"/>
            </p:cNvSpPr>
            <p:nvPr/>
          </p:nvSpPr>
          <p:spPr bwMode="auto">
            <a:xfrm>
              <a:off x="6187379" y="4438815"/>
              <a:ext cx="651264" cy="469717"/>
            </a:xfrm>
            <a:custGeom>
              <a:avLst/>
              <a:gdLst/>
              <a:ahLst/>
              <a:cxnLst>
                <a:cxn ang="0">
                  <a:pos x="1723" y="20"/>
                </a:cxn>
                <a:cxn ang="0">
                  <a:pos x="1518" y="20"/>
                </a:cxn>
                <a:cxn ang="0">
                  <a:pos x="1333" y="61"/>
                </a:cxn>
                <a:cxn ang="0">
                  <a:pos x="1129" y="204"/>
                </a:cxn>
                <a:cxn ang="0">
                  <a:pos x="1026" y="286"/>
                </a:cxn>
                <a:cxn ang="0">
                  <a:pos x="862" y="308"/>
                </a:cxn>
                <a:cxn ang="0">
                  <a:pos x="431" y="308"/>
                </a:cxn>
                <a:cxn ang="0">
                  <a:pos x="164" y="348"/>
                </a:cxn>
                <a:cxn ang="0">
                  <a:pos x="164" y="225"/>
                </a:cxn>
                <a:cxn ang="0">
                  <a:pos x="62" y="246"/>
                </a:cxn>
                <a:cxn ang="0">
                  <a:pos x="0" y="308"/>
                </a:cxn>
                <a:cxn ang="0">
                  <a:pos x="21" y="410"/>
                </a:cxn>
                <a:cxn ang="0">
                  <a:pos x="42" y="472"/>
                </a:cxn>
                <a:cxn ang="0">
                  <a:pos x="62" y="512"/>
                </a:cxn>
                <a:cxn ang="0">
                  <a:pos x="124" y="554"/>
                </a:cxn>
                <a:cxn ang="0">
                  <a:pos x="206" y="615"/>
                </a:cxn>
                <a:cxn ang="0">
                  <a:pos x="206" y="697"/>
                </a:cxn>
                <a:cxn ang="0">
                  <a:pos x="164" y="779"/>
                </a:cxn>
                <a:cxn ang="0">
                  <a:pos x="82" y="800"/>
                </a:cxn>
                <a:cxn ang="0">
                  <a:pos x="82" y="861"/>
                </a:cxn>
                <a:cxn ang="0">
                  <a:pos x="124" y="984"/>
                </a:cxn>
                <a:cxn ang="0">
                  <a:pos x="144" y="1107"/>
                </a:cxn>
                <a:cxn ang="0">
                  <a:pos x="246" y="1148"/>
                </a:cxn>
                <a:cxn ang="0">
                  <a:pos x="267" y="1169"/>
                </a:cxn>
                <a:cxn ang="0">
                  <a:pos x="308" y="1251"/>
                </a:cxn>
                <a:cxn ang="0">
                  <a:pos x="308" y="1312"/>
                </a:cxn>
                <a:cxn ang="0">
                  <a:pos x="328" y="1394"/>
                </a:cxn>
                <a:cxn ang="0">
                  <a:pos x="410" y="1394"/>
                </a:cxn>
                <a:cxn ang="0">
                  <a:pos x="554" y="1394"/>
                </a:cxn>
                <a:cxn ang="0">
                  <a:pos x="636" y="1333"/>
                </a:cxn>
                <a:cxn ang="0">
                  <a:pos x="677" y="1292"/>
                </a:cxn>
                <a:cxn ang="0">
                  <a:pos x="739" y="1271"/>
                </a:cxn>
                <a:cxn ang="0">
                  <a:pos x="800" y="1292"/>
                </a:cxn>
                <a:cxn ang="0">
                  <a:pos x="862" y="1312"/>
                </a:cxn>
                <a:cxn ang="0">
                  <a:pos x="923" y="1353"/>
                </a:cxn>
                <a:cxn ang="0">
                  <a:pos x="1047" y="1333"/>
                </a:cxn>
                <a:cxn ang="0">
                  <a:pos x="1169" y="1333"/>
                </a:cxn>
                <a:cxn ang="0">
                  <a:pos x="1251" y="1312"/>
                </a:cxn>
                <a:cxn ang="0">
                  <a:pos x="1354" y="1271"/>
                </a:cxn>
                <a:cxn ang="0">
                  <a:pos x="1354" y="1210"/>
                </a:cxn>
                <a:cxn ang="0">
                  <a:pos x="1333" y="1148"/>
                </a:cxn>
                <a:cxn ang="0">
                  <a:pos x="1333" y="1107"/>
                </a:cxn>
                <a:cxn ang="0">
                  <a:pos x="1415" y="1066"/>
                </a:cxn>
                <a:cxn ang="0">
                  <a:pos x="1457" y="1005"/>
                </a:cxn>
                <a:cxn ang="0">
                  <a:pos x="1539" y="964"/>
                </a:cxn>
                <a:cxn ang="0">
                  <a:pos x="1600" y="923"/>
                </a:cxn>
                <a:cxn ang="0">
                  <a:pos x="1662" y="902"/>
                </a:cxn>
                <a:cxn ang="0">
                  <a:pos x="1785" y="943"/>
                </a:cxn>
                <a:cxn ang="0">
                  <a:pos x="1805" y="923"/>
                </a:cxn>
                <a:cxn ang="0">
                  <a:pos x="1867" y="902"/>
                </a:cxn>
                <a:cxn ang="0">
                  <a:pos x="1929" y="882"/>
                </a:cxn>
                <a:cxn ang="0">
                  <a:pos x="1887" y="840"/>
                </a:cxn>
                <a:cxn ang="0">
                  <a:pos x="1826" y="800"/>
                </a:cxn>
                <a:cxn ang="0">
                  <a:pos x="1805" y="758"/>
                </a:cxn>
                <a:cxn ang="0">
                  <a:pos x="1785" y="718"/>
                </a:cxn>
                <a:cxn ang="0">
                  <a:pos x="1744" y="718"/>
                </a:cxn>
                <a:cxn ang="0">
                  <a:pos x="1723" y="718"/>
                </a:cxn>
                <a:cxn ang="0">
                  <a:pos x="1765" y="636"/>
                </a:cxn>
                <a:cxn ang="0">
                  <a:pos x="1805" y="594"/>
                </a:cxn>
                <a:cxn ang="0">
                  <a:pos x="1805" y="430"/>
                </a:cxn>
                <a:cxn ang="0">
                  <a:pos x="1826" y="348"/>
                </a:cxn>
                <a:cxn ang="0">
                  <a:pos x="1949" y="246"/>
                </a:cxn>
              </a:cxnLst>
              <a:rect l="0" t="0" r="r" b="b"/>
              <a:pathLst>
                <a:path w="1991" h="1436">
                  <a:moveTo>
                    <a:pt x="1990" y="184"/>
                  </a:moveTo>
                  <a:lnTo>
                    <a:pt x="1990" y="164"/>
                  </a:lnTo>
                  <a:lnTo>
                    <a:pt x="1969" y="164"/>
                  </a:lnTo>
                  <a:lnTo>
                    <a:pt x="1969" y="164"/>
                  </a:lnTo>
                  <a:lnTo>
                    <a:pt x="1969" y="164"/>
                  </a:lnTo>
                  <a:lnTo>
                    <a:pt x="1969" y="102"/>
                  </a:lnTo>
                  <a:lnTo>
                    <a:pt x="1969" y="102"/>
                  </a:lnTo>
                  <a:lnTo>
                    <a:pt x="1929" y="102"/>
                  </a:lnTo>
                  <a:lnTo>
                    <a:pt x="1847" y="102"/>
                  </a:lnTo>
                  <a:lnTo>
                    <a:pt x="1785" y="82"/>
                  </a:lnTo>
                  <a:lnTo>
                    <a:pt x="1765" y="82"/>
                  </a:lnTo>
                  <a:lnTo>
                    <a:pt x="1744" y="40"/>
                  </a:lnTo>
                  <a:lnTo>
                    <a:pt x="1723" y="20"/>
                  </a:lnTo>
                  <a:lnTo>
                    <a:pt x="1723" y="20"/>
                  </a:lnTo>
                  <a:lnTo>
                    <a:pt x="1723" y="40"/>
                  </a:lnTo>
                  <a:lnTo>
                    <a:pt x="1703" y="40"/>
                  </a:lnTo>
                  <a:lnTo>
                    <a:pt x="1683" y="61"/>
                  </a:lnTo>
                  <a:lnTo>
                    <a:pt x="1662" y="40"/>
                  </a:lnTo>
                  <a:lnTo>
                    <a:pt x="1662" y="40"/>
                  </a:lnTo>
                  <a:lnTo>
                    <a:pt x="1641" y="20"/>
                  </a:lnTo>
                  <a:lnTo>
                    <a:pt x="1641" y="20"/>
                  </a:lnTo>
                  <a:lnTo>
                    <a:pt x="1621" y="40"/>
                  </a:lnTo>
                  <a:lnTo>
                    <a:pt x="1559" y="40"/>
                  </a:lnTo>
                  <a:lnTo>
                    <a:pt x="1559" y="40"/>
                  </a:lnTo>
                  <a:lnTo>
                    <a:pt x="1559" y="40"/>
                  </a:lnTo>
                  <a:lnTo>
                    <a:pt x="1559" y="40"/>
                  </a:lnTo>
                  <a:lnTo>
                    <a:pt x="1539" y="20"/>
                  </a:lnTo>
                  <a:lnTo>
                    <a:pt x="1518" y="20"/>
                  </a:lnTo>
                  <a:lnTo>
                    <a:pt x="1518" y="20"/>
                  </a:lnTo>
                  <a:lnTo>
                    <a:pt x="1518" y="0"/>
                  </a:lnTo>
                  <a:lnTo>
                    <a:pt x="1518" y="0"/>
                  </a:lnTo>
                  <a:lnTo>
                    <a:pt x="1518" y="20"/>
                  </a:lnTo>
                  <a:lnTo>
                    <a:pt x="1497" y="0"/>
                  </a:lnTo>
                  <a:lnTo>
                    <a:pt x="1477" y="0"/>
                  </a:lnTo>
                  <a:lnTo>
                    <a:pt x="1436" y="0"/>
                  </a:lnTo>
                  <a:lnTo>
                    <a:pt x="1436" y="0"/>
                  </a:lnTo>
                  <a:lnTo>
                    <a:pt x="1395" y="20"/>
                  </a:lnTo>
                  <a:lnTo>
                    <a:pt x="1375" y="40"/>
                  </a:lnTo>
                  <a:lnTo>
                    <a:pt x="1354" y="40"/>
                  </a:lnTo>
                  <a:lnTo>
                    <a:pt x="1354" y="40"/>
                  </a:lnTo>
                  <a:lnTo>
                    <a:pt x="1354" y="40"/>
                  </a:lnTo>
                  <a:lnTo>
                    <a:pt x="1333" y="61"/>
                  </a:lnTo>
                  <a:lnTo>
                    <a:pt x="1333" y="61"/>
                  </a:lnTo>
                  <a:lnTo>
                    <a:pt x="1333" y="61"/>
                  </a:lnTo>
                  <a:lnTo>
                    <a:pt x="1313" y="61"/>
                  </a:lnTo>
                  <a:lnTo>
                    <a:pt x="1251" y="82"/>
                  </a:lnTo>
                  <a:lnTo>
                    <a:pt x="1231" y="82"/>
                  </a:lnTo>
                  <a:lnTo>
                    <a:pt x="1231" y="82"/>
                  </a:lnTo>
                  <a:lnTo>
                    <a:pt x="1211" y="102"/>
                  </a:lnTo>
                  <a:lnTo>
                    <a:pt x="1190" y="122"/>
                  </a:lnTo>
                  <a:lnTo>
                    <a:pt x="1169" y="122"/>
                  </a:lnTo>
                  <a:lnTo>
                    <a:pt x="1169" y="143"/>
                  </a:lnTo>
                  <a:lnTo>
                    <a:pt x="1149" y="143"/>
                  </a:lnTo>
                  <a:lnTo>
                    <a:pt x="1149" y="164"/>
                  </a:lnTo>
                  <a:lnTo>
                    <a:pt x="1129" y="184"/>
                  </a:lnTo>
                  <a:lnTo>
                    <a:pt x="1129" y="204"/>
                  </a:lnTo>
                  <a:lnTo>
                    <a:pt x="1129" y="204"/>
                  </a:lnTo>
                  <a:lnTo>
                    <a:pt x="1108" y="225"/>
                  </a:lnTo>
                  <a:lnTo>
                    <a:pt x="1108" y="225"/>
                  </a:lnTo>
                  <a:lnTo>
                    <a:pt x="1087" y="246"/>
                  </a:lnTo>
                  <a:lnTo>
                    <a:pt x="1087" y="246"/>
                  </a:lnTo>
                  <a:lnTo>
                    <a:pt x="1087" y="266"/>
                  </a:lnTo>
                  <a:lnTo>
                    <a:pt x="1067" y="266"/>
                  </a:lnTo>
                  <a:lnTo>
                    <a:pt x="1067" y="266"/>
                  </a:lnTo>
                  <a:lnTo>
                    <a:pt x="1047" y="266"/>
                  </a:lnTo>
                  <a:lnTo>
                    <a:pt x="1047" y="266"/>
                  </a:lnTo>
                  <a:lnTo>
                    <a:pt x="1047" y="286"/>
                  </a:lnTo>
                  <a:lnTo>
                    <a:pt x="1026" y="286"/>
                  </a:lnTo>
                  <a:lnTo>
                    <a:pt x="1026" y="286"/>
                  </a:lnTo>
                  <a:lnTo>
                    <a:pt x="1026" y="286"/>
                  </a:lnTo>
                  <a:lnTo>
                    <a:pt x="1026" y="286"/>
                  </a:lnTo>
                  <a:lnTo>
                    <a:pt x="1005" y="308"/>
                  </a:lnTo>
                  <a:lnTo>
                    <a:pt x="1005" y="308"/>
                  </a:lnTo>
                  <a:lnTo>
                    <a:pt x="985" y="308"/>
                  </a:lnTo>
                  <a:lnTo>
                    <a:pt x="985" y="308"/>
                  </a:lnTo>
                  <a:lnTo>
                    <a:pt x="985" y="308"/>
                  </a:lnTo>
                  <a:lnTo>
                    <a:pt x="964" y="308"/>
                  </a:lnTo>
                  <a:lnTo>
                    <a:pt x="964" y="308"/>
                  </a:lnTo>
                  <a:lnTo>
                    <a:pt x="944" y="308"/>
                  </a:lnTo>
                  <a:lnTo>
                    <a:pt x="923" y="308"/>
                  </a:lnTo>
                  <a:lnTo>
                    <a:pt x="923" y="308"/>
                  </a:lnTo>
                  <a:lnTo>
                    <a:pt x="923" y="286"/>
                  </a:lnTo>
                  <a:lnTo>
                    <a:pt x="903" y="286"/>
                  </a:lnTo>
                  <a:lnTo>
                    <a:pt x="862" y="308"/>
                  </a:lnTo>
                  <a:lnTo>
                    <a:pt x="821" y="286"/>
                  </a:lnTo>
                  <a:lnTo>
                    <a:pt x="759" y="308"/>
                  </a:lnTo>
                  <a:lnTo>
                    <a:pt x="739" y="308"/>
                  </a:lnTo>
                  <a:lnTo>
                    <a:pt x="739" y="308"/>
                  </a:lnTo>
                  <a:lnTo>
                    <a:pt x="677" y="286"/>
                  </a:lnTo>
                  <a:lnTo>
                    <a:pt x="657" y="286"/>
                  </a:lnTo>
                  <a:lnTo>
                    <a:pt x="657" y="308"/>
                  </a:lnTo>
                  <a:lnTo>
                    <a:pt x="636" y="308"/>
                  </a:lnTo>
                  <a:lnTo>
                    <a:pt x="636" y="308"/>
                  </a:lnTo>
                  <a:lnTo>
                    <a:pt x="636" y="308"/>
                  </a:lnTo>
                  <a:lnTo>
                    <a:pt x="575" y="328"/>
                  </a:lnTo>
                  <a:lnTo>
                    <a:pt x="575" y="328"/>
                  </a:lnTo>
                  <a:lnTo>
                    <a:pt x="452" y="308"/>
                  </a:lnTo>
                  <a:lnTo>
                    <a:pt x="431" y="308"/>
                  </a:lnTo>
                  <a:lnTo>
                    <a:pt x="431" y="308"/>
                  </a:lnTo>
                  <a:lnTo>
                    <a:pt x="410" y="328"/>
                  </a:lnTo>
                  <a:lnTo>
                    <a:pt x="390" y="328"/>
                  </a:lnTo>
                  <a:lnTo>
                    <a:pt x="390" y="328"/>
                  </a:lnTo>
                  <a:lnTo>
                    <a:pt x="349" y="308"/>
                  </a:lnTo>
                  <a:lnTo>
                    <a:pt x="308" y="308"/>
                  </a:lnTo>
                  <a:lnTo>
                    <a:pt x="267" y="308"/>
                  </a:lnTo>
                  <a:lnTo>
                    <a:pt x="267" y="328"/>
                  </a:lnTo>
                  <a:lnTo>
                    <a:pt x="246" y="328"/>
                  </a:lnTo>
                  <a:lnTo>
                    <a:pt x="246" y="328"/>
                  </a:lnTo>
                  <a:lnTo>
                    <a:pt x="226" y="348"/>
                  </a:lnTo>
                  <a:lnTo>
                    <a:pt x="164" y="348"/>
                  </a:lnTo>
                  <a:lnTo>
                    <a:pt x="164" y="348"/>
                  </a:lnTo>
                  <a:lnTo>
                    <a:pt x="164" y="348"/>
                  </a:lnTo>
                  <a:lnTo>
                    <a:pt x="144" y="328"/>
                  </a:lnTo>
                  <a:lnTo>
                    <a:pt x="144" y="328"/>
                  </a:lnTo>
                  <a:lnTo>
                    <a:pt x="144" y="286"/>
                  </a:lnTo>
                  <a:lnTo>
                    <a:pt x="164" y="286"/>
                  </a:lnTo>
                  <a:lnTo>
                    <a:pt x="164" y="266"/>
                  </a:lnTo>
                  <a:lnTo>
                    <a:pt x="164" y="266"/>
                  </a:lnTo>
                  <a:lnTo>
                    <a:pt x="185" y="266"/>
                  </a:lnTo>
                  <a:lnTo>
                    <a:pt x="185" y="266"/>
                  </a:lnTo>
                  <a:lnTo>
                    <a:pt x="206" y="266"/>
                  </a:lnTo>
                  <a:lnTo>
                    <a:pt x="206" y="246"/>
                  </a:lnTo>
                  <a:lnTo>
                    <a:pt x="185" y="225"/>
                  </a:lnTo>
                  <a:lnTo>
                    <a:pt x="185" y="225"/>
                  </a:lnTo>
                  <a:lnTo>
                    <a:pt x="185" y="225"/>
                  </a:lnTo>
                  <a:lnTo>
                    <a:pt x="164" y="225"/>
                  </a:lnTo>
                  <a:lnTo>
                    <a:pt x="144" y="225"/>
                  </a:lnTo>
                  <a:lnTo>
                    <a:pt x="82" y="184"/>
                  </a:lnTo>
                  <a:lnTo>
                    <a:pt x="62" y="184"/>
                  </a:lnTo>
                  <a:lnTo>
                    <a:pt x="62" y="204"/>
                  </a:lnTo>
                  <a:lnTo>
                    <a:pt x="62" y="204"/>
                  </a:lnTo>
                  <a:lnTo>
                    <a:pt x="62" y="204"/>
                  </a:lnTo>
                  <a:lnTo>
                    <a:pt x="62" y="204"/>
                  </a:lnTo>
                  <a:lnTo>
                    <a:pt x="62" y="225"/>
                  </a:lnTo>
                  <a:lnTo>
                    <a:pt x="62" y="225"/>
                  </a:lnTo>
                  <a:lnTo>
                    <a:pt x="62" y="225"/>
                  </a:lnTo>
                  <a:lnTo>
                    <a:pt x="62" y="225"/>
                  </a:lnTo>
                  <a:lnTo>
                    <a:pt x="62" y="225"/>
                  </a:lnTo>
                  <a:lnTo>
                    <a:pt x="62" y="246"/>
                  </a:lnTo>
                  <a:lnTo>
                    <a:pt x="62" y="246"/>
                  </a:lnTo>
                  <a:lnTo>
                    <a:pt x="62" y="246"/>
                  </a:lnTo>
                  <a:lnTo>
                    <a:pt x="62" y="246"/>
                  </a:lnTo>
                  <a:lnTo>
                    <a:pt x="62" y="266"/>
                  </a:lnTo>
                  <a:lnTo>
                    <a:pt x="62" y="266"/>
                  </a:lnTo>
                  <a:lnTo>
                    <a:pt x="42" y="266"/>
                  </a:lnTo>
                  <a:lnTo>
                    <a:pt x="42" y="266"/>
                  </a:lnTo>
                  <a:lnTo>
                    <a:pt x="42" y="266"/>
                  </a:lnTo>
                  <a:lnTo>
                    <a:pt x="42" y="286"/>
                  </a:lnTo>
                  <a:lnTo>
                    <a:pt x="42" y="286"/>
                  </a:lnTo>
                  <a:lnTo>
                    <a:pt x="21" y="286"/>
                  </a:lnTo>
                  <a:lnTo>
                    <a:pt x="21" y="286"/>
                  </a:lnTo>
                  <a:lnTo>
                    <a:pt x="21" y="286"/>
                  </a:lnTo>
                  <a:lnTo>
                    <a:pt x="0" y="286"/>
                  </a:lnTo>
                  <a:lnTo>
                    <a:pt x="0" y="308"/>
                  </a:lnTo>
                  <a:lnTo>
                    <a:pt x="0" y="308"/>
                  </a:lnTo>
                  <a:lnTo>
                    <a:pt x="0" y="328"/>
                  </a:lnTo>
                  <a:lnTo>
                    <a:pt x="0" y="328"/>
                  </a:lnTo>
                  <a:lnTo>
                    <a:pt x="0" y="328"/>
                  </a:lnTo>
                  <a:lnTo>
                    <a:pt x="0" y="328"/>
                  </a:lnTo>
                  <a:lnTo>
                    <a:pt x="0" y="328"/>
                  </a:lnTo>
                  <a:lnTo>
                    <a:pt x="0" y="348"/>
                  </a:lnTo>
                  <a:lnTo>
                    <a:pt x="0" y="369"/>
                  </a:lnTo>
                  <a:lnTo>
                    <a:pt x="0" y="369"/>
                  </a:lnTo>
                  <a:lnTo>
                    <a:pt x="0" y="390"/>
                  </a:lnTo>
                  <a:lnTo>
                    <a:pt x="0" y="390"/>
                  </a:lnTo>
                  <a:lnTo>
                    <a:pt x="0" y="410"/>
                  </a:lnTo>
                  <a:lnTo>
                    <a:pt x="21" y="410"/>
                  </a:lnTo>
                  <a:lnTo>
                    <a:pt x="21" y="410"/>
                  </a:lnTo>
                  <a:lnTo>
                    <a:pt x="21" y="410"/>
                  </a:lnTo>
                  <a:lnTo>
                    <a:pt x="21" y="430"/>
                  </a:lnTo>
                  <a:lnTo>
                    <a:pt x="21" y="430"/>
                  </a:lnTo>
                  <a:lnTo>
                    <a:pt x="21" y="430"/>
                  </a:lnTo>
                  <a:lnTo>
                    <a:pt x="21" y="430"/>
                  </a:lnTo>
                  <a:lnTo>
                    <a:pt x="21" y="451"/>
                  </a:lnTo>
                  <a:lnTo>
                    <a:pt x="42" y="451"/>
                  </a:lnTo>
                  <a:lnTo>
                    <a:pt x="42" y="451"/>
                  </a:lnTo>
                  <a:lnTo>
                    <a:pt x="42" y="451"/>
                  </a:lnTo>
                  <a:lnTo>
                    <a:pt x="42" y="472"/>
                  </a:lnTo>
                  <a:lnTo>
                    <a:pt x="42" y="472"/>
                  </a:lnTo>
                  <a:lnTo>
                    <a:pt x="42" y="472"/>
                  </a:lnTo>
                  <a:lnTo>
                    <a:pt x="42" y="472"/>
                  </a:lnTo>
                  <a:lnTo>
                    <a:pt x="42" y="472"/>
                  </a:lnTo>
                  <a:lnTo>
                    <a:pt x="42" y="472"/>
                  </a:lnTo>
                  <a:lnTo>
                    <a:pt x="42" y="472"/>
                  </a:lnTo>
                  <a:lnTo>
                    <a:pt x="42" y="472"/>
                  </a:lnTo>
                  <a:lnTo>
                    <a:pt x="42" y="472"/>
                  </a:lnTo>
                  <a:lnTo>
                    <a:pt x="42" y="472"/>
                  </a:lnTo>
                  <a:lnTo>
                    <a:pt x="42" y="472"/>
                  </a:lnTo>
                  <a:lnTo>
                    <a:pt x="42" y="472"/>
                  </a:lnTo>
                  <a:lnTo>
                    <a:pt x="42" y="472"/>
                  </a:lnTo>
                  <a:lnTo>
                    <a:pt x="42" y="472"/>
                  </a:lnTo>
                  <a:lnTo>
                    <a:pt x="42" y="492"/>
                  </a:lnTo>
                  <a:lnTo>
                    <a:pt x="42" y="492"/>
                  </a:lnTo>
                  <a:lnTo>
                    <a:pt x="42" y="492"/>
                  </a:lnTo>
                  <a:lnTo>
                    <a:pt x="62" y="492"/>
                  </a:lnTo>
                  <a:lnTo>
                    <a:pt x="62" y="512"/>
                  </a:lnTo>
                  <a:lnTo>
                    <a:pt x="62" y="512"/>
                  </a:lnTo>
                  <a:lnTo>
                    <a:pt x="82" y="533"/>
                  </a:lnTo>
                  <a:lnTo>
                    <a:pt x="82" y="533"/>
                  </a:lnTo>
                  <a:lnTo>
                    <a:pt x="82" y="533"/>
                  </a:lnTo>
                  <a:lnTo>
                    <a:pt x="82" y="533"/>
                  </a:lnTo>
                  <a:lnTo>
                    <a:pt x="103" y="533"/>
                  </a:lnTo>
                  <a:lnTo>
                    <a:pt x="103" y="533"/>
                  </a:lnTo>
                  <a:lnTo>
                    <a:pt x="103" y="533"/>
                  </a:lnTo>
                  <a:lnTo>
                    <a:pt x="103" y="533"/>
                  </a:lnTo>
                  <a:lnTo>
                    <a:pt x="103" y="533"/>
                  </a:lnTo>
                  <a:lnTo>
                    <a:pt x="124" y="554"/>
                  </a:lnTo>
                  <a:lnTo>
                    <a:pt x="124" y="554"/>
                  </a:lnTo>
                  <a:lnTo>
                    <a:pt x="124" y="554"/>
                  </a:lnTo>
                  <a:lnTo>
                    <a:pt x="124" y="554"/>
                  </a:lnTo>
                  <a:lnTo>
                    <a:pt x="124" y="554"/>
                  </a:lnTo>
                  <a:lnTo>
                    <a:pt x="124" y="554"/>
                  </a:lnTo>
                  <a:lnTo>
                    <a:pt x="144" y="554"/>
                  </a:lnTo>
                  <a:lnTo>
                    <a:pt x="144" y="554"/>
                  </a:lnTo>
                  <a:lnTo>
                    <a:pt x="144" y="554"/>
                  </a:lnTo>
                  <a:lnTo>
                    <a:pt x="164" y="574"/>
                  </a:lnTo>
                  <a:lnTo>
                    <a:pt x="164" y="574"/>
                  </a:lnTo>
                  <a:lnTo>
                    <a:pt x="164" y="574"/>
                  </a:lnTo>
                  <a:lnTo>
                    <a:pt x="185" y="594"/>
                  </a:lnTo>
                  <a:lnTo>
                    <a:pt x="185" y="594"/>
                  </a:lnTo>
                  <a:lnTo>
                    <a:pt x="185" y="594"/>
                  </a:lnTo>
                  <a:lnTo>
                    <a:pt x="185" y="594"/>
                  </a:lnTo>
                  <a:lnTo>
                    <a:pt x="206" y="615"/>
                  </a:lnTo>
                  <a:lnTo>
                    <a:pt x="206" y="615"/>
                  </a:lnTo>
                  <a:lnTo>
                    <a:pt x="206" y="615"/>
                  </a:lnTo>
                  <a:lnTo>
                    <a:pt x="226" y="615"/>
                  </a:lnTo>
                  <a:lnTo>
                    <a:pt x="226" y="615"/>
                  </a:lnTo>
                  <a:lnTo>
                    <a:pt x="226" y="636"/>
                  </a:lnTo>
                  <a:lnTo>
                    <a:pt x="226" y="636"/>
                  </a:lnTo>
                  <a:lnTo>
                    <a:pt x="226" y="656"/>
                  </a:lnTo>
                  <a:lnTo>
                    <a:pt x="226" y="656"/>
                  </a:lnTo>
                  <a:lnTo>
                    <a:pt x="226" y="676"/>
                  </a:lnTo>
                  <a:lnTo>
                    <a:pt x="226" y="676"/>
                  </a:lnTo>
                  <a:lnTo>
                    <a:pt x="226" y="676"/>
                  </a:lnTo>
                  <a:lnTo>
                    <a:pt x="206" y="676"/>
                  </a:lnTo>
                  <a:lnTo>
                    <a:pt x="206" y="676"/>
                  </a:lnTo>
                  <a:lnTo>
                    <a:pt x="206" y="697"/>
                  </a:lnTo>
                  <a:lnTo>
                    <a:pt x="206" y="697"/>
                  </a:lnTo>
                  <a:lnTo>
                    <a:pt x="206" y="718"/>
                  </a:lnTo>
                  <a:lnTo>
                    <a:pt x="185" y="718"/>
                  </a:lnTo>
                  <a:lnTo>
                    <a:pt x="185" y="718"/>
                  </a:lnTo>
                  <a:lnTo>
                    <a:pt x="185" y="718"/>
                  </a:lnTo>
                  <a:lnTo>
                    <a:pt x="185" y="718"/>
                  </a:lnTo>
                  <a:lnTo>
                    <a:pt x="185" y="718"/>
                  </a:lnTo>
                  <a:lnTo>
                    <a:pt x="185" y="718"/>
                  </a:lnTo>
                  <a:lnTo>
                    <a:pt x="185" y="718"/>
                  </a:lnTo>
                  <a:lnTo>
                    <a:pt x="185" y="738"/>
                  </a:lnTo>
                  <a:lnTo>
                    <a:pt x="185" y="738"/>
                  </a:lnTo>
                  <a:lnTo>
                    <a:pt x="164" y="758"/>
                  </a:lnTo>
                  <a:lnTo>
                    <a:pt x="164" y="758"/>
                  </a:lnTo>
                  <a:lnTo>
                    <a:pt x="164" y="758"/>
                  </a:lnTo>
                  <a:lnTo>
                    <a:pt x="164" y="779"/>
                  </a:lnTo>
                  <a:lnTo>
                    <a:pt x="164" y="779"/>
                  </a:lnTo>
                  <a:lnTo>
                    <a:pt x="144" y="779"/>
                  </a:lnTo>
                  <a:lnTo>
                    <a:pt x="124" y="779"/>
                  </a:lnTo>
                  <a:lnTo>
                    <a:pt x="124" y="779"/>
                  </a:lnTo>
                  <a:lnTo>
                    <a:pt x="103" y="779"/>
                  </a:lnTo>
                  <a:lnTo>
                    <a:pt x="103" y="779"/>
                  </a:lnTo>
                  <a:lnTo>
                    <a:pt x="103" y="779"/>
                  </a:lnTo>
                  <a:lnTo>
                    <a:pt x="103" y="779"/>
                  </a:lnTo>
                  <a:lnTo>
                    <a:pt x="103" y="779"/>
                  </a:lnTo>
                  <a:lnTo>
                    <a:pt x="103" y="779"/>
                  </a:lnTo>
                  <a:lnTo>
                    <a:pt x="103" y="779"/>
                  </a:lnTo>
                  <a:lnTo>
                    <a:pt x="82" y="800"/>
                  </a:lnTo>
                  <a:lnTo>
                    <a:pt x="82" y="800"/>
                  </a:lnTo>
                  <a:lnTo>
                    <a:pt x="82" y="800"/>
                  </a:lnTo>
                  <a:lnTo>
                    <a:pt x="82" y="800"/>
                  </a:lnTo>
                  <a:lnTo>
                    <a:pt x="82" y="820"/>
                  </a:lnTo>
                  <a:lnTo>
                    <a:pt x="82" y="820"/>
                  </a:lnTo>
                  <a:lnTo>
                    <a:pt x="82" y="820"/>
                  </a:lnTo>
                  <a:lnTo>
                    <a:pt x="82" y="820"/>
                  </a:lnTo>
                  <a:lnTo>
                    <a:pt x="82" y="840"/>
                  </a:lnTo>
                  <a:lnTo>
                    <a:pt x="82" y="840"/>
                  </a:lnTo>
                  <a:lnTo>
                    <a:pt x="103" y="840"/>
                  </a:lnTo>
                  <a:lnTo>
                    <a:pt x="103" y="840"/>
                  </a:lnTo>
                  <a:lnTo>
                    <a:pt x="103" y="840"/>
                  </a:lnTo>
                  <a:lnTo>
                    <a:pt x="103" y="840"/>
                  </a:lnTo>
                  <a:lnTo>
                    <a:pt x="103" y="840"/>
                  </a:lnTo>
                  <a:lnTo>
                    <a:pt x="103" y="861"/>
                  </a:lnTo>
                  <a:lnTo>
                    <a:pt x="82" y="861"/>
                  </a:lnTo>
                  <a:lnTo>
                    <a:pt x="82" y="882"/>
                  </a:lnTo>
                  <a:lnTo>
                    <a:pt x="82" y="882"/>
                  </a:lnTo>
                  <a:lnTo>
                    <a:pt x="82" y="902"/>
                  </a:lnTo>
                  <a:lnTo>
                    <a:pt x="82" y="902"/>
                  </a:lnTo>
                  <a:lnTo>
                    <a:pt x="82" y="923"/>
                  </a:lnTo>
                  <a:lnTo>
                    <a:pt x="82" y="923"/>
                  </a:lnTo>
                  <a:lnTo>
                    <a:pt x="103" y="943"/>
                  </a:lnTo>
                  <a:lnTo>
                    <a:pt x="124" y="943"/>
                  </a:lnTo>
                  <a:lnTo>
                    <a:pt x="124" y="943"/>
                  </a:lnTo>
                  <a:lnTo>
                    <a:pt x="124" y="943"/>
                  </a:lnTo>
                  <a:lnTo>
                    <a:pt x="124" y="943"/>
                  </a:lnTo>
                  <a:lnTo>
                    <a:pt x="124" y="964"/>
                  </a:lnTo>
                  <a:lnTo>
                    <a:pt x="124" y="964"/>
                  </a:lnTo>
                  <a:lnTo>
                    <a:pt x="124" y="984"/>
                  </a:lnTo>
                  <a:lnTo>
                    <a:pt x="124" y="984"/>
                  </a:lnTo>
                  <a:lnTo>
                    <a:pt x="124" y="984"/>
                  </a:lnTo>
                  <a:lnTo>
                    <a:pt x="124" y="984"/>
                  </a:lnTo>
                  <a:lnTo>
                    <a:pt x="124" y="1005"/>
                  </a:lnTo>
                  <a:lnTo>
                    <a:pt x="103" y="1005"/>
                  </a:lnTo>
                  <a:lnTo>
                    <a:pt x="103" y="1025"/>
                  </a:lnTo>
                  <a:lnTo>
                    <a:pt x="103" y="1025"/>
                  </a:lnTo>
                  <a:lnTo>
                    <a:pt x="103" y="1025"/>
                  </a:lnTo>
                  <a:lnTo>
                    <a:pt x="82" y="1025"/>
                  </a:lnTo>
                  <a:lnTo>
                    <a:pt x="82" y="1046"/>
                  </a:lnTo>
                  <a:lnTo>
                    <a:pt x="124" y="1066"/>
                  </a:lnTo>
                  <a:lnTo>
                    <a:pt x="124" y="1087"/>
                  </a:lnTo>
                  <a:lnTo>
                    <a:pt x="144" y="1087"/>
                  </a:lnTo>
                  <a:lnTo>
                    <a:pt x="144" y="1107"/>
                  </a:lnTo>
                  <a:lnTo>
                    <a:pt x="144" y="1107"/>
                  </a:lnTo>
                  <a:lnTo>
                    <a:pt x="144" y="1107"/>
                  </a:lnTo>
                  <a:lnTo>
                    <a:pt x="185" y="1128"/>
                  </a:lnTo>
                  <a:lnTo>
                    <a:pt x="185" y="1128"/>
                  </a:lnTo>
                  <a:lnTo>
                    <a:pt x="206" y="1128"/>
                  </a:lnTo>
                  <a:lnTo>
                    <a:pt x="206" y="1128"/>
                  </a:lnTo>
                  <a:lnTo>
                    <a:pt x="206" y="1128"/>
                  </a:lnTo>
                  <a:lnTo>
                    <a:pt x="206" y="1128"/>
                  </a:lnTo>
                  <a:lnTo>
                    <a:pt x="206" y="1128"/>
                  </a:lnTo>
                  <a:lnTo>
                    <a:pt x="226" y="1128"/>
                  </a:lnTo>
                  <a:lnTo>
                    <a:pt x="226" y="1128"/>
                  </a:lnTo>
                  <a:lnTo>
                    <a:pt x="226" y="1128"/>
                  </a:lnTo>
                  <a:lnTo>
                    <a:pt x="226" y="1128"/>
                  </a:lnTo>
                  <a:lnTo>
                    <a:pt x="246" y="1148"/>
                  </a:lnTo>
                  <a:lnTo>
                    <a:pt x="246" y="1148"/>
                  </a:lnTo>
                  <a:lnTo>
                    <a:pt x="246" y="1148"/>
                  </a:lnTo>
                  <a:lnTo>
                    <a:pt x="246" y="1148"/>
                  </a:lnTo>
                  <a:lnTo>
                    <a:pt x="246" y="1148"/>
                  </a:lnTo>
                  <a:lnTo>
                    <a:pt x="246" y="1148"/>
                  </a:lnTo>
                  <a:lnTo>
                    <a:pt x="246" y="1148"/>
                  </a:lnTo>
                  <a:lnTo>
                    <a:pt x="246" y="1148"/>
                  </a:lnTo>
                  <a:lnTo>
                    <a:pt x="267" y="1148"/>
                  </a:lnTo>
                  <a:lnTo>
                    <a:pt x="267" y="1148"/>
                  </a:lnTo>
                  <a:lnTo>
                    <a:pt x="267" y="1148"/>
                  </a:lnTo>
                  <a:lnTo>
                    <a:pt x="267" y="1148"/>
                  </a:lnTo>
                  <a:lnTo>
                    <a:pt x="267" y="1148"/>
                  </a:lnTo>
                  <a:lnTo>
                    <a:pt x="267" y="1169"/>
                  </a:lnTo>
                  <a:lnTo>
                    <a:pt x="267" y="1169"/>
                  </a:lnTo>
                  <a:lnTo>
                    <a:pt x="267" y="1189"/>
                  </a:lnTo>
                  <a:lnTo>
                    <a:pt x="267" y="1189"/>
                  </a:lnTo>
                  <a:lnTo>
                    <a:pt x="267" y="1189"/>
                  </a:lnTo>
                  <a:lnTo>
                    <a:pt x="267" y="1210"/>
                  </a:lnTo>
                  <a:lnTo>
                    <a:pt x="267" y="1210"/>
                  </a:lnTo>
                  <a:lnTo>
                    <a:pt x="267" y="1210"/>
                  </a:lnTo>
                  <a:lnTo>
                    <a:pt x="288" y="1210"/>
                  </a:lnTo>
                  <a:lnTo>
                    <a:pt x="288" y="1210"/>
                  </a:lnTo>
                  <a:lnTo>
                    <a:pt x="288" y="1210"/>
                  </a:lnTo>
                  <a:lnTo>
                    <a:pt x="288" y="1210"/>
                  </a:lnTo>
                  <a:lnTo>
                    <a:pt x="288" y="1230"/>
                  </a:lnTo>
                  <a:lnTo>
                    <a:pt x="308" y="1251"/>
                  </a:lnTo>
                  <a:lnTo>
                    <a:pt x="308" y="1251"/>
                  </a:lnTo>
                  <a:lnTo>
                    <a:pt x="308" y="1251"/>
                  </a:lnTo>
                  <a:lnTo>
                    <a:pt x="308" y="1251"/>
                  </a:lnTo>
                  <a:lnTo>
                    <a:pt x="328" y="1251"/>
                  </a:lnTo>
                  <a:lnTo>
                    <a:pt x="328" y="1251"/>
                  </a:lnTo>
                  <a:lnTo>
                    <a:pt x="328" y="1271"/>
                  </a:lnTo>
                  <a:lnTo>
                    <a:pt x="328" y="1271"/>
                  </a:lnTo>
                  <a:lnTo>
                    <a:pt x="328" y="1292"/>
                  </a:lnTo>
                  <a:lnTo>
                    <a:pt x="328" y="1292"/>
                  </a:lnTo>
                  <a:lnTo>
                    <a:pt x="328" y="1292"/>
                  </a:lnTo>
                  <a:lnTo>
                    <a:pt x="308" y="1292"/>
                  </a:lnTo>
                  <a:lnTo>
                    <a:pt x="308" y="1292"/>
                  </a:lnTo>
                  <a:lnTo>
                    <a:pt x="308" y="1312"/>
                  </a:lnTo>
                  <a:lnTo>
                    <a:pt x="308" y="1312"/>
                  </a:lnTo>
                  <a:lnTo>
                    <a:pt x="308" y="1312"/>
                  </a:lnTo>
                  <a:lnTo>
                    <a:pt x="308" y="1312"/>
                  </a:lnTo>
                  <a:lnTo>
                    <a:pt x="308" y="1312"/>
                  </a:lnTo>
                  <a:lnTo>
                    <a:pt x="308" y="1333"/>
                  </a:lnTo>
                  <a:lnTo>
                    <a:pt x="308" y="1333"/>
                  </a:lnTo>
                  <a:lnTo>
                    <a:pt x="308" y="1333"/>
                  </a:lnTo>
                  <a:lnTo>
                    <a:pt x="308" y="1333"/>
                  </a:lnTo>
                  <a:lnTo>
                    <a:pt x="308" y="1333"/>
                  </a:lnTo>
                  <a:lnTo>
                    <a:pt x="308" y="1353"/>
                  </a:lnTo>
                  <a:lnTo>
                    <a:pt x="308" y="1353"/>
                  </a:lnTo>
                  <a:lnTo>
                    <a:pt x="328" y="1374"/>
                  </a:lnTo>
                  <a:lnTo>
                    <a:pt x="328" y="1394"/>
                  </a:lnTo>
                  <a:lnTo>
                    <a:pt x="328" y="1394"/>
                  </a:lnTo>
                  <a:lnTo>
                    <a:pt x="328" y="1394"/>
                  </a:lnTo>
                  <a:lnTo>
                    <a:pt x="328" y="1394"/>
                  </a:lnTo>
                  <a:lnTo>
                    <a:pt x="328" y="1394"/>
                  </a:lnTo>
                  <a:lnTo>
                    <a:pt x="328" y="1394"/>
                  </a:lnTo>
                  <a:lnTo>
                    <a:pt x="328" y="1415"/>
                  </a:lnTo>
                  <a:lnTo>
                    <a:pt x="328" y="1415"/>
                  </a:lnTo>
                  <a:lnTo>
                    <a:pt x="328" y="1435"/>
                  </a:lnTo>
                  <a:lnTo>
                    <a:pt x="328" y="1435"/>
                  </a:lnTo>
                  <a:lnTo>
                    <a:pt x="390" y="1435"/>
                  </a:lnTo>
                  <a:lnTo>
                    <a:pt x="390" y="1435"/>
                  </a:lnTo>
                  <a:lnTo>
                    <a:pt x="410" y="1435"/>
                  </a:lnTo>
                  <a:lnTo>
                    <a:pt x="410" y="1435"/>
                  </a:lnTo>
                  <a:lnTo>
                    <a:pt x="410" y="1415"/>
                  </a:lnTo>
                  <a:lnTo>
                    <a:pt x="410" y="1415"/>
                  </a:lnTo>
                  <a:lnTo>
                    <a:pt x="410" y="1415"/>
                  </a:lnTo>
                  <a:lnTo>
                    <a:pt x="410" y="1415"/>
                  </a:lnTo>
                  <a:lnTo>
                    <a:pt x="410" y="1394"/>
                  </a:lnTo>
                  <a:lnTo>
                    <a:pt x="431" y="1394"/>
                  </a:lnTo>
                  <a:lnTo>
                    <a:pt x="431" y="1394"/>
                  </a:lnTo>
                  <a:lnTo>
                    <a:pt x="431" y="1394"/>
                  </a:lnTo>
                  <a:lnTo>
                    <a:pt x="452" y="1394"/>
                  </a:lnTo>
                  <a:lnTo>
                    <a:pt x="452" y="1394"/>
                  </a:lnTo>
                  <a:lnTo>
                    <a:pt x="452" y="1394"/>
                  </a:lnTo>
                  <a:lnTo>
                    <a:pt x="452" y="1394"/>
                  </a:lnTo>
                  <a:lnTo>
                    <a:pt x="472" y="1394"/>
                  </a:lnTo>
                  <a:lnTo>
                    <a:pt x="472" y="1394"/>
                  </a:lnTo>
                  <a:lnTo>
                    <a:pt x="472" y="1394"/>
                  </a:lnTo>
                  <a:lnTo>
                    <a:pt x="513" y="1374"/>
                  </a:lnTo>
                  <a:lnTo>
                    <a:pt x="534" y="1394"/>
                  </a:lnTo>
                  <a:lnTo>
                    <a:pt x="554" y="1394"/>
                  </a:lnTo>
                  <a:lnTo>
                    <a:pt x="554" y="1394"/>
                  </a:lnTo>
                  <a:lnTo>
                    <a:pt x="554" y="1394"/>
                  </a:lnTo>
                  <a:lnTo>
                    <a:pt x="554" y="1374"/>
                  </a:lnTo>
                  <a:lnTo>
                    <a:pt x="554" y="1374"/>
                  </a:lnTo>
                  <a:lnTo>
                    <a:pt x="575" y="1374"/>
                  </a:lnTo>
                  <a:lnTo>
                    <a:pt x="575" y="1374"/>
                  </a:lnTo>
                  <a:lnTo>
                    <a:pt x="595" y="1374"/>
                  </a:lnTo>
                  <a:lnTo>
                    <a:pt x="595" y="1353"/>
                  </a:lnTo>
                  <a:lnTo>
                    <a:pt x="595" y="1353"/>
                  </a:lnTo>
                  <a:lnTo>
                    <a:pt x="595" y="1353"/>
                  </a:lnTo>
                  <a:lnTo>
                    <a:pt x="616" y="1353"/>
                  </a:lnTo>
                  <a:lnTo>
                    <a:pt x="616" y="1353"/>
                  </a:lnTo>
                  <a:lnTo>
                    <a:pt x="616" y="1353"/>
                  </a:lnTo>
                  <a:lnTo>
                    <a:pt x="636" y="1333"/>
                  </a:lnTo>
                  <a:lnTo>
                    <a:pt x="636" y="1333"/>
                  </a:lnTo>
                  <a:lnTo>
                    <a:pt x="657" y="1353"/>
                  </a:lnTo>
                  <a:lnTo>
                    <a:pt x="657" y="1353"/>
                  </a:lnTo>
                  <a:lnTo>
                    <a:pt x="657" y="1333"/>
                  </a:lnTo>
                  <a:lnTo>
                    <a:pt x="657" y="1333"/>
                  </a:lnTo>
                  <a:lnTo>
                    <a:pt x="657" y="1333"/>
                  </a:lnTo>
                  <a:lnTo>
                    <a:pt x="657" y="1333"/>
                  </a:lnTo>
                  <a:lnTo>
                    <a:pt x="657" y="1333"/>
                  </a:lnTo>
                  <a:lnTo>
                    <a:pt x="677" y="1333"/>
                  </a:lnTo>
                  <a:lnTo>
                    <a:pt x="677" y="1333"/>
                  </a:lnTo>
                  <a:lnTo>
                    <a:pt x="677" y="1333"/>
                  </a:lnTo>
                  <a:lnTo>
                    <a:pt x="677" y="1333"/>
                  </a:lnTo>
                  <a:lnTo>
                    <a:pt x="677" y="1333"/>
                  </a:lnTo>
                  <a:lnTo>
                    <a:pt x="677" y="1312"/>
                  </a:lnTo>
                  <a:lnTo>
                    <a:pt x="677" y="1292"/>
                  </a:lnTo>
                  <a:lnTo>
                    <a:pt x="677" y="1292"/>
                  </a:lnTo>
                  <a:lnTo>
                    <a:pt x="697" y="1292"/>
                  </a:lnTo>
                  <a:lnTo>
                    <a:pt x="718" y="1292"/>
                  </a:lnTo>
                  <a:lnTo>
                    <a:pt x="718" y="1292"/>
                  </a:lnTo>
                  <a:lnTo>
                    <a:pt x="718" y="1292"/>
                  </a:lnTo>
                  <a:lnTo>
                    <a:pt x="718" y="1312"/>
                  </a:lnTo>
                  <a:lnTo>
                    <a:pt x="718" y="1312"/>
                  </a:lnTo>
                  <a:lnTo>
                    <a:pt x="718" y="1292"/>
                  </a:lnTo>
                  <a:lnTo>
                    <a:pt x="718" y="1292"/>
                  </a:lnTo>
                  <a:lnTo>
                    <a:pt x="718" y="1292"/>
                  </a:lnTo>
                  <a:lnTo>
                    <a:pt x="718" y="1292"/>
                  </a:lnTo>
                  <a:lnTo>
                    <a:pt x="718" y="1292"/>
                  </a:lnTo>
                  <a:lnTo>
                    <a:pt x="739" y="1271"/>
                  </a:lnTo>
                  <a:lnTo>
                    <a:pt x="739" y="1271"/>
                  </a:lnTo>
                  <a:lnTo>
                    <a:pt x="739" y="1271"/>
                  </a:lnTo>
                  <a:lnTo>
                    <a:pt x="739" y="1271"/>
                  </a:lnTo>
                  <a:lnTo>
                    <a:pt x="759" y="1292"/>
                  </a:lnTo>
                  <a:lnTo>
                    <a:pt x="759" y="1292"/>
                  </a:lnTo>
                  <a:lnTo>
                    <a:pt x="759" y="1292"/>
                  </a:lnTo>
                  <a:lnTo>
                    <a:pt x="759" y="1292"/>
                  </a:lnTo>
                  <a:lnTo>
                    <a:pt x="759" y="1292"/>
                  </a:lnTo>
                  <a:lnTo>
                    <a:pt x="759" y="1292"/>
                  </a:lnTo>
                  <a:lnTo>
                    <a:pt x="759" y="1292"/>
                  </a:lnTo>
                  <a:lnTo>
                    <a:pt x="759" y="1292"/>
                  </a:lnTo>
                  <a:lnTo>
                    <a:pt x="780" y="1292"/>
                  </a:lnTo>
                  <a:lnTo>
                    <a:pt x="780" y="1292"/>
                  </a:lnTo>
                  <a:lnTo>
                    <a:pt x="780" y="1292"/>
                  </a:lnTo>
                  <a:lnTo>
                    <a:pt x="800" y="1292"/>
                  </a:lnTo>
                  <a:lnTo>
                    <a:pt x="800" y="1292"/>
                  </a:lnTo>
                  <a:lnTo>
                    <a:pt x="800" y="1292"/>
                  </a:lnTo>
                  <a:lnTo>
                    <a:pt x="800" y="1271"/>
                  </a:lnTo>
                  <a:lnTo>
                    <a:pt x="821" y="1271"/>
                  </a:lnTo>
                  <a:lnTo>
                    <a:pt x="821" y="1271"/>
                  </a:lnTo>
                  <a:lnTo>
                    <a:pt x="841" y="1271"/>
                  </a:lnTo>
                  <a:lnTo>
                    <a:pt x="841" y="1271"/>
                  </a:lnTo>
                  <a:lnTo>
                    <a:pt x="841" y="1292"/>
                  </a:lnTo>
                  <a:lnTo>
                    <a:pt x="841" y="1292"/>
                  </a:lnTo>
                  <a:lnTo>
                    <a:pt x="841" y="1292"/>
                  </a:lnTo>
                  <a:lnTo>
                    <a:pt x="841" y="1292"/>
                  </a:lnTo>
                  <a:lnTo>
                    <a:pt x="841" y="1292"/>
                  </a:lnTo>
                  <a:lnTo>
                    <a:pt x="841" y="1292"/>
                  </a:lnTo>
                  <a:lnTo>
                    <a:pt x="862" y="1312"/>
                  </a:lnTo>
                  <a:lnTo>
                    <a:pt x="862" y="1312"/>
                  </a:lnTo>
                  <a:lnTo>
                    <a:pt x="862" y="1312"/>
                  </a:lnTo>
                  <a:lnTo>
                    <a:pt x="862" y="1312"/>
                  </a:lnTo>
                  <a:lnTo>
                    <a:pt x="862" y="1312"/>
                  </a:lnTo>
                  <a:lnTo>
                    <a:pt x="862" y="1312"/>
                  </a:lnTo>
                  <a:lnTo>
                    <a:pt x="862" y="1312"/>
                  </a:lnTo>
                  <a:lnTo>
                    <a:pt x="882" y="1312"/>
                  </a:lnTo>
                  <a:lnTo>
                    <a:pt x="882" y="1312"/>
                  </a:lnTo>
                  <a:lnTo>
                    <a:pt x="882" y="1312"/>
                  </a:lnTo>
                  <a:lnTo>
                    <a:pt x="882" y="1312"/>
                  </a:lnTo>
                  <a:lnTo>
                    <a:pt x="903" y="1312"/>
                  </a:lnTo>
                  <a:lnTo>
                    <a:pt x="903" y="1333"/>
                  </a:lnTo>
                  <a:lnTo>
                    <a:pt x="923" y="1333"/>
                  </a:lnTo>
                  <a:lnTo>
                    <a:pt x="923" y="1353"/>
                  </a:lnTo>
                  <a:lnTo>
                    <a:pt x="923" y="1333"/>
                  </a:lnTo>
                  <a:lnTo>
                    <a:pt x="944" y="1333"/>
                  </a:lnTo>
                  <a:lnTo>
                    <a:pt x="923" y="1333"/>
                  </a:lnTo>
                  <a:lnTo>
                    <a:pt x="923" y="1333"/>
                  </a:lnTo>
                  <a:lnTo>
                    <a:pt x="944" y="1312"/>
                  </a:lnTo>
                  <a:lnTo>
                    <a:pt x="944" y="1312"/>
                  </a:lnTo>
                  <a:lnTo>
                    <a:pt x="964" y="1312"/>
                  </a:lnTo>
                  <a:lnTo>
                    <a:pt x="964" y="1312"/>
                  </a:lnTo>
                  <a:lnTo>
                    <a:pt x="964" y="1312"/>
                  </a:lnTo>
                  <a:lnTo>
                    <a:pt x="1026" y="1333"/>
                  </a:lnTo>
                  <a:lnTo>
                    <a:pt x="1026" y="1333"/>
                  </a:lnTo>
                  <a:lnTo>
                    <a:pt x="1026" y="1333"/>
                  </a:lnTo>
                  <a:lnTo>
                    <a:pt x="1026" y="1333"/>
                  </a:lnTo>
                  <a:lnTo>
                    <a:pt x="1047" y="1333"/>
                  </a:lnTo>
                  <a:lnTo>
                    <a:pt x="1047" y="1333"/>
                  </a:lnTo>
                  <a:lnTo>
                    <a:pt x="1047" y="1333"/>
                  </a:lnTo>
                  <a:lnTo>
                    <a:pt x="1047" y="1333"/>
                  </a:lnTo>
                  <a:lnTo>
                    <a:pt x="1067" y="1353"/>
                  </a:lnTo>
                  <a:lnTo>
                    <a:pt x="1087" y="1353"/>
                  </a:lnTo>
                  <a:lnTo>
                    <a:pt x="1087" y="1374"/>
                  </a:lnTo>
                  <a:lnTo>
                    <a:pt x="1087" y="1374"/>
                  </a:lnTo>
                  <a:lnTo>
                    <a:pt x="1108" y="1374"/>
                  </a:lnTo>
                  <a:lnTo>
                    <a:pt x="1149" y="1333"/>
                  </a:lnTo>
                  <a:lnTo>
                    <a:pt x="1169" y="1333"/>
                  </a:lnTo>
                  <a:lnTo>
                    <a:pt x="1169" y="1333"/>
                  </a:lnTo>
                  <a:lnTo>
                    <a:pt x="1169" y="1333"/>
                  </a:lnTo>
                  <a:lnTo>
                    <a:pt x="1169" y="1333"/>
                  </a:lnTo>
                  <a:lnTo>
                    <a:pt x="1169" y="1333"/>
                  </a:lnTo>
                  <a:lnTo>
                    <a:pt x="1169" y="1333"/>
                  </a:lnTo>
                  <a:lnTo>
                    <a:pt x="1169" y="1333"/>
                  </a:lnTo>
                  <a:lnTo>
                    <a:pt x="1169" y="1312"/>
                  </a:lnTo>
                  <a:lnTo>
                    <a:pt x="1190" y="1312"/>
                  </a:lnTo>
                  <a:lnTo>
                    <a:pt x="1211" y="1312"/>
                  </a:lnTo>
                  <a:lnTo>
                    <a:pt x="1211" y="1312"/>
                  </a:lnTo>
                  <a:lnTo>
                    <a:pt x="1231" y="1312"/>
                  </a:lnTo>
                  <a:lnTo>
                    <a:pt x="1231" y="1312"/>
                  </a:lnTo>
                  <a:lnTo>
                    <a:pt x="1231" y="1312"/>
                  </a:lnTo>
                  <a:lnTo>
                    <a:pt x="1231" y="1312"/>
                  </a:lnTo>
                  <a:lnTo>
                    <a:pt x="1231" y="1312"/>
                  </a:lnTo>
                  <a:lnTo>
                    <a:pt x="1231" y="1312"/>
                  </a:lnTo>
                  <a:lnTo>
                    <a:pt x="1231" y="1312"/>
                  </a:lnTo>
                  <a:lnTo>
                    <a:pt x="1251" y="1312"/>
                  </a:lnTo>
                  <a:lnTo>
                    <a:pt x="1251" y="1292"/>
                  </a:lnTo>
                  <a:lnTo>
                    <a:pt x="1272" y="1292"/>
                  </a:lnTo>
                  <a:lnTo>
                    <a:pt x="1272" y="1292"/>
                  </a:lnTo>
                  <a:lnTo>
                    <a:pt x="1293" y="1312"/>
                  </a:lnTo>
                  <a:lnTo>
                    <a:pt x="1293" y="1312"/>
                  </a:lnTo>
                  <a:lnTo>
                    <a:pt x="1293" y="1312"/>
                  </a:lnTo>
                  <a:lnTo>
                    <a:pt x="1293" y="1292"/>
                  </a:lnTo>
                  <a:lnTo>
                    <a:pt x="1313" y="1292"/>
                  </a:lnTo>
                  <a:lnTo>
                    <a:pt x="1313" y="1292"/>
                  </a:lnTo>
                  <a:lnTo>
                    <a:pt x="1313" y="1292"/>
                  </a:lnTo>
                  <a:lnTo>
                    <a:pt x="1313" y="1292"/>
                  </a:lnTo>
                  <a:lnTo>
                    <a:pt x="1333" y="1292"/>
                  </a:lnTo>
                  <a:lnTo>
                    <a:pt x="1333" y="1271"/>
                  </a:lnTo>
                  <a:lnTo>
                    <a:pt x="1354" y="1271"/>
                  </a:lnTo>
                  <a:lnTo>
                    <a:pt x="1354" y="1271"/>
                  </a:lnTo>
                  <a:lnTo>
                    <a:pt x="1354" y="1271"/>
                  </a:lnTo>
                  <a:lnTo>
                    <a:pt x="1375" y="1271"/>
                  </a:lnTo>
                  <a:lnTo>
                    <a:pt x="1375" y="1251"/>
                  </a:lnTo>
                  <a:lnTo>
                    <a:pt x="1375" y="1230"/>
                  </a:lnTo>
                  <a:lnTo>
                    <a:pt x="1375" y="1230"/>
                  </a:lnTo>
                  <a:lnTo>
                    <a:pt x="1375" y="1230"/>
                  </a:lnTo>
                  <a:lnTo>
                    <a:pt x="1375" y="1230"/>
                  </a:lnTo>
                  <a:lnTo>
                    <a:pt x="1375" y="1230"/>
                  </a:lnTo>
                  <a:lnTo>
                    <a:pt x="1375" y="1230"/>
                  </a:lnTo>
                  <a:lnTo>
                    <a:pt x="1375" y="1230"/>
                  </a:lnTo>
                  <a:lnTo>
                    <a:pt x="1375" y="1230"/>
                  </a:lnTo>
                  <a:lnTo>
                    <a:pt x="1354" y="1210"/>
                  </a:lnTo>
                  <a:lnTo>
                    <a:pt x="1354" y="1210"/>
                  </a:lnTo>
                  <a:lnTo>
                    <a:pt x="1375" y="1210"/>
                  </a:lnTo>
                  <a:lnTo>
                    <a:pt x="1375" y="1210"/>
                  </a:lnTo>
                  <a:lnTo>
                    <a:pt x="1375" y="1189"/>
                  </a:lnTo>
                  <a:lnTo>
                    <a:pt x="1375" y="1189"/>
                  </a:lnTo>
                  <a:lnTo>
                    <a:pt x="1354" y="1189"/>
                  </a:lnTo>
                  <a:lnTo>
                    <a:pt x="1354" y="1189"/>
                  </a:lnTo>
                  <a:lnTo>
                    <a:pt x="1354" y="1189"/>
                  </a:lnTo>
                  <a:lnTo>
                    <a:pt x="1354" y="1189"/>
                  </a:lnTo>
                  <a:lnTo>
                    <a:pt x="1354" y="1189"/>
                  </a:lnTo>
                  <a:lnTo>
                    <a:pt x="1354" y="1169"/>
                  </a:lnTo>
                  <a:lnTo>
                    <a:pt x="1354" y="1169"/>
                  </a:lnTo>
                  <a:lnTo>
                    <a:pt x="1354" y="1169"/>
                  </a:lnTo>
                  <a:lnTo>
                    <a:pt x="1333" y="1148"/>
                  </a:lnTo>
                  <a:lnTo>
                    <a:pt x="1333" y="1148"/>
                  </a:lnTo>
                  <a:lnTo>
                    <a:pt x="1333" y="1148"/>
                  </a:lnTo>
                  <a:lnTo>
                    <a:pt x="1333" y="1148"/>
                  </a:lnTo>
                  <a:lnTo>
                    <a:pt x="1333" y="1148"/>
                  </a:lnTo>
                  <a:lnTo>
                    <a:pt x="1313" y="1148"/>
                  </a:lnTo>
                  <a:lnTo>
                    <a:pt x="1313" y="1148"/>
                  </a:lnTo>
                  <a:lnTo>
                    <a:pt x="1313" y="1148"/>
                  </a:lnTo>
                  <a:lnTo>
                    <a:pt x="1313" y="1128"/>
                  </a:lnTo>
                  <a:lnTo>
                    <a:pt x="1313" y="1128"/>
                  </a:lnTo>
                  <a:lnTo>
                    <a:pt x="1313" y="1128"/>
                  </a:lnTo>
                  <a:lnTo>
                    <a:pt x="1313" y="1128"/>
                  </a:lnTo>
                  <a:lnTo>
                    <a:pt x="1313" y="1128"/>
                  </a:lnTo>
                  <a:lnTo>
                    <a:pt x="1313" y="1128"/>
                  </a:lnTo>
                  <a:lnTo>
                    <a:pt x="1333" y="1128"/>
                  </a:lnTo>
                  <a:lnTo>
                    <a:pt x="1333" y="1107"/>
                  </a:lnTo>
                  <a:lnTo>
                    <a:pt x="1333" y="1107"/>
                  </a:lnTo>
                  <a:lnTo>
                    <a:pt x="1354" y="1107"/>
                  </a:lnTo>
                  <a:lnTo>
                    <a:pt x="1375" y="1087"/>
                  </a:lnTo>
                  <a:lnTo>
                    <a:pt x="1375" y="1087"/>
                  </a:lnTo>
                  <a:lnTo>
                    <a:pt x="1375" y="1087"/>
                  </a:lnTo>
                  <a:lnTo>
                    <a:pt x="1375" y="1107"/>
                  </a:lnTo>
                  <a:lnTo>
                    <a:pt x="1395" y="1107"/>
                  </a:lnTo>
                  <a:lnTo>
                    <a:pt x="1395" y="1107"/>
                  </a:lnTo>
                  <a:lnTo>
                    <a:pt x="1415" y="1107"/>
                  </a:lnTo>
                  <a:lnTo>
                    <a:pt x="1395" y="1107"/>
                  </a:lnTo>
                  <a:lnTo>
                    <a:pt x="1395" y="1087"/>
                  </a:lnTo>
                  <a:lnTo>
                    <a:pt x="1395" y="1087"/>
                  </a:lnTo>
                  <a:lnTo>
                    <a:pt x="1395" y="1066"/>
                  </a:lnTo>
                  <a:lnTo>
                    <a:pt x="1415" y="1066"/>
                  </a:lnTo>
                  <a:lnTo>
                    <a:pt x="1457" y="1046"/>
                  </a:lnTo>
                  <a:lnTo>
                    <a:pt x="1457" y="1046"/>
                  </a:lnTo>
                  <a:lnTo>
                    <a:pt x="1457" y="1046"/>
                  </a:lnTo>
                  <a:lnTo>
                    <a:pt x="1457" y="1025"/>
                  </a:lnTo>
                  <a:lnTo>
                    <a:pt x="1457" y="1025"/>
                  </a:lnTo>
                  <a:lnTo>
                    <a:pt x="1457" y="1025"/>
                  </a:lnTo>
                  <a:lnTo>
                    <a:pt x="1457" y="1025"/>
                  </a:lnTo>
                  <a:lnTo>
                    <a:pt x="1457" y="1005"/>
                  </a:lnTo>
                  <a:lnTo>
                    <a:pt x="1457" y="1005"/>
                  </a:lnTo>
                  <a:lnTo>
                    <a:pt x="1457" y="1005"/>
                  </a:lnTo>
                  <a:lnTo>
                    <a:pt x="1457" y="1005"/>
                  </a:lnTo>
                  <a:lnTo>
                    <a:pt x="1457" y="1005"/>
                  </a:lnTo>
                  <a:lnTo>
                    <a:pt x="1457" y="1005"/>
                  </a:lnTo>
                  <a:lnTo>
                    <a:pt x="1457" y="1005"/>
                  </a:lnTo>
                  <a:lnTo>
                    <a:pt x="1457" y="1005"/>
                  </a:lnTo>
                  <a:lnTo>
                    <a:pt x="1457" y="1005"/>
                  </a:lnTo>
                  <a:lnTo>
                    <a:pt x="1477" y="984"/>
                  </a:lnTo>
                  <a:lnTo>
                    <a:pt x="1477" y="984"/>
                  </a:lnTo>
                  <a:lnTo>
                    <a:pt x="1477" y="984"/>
                  </a:lnTo>
                  <a:lnTo>
                    <a:pt x="1518" y="984"/>
                  </a:lnTo>
                  <a:lnTo>
                    <a:pt x="1518" y="984"/>
                  </a:lnTo>
                  <a:lnTo>
                    <a:pt x="1518" y="964"/>
                  </a:lnTo>
                  <a:lnTo>
                    <a:pt x="1518" y="964"/>
                  </a:lnTo>
                  <a:lnTo>
                    <a:pt x="1539" y="964"/>
                  </a:lnTo>
                  <a:lnTo>
                    <a:pt x="1539" y="964"/>
                  </a:lnTo>
                  <a:lnTo>
                    <a:pt x="1539" y="964"/>
                  </a:lnTo>
                  <a:lnTo>
                    <a:pt x="1539" y="964"/>
                  </a:lnTo>
                  <a:lnTo>
                    <a:pt x="1539" y="964"/>
                  </a:lnTo>
                  <a:lnTo>
                    <a:pt x="1559" y="964"/>
                  </a:lnTo>
                  <a:lnTo>
                    <a:pt x="1559" y="964"/>
                  </a:lnTo>
                  <a:lnTo>
                    <a:pt x="1559" y="964"/>
                  </a:lnTo>
                  <a:lnTo>
                    <a:pt x="1559" y="964"/>
                  </a:lnTo>
                  <a:lnTo>
                    <a:pt x="1559" y="964"/>
                  </a:lnTo>
                  <a:lnTo>
                    <a:pt x="1559" y="964"/>
                  </a:lnTo>
                  <a:lnTo>
                    <a:pt x="1559" y="943"/>
                  </a:lnTo>
                  <a:lnTo>
                    <a:pt x="1580" y="943"/>
                  </a:lnTo>
                  <a:lnTo>
                    <a:pt x="1580" y="943"/>
                  </a:lnTo>
                  <a:lnTo>
                    <a:pt x="1580" y="943"/>
                  </a:lnTo>
                  <a:lnTo>
                    <a:pt x="1580" y="943"/>
                  </a:lnTo>
                  <a:lnTo>
                    <a:pt x="1580" y="943"/>
                  </a:lnTo>
                  <a:lnTo>
                    <a:pt x="1580" y="923"/>
                  </a:lnTo>
                  <a:lnTo>
                    <a:pt x="1600" y="923"/>
                  </a:lnTo>
                  <a:lnTo>
                    <a:pt x="1600" y="923"/>
                  </a:lnTo>
                  <a:lnTo>
                    <a:pt x="1600" y="902"/>
                  </a:lnTo>
                  <a:lnTo>
                    <a:pt x="1600" y="902"/>
                  </a:lnTo>
                  <a:lnTo>
                    <a:pt x="1600" y="902"/>
                  </a:lnTo>
                  <a:lnTo>
                    <a:pt x="1621" y="902"/>
                  </a:lnTo>
                  <a:lnTo>
                    <a:pt x="1621" y="902"/>
                  </a:lnTo>
                  <a:lnTo>
                    <a:pt x="1621" y="902"/>
                  </a:lnTo>
                  <a:lnTo>
                    <a:pt x="1641" y="902"/>
                  </a:lnTo>
                  <a:lnTo>
                    <a:pt x="1641" y="902"/>
                  </a:lnTo>
                  <a:lnTo>
                    <a:pt x="1641" y="902"/>
                  </a:lnTo>
                  <a:lnTo>
                    <a:pt x="1662" y="902"/>
                  </a:lnTo>
                  <a:lnTo>
                    <a:pt x="1662" y="902"/>
                  </a:lnTo>
                  <a:lnTo>
                    <a:pt x="1662" y="902"/>
                  </a:lnTo>
                  <a:lnTo>
                    <a:pt x="1662" y="902"/>
                  </a:lnTo>
                  <a:lnTo>
                    <a:pt x="1662" y="902"/>
                  </a:lnTo>
                  <a:lnTo>
                    <a:pt x="1662" y="882"/>
                  </a:lnTo>
                  <a:lnTo>
                    <a:pt x="1662" y="882"/>
                  </a:lnTo>
                  <a:lnTo>
                    <a:pt x="1683" y="882"/>
                  </a:lnTo>
                  <a:lnTo>
                    <a:pt x="1703" y="882"/>
                  </a:lnTo>
                  <a:lnTo>
                    <a:pt x="1703" y="902"/>
                  </a:lnTo>
                  <a:lnTo>
                    <a:pt x="1723" y="923"/>
                  </a:lnTo>
                  <a:lnTo>
                    <a:pt x="1723" y="923"/>
                  </a:lnTo>
                  <a:lnTo>
                    <a:pt x="1744" y="923"/>
                  </a:lnTo>
                  <a:lnTo>
                    <a:pt x="1765" y="943"/>
                  </a:lnTo>
                  <a:lnTo>
                    <a:pt x="1765" y="943"/>
                  </a:lnTo>
                  <a:lnTo>
                    <a:pt x="1785" y="943"/>
                  </a:lnTo>
                  <a:lnTo>
                    <a:pt x="1785" y="943"/>
                  </a:lnTo>
                  <a:lnTo>
                    <a:pt x="1785" y="943"/>
                  </a:lnTo>
                  <a:lnTo>
                    <a:pt x="1785" y="943"/>
                  </a:lnTo>
                  <a:lnTo>
                    <a:pt x="1785" y="943"/>
                  </a:lnTo>
                  <a:lnTo>
                    <a:pt x="1785" y="943"/>
                  </a:lnTo>
                  <a:lnTo>
                    <a:pt x="1785" y="943"/>
                  </a:lnTo>
                  <a:lnTo>
                    <a:pt x="1785" y="943"/>
                  </a:lnTo>
                  <a:lnTo>
                    <a:pt x="1785" y="943"/>
                  </a:lnTo>
                  <a:lnTo>
                    <a:pt x="1785" y="943"/>
                  </a:lnTo>
                  <a:lnTo>
                    <a:pt x="1785" y="943"/>
                  </a:lnTo>
                  <a:lnTo>
                    <a:pt x="1785" y="943"/>
                  </a:lnTo>
                  <a:lnTo>
                    <a:pt x="1785" y="943"/>
                  </a:lnTo>
                  <a:lnTo>
                    <a:pt x="1805" y="923"/>
                  </a:lnTo>
                  <a:lnTo>
                    <a:pt x="1805" y="943"/>
                  </a:lnTo>
                  <a:lnTo>
                    <a:pt x="1805" y="943"/>
                  </a:lnTo>
                  <a:lnTo>
                    <a:pt x="1805" y="923"/>
                  </a:lnTo>
                  <a:lnTo>
                    <a:pt x="1805" y="923"/>
                  </a:lnTo>
                  <a:lnTo>
                    <a:pt x="1826" y="923"/>
                  </a:lnTo>
                  <a:lnTo>
                    <a:pt x="1847" y="923"/>
                  </a:lnTo>
                  <a:lnTo>
                    <a:pt x="1847" y="923"/>
                  </a:lnTo>
                  <a:lnTo>
                    <a:pt x="1867" y="923"/>
                  </a:lnTo>
                  <a:lnTo>
                    <a:pt x="1867" y="923"/>
                  </a:lnTo>
                  <a:lnTo>
                    <a:pt x="1867" y="923"/>
                  </a:lnTo>
                  <a:lnTo>
                    <a:pt x="1867" y="923"/>
                  </a:lnTo>
                  <a:lnTo>
                    <a:pt x="1867" y="902"/>
                  </a:lnTo>
                  <a:lnTo>
                    <a:pt x="1867" y="902"/>
                  </a:lnTo>
                  <a:lnTo>
                    <a:pt x="1867" y="902"/>
                  </a:lnTo>
                  <a:lnTo>
                    <a:pt x="1867" y="902"/>
                  </a:lnTo>
                  <a:lnTo>
                    <a:pt x="1867" y="902"/>
                  </a:lnTo>
                  <a:lnTo>
                    <a:pt x="1867" y="902"/>
                  </a:lnTo>
                  <a:lnTo>
                    <a:pt x="1867" y="902"/>
                  </a:lnTo>
                  <a:lnTo>
                    <a:pt x="1867" y="902"/>
                  </a:lnTo>
                  <a:lnTo>
                    <a:pt x="1867" y="902"/>
                  </a:lnTo>
                  <a:lnTo>
                    <a:pt x="1867" y="902"/>
                  </a:lnTo>
                  <a:lnTo>
                    <a:pt x="1887" y="902"/>
                  </a:lnTo>
                  <a:lnTo>
                    <a:pt x="1887" y="902"/>
                  </a:lnTo>
                  <a:lnTo>
                    <a:pt x="1908" y="902"/>
                  </a:lnTo>
                  <a:lnTo>
                    <a:pt x="1908" y="902"/>
                  </a:lnTo>
                  <a:lnTo>
                    <a:pt x="1929" y="902"/>
                  </a:lnTo>
                  <a:lnTo>
                    <a:pt x="1929" y="902"/>
                  </a:lnTo>
                  <a:lnTo>
                    <a:pt x="1929" y="902"/>
                  </a:lnTo>
                  <a:lnTo>
                    <a:pt x="1929" y="882"/>
                  </a:lnTo>
                  <a:lnTo>
                    <a:pt x="1929" y="882"/>
                  </a:lnTo>
                  <a:lnTo>
                    <a:pt x="1929" y="882"/>
                  </a:lnTo>
                  <a:lnTo>
                    <a:pt x="1929" y="882"/>
                  </a:lnTo>
                  <a:lnTo>
                    <a:pt x="1929" y="861"/>
                  </a:lnTo>
                  <a:lnTo>
                    <a:pt x="1929" y="861"/>
                  </a:lnTo>
                  <a:lnTo>
                    <a:pt x="1929" y="861"/>
                  </a:lnTo>
                  <a:lnTo>
                    <a:pt x="1929" y="861"/>
                  </a:lnTo>
                  <a:lnTo>
                    <a:pt x="1929" y="861"/>
                  </a:lnTo>
                  <a:lnTo>
                    <a:pt x="1908" y="861"/>
                  </a:lnTo>
                  <a:lnTo>
                    <a:pt x="1908" y="861"/>
                  </a:lnTo>
                  <a:lnTo>
                    <a:pt x="1908" y="861"/>
                  </a:lnTo>
                  <a:lnTo>
                    <a:pt x="1908" y="861"/>
                  </a:lnTo>
                  <a:lnTo>
                    <a:pt x="1908" y="861"/>
                  </a:lnTo>
                  <a:lnTo>
                    <a:pt x="1908" y="840"/>
                  </a:lnTo>
                  <a:lnTo>
                    <a:pt x="1908" y="840"/>
                  </a:lnTo>
                  <a:lnTo>
                    <a:pt x="1887" y="840"/>
                  </a:lnTo>
                  <a:lnTo>
                    <a:pt x="1867" y="820"/>
                  </a:lnTo>
                  <a:lnTo>
                    <a:pt x="1867" y="820"/>
                  </a:lnTo>
                  <a:lnTo>
                    <a:pt x="1867" y="820"/>
                  </a:lnTo>
                  <a:lnTo>
                    <a:pt x="1867" y="820"/>
                  </a:lnTo>
                  <a:lnTo>
                    <a:pt x="1867" y="820"/>
                  </a:lnTo>
                  <a:lnTo>
                    <a:pt x="1867" y="820"/>
                  </a:lnTo>
                  <a:lnTo>
                    <a:pt x="1867" y="820"/>
                  </a:lnTo>
                  <a:lnTo>
                    <a:pt x="1847" y="800"/>
                  </a:lnTo>
                  <a:lnTo>
                    <a:pt x="1847" y="800"/>
                  </a:lnTo>
                  <a:lnTo>
                    <a:pt x="1847" y="800"/>
                  </a:lnTo>
                  <a:lnTo>
                    <a:pt x="1847" y="800"/>
                  </a:lnTo>
                  <a:lnTo>
                    <a:pt x="1826" y="800"/>
                  </a:lnTo>
                  <a:lnTo>
                    <a:pt x="1826" y="800"/>
                  </a:lnTo>
                  <a:lnTo>
                    <a:pt x="1826" y="800"/>
                  </a:lnTo>
                  <a:lnTo>
                    <a:pt x="1826" y="800"/>
                  </a:lnTo>
                  <a:lnTo>
                    <a:pt x="1826" y="779"/>
                  </a:lnTo>
                  <a:lnTo>
                    <a:pt x="1826" y="779"/>
                  </a:lnTo>
                  <a:lnTo>
                    <a:pt x="1826" y="779"/>
                  </a:lnTo>
                  <a:lnTo>
                    <a:pt x="1826" y="758"/>
                  </a:lnTo>
                  <a:lnTo>
                    <a:pt x="1826" y="758"/>
                  </a:lnTo>
                  <a:lnTo>
                    <a:pt x="1826" y="758"/>
                  </a:lnTo>
                  <a:lnTo>
                    <a:pt x="1826" y="758"/>
                  </a:lnTo>
                  <a:lnTo>
                    <a:pt x="1826" y="758"/>
                  </a:lnTo>
                  <a:lnTo>
                    <a:pt x="1826" y="758"/>
                  </a:lnTo>
                  <a:lnTo>
                    <a:pt x="1826" y="758"/>
                  </a:lnTo>
                  <a:lnTo>
                    <a:pt x="1826" y="758"/>
                  </a:lnTo>
                  <a:lnTo>
                    <a:pt x="1805" y="758"/>
                  </a:lnTo>
                  <a:lnTo>
                    <a:pt x="1805" y="758"/>
                  </a:lnTo>
                  <a:lnTo>
                    <a:pt x="1805" y="758"/>
                  </a:lnTo>
                  <a:lnTo>
                    <a:pt x="1805" y="738"/>
                  </a:lnTo>
                  <a:lnTo>
                    <a:pt x="1805" y="738"/>
                  </a:lnTo>
                  <a:lnTo>
                    <a:pt x="1805" y="738"/>
                  </a:lnTo>
                  <a:lnTo>
                    <a:pt x="1805" y="738"/>
                  </a:lnTo>
                  <a:lnTo>
                    <a:pt x="1805" y="738"/>
                  </a:lnTo>
                  <a:lnTo>
                    <a:pt x="1785" y="738"/>
                  </a:lnTo>
                  <a:lnTo>
                    <a:pt x="1805" y="718"/>
                  </a:lnTo>
                  <a:lnTo>
                    <a:pt x="1805" y="718"/>
                  </a:lnTo>
                  <a:lnTo>
                    <a:pt x="1805" y="718"/>
                  </a:lnTo>
                  <a:lnTo>
                    <a:pt x="1805" y="718"/>
                  </a:lnTo>
                  <a:lnTo>
                    <a:pt x="1785" y="718"/>
                  </a:lnTo>
                  <a:lnTo>
                    <a:pt x="1785" y="718"/>
                  </a:lnTo>
                  <a:lnTo>
                    <a:pt x="1785" y="718"/>
                  </a:lnTo>
                  <a:lnTo>
                    <a:pt x="1785" y="718"/>
                  </a:lnTo>
                  <a:lnTo>
                    <a:pt x="1785" y="718"/>
                  </a:lnTo>
                  <a:lnTo>
                    <a:pt x="1765" y="718"/>
                  </a:lnTo>
                  <a:lnTo>
                    <a:pt x="1765" y="718"/>
                  </a:lnTo>
                  <a:lnTo>
                    <a:pt x="1765" y="718"/>
                  </a:lnTo>
                  <a:lnTo>
                    <a:pt x="1765" y="718"/>
                  </a:lnTo>
                  <a:lnTo>
                    <a:pt x="1765" y="718"/>
                  </a:lnTo>
                  <a:lnTo>
                    <a:pt x="1765" y="718"/>
                  </a:lnTo>
                  <a:lnTo>
                    <a:pt x="1765" y="718"/>
                  </a:lnTo>
                  <a:lnTo>
                    <a:pt x="1765" y="718"/>
                  </a:lnTo>
                  <a:lnTo>
                    <a:pt x="1765" y="718"/>
                  </a:lnTo>
                  <a:lnTo>
                    <a:pt x="1765" y="718"/>
                  </a:lnTo>
                  <a:lnTo>
                    <a:pt x="1765" y="718"/>
                  </a:lnTo>
                  <a:lnTo>
                    <a:pt x="1744" y="718"/>
                  </a:lnTo>
                  <a:lnTo>
                    <a:pt x="1744" y="718"/>
                  </a:lnTo>
                  <a:lnTo>
                    <a:pt x="1744" y="718"/>
                  </a:lnTo>
                  <a:lnTo>
                    <a:pt x="1744" y="718"/>
                  </a:lnTo>
                  <a:lnTo>
                    <a:pt x="1744" y="718"/>
                  </a:lnTo>
                  <a:lnTo>
                    <a:pt x="1744" y="718"/>
                  </a:lnTo>
                  <a:lnTo>
                    <a:pt x="1723" y="718"/>
                  </a:lnTo>
                  <a:lnTo>
                    <a:pt x="1723" y="718"/>
                  </a:lnTo>
                  <a:lnTo>
                    <a:pt x="1723" y="718"/>
                  </a:lnTo>
                  <a:lnTo>
                    <a:pt x="1723" y="718"/>
                  </a:lnTo>
                  <a:lnTo>
                    <a:pt x="1723" y="718"/>
                  </a:lnTo>
                  <a:lnTo>
                    <a:pt x="1723" y="718"/>
                  </a:lnTo>
                  <a:lnTo>
                    <a:pt x="1723" y="718"/>
                  </a:lnTo>
                  <a:lnTo>
                    <a:pt x="1723" y="738"/>
                  </a:lnTo>
                  <a:lnTo>
                    <a:pt x="1723" y="718"/>
                  </a:lnTo>
                  <a:lnTo>
                    <a:pt x="1723" y="718"/>
                  </a:lnTo>
                  <a:lnTo>
                    <a:pt x="1723" y="718"/>
                  </a:lnTo>
                  <a:lnTo>
                    <a:pt x="1703" y="718"/>
                  </a:lnTo>
                  <a:lnTo>
                    <a:pt x="1703" y="718"/>
                  </a:lnTo>
                  <a:lnTo>
                    <a:pt x="1703" y="697"/>
                  </a:lnTo>
                  <a:lnTo>
                    <a:pt x="1723" y="697"/>
                  </a:lnTo>
                  <a:lnTo>
                    <a:pt x="1723" y="697"/>
                  </a:lnTo>
                  <a:lnTo>
                    <a:pt x="1723" y="676"/>
                  </a:lnTo>
                  <a:lnTo>
                    <a:pt x="1723" y="676"/>
                  </a:lnTo>
                  <a:lnTo>
                    <a:pt x="1723" y="676"/>
                  </a:lnTo>
                  <a:lnTo>
                    <a:pt x="1765" y="656"/>
                  </a:lnTo>
                  <a:lnTo>
                    <a:pt x="1765" y="656"/>
                  </a:lnTo>
                  <a:lnTo>
                    <a:pt x="1765" y="656"/>
                  </a:lnTo>
                  <a:lnTo>
                    <a:pt x="1765" y="636"/>
                  </a:lnTo>
                  <a:lnTo>
                    <a:pt x="1744" y="636"/>
                  </a:lnTo>
                  <a:lnTo>
                    <a:pt x="1765" y="636"/>
                  </a:lnTo>
                  <a:lnTo>
                    <a:pt x="1765" y="615"/>
                  </a:lnTo>
                  <a:lnTo>
                    <a:pt x="1785" y="615"/>
                  </a:lnTo>
                  <a:lnTo>
                    <a:pt x="1785" y="615"/>
                  </a:lnTo>
                  <a:lnTo>
                    <a:pt x="1785" y="615"/>
                  </a:lnTo>
                  <a:lnTo>
                    <a:pt x="1785" y="615"/>
                  </a:lnTo>
                  <a:lnTo>
                    <a:pt x="1785" y="615"/>
                  </a:lnTo>
                  <a:lnTo>
                    <a:pt x="1785" y="594"/>
                  </a:lnTo>
                  <a:lnTo>
                    <a:pt x="1785" y="594"/>
                  </a:lnTo>
                  <a:lnTo>
                    <a:pt x="1785" y="594"/>
                  </a:lnTo>
                  <a:lnTo>
                    <a:pt x="1785" y="594"/>
                  </a:lnTo>
                  <a:lnTo>
                    <a:pt x="1805" y="594"/>
                  </a:lnTo>
                  <a:lnTo>
                    <a:pt x="1805" y="594"/>
                  </a:lnTo>
                  <a:lnTo>
                    <a:pt x="1826" y="574"/>
                  </a:lnTo>
                  <a:lnTo>
                    <a:pt x="1826" y="574"/>
                  </a:lnTo>
                  <a:lnTo>
                    <a:pt x="1826" y="574"/>
                  </a:lnTo>
                  <a:lnTo>
                    <a:pt x="1826" y="554"/>
                  </a:lnTo>
                  <a:lnTo>
                    <a:pt x="1826" y="533"/>
                  </a:lnTo>
                  <a:lnTo>
                    <a:pt x="1826" y="533"/>
                  </a:lnTo>
                  <a:lnTo>
                    <a:pt x="1826" y="533"/>
                  </a:lnTo>
                  <a:lnTo>
                    <a:pt x="1826" y="512"/>
                  </a:lnTo>
                  <a:lnTo>
                    <a:pt x="1826" y="512"/>
                  </a:lnTo>
                  <a:lnTo>
                    <a:pt x="1826" y="492"/>
                  </a:lnTo>
                  <a:lnTo>
                    <a:pt x="1805" y="472"/>
                  </a:lnTo>
                  <a:lnTo>
                    <a:pt x="1805" y="451"/>
                  </a:lnTo>
                  <a:lnTo>
                    <a:pt x="1805" y="451"/>
                  </a:lnTo>
                  <a:lnTo>
                    <a:pt x="1805" y="430"/>
                  </a:lnTo>
                  <a:lnTo>
                    <a:pt x="1805" y="430"/>
                  </a:lnTo>
                  <a:lnTo>
                    <a:pt x="1805" y="430"/>
                  </a:lnTo>
                  <a:lnTo>
                    <a:pt x="1805" y="430"/>
                  </a:lnTo>
                  <a:lnTo>
                    <a:pt x="1805" y="410"/>
                  </a:lnTo>
                  <a:lnTo>
                    <a:pt x="1805" y="390"/>
                  </a:lnTo>
                  <a:lnTo>
                    <a:pt x="1805" y="390"/>
                  </a:lnTo>
                  <a:lnTo>
                    <a:pt x="1805" y="369"/>
                  </a:lnTo>
                  <a:lnTo>
                    <a:pt x="1805" y="369"/>
                  </a:lnTo>
                  <a:lnTo>
                    <a:pt x="1785" y="369"/>
                  </a:lnTo>
                  <a:lnTo>
                    <a:pt x="1805" y="369"/>
                  </a:lnTo>
                  <a:lnTo>
                    <a:pt x="1805" y="369"/>
                  </a:lnTo>
                  <a:lnTo>
                    <a:pt x="1805" y="369"/>
                  </a:lnTo>
                  <a:lnTo>
                    <a:pt x="1826" y="348"/>
                  </a:lnTo>
                  <a:lnTo>
                    <a:pt x="1826" y="348"/>
                  </a:lnTo>
                  <a:lnTo>
                    <a:pt x="1826" y="348"/>
                  </a:lnTo>
                  <a:lnTo>
                    <a:pt x="1847" y="286"/>
                  </a:lnTo>
                  <a:lnTo>
                    <a:pt x="1847" y="286"/>
                  </a:lnTo>
                  <a:lnTo>
                    <a:pt x="1847" y="266"/>
                  </a:lnTo>
                  <a:lnTo>
                    <a:pt x="1867" y="266"/>
                  </a:lnTo>
                  <a:lnTo>
                    <a:pt x="1867" y="266"/>
                  </a:lnTo>
                  <a:lnTo>
                    <a:pt x="1887" y="266"/>
                  </a:lnTo>
                  <a:lnTo>
                    <a:pt x="1887" y="266"/>
                  </a:lnTo>
                  <a:lnTo>
                    <a:pt x="1908" y="246"/>
                  </a:lnTo>
                  <a:lnTo>
                    <a:pt x="1908" y="246"/>
                  </a:lnTo>
                  <a:lnTo>
                    <a:pt x="1929" y="246"/>
                  </a:lnTo>
                  <a:lnTo>
                    <a:pt x="1929" y="246"/>
                  </a:lnTo>
                  <a:lnTo>
                    <a:pt x="1929" y="246"/>
                  </a:lnTo>
                  <a:lnTo>
                    <a:pt x="1949" y="246"/>
                  </a:lnTo>
                  <a:lnTo>
                    <a:pt x="1949" y="266"/>
                  </a:lnTo>
                  <a:lnTo>
                    <a:pt x="1969" y="266"/>
                  </a:lnTo>
                  <a:lnTo>
                    <a:pt x="1969" y="266"/>
                  </a:lnTo>
                  <a:lnTo>
                    <a:pt x="1969" y="246"/>
                  </a:lnTo>
                  <a:lnTo>
                    <a:pt x="1969" y="246"/>
                  </a:lnTo>
                  <a:lnTo>
                    <a:pt x="1969" y="225"/>
                  </a:lnTo>
                  <a:lnTo>
                    <a:pt x="1969" y="225"/>
                  </a:lnTo>
                  <a:lnTo>
                    <a:pt x="1990" y="225"/>
                  </a:lnTo>
                  <a:lnTo>
                    <a:pt x="1990" y="204"/>
                  </a:lnTo>
                  <a:lnTo>
                    <a:pt x="1990" y="184"/>
                  </a:lnTo>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8" name="Freeform 26"/>
            <p:cNvSpPr>
              <a:spLocks noChangeArrowheads="1"/>
            </p:cNvSpPr>
            <p:nvPr/>
          </p:nvSpPr>
          <p:spPr bwMode="auto">
            <a:xfrm>
              <a:off x="5959724" y="4793263"/>
              <a:ext cx="1033089" cy="1018681"/>
            </a:xfrm>
            <a:custGeom>
              <a:avLst/>
              <a:gdLst/>
              <a:ahLst/>
              <a:cxnLst>
                <a:cxn ang="0">
                  <a:pos x="2420" y="2871"/>
                </a:cxn>
                <a:cxn ang="0">
                  <a:pos x="1846" y="2871"/>
                </a:cxn>
                <a:cxn ang="0">
                  <a:pos x="1579" y="2851"/>
                </a:cxn>
                <a:cxn ang="0">
                  <a:pos x="2030" y="3015"/>
                </a:cxn>
                <a:cxn ang="0">
                  <a:pos x="2851" y="2502"/>
                </a:cxn>
                <a:cxn ang="0">
                  <a:pos x="1313" y="2543"/>
                </a:cxn>
                <a:cxn ang="0">
                  <a:pos x="3077" y="2399"/>
                </a:cxn>
                <a:cxn ang="0">
                  <a:pos x="2872" y="2256"/>
                </a:cxn>
                <a:cxn ang="0">
                  <a:pos x="2995" y="2113"/>
                </a:cxn>
                <a:cxn ang="0">
                  <a:pos x="1887" y="2256"/>
                </a:cxn>
                <a:cxn ang="0">
                  <a:pos x="2687" y="2113"/>
                </a:cxn>
                <a:cxn ang="0">
                  <a:pos x="1908" y="2153"/>
                </a:cxn>
                <a:cxn ang="0">
                  <a:pos x="2277" y="2010"/>
                </a:cxn>
                <a:cxn ang="0">
                  <a:pos x="2174" y="2010"/>
                </a:cxn>
                <a:cxn ang="0">
                  <a:pos x="1805" y="2051"/>
                </a:cxn>
                <a:cxn ang="0">
                  <a:pos x="1784" y="1989"/>
                </a:cxn>
                <a:cxn ang="0">
                  <a:pos x="1846" y="1866"/>
                </a:cxn>
                <a:cxn ang="0">
                  <a:pos x="2277" y="1846"/>
                </a:cxn>
                <a:cxn ang="0">
                  <a:pos x="2523" y="1723"/>
                </a:cxn>
                <a:cxn ang="0">
                  <a:pos x="1846" y="1702"/>
                </a:cxn>
                <a:cxn ang="0">
                  <a:pos x="492" y="1846"/>
                </a:cxn>
                <a:cxn ang="0">
                  <a:pos x="431" y="1846"/>
                </a:cxn>
                <a:cxn ang="0">
                  <a:pos x="2256" y="1394"/>
                </a:cxn>
                <a:cxn ang="0">
                  <a:pos x="471" y="1620"/>
                </a:cxn>
                <a:cxn ang="0">
                  <a:pos x="1682" y="1333"/>
                </a:cxn>
                <a:cxn ang="0">
                  <a:pos x="1620" y="1579"/>
                </a:cxn>
                <a:cxn ang="0">
                  <a:pos x="1128" y="1436"/>
                </a:cxn>
                <a:cxn ang="0">
                  <a:pos x="1600" y="1620"/>
                </a:cxn>
                <a:cxn ang="0">
                  <a:pos x="1394" y="1292"/>
                </a:cxn>
                <a:cxn ang="0">
                  <a:pos x="2154" y="1148"/>
                </a:cxn>
                <a:cxn ang="0">
                  <a:pos x="2359" y="1108"/>
                </a:cxn>
                <a:cxn ang="0">
                  <a:pos x="41" y="1190"/>
                </a:cxn>
                <a:cxn ang="0">
                  <a:pos x="1866" y="882"/>
                </a:cxn>
                <a:cxn ang="0">
                  <a:pos x="1641" y="512"/>
                </a:cxn>
                <a:cxn ang="0">
                  <a:pos x="1579" y="1743"/>
                </a:cxn>
                <a:cxn ang="0">
                  <a:pos x="1169" y="1456"/>
                </a:cxn>
                <a:cxn ang="0">
                  <a:pos x="1169" y="1333"/>
                </a:cxn>
                <a:cxn ang="0">
                  <a:pos x="1272" y="1272"/>
                </a:cxn>
                <a:cxn ang="0">
                  <a:pos x="1005" y="676"/>
                </a:cxn>
                <a:cxn ang="0">
                  <a:pos x="1231" y="820"/>
                </a:cxn>
                <a:cxn ang="0">
                  <a:pos x="1415" y="718"/>
                </a:cxn>
                <a:cxn ang="0">
                  <a:pos x="1497" y="472"/>
                </a:cxn>
                <a:cxn ang="0">
                  <a:pos x="2072" y="410"/>
                </a:cxn>
                <a:cxn ang="0">
                  <a:pos x="2215" y="82"/>
                </a:cxn>
                <a:cxn ang="0">
                  <a:pos x="1908" y="225"/>
                </a:cxn>
                <a:cxn ang="0">
                  <a:pos x="1374" y="246"/>
                </a:cxn>
                <a:cxn ang="0">
                  <a:pos x="800" y="451"/>
                </a:cxn>
                <a:cxn ang="0">
                  <a:pos x="451" y="656"/>
                </a:cxn>
                <a:cxn ang="0">
                  <a:pos x="225" y="1128"/>
                </a:cxn>
                <a:cxn ang="0">
                  <a:pos x="225" y="1292"/>
                </a:cxn>
                <a:cxn ang="0">
                  <a:pos x="451" y="1436"/>
                </a:cxn>
                <a:cxn ang="0">
                  <a:pos x="471" y="1476"/>
                </a:cxn>
                <a:cxn ang="0">
                  <a:pos x="574" y="1702"/>
                </a:cxn>
                <a:cxn ang="0">
                  <a:pos x="697" y="1723"/>
                </a:cxn>
                <a:cxn ang="0">
                  <a:pos x="1087" y="1661"/>
                </a:cxn>
                <a:cxn ang="0">
                  <a:pos x="1231" y="1805"/>
                </a:cxn>
                <a:cxn ang="0">
                  <a:pos x="656" y="1846"/>
                </a:cxn>
                <a:cxn ang="0">
                  <a:pos x="943" y="2359"/>
                </a:cxn>
                <a:cxn ang="0">
                  <a:pos x="1149" y="2379"/>
                </a:cxn>
                <a:cxn ang="0">
                  <a:pos x="1354" y="2317"/>
                </a:cxn>
                <a:cxn ang="0">
                  <a:pos x="1210" y="1989"/>
                </a:cxn>
                <a:cxn ang="0">
                  <a:pos x="1436" y="2030"/>
                </a:cxn>
                <a:cxn ang="0">
                  <a:pos x="1394" y="1764"/>
                </a:cxn>
              </a:cxnLst>
              <a:rect l="0" t="0" r="r" b="b"/>
              <a:pathLst>
                <a:path w="3160" h="3118">
                  <a:moveTo>
                    <a:pt x="1826" y="3097"/>
                  </a:moveTo>
                  <a:lnTo>
                    <a:pt x="1826" y="3097"/>
                  </a:lnTo>
                  <a:lnTo>
                    <a:pt x="1826" y="3097"/>
                  </a:lnTo>
                  <a:lnTo>
                    <a:pt x="1826" y="3097"/>
                  </a:lnTo>
                  <a:lnTo>
                    <a:pt x="1826" y="3097"/>
                  </a:lnTo>
                  <a:lnTo>
                    <a:pt x="1805" y="3097"/>
                  </a:lnTo>
                  <a:lnTo>
                    <a:pt x="1805" y="3097"/>
                  </a:lnTo>
                  <a:lnTo>
                    <a:pt x="1805" y="3097"/>
                  </a:lnTo>
                  <a:lnTo>
                    <a:pt x="1805" y="3097"/>
                  </a:lnTo>
                  <a:lnTo>
                    <a:pt x="1805" y="3097"/>
                  </a:lnTo>
                  <a:lnTo>
                    <a:pt x="1805" y="3097"/>
                  </a:lnTo>
                  <a:lnTo>
                    <a:pt x="1805" y="3097"/>
                  </a:lnTo>
                  <a:lnTo>
                    <a:pt x="1805" y="3097"/>
                  </a:lnTo>
                  <a:lnTo>
                    <a:pt x="1805" y="3097"/>
                  </a:lnTo>
                  <a:lnTo>
                    <a:pt x="1826" y="3117"/>
                  </a:lnTo>
                  <a:lnTo>
                    <a:pt x="1826" y="3117"/>
                  </a:lnTo>
                  <a:lnTo>
                    <a:pt x="1826" y="3097"/>
                  </a:lnTo>
                  <a:close/>
                  <a:moveTo>
                    <a:pt x="2790" y="2687"/>
                  </a:moveTo>
                  <a:lnTo>
                    <a:pt x="2810" y="2687"/>
                  </a:lnTo>
                  <a:lnTo>
                    <a:pt x="2810" y="2687"/>
                  </a:lnTo>
                  <a:lnTo>
                    <a:pt x="2810" y="2667"/>
                  </a:lnTo>
                  <a:lnTo>
                    <a:pt x="2790" y="2687"/>
                  </a:lnTo>
                  <a:lnTo>
                    <a:pt x="2790" y="2687"/>
                  </a:lnTo>
                  <a:lnTo>
                    <a:pt x="2790" y="2687"/>
                  </a:lnTo>
                  <a:lnTo>
                    <a:pt x="2769" y="2687"/>
                  </a:lnTo>
                  <a:lnTo>
                    <a:pt x="2769" y="2687"/>
                  </a:lnTo>
                  <a:lnTo>
                    <a:pt x="2769" y="2687"/>
                  </a:lnTo>
                  <a:lnTo>
                    <a:pt x="2769" y="2687"/>
                  </a:lnTo>
                  <a:lnTo>
                    <a:pt x="2769" y="2687"/>
                  </a:lnTo>
                  <a:lnTo>
                    <a:pt x="2769" y="2687"/>
                  </a:lnTo>
                  <a:lnTo>
                    <a:pt x="2769" y="2707"/>
                  </a:lnTo>
                  <a:lnTo>
                    <a:pt x="2749" y="2707"/>
                  </a:lnTo>
                  <a:lnTo>
                    <a:pt x="2749" y="2707"/>
                  </a:lnTo>
                  <a:lnTo>
                    <a:pt x="2749" y="2707"/>
                  </a:lnTo>
                  <a:lnTo>
                    <a:pt x="2749" y="2707"/>
                  </a:lnTo>
                  <a:lnTo>
                    <a:pt x="2749" y="2728"/>
                  </a:lnTo>
                  <a:lnTo>
                    <a:pt x="2749" y="2728"/>
                  </a:lnTo>
                  <a:lnTo>
                    <a:pt x="2769" y="2728"/>
                  </a:lnTo>
                  <a:lnTo>
                    <a:pt x="2769" y="2728"/>
                  </a:lnTo>
                  <a:lnTo>
                    <a:pt x="2769" y="2707"/>
                  </a:lnTo>
                  <a:lnTo>
                    <a:pt x="2769" y="2707"/>
                  </a:lnTo>
                  <a:lnTo>
                    <a:pt x="2769" y="2707"/>
                  </a:lnTo>
                  <a:lnTo>
                    <a:pt x="2790" y="2707"/>
                  </a:lnTo>
                  <a:lnTo>
                    <a:pt x="2790" y="2707"/>
                  </a:lnTo>
                  <a:lnTo>
                    <a:pt x="2790" y="2707"/>
                  </a:lnTo>
                  <a:lnTo>
                    <a:pt x="2790" y="2707"/>
                  </a:lnTo>
                  <a:lnTo>
                    <a:pt x="2790" y="2687"/>
                  </a:lnTo>
                  <a:lnTo>
                    <a:pt x="2810" y="2687"/>
                  </a:lnTo>
                  <a:lnTo>
                    <a:pt x="2810" y="2687"/>
                  </a:lnTo>
                  <a:lnTo>
                    <a:pt x="2790" y="2687"/>
                  </a:lnTo>
                  <a:close/>
                  <a:moveTo>
                    <a:pt x="2564" y="2810"/>
                  </a:moveTo>
                  <a:lnTo>
                    <a:pt x="2544" y="2789"/>
                  </a:lnTo>
                  <a:lnTo>
                    <a:pt x="2564" y="2789"/>
                  </a:lnTo>
                  <a:lnTo>
                    <a:pt x="2564" y="2789"/>
                  </a:lnTo>
                  <a:lnTo>
                    <a:pt x="2564" y="2789"/>
                  </a:lnTo>
                  <a:lnTo>
                    <a:pt x="2564" y="2769"/>
                  </a:lnTo>
                  <a:lnTo>
                    <a:pt x="2564" y="2769"/>
                  </a:lnTo>
                  <a:lnTo>
                    <a:pt x="2564" y="2769"/>
                  </a:lnTo>
                  <a:lnTo>
                    <a:pt x="2564" y="2769"/>
                  </a:lnTo>
                  <a:lnTo>
                    <a:pt x="2564" y="2769"/>
                  </a:lnTo>
                  <a:lnTo>
                    <a:pt x="2564" y="2769"/>
                  </a:lnTo>
                  <a:lnTo>
                    <a:pt x="2564" y="2789"/>
                  </a:lnTo>
                  <a:lnTo>
                    <a:pt x="2564" y="2789"/>
                  </a:lnTo>
                  <a:lnTo>
                    <a:pt x="2544" y="2789"/>
                  </a:lnTo>
                  <a:lnTo>
                    <a:pt x="2544" y="2789"/>
                  </a:lnTo>
                  <a:lnTo>
                    <a:pt x="2544" y="2810"/>
                  </a:lnTo>
                  <a:lnTo>
                    <a:pt x="2523" y="2810"/>
                  </a:lnTo>
                  <a:lnTo>
                    <a:pt x="2523" y="2810"/>
                  </a:lnTo>
                  <a:lnTo>
                    <a:pt x="2523" y="2810"/>
                  </a:lnTo>
                  <a:lnTo>
                    <a:pt x="2523" y="2810"/>
                  </a:lnTo>
                  <a:lnTo>
                    <a:pt x="2523" y="2831"/>
                  </a:lnTo>
                  <a:lnTo>
                    <a:pt x="2523" y="2831"/>
                  </a:lnTo>
                  <a:lnTo>
                    <a:pt x="2502" y="2831"/>
                  </a:lnTo>
                  <a:lnTo>
                    <a:pt x="2502" y="2831"/>
                  </a:lnTo>
                  <a:lnTo>
                    <a:pt x="2502" y="2831"/>
                  </a:lnTo>
                  <a:lnTo>
                    <a:pt x="2482" y="2831"/>
                  </a:lnTo>
                  <a:lnTo>
                    <a:pt x="2482" y="2831"/>
                  </a:lnTo>
                  <a:lnTo>
                    <a:pt x="2482" y="2831"/>
                  </a:lnTo>
                  <a:lnTo>
                    <a:pt x="2482" y="2831"/>
                  </a:lnTo>
                  <a:lnTo>
                    <a:pt x="2482" y="2831"/>
                  </a:lnTo>
                  <a:lnTo>
                    <a:pt x="2482" y="2831"/>
                  </a:lnTo>
                  <a:lnTo>
                    <a:pt x="2482" y="2831"/>
                  </a:lnTo>
                  <a:lnTo>
                    <a:pt x="2462" y="2831"/>
                  </a:lnTo>
                  <a:lnTo>
                    <a:pt x="2462" y="2831"/>
                  </a:lnTo>
                  <a:lnTo>
                    <a:pt x="2462" y="2851"/>
                  </a:lnTo>
                  <a:lnTo>
                    <a:pt x="2462" y="2851"/>
                  </a:lnTo>
                  <a:lnTo>
                    <a:pt x="2441" y="2851"/>
                  </a:lnTo>
                  <a:lnTo>
                    <a:pt x="2441" y="2851"/>
                  </a:lnTo>
                  <a:lnTo>
                    <a:pt x="2420" y="2851"/>
                  </a:lnTo>
                  <a:lnTo>
                    <a:pt x="2420" y="2851"/>
                  </a:lnTo>
                  <a:lnTo>
                    <a:pt x="2420" y="2871"/>
                  </a:lnTo>
                  <a:lnTo>
                    <a:pt x="2420" y="2871"/>
                  </a:lnTo>
                  <a:lnTo>
                    <a:pt x="2420" y="2871"/>
                  </a:lnTo>
                  <a:lnTo>
                    <a:pt x="2420" y="2871"/>
                  </a:lnTo>
                  <a:lnTo>
                    <a:pt x="2420" y="2871"/>
                  </a:lnTo>
                  <a:lnTo>
                    <a:pt x="2400" y="2892"/>
                  </a:lnTo>
                  <a:lnTo>
                    <a:pt x="2400" y="2892"/>
                  </a:lnTo>
                  <a:lnTo>
                    <a:pt x="2400" y="2892"/>
                  </a:lnTo>
                  <a:lnTo>
                    <a:pt x="2400" y="2892"/>
                  </a:lnTo>
                  <a:lnTo>
                    <a:pt x="2380" y="2892"/>
                  </a:lnTo>
                  <a:lnTo>
                    <a:pt x="2380" y="2892"/>
                  </a:lnTo>
                  <a:lnTo>
                    <a:pt x="2380" y="2892"/>
                  </a:lnTo>
                  <a:lnTo>
                    <a:pt x="2380" y="2892"/>
                  </a:lnTo>
                  <a:lnTo>
                    <a:pt x="2380" y="2871"/>
                  </a:lnTo>
                  <a:lnTo>
                    <a:pt x="2359" y="2871"/>
                  </a:lnTo>
                  <a:lnTo>
                    <a:pt x="2359" y="2871"/>
                  </a:lnTo>
                  <a:lnTo>
                    <a:pt x="2359" y="2871"/>
                  </a:lnTo>
                  <a:lnTo>
                    <a:pt x="2359" y="2851"/>
                  </a:lnTo>
                  <a:lnTo>
                    <a:pt x="2359" y="2851"/>
                  </a:lnTo>
                  <a:lnTo>
                    <a:pt x="2359" y="2851"/>
                  </a:lnTo>
                  <a:lnTo>
                    <a:pt x="2359" y="2831"/>
                  </a:lnTo>
                  <a:lnTo>
                    <a:pt x="2359" y="2831"/>
                  </a:lnTo>
                  <a:lnTo>
                    <a:pt x="2359" y="2831"/>
                  </a:lnTo>
                  <a:lnTo>
                    <a:pt x="2380" y="2831"/>
                  </a:lnTo>
                  <a:lnTo>
                    <a:pt x="2380" y="2831"/>
                  </a:lnTo>
                  <a:lnTo>
                    <a:pt x="2380" y="2831"/>
                  </a:lnTo>
                  <a:lnTo>
                    <a:pt x="2380" y="2831"/>
                  </a:lnTo>
                  <a:lnTo>
                    <a:pt x="2380" y="2831"/>
                  </a:lnTo>
                  <a:lnTo>
                    <a:pt x="2380" y="2831"/>
                  </a:lnTo>
                  <a:lnTo>
                    <a:pt x="2380" y="2831"/>
                  </a:lnTo>
                  <a:lnTo>
                    <a:pt x="2380" y="2810"/>
                  </a:lnTo>
                  <a:lnTo>
                    <a:pt x="2359" y="2810"/>
                  </a:lnTo>
                  <a:lnTo>
                    <a:pt x="2359" y="2831"/>
                  </a:lnTo>
                  <a:lnTo>
                    <a:pt x="2359" y="2831"/>
                  </a:lnTo>
                  <a:lnTo>
                    <a:pt x="2359" y="2831"/>
                  </a:lnTo>
                  <a:lnTo>
                    <a:pt x="2359" y="2831"/>
                  </a:lnTo>
                  <a:lnTo>
                    <a:pt x="2359" y="2831"/>
                  </a:lnTo>
                  <a:lnTo>
                    <a:pt x="2359" y="2810"/>
                  </a:lnTo>
                  <a:lnTo>
                    <a:pt x="2359" y="2810"/>
                  </a:lnTo>
                  <a:lnTo>
                    <a:pt x="2359" y="2810"/>
                  </a:lnTo>
                  <a:lnTo>
                    <a:pt x="2380" y="2810"/>
                  </a:lnTo>
                  <a:lnTo>
                    <a:pt x="2380" y="2789"/>
                  </a:lnTo>
                  <a:lnTo>
                    <a:pt x="2359" y="2789"/>
                  </a:lnTo>
                  <a:lnTo>
                    <a:pt x="2338" y="2789"/>
                  </a:lnTo>
                  <a:lnTo>
                    <a:pt x="2338" y="2789"/>
                  </a:lnTo>
                  <a:lnTo>
                    <a:pt x="2338" y="2789"/>
                  </a:lnTo>
                  <a:lnTo>
                    <a:pt x="2318" y="2789"/>
                  </a:lnTo>
                  <a:lnTo>
                    <a:pt x="2277" y="2831"/>
                  </a:lnTo>
                  <a:lnTo>
                    <a:pt x="2256" y="2831"/>
                  </a:lnTo>
                  <a:lnTo>
                    <a:pt x="2256" y="2831"/>
                  </a:lnTo>
                  <a:lnTo>
                    <a:pt x="2256" y="2831"/>
                  </a:lnTo>
                  <a:lnTo>
                    <a:pt x="2236" y="2810"/>
                  </a:lnTo>
                  <a:lnTo>
                    <a:pt x="2236" y="2810"/>
                  </a:lnTo>
                  <a:lnTo>
                    <a:pt x="2236" y="2810"/>
                  </a:lnTo>
                  <a:lnTo>
                    <a:pt x="2236" y="2810"/>
                  </a:lnTo>
                  <a:lnTo>
                    <a:pt x="2215" y="2810"/>
                  </a:lnTo>
                  <a:lnTo>
                    <a:pt x="2215" y="2810"/>
                  </a:lnTo>
                  <a:lnTo>
                    <a:pt x="2215" y="2810"/>
                  </a:lnTo>
                  <a:lnTo>
                    <a:pt x="2194" y="2831"/>
                  </a:lnTo>
                  <a:lnTo>
                    <a:pt x="2174" y="2831"/>
                  </a:lnTo>
                  <a:lnTo>
                    <a:pt x="2174" y="2831"/>
                  </a:lnTo>
                  <a:lnTo>
                    <a:pt x="2174" y="2831"/>
                  </a:lnTo>
                  <a:lnTo>
                    <a:pt x="2174" y="2831"/>
                  </a:lnTo>
                  <a:lnTo>
                    <a:pt x="2174" y="2831"/>
                  </a:lnTo>
                  <a:lnTo>
                    <a:pt x="2174" y="2831"/>
                  </a:lnTo>
                  <a:lnTo>
                    <a:pt x="2154" y="2831"/>
                  </a:lnTo>
                  <a:lnTo>
                    <a:pt x="2133" y="2831"/>
                  </a:lnTo>
                  <a:lnTo>
                    <a:pt x="2133" y="2831"/>
                  </a:lnTo>
                  <a:lnTo>
                    <a:pt x="2112" y="2831"/>
                  </a:lnTo>
                  <a:lnTo>
                    <a:pt x="2112" y="2810"/>
                  </a:lnTo>
                  <a:lnTo>
                    <a:pt x="2112" y="2810"/>
                  </a:lnTo>
                  <a:lnTo>
                    <a:pt x="2112" y="2810"/>
                  </a:lnTo>
                  <a:lnTo>
                    <a:pt x="2112" y="2810"/>
                  </a:lnTo>
                  <a:lnTo>
                    <a:pt x="2112" y="2810"/>
                  </a:lnTo>
                  <a:lnTo>
                    <a:pt x="2112" y="2810"/>
                  </a:lnTo>
                  <a:lnTo>
                    <a:pt x="2112" y="2810"/>
                  </a:lnTo>
                  <a:lnTo>
                    <a:pt x="2112" y="2810"/>
                  </a:lnTo>
                  <a:lnTo>
                    <a:pt x="2092" y="2810"/>
                  </a:lnTo>
                  <a:lnTo>
                    <a:pt x="2092" y="2810"/>
                  </a:lnTo>
                  <a:lnTo>
                    <a:pt x="2092" y="2810"/>
                  </a:lnTo>
                  <a:lnTo>
                    <a:pt x="2092" y="2810"/>
                  </a:lnTo>
                  <a:lnTo>
                    <a:pt x="2072" y="2810"/>
                  </a:lnTo>
                  <a:lnTo>
                    <a:pt x="2051" y="2810"/>
                  </a:lnTo>
                  <a:lnTo>
                    <a:pt x="2051" y="2810"/>
                  </a:lnTo>
                  <a:lnTo>
                    <a:pt x="2051" y="2810"/>
                  </a:lnTo>
                  <a:lnTo>
                    <a:pt x="2030" y="2810"/>
                  </a:lnTo>
                  <a:lnTo>
                    <a:pt x="2030" y="2810"/>
                  </a:lnTo>
                  <a:lnTo>
                    <a:pt x="1990" y="2810"/>
                  </a:lnTo>
                  <a:lnTo>
                    <a:pt x="1990" y="2810"/>
                  </a:lnTo>
                  <a:lnTo>
                    <a:pt x="1990" y="2810"/>
                  </a:lnTo>
                  <a:lnTo>
                    <a:pt x="1969" y="2831"/>
                  </a:lnTo>
                  <a:lnTo>
                    <a:pt x="1948" y="2831"/>
                  </a:lnTo>
                  <a:lnTo>
                    <a:pt x="1948" y="2851"/>
                  </a:lnTo>
                  <a:lnTo>
                    <a:pt x="1908" y="2851"/>
                  </a:lnTo>
                  <a:lnTo>
                    <a:pt x="1908" y="2851"/>
                  </a:lnTo>
                  <a:lnTo>
                    <a:pt x="1887" y="2851"/>
                  </a:lnTo>
                  <a:lnTo>
                    <a:pt x="1866" y="2871"/>
                  </a:lnTo>
                  <a:lnTo>
                    <a:pt x="1846" y="2871"/>
                  </a:lnTo>
                  <a:lnTo>
                    <a:pt x="1846" y="2871"/>
                  </a:lnTo>
                  <a:lnTo>
                    <a:pt x="1846" y="2871"/>
                  </a:lnTo>
                  <a:lnTo>
                    <a:pt x="1846" y="2871"/>
                  </a:lnTo>
                  <a:lnTo>
                    <a:pt x="1846" y="2851"/>
                  </a:lnTo>
                  <a:lnTo>
                    <a:pt x="1846" y="2851"/>
                  </a:lnTo>
                  <a:lnTo>
                    <a:pt x="1826" y="2831"/>
                  </a:lnTo>
                  <a:lnTo>
                    <a:pt x="1826" y="2810"/>
                  </a:lnTo>
                  <a:lnTo>
                    <a:pt x="1826" y="2831"/>
                  </a:lnTo>
                  <a:lnTo>
                    <a:pt x="1826" y="2831"/>
                  </a:lnTo>
                  <a:lnTo>
                    <a:pt x="1805" y="2831"/>
                  </a:lnTo>
                  <a:lnTo>
                    <a:pt x="1805" y="2831"/>
                  </a:lnTo>
                  <a:lnTo>
                    <a:pt x="1805" y="2831"/>
                  </a:lnTo>
                  <a:lnTo>
                    <a:pt x="1784" y="2831"/>
                  </a:lnTo>
                  <a:lnTo>
                    <a:pt x="1784" y="2831"/>
                  </a:lnTo>
                  <a:lnTo>
                    <a:pt x="1764" y="2831"/>
                  </a:lnTo>
                  <a:lnTo>
                    <a:pt x="1764" y="2810"/>
                  </a:lnTo>
                  <a:lnTo>
                    <a:pt x="1764" y="2810"/>
                  </a:lnTo>
                  <a:lnTo>
                    <a:pt x="1764" y="2810"/>
                  </a:lnTo>
                  <a:lnTo>
                    <a:pt x="1764" y="2810"/>
                  </a:lnTo>
                  <a:lnTo>
                    <a:pt x="1784" y="2810"/>
                  </a:lnTo>
                  <a:lnTo>
                    <a:pt x="1805" y="2810"/>
                  </a:lnTo>
                  <a:lnTo>
                    <a:pt x="1805" y="2810"/>
                  </a:lnTo>
                  <a:lnTo>
                    <a:pt x="1805" y="2810"/>
                  </a:lnTo>
                  <a:lnTo>
                    <a:pt x="1805" y="2810"/>
                  </a:lnTo>
                  <a:lnTo>
                    <a:pt x="1805" y="2789"/>
                  </a:lnTo>
                  <a:lnTo>
                    <a:pt x="1805" y="2789"/>
                  </a:lnTo>
                  <a:lnTo>
                    <a:pt x="1805" y="2789"/>
                  </a:lnTo>
                  <a:lnTo>
                    <a:pt x="1805" y="2769"/>
                  </a:lnTo>
                  <a:lnTo>
                    <a:pt x="1784" y="2769"/>
                  </a:lnTo>
                  <a:lnTo>
                    <a:pt x="1764" y="2769"/>
                  </a:lnTo>
                  <a:lnTo>
                    <a:pt x="1764" y="2769"/>
                  </a:lnTo>
                  <a:lnTo>
                    <a:pt x="1764" y="2789"/>
                  </a:lnTo>
                  <a:lnTo>
                    <a:pt x="1764" y="2789"/>
                  </a:lnTo>
                  <a:lnTo>
                    <a:pt x="1764" y="2789"/>
                  </a:lnTo>
                  <a:lnTo>
                    <a:pt x="1764" y="2789"/>
                  </a:lnTo>
                  <a:lnTo>
                    <a:pt x="1764" y="2810"/>
                  </a:lnTo>
                  <a:lnTo>
                    <a:pt x="1744" y="2810"/>
                  </a:lnTo>
                  <a:lnTo>
                    <a:pt x="1744" y="2810"/>
                  </a:lnTo>
                  <a:lnTo>
                    <a:pt x="1744" y="2810"/>
                  </a:lnTo>
                  <a:lnTo>
                    <a:pt x="1744" y="2810"/>
                  </a:lnTo>
                  <a:lnTo>
                    <a:pt x="1723" y="2810"/>
                  </a:lnTo>
                  <a:lnTo>
                    <a:pt x="1702" y="2810"/>
                  </a:lnTo>
                  <a:lnTo>
                    <a:pt x="1702" y="2810"/>
                  </a:lnTo>
                  <a:lnTo>
                    <a:pt x="1661" y="2810"/>
                  </a:lnTo>
                  <a:lnTo>
                    <a:pt x="1661" y="2810"/>
                  </a:lnTo>
                  <a:lnTo>
                    <a:pt x="1661" y="2789"/>
                  </a:lnTo>
                  <a:lnTo>
                    <a:pt x="1661" y="2789"/>
                  </a:lnTo>
                  <a:lnTo>
                    <a:pt x="1661" y="2789"/>
                  </a:lnTo>
                  <a:lnTo>
                    <a:pt x="1641" y="2769"/>
                  </a:lnTo>
                  <a:lnTo>
                    <a:pt x="1641" y="2769"/>
                  </a:lnTo>
                  <a:lnTo>
                    <a:pt x="1641" y="2769"/>
                  </a:lnTo>
                  <a:lnTo>
                    <a:pt x="1641" y="2749"/>
                  </a:lnTo>
                  <a:lnTo>
                    <a:pt x="1641" y="2749"/>
                  </a:lnTo>
                  <a:lnTo>
                    <a:pt x="1641" y="2749"/>
                  </a:lnTo>
                  <a:lnTo>
                    <a:pt x="1641" y="2749"/>
                  </a:lnTo>
                  <a:lnTo>
                    <a:pt x="1641" y="2769"/>
                  </a:lnTo>
                  <a:lnTo>
                    <a:pt x="1620" y="2769"/>
                  </a:lnTo>
                  <a:lnTo>
                    <a:pt x="1620" y="2769"/>
                  </a:lnTo>
                  <a:lnTo>
                    <a:pt x="1620" y="2769"/>
                  </a:lnTo>
                  <a:lnTo>
                    <a:pt x="1641" y="2789"/>
                  </a:lnTo>
                  <a:lnTo>
                    <a:pt x="1620" y="2789"/>
                  </a:lnTo>
                  <a:lnTo>
                    <a:pt x="1641" y="2789"/>
                  </a:lnTo>
                  <a:lnTo>
                    <a:pt x="1641" y="2810"/>
                  </a:lnTo>
                  <a:lnTo>
                    <a:pt x="1641" y="2810"/>
                  </a:lnTo>
                  <a:lnTo>
                    <a:pt x="1641" y="2831"/>
                  </a:lnTo>
                  <a:lnTo>
                    <a:pt x="1641" y="2831"/>
                  </a:lnTo>
                  <a:lnTo>
                    <a:pt x="1641" y="2831"/>
                  </a:lnTo>
                  <a:lnTo>
                    <a:pt x="1620" y="2831"/>
                  </a:lnTo>
                  <a:lnTo>
                    <a:pt x="1620" y="2831"/>
                  </a:lnTo>
                  <a:lnTo>
                    <a:pt x="1620" y="2831"/>
                  </a:lnTo>
                  <a:lnTo>
                    <a:pt x="1620" y="2831"/>
                  </a:lnTo>
                  <a:lnTo>
                    <a:pt x="1620" y="2831"/>
                  </a:lnTo>
                  <a:lnTo>
                    <a:pt x="1620" y="2831"/>
                  </a:lnTo>
                  <a:lnTo>
                    <a:pt x="1600" y="2831"/>
                  </a:lnTo>
                  <a:lnTo>
                    <a:pt x="1600" y="2831"/>
                  </a:lnTo>
                  <a:lnTo>
                    <a:pt x="1600" y="2831"/>
                  </a:lnTo>
                  <a:lnTo>
                    <a:pt x="1600" y="2831"/>
                  </a:lnTo>
                  <a:lnTo>
                    <a:pt x="1600" y="2831"/>
                  </a:lnTo>
                  <a:lnTo>
                    <a:pt x="1600" y="2810"/>
                  </a:lnTo>
                  <a:lnTo>
                    <a:pt x="1600" y="2810"/>
                  </a:lnTo>
                  <a:lnTo>
                    <a:pt x="1600" y="2789"/>
                  </a:lnTo>
                  <a:lnTo>
                    <a:pt x="1600" y="2789"/>
                  </a:lnTo>
                  <a:lnTo>
                    <a:pt x="1579" y="2810"/>
                  </a:lnTo>
                  <a:lnTo>
                    <a:pt x="1579" y="2810"/>
                  </a:lnTo>
                  <a:lnTo>
                    <a:pt x="1579" y="2810"/>
                  </a:lnTo>
                  <a:lnTo>
                    <a:pt x="1579" y="2831"/>
                  </a:lnTo>
                  <a:lnTo>
                    <a:pt x="1579" y="2831"/>
                  </a:lnTo>
                  <a:lnTo>
                    <a:pt x="1579" y="2831"/>
                  </a:lnTo>
                  <a:lnTo>
                    <a:pt x="1579" y="2831"/>
                  </a:lnTo>
                  <a:lnTo>
                    <a:pt x="1579" y="2831"/>
                  </a:lnTo>
                  <a:lnTo>
                    <a:pt x="1579" y="2831"/>
                  </a:lnTo>
                  <a:lnTo>
                    <a:pt x="1579" y="2851"/>
                  </a:lnTo>
                  <a:lnTo>
                    <a:pt x="1579" y="2851"/>
                  </a:lnTo>
                  <a:lnTo>
                    <a:pt x="1579" y="2851"/>
                  </a:lnTo>
                  <a:lnTo>
                    <a:pt x="1579" y="2851"/>
                  </a:lnTo>
                  <a:lnTo>
                    <a:pt x="1579" y="2871"/>
                  </a:lnTo>
                  <a:lnTo>
                    <a:pt x="1579" y="2871"/>
                  </a:lnTo>
                  <a:lnTo>
                    <a:pt x="1579" y="2871"/>
                  </a:lnTo>
                  <a:lnTo>
                    <a:pt x="1600" y="2871"/>
                  </a:lnTo>
                  <a:lnTo>
                    <a:pt x="1600" y="2871"/>
                  </a:lnTo>
                  <a:lnTo>
                    <a:pt x="1579" y="2871"/>
                  </a:lnTo>
                  <a:lnTo>
                    <a:pt x="1579" y="2892"/>
                  </a:lnTo>
                  <a:lnTo>
                    <a:pt x="1579" y="2892"/>
                  </a:lnTo>
                  <a:lnTo>
                    <a:pt x="1579" y="2913"/>
                  </a:lnTo>
                  <a:lnTo>
                    <a:pt x="1579" y="2913"/>
                  </a:lnTo>
                  <a:lnTo>
                    <a:pt x="1579" y="2913"/>
                  </a:lnTo>
                  <a:lnTo>
                    <a:pt x="1579" y="2913"/>
                  </a:lnTo>
                  <a:lnTo>
                    <a:pt x="1600" y="2913"/>
                  </a:lnTo>
                  <a:lnTo>
                    <a:pt x="1579" y="2913"/>
                  </a:lnTo>
                  <a:lnTo>
                    <a:pt x="1579" y="2913"/>
                  </a:lnTo>
                  <a:lnTo>
                    <a:pt x="1579" y="2913"/>
                  </a:lnTo>
                  <a:lnTo>
                    <a:pt x="1579" y="2933"/>
                  </a:lnTo>
                  <a:lnTo>
                    <a:pt x="1579" y="2933"/>
                  </a:lnTo>
                  <a:lnTo>
                    <a:pt x="1579" y="2933"/>
                  </a:lnTo>
                  <a:lnTo>
                    <a:pt x="1579" y="2933"/>
                  </a:lnTo>
                  <a:lnTo>
                    <a:pt x="1579" y="2933"/>
                  </a:lnTo>
                  <a:lnTo>
                    <a:pt x="1579" y="2933"/>
                  </a:lnTo>
                  <a:lnTo>
                    <a:pt x="1579" y="2933"/>
                  </a:lnTo>
                  <a:lnTo>
                    <a:pt x="1579" y="2933"/>
                  </a:lnTo>
                  <a:lnTo>
                    <a:pt x="1579" y="2933"/>
                  </a:lnTo>
                  <a:lnTo>
                    <a:pt x="1579" y="2933"/>
                  </a:lnTo>
                  <a:lnTo>
                    <a:pt x="1579" y="2933"/>
                  </a:lnTo>
                  <a:lnTo>
                    <a:pt x="1600" y="2933"/>
                  </a:lnTo>
                  <a:lnTo>
                    <a:pt x="1600" y="2953"/>
                  </a:lnTo>
                  <a:lnTo>
                    <a:pt x="1600" y="2953"/>
                  </a:lnTo>
                  <a:lnTo>
                    <a:pt x="1600" y="2953"/>
                  </a:lnTo>
                  <a:lnTo>
                    <a:pt x="1600" y="2953"/>
                  </a:lnTo>
                  <a:lnTo>
                    <a:pt x="1600" y="2953"/>
                  </a:lnTo>
                  <a:lnTo>
                    <a:pt x="1600" y="2953"/>
                  </a:lnTo>
                  <a:lnTo>
                    <a:pt x="1600" y="2953"/>
                  </a:lnTo>
                  <a:lnTo>
                    <a:pt x="1620" y="2953"/>
                  </a:lnTo>
                  <a:lnTo>
                    <a:pt x="1641" y="2953"/>
                  </a:lnTo>
                  <a:lnTo>
                    <a:pt x="1641" y="2953"/>
                  </a:lnTo>
                  <a:lnTo>
                    <a:pt x="1661" y="2953"/>
                  </a:lnTo>
                  <a:lnTo>
                    <a:pt x="1682" y="2953"/>
                  </a:lnTo>
                  <a:lnTo>
                    <a:pt x="1682" y="2933"/>
                  </a:lnTo>
                  <a:lnTo>
                    <a:pt x="1682" y="2933"/>
                  </a:lnTo>
                  <a:lnTo>
                    <a:pt x="1682" y="2933"/>
                  </a:lnTo>
                  <a:lnTo>
                    <a:pt x="1682" y="2933"/>
                  </a:lnTo>
                  <a:lnTo>
                    <a:pt x="1702" y="2933"/>
                  </a:lnTo>
                  <a:lnTo>
                    <a:pt x="1702" y="2933"/>
                  </a:lnTo>
                  <a:lnTo>
                    <a:pt x="1723" y="2933"/>
                  </a:lnTo>
                  <a:lnTo>
                    <a:pt x="1744" y="2933"/>
                  </a:lnTo>
                  <a:lnTo>
                    <a:pt x="1764" y="2933"/>
                  </a:lnTo>
                  <a:lnTo>
                    <a:pt x="1764" y="2953"/>
                  </a:lnTo>
                  <a:lnTo>
                    <a:pt x="1784" y="2953"/>
                  </a:lnTo>
                  <a:lnTo>
                    <a:pt x="1784" y="2953"/>
                  </a:lnTo>
                  <a:lnTo>
                    <a:pt x="1784" y="2953"/>
                  </a:lnTo>
                  <a:lnTo>
                    <a:pt x="1784" y="2953"/>
                  </a:lnTo>
                  <a:lnTo>
                    <a:pt x="1784" y="2933"/>
                  </a:lnTo>
                  <a:lnTo>
                    <a:pt x="1805" y="2953"/>
                  </a:lnTo>
                  <a:lnTo>
                    <a:pt x="1826" y="2933"/>
                  </a:lnTo>
                  <a:lnTo>
                    <a:pt x="1826" y="2933"/>
                  </a:lnTo>
                  <a:lnTo>
                    <a:pt x="1826" y="2933"/>
                  </a:lnTo>
                  <a:lnTo>
                    <a:pt x="1826" y="2933"/>
                  </a:lnTo>
                  <a:lnTo>
                    <a:pt x="1826" y="2933"/>
                  </a:lnTo>
                  <a:lnTo>
                    <a:pt x="1826" y="2933"/>
                  </a:lnTo>
                  <a:lnTo>
                    <a:pt x="1826" y="2933"/>
                  </a:lnTo>
                  <a:lnTo>
                    <a:pt x="1826" y="2933"/>
                  </a:lnTo>
                  <a:lnTo>
                    <a:pt x="1826" y="2933"/>
                  </a:lnTo>
                  <a:lnTo>
                    <a:pt x="1866" y="2933"/>
                  </a:lnTo>
                  <a:lnTo>
                    <a:pt x="1908" y="2933"/>
                  </a:lnTo>
                  <a:lnTo>
                    <a:pt x="1908" y="2933"/>
                  </a:lnTo>
                  <a:lnTo>
                    <a:pt x="1908" y="2933"/>
                  </a:lnTo>
                  <a:lnTo>
                    <a:pt x="1928" y="2953"/>
                  </a:lnTo>
                  <a:lnTo>
                    <a:pt x="1928" y="2953"/>
                  </a:lnTo>
                  <a:lnTo>
                    <a:pt x="1928" y="2953"/>
                  </a:lnTo>
                  <a:lnTo>
                    <a:pt x="1948" y="2953"/>
                  </a:lnTo>
                  <a:lnTo>
                    <a:pt x="1948" y="2953"/>
                  </a:lnTo>
                  <a:lnTo>
                    <a:pt x="1948" y="2953"/>
                  </a:lnTo>
                  <a:lnTo>
                    <a:pt x="1969" y="2953"/>
                  </a:lnTo>
                  <a:lnTo>
                    <a:pt x="1969" y="2953"/>
                  </a:lnTo>
                  <a:lnTo>
                    <a:pt x="1969" y="2953"/>
                  </a:lnTo>
                  <a:lnTo>
                    <a:pt x="1969" y="2953"/>
                  </a:lnTo>
                  <a:lnTo>
                    <a:pt x="1990" y="2953"/>
                  </a:lnTo>
                  <a:lnTo>
                    <a:pt x="2010" y="2953"/>
                  </a:lnTo>
                  <a:lnTo>
                    <a:pt x="2010" y="2953"/>
                  </a:lnTo>
                  <a:lnTo>
                    <a:pt x="2030" y="2953"/>
                  </a:lnTo>
                  <a:lnTo>
                    <a:pt x="2030" y="2953"/>
                  </a:lnTo>
                  <a:lnTo>
                    <a:pt x="2030" y="2953"/>
                  </a:lnTo>
                  <a:lnTo>
                    <a:pt x="2030" y="2953"/>
                  </a:lnTo>
                  <a:lnTo>
                    <a:pt x="2030" y="2974"/>
                  </a:lnTo>
                  <a:lnTo>
                    <a:pt x="2030" y="2974"/>
                  </a:lnTo>
                  <a:lnTo>
                    <a:pt x="2030" y="2974"/>
                  </a:lnTo>
                  <a:lnTo>
                    <a:pt x="2030" y="2974"/>
                  </a:lnTo>
                  <a:lnTo>
                    <a:pt x="2030" y="2995"/>
                  </a:lnTo>
                  <a:lnTo>
                    <a:pt x="2030" y="2995"/>
                  </a:lnTo>
                  <a:lnTo>
                    <a:pt x="2030" y="3015"/>
                  </a:lnTo>
                  <a:lnTo>
                    <a:pt x="2030" y="3015"/>
                  </a:lnTo>
                  <a:lnTo>
                    <a:pt x="2030" y="3015"/>
                  </a:lnTo>
                  <a:lnTo>
                    <a:pt x="2030" y="3035"/>
                  </a:lnTo>
                  <a:lnTo>
                    <a:pt x="2112" y="3015"/>
                  </a:lnTo>
                  <a:lnTo>
                    <a:pt x="2133" y="3015"/>
                  </a:lnTo>
                  <a:lnTo>
                    <a:pt x="2133" y="3015"/>
                  </a:lnTo>
                  <a:lnTo>
                    <a:pt x="2154" y="3015"/>
                  </a:lnTo>
                  <a:lnTo>
                    <a:pt x="2154" y="2995"/>
                  </a:lnTo>
                  <a:lnTo>
                    <a:pt x="2154" y="2995"/>
                  </a:lnTo>
                  <a:lnTo>
                    <a:pt x="2154" y="2995"/>
                  </a:lnTo>
                  <a:lnTo>
                    <a:pt x="2154" y="2995"/>
                  </a:lnTo>
                  <a:lnTo>
                    <a:pt x="2154" y="2995"/>
                  </a:lnTo>
                  <a:lnTo>
                    <a:pt x="2174" y="2995"/>
                  </a:lnTo>
                  <a:lnTo>
                    <a:pt x="2174" y="2995"/>
                  </a:lnTo>
                  <a:lnTo>
                    <a:pt x="2174" y="2995"/>
                  </a:lnTo>
                  <a:lnTo>
                    <a:pt x="2174" y="2995"/>
                  </a:lnTo>
                  <a:lnTo>
                    <a:pt x="2174" y="2995"/>
                  </a:lnTo>
                  <a:lnTo>
                    <a:pt x="2194" y="2995"/>
                  </a:lnTo>
                  <a:lnTo>
                    <a:pt x="2215" y="2995"/>
                  </a:lnTo>
                  <a:lnTo>
                    <a:pt x="2215" y="2974"/>
                  </a:lnTo>
                  <a:lnTo>
                    <a:pt x="2236" y="2974"/>
                  </a:lnTo>
                  <a:lnTo>
                    <a:pt x="2236" y="2974"/>
                  </a:lnTo>
                  <a:lnTo>
                    <a:pt x="2236" y="2974"/>
                  </a:lnTo>
                  <a:lnTo>
                    <a:pt x="2256" y="2974"/>
                  </a:lnTo>
                  <a:lnTo>
                    <a:pt x="2277" y="2953"/>
                  </a:lnTo>
                  <a:lnTo>
                    <a:pt x="2297" y="2953"/>
                  </a:lnTo>
                  <a:lnTo>
                    <a:pt x="2318" y="2953"/>
                  </a:lnTo>
                  <a:lnTo>
                    <a:pt x="2318" y="2953"/>
                  </a:lnTo>
                  <a:lnTo>
                    <a:pt x="2338" y="2933"/>
                  </a:lnTo>
                  <a:lnTo>
                    <a:pt x="2400" y="2933"/>
                  </a:lnTo>
                  <a:lnTo>
                    <a:pt x="2441" y="2913"/>
                  </a:lnTo>
                  <a:lnTo>
                    <a:pt x="2441" y="2913"/>
                  </a:lnTo>
                  <a:lnTo>
                    <a:pt x="2462" y="2913"/>
                  </a:lnTo>
                  <a:lnTo>
                    <a:pt x="2462" y="2913"/>
                  </a:lnTo>
                  <a:lnTo>
                    <a:pt x="2462" y="2913"/>
                  </a:lnTo>
                  <a:lnTo>
                    <a:pt x="2462" y="2913"/>
                  </a:lnTo>
                  <a:lnTo>
                    <a:pt x="2482" y="2913"/>
                  </a:lnTo>
                  <a:lnTo>
                    <a:pt x="2482" y="2913"/>
                  </a:lnTo>
                  <a:lnTo>
                    <a:pt x="2482" y="2913"/>
                  </a:lnTo>
                  <a:lnTo>
                    <a:pt x="2482" y="2913"/>
                  </a:lnTo>
                  <a:lnTo>
                    <a:pt x="2502" y="2913"/>
                  </a:lnTo>
                  <a:lnTo>
                    <a:pt x="2502" y="2913"/>
                  </a:lnTo>
                  <a:lnTo>
                    <a:pt x="2502" y="2913"/>
                  </a:lnTo>
                  <a:lnTo>
                    <a:pt x="2523" y="2913"/>
                  </a:lnTo>
                  <a:lnTo>
                    <a:pt x="2523" y="2913"/>
                  </a:lnTo>
                  <a:lnTo>
                    <a:pt x="2523" y="2913"/>
                  </a:lnTo>
                  <a:lnTo>
                    <a:pt x="2523" y="2913"/>
                  </a:lnTo>
                  <a:lnTo>
                    <a:pt x="2544" y="2913"/>
                  </a:lnTo>
                  <a:lnTo>
                    <a:pt x="2544" y="2892"/>
                  </a:lnTo>
                  <a:lnTo>
                    <a:pt x="2564" y="2892"/>
                  </a:lnTo>
                  <a:lnTo>
                    <a:pt x="2564" y="2892"/>
                  </a:lnTo>
                  <a:lnTo>
                    <a:pt x="2564" y="2892"/>
                  </a:lnTo>
                  <a:lnTo>
                    <a:pt x="2564" y="2892"/>
                  </a:lnTo>
                  <a:lnTo>
                    <a:pt x="2564" y="2871"/>
                  </a:lnTo>
                  <a:lnTo>
                    <a:pt x="2564" y="2871"/>
                  </a:lnTo>
                  <a:lnTo>
                    <a:pt x="2564" y="2871"/>
                  </a:lnTo>
                  <a:lnTo>
                    <a:pt x="2564" y="2851"/>
                  </a:lnTo>
                  <a:lnTo>
                    <a:pt x="2564" y="2851"/>
                  </a:lnTo>
                  <a:lnTo>
                    <a:pt x="2564" y="2851"/>
                  </a:lnTo>
                  <a:lnTo>
                    <a:pt x="2564" y="2831"/>
                  </a:lnTo>
                  <a:lnTo>
                    <a:pt x="2584" y="2831"/>
                  </a:lnTo>
                  <a:lnTo>
                    <a:pt x="2584" y="2831"/>
                  </a:lnTo>
                  <a:lnTo>
                    <a:pt x="2564" y="2831"/>
                  </a:lnTo>
                  <a:lnTo>
                    <a:pt x="2564" y="2810"/>
                  </a:lnTo>
                  <a:close/>
                  <a:moveTo>
                    <a:pt x="2872" y="2625"/>
                  </a:moveTo>
                  <a:lnTo>
                    <a:pt x="2872" y="2625"/>
                  </a:lnTo>
                  <a:lnTo>
                    <a:pt x="2872" y="2625"/>
                  </a:lnTo>
                  <a:lnTo>
                    <a:pt x="2872" y="2625"/>
                  </a:lnTo>
                  <a:lnTo>
                    <a:pt x="2872" y="2625"/>
                  </a:lnTo>
                  <a:lnTo>
                    <a:pt x="2872" y="2625"/>
                  </a:lnTo>
                  <a:lnTo>
                    <a:pt x="2872" y="2625"/>
                  </a:lnTo>
                  <a:lnTo>
                    <a:pt x="2872" y="2605"/>
                  </a:lnTo>
                  <a:lnTo>
                    <a:pt x="2872" y="2605"/>
                  </a:lnTo>
                  <a:lnTo>
                    <a:pt x="2872" y="2605"/>
                  </a:lnTo>
                  <a:lnTo>
                    <a:pt x="2851" y="2605"/>
                  </a:lnTo>
                  <a:lnTo>
                    <a:pt x="2831" y="2584"/>
                  </a:lnTo>
                  <a:lnTo>
                    <a:pt x="2831" y="2584"/>
                  </a:lnTo>
                  <a:lnTo>
                    <a:pt x="2831" y="2584"/>
                  </a:lnTo>
                  <a:lnTo>
                    <a:pt x="2831" y="2584"/>
                  </a:lnTo>
                  <a:lnTo>
                    <a:pt x="2831" y="2563"/>
                  </a:lnTo>
                  <a:lnTo>
                    <a:pt x="2851" y="2563"/>
                  </a:lnTo>
                  <a:lnTo>
                    <a:pt x="2851" y="2563"/>
                  </a:lnTo>
                  <a:lnTo>
                    <a:pt x="2851" y="2563"/>
                  </a:lnTo>
                  <a:lnTo>
                    <a:pt x="2851" y="2543"/>
                  </a:lnTo>
                  <a:lnTo>
                    <a:pt x="2851" y="2543"/>
                  </a:lnTo>
                  <a:lnTo>
                    <a:pt x="2851" y="2543"/>
                  </a:lnTo>
                  <a:lnTo>
                    <a:pt x="2851" y="2543"/>
                  </a:lnTo>
                  <a:lnTo>
                    <a:pt x="2851" y="2523"/>
                  </a:lnTo>
                  <a:lnTo>
                    <a:pt x="2851" y="2523"/>
                  </a:lnTo>
                  <a:lnTo>
                    <a:pt x="2851" y="2523"/>
                  </a:lnTo>
                  <a:lnTo>
                    <a:pt x="2851" y="2502"/>
                  </a:lnTo>
                  <a:lnTo>
                    <a:pt x="2851" y="2502"/>
                  </a:lnTo>
                  <a:lnTo>
                    <a:pt x="2851" y="2502"/>
                  </a:lnTo>
                  <a:lnTo>
                    <a:pt x="2851" y="2502"/>
                  </a:lnTo>
                  <a:lnTo>
                    <a:pt x="2851" y="2502"/>
                  </a:lnTo>
                  <a:lnTo>
                    <a:pt x="2851" y="2502"/>
                  </a:lnTo>
                  <a:lnTo>
                    <a:pt x="2831" y="2502"/>
                  </a:lnTo>
                  <a:lnTo>
                    <a:pt x="2831" y="2502"/>
                  </a:lnTo>
                  <a:lnTo>
                    <a:pt x="2831" y="2502"/>
                  </a:lnTo>
                  <a:lnTo>
                    <a:pt x="2831" y="2502"/>
                  </a:lnTo>
                  <a:lnTo>
                    <a:pt x="2831" y="2502"/>
                  </a:lnTo>
                  <a:lnTo>
                    <a:pt x="2831" y="2502"/>
                  </a:lnTo>
                  <a:lnTo>
                    <a:pt x="2831" y="2502"/>
                  </a:lnTo>
                  <a:lnTo>
                    <a:pt x="2831" y="2523"/>
                  </a:lnTo>
                  <a:lnTo>
                    <a:pt x="2831" y="2523"/>
                  </a:lnTo>
                  <a:lnTo>
                    <a:pt x="2831" y="2543"/>
                  </a:lnTo>
                  <a:lnTo>
                    <a:pt x="2831" y="2543"/>
                  </a:lnTo>
                  <a:lnTo>
                    <a:pt x="2831" y="2563"/>
                  </a:lnTo>
                  <a:lnTo>
                    <a:pt x="2831" y="2563"/>
                  </a:lnTo>
                  <a:lnTo>
                    <a:pt x="2831" y="2584"/>
                  </a:lnTo>
                  <a:lnTo>
                    <a:pt x="2810" y="2584"/>
                  </a:lnTo>
                  <a:lnTo>
                    <a:pt x="2810" y="2584"/>
                  </a:lnTo>
                  <a:lnTo>
                    <a:pt x="2810" y="2605"/>
                  </a:lnTo>
                  <a:lnTo>
                    <a:pt x="2810" y="2605"/>
                  </a:lnTo>
                  <a:lnTo>
                    <a:pt x="2810" y="2605"/>
                  </a:lnTo>
                  <a:lnTo>
                    <a:pt x="2810" y="2605"/>
                  </a:lnTo>
                  <a:lnTo>
                    <a:pt x="2831" y="2625"/>
                  </a:lnTo>
                  <a:lnTo>
                    <a:pt x="2831" y="2625"/>
                  </a:lnTo>
                  <a:lnTo>
                    <a:pt x="2831" y="2625"/>
                  </a:lnTo>
                  <a:lnTo>
                    <a:pt x="2831" y="2625"/>
                  </a:lnTo>
                  <a:lnTo>
                    <a:pt x="2831" y="2625"/>
                  </a:lnTo>
                  <a:lnTo>
                    <a:pt x="2831" y="2625"/>
                  </a:lnTo>
                  <a:lnTo>
                    <a:pt x="2831" y="2646"/>
                  </a:lnTo>
                  <a:lnTo>
                    <a:pt x="2831" y="2646"/>
                  </a:lnTo>
                  <a:lnTo>
                    <a:pt x="2831" y="2646"/>
                  </a:lnTo>
                  <a:lnTo>
                    <a:pt x="2831" y="2646"/>
                  </a:lnTo>
                  <a:lnTo>
                    <a:pt x="2831" y="2646"/>
                  </a:lnTo>
                  <a:lnTo>
                    <a:pt x="2831" y="2667"/>
                  </a:lnTo>
                  <a:lnTo>
                    <a:pt x="2831" y="2667"/>
                  </a:lnTo>
                  <a:lnTo>
                    <a:pt x="2831" y="2667"/>
                  </a:lnTo>
                  <a:lnTo>
                    <a:pt x="2831" y="2667"/>
                  </a:lnTo>
                  <a:lnTo>
                    <a:pt x="2831" y="2667"/>
                  </a:lnTo>
                  <a:lnTo>
                    <a:pt x="2851" y="2667"/>
                  </a:lnTo>
                  <a:lnTo>
                    <a:pt x="2851" y="2667"/>
                  </a:lnTo>
                  <a:lnTo>
                    <a:pt x="2851" y="2667"/>
                  </a:lnTo>
                  <a:lnTo>
                    <a:pt x="2851" y="2687"/>
                  </a:lnTo>
                  <a:lnTo>
                    <a:pt x="2851" y="2687"/>
                  </a:lnTo>
                  <a:lnTo>
                    <a:pt x="2851" y="2687"/>
                  </a:lnTo>
                  <a:lnTo>
                    <a:pt x="2851" y="2667"/>
                  </a:lnTo>
                  <a:lnTo>
                    <a:pt x="2851" y="2667"/>
                  </a:lnTo>
                  <a:lnTo>
                    <a:pt x="2851" y="2667"/>
                  </a:lnTo>
                  <a:lnTo>
                    <a:pt x="2851" y="2667"/>
                  </a:lnTo>
                  <a:lnTo>
                    <a:pt x="2851" y="2667"/>
                  </a:lnTo>
                  <a:lnTo>
                    <a:pt x="2851" y="2667"/>
                  </a:lnTo>
                  <a:lnTo>
                    <a:pt x="2851" y="2667"/>
                  </a:lnTo>
                  <a:lnTo>
                    <a:pt x="2851" y="2646"/>
                  </a:lnTo>
                  <a:lnTo>
                    <a:pt x="2872" y="2646"/>
                  </a:lnTo>
                  <a:lnTo>
                    <a:pt x="2872" y="2646"/>
                  </a:lnTo>
                  <a:lnTo>
                    <a:pt x="2872" y="2646"/>
                  </a:lnTo>
                  <a:lnTo>
                    <a:pt x="2872" y="2625"/>
                  </a:lnTo>
                  <a:close/>
                  <a:moveTo>
                    <a:pt x="1477" y="2687"/>
                  </a:moveTo>
                  <a:lnTo>
                    <a:pt x="1456" y="2687"/>
                  </a:lnTo>
                  <a:lnTo>
                    <a:pt x="1456" y="2687"/>
                  </a:lnTo>
                  <a:lnTo>
                    <a:pt x="1456" y="2687"/>
                  </a:lnTo>
                  <a:lnTo>
                    <a:pt x="1456" y="2687"/>
                  </a:lnTo>
                  <a:lnTo>
                    <a:pt x="1456" y="2687"/>
                  </a:lnTo>
                  <a:lnTo>
                    <a:pt x="1456" y="2687"/>
                  </a:lnTo>
                  <a:lnTo>
                    <a:pt x="1456" y="2687"/>
                  </a:lnTo>
                  <a:lnTo>
                    <a:pt x="1456" y="2687"/>
                  </a:lnTo>
                  <a:lnTo>
                    <a:pt x="1477" y="2707"/>
                  </a:lnTo>
                  <a:lnTo>
                    <a:pt x="1477" y="2707"/>
                  </a:lnTo>
                  <a:lnTo>
                    <a:pt x="1477" y="2707"/>
                  </a:lnTo>
                  <a:lnTo>
                    <a:pt x="1477" y="2707"/>
                  </a:lnTo>
                  <a:lnTo>
                    <a:pt x="1477" y="2687"/>
                  </a:lnTo>
                  <a:close/>
                  <a:moveTo>
                    <a:pt x="2954" y="2297"/>
                  </a:moveTo>
                  <a:lnTo>
                    <a:pt x="2933" y="2297"/>
                  </a:lnTo>
                  <a:lnTo>
                    <a:pt x="2933" y="2297"/>
                  </a:lnTo>
                  <a:lnTo>
                    <a:pt x="2913" y="2297"/>
                  </a:lnTo>
                  <a:lnTo>
                    <a:pt x="2913" y="2297"/>
                  </a:lnTo>
                  <a:lnTo>
                    <a:pt x="2913" y="2297"/>
                  </a:lnTo>
                  <a:lnTo>
                    <a:pt x="2913" y="2317"/>
                  </a:lnTo>
                  <a:lnTo>
                    <a:pt x="2933" y="2317"/>
                  </a:lnTo>
                  <a:lnTo>
                    <a:pt x="2933" y="2317"/>
                  </a:lnTo>
                  <a:lnTo>
                    <a:pt x="2933" y="2317"/>
                  </a:lnTo>
                  <a:lnTo>
                    <a:pt x="2933" y="2317"/>
                  </a:lnTo>
                  <a:lnTo>
                    <a:pt x="2954" y="2297"/>
                  </a:lnTo>
                  <a:close/>
                  <a:moveTo>
                    <a:pt x="1374" y="2543"/>
                  </a:moveTo>
                  <a:lnTo>
                    <a:pt x="1333" y="2523"/>
                  </a:lnTo>
                  <a:lnTo>
                    <a:pt x="1333" y="2523"/>
                  </a:lnTo>
                  <a:lnTo>
                    <a:pt x="1313" y="2481"/>
                  </a:lnTo>
                  <a:lnTo>
                    <a:pt x="1313" y="2481"/>
                  </a:lnTo>
                  <a:lnTo>
                    <a:pt x="1313" y="2502"/>
                  </a:lnTo>
                  <a:lnTo>
                    <a:pt x="1292" y="2523"/>
                  </a:lnTo>
                  <a:lnTo>
                    <a:pt x="1292" y="2523"/>
                  </a:lnTo>
                  <a:lnTo>
                    <a:pt x="1313" y="2523"/>
                  </a:lnTo>
                  <a:lnTo>
                    <a:pt x="1313" y="2523"/>
                  </a:lnTo>
                  <a:lnTo>
                    <a:pt x="1313" y="2543"/>
                  </a:lnTo>
                  <a:lnTo>
                    <a:pt x="1313" y="2543"/>
                  </a:lnTo>
                  <a:lnTo>
                    <a:pt x="1313" y="2563"/>
                  </a:lnTo>
                  <a:lnTo>
                    <a:pt x="1313" y="2563"/>
                  </a:lnTo>
                  <a:lnTo>
                    <a:pt x="1313" y="2584"/>
                  </a:lnTo>
                  <a:lnTo>
                    <a:pt x="1313" y="2584"/>
                  </a:lnTo>
                  <a:lnTo>
                    <a:pt x="1313" y="2584"/>
                  </a:lnTo>
                  <a:lnTo>
                    <a:pt x="1333" y="2584"/>
                  </a:lnTo>
                  <a:lnTo>
                    <a:pt x="1333" y="2584"/>
                  </a:lnTo>
                  <a:lnTo>
                    <a:pt x="1333" y="2584"/>
                  </a:lnTo>
                  <a:lnTo>
                    <a:pt x="1333" y="2584"/>
                  </a:lnTo>
                  <a:lnTo>
                    <a:pt x="1333" y="2584"/>
                  </a:lnTo>
                  <a:lnTo>
                    <a:pt x="1333" y="2584"/>
                  </a:lnTo>
                  <a:lnTo>
                    <a:pt x="1333" y="2584"/>
                  </a:lnTo>
                  <a:lnTo>
                    <a:pt x="1354" y="2605"/>
                  </a:lnTo>
                  <a:lnTo>
                    <a:pt x="1354" y="2584"/>
                  </a:lnTo>
                  <a:lnTo>
                    <a:pt x="1354" y="2584"/>
                  </a:lnTo>
                  <a:lnTo>
                    <a:pt x="1354" y="2584"/>
                  </a:lnTo>
                  <a:lnTo>
                    <a:pt x="1354" y="2584"/>
                  </a:lnTo>
                  <a:lnTo>
                    <a:pt x="1374" y="2584"/>
                  </a:lnTo>
                  <a:lnTo>
                    <a:pt x="1354" y="2563"/>
                  </a:lnTo>
                  <a:lnTo>
                    <a:pt x="1354" y="2563"/>
                  </a:lnTo>
                  <a:lnTo>
                    <a:pt x="1374" y="2543"/>
                  </a:lnTo>
                  <a:close/>
                  <a:moveTo>
                    <a:pt x="2318" y="2338"/>
                  </a:moveTo>
                  <a:lnTo>
                    <a:pt x="2297" y="2338"/>
                  </a:lnTo>
                  <a:lnTo>
                    <a:pt x="2297" y="2338"/>
                  </a:lnTo>
                  <a:lnTo>
                    <a:pt x="2297" y="2338"/>
                  </a:lnTo>
                  <a:lnTo>
                    <a:pt x="2277" y="2338"/>
                  </a:lnTo>
                  <a:lnTo>
                    <a:pt x="2277" y="2338"/>
                  </a:lnTo>
                  <a:lnTo>
                    <a:pt x="2277" y="2359"/>
                  </a:lnTo>
                  <a:lnTo>
                    <a:pt x="2297" y="2359"/>
                  </a:lnTo>
                  <a:lnTo>
                    <a:pt x="2297" y="2359"/>
                  </a:lnTo>
                  <a:lnTo>
                    <a:pt x="2297" y="2359"/>
                  </a:lnTo>
                  <a:lnTo>
                    <a:pt x="2297" y="2359"/>
                  </a:lnTo>
                  <a:lnTo>
                    <a:pt x="2297" y="2359"/>
                  </a:lnTo>
                  <a:lnTo>
                    <a:pt x="2318" y="2359"/>
                  </a:lnTo>
                  <a:lnTo>
                    <a:pt x="2318" y="2359"/>
                  </a:lnTo>
                  <a:lnTo>
                    <a:pt x="2318" y="2359"/>
                  </a:lnTo>
                  <a:lnTo>
                    <a:pt x="2318" y="2359"/>
                  </a:lnTo>
                  <a:lnTo>
                    <a:pt x="2318" y="2359"/>
                  </a:lnTo>
                  <a:lnTo>
                    <a:pt x="2318" y="2359"/>
                  </a:lnTo>
                  <a:lnTo>
                    <a:pt x="2338" y="2338"/>
                  </a:lnTo>
                  <a:lnTo>
                    <a:pt x="2318" y="2338"/>
                  </a:lnTo>
                  <a:close/>
                  <a:moveTo>
                    <a:pt x="3159" y="2195"/>
                  </a:moveTo>
                  <a:lnTo>
                    <a:pt x="3138" y="2174"/>
                  </a:lnTo>
                  <a:lnTo>
                    <a:pt x="3159" y="2174"/>
                  </a:lnTo>
                  <a:lnTo>
                    <a:pt x="3159" y="2174"/>
                  </a:lnTo>
                  <a:lnTo>
                    <a:pt x="3138" y="2174"/>
                  </a:lnTo>
                  <a:lnTo>
                    <a:pt x="3138" y="2153"/>
                  </a:lnTo>
                  <a:lnTo>
                    <a:pt x="3138" y="2153"/>
                  </a:lnTo>
                  <a:lnTo>
                    <a:pt x="3138" y="2174"/>
                  </a:lnTo>
                  <a:lnTo>
                    <a:pt x="3118" y="2174"/>
                  </a:lnTo>
                  <a:lnTo>
                    <a:pt x="3097" y="2195"/>
                  </a:lnTo>
                  <a:lnTo>
                    <a:pt x="3097" y="2195"/>
                  </a:lnTo>
                  <a:lnTo>
                    <a:pt x="3056" y="2215"/>
                  </a:lnTo>
                  <a:lnTo>
                    <a:pt x="3036" y="2235"/>
                  </a:lnTo>
                  <a:lnTo>
                    <a:pt x="3036" y="2235"/>
                  </a:lnTo>
                  <a:lnTo>
                    <a:pt x="3036" y="2235"/>
                  </a:lnTo>
                  <a:lnTo>
                    <a:pt x="3036" y="2256"/>
                  </a:lnTo>
                  <a:lnTo>
                    <a:pt x="3036" y="2256"/>
                  </a:lnTo>
                  <a:lnTo>
                    <a:pt x="3015" y="2256"/>
                  </a:lnTo>
                  <a:lnTo>
                    <a:pt x="3015" y="2277"/>
                  </a:lnTo>
                  <a:lnTo>
                    <a:pt x="3015" y="2277"/>
                  </a:lnTo>
                  <a:lnTo>
                    <a:pt x="3015" y="2277"/>
                  </a:lnTo>
                  <a:lnTo>
                    <a:pt x="3015" y="2277"/>
                  </a:lnTo>
                  <a:lnTo>
                    <a:pt x="3015" y="2277"/>
                  </a:lnTo>
                  <a:lnTo>
                    <a:pt x="3015" y="2297"/>
                  </a:lnTo>
                  <a:lnTo>
                    <a:pt x="3015" y="2297"/>
                  </a:lnTo>
                  <a:lnTo>
                    <a:pt x="3015" y="2297"/>
                  </a:lnTo>
                  <a:lnTo>
                    <a:pt x="3015" y="2297"/>
                  </a:lnTo>
                  <a:lnTo>
                    <a:pt x="3015" y="2297"/>
                  </a:lnTo>
                  <a:lnTo>
                    <a:pt x="3015" y="2297"/>
                  </a:lnTo>
                  <a:lnTo>
                    <a:pt x="2995" y="2317"/>
                  </a:lnTo>
                  <a:lnTo>
                    <a:pt x="2995" y="2317"/>
                  </a:lnTo>
                  <a:lnTo>
                    <a:pt x="2974" y="2317"/>
                  </a:lnTo>
                  <a:lnTo>
                    <a:pt x="2974" y="2338"/>
                  </a:lnTo>
                  <a:lnTo>
                    <a:pt x="2995" y="2317"/>
                  </a:lnTo>
                  <a:lnTo>
                    <a:pt x="2995" y="2317"/>
                  </a:lnTo>
                  <a:lnTo>
                    <a:pt x="2995" y="2338"/>
                  </a:lnTo>
                  <a:lnTo>
                    <a:pt x="2995" y="2338"/>
                  </a:lnTo>
                  <a:lnTo>
                    <a:pt x="2995" y="2338"/>
                  </a:lnTo>
                  <a:lnTo>
                    <a:pt x="2995" y="2338"/>
                  </a:lnTo>
                  <a:lnTo>
                    <a:pt x="2995" y="2338"/>
                  </a:lnTo>
                  <a:lnTo>
                    <a:pt x="3015" y="2338"/>
                  </a:lnTo>
                  <a:lnTo>
                    <a:pt x="3015" y="2359"/>
                  </a:lnTo>
                  <a:lnTo>
                    <a:pt x="3015" y="2359"/>
                  </a:lnTo>
                  <a:lnTo>
                    <a:pt x="3015" y="2379"/>
                  </a:lnTo>
                  <a:lnTo>
                    <a:pt x="3015" y="2399"/>
                  </a:lnTo>
                  <a:lnTo>
                    <a:pt x="3015" y="2420"/>
                  </a:lnTo>
                  <a:lnTo>
                    <a:pt x="3015" y="2420"/>
                  </a:lnTo>
                  <a:lnTo>
                    <a:pt x="3015" y="2420"/>
                  </a:lnTo>
                  <a:lnTo>
                    <a:pt x="3015" y="2420"/>
                  </a:lnTo>
                  <a:lnTo>
                    <a:pt x="3036" y="2441"/>
                  </a:lnTo>
                  <a:lnTo>
                    <a:pt x="3056" y="2420"/>
                  </a:lnTo>
                  <a:lnTo>
                    <a:pt x="3056" y="2399"/>
                  </a:lnTo>
                  <a:lnTo>
                    <a:pt x="3077" y="2399"/>
                  </a:lnTo>
                  <a:lnTo>
                    <a:pt x="3077" y="2359"/>
                  </a:lnTo>
                  <a:lnTo>
                    <a:pt x="3077" y="2359"/>
                  </a:lnTo>
                  <a:lnTo>
                    <a:pt x="3097" y="2338"/>
                  </a:lnTo>
                  <a:lnTo>
                    <a:pt x="3097" y="2338"/>
                  </a:lnTo>
                  <a:lnTo>
                    <a:pt x="3118" y="2338"/>
                  </a:lnTo>
                  <a:lnTo>
                    <a:pt x="3138" y="2338"/>
                  </a:lnTo>
                  <a:lnTo>
                    <a:pt x="3118" y="2338"/>
                  </a:lnTo>
                  <a:lnTo>
                    <a:pt x="3118" y="2338"/>
                  </a:lnTo>
                  <a:lnTo>
                    <a:pt x="3118" y="2338"/>
                  </a:lnTo>
                  <a:lnTo>
                    <a:pt x="3118" y="2338"/>
                  </a:lnTo>
                  <a:lnTo>
                    <a:pt x="3138" y="2317"/>
                  </a:lnTo>
                  <a:lnTo>
                    <a:pt x="3138" y="2317"/>
                  </a:lnTo>
                  <a:lnTo>
                    <a:pt x="3118" y="2317"/>
                  </a:lnTo>
                  <a:lnTo>
                    <a:pt x="3118" y="2317"/>
                  </a:lnTo>
                  <a:lnTo>
                    <a:pt x="3118" y="2317"/>
                  </a:lnTo>
                  <a:lnTo>
                    <a:pt x="3118" y="2317"/>
                  </a:lnTo>
                  <a:lnTo>
                    <a:pt x="3118" y="2297"/>
                  </a:lnTo>
                  <a:lnTo>
                    <a:pt x="3118" y="2297"/>
                  </a:lnTo>
                  <a:lnTo>
                    <a:pt x="3118" y="2297"/>
                  </a:lnTo>
                  <a:lnTo>
                    <a:pt x="3118" y="2297"/>
                  </a:lnTo>
                  <a:lnTo>
                    <a:pt x="3118" y="2277"/>
                  </a:lnTo>
                  <a:lnTo>
                    <a:pt x="3118" y="2277"/>
                  </a:lnTo>
                  <a:lnTo>
                    <a:pt x="3138" y="2277"/>
                  </a:lnTo>
                  <a:lnTo>
                    <a:pt x="3138" y="2277"/>
                  </a:lnTo>
                  <a:lnTo>
                    <a:pt x="3138" y="2277"/>
                  </a:lnTo>
                  <a:lnTo>
                    <a:pt x="3138" y="2256"/>
                  </a:lnTo>
                  <a:lnTo>
                    <a:pt x="3138" y="2256"/>
                  </a:lnTo>
                  <a:lnTo>
                    <a:pt x="3138" y="2256"/>
                  </a:lnTo>
                  <a:lnTo>
                    <a:pt x="3138" y="2256"/>
                  </a:lnTo>
                  <a:lnTo>
                    <a:pt x="3138" y="2235"/>
                  </a:lnTo>
                  <a:lnTo>
                    <a:pt x="3138" y="2235"/>
                  </a:lnTo>
                  <a:lnTo>
                    <a:pt x="3138" y="2235"/>
                  </a:lnTo>
                  <a:lnTo>
                    <a:pt x="3159" y="2215"/>
                  </a:lnTo>
                  <a:lnTo>
                    <a:pt x="3138" y="2215"/>
                  </a:lnTo>
                  <a:lnTo>
                    <a:pt x="3159" y="2195"/>
                  </a:lnTo>
                  <a:close/>
                  <a:moveTo>
                    <a:pt x="2174" y="2379"/>
                  </a:moveTo>
                  <a:lnTo>
                    <a:pt x="2174" y="2379"/>
                  </a:lnTo>
                  <a:lnTo>
                    <a:pt x="2174" y="2379"/>
                  </a:lnTo>
                  <a:lnTo>
                    <a:pt x="2154" y="2379"/>
                  </a:lnTo>
                  <a:lnTo>
                    <a:pt x="2154" y="2379"/>
                  </a:lnTo>
                  <a:lnTo>
                    <a:pt x="2174" y="2379"/>
                  </a:lnTo>
                  <a:lnTo>
                    <a:pt x="2174" y="2379"/>
                  </a:lnTo>
                  <a:lnTo>
                    <a:pt x="2194" y="2379"/>
                  </a:lnTo>
                  <a:lnTo>
                    <a:pt x="2194" y="2379"/>
                  </a:lnTo>
                  <a:lnTo>
                    <a:pt x="2194" y="2379"/>
                  </a:lnTo>
                  <a:lnTo>
                    <a:pt x="2194" y="2359"/>
                  </a:lnTo>
                  <a:lnTo>
                    <a:pt x="2194" y="2359"/>
                  </a:lnTo>
                  <a:lnTo>
                    <a:pt x="2194" y="2338"/>
                  </a:lnTo>
                  <a:lnTo>
                    <a:pt x="2174" y="2338"/>
                  </a:lnTo>
                  <a:lnTo>
                    <a:pt x="2174" y="2317"/>
                  </a:lnTo>
                  <a:lnTo>
                    <a:pt x="2154" y="2317"/>
                  </a:lnTo>
                  <a:lnTo>
                    <a:pt x="2154" y="2317"/>
                  </a:lnTo>
                  <a:lnTo>
                    <a:pt x="2154" y="2317"/>
                  </a:lnTo>
                  <a:lnTo>
                    <a:pt x="2154" y="2338"/>
                  </a:lnTo>
                  <a:lnTo>
                    <a:pt x="2154" y="2338"/>
                  </a:lnTo>
                  <a:lnTo>
                    <a:pt x="2174" y="2338"/>
                  </a:lnTo>
                  <a:lnTo>
                    <a:pt x="2174" y="2338"/>
                  </a:lnTo>
                  <a:lnTo>
                    <a:pt x="2174" y="2338"/>
                  </a:lnTo>
                  <a:lnTo>
                    <a:pt x="2174" y="2338"/>
                  </a:lnTo>
                  <a:lnTo>
                    <a:pt x="2174" y="2338"/>
                  </a:lnTo>
                  <a:lnTo>
                    <a:pt x="2174" y="2359"/>
                  </a:lnTo>
                  <a:lnTo>
                    <a:pt x="2174" y="2359"/>
                  </a:lnTo>
                  <a:lnTo>
                    <a:pt x="2174" y="2359"/>
                  </a:lnTo>
                  <a:lnTo>
                    <a:pt x="2174" y="2379"/>
                  </a:lnTo>
                  <a:close/>
                  <a:moveTo>
                    <a:pt x="2872" y="2235"/>
                  </a:moveTo>
                  <a:lnTo>
                    <a:pt x="2872" y="2235"/>
                  </a:lnTo>
                  <a:lnTo>
                    <a:pt x="2872" y="2235"/>
                  </a:lnTo>
                  <a:lnTo>
                    <a:pt x="2872" y="2235"/>
                  </a:lnTo>
                  <a:lnTo>
                    <a:pt x="2851" y="2235"/>
                  </a:lnTo>
                  <a:lnTo>
                    <a:pt x="2851" y="2215"/>
                  </a:lnTo>
                  <a:lnTo>
                    <a:pt x="2851" y="2215"/>
                  </a:lnTo>
                  <a:lnTo>
                    <a:pt x="2851" y="2215"/>
                  </a:lnTo>
                  <a:lnTo>
                    <a:pt x="2851" y="2215"/>
                  </a:lnTo>
                  <a:lnTo>
                    <a:pt x="2831" y="2215"/>
                  </a:lnTo>
                  <a:lnTo>
                    <a:pt x="2831" y="2215"/>
                  </a:lnTo>
                  <a:lnTo>
                    <a:pt x="2831" y="2215"/>
                  </a:lnTo>
                  <a:lnTo>
                    <a:pt x="2831" y="2215"/>
                  </a:lnTo>
                  <a:lnTo>
                    <a:pt x="2831" y="2215"/>
                  </a:lnTo>
                  <a:lnTo>
                    <a:pt x="2831" y="2215"/>
                  </a:lnTo>
                  <a:lnTo>
                    <a:pt x="2831" y="2235"/>
                  </a:lnTo>
                  <a:lnTo>
                    <a:pt x="2831" y="2235"/>
                  </a:lnTo>
                  <a:lnTo>
                    <a:pt x="2831" y="2235"/>
                  </a:lnTo>
                  <a:lnTo>
                    <a:pt x="2831" y="2235"/>
                  </a:lnTo>
                  <a:lnTo>
                    <a:pt x="2831" y="2235"/>
                  </a:lnTo>
                  <a:lnTo>
                    <a:pt x="2831" y="2235"/>
                  </a:lnTo>
                  <a:lnTo>
                    <a:pt x="2831" y="2235"/>
                  </a:lnTo>
                  <a:lnTo>
                    <a:pt x="2851" y="2235"/>
                  </a:lnTo>
                  <a:lnTo>
                    <a:pt x="2851" y="2235"/>
                  </a:lnTo>
                  <a:lnTo>
                    <a:pt x="2851" y="2235"/>
                  </a:lnTo>
                  <a:lnTo>
                    <a:pt x="2851" y="2235"/>
                  </a:lnTo>
                  <a:lnTo>
                    <a:pt x="2851" y="2256"/>
                  </a:lnTo>
                  <a:lnTo>
                    <a:pt x="2872" y="2256"/>
                  </a:lnTo>
                  <a:lnTo>
                    <a:pt x="2872" y="2256"/>
                  </a:lnTo>
                  <a:lnTo>
                    <a:pt x="2872" y="2256"/>
                  </a:lnTo>
                  <a:lnTo>
                    <a:pt x="2872" y="2256"/>
                  </a:lnTo>
                  <a:lnTo>
                    <a:pt x="2872" y="2235"/>
                  </a:lnTo>
                  <a:close/>
                  <a:moveTo>
                    <a:pt x="2769" y="2153"/>
                  </a:moveTo>
                  <a:lnTo>
                    <a:pt x="2749" y="2174"/>
                  </a:lnTo>
                  <a:lnTo>
                    <a:pt x="2749" y="2174"/>
                  </a:lnTo>
                  <a:lnTo>
                    <a:pt x="2749" y="2174"/>
                  </a:lnTo>
                  <a:lnTo>
                    <a:pt x="2769" y="2195"/>
                  </a:lnTo>
                  <a:lnTo>
                    <a:pt x="2769" y="2195"/>
                  </a:lnTo>
                  <a:lnTo>
                    <a:pt x="2769" y="2195"/>
                  </a:lnTo>
                  <a:lnTo>
                    <a:pt x="2790" y="2174"/>
                  </a:lnTo>
                  <a:lnTo>
                    <a:pt x="2790" y="2174"/>
                  </a:lnTo>
                  <a:lnTo>
                    <a:pt x="2769" y="2153"/>
                  </a:lnTo>
                  <a:close/>
                  <a:moveTo>
                    <a:pt x="2462" y="2235"/>
                  </a:moveTo>
                  <a:lnTo>
                    <a:pt x="2462" y="2235"/>
                  </a:lnTo>
                  <a:lnTo>
                    <a:pt x="2462" y="2235"/>
                  </a:lnTo>
                  <a:lnTo>
                    <a:pt x="2462" y="2235"/>
                  </a:lnTo>
                  <a:lnTo>
                    <a:pt x="2462" y="2256"/>
                  </a:lnTo>
                  <a:lnTo>
                    <a:pt x="2482" y="2256"/>
                  </a:lnTo>
                  <a:lnTo>
                    <a:pt x="2482" y="2256"/>
                  </a:lnTo>
                  <a:lnTo>
                    <a:pt x="2482" y="2256"/>
                  </a:lnTo>
                  <a:lnTo>
                    <a:pt x="2482" y="2256"/>
                  </a:lnTo>
                  <a:lnTo>
                    <a:pt x="2482" y="2256"/>
                  </a:lnTo>
                  <a:lnTo>
                    <a:pt x="2482" y="2235"/>
                  </a:lnTo>
                  <a:lnTo>
                    <a:pt x="2482" y="2235"/>
                  </a:lnTo>
                  <a:lnTo>
                    <a:pt x="2502" y="2235"/>
                  </a:lnTo>
                  <a:lnTo>
                    <a:pt x="2502" y="2235"/>
                  </a:lnTo>
                  <a:lnTo>
                    <a:pt x="2502" y="2215"/>
                  </a:lnTo>
                  <a:lnTo>
                    <a:pt x="2523" y="2215"/>
                  </a:lnTo>
                  <a:lnTo>
                    <a:pt x="2523" y="2215"/>
                  </a:lnTo>
                  <a:lnTo>
                    <a:pt x="2523" y="2215"/>
                  </a:lnTo>
                  <a:lnTo>
                    <a:pt x="2523" y="2215"/>
                  </a:lnTo>
                  <a:lnTo>
                    <a:pt x="2523" y="2215"/>
                  </a:lnTo>
                  <a:lnTo>
                    <a:pt x="2523" y="2215"/>
                  </a:lnTo>
                  <a:lnTo>
                    <a:pt x="2523" y="2215"/>
                  </a:lnTo>
                  <a:lnTo>
                    <a:pt x="2502" y="2195"/>
                  </a:lnTo>
                  <a:lnTo>
                    <a:pt x="2502" y="2195"/>
                  </a:lnTo>
                  <a:lnTo>
                    <a:pt x="2482" y="2195"/>
                  </a:lnTo>
                  <a:lnTo>
                    <a:pt x="2482" y="2195"/>
                  </a:lnTo>
                  <a:lnTo>
                    <a:pt x="2482" y="2215"/>
                  </a:lnTo>
                  <a:lnTo>
                    <a:pt x="2502" y="2215"/>
                  </a:lnTo>
                  <a:lnTo>
                    <a:pt x="2502" y="2215"/>
                  </a:lnTo>
                  <a:lnTo>
                    <a:pt x="2502" y="2215"/>
                  </a:lnTo>
                  <a:lnTo>
                    <a:pt x="2502" y="2215"/>
                  </a:lnTo>
                  <a:lnTo>
                    <a:pt x="2502" y="2215"/>
                  </a:lnTo>
                  <a:lnTo>
                    <a:pt x="2502" y="2215"/>
                  </a:lnTo>
                  <a:lnTo>
                    <a:pt x="2502" y="2215"/>
                  </a:lnTo>
                  <a:lnTo>
                    <a:pt x="2502" y="2215"/>
                  </a:lnTo>
                  <a:lnTo>
                    <a:pt x="2502" y="2215"/>
                  </a:lnTo>
                  <a:lnTo>
                    <a:pt x="2482" y="2215"/>
                  </a:lnTo>
                  <a:lnTo>
                    <a:pt x="2482" y="2215"/>
                  </a:lnTo>
                  <a:lnTo>
                    <a:pt x="2482" y="2235"/>
                  </a:lnTo>
                  <a:lnTo>
                    <a:pt x="2482" y="2235"/>
                  </a:lnTo>
                  <a:lnTo>
                    <a:pt x="2482" y="2235"/>
                  </a:lnTo>
                  <a:lnTo>
                    <a:pt x="2482" y="2215"/>
                  </a:lnTo>
                  <a:lnTo>
                    <a:pt x="2462" y="2215"/>
                  </a:lnTo>
                  <a:lnTo>
                    <a:pt x="2462" y="2235"/>
                  </a:lnTo>
                  <a:lnTo>
                    <a:pt x="2462" y="2215"/>
                  </a:lnTo>
                  <a:lnTo>
                    <a:pt x="2462" y="2235"/>
                  </a:lnTo>
                  <a:close/>
                  <a:moveTo>
                    <a:pt x="2995" y="2133"/>
                  </a:moveTo>
                  <a:lnTo>
                    <a:pt x="2995" y="2153"/>
                  </a:lnTo>
                  <a:lnTo>
                    <a:pt x="3015" y="2153"/>
                  </a:lnTo>
                  <a:lnTo>
                    <a:pt x="3015" y="2153"/>
                  </a:lnTo>
                  <a:lnTo>
                    <a:pt x="2995" y="2153"/>
                  </a:lnTo>
                  <a:lnTo>
                    <a:pt x="2995" y="2153"/>
                  </a:lnTo>
                  <a:lnTo>
                    <a:pt x="2995" y="2153"/>
                  </a:lnTo>
                  <a:lnTo>
                    <a:pt x="3015" y="2153"/>
                  </a:lnTo>
                  <a:lnTo>
                    <a:pt x="3015" y="2153"/>
                  </a:lnTo>
                  <a:lnTo>
                    <a:pt x="3015" y="2153"/>
                  </a:lnTo>
                  <a:lnTo>
                    <a:pt x="3015" y="2153"/>
                  </a:lnTo>
                  <a:lnTo>
                    <a:pt x="3015" y="2153"/>
                  </a:lnTo>
                  <a:lnTo>
                    <a:pt x="3015" y="2153"/>
                  </a:lnTo>
                  <a:lnTo>
                    <a:pt x="3015" y="2133"/>
                  </a:lnTo>
                  <a:lnTo>
                    <a:pt x="3015" y="2133"/>
                  </a:lnTo>
                  <a:lnTo>
                    <a:pt x="3015" y="2133"/>
                  </a:lnTo>
                  <a:lnTo>
                    <a:pt x="3015" y="2133"/>
                  </a:lnTo>
                  <a:lnTo>
                    <a:pt x="3015" y="2133"/>
                  </a:lnTo>
                  <a:lnTo>
                    <a:pt x="3015" y="2133"/>
                  </a:lnTo>
                  <a:lnTo>
                    <a:pt x="3015" y="2133"/>
                  </a:lnTo>
                  <a:lnTo>
                    <a:pt x="3015" y="2113"/>
                  </a:lnTo>
                  <a:lnTo>
                    <a:pt x="3015" y="2113"/>
                  </a:lnTo>
                  <a:lnTo>
                    <a:pt x="3015" y="2133"/>
                  </a:lnTo>
                  <a:lnTo>
                    <a:pt x="3015" y="2113"/>
                  </a:lnTo>
                  <a:lnTo>
                    <a:pt x="3015" y="2113"/>
                  </a:lnTo>
                  <a:lnTo>
                    <a:pt x="3015" y="2113"/>
                  </a:lnTo>
                  <a:lnTo>
                    <a:pt x="3015" y="2113"/>
                  </a:lnTo>
                  <a:lnTo>
                    <a:pt x="3015" y="2113"/>
                  </a:lnTo>
                  <a:lnTo>
                    <a:pt x="3015" y="2113"/>
                  </a:lnTo>
                  <a:lnTo>
                    <a:pt x="3015" y="2113"/>
                  </a:lnTo>
                  <a:lnTo>
                    <a:pt x="3015" y="2113"/>
                  </a:lnTo>
                  <a:lnTo>
                    <a:pt x="2995" y="2133"/>
                  </a:lnTo>
                  <a:lnTo>
                    <a:pt x="2995" y="2113"/>
                  </a:lnTo>
                  <a:lnTo>
                    <a:pt x="2995" y="2113"/>
                  </a:lnTo>
                  <a:lnTo>
                    <a:pt x="2995" y="2133"/>
                  </a:lnTo>
                  <a:lnTo>
                    <a:pt x="2995" y="2113"/>
                  </a:lnTo>
                  <a:lnTo>
                    <a:pt x="2995" y="2113"/>
                  </a:lnTo>
                  <a:lnTo>
                    <a:pt x="3015" y="2113"/>
                  </a:lnTo>
                  <a:lnTo>
                    <a:pt x="2995" y="2113"/>
                  </a:lnTo>
                  <a:lnTo>
                    <a:pt x="2995" y="2113"/>
                  </a:lnTo>
                  <a:lnTo>
                    <a:pt x="2995" y="2113"/>
                  </a:lnTo>
                  <a:lnTo>
                    <a:pt x="2995" y="2113"/>
                  </a:lnTo>
                  <a:lnTo>
                    <a:pt x="2995" y="2113"/>
                  </a:lnTo>
                  <a:lnTo>
                    <a:pt x="2974" y="2113"/>
                  </a:lnTo>
                  <a:lnTo>
                    <a:pt x="2974" y="2113"/>
                  </a:lnTo>
                  <a:lnTo>
                    <a:pt x="2974" y="2113"/>
                  </a:lnTo>
                  <a:lnTo>
                    <a:pt x="2974" y="2133"/>
                  </a:lnTo>
                  <a:lnTo>
                    <a:pt x="2974" y="2133"/>
                  </a:lnTo>
                  <a:lnTo>
                    <a:pt x="2974" y="2133"/>
                  </a:lnTo>
                  <a:lnTo>
                    <a:pt x="2974" y="2133"/>
                  </a:lnTo>
                  <a:lnTo>
                    <a:pt x="2995" y="2133"/>
                  </a:lnTo>
                  <a:close/>
                  <a:moveTo>
                    <a:pt x="1969" y="2277"/>
                  </a:moveTo>
                  <a:lnTo>
                    <a:pt x="1969" y="2277"/>
                  </a:lnTo>
                  <a:lnTo>
                    <a:pt x="1948" y="2277"/>
                  </a:lnTo>
                  <a:lnTo>
                    <a:pt x="1969" y="2277"/>
                  </a:lnTo>
                  <a:lnTo>
                    <a:pt x="1969" y="2277"/>
                  </a:lnTo>
                  <a:lnTo>
                    <a:pt x="1969" y="2277"/>
                  </a:lnTo>
                  <a:lnTo>
                    <a:pt x="1969" y="2297"/>
                  </a:lnTo>
                  <a:lnTo>
                    <a:pt x="1990" y="2297"/>
                  </a:lnTo>
                  <a:lnTo>
                    <a:pt x="1990" y="2297"/>
                  </a:lnTo>
                  <a:lnTo>
                    <a:pt x="2010" y="2297"/>
                  </a:lnTo>
                  <a:lnTo>
                    <a:pt x="2010" y="2297"/>
                  </a:lnTo>
                  <a:lnTo>
                    <a:pt x="1990" y="2277"/>
                  </a:lnTo>
                  <a:lnTo>
                    <a:pt x="1969" y="2277"/>
                  </a:lnTo>
                  <a:close/>
                  <a:moveTo>
                    <a:pt x="2051" y="2235"/>
                  </a:moveTo>
                  <a:lnTo>
                    <a:pt x="2051" y="2235"/>
                  </a:lnTo>
                  <a:lnTo>
                    <a:pt x="2051" y="2235"/>
                  </a:lnTo>
                  <a:lnTo>
                    <a:pt x="2051" y="2235"/>
                  </a:lnTo>
                  <a:lnTo>
                    <a:pt x="2030" y="2277"/>
                  </a:lnTo>
                  <a:lnTo>
                    <a:pt x="2051" y="2277"/>
                  </a:lnTo>
                  <a:lnTo>
                    <a:pt x="2051" y="2256"/>
                  </a:lnTo>
                  <a:lnTo>
                    <a:pt x="2072" y="2235"/>
                  </a:lnTo>
                  <a:lnTo>
                    <a:pt x="2072" y="2235"/>
                  </a:lnTo>
                  <a:lnTo>
                    <a:pt x="2072" y="2235"/>
                  </a:lnTo>
                  <a:lnTo>
                    <a:pt x="2072" y="2235"/>
                  </a:lnTo>
                  <a:lnTo>
                    <a:pt x="2051" y="2235"/>
                  </a:lnTo>
                  <a:close/>
                  <a:moveTo>
                    <a:pt x="882" y="2399"/>
                  </a:moveTo>
                  <a:lnTo>
                    <a:pt x="882" y="2379"/>
                  </a:lnTo>
                  <a:lnTo>
                    <a:pt x="882" y="2379"/>
                  </a:lnTo>
                  <a:lnTo>
                    <a:pt x="882" y="2379"/>
                  </a:lnTo>
                  <a:lnTo>
                    <a:pt x="882" y="2399"/>
                  </a:lnTo>
                  <a:close/>
                  <a:moveTo>
                    <a:pt x="1784" y="2317"/>
                  </a:moveTo>
                  <a:lnTo>
                    <a:pt x="1784" y="2297"/>
                  </a:lnTo>
                  <a:lnTo>
                    <a:pt x="1826" y="2297"/>
                  </a:lnTo>
                  <a:lnTo>
                    <a:pt x="1846" y="2297"/>
                  </a:lnTo>
                  <a:lnTo>
                    <a:pt x="1846" y="2277"/>
                  </a:lnTo>
                  <a:lnTo>
                    <a:pt x="1846" y="2277"/>
                  </a:lnTo>
                  <a:lnTo>
                    <a:pt x="1846" y="2256"/>
                  </a:lnTo>
                  <a:lnTo>
                    <a:pt x="1846" y="2256"/>
                  </a:lnTo>
                  <a:lnTo>
                    <a:pt x="1846" y="2256"/>
                  </a:lnTo>
                  <a:lnTo>
                    <a:pt x="1846" y="2256"/>
                  </a:lnTo>
                  <a:lnTo>
                    <a:pt x="1826" y="2256"/>
                  </a:lnTo>
                  <a:lnTo>
                    <a:pt x="1826" y="2256"/>
                  </a:lnTo>
                  <a:lnTo>
                    <a:pt x="1805" y="2256"/>
                  </a:lnTo>
                  <a:lnTo>
                    <a:pt x="1805" y="2256"/>
                  </a:lnTo>
                  <a:lnTo>
                    <a:pt x="1805" y="2256"/>
                  </a:lnTo>
                  <a:lnTo>
                    <a:pt x="1805" y="2256"/>
                  </a:lnTo>
                  <a:lnTo>
                    <a:pt x="1805" y="2256"/>
                  </a:lnTo>
                  <a:lnTo>
                    <a:pt x="1805" y="2277"/>
                  </a:lnTo>
                  <a:lnTo>
                    <a:pt x="1805" y="2277"/>
                  </a:lnTo>
                  <a:lnTo>
                    <a:pt x="1826" y="2256"/>
                  </a:lnTo>
                  <a:lnTo>
                    <a:pt x="1826" y="2277"/>
                  </a:lnTo>
                  <a:lnTo>
                    <a:pt x="1826" y="2277"/>
                  </a:lnTo>
                  <a:lnTo>
                    <a:pt x="1826" y="2277"/>
                  </a:lnTo>
                  <a:lnTo>
                    <a:pt x="1826" y="2277"/>
                  </a:lnTo>
                  <a:lnTo>
                    <a:pt x="1805" y="2277"/>
                  </a:lnTo>
                  <a:lnTo>
                    <a:pt x="1805" y="2277"/>
                  </a:lnTo>
                  <a:lnTo>
                    <a:pt x="1805" y="2277"/>
                  </a:lnTo>
                  <a:lnTo>
                    <a:pt x="1784" y="2277"/>
                  </a:lnTo>
                  <a:lnTo>
                    <a:pt x="1784" y="2277"/>
                  </a:lnTo>
                  <a:lnTo>
                    <a:pt x="1784" y="2256"/>
                  </a:lnTo>
                  <a:lnTo>
                    <a:pt x="1784" y="2256"/>
                  </a:lnTo>
                  <a:lnTo>
                    <a:pt x="1784" y="2256"/>
                  </a:lnTo>
                  <a:lnTo>
                    <a:pt x="1784" y="2256"/>
                  </a:lnTo>
                  <a:lnTo>
                    <a:pt x="1784" y="2277"/>
                  </a:lnTo>
                  <a:lnTo>
                    <a:pt x="1784" y="2277"/>
                  </a:lnTo>
                  <a:lnTo>
                    <a:pt x="1784" y="2277"/>
                  </a:lnTo>
                  <a:lnTo>
                    <a:pt x="1784" y="2277"/>
                  </a:lnTo>
                  <a:lnTo>
                    <a:pt x="1784" y="2277"/>
                  </a:lnTo>
                  <a:lnTo>
                    <a:pt x="1784" y="2277"/>
                  </a:lnTo>
                  <a:lnTo>
                    <a:pt x="1784" y="2277"/>
                  </a:lnTo>
                  <a:lnTo>
                    <a:pt x="1784" y="2297"/>
                  </a:lnTo>
                  <a:lnTo>
                    <a:pt x="1784" y="2297"/>
                  </a:lnTo>
                  <a:lnTo>
                    <a:pt x="1784" y="2317"/>
                  </a:lnTo>
                  <a:close/>
                  <a:moveTo>
                    <a:pt x="1887" y="2235"/>
                  </a:moveTo>
                  <a:lnTo>
                    <a:pt x="1866" y="2235"/>
                  </a:lnTo>
                  <a:lnTo>
                    <a:pt x="1866" y="2235"/>
                  </a:lnTo>
                  <a:lnTo>
                    <a:pt x="1887" y="2235"/>
                  </a:lnTo>
                  <a:lnTo>
                    <a:pt x="1887" y="2256"/>
                  </a:lnTo>
                  <a:lnTo>
                    <a:pt x="1887" y="2256"/>
                  </a:lnTo>
                  <a:lnTo>
                    <a:pt x="1887" y="2235"/>
                  </a:lnTo>
                  <a:close/>
                  <a:moveTo>
                    <a:pt x="2154" y="2215"/>
                  </a:moveTo>
                  <a:lnTo>
                    <a:pt x="2154" y="2215"/>
                  </a:lnTo>
                  <a:lnTo>
                    <a:pt x="2133" y="2215"/>
                  </a:lnTo>
                  <a:lnTo>
                    <a:pt x="2133" y="2215"/>
                  </a:lnTo>
                  <a:lnTo>
                    <a:pt x="2133" y="2215"/>
                  </a:lnTo>
                  <a:lnTo>
                    <a:pt x="2112" y="2215"/>
                  </a:lnTo>
                  <a:lnTo>
                    <a:pt x="2112" y="2195"/>
                  </a:lnTo>
                  <a:lnTo>
                    <a:pt x="2112" y="2195"/>
                  </a:lnTo>
                  <a:lnTo>
                    <a:pt x="2092" y="2215"/>
                  </a:lnTo>
                  <a:lnTo>
                    <a:pt x="2092" y="2215"/>
                  </a:lnTo>
                  <a:lnTo>
                    <a:pt x="2092" y="2215"/>
                  </a:lnTo>
                  <a:lnTo>
                    <a:pt x="2092" y="2215"/>
                  </a:lnTo>
                  <a:lnTo>
                    <a:pt x="2092" y="2235"/>
                  </a:lnTo>
                  <a:lnTo>
                    <a:pt x="2092" y="2215"/>
                  </a:lnTo>
                  <a:lnTo>
                    <a:pt x="2112" y="2215"/>
                  </a:lnTo>
                  <a:lnTo>
                    <a:pt x="2112" y="2235"/>
                  </a:lnTo>
                  <a:lnTo>
                    <a:pt x="2112" y="2235"/>
                  </a:lnTo>
                  <a:lnTo>
                    <a:pt x="2112" y="2235"/>
                  </a:lnTo>
                  <a:lnTo>
                    <a:pt x="2112" y="2235"/>
                  </a:lnTo>
                  <a:lnTo>
                    <a:pt x="2133" y="2256"/>
                  </a:lnTo>
                  <a:lnTo>
                    <a:pt x="2133" y="2256"/>
                  </a:lnTo>
                  <a:lnTo>
                    <a:pt x="2154" y="2235"/>
                  </a:lnTo>
                  <a:lnTo>
                    <a:pt x="2154" y="2235"/>
                  </a:lnTo>
                  <a:lnTo>
                    <a:pt x="2154" y="2235"/>
                  </a:lnTo>
                  <a:lnTo>
                    <a:pt x="2154" y="2235"/>
                  </a:lnTo>
                  <a:lnTo>
                    <a:pt x="2154" y="2215"/>
                  </a:lnTo>
                  <a:close/>
                  <a:moveTo>
                    <a:pt x="861" y="2359"/>
                  </a:moveTo>
                  <a:lnTo>
                    <a:pt x="861" y="2359"/>
                  </a:lnTo>
                  <a:lnTo>
                    <a:pt x="861" y="2359"/>
                  </a:lnTo>
                  <a:lnTo>
                    <a:pt x="861" y="2359"/>
                  </a:lnTo>
                  <a:lnTo>
                    <a:pt x="861" y="2379"/>
                  </a:lnTo>
                  <a:lnTo>
                    <a:pt x="861" y="2379"/>
                  </a:lnTo>
                  <a:lnTo>
                    <a:pt x="861" y="2399"/>
                  </a:lnTo>
                  <a:lnTo>
                    <a:pt x="861" y="2379"/>
                  </a:lnTo>
                  <a:lnTo>
                    <a:pt x="861" y="2379"/>
                  </a:lnTo>
                  <a:lnTo>
                    <a:pt x="861" y="2379"/>
                  </a:lnTo>
                  <a:lnTo>
                    <a:pt x="861" y="2379"/>
                  </a:lnTo>
                  <a:lnTo>
                    <a:pt x="861" y="2379"/>
                  </a:lnTo>
                  <a:lnTo>
                    <a:pt x="861" y="2379"/>
                  </a:lnTo>
                  <a:lnTo>
                    <a:pt x="861" y="2379"/>
                  </a:lnTo>
                  <a:lnTo>
                    <a:pt x="861" y="2359"/>
                  </a:lnTo>
                  <a:close/>
                  <a:moveTo>
                    <a:pt x="1620" y="2256"/>
                  </a:moveTo>
                  <a:lnTo>
                    <a:pt x="1620" y="2256"/>
                  </a:lnTo>
                  <a:close/>
                  <a:moveTo>
                    <a:pt x="1866" y="2215"/>
                  </a:moveTo>
                  <a:lnTo>
                    <a:pt x="1866" y="2215"/>
                  </a:lnTo>
                  <a:lnTo>
                    <a:pt x="1866" y="2215"/>
                  </a:lnTo>
                  <a:lnTo>
                    <a:pt x="1866" y="2215"/>
                  </a:lnTo>
                  <a:lnTo>
                    <a:pt x="1866" y="2215"/>
                  </a:lnTo>
                  <a:lnTo>
                    <a:pt x="1866" y="2215"/>
                  </a:lnTo>
                  <a:lnTo>
                    <a:pt x="1866" y="2215"/>
                  </a:lnTo>
                  <a:lnTo>
                    <a:pt x="1866" y="2215"/>
                  </a:lnTo>
                  <a:lnTo>
                    <a:pt x="1866" y="2215"/>
                  </a:lnTo>
                  <a:lnTo>
                    <a:pt x="1846" y="2215"/>
                  </a:lnTo>
                  <a:lnTo>
                    <a:pt x="1846" y="2215"/>
                  </a:lnTo>
                  <a:lnTo>
                    <a:pt x="1846" y="2215"/>
                  </a:lnTo>
                  <a:lnTo>
                    <a:pt x="1846" y="2215"/>
                  </a:lnTo>
                  <a:lnTo>
                    <a:pt x="1846" y="2215"/>
                  </a:lnTo>
                  <a:lnTo>
                    <a:pt x="1846" y="2215"/>
                  </a:lnTo>
                  <a:lnTo>
                    <a:pt x="1846" y="2235"/>
                  </a:lnTo>
                  <a:lnTo>
                    <a:pt x="1846" y="2235"/>
                  </a:lnTo>
                  <a:lnTo>
                    <a:pt x="1846" y="2235"/>
                  </a:lnTo>
                  <a:lnTo>
                    <a:pt x="1846" y="2235"/>
                  </a:lnTo>
                  <a:lnTo>
                    <a:pt x="1846" y="2235"/>
                  </a:lnTo>
                  <a:lnTo>
                    <a:pt x="1846" y="2235"/>
                  </a:lnTo>
                  <a:lnTo>
                    <a:pt x="1846" y="2235"/>
                  </a:lnTo>
                  <a:lnTo>
                    <a:pt x="1866" y="2215"/>
                  </a:lnTo>
                  <a:close/>
                  <a:moveTo>
                    <a:pt x="2154" y="2174"/>
                  </a:moveTo>
                  <a:lnTo>
                    <a:pt x="2174" y="2174"/>
                  </a:lnTo>
                  <a:lnTo>
                    <a:pt x="2174" y="2153"/>
                  </a:lnTo>
                  <a:lnTo>
                    <a:pt x="2154" y="2153"/>
                  </a:lnTo>
                  <a:lnTo>
                    <a:pt x="2154" y="2153"/>
                  </a:lnTo>
                  <a:lnTo>
                    <a:pt x="2154" y="2153"/>
                  </a:lnTo>
                  <a:lnTo>
                    <a:pt x="2154" y="2153"/>
                  </a:lnTo>
                  <a:lnTo>
                    <a:pt x="2154" y="2153"/>
                  </a:lnTo>
                  <a:lnTo>
                    <a:pt x="2154" y="2174"/>
                  </a:lnTo>
                  <a:close/>
                  <a:moveTo>
                    <a:pt x="2769" y="2071"/>
                  </a:moveTo>
                  <a:lnTo>
                    <a:pt x="2810" y="2051"/>
                  </a:lnTo>
                  <a:lnTo>
                    <a:pt x="2810" y="2051"/>
                  </a:lnTo>
                  <a:lnTo>
                    <a:pt x="2810" y="2030"/>
                  </a:lnTo>
                  <a:lnTo>
                    <a:pt x="2790" y="2030"/>
                  </a:lnTo>
                  <a:lnTo>
                    <a:pt x="2790" y="2030"/>
                  </a:lnTo>
                  <a:lnTo>
                    <a:pt x="2769" y="2030"/>
                  </a:lnTo>
                  <a:lnTo>
                    <a:pt x="2749" y="2051"/>
                  </a:lnTo>
                  <a:lnTo>
                    <a:pt x="2708" y="2071"/>
                  </a:lnTo>
                  <a:lnTo>
                    <a:pt x="2708" y="2071"/>
                  </a:lnTo>
                  <a:lnTo>
                    <a:pt x="2708" y="2092"/>
                  </a:lnTo>
                  <a:lnTo>
                    <a:pt x="2708" y="2092"/>
                  </a:lnTo>
                  <a:lnTo>
                    <a:pt x="2687" y="2092"/>
                  </a:lnTo>
                  <a:lnTo>
                    <a:pt x="2687" y="2113"/>
                  </a:lnTo>
                  <a:lnTo>
                    <a:pt x="2687" y="2113"/>
                  </a:lnTo>
                  <a:lnTo>
                    <a:pt x="2687" y="2113"/>
                  </a:lnTo>
                  <a:lnTo>
                    <a:pt x="2687" y="2113"/>
                  </a:lnTo>
                  <a:lnTo>
                    <a:pt x="2687" y="2113"/>
                  </a:lnTo>
                  <a:lnTo>
                    <a:pt x="2666" y="2113"/>
                  </a:lnTo>
                  <a:lnTo>
                    <a:pt x="2666" y="2113"/>
                  </a:lnTo>
                  <a:lnTo>
                    <a:pt x="2666" y="2113"/>
                  </a:lnTo>
                  <a:lnTo>
                    <a:pt x="2666" y="2133"/>
                  </a:lnTo>
                  <a:lnTo>
                    <a:pt x="2666" y="2133"/>
                  </a:lnTo>
                  <a:lnTo>
                    <a:pt x="2687" y="2133"/>
                  </a:lnTo>
                  <a:lnTo>
                    <a:pt x="2687" y="2153"/>
                  </a:lnTo>
                  <a:lnTo>
                    <a:pt x="2687" y="2153"/>
                  </a:lnTo>
                  <a:lnTo>
                    <a:pt x="2687" y="2133"/>
                  </a:lnTo>
                  <a:lnTo>
                    <a:pt x="2687" y="2133"/>
                  </a:lnTo>
                  <a:lnTo>
                    <a:pt x="2687" y="2133"/>
                  </a:lnTo>
                  <a:lnTo>
                    <a:pt x="2687" y="2133"/>
                  </a:lnTo>
                  <a:lnTo>
                    <a:pt x="2687" y="2113"/>
                  </a:lnTo>
                  <a:lnTo>
                    <a:pt x="2687" y="2113"/>
                  </a:lnTo>
                  <a:lnTo>
                    <a:pt x="2708" y="2092"/>
                  </a:lnTo>
                  <a:lnTo>
                    <a:pt x="2708" y="2113"/>
                  </a:lnTo>
                  <a:lnTo>
                    <a:pt x="2728" y="2113"/>
                  </a:lnTo>
                  <a:lnTo>
                    <a:pt x="2728" y="2113"/>
                  </a:lnTo>
                  <a:lnTo>
                    <a:pt x="2749" y="2092"/>
                  </a:lnTo>
                  <a:lnTo>
                    <a:pt x="2769" y="2071"/>
                  </a:lnTo>
                  <a:close/>
                  <a:moveTo>
                    <a:pt x="2215" y="2133"/>
                  </a:moveTo>
                  <a:lnTo>
                    <a:pt x="2215" y="2133"/>
                  </a:lnTo>
                  <a:lnTo>
                    <a:pt x="2215" y="2133"/>
                  </a:lnTo>
                  <a:lnTo>
                    <a:pt x="2215" y="2133"/>
                  </a:lnTo>
                  <a:lnTo>
                    <a:pt x="2215" y="2133"/>
                  </a:lnTo>
                  <a:lnTo>
                    <a:pt x="2215" y="2133"/>
                  </a:lnTo>
                  <a:lnTo>
                    <a:pt x="2215" y="2133"/>
                  </a:lnTo>
                  <a:lnTo>
                    <a:pt x="2236" y="2133"/>
                  </a:lnTo>
                  <a:lnTo>
                    <a:pt x="2236" y="2133"/>
                  </a:lnTo>
                  <a:lnTo>
                    <a:pt x="2215" y="2133"/>
                  </a:lnTo>
                  <a:close/>
                  <a:moveTo>
                    <a:pt x="1456" y="2235"/>
                  </a:moveTo>
                  <a:lnTo>
                    <a:pt x="1456" y="2235"/>
                  </a:lnTo>
                  <a:close/>
                  <a:moveTo>
                    <a:pt x="2338" y="2113"/>
                  </a:moveTo>
                  <a:lnTo>
                    <a:pt x="2338" y="2113"/>
                  </a:lnTo>
                  <a:lnTo>
                    <a:pt x="2359" y="2113"/>
                  </a:lnTo>
                  <a:lnTo>
                    <a:pt x="2359" y="2113"/>
                  </a:lnTo>
                  <a:lnTo>
                    <a:pt x="2359" y="2113"/>
                  </a:lnTo>
                  <a:lnTo>
                    <a:pt x="2359" y="2113"/>
                  </a:lnTo>
                  <a:lnTo>
                    <a:pt x="2359" y="2113"/>
                  </a:lnTo>
                  <a:lnTo>
                    <a:pt x="2359" y="2113"/>
                  </a:lnTo>
                  <a:lnTo>
                    <a:pt x="2359" y="2113"/>
                  </a:lnTo>
                  <a:lnTo>
                    <a:pt x="2359" y="2113"/>
                  </a:lnTo>
                  <a:lnTo>
                    <a:pt x="2359" y="2092"/>
                  </a:lnTo>
                  <a:lnTo>
                    <a:pt x="2338" y="2092"/>
                  </a:lnTo>
                  <a:lnTo>
                    <a:pt x="2338" y="2092"/>
                  </a:lnTo>
                  <a:lnTo>
                    <a:pt x="2338" y="2092"/>
                  </a:lnTo>
                  <a:lnTo>
                    <a:pt x="2338" y="2092"/>
                  </a:lnTo>
                  <a:lnTo>
                    <a:pt x="2338" y="2092"/>
                  </a:lnTo>
                  <a:lnTo>
                    <a:pt x="2318" y="2113"/>
                  </a:lnTo>
                  <a:lnTo>
                    <a:pt x="2318" y="2113"/>
                  </a:lnTo>
                  <a:lnTo>
                    <a:pt x="2318" y="2113"/>
                  </a:lnTo>
                  <a:lnTo>
                    <a:pt x="2338" y="2113"/>
                  </a:lnTo>
                  <a:lnTo>
                    <a:pt x="2338" y="2113"/>
                  </a:lnTo>
                  <a:lnTo>
                    <a:pt x="2338" y="2113"/>
                  </a:lnTo>
                  <a:lnTo>
                    <a:pt x="2338" y="2113"/>
                  </a:lnTo>
                  <a:lnTo>
                    <a:pt x="2297" y="2133"/>
                  </a:lnTo>
                  <a:lnTo>
                    <a:pt x="2297" y="2133"/>
                  </a:lnTo>
                  <a:lnTo>
                    <a:pt x="2297" y="2133"/>
                  </a:lnTo>
                  <a:lnTo>
                    <a:pt x="2297" y="2153"/>
                  </a:lnTo>
                  <a:lnTo>
                    <a:pt x="2297" y="2153"/>
                  </a:lnTo>
                  <a:lnTo>
                    <a:pt x="2297" y="2153"/>
                  </a:lnTo>
                  <a:lnTo>
                    <a:pt x="2297" y="2153"/>
                  </a:lnTo>
                  <a:lnTo>
                    <a:pt x="2297" y="2153"/>
                  </a:lnTo>
                  <a:lnTo>
                    <a:pt x="2297" y="2153"/>
                  </a:lnTo>
                  <a:lnTo>
                    <a:pt x="2277" y="2153"/>
                  </a:lnTo>
                  <a:lnTo>
                    <a:pt x="2277" y="2153"/>
                  </a:lnTo>
                  <a:lnTo>
                    <a:pt x="2277" y="2153"/>
                  </a:lnTo>
                  <a:lnTo>
                    <a:pt x="2277" y="2153"/>
                  </a:lnTo>
                  <a:lnTo>
                    <a:pt x="2277" y="2153"/>
                  </a:lnTo>
                  <a:lnTo>
                    <a:pt x="2256" y="2174"/>
                  </a:lnTo>
                  <a:lnTo>
                    <a:pt x="2256" y="2174"/>
                  </a:lnTo>
                  <a:lnTo>
                    <a:pt x="2256" y="2174"/>
                  </a:lnTo>
                  <a:lnTo>
                    <a:pt x="2277" y="2174"/>
                  </a:lnTo>
                  <a:lnTo>
                    <a:pt x="2277" y="2174"/>
                  </a:lnTo>
                  <a:lnTo>
                    <a:pt x="2318" y="2153"/>
                  </a:lnTo>
                  <a:lnTo>
                    <a:pt x="2318" y="2153"/>
                  </a:lnTo>
                  <a:lnTo>
                    <a:pt x="2318" y="2133"/>
                  </a:lnTo>
                  <a:lnTo>
                    <a:pt x="2318" y="2133"/>
                  </a:lnTo>
                  <a:lnTo>
                    <a:pt x="2318" y="2133"/>
                  </a:lnTo>
                  <a:lnTo>
                    <a:pt x="2338" y="2113"/>
                  </a:lnTo>
                  <a:close/>
                  <a:moveTo>
                    <a:pt x="2010" y="2133"/>
                  </a:moveTo>
                  <a:lnTo>
                    <a:pt x="2030" y="2133"/>
                  </a:lnTo>
                  <a:lnTo>
                    <a:pt x="2010" y="2133"/>
                  </a:lnTo>
                  <a:lnTo>
                    <a:pt x="2010" y="2133"/>
                  </a:lnTo>
                  <a:lnTo>
                    <a:pt x="2010" y="2133"/>
                  </a:lnTo>
                  <a:lnTo>
                    <a:pt x="2010" y="2113"/>
                  </a:lnTo>
                  <a:lnTo>
                    <a:pt x="2010" y="2092"/>
                  </a:lnTo>
                  <a:lnTo>
                    <a:pt x="2010" y="2092"/>
                  </a:lnTo>
                  <a:lnTo>
                    <a:pt x="2010" y="2113"/>
                  </a:lnTo>
                  <a:lnTo>
                    <a:pt x="2010" y="2113"/>
                  </a:lnTo>
                  <a:lnTo>
                    <a:pt x="1990" y="2113"/>
                  </a:lnTo>
                  <a:lnTo>
                    <a:pt x="2010" y="2133"/>
                  </a:lnTo>
                  <a:close/>
                  <a:moveTo>
                    <a:pt x="1908" y="2153"/>
                  </a:moveTo>
                  <a:lnTo>
                    <a:pt x="1908" y="2153"/>
                  </a:lnTo>
                  <a:lnTo>
                    <a:pt x="1908" y="2153"/>
                  </a:lnTo>
                  <a:lnTo>
                    <a:pt x="1908" y="2153"/>
                  </a:lnTo>
                  <a:lnTo>
                    <a:pt x="1908" y="2153"/>
                  </a:lnTo>
                  <a:lnTo>
                    <a:pt x="1908" y="2133"/>
                  </a:lnTo>
                  <a:lnTo>
                    <a:pt x="1887" y="2133"/>
                  </a:lnTo>
                  <a:lnTo>
                    <a:pt x="1887" y="2113"/>
                  </a:lnTo>
                  <a:lnTo>
                    <a:pt x="1887" y="2113"/>
                  </a:lnTo>
                  <a:lnTo>
                    <a:pt x="1887" y="2133"/>
                  </a:lnTo>
                  <a:lnTo>
                    <a:pt x="1866" y="2133"/>
                  </a:lnTo>
                  <a:lnTo>
                    <a:pt x="1866" y="2113"/>
                  </a:lnTo>
                  <a:lnTo>
                    <a:pt x="1866" y="2113"/>
                  </a:lnTo>
                  <a:lnTo>
                    <a:pt x="1866" y="2113"/>
                  </a:lnTo>
                  <a:lnTo>
                    <a:pt x="1866" y="2113"/>
                  </a:lnTo>
                  <a:lnTo>
                    <a:pt x="1866" y="2113"/>
                  </a:lnTo>
                  <a:lnTo>
                    <a:pt x="1866" y="2113"/>
                  </a:lnTo>
                  <a:lnTo>
                    <a:pt x="1866" y="2133"/>
                  </a:lnTo>
                  <a:lnTo>
                    <a:pt x="1866" y="2133"/>
                  </a:lnTo>
                  <a:lnTo>
                    <a:pt x="1866" y="2133"/>
                  </a:lnTo>
                  <a:lnTo>
                    <a:pt x="1866" y="2133"/>
                  </a:lnTo>
                  <a:lnTo>
                    <a:pt x="1866" y="2133"/>
                  </a:lnTo>
                  <a:lnTo>
                    <a:pt x="1887" y="2133"/>
                  </a:lnTo>
                  <a:lnTo>
                    <a:pt x="1887" y="2133"/>
                  </a:lnTo>
                  <a:lnTo>
                    <a:pt x="1866" y="2153"/>
                  </a:lnTo>
                  <a:lnTo>
                    <a:pt x="1887" y="2153"/>
                  </a:lnTo>
                  <a:lnTo>
                    <a:pt x="1887" y="2174"/>
                  </a:lnTo>
                  <a:lnTo>
                    <a:pt x="1887" y="2174"/>
                  </a:lnTo>
                  <a:lnTo>
                    <a:pt x="1908" y="2153"/>
                  </a:lnTo>
                  <a:close/>
                  <a:moveTo>
                    <a:pt x="2666" y="2030"/>
                  </a:moveTo>
                  <a:lnTo>
                    <a:pt x="2687" y="2030"/>
                  </a:lnTo>
                  <a:lnTo>
                    <a:pt x="2687" y="2030"/>
                  </a:lnTo>
                  <a:lnTo>
                    <a:pt x="2687" y="2030"/>
                  </a:lnTo>
                  <a:lnTo>
                    <a:pt x="2687" y="2030"/>
                  </a:lnTo>
                  <a:lnTo>
                    <a:pt x="2687" y="2030"/>
                  </a:lnTo>
                  <a:lnTo>
                    <a:pt x="2708" y="2030"/>
                  </a:lnTo>
                  <a:lnTo>
                    <a:pt x="2708" y="2030"/>
                  </a:lnTo>
                  <a:lnTo>
                    <a:pt x="2687" y="2030"/>
                  </a:lnTo>
                  <a:lnTo>
                    <a:pt x="2687" y="2030"/>
                  </a:lnTo>
                  <a:lnTo>
                    <a:pt x="2687" y="2030"/>
                  </a:lnTo>
                  <a:lnTo>
                    <a:pt x="2687" y="2030"/>
                  </a:lnTo>
                  <a:lnTo>
                    <a:pt x="2687" y="2030"/>
                  </a:lnTo>
                  <a:lnTo>
                    <a:pt x="2687" y="2010"/>
                  </a:lnTo>
                  <a:lnTo>
                    <a:pt x="2687" y="2010"/>
                  </a:lnTo>
                  <a:lnTo>
                    <a:pt x="2687" y="2010"/>
                  </a:lnTo>
                  <a:lnTo>
                    <a:pt x="2687" y="2010"/>
                  </a:lnTo>
                  <a:lnTo>
                    <a:pt x="2687" y="1989"/>
                  </a:lnTo>
                  <a:lnTo>
                    <a:pt x="2687" y="2010"/>
                  </a:lnTo>
                  <a:lnTo>
                    <a:pt x="2687" y="2010"/>
                  </a:lnTo>
                  <a:lnTo>
                    <a:pt x="2687" y="2010"/>
                  </a:lnTo>
                  <a:lnTo>
                    <a:pt x="2687" y="1989"/>
                  </a:lnTo>
                  <a:lnTo>
                    <a:pt x="2666" y="1989"/>
                  </a:lnTo>
                  <a:lnTo>
                    <a:pt x="2666" y="1989"/>
                  </a:lnTo>
                  <a:lnTo>
                    <a:pt x="2666" y="1989"/>
                  </a:lnTo>
                  <a:lnTo>
                    <a:pt x="2666" y="1989"/>
                  </a:lnTo>
                  <a:lnTo>
                    <a:pt x="2666" y="1989"/>
                  </a:lnTo>
                  <a:lnTo>
                    <a:pt x="2646" y="1989"/>
                  </a:lnTo>
                  <a:lnTo>
                    <a:pt x="2626" y="1969"/>
                  </a:lnTo>
                  <a:lnTo>
                    <a:pt x="2626" y="1989"/>
                  </a:lnTo>
                  <a:lnTo>
                    <a:pt x="2626" y="1989"/>
                  </a:lnTo>
                  <a:lnTo>
                    <a:pt x="2646" y="1989"/>
                  </a:lnTo>
                  <a:lnTo>
                    <a:pt x="2646" y="1989"/>
                  </a:lnTo>
                  <a:lnTo>
                    <a:pt x="2646" y="1989"/>
                  </a:lnTo>
                  <a:lnTo>
                    <a:pt x="2646" y="1989"/>
                  </a:lnTo>
                  <a:lnTo>
                    <a:pt x="2646" y="1989"/>
                  </a:lnTo>
                  <a:lnTo>
                    <a:pt x="2646" y="1989"/>
                  </a:lnTo>
                  <a:lnTo>
                    <a:pt x="2646" y="1989"/>
                  </a:lnTo>
                  <a:lnTo>
                    <a:pt x="2666" y="1989"/>
                  </a:lnTo>
                  <a:lnTo>
                    <a:pt x="2666" y="1989"/>
                  </a:lnTo>
                  <a:lnTo>
                    <a:pt x="2666" y="1989"/>
                  </a:lnTo>
                  <a:lnTo>
                    <a:pt x="2666" y="2010"/>
                  </a:lnTo>
                  <a:lnTo>
                    <a:pt x="2666" y="2010"/>
                  </a:lnTo>
                  <a:lnTo>
                    <a:pt x="2666" y="2010"/>
                  </a:lnTo>
                  <a:lnTo>
                    <a:pt x="2666" y="2010"/>
                  </a:lnTo>
                  <a:lnTo>
                    <a:pt x="2646" y="2010"/>
                  </a:lnTo>
                  <a:lnTo>
                    <a:pt x="2646" y="2010"/>
                  </a:lnTo>
                  <a:lnTo>
                    <a:pt x="2666" y="2030"/>
                  </a:lnTo>
                  <a:lnTo>
                    <a:pt x="2646" y="2030"/>
                  </a:lnTo>
                  <a:lnTo>
                    <a:pt x="2646" y="2030"/>
                  </a:lnTo>
                  <a:lnTo>
                    <a:pt x="2646" y="2030"/>
                  </a:lnTo>
                  <a:lnTo>
                    <a:pt x="2646" y="2030"/>
                  </a:lnTo>
                  <a:lnTo>
                    <a:pt x="2666" y="2030"/>
                  </a:lnTo>
                  <a:lnTo>
                    <a:pt x="2666" y="2030"/>
                  </a:lnTo>
                  <a:lnTo>
                    <a:pt x="2666" y="2051"/>
                  </a:lnTo>
                  <a:lnTo>
                    <a:pt x="2666" y="2030"/>
                  </a:lnTo>
                  <a:close/>
                  <a:moveTo>
                    <a:pt x="2256" y="2030"/>
                  </a:moveTo>
                  <a:lnTo>
                    <a:pt x="2256" y="2030"/>
                  </a:lnTo>
                  <a:lnTo>
                    <a:pt x="2256" y="2030"/>
                  </a:lnTo>
                  <a:lnTo>
                    <a:pt x="2256" y="2030"/>
                  </a:lnTo>
                  <a:lnTo>
                    <a:pt x="2256" y="2030"/>
                  </a:lnTo>
                  <a:lnTo>
                    <a:pt x="2277" y="2030"/>
                  </a:lnTo>
                  <a:lnTo>
                    <a:pt x="2277" y="2030"/>
                  </a:lnTo>
                  <a:lnTo>
                    <a:pt x="2277" y="2030"/>
                  </a:lnTo>
                  <a:lnTo>
                    <a:pt x="2277" y="2030"/>
                  </a:lnTo>
                  <a:lnTo>
                    <a:pt x="2277" y="2030"/>
                  </a:lnTo>
                  <a:lnTo>
                    <a:pt x="2277" y="2010"/>
                  </a:lnTo>
                  <a:lnTo>
                    <a:pt x="2277" y="2010"/>
                  </a:lnTo>
                  <a:lnTo>
                    <a:pt x="2256" y="2030"/>
                  </a:lnTo>
                  <a:close/>
                  <a:moveTo>
                    <a:pt x="2072" y="2092"/>
                  </a:moveTo>
                  <a:lnTo>
                    <a:pt x="2072" y="2092"/>
                  </a:lnTo>
                  <a:lnTo>
                    <a:pt x="2072" y="2092"/>
                  </a:lnTo>
                  <a:lnTo>
                    <a:pt x="2072" y="2092"/>
                  </a:lnTo>
                  <a:lnTo>
                    <a:pt x="2092" y="2092"/>
                  </a:lnTo>
                  <a:lnTo>
                    <a:pt x="2092" y="2092"/>
                  </a:lnTo>
                  <a:lnTo>
                    <a:pt x="2072" y="2092"/>
                  </a:lnTo>
                  <a:lnTo>
                    <a:pt x="2072" y="2071"/>
                  </a:lnTo>
                  <a:lnTo>
                    <a:pt x="2072" y="2071"/>
                  </a:lnTo>
                  <a:lnTo>
                    <a:pt x="2072" y="2071"/>
                  </a:lnTo>
                  <a:lnTo>
                    <a:pt x="2072" y="2071"/>
                  </a:lnTo>
                  <a:lnTo>
                    <a:pt x="2072" y="2071"/>
                  </a:lnTo>
                  <a:lnTo>
                    <a:pt x="2072" y="2051"/>
                  </a:lnTo>
                  <a:lnTo>
                    <a:pt x="2072" y="2051"/>
                  </a:lnTo>
                  <a:lnTo>
                    <a:pt x="2072" y="2051"/>
                  </a:lnTo>
                  <a:lnTo>
                    <a:pt x="2072" y="2051"/>
                  </a:lnTo>
                  <a:lnTo>
                    <a:pt x="2072" y="2030"/>
                  </a:lnTo>
                  <a:lnTo>
                    <a:pt x="2072" y="2030"/>
                  </a:lnTo>
                  <a:lnTo>
                    <a:pt x="2072" y="2051"/>
                  </a:lnTo>
                  <a:lnTo>
                    <a:pt x="2072" y="2051"/>
                  </a:lnTo>
                  <a:lnTo>
                    <a:pt x="2072" y="2051"/>
                  </a:lnTo>
                  <a:lnTo>
                    <a:pt x="2072" y="2051"/>
                  </a:lnTo>
                  <a:lnTo>
                    <a:pt x="2051" y="2051"/>
                  </a:lnTo>
                  <a:lnTo>
                    <a:pt x="2051" y="2051"/>
                  </a:lnTo>
                  <a:lnTo>
                    <a:pt x="2072" y="2051"/>
                  </a:lnTo>
                  <a:lnTo>
                    <a:pt x="2051" y="2051"/>
                  </a:lnTo>
                  <a:lnTo>
                    <a:pt x="2051" y="2051"/>
                  </a:lnTo>
                  <a:lnTo>
                    <a:pt x="2030" y="2071"/>
                  </a:lnTo>
                  <a:lnTo>
                    <a:pt x="2030" y="2071"/>
                  </a:lnTo>
                  <a:lnTo>
                    <a:pt x="2030" y="2071"/>
                  </a:lnTo>
                  <a:lnTo>
                    <a:pt x="2030" y="2071"/>
                  </a:lnTo>
                  <a:lnTo>
                    <a:pt x="2030" y="2071"/>
                  </a:lnTo>
                  <a:lnTo>
                    <a:pt x="2030" y="2092"/>
                  </a:lnTo>
                  <a:lnTo>
                    <a:pt x="2030" y="2092"/>
                  </a:lnTo>
                  <a:lnTo>
                    <a:pt x="2030" y="2113"/>
                  </a:lnTo>
                  <a:lnTo>
                    <a:pt x="2030" y="2113"/>
                  </a:lnTo>
                  <a:lnTo>
                    <a:pt x="2030" y="2113"/>
                  </a:lnTo>
                  <a:lnTo>
                    <a:pt x="2030" y="2113"/>
                  </a:lnTo>
                  <a:lnTo>
                    <a:pt x="2030" y="2113"/>
                  </a:lnTo>
                  <a:lnTo>
                    <a:pt x="2051" y="2113"/>
                  </a:lnTo>
                  <a:lnTo>
                    <a:pt x="2051" y="2113"/>
                  </a:lnTo>
                  <a:lnTo>
                    <a:pt x="2051" y="2113"/>
                  </a:lnTo>
                  <a:lnTo>
                    <a:pt x="2072" y="2113"/>
                  </a:lnTo>
                  <a:lnTo>
                    <a:pt x="2072" y="2092"/>
                  </a:lnTo>
                  <a:close/>
                  <a:moveTo>
                    <a:pt x="2626" y="1948"/>
                  </a:moveTo>
                  <a:lnTo>
                    <a:pt x="2626" y="1948"/>
                  </a:lnTo>
                  <a:lnTo>
                    <a:pt x="2626" y="1948"/>
                  </a:lnTo>
                  <a:lnTo>
                    <a:pt x="2626" y="1948"/>
                  </a:lnTo>
                  <a:lnTo>
                    <a:pt x="2626" y="1948"/>
                  </a:lnTo>
                  <a:lnTo>
                    <a:pt x="2605" y="1948"/>
                  </a:lnTo>
                  <a:lnTo>
                    <a:pt x="2605" y="1948"/>
                  </a:lnTo>
                  <a:lnTo>
                    <a:pt x="2605" y="1928"/>
                  </a:lnTo>
                  <a:lnTo>
                    <a:pt x="2605" y="1928"/>
                  </a:lnTo>
                  <a:lnTo>
                    <a:pt x="2605" y="1928"/>
                  </a:lnTo>
                  <a:lnTo>
                    <a:pt x="2605" y="1928"/>
                  </a:lnTo>
                  <a:lnTo>
                    <a:pt x="2605" y="1928"/>
                  </a:lnTo>
                  <a:lnTo>
                    <a:pt x="2605" y="1928"/>
                  </a:lnTo>
                  <a:lnTo>
                    <a:pt x="2605" y="1928"/>
                  </a:lnTo>
                  <a:lnTo>
                    <a:pt x="2605" y="1928"/>
                  </a:lnTo>
                  <a:lnTo>
                    <a:pt x="2605" y="1928"/>
                  </a:lnTo>
                  <a:lnTo>
                    <a:pt x="2605" y="1928"/>
                  </a:lnTo>
                  <a:lnTo>
                    <a:pt x="2605" y="1928"/>
                  </a:lnTo>
                  <a:lnTo>
                    <a:pt x="2605" y="1928"/>
                  </a:lnTo>
                  <a:lnTo>
                    <a:pt x="2584" y="1928"/>
                  </a:lnTo>
                  <a:lnTo>
                    <a:pt x="2584" y="1948"/>
                  </a:lnTo>
                  <a:lnTo>
                    <a:pt x="2584" y="1948"/>
                  </a:lnTo>
                  <a:lnTo>
                    <a:pt x="2584" y="1948"/>
                  </a:lnTo>
                  <a:lnTo>
                    <a:pt x="2605" y="1948"/>
                  </a:lnTo>
                  <a:lnTo>
                    <a:pt x="2605" y="1948"/>
                  </a:lnTo>
                  <a:lnTo>
                    <a:pt x="2605" y="1948"/>
                  </a:lnTo>
                  <a:lnTo>
                    <a:pt x="2605" y="1948"/>
                  </a:lnTo>
                  <a:lnTo>
                    <a:pt x="2605" y="1969"/>
                  </a:lnTo>
                  <a:lnTo>
                    <a:pt x="2605" y="1969"/>
                  </a:lnTo>
                  <a:lnTo>
                    <a:pt x="2605" y="1969"/>
                  </a:lnTo>
                  <a:lnTo>
                    <a:pt x="2626" y="1969"/>
                  </a:lnTo>
                  <a:lnTo>
                    <a:pt x="2626" y="1969"/>
                  </a:lnTo>
                  <a:lnTo>
                    <a:pt x="2626" y="1969"/>
                  </a:lnTo>
                  <a:lnTo>
                    <a:pt x="2605" y="1969"/>
                  </a:lnTo>
                  <a:lnTo>
                    <a:pt x="2626" y="1969"/>
                  </a:lnTo>
                  <a:lnTo>
                    <a:pt x="2626" y="1969"/>
                  </a:lnTo>
                  <a:lnTo>
                    <a:pt x="2626" y="1969"/>
                  </a:lnTo>
                  <a:lnTo>
                    <a:pt x="2626" y="1969"/>
                  </a:lnTo>
                  <a:lnTo>
                    <a:pt x="2626" y="1969"/>
                  </a:lnTo>
                  <a:lnTo>
                    <a:pt x="2626" y="1969"/>
                  </a:lnTo>
                  <a:lnTo>
                    <a:pt x="2626" y="1969"/>
                  </a:lnTo>
                  <a:lnTo>
                    <a:pt x="2626" y="1969"/>
                  </a:lnTo>
                  <a:lnTo>
                    <a:pt x="2626" y="1969"/>
                  </a:lnTo>
                  <a:lnTo>
                    <a:pt x="2626" y="1948"/>
                  </a:lnTo>
                  <a:close/>
                  <a:moveTo>
                    <a:pt x="2194" y="2051"/>
                  </a:moveTo>
                  <a:lnTo>
                    <a:pt x="2174" y="2030"/>
                  </a:lnTo>
                  <a:lnTo>
                    <a:pt x="2174" y="2030"/>
                  </a:lnTo>
                  <a:lnTo>
                    <a:pt x="2174" y="2010"/>
                  </a:lnTo>
                  <a:lnTo>
                    <a:pt x="2174" y="2010"/>
                  </a:lnTo>
                  <a:lnTo>
                    <a:pt x="2154" y="2010"/>
                  </a:lnTo>
                  <a:lnTo>
                    <a:pt x="2154" y="2010"/>
                  </a:lnTo>
                  <a:lnTo>
                    <a:pt x="2154" y="2010"/>
                  </a:lnTo>
                  <a:lnTo>
                    <a:pt x="2154" y="2010"/>
                  </a:lnTo>
                  <a:lnTo>
                    <a:pt x="2154" y="2010"/>
                  </a:lnTo>
                  <a:lnTo>
                    <a:pt x="2154" y="2030"/>
                  </a:lnTo>
                  <a:lnTo>
                    <a:pt x="2133" y="2030"/>
                  </a:lnTo>
                  <a:lnTo>
                    <a:pt x="2112" y="2051"/>
                  </a:lnTo>
                  <a:lnTo>
                    <a:pt x="2112" y="2071"/>
                  </a:lnTo>
                  <a:lnTo>
                    <a:pt x="2112" y="2071"/>
                  </a:lnTo>
                  <a:lnTo>
                    <a:pt x="2112" y="2071"/>
                  </a:lnTo>
                  <a:lnTo>
                    <a:pt x="2112" y="2071"/>
                  </a:lnTo>
                  <a:lnTo>
                    <a:pt x="2112" y="2071"/>
                  </a:lnTo>
                  <a:lnTo>
                    <a:pt x="2092" y="2071"/>
                  </a:lnTo>
                  <a:lnTo>
                    <a:pt x="2092" y="2071"/>
                  </a:lnTo>
                  <a:lnTo>
                    <a:pt x="2112" y="2071"/>
                  </a:lnTo>
                  <a:lnTo>
                    <a:pt x="2112" y="2071"/>
                  </a:lnTo>
                  <a:lnTo>
                    <a:pt x="2112" y="2092"/>
                  </a:lnTo>
                  <a:lnTo>
                    <a:pt x="2112" y="2092"/>
                  </a:lnTo>
                  <a:lnTo>
                    <a:pt x="2112" y="2092"/>
                  </a:lnTo>
                  <a:lnTo>
                    <a:pt x="2112" y="2092"/>
                  </a:lnTo>
                  <a:lnTo>
                    <a:pt x="2112" y="2092"/>
                  </a:lnTo>
                  <a:lnTo>
                    <a:pt x="2133" y="2092"/>
                  </a:lnTo>
                  <a:lnTo>
                    <a:pt x="2133" y="2092"/>
                  </a:lnTo>
                  <a:lnTo>
                    <a:pt x="2133" y="2113"/>
                  </a:lnTo>
                  <a:lnTo>
                    <a:pt x="2133" y="2113"/>
                  </a:lnTo>
                  <a:lnTo>
                    <a:pt x="2133" y="2113"/>
                  </a:lnTo>
                  <a:lnTo>
                    <a:pt x="2133" y="2113"/>
                  </a:lnTo>
                  <a:lnTo>
                    <a:pt x="2133" y="2113"/>
                  </a:lnTo>
                  <a:lnTo>
                    <a:pt x="2133" y="2133"/>
                  </a:lnTo>
                  <a:lnTo>
                    <a:pt x="2154" y="2133"/>
                  </a:lnTo>
                  <a:lnTo>
                    <a:pt x="2154" y="2133"/>
                  </a:lnTo>
                  <a:lnTo>
                    <a:pt x="2154" y="2133"/>
                  </a:lnTo>
                  <a:lnTo>
                    <a:pt x="2154" y="2133"/>
                  </a:lnTo>
                  <a:lnTo>
                    <a:pt x="2154" y="2133"/>
                  </a:lnTo>
                  <a:lnTo>
                    <a:pt x="2154" y="2133"/>
                  </a:lnTo>
                  <a:lnTo>
                    <a:pt x="2154" y="2133"/>
                  </a:lnTo>
                  <a:lnTo>
                    <a:pt x="2174" y="2113"/>
                  </a:lnTo>
                  <a:lnTo>
                    <a:pt x="2174" y="2113"/>
                  </a:lnTo>
                  <a:lnTo>
                    <a:pt x="2174" y="2113"/>
                  </a:lnTo>
                  <a:lnTo>
                    <a:pt x="2174" y="2113"/>
                  </a:lnTo>
                  <a:lnTo>
                    <a:pt x="2194" y="2092"/>
                  </a:lnTo>
                  <a:lnTo>
                    <a:pt x="2194" y="2071"/>
                  </a:lnTo>
                  <a:lnTo>
                    <a:pt x="2194" y="2051"/>
                  </a:lnTo>
                  <a:close/>
                  <a:moveTo>
                    <a:pt x="1784" y="2071"/>
                  </a:moveTo>
                  <a:lnTo>
                    <a:pt x="1784" y="2071"/>
                  </a:lnTo>
                  <a:lnTo>
                    <a:pt x="1784" y="2071"/>
                  </a:lnTo>
                  <a:lnTo>
                    <a:pt x="1784" y="2071"/>
                  </a:lnTo>
                  <a:lnTo>
                    <a:pt x="1784" y="2071"/>
                  </a:lnTo>
                  <a:lnTo>
                    <a:pt x="1784" y="2071"/>
                  </a:lnTo>
                  <a:lnTo>
                    <a:pt x="1784" y="2092"/>
                  </a:lnTo>
                  <a:lnTo>
                    <a:pt x="1784" y="2092"/>
                  </a:lnTo>
                  <a:lnTo>
                    <a:pt x="1784" y="2092"/>
                  </a:lnTo>
                  <a:lnTo>
                    <a:pt x="1784" y="2092"/>
                  </a:lnTo>
                  <a:lnTo>
                    <a:pt x="1784" y="2092"/>
                  </a:lnTo>
                  <a:lnTo>
                    <a:pt x="1784" y="2092"/>
                  </a:lnTo>
                  <a:lnTo>
                    <a:pt x="1784" y="2092"/>
                  </a:lnTo>
                  <a:lnTo>
                    <a:pt x="1784" y="2092"/>
                  </a:lnTo>
                  <a:lnTo>
                    <a:pt x="1784" y="2092"/>
                  </a:lnTo>
                  <a:lnTo>
                    <a:pt x="1784" y="2092"/>
                  </a:lnTo>
                  <a:lnTo>
                    <a:pt x="1784" y="2092"/>
                  </a:lnTo>
                  <a:lnTo>
                    <a:pt x="1784" y="2092"/>
                  </a:lnTo>
                  <a:lnTo>
                    <a:pt x="1784"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05" y="2092"/>
                  </a:lnTo>
                  <a:lnTo>
                    <a:pt x="1826" y="2092"/>
                  </a:lnTo>
                  <a:lnTo>
                    <a:pt x="1826" y="2092"/>
                  </a:lnTo>
                  <a:lnTo>
                    <a:pt x="1826" y="2092"/>
                  </a:lnTo>
                  <a:lnTo>
                    <a:pt x="1826" y="2071"/>
                  </a:lnTo>
                  <a:lnTo>
                    <a:pt x="1826" y="2071"/>
                  </a:lnTo>
                  <a:lnTo>
                    <a:pt x="1805" y="2051"/>
                  </a:lnTo>
                  <a:lnTo>
                    <a:pt x="1805" y="2051"/>
                  </a:lnTo>
                  <a:lnTo>
                    <a:pt x="1805" y="2051"/>
                  </a:lnTo>
                  <a:lnTo>
                    <a:pt x="1805" y="2051"/>
                  </a:lnTo>
                  <a:lnTo>
                    <a:pt x="1805" y="2071"/>
                  </a:lnTo>
                  <a:lnTo>
                    <a:pt x="1805" y="2071"/>
                  </a:lnTo>
                  <a:lnTo>
                    <a:pt x="1805" y="2051"/>
                  </a:lnTo>
                  <a:lnTo>
                    <a:pt x="1784" y="2071"/>
                  </a:lnTo>
                  <a:close/>
                  <a:moveTo>
                    <a:pt x="1333" y="2092"/>
                  </a:moveTo>
                  <a:lnTo>
                    <a:pt x="1333" y="2092"/>
                  </a:lnTo>
                  <a:lnTo>
                    <a:pt x="1333" y="2092"/>
                  </a:lnTo>
                  <a:lnTo>
                    <a:pt x="1333" y="2092"/>
                  </a:lnTo>
                  <a:lnTo>
                    <a:pt x="1313" y="2092"/>
                  </a:lnTo>
                  <a:lnTo>
                    <a:pt x="1313" y="2092"/>
                  </a:lnTo>
                  <a:lnTo>
                    <a:pt x="1313" y="2092"/>
                  </a:lnTo>
                  <a:lnTo>
                    <a:pt x="1313" y="2092"/>
                  </a:lnTo>
                  <a:lnTo>
                    <a:pt x="1313" y="2113"/>
                  </a:lnTo>
                  <a:lnTo>
                    <a:pt x="1333" y="2113"/>
                  </a:lnTo>
                  <a:lnTo>
                    <a:pt x="1333" y="2113"/>
                  </a:lnTo>
                  <a:lnTo>
                    <a:pt x="1333" y="2113"/>
                  </a:lnTo>
                  <a:lnTo>
                    <a:pt x="1333" y="2113"/>
                  </a:lnTo>
                  <a:lnTo>
                    <a:pt x="1333" y="2113"/>
                  </a:lnTo>
                  <a:lnTo>
                    <a:pt x="1333" y="2092"/>
                  </a:lnTo>
                  <a:close/>
                  <a:moveTo>
                    <a:pt x="1456" y="2051"/>
                  </a:moveTo>
                  <a:lnTo>
                    <a:pt x="1456" y="2051"/>
                  </a:lnTo>
                  <a:lnTo>
                    <a:pt x="1477" y="2030"/>
                  </a:lnTo>
                  <a:lnTo>
                    <a:pt x="1477" y="2030"/>
                  </a:lnTo>
                  <a:lnTo>
                    <a:pt x="1456" y="2030"/>
                  </a:lnTo>
                  <a:lnTo>
                    <a:pt x="1456" y="2030"/>
                  </a:lnTo>
                  <a:lnTo>
                    <a:pt x="1436" y="2051"/>
                  </a:lnTo>
                  <a:lnTo>
                    <a:pt x="1436" y="2051"/>
                  </a:lnTo>
                  <a:lnTo>
                    <a:pt x="1415" y="2071"/>
                  </a:lnTo>
                  <a:lnTo>
                    <a:pt x="1415" y="2071"/>
                  </a:lnTo>
                  <a:lnTo>
                    <a:pt x="1415" y="2071"/>
                  </a:lnTo>
                  <a:lnTo>
                    <a:pt x="1436" y="2071"/>
                  </a:lnTo>
                  <a:lnTo>
                    <a:pt x="1436" y="2071"/>
                  </a:lnTo>
                  <a:lnTo>
                    <a:pt x="1456" y="2051"/>
                  </a:lnTo>
                  <a:close/>
                  <a:moveTo>
                    <a:pt x="2502" y="1887"/>
                  </a:moveTo>
                  <a:lnTo>
                    <a:pt x="2502" y="1887"/>
                  </a:lnTo>
                  <a:lnTo>
                    <a:pt x="2502" y="1887"/>
                  </a:lnTo>
                  <a:lnTo>
                    <a:pt x="2502" y="1887"/>
                  </a:lnTo>
                  <a:lnTo>
                    <a:pt x="2502" y="1887"/>
                  </a:lnTo>
                  <a:lnTo>
                    <a:pt x="2502" y="1887"/>
                  </a:lnTo>
                  <a:lnTo>
                    <a:pt x="2502" y="1887"/>
                  </a:lnTo>
                  <a:lnTo>
                    <a:pt x="2523" y="1887"/>
                  </a:lnTo>
                  <a:lnTo>
                    <a:pt x="2523" y="1887"/>
                  </a:lnTo>
                  <a:lnTo>
                    <a:pt x="2523" y="1887"/>
                  </a:lnTo>
                  <a:lnTo>
                    <a:pt x="2523" y="1887"/>
                  </a:lnTo>
                  <a:lnTo>
                    <a:pt x="2523" y="1887"/>
                  </a:lnTo>
                  <a:lnTo>
                    <a:pt x="2523" y="1887"/>
                  </a:lnTo>
                  <a:lnTo>
                    <a:pt x="2502" y="1866"/>
                  </a:lnTo>
                  <a:lnTo>
                    <a:pt x="2502" y="1866"/>
                  </a:lnTo>
                  <a:lnTo>
                    <a:pt x="2502" y="1866"/>
                  </a:lnTo>
                  <a:lnTo>
                    <a:pt x="2502" y="1866"/>
                  </a:lnTo>
                  <a:lnTo>
                    <a:pt x="2502" y="1866"/>
                  </a:lnTo>
                  <a:lnTo>
                    <a:pt x="2482" y="1866"/>
                  </a:lnTo>
                  <a:lnTo>
                    <a:pt x="2482" y="1887"/>
                  </a:lnTo>
                  <a:lnTo>
                    <a:pt x="2502" y="1887"/>
                  </a:lnTo>
                  <a:lnTo>
                    <a:pt x="2502" y="1887"/>
                  </a:lnTo>
                  <a:lnTo>
                    <a:pt x="2502" y="1887"/>
                  </a:lnTo>
                  <a:lnTo>
                    <a:pt x="2502" y="1887"/>
                  </a:lnTo>
                  <a:lnTo>
                    <a:pt x="2502" y="1907"/>
                  </a:lnTo>
                  <a:lnTo>
                    <a:pt x="2502" y="1907"/>
                  </a:lnTo>
                  <a:lnTo>
                    <a:pt x="2502" y="1907"/>
                  </a:lnTo>
                  <a:lnTo>
                    <a:pt x="2502" y="1907"/>
                  </a:lnTo>
                  <a:lnTo>
                    <a:pt x="2502" y="1907"/>
                  </a:lnTo>
                  <a:lnTo>
                    <a:pt x="2502" y="1907"/>
                  </a:lnTo>
                  <a:lnTo>
                    <a:pt x="2502" y="1907"/>
                  </a:lnTo>
                  <a:lnTo>
                    <a:pt x="2502" y="1907"/>
                  </a:lnTo>
                  <a:lnTo>
                    <a:pt x="2502" y="1887"/>
                  </a:lnTo>
                  <a:close/>
                  <a:moveTo>
                    <a:pt x="1784" y="1989"/>
                  </a:moveTo>
                  <a:lnTo>
                    <a:pt x="1784" y="1989"/>
                  </a:lnTo>
                  <a:lnTo>
                    <a:pt x="1784" y="1969"/>
                  </a:lnTo>
                  <a:lnTo>
                    <a:pt x="1784" y="1969"/>
                  </a:lnTo>
                  <a:lnTo>
                    <a:pt x="1764" y="1969"/>
                  </a:lnTo>
                  <a:lnTo>
                    <a:pt x="1764" y="1948"/>
                  </a:lnTo>
                  <a:lnTo>
                    <a:pt x="1764" y="1948"/>
                  </a:lnTo>
                  <a:lnTo>
                    <a:pt x="1764" y="1948"/>
                  </a:lnTo>
                  <a:lnTo>
                    <a:pt x="1764" y="1948"/>
                  </a:lnTo>
                  <a:lnTo>
                    <a:pt x="1764" y="1948"/>
                  </a:lnTo>
                  <a:lnTo>
                    <a:pt x="1764" y="1948"/>
                  </a:lnTo>
                  <a:lnTo>
                    <a:pt x="1744" y="1948"/>
                  </a:lnTo>
                  <a:lnTo>
                    <a:pt x="1744" y="1969"/>
                  </a:lnTo>
                  <a:lnTo>
                    <a:pt x="1744" y="1969"/>
                  </a:lnTo>
                  <a:lnTo>
                    <a:pt x="1744" y="1969"/>
                  </a:lnTo>
                  <a:lnTo>
                    <a:pt x="1744" y="1969"/>
                  </a:lnTo>
                  <a:lnTo>
                    <a:pt x="1764" y="1989"/>
                  </a:lnTo>
                  <a:lnTo>
                    <a:pt x="1744" y="1989"/>
                  </a:lnTo>
                  <a:lnTo>
                    <a:pt x="1744" y="1989"/>
                  </a:lnTo>
                  <a:lnTo>
                    <a:pt x="1764" y="1989"/>
                  </a:lnTo>
                  <a:lnTo>
                    <a:pt x="1764" y="1989"/>
                  </a:lnTo>
                  <a:lnTo>
                    <a:pt x="1764" y="1989"/>
                  </a:lnTo>
                  <a:lnTo>
                    <a:pt x="1764" y="1989"/>
                  </a:lnTo>
                  <a:lnTo>
                    <a:pt x="1764" y="1989"/>
                  </a:lnTo>
                  <a:lnTo>
                    <a:pt x="1744" y="2010"/>
                  </a:lnTo>
                  <a:lnTo>
                    <a:pt x="1744" y="2030"/>
                  </a:lnTo>
                  <a:lnTo>
                    <a:pt x="1764" y="2010"/>
                  </a:lnTo>
                  <a:lnTo>
                    <a:pt x="1764" y="2010"/>
                  </a:lnTo>
                  <a:lnTo>
                    <a:pt x="1764" y="2010"/>
                  </a:lnTo>
                  <a:lnTo>
                    <a:pt x="1784" y="2010"/>
                  </a:lnTo>
                  <a:lnTo>
                    <a:pt x="1784" y="1989"/>
                  </a:lnTo>
                  <a:close/>
                  <a:moveTo>
                    <a:pt x="2092" y="1928"/>
                  </a:moveTo>
                  <a:lnTo>
                    <a:pt x="2092" y="1928"/>
                  </a:lnTo>
                  <a:lnTo>
                    <a:pt x="2092" y="1907"/>
                  </a:lnTo>
                  <a:lnTo>
                    <a:pt x="2112" y="1907"/>
                  </a:lnTo>
                  <a:lnTo>
                    <a:pt x="2112" y="1907"/>
                  </a:lnTo>
                  <a:lnTo>
                    <a:pt x="2112" y="1907"/>
                  </a:lnTo>
                  <a:lnTo>
                    <a:pt x="2112" y="1907"/>
                  </a:lnTo>
                  <a:lnTo>
                    <a:pt x="2112" y="1887"/>
                  </a:lnTo>
                  <a:lnTo>
                    <a:pt x="2112" y="1887"/>
                  </a:lnTo>
                  <a:lnTo>
                    <a:pt x="2112" y="1887"/>
                  </a:lnTo>
                  <a:lnTo>
                    <a:pt x="2112" y="1887"/>
                  </a:lnTo>
                  <a:lnTo>
                    <a:pt x="2112" y="1887"/>
                  </a:lnTo>
                  <a:lnTo>
                    <a:pt x="2112" y="1887"/>
                  </a:lnTo>
                  <a:lnTo>
                    <a:pt x="2092" y="1887"/>
                  </a:lnTo>
                  <a:lnTo>
                    <a:pt x="2092" y="1887"/>
                  </a:lnTo>
                  <a:lnTo>
                    <a:pt x="2092" y="1907"/>
                  </a:lnTo>
                  <a:lnTo>
                    <a:pt x="2092" y="1907"/>
                  </a:lnTo>
                  <a:lnTo>
                    <a:pt x="2072" y="1887"/>
                  </a:lnTo>
                  <a:lnTo>
                    <a:pt x="2072" y="1887"/>
                  </a:lnTo>
                  <a:lnTo>
                    <a:pt x="2072" y="1887"/>
                  </a:lnTo>
                  <a:lnTo>
                    <a:pt x="2072" y="1887"/>
                  </a:lnTo>
                  <a:lnTo>
                    <a:pt x="2072" y="1907"/>
                  </a:lnTo>
                  <a:lnTo>
                    <a:pt x="2072" y="1907"/>
                  </a:lnTo>
                  <a:lnTo>
                    <a:pt x="2072" y="1907"/>
                  </a:lnTo>
                  <a:lnTo>
                    <a:pt x="2072" y="1907"/>
                  </a:lnTo>
                  <a:lnTo>
                    <a:pt x="2072" y="1907"/>
                  </a:lnTo>
                  <a:lnTo>
                    <a:pt x="2072" y="1907"/>
                  </a:lnTo>
                  <a:lnTo>
                    <a:pt x="2072" y="1907"/>
                  </a:lnTo>
                  <a:lnTo>
                    <a:pt x="2072" y="1928"/>
                  </a:lnTo>
                  <a:lnTo>
                    <a:pt x="2072" y="1928"/>
                  </a:lnTo>
                  <a:lnTo>
                    <a:pt x="2072" y="1928"/>
                  </a:lnTo>
                  <a:lnTo>
                    <a:pt x="2072" y="1928"/>
                  </a:lnTo>
                  <a:lnTo>
                    <a:pt x="2072" y="1928"/>
                  </a:lnTo>
                  <a:lnTo>
                    <a:pt x="2092" y="1928"/>
                  </a:lnTo>
                  <a:close/>
                  <a:moveTo>
                    <a:pt x="1928" y="1969"/>
                  </a:moveTo>
                  <a:lnTo>
                    <a:pt x="1928" y="1969"/>
                  </a:lnTo>
                  <a:lnTo>
                    <a:pt x="1928" y="1969"/>
                  </a:lnTo>
                  <a:lnTo>
                    <a:pt x="1928" y="1969"/>
                  </a:lnTo>
                  <a:lnTo>
                    <a:pt x="1948" y="1948"/>
                  </a:lnTo>
                  <a:lnTo>
                    <a:pt x="1948" y="1948"/>
                  </a:lnTo>
                  <a:lnTo>
                    <a:pt x="1948" y="1948"/>
                  </a:lnTo>
                  <a:lnTo>
                    <a:pt x="1948" y="1948"/>
                  </a:lnTo>
                  <a:lnTo>
                    <a:pt x="1948" y="1948"/>
                  </a:lnTo>
                  <a:lnTo>
                    <a:pt x="1948" y="1948"/>
                  </a:lnTo>
                  <a:lnTo>
                    <a:pt x="1948" y="1928"/>
                  </a:lnTo>
                  <a:lnTo>
                    <a:pt x="1948" y="1928"/>
                  </a:lnTo>
                  <a:lnTo>
                    <a:pt x="1948" y="1928"/>
                  </a:lnTo>
                  <a:lnTo>
                    <a:pt x="1948" y="1928"/>
                  </a:lnTo>
                  <a:lnTo>
                    <a:pt x="1948" y="1928"/>
                  </a:lnTo>
                  <a:lnTo>
                    <a:pt x="1948" y="1928"/>
                  </a:lnTo>
                  <a:lnTo>
                    <a:pt x="1948" y="1907"/>
                  </a:lnTo>
                  <a:lnTo>
                    <a:pt x="1928" y="1907"/>
                  </a:lnTo>
                  <a:lnTo>
                    <a:pt x="1928" y="1907"/>
                  </a:lnTo>
                  <a:lnTo>
                    <a:pt x="1928" y="1907"/>
                  </a:lnTo>
                  <a:lnTo>
                    <a:pt x="1928" y="1907"/>
                  </a:lnTo>
                  <a:lnTo>
                    <a:pt x="1928" y="1907"/>
                  </a:lnTo>
                  <a:lnTo>
                    <a:pt x="1928" y="1928"/>
                  </a:lnTo>
                  <a:lnTo>
                    <a:pt x="1928" y="1928"/>
                  </a:lnTo>
                  <a:lnTo>
                    <a:pt x="1928" y="1928"/>
                  </a:lnTo>
                  <a:lnTo>
                    <a:pt x="1928" y="1948"/>
                  </a:lnTo>
                  <a:lnTo>
                    <a:pt x="1908" y="1948"/>
                  </a:lnTo>
                  <a:lnTo>
                    <a:pt x="1928" y="1948"/>
                  </a:lnTo>
                  <a:lnTo>
                    <a:pt x="1928" y="1948"/>
                  </a:lnTo>
                  <a:lnTo>
                    <a:pt x="1928" y="1948"/>
                  </a:lnTo>
                  <a:lnTo>
                    <a:pt x="1908" y="1948"/>
                  </a:lnTo>
                  <a:lnTo>
                    <a:pt x="1908" y="1948"/>
                  </a:lnTo>
                  <a:lnTo>
                    <a:pt x="1908" y="1948"/>
                  </a:lnTo>
                  <a:lnTo>
                    <a:pt x="1928" y="1948"/>
                  </a:lnTo>
                  <a:lnTo>
                    <a:pt x="1928" y="1948"/>
                  </a:lnTo>
                  <a:lnTo>
                    <a:pt x="1928" y="1969"/>
                  </a:lnTo>
                  <a:close/>
                  <a:moveTo>
                    <a:pt x="1415" y="1989"/>
                  </a:moveTo>
                  <a:lnTo>
                    <a:pt x="1436" y="1989"/>
                  </a:lnTo>
                  <a:lnTo>
                    <a:pt x="1436" y="1969"/>
                  </a:lnTo>
                  <a:lnTo>
                    <a:pt x="1456" y="1969"/>
                  </a:lnTo>
                  <a:lnTo>
                    <a:pt x="1456" y="1969"/>
                  </a:lnTo>
                  <a:lnTo>
                    <a:pt x="1436" y="1969"/>
                  </a:lnTo>
                  <a:lnTo>
                    <a:pt x="1436" y="1969"/>
                  </a:lnTo>
                  <a:lnTo>
                    <a:pt x="1436" y="1969"/>
                  </a:lnTo>
                  <a:lnTo>
                    <a:pt x="1436" y="1969"/>
                  </a:lnTo>
                  <a:lnTo>
                    <a:pt x="1436" y="1969"/>
                  </a:lnTo>
                  <a:lnTo>
                    <a:pt x="1436" y="1969"/>
                  </a:lnTo>
                  <a:lnTo>
                    <a:pt x="1436" y="1969"/>
                  </a:lnTo>
                  <a:lnTo>
                    <a:pt x="1436" y="1969"/>
                  </a:lnTo>
                  <a:lnTo>
                    <a:pt x="1436" y="1969"/>
                  </a:lnTo>
                  <a:lnTo>
                    <a:pt x="1436" y="1969"/>
                  </a:lnTo>
                  <a:lnTo>
                    <a:pt x="1415" y="1969"/>
                  </a:lnTo>
                  <a:lnTo>
                    <a:pt x="1415" y="1969"/>
                  </a:lnTo>
                  <a:lnTo>
                    <a:pt x="1415" y="1989"/>
                  </a:lnTo>
                  <a:close/>
                  <a:moveTo>
                    <a:pt x="1866" y="1866"/>
                  </a:moveTo>
                  <a:lnTo>
                    <a:pt x="1846" y="1866"/>
                  </a:lnTo>
                  <a:lnTo>
                    <a:pt x="1846" y="1866"/>
                  </a:lnTo>
                  <a:lnTo>
                    <a:pt x="1846" y="1866"/>
                  </a:lnTo>
                  <a:lnTo>
                    <a:pt x="1846" y="1866"/>
                  </a:lnTo>
                  <a:lnTo>
                    <a:pt x="1846" y="1866"/>
                  </a:lnTo>
                  <a:lnTo>
                    <a:pt x="1826" y="1887"/>
                  </a:lnTo>
                  <a:lnTo>
                    <a:pt x="1846" y="1887"/>
                  </a:lnTo>
                  <a:lnTo>
                    <a:pt x="1846" y="1887"/>
                  </a:lnTo>
                  <a:lnTo>
                    <a:pt x="1866" y="1887"/>
                  </a:lnTo>
                  <a:lnTo>
                    <a:pt x="1866" y="1866"/>
                  </a:lnTo>
                  <a:close/>
                  <a:moveTo>
                    <a:pt x="2030" y="1887"/>
                  </a:moveTo>
                  <a:lnTo>
                    <a:pt x="2030" y="1866"/>
                  </a:lnTo>
                  <a:lnTo>
                    <a:pt x="2030" y="1846"/>
                  </a:lnTo>
                  <a:lnTo>
                    <a:pt x="2030" y="1846"/>
                  </a:lnTo>
                  <a:lnTo>
                    <a:pt x="2030" y="1846"/>
                  </a:lnTo>
                  <a:lnTo>
                    <a:pt x="2030" y="1846"/>
                  </a:lnTo>
                  <a:lnTo>
                    <a:pt x="2030" y="1846"/>
                  </a:lnTo>
                  <a:lnTo>
                    <a:pt x="2030" y="1846"/>
                  </a:lnTo>
                  <a:lnTo>
                    <a:pt x="2030" y="1846"/>
                  </a:lnTo>
                  <a:lnTo>
                    <a:pt x="2010" y="1825"/>
                  </a:lnTo>
                  <a:lnTo>
                    <a:pt x="2010" y="1825"/>
                  </a:lnTo>
                  <a:lnTo>
                    <a:pt x="1990" y="1846"/>
                  </a:lnTo>
                  <a:lnTo>
                    <a:pt x="1990" y="1846"/>
                  </a:lnTo>
                  <a:lnTo>
                    <a:pt x="1990" y="1825"/>
                  </a:lnTo>
                  <a:lnTo>
                    <a:pt x="1990" y="1825"/>
                  </a:lnTo>
                  <a:lnTo>
                    <a:pt x="1969" y="1846"/>
                  </a:lnTo>
                  <a:lnTo>
                    <a:pt x="1969" y="1846"/>
                  </a:lnTo>
                  <a:lnTo>
                    <a:pt x="1969" y="1825"/>
                  </a:lnTo>
                  <a:lnTo>
                    <a:pt x="1969" y="1825"/>
                  </a:lnTo>
                  <a:lnTo>
                    <a:pt x="1969" y="1825"/>
                  </a:lnTo>
                  <a:lnTo>
                    <a:pt x="1969" y="1825"/>
                  </a:lnTo>
                  <a:lnTo>
                    <a:pt x="1969" y="1825"/>
                  </a:lnTo>
                  <a:lnTo>
                    <a:pt x="1969" y="1825"/>
                  </a:lnTo>
                  <a:lnTo>
                    <a:pt x="1969" y="1825"/>
                  </a:lnTo>
                  <a:lnTo>
                    <a:pt x="1969" y="1825"/>
                  </a:lnTo>
                  <a:lnTo>
                    <a:pt x="1948" y="1825"/>
                  </a:lnTo>
                  <a:lnTo>
                    <a:pt x="1948" y="1825"/>
                  </a:lnTo>
                  <a:lnTo>
                    <a:pt x="1928" y="1825"/>
                  </a:lnTo>
                  <a:lnTo>
                    <a:pt x="1948" y="1846"/>
                  </a:lnTo>
                  <a:lnTo>
                    <a:pt x="1948" y="1846"/>
                  </a:lnTo>
                  <a:lnTo>
                    <a:pt x="1948" y="1846"/>
                  </a:lnTo>
                  <a:lnTo>
                    <a:pt x="1948" y="1846"/>
                  </a:lnTo>
                  <a:lnTo>
                    <a:pt x="1969" y="1846"/>
                  </a:lnTo>
                  <a:lnTo>
                    <a:pt x="1969" y="1866"/>
                  </a:lnTo>
                  <a:lnTo>
                    <a:pt x="1990" y="1866"/>
                  </a:lnTo>
                  <a:lnTo>
                    <a:pt x="1990" y="1866"/>
                  </a:lnTo>
                  <a:lnTo>
                    <a:pt x="1990" y="1866"/>
                  </a:lnTo>
                  <a:lnTo>
                    <a:pt x="1990" y="1866"/>
                  </a:lnTo>
                  <a:lnTo>
                    <a:pt x="2010" y="1866"/>
                  </a:lnTo>
                  <a:lnTo>
                    <a:pt x="2010" y="1887"/>
                  </a:lnTo>
                  <a:lnTo>
                    <a:pt x="2030" y="1887"/>
                  </a:lnTo>
                  <a:close/>
                  <a:moveTo>
                    <a:pt x="1702" y="1866"/>
                  </a:moveTo>
                  <a:lnTo>
                    <a:pt x="1702" y="1866"/>
                  </a:lnTo>
                  <a:lnTo>
                    <a:pt x="1702" y="1887"/>
                  </a:lnTo>
                  <a:lnTo>
                    <a:pt x="1702" y="1887"/>
                  </a:lnTo>
                  <a:lnTo>
                    <a:pt x="1702" y="1907"/>
                  </a:lnTo>
                  <a:lnTo>
                    <a:pt x="1702" y="1907"/>
                  </a:lnTo>
                  <a:lnTo>
                    <a:pt x="1702" y="1928"/>
                  </a:lnTo>
                  <a:lnTo>
                    <a:pt x="1702" y="1928"/>
                  </a:lnTo>
                  <a:lnTo>
                    <a:pt x="1702" y="1928"/>
                  </a:lnTo>
                  <a:lnTo>
                    <a:pt x="1723" y="1928"/>
                  </a:lnTo>
                  <a:lnTo>
                    <a:pt x="1723" y="1907"/>
                  </a:lnTo>
                  <a:lnTo>
                    <a:pt x="1744" y="1907"/>
                  </a:lnTo>
                  <a:lnTo>
                    <a:pt x="1744" y="1887"/>
                  </a:lnTo>
                  <a:lnTo>
                    <a:pt x="1744" y="1866"/>
                  </a:lnTo>
                  <a:lnTo>
                    <a:pt x="1723" y="1866"/>
                  </a:lnTo>
                  <a:lnTo>
                    <a:pt x="1723" y="1866"/>
                  </a:lnTo>
                  <a:lnTo>
                    <a:pt x="1723" y="1866"/>
                  </a:lnTo>
                  <a:lnTo>
                    <a:pt x="1723" y="1866"/>
                  </a:lnTo>
                  <a:lnTo>
                    <a:pt x="1723" y="1866"/>
                  </a:lnTo>
                  <a:lnTo>
                    <a:pt x="1723" y="1866"/>
                  </a:lnTo>
                  <a:lnTo>
                    <a:pt x="1723" y="1866"/>
                  </a:lnTo>
                  <a:lnTo>
                    <a:pt x="1723" y="1866"/>
                  </a:lnTo>
                  <a:lnTo>
                    <a:pt x="1723" y="1866"/>
                  </a:lnTo>
                  <a:lnTo>
                    <a:pt x="1702" y="1866"/>
                  </a:lnTo>
                  <a:lnTo>
                    <a:pt x="1702" y="1866"/>
                  </a:lnTo>
                  <a:lnTo>
                    <a:pt x="1702" y="1866"/>
                  </a:lnTo>
                  <a:lnTo>
                    <a:pt x="1723" y="1866"/>
                  </a:lnTo>
                  <a:lnTo>
                    <a:pt x="1723" y="1866"/>
                  </a:lnTo>
                  <a:lnTo>
                    <a:pt x="1702" y="1866"/>
                  </a:lnTo>
                  <a:close/>
                  <a:moveTo>
                    <a:pt x="2400" y="1784"/>
                  </a:moveTo>
                  <a:lnTo>
                    <a:pt x="2400" y="1764"/>
                  </a:lnTo>
                  <a:lnTo>
                    <a:pt x="2400" y="1743"/>
                  </a:lnTo>
                  <a:lnTo>
                    <a:pt x="2400" y="1764"/>
                  </a:lnTo>
                  <a:lnTo>
                    <a:pt x="2380" y="1764"/>
                  </a:lnTo>
                  <a:lnTo>
                    <a:pt x="2380" y="1764"/>
                  </a:lnTo>
                  <a:lnTo>
                    <a:pt x="2359" y="1784"/>
                  </a:lnTo>
                  <a:lnTo>
                    <a:pt x="2359" y="1784"/>
                  </a:lnTo>
                  <a:lnTo>
                    <a:pt x="2359" y="1784"/>
                  </a:lnTo>
                  <a:lnTo>
                    <a:pt x="2338" y="1784"/>
                  </a:lnTo>
                  <a:lnTo>
                    <a:pt x="2318" y="1784"/>
                  </a:lnTo>
                  <a:lnTo>
                    <a:pt x="2318" y="1784"/>
                  </a:lnTo>
                  <a:lnTo>
                    <a:pt x="2318" y="1784"/>
                  </a:lnTo>
                  <a:lnTo>
                    <a:pt x="2297" y="1805"/>
                  </a:lnTo>
                  <a:lnTo>
                    <a:pt x="2297" y="1805"/>
                  </a:lnTo>
                  <a:lnTo>
                    <a:pt x="2297" y="1805"/>
                  </a:lnTo>
                  <a:lnTo>
                    <a:pt x="2297" y="1825"/>
                  </a:lnTo>
                  <a:lnTo>
                    <a:pt x="2297" y="1825"/>
                  </a:lnTo>
                  <a:lnTo>
                    <a:pt x="2277" y="1846"/>
                  </a:lnTo>
                  <a:lnTo>
                    <a:pt x="2297" y="1846"/>
                  </a:lnTo>
                  <a:lnTo>
                    <a:pt x="2297" y="1846"/>
                  </a:lnTo>
                  <a:lnTo>
                    <a:pt x="2297" y="1846"/>
                  </a:lnTo>
                  <a:lnTo>
                    <a:pt x="2318" y="1846"/>
                  </a:lnTo>
                  <a:lnTo>
                    <a:pt x="2318" y="1846"/>
                  </a:lnTo>
                  <a:lnTo>
                    <a:pt x="2318" y="1846"/>
                  </a:lnTo>
                  <a:lnTo>
                    <a:pt x="2318" y="1846"/>
                  </a:lnTo>
                  <a:lnTo>
                    <a:pt x="2318" y="1825"/>
                  </a:lnTo>
                  <a:lnTo>
                    <a:pt x="2338" y="1825"/>
                  </a:lnTo>
                  <a:lnTo>
                    <a:pt x="2338" y="1825"/>
                  </a:lnTo>
                  <a:lnTo>
                    <a:pt x="2338" y="1825"/>
                  </a:lnTo>
                  <a:lnTo>
                    <a:pt x="2359" y="1805"/>
                  </a:lnTo>
                  <a:lnTo>
                    <a:pt x="2380" y="1805"/>
                  </a:lnTo>
                  <a:lnTo>
                    <a:pt x="2400" y="1784"/>
                  </a:lnTo>
                  <a:close/>
                  <a:moveTo>
                    <a:pt x="1415" y="1907"/>
                  </a:moveTo>
                  <a:lnTo>
                    <a:pt x="1415" y="1907"/>
                  </a:lnTo>
                  <a:lnTo>
                    <a:pt x="1415" y="1907"/>
                  </a:lnTo>
                  <a:lnTo>
                    <a:pt x="1415" y="1907"/>
                  </a:lnTo>
                  <a:lnTo>
                    <a:pt x="1436" y="1907"/>
                  </a:lnTo>
                  <a:lnTo>
                    <a:pt x="1436" y="1907"/>
                  </a:lnTo>
                  <a:lnTo>
                    <a:pt x="1436" y="1907"/>
                  </a:lnTo>
                  <a:lnTo>
                    <a:pt x="1436" y="1887"/>
                  </a:lnTo>
                  <a:lnTo>
                    <a:pt x="1436" y="1887"/>
                  </a:lnTo>
                  <a:lnTo>
                    <a:pt x="1436" y="1887"/>
                  </a:lnTo>
                  <a:lnTo>
                    <a:pt x="1436" y="1887"/>
                  </a:lnTo>
                  <a:lnTo>
                    <a:pt x="1436" y="1866"/>
                  </a:lnTo>
                  <a:lnTo>
                    <a:pt x="1436" y="1866"/>
                  </a:lnTo>
                  <a:lnTo>
                    <a:pt x="1436" y="1866"/>
                  </a:lnTo>
                  <a:lnTo>
                    <a:pt x="1436" y="1866"/>
                  </a:lnTo>
                  <a:lnTo>
                    <a:pt x="1394" y="1866"/>
                  </a:lnTo>
                  <a:lnTo>
                    <a:pt x="1394" y="1866"/>
                  </a:lnTo>
                  <a:lnTo>
                    <a:pt x="1394" y="1887"/>
                  </a:lnTo>
                  <a:lnTo>
                    <a:pt x="1394" y="1887"/>
                  </a:lnTo>
                  <a:lnTo>
                    <a:pt x="1415" y="1887"/>
                  </a:lnTo>
                  <a:lnTo>
                    <a:pt x="1415" y="1887"/>
                  </a:lnTo>
                  <a:lnTo>
                    <a:pt x="1415" y="1887"/>
                  </a:lnTo>
                  <a:lnTo>
                    <a:pt x="1415" y="1887"/>
                  </a:lnTo>
                  <a:lnTo>
                    <a:pt x="1415" y="1907"/>
                  </a:lnTo>
                  <a:close/>
                  <a:moveTo>
                    <a:pt x="2584" y="1743"/>
                  </a:moveTo>
                  <a:lnTo>
                    <a:pt x="2584" y="1723"/>
                  </a:lnTo>
                  <a:lnTo>
                    <a:pt x="2584" y="1723"/>
                  </a:lnTo>
                  <a:lnTo>
                    <a:pt x="2584" y="1723"/>
                  </a:lnTo>
                  <a:lnTo>
                    <a:pt x="2605" y="1723"/>
                  </a:lnTo>
                  <a:lnTo>
                    <a:pt x="2626" y="1702"/>
                  </a:lnTo>
                  <a:lnTo>
                    <a:pt x="2646" y="1702"/>
                  </a:lnTo>
                  <a:lnTo>
                    <a:pt x="2646" y="1702"/>
                  </a:lnTo>
                  <a:lnTo>
                    <a:pt x="2646" y="1702"/>
                  </a:lnTo>
                  <a:lnTo>
                    <a:pt x="2646" y="1682"/>
                  </a:lnTo>
                  <a:lnTo>
                    <a:pt x="2646" y="1682"/>
                  </a:lnTo>
                  <a:lnTo>
                    <a:pt x="2646" y="1682"/>
                  </a:lnTo>
                  <a:lnTo>
                    <a:pt x="2646" y="1682"/>
                  </a:lnTo>
                  <a:lnTo>
                    <a:pt x="2626" y="1682"/>
                  </a:lnTo>
                  <a:lnTo>
                    <a:pt x="2626" y="1682"/>
                  </a:lnTo>
                  <a:lnTo>
                    <a:pt x="2626" y="1682"/>
                  </a:lnTo>
                  <a:lnTo>
                    <a:pt x="2626" y="1682"/>
                  </a:lnTo>
                  <a:lnTo>
                    <a:pt x="2646" y="1661"/>
                  </a:lnTo>
                  <a:lnTo>
                    <a:pt x="2626" y="1682"/>
                  </a:lnTo>
                  <a:lnTo>
                    <a:pt x="2626" y="1661"/>
                  </a:lnTo>
                  <a:lnTo>
                    <a:pt x="2626" y="1661"/>
                  </a:lnTo>
                  <a:lnTo>
                    <a:pt x="2605" y="1661"/>
                  </a:lnTo>
                  <a:lnTo>
                    <a:pt x="2605" y="1661"/>
                  </a:lnTo>
                  <a:lnTo>
                    <a:pt x="2605" y="1682"/>
                  </a:lnTo>
                  <a:lnTo>
                    <a:pt x="2605" y="1661"/>
                  </a:lnTo>
                  <a:lnTo>
                    <a:pt x="2605" y="1682"/>
                  </a:lnTo>
                  <a:lnTo>
                    <a:pt x="2605" y="1682"/>
                  </a:lnTo>
                  <a:lnTo>
                    <a:pt x="2605" y="1682"/>
                  </a:lnTo>
                  <a:lnTo>
                    <a:pt x="2605" y="1682"/>
                  </a:lnTo>
                  <a:lnTo>
                    <a:pt x="2605" y="1682"/>
                  </a:lnTo>
                  <a:lnTo>
                    <a:pt x="2584" y="1682"/>
                  </a:lnTo>
                  <a:lnTo>
                    <a:pt x="2584" y="1682"/>
                  </a:lnTo>
                  <a:lnTo>
                    <a:pt x="2564" y="1661"/>
                  </a:lnTo>
                  <a:lnTo>
                    <a:pt x="2564" y="1661"/>
                  </a:lnTo>
                  <a:lnTo>
                    <a:pt x="2544" y="1661"/>
                  </a:lnTo>
                  <a:lnTo>
                    <a:pt x="2544" y="1661"/>
                  </a:lnTo>
                  <a:lnTo>
                    <a:pt x="2502" y="1682"/>
                  </a:lnTo>
                  <a:lnTo>
                    <a:pt x="2502" y="1682"/>
                  </a:lnTo>
                  <a:lnTo>
                    <a:pt x="2502" y="1702"/>
                  </a:lnTo>
                  <a:lnTo>
                    <a:pt x="2502" y="1702"/>
                  </a:lnTo>
                  <a:lnTo>
                    <a:pt x="2482" y="1702"/>
                  </a:lnTo>
                  <a:lnTo>
                    <a:pt x="2482" y="1702"/>
                  </a:lnTo>
                  <a:lnTo>
                    <a:pt x="2482" y="1702"/>
                  </a:lnTo>
                  <a:lnTo>
                    <a:pt x="2482" y="1723"/>
                  </a:lnTo>
                  <a:lnTo>
                    <a:pt x="2482" y="1723"/>
                  </a:lnTo>
                  <a:lnTo>
                    <a:pt x="2482" y="1723"/>
                  </a:lnTo>
                  <a:lnTo>
                    <a:pt x="2482" y="1743"/>
                  </a:lnTo>
                  <a:lnTo>
                    <a:pt x="2482" y="1743"/>
                  </a:lnTo>
                  <a:lnTo>
                    <a:pt x="2502" y="1743"/>
                  </a:lnTo>
                  <a:lnTo>
                    <a:pt x="2502" y="1743"/>
                  </a:lnTo>
                  <a:lnTo>
                    <a:pt x="2502" y="1743"/>
                  </a:lnTo>
                  <a:lnTo>
                    <a:pt x="2502" y="1743"/>
                  </a:lnTo>
                  <a:lnTo>
                    <a:pt x="2502" y="1723"/>
                  </a:lnTo>
                  <a:lnTo>
                    <a:pt x="2502" y="1723"/>
                  </a:lnTo>
                  <a:lnTo>
                    <a:pt x="2502" y="1723"/>
                  </a:lnTo>
                  <a:lnTo>
                    <a:pt x="2523" y="1723"/>
                  </a:lnTo>
                  <a:lnTo>
                    <a:pt x="2523" y="1723"/>
                  </a:lnTo>
                  <a:lnTo>
                    <a:pt x="2523" y="1723"/>
                  </a:lnTo>
                  <a:lnTo>
                    <a:pt x="2523" y="1723"/>
                  </a:lnTo>
                  <a:lnTo>
                    <a:pt x="2523" y="1723"/>
                  </a:lnTo>
                  <a:lnTo>
                    <a:pt x="2544" y="1723"/>
                  </a:lnTo>
                  <a:lnTo>
                    <a:pt x="2544" y="1723"/>
                  </a:lnTo>
                  <a:lnTo>
                    <a:pt x="2544" y="1723"/>
                  </a:lnTo>
                  <a:lnTo>
                    <a:pt x="2564" y="1743"/>
                  </a:lnTo>
                  <a:lnTo>
                    <a:pt x="2564" y="1743"/>
                  </a:lnTo>
                  <a:lnTo>
                    <a:pt x="2564" y="1743"/>
                  </a:lnTo>
                  <a:lnTo>
                    <a:pt x="2564" y="1743"/>
                  </a:lnTo>
                  <a:lnTo>
                    <a:pt x="2584" y="1743"/>
                  </a:lnTo>
                  <a:close/>
                  <a:moveTo>
                    <a:pt x="533" y="1989"/>
                  </a:moveTo>
                  <a:lnTo>
                    <a:pt x="533" y="1969"/>
                  </a:lnTo>
                  <a:lnTo>
                    <a:pt x="533" y="1969"/>
                  </a:lnTo>
                  <a:lnTo>
                    <a:pt x="513" y="1948"/>
                  </a:lnTo>
                  <a:lnTo>
                    <a:pt x="492" y="1948"/>
                  </a:lnTo>
                  <a:lnTo>
                    <a:pt x="492" y="1948"/>
                  </a:lnTo>
                  <a:lnTo>
                    <a:pt x="471" y="1948"/>
                  </a:lnTo>
                  <a:lnTo>
                    <a:pt x="471" y="1948"/>
                  </a:lnTo>
                  <a:lnTo>
                    <a:pt x="471" y="1928"/>
                  </a:lnTo>
                  <a:lnTo>
                    <a:pt x="451" y="1928"/>
                  </a:lnTo>
                  <a:lnTo>
                    <a:pt x="451" y="1928"/>
                  </a:lnTo>
                  <a:lnTo>
                    <a:pt x="451" y="1928"/>
                  </a:lnTo>
                  <a:lnTo>
                    <a:pt x="451" y="1928"/>
                  </a:lnTo>
                  <a:lnTo>
                    <a:pt x="451" y="1928"/>
                  </a:lnTo>
                  <a:lnTo>
                    <a:pt x="451" y="1928"/>
                  </a:lnTo>
                  <a:lnTo>
                    <a:pt x="451" y="1928"/>
                  </a:lnTo>
                  <a:lnTo>
                    <a:pt x="431" y="1948"/>
                  </a:lnTo>
                  <a:lnTo>
                    <a:pt x="431" y="1948"/>
                  </a:lnTo>
                  <a:lnTo>
                    <a:pt x="431" y="1948"/>
                  </a:lnTo>
                  <a:lnTo>
                    <a:pt x="431" y="1969"/>
                  </a:lnTo>
                  <a:lnTo>
                    <a:pt x="431" y="1969"/>
                  </a:lnTo>
                  <a:lnTo>
                    <a:pt x="431" y="1969"/>
                  </a:lnTo>
                  <a:lnTo>
                    <a:pt x="451" y="1989"/>
                  </a:lnTo>
                  <a:lnTo>
                    <a:pt x="471" y="1989"/>
                  </a:lnTo>
                  <a:lnTo>
                    <a:pt x="471" y="2010"/>
                  </a:lnTo>
                  <a:lnTo>
                    <a:pt x="471" y="2010"/>
                  </a:lnTo>
                  <a:lnTo>
                    <a:pt x="492" y="2030"/>
                  </a:lnTo>
                  <a:lnTo>
                    <a:pt x="513" y="2030"/>
                  </a:lnTo>
                  <a:lnTo>
                    <a:pt x="513" y="2030"/>
                  </a:lnTo>
                  <a:lnTo>
                    <a:pt x="513" y="2030"/>
                  </a:lnTo>
                  <a:lnTo>
                    <a:pt x="513" y="2030"/>
                  </a:lnTo>
                  <a:lnTo>
                    <a:pt x="513" y="2030"/>
                  </a:lnTo>
                  <a:lnTo>
                    <a:pt x="513" y="2030"/>
                  </a:lnTo>
                  <a:lnTo>
                    <a:pt x="513" y="2030"/>
                  </a:lnTo>
                  <a:lnTo>
                    <a:pt x="513" y="2010"/>
                  </a:lnTo>
                  <a:lnTo>
                    <a:pt x="513" y="2010"/>
                  </a:lnTo>
                  <a:lnTo>
                    <a:pt x="513" y="2010"/>
                  </a:lnTo>
                  <a:lnTo>
                    <a:pt x="513" y="2010"/>
                  </a:lnTo>
                  <a:lnTo>
                    <a:pt x="533" y="2010"/>
                  </a:lnTo>
                  <a:lnTo>
                    <a:pt x="533" y="1989"/>
                  </a:lnTo>
                  <a:lnTo>
                    <a:pt x="533" y="1989"/>
                  </a:lnTo>
                  <a:lnTo>
                    <a:pt x="533" y="1989"/>
                  </a:lnTo>
                  <a:lnTo>
                    <a:pt x="553" y="1989"/>
                  </a:lnTo>
                  <a:lnTo>
                    <a:pt x="553" y="2010"/>
                  </a:lnTo>
                  <a:lnTo>
                    <a:pt x="574" y="2010"/>
                  </a:lnTo>
                  <a:lnTo>
                    <a:pt x="553" y="1989"/>
                  </a:lnTo>
                  <a:lnTo>
                    <a:pt x="533" y="1989"/>
                  </a:lnTo>
                  <a:close/>
                  <a:moveTo>
                    <a:pt x="1908" y="1825"/>
                  </a:moveTo>
                  <a:lnTo>
                    <a:pt x="1928" y="1825"/>
                  </a:lnTo>
                  <a:lnTo>
                    <a:pt x="1928" y="1825"/>
                  </a:lnTo>
                  <a:lnTo>
                    <a:pt x="1928" y="1825"/>
                  </a:lnTo>
                  <a:lnTo>
                    <a:pt x="1928" y="1825"/>
                  </a:lnTo>
                  <a:lnTo>
                    <a:pt x="1928" y="1825"/>
                  </a:lnTo>
                  <a:lnTo>
                    <a:pt x="1928" y="1805"/>
                  </a:lnTo>
                  <a:lnTo>
                    <a:pt x="1928" y="1805"/>
                  </a:lnTo>
                  <a:lnTo>
                    <a:pt x="1928" y="1805"/>
                  </a:lnTo>
                  <a:lnTo>
                    <a:pt x="1928" y="1784"/>
                  </a:lnTo>
                  <a:lnTo>
                    <a:pt x="1928" y="1784"/>
                  </a:lnTo>
                  <a:lnTo>
                    <a:pt x="1928" y="1784"/>
                  </a:lnTo>
                  <a:lnTo>
                    <a:pt x="1928" y="1784"/>
                  </a:lnTo>
                  <a:lnTo>
                    <a:pt x="1928" y="1784"/>
                  </a:lnTo>
                  <a:lnTo>
                    <a:pt x="1928" y="1784"/>
                  </a:lnTo>
                  <a:lnTo>
                    <a:pt x="1928" y="1784"/>
                  </a:lnTo>
                  <a:lnTo>
                    <a:pt x="1928" y="1784"/>
                  </a:lnTo>
                  <a:lnTo>
                    <a:pt x="1928" y="1764"/>
                  </a:lnTo>
                  <a:lnTo>
                    <a:pt x="1928" y="1764"/>
                  </a:lnTo>
                  <a:lnTo>
                    <a:pt x="1928" y="1764"/>
                  </a:lnTo>
                  <a:lnTo>
                    <a:pt x="1908" y="1764"/>
                  </a:lnTo>
                  <a:lnTo>
                    <a:pt x="1908" y="1743"/>
                  </a:lnTo>
                  <a:lnTo>
                    <a:pt x="1908" y="1743"/>
                  </a:lnTo>
                  <a:lnTo>
                    <a:pt x="1908" y="1743"/>
                  </a:lnTo>
                  <a:lnTo>
                    <a:pt x="1887" y="1743"/>
                  </a:lnTo>
                  <a:lnTo>
                    <a:pt x="1866" y="1743"/>
                  </a:lnTo>
                  <a:lnTo>
                    <a:pt x="1866" y="1743"/>
                  </a:lnTo>
                  <a:lnTo>
                    <a:pt x="1866" y="1723"/>
                  </a:lnTo>
                  <a:lnTo>
                    <a:pt x="1866" y="1723"/>
                  </a:lnTo>
                  <a:lnTo>
                    <a:pt x="1866" y="1723"/>
                  </a:lnTo>
                  <a:lnTo>
                    <a:pt x="1866" y="1723"/>
                  </a:lnTo>
                  <a:lnTo>
                    <a:pt x="1866" y="1723"/>
                  </a:lnTo>
                  <a:lnTo>
                    <a:pt x="1866" y="1723"/>
                  </a:lnTo>
                  <a:lnTo>
                    <a:pt x="1866" y="1702"/>
                  </a:lnTo>
                  <a:lnTo>
                    <a:pt x="1846" y="1702"/>
                  </a:lnTo>
                  <a:lnTo>
                    <a:pt x="1846" y="1702"/>
                  </a:lnTo>
                  <a:lnTo>
                    <a:pt x="1846" y="1702"/>
                  </a:lnTo>
                  <a:lnTo>
                    <a:pt x="1846" y="1702"/>
                  </a:lnTo>
                  <a:lnTo>
                    <a:pt x="1846" y="1702"/>
                  </a:lnTo>
                  <a:lnTo>
                    <a:pt x="1846" y="1702"/>
                  </a:lnTo>
                  <a:lnTo>
                    <a:pt x="1826" y="1723"/>
                  </a:lnTo>
                  <a:lnTo>
                    <a:pt x="1826" y="1723"/>
                  </a:lnTo>
                  <a:lnTo>
                    <a:pt x="1826" y="1723"/>
                  </a:lnTo>
                  <a:lnTo>
                    <a:pt x="1826" y="1723"/>
                  </a:lnTo>
                  <a:lnTo>
                    <a:pt x="1826" y="1723"/>
                  </a:lnTo>
                  <a:lnTo>
                    <a:pt x="1826" y="1743"/>
                  </a:lnTo>
                  <a:lnTo>
                    <a:pt x="1826" y="1743"/>
                  </a:lnTo>
                  <a:lnTo>
                    <a:pt x="1826" y="1743"/>
                  </a:lnTo>
                  <a:lnTo>
                    <a:pt x="1826" y="1743"/>
                  </a:lnTo>
                  <a:lnTo>
                    <a:pt x="1826" y="1743"/>
                  </a:lnTo>
                  <a:lnTo>
                    <a:pt x="1826" y="1764"/>
                  </a:lnTo>
                  <a:lnTo>
                    <a:pt x="1826" y="1764"/>
                  </a:lnTo>
                  <a:lnTo>
                    <a:pt x="1846" y="1764"/>
                  </a:lnTo>
                  <a:lnTo>
                    <a:pt x="1846" y="1743"/>
                  </a:lnTo>
                  <a:lnTo>
                    <a:pt x="1846" y="1743"/>
                  </a:lnTo>
                  <a:lnTo>
                    <a:pt x="1846" y="1764"/>
                  </a:lnTo>
                  <a:lnTo>
                    <a:pt x="1846" y="1764"/>
                  </a:lnTo>
                  <a:lnTo>
                    <a:pt x="1866" y="1764"/>
                  </a:lnTo>
                  <a:lnTo>
                    <a:pt x="1866" y="1784"/>
                  </a:lnTo>
                  <a:lnTo>
                    <a:pt x="1866" y="1784"/>
                  </a:lnTo>
                  <a:lnTo>
                    <a:pt x="1866" y="1784"/>
                  </a:lnTo>
                  <a:lnTo>
                    <a:pt x="1887" y="1784"/>
                  </a:lnTo>
                  <a:lnTo>
                    <a:pt x="1887" y="1784"/>
                  </a:lnTo>
                  <a:lnTo>
                    <a:pt x="1887" y="1805"/>
                  </a:lnTo>
                  <a:lnTo>
                    <a:pt x="1887" y="1805"/>
                  </a:lnTo>
                  <a:lnTo>
                    <a:pt x="1908" y="1805"/>
                  </a:lnTo>
                  <a:lnTo>
                    <a:pt x="1908" y="1805"/>
                  </a:lnTo>
                  <a:lnTo>
                    <a:pt x="1908" y="1825"/>
                  </a:lnTo>
                  <a:close/>
                  <a:moveTo>
                    <a:pt x="1415" y="1784"/>
                  </a:moveTo>
                  <a:lnTo>
                    <a:pt x="1394" y="1805"/>
                  </a:lnTo>
                  <a:lnTo>
                    <a:pt x="1394" y="1805"/>
                  </a:lnTo>
                  <a:lnTo>
                    <a:pt x="1394" y="1805"/>
                  </a:lnTo>
                  <a:lnTo>
                    <a:pt x="1374" y="1805"/>
                  </a:lnTo>
                  <a:lnTo>
                    <a:pt x="1374" y="1805"/>
                  </a:lnTo>
                  <a:lnTo>
                    <a:pt x="1374" y="1805"/>
                  </a:lnTo>
                  <a:lnTo>
                    <a:pt x="1394" y="1805"/>
                  </a:lnTo>
                  <a:lnTo>
                    <a:pt x="1394" y="1825"/>
                  </a:lnTo>
                  <a:lnTo>
                    <a:pt x="1394" y="1825"/>
                  </a:lnTo>
                  <a:lnTo>
                    <a:pt x="1415" y="1825"/>
                  </a:lnTo>
                  <a:lnTo>
                    <a:pt x="1415" y="1825"/>
                  </a:lnTo>
                  <a:lnTo>
                    <a:pt x="1415" y="1805"/>
                  </a:lnTo>
                  <a:lnTo>
                    <a:pt x="1415" y="1805"/>
                  </a:lnTo>
                  <a:lnTo>
                    <a:pt x="1415" y="1805"/>
                  </a:lnTo>
                  <a:lnTo>
                    <a:pt x="1415" y="1805"/>
                  </a:lnTo>
                  <a:lnTo>
                    <a:pt x="1415" y="1805"/>
                  </a:lnTo>
                  <a:lnTo>
                    <a:pt x="1436" y="1805"/>
                  </a:lnTo>
                  <a:lnTo>
                    <a:pt x="1436" y="1784"/>
                  </a:lnTo>
                  <a:lnTo>
                    <a:pt x="1436" y="1784"/>
                  </a:lnTo>
                  <a:lnTo>
                    <a:pt x="1436" y="1784"/>
                  </a:lnTo>
                  <a:lnTo>
                    <a:pt x="1436" y="1784"/>
                  </a:lnTo>
                  <a:lnTo>
                    <a:pt x="1436" y="1784"/>
                  </a:lnTo>
                  <a:lnTo>
                    <a:pt x="1436" y="1784"/>
                  </a:lnTo>
                  <a:lnTo>
                    <a:pt x="1415" y="1784"/>
                  </a:lnTo>
                  <a:lnTo>
                    <a:pt x="1415" y="1784"/>
                  </a:lnTo>
                  <a:lnTo>
                    <a:pt x="1415" y="1764"/>
                  </a:lnTo>
                  <a:lnTo>
                    <a:pt x="1415" y="1764"/>
                  </a:lnTo>
                  <a:lnTo>
                    <a:pt x="1415" y="1764"/>
                  </a:lnTo>
                  <a:lnTo>
                    <a:pt x="1415" y="1764"/>
                  </a:lnTo>
                  <a:lnTo>
                    <a:pt x="1415" y="1764"/>
                  </a:lnTo>
                  <a:lnTo>
                    <a:pt x="1415" y="1764"/>
                  </a:lnTo>
                  <a:lnTo>
                    <a:pt x="1394" y="1764"/>
                  </a:lnTo>
                  <a:lnTo>
                    <a:pt x="1394" y="1764"/>
                  </a:lnTo>
                  <a:lnTo>
                    <a:pt x="1394" y="1764"/>
                  </a:lnTo>
                  <a:lnTo>
                    <a:pt x="1394" y="1764"/>
                  </a:lnTo>
                  <a:lnTo>
                    <a:pt x="1394" y="1764"/>
                  </a:lnTo>
                  <a:lnTo>
                    <a:pt x="1394" y="1784"/>
                  </a:lnTo>
                  <a:lnTo>
                    <a:pt x="1394" y="1784"/>
                  </a:lnTo>
                  <a:lnTo>
                    <a:pt x="1394" y="1784"/>
                  </a:lnTo>
                  <a:lnTo>
                    <a:pt x="1394" y="1784"/>
                  </a:lnTo>
                  <a:lnTo>
                    <a:pt x="1394" y="1784"/>
                  </a:lnTo>
                  <a:lnTo>
                    <a:pt x="1394" y="1784"/>
                  </a:lnTo>
                  <a:lnTo>
                    <a:pt x="1394" y="1784"/>
                  </a:lnTo>
                  <a:lnTo>
                    <a:pt x="1394" y="1784"/>
                  </a:lnTo>
                  <a:lnTo>
                    <a:pt x="1394" y="1784"/>
                  </a:lnTo>
                  <a:lnTo>
                    <a:pt x="1394" y="1784"/>
                  </a:lnTo>
                  <a:lnTo>
                    <a:pt x="1394" y="1784"/>
                  </a:lnTo>
                  <a:lnTo>
                    <a:pt x="1394" y="1784"/>
                  </a:lnTo>
                  <a:lnTo>
                    <a:pt x="1394" y="1784"/>
                  </a:lnTo>
                  <a:lnTo>
                    <a:pt x="1415" y="1784"/>
                  </a:lnTo>
                  <a:close/>
                  <a:moveTo>
                    <a:pt x="451" y="1846"/>
                  </a:moveTo>
                  <a:lnTo>
                    <a:pt x="451" y="1866"/>
                  </a:lnTo>
                  <a:lnTo>
                    <a:pt x="451" y="1866"/>
                  </a:lnTo>
                  <a:lnTo>
                    <a:pt x="471" y="1866"/>
                  </a:lnTo>
                  <a:lnTo>
                    <a:pt x="471" y="1846"/>
                  </a:lnTo>
                  <a:lnTo>
                    <a:pt x="471" y="1846"/>
                  </a:lnTo>
                  <a:lnTo>
                    <a:pt x="471" y="1846"/>
                  </a:lnTo>
                  <a:lnTo>
                    <a:pt x="471" y="1846"/>
                  </a:lnTo>
                  <a:lnTo>
                    <a:pt x="492" y="1846"/>
                  </a:lnTo>
                  <a:lnTo>
                    <a:pt x="492" y="1846"/>
                  </a:lnTo>
                  <a:lnTo>
                    <a:pt x="471" y="1825"/>
                  </a:lnTo>
                  <a:lnTo>
                    <a:pt x="471" y="1825"/>
                  </a:lnTo>
                  <a:lnTo>
                    <a:pt x="471" y="1805"/>
                  </a:lnTo>
                  <a:lnTo>
                    <a:pt x="451" y="1805"/>
                  </a:lnTo>
                  <a:lnTo>
                    <a:pt x="451" y="1784"/>
                  </a:lnTo>
                  <a:lnTo>
                    <a:pt x="431" y="1784"/>
                  </a:lnTo>
                  <a:lnTo>
                    <a:pt x="431" y="1784"/>
                  </a:lnTo>
                  <a:lnTo>
                    <a:pt x="431" y="1764"/>
                  </a:lnTo>
                  <a:lnTo>
                    <a:pt x="431" y="1764"/>
                  </a:lnTo>
                  <a:lnTo>
                    <a:pt x="431" y="1764"/>
                  </a:lnTo>
                  <a:lnTo>
                    <a:pt x="431" y="1764"/>
                  </a:lnTo>
                  <a:lnTo>
                    <a:pt x="431" y="1764"/>
                  </a:lnTo>
                  <a:lnTo>
                    <a:pt x="431" y="1764"/>
                  </a:lnTo>
                  <a:lnTo>
                    <a:pt x="431" y="1784"/>
                  </a:lnTo>
                  <a:lnTo>
                    <a:pt x="410" y="1784"/>
                  </a:lnTo>
                  <a:lnTo>
                    <a:pt x="410" y="1784"/>
                  </a:lnTo>
                  <a:lnTo>
                    <a:pt x="410" y="1764"/>
                  </a:lnTo>
                  <a:lnTo>
                    <a:pt x="410" y="1764"/>
                  </a:lnTo>
                  <a:lnTo>
                    <a:pt x="410" y="1764"/>
                  </a:lnTo>
                  <a:lnTo>
                    <a:pt x="410" y="1743"/>
                  </a:lnTo>
                  <a:lnTo>
                    <a:pt x="410" y="1743"/>
                  </a:lnTo>
                  <a:lnTo>
                    <a:pt x="410" y="1743"/>
                  </a:lnTo>
                  <a:lnTo>
                    <a:pt x="410" y="1743"/>
                  </a:lnTo>
                  <a:lnTo>
                    <a:pt x="389" y="1682"/>
                  </a:lnTo>
                  <a:lnTo>
                    <a:pt x="369" y="1682"/>
                  </a:lnTo>
                  <a:lnTo>
                    <a:pt x="369" y="1682"/>
                  </a:lnTo>
                  <a:lnTo>
                    <a:pt x="369" y="1702"/>
                  </a:lnTo>
                  <a:lnTo>
                    <a:pt x="369" y="1702"/>
                  </a:lnTo>
                  <a:lnTo>
                    <a:pt x="369" y="1702"/>
                  </a:lnTo>
                  <a:lnTo>
                    <a:pt x="369" y="1702"/>
                  </a:lnTo>
                  <a:lnTo>
                    <a:pt x="369" y="1702"/>
                  </a:lnTo>
                  <a:lnTo>
                    <a:pt x="389" y="1723"/>
                  </a:lnTo>
                  <a:lnTo>
                    <a:pt x="369" y="1723"/>
                  </a:lnTo>
                  <a:lnTo>
                    <a:pt x="369" y="1723"/>
                  </a:lnTo>
                  <a:lnTo>
                    <a:pt x="369" y="1743"/>
                  </a:lnTo>
                  <a:lnTo>
                    <a:pt x="369" y="1743"/>
                  </a:lnTo>
                  <a:lnTo>
                    <a:pt x="369" y="1743"/>
                  </a:lnTo>
                  <a:lnTo>
                    <a:pt x="369" y="1764"/>
                  </a:lnTo>
                  <a:lnTo>
                    <a:pt x="369" y="1764"/>
                  </a:lnTo>
                  <a:lnTo>
                    <a:pt x="349" y="1764"/>
                  </a:lnTo>
                  <a:lnTo>
                    <a:pt x="349" y="1764"/>
                  </a:lnTo>
                  <a:lnTo>
                    <a:pt x="349" y="1743"/>
                  </a:lnTo>
                  <a:lnTo>
                    <a:pt x="349" y="1764"/>
                  </a:lnTo>
                  <a:lnTo>
                    <a:pt x="349" y="1743"/>
                  </a:lnTo>
                  <a:lnTo>
                    <a:pt x="349" y="1743"/>
                  </a:lnTo>
                  <a:lnTo>
                    <a:pt x="349" y="1743"/>
                  </a:lnTo>
                  <a:lnTo>
                    <a:pt x="328" y="1743"/>
                  </a:lnTo>
                  <a:lnTo>
                    <a:pt x="328" y="1743"/>
                  </a:lnTo>
                  <a:lnTo>
                    <a:pt x="328" y="1743"/>
                  </a:lnTo>
                  <a:lnTo>
                    <a:pt x="328" y="1743"/>
                  </a:lnTo>
                  <a:lnTo>
                    <a:pt x="328" y="1764"/>
                  </a:lnTo>
                  <a:lnTo>
                    <a:pt x="328" y="1764"/>
                  </a:lnTo>
                  <a:lnTo>
                    <a:pt x="328" y="1784"/>
                  </a:lnTo>
                  <a:lnTo>
                    <a:pt x="328" y="1784"/>
                  </a:lnTo>
                  <a:lnTo>
                    <a:pt x="328" y="1784"/>
                  </a:lnTo>
                  <a:lnTo>
                    <a:pt x="328" y="1784"/>
                  </a:lnTo>
                  <a:lnTo>
                    <a:pt x="328" y="1784"/>
                  </a:lnTo>
                  <a:lnTo>
                    <a:pt x="328" y="1805"/>
                  </a:lnTo>
                  <a:lnTo>
                    <a:pt x="328" y="1805"/>
                  </a:lnTo>
                  <a:lnTo>
                    <a:pt x="328" y="1805"/>
                  </a:lnTo>
                  <a:lnTo>
                    <a:pt x="328" y="1805"/>
                  </a:lnTo>
                  <a:lnTo>
                    <a:pt x="328" y="1805"/>
                  </a:lnTo>
                  <a:lnTo>
                    <a:pt x="328" y="1825"/>
                  </a:lnTo>
                  <a:lnTo>
                    <a:pt x="328" y="1825"/>
                  </a:lnTo>
                  <a:lnTo>
                    <a:pt x="328" y="1825"/>
                  </a:lnTo>
                  <a:lnTo>
                    <a:pt x="328" y="1825"/>
                  </a:lnTo>
                  <a:lnTo>
                    <a:pt x="349" y="1825"/>
                  </a:lnTo>
                  <a:lnTo>
                    <a:pt x="349" y="1825"/>
                  </a:lnTo>
                  <a:lnTo>
                    <a:pt x="349" y="1825"/>
                  </a:lnTo>
                  <a:lnTo>
                    <a:pt x="349" y="1805"/>
                  </a:lnTo>
                  <a:lnTo>
                    <a:pt x="349" y="1805"/>
                  </a:lnTo>
                  <a:lnTo>
                    <a:pt x="349" y="1784"/>
                  </a:lnTo>
                  <a:lnTo>
                    <a:pt x="349" y="1784"/>
                  </a:lnTo>
                  <a:lnTo>
                    <a:pt x="349" y="1784"/>
                  </a:lnTo>
                  <a:lnTo>
                    <a:pt x="349" y="1784"/>
                  </a:lnTo>
                  <a:lnTo>
                    <a:pt x="349" y="1784"/>
                  </a:lnTo>
                  <a:lnTo>
                    <a:pt x="369" y="1805"/>
                  </a:lnTo>
                  <a:lnTo>
                    <a:pt x="369" y="1805"/>
                  </a:lnTo>
                  <a:lnTo>
                    <a:pt x="369" y="1825"/>
                  </a:lnTo>
                  <a:lnTo>
                    <a:pt x="369" y="1825"/>
                  </a:lnTo>
                  <a:lnTo>
                    <a:pt x="369" y="1825"/>
                  </a:lnTo>
                  <a:lnTo>
                    <a:pt x="369" y="1805"/>
                  </a:lnTo>
                  <a:lnTo>
                    <a:pt x="369" y="1805"/>
                  </a:lnTo>
                  <a:lnTo>
                    <a:pt x="369" y="1825"/>
                  </a:lnTo>
                  <a:lnTo>
                    <a:pt x="369" y="1825"/>
                  </a:lnTo>
                  <a:lnTo>
                    <a:pt x="369" y="1825"/>
                  </a:lnTo>
                  <a:lnTo>
                    <a:pt x="369" y="1846"/>
                  </a:lnTo>
                  <a:lnTo>
                    <a:pt x="369" y="1846"/>
                  </a:lnTo>
                  <a:lnTo>
                    <a:pt x="389" y="1846"/>
                  </a:lnTo>
                  <a:lnTo>
                    <a:pt x="389" y="1846"/>
                  </a:lnTo>
                  <a:lnTo>
                    <a:pt x="410" y="1846"/>
                  </a:lnTo>
                  <a:lnTo>
                    <a:pt x="410" y="1846"/>
                  </a:lnTo>
                  <a:lnTo>
                    <a:pt x="410" y="1846"/>
                  </a:lnTo>
                  <a:lnTo>
                    <a:pt x="431" y="1846"/>
                  </a:lnTo>
                  <a:lnTo>
                    <a:pt x="431" y="1846"/>
                  </a:lnTo>
                  <a:lnTo>
                    <a:pt x="451" y="1846"/>
                  </a:lnTo>
                  <a:close/>
                  <a:moveTo>
                    <a:pt x="431" y="1682"/>
                  </a:moveTo>
                  <a:lnTo>
                    <a:pt x="431" y="1682"/>
                  </a:lnTo>
                  <a:lnTo>
                    <a:pt x="410" y="1682"/>
                  </a:lnTo>
                  <a:lnTo>
                    <a:pt x="410" y="1682"/>
                  </a:lnTo>
                  <a:lnTo>
                    <a:pt x="410" y="1682"/>
                  </a:lnTo>
                  <a:lnTo>
                    <a:pt x="410" y="1682"/>
                  </a:lnTo>
                  <a:lnTo>
                    <a:pt x="410" y="1661"/>
                  </a:lnTo>
                  <a:lnTo>
                    <a:pt x="410" y="1682"/>
                  </a:lnTo>
                  <a:lnTo>
                    <a:pt x="410" y="1682"/>
                  </a:lnTo>
                  <a:lnTo>
                    <a:pt x="410" y="1682"/>
                  </a:lnTo>
                  <a:lnTo>
                    <a:pt x="389" y="1682"/>
                  </a:lnTo>
                  <a:lnTo>
                    <a:pt x="410" y="1682"/>
                  </a:lnTo>
                  <a:lnTo>
                    <a:pt x="410" y="1702"/>
                  </a:lnTo>
                  <a:lnTo>
                    <a:pt x="410" y="1702"/>
                  </a:lnTo>
                  <a:lnTo>
                    <a:pt x="410" y="1702"/>
                  </a:lnTo>
                  <a:lnTo>
                    <a:pt x="410" y="1702"/>
                  </a:lnTo>
                  <a:lnTo>
                    <a:pt x="410" y="1723"/>
                  </a:lnTo>
                  <a:lnTo>
                    <a:pt x="431" y="1723"/>
                  </a:lnTo>
                  <a:lnTo>
                    <a:pt x="431" y="1743"/>
                  </a:lnTo>
                  <a:lnTo>
                    <a:pt x="431" y="1743"/>
                  </a:lnTo>
                  <a:lnTo>
                    <a:pt x="431" y="1743"/>
                  </a:lnTo>
                  <a:lnTo>
                    <a:pt x="431" y="1743"/>
                  </a:lnTo>
                  <a:lnTo>
                    <a:pt x="451" y="1743"/>
                  </a:lnTo>
                  <a:lnTo>
                    <a:pt x="451" y="1743"/>
                  </a:lnTo>
                  <a:lnTo>
                    <a:pt x="451" y="1743"/>
                  </a:lnTo>
                  <a:lnTo>
                    <a:pt x="451" y="1743"/>
                  </a:lnTo>
                  <a:lnTo>
                    <a:pt x="451" y="1743"/>
                  </a:lnTo>
                  <a:lnTo>
                    <a:pt x="451" y="1743"/>
                  </a:lnTo>
                  <a:lnTo>
                    <a:pt x="451" y="1723"/>
                  </a:lnTo>
                  <a:lnTo>
                    <a:pt x="451" y="1723"/>
                  </a:lnTo>
                  <a:lnTo>
                    <a:pt x="451" y="1723"/>
                  </a:lnTo>
                  <a:lnTo>
                    <a:pt x="451" y="1723"/>
                  </a:lnTo>
                  <a:lnTo>
                    <a:pt x="451" y="1723"/>
                  </a:lnTo>
                  <a:lnTo>
                    <a:pt x="431" y="1723"/>
                  </a:lnTo>
                  <a:lnTo>
                    <a:pt x="431" y="1723"/>
                  </a:lnTo>
                  <a:lnTo>
                    <a:pt x="431" y="1723"/>
                  </a:lnTo>
                  <a:lnTo>
                    <a:pt x="431" y="1723"/>
                  </a:lnTo>
                  <a:lnTo>
                    <a:pt x="431" y="1723"/>
                  </a:lnTo>
                  <a:lnTo>
                    <a:pt x="431" y="1723"/>
                  </a:lnTo>
                  <a:lnTo>
                    <a:pt x="431" y="1723"/>
                  </a:lnTo>
                  <a:lnTo>
                    <a:pt x="431" y="1723"/>
                  </a:lnTo>
                  <a:lnTo>
                    <a:pt x="431" y="1723"/>
                  </a:lnTo>
                  <a:lnTo>
                    <a:pt x="431" y="1702"/>
                  </a:lnTo>
                  <a:lnTo>
                    <a:pt x="431" y="1702"/>
                  </a:lnTo>
                  <a:lnTo>
                    <a:pt x="431" y="1702"/>
                  </a:lnTo>
                  <a:lnTo>
                    <a:pt x="431" y="1682"/>
                  </a:lnTo>
                  <a:close/>
                  <a:moveTo>
                    <a:pt x="513" y="1620"/>
                  </a:moveTo>
                  <a:lnTo>
                    <a:pt x="492" y="1620"/>
                  </a:lnTo>
                  <a:lnTo>
                    <a:pt x="492" y="1641"/>
                  </a:lnTo>
                  <a:lnTo>
                    <a:pt x="492" y="1641"/>
                  </a:lnTo>
                  <a:lnTo>
                    <a:pt x="492" y="1641"/>
                  </a:lnTo>
                  <a:lnTo>
                    <a:pt x="492" y="1641"/>
                  </a:lnTo>
                  <a:lnTo>
                    <a:pt x="492" y="1620"/>
                  </a:lnTo>
                  <a:lnTo>
                    <a:pt x="513" y="1620"/>
                  </a:lnTo>
                  <a:close/>
                  <a:moveTo>
                    <a:pt x="2236" y="1559"/>
                  </a:moveTo>
                  <a:lnTo>
                    <a:pt x="2256" y="1559"/>
                  </a:lnTo>
                  <a:lnTo>
                    <a:pt x="2256" y="1559"/>
                  </a:lnTo>
                  <a:lnTo>
                    <a:pt x="2256" y="1559"/>
                  </a:lnTo>
                  <a:lnTo>
                    <a:pt x="2256" y="1559"/>
                  </a:lnTo>
                  <a:lnTo>
                    <a:pt x="2256" y="1559"/>
                  </a:lnTo>
                  <a:lnTo>
                    <a:pt x="2256" y="1538"/>
                  </a:lnTo>
                  <a:lnTo>
                    <a:pt x="2277" y="1538"/>
                  </a:lnTo>
                  <a:lnTo>
                    <a:pt x="2277" y="1538"/>
                  </a:lnTo>
                  <a:lnTo>
                    <a:pt x="2277" y="1518"/>
                  </a:lnTo>
                  <a:lnTo>
                    <a:pt x="2277" y="1518"/>
                  </a:lnTo>
                  <a:lnTo>
                    <a:pt x="2277" y="1497"/>
                  </a:lnTo>
                  <a:lnTo>
                    <a:pt x="2297" y="1497"/>
                  </a:lnTo>
                  <a:lnTo>
                    <a:pt x="2297" y="1497"/>
                  </a:lnTo>
                  <a:lnTo>
                    <a:pt x="2297" y="1476"/>
                  </a:lnTo>
                  <a:lnTo>
                    <a:pt x="2277" y="1456"/>
                  </a:lnTo>
                  <a:lnTo>
                    <a:pt x="2277" y="1436"/>
                  </a:lnTo>
                  <a:lnTo>
                    <a:pt x="2277" y="1436"/>
                  </a:lnTo>
                  <a:lnTo>
                    <a:pt x="2277" y="1436"/>
                  </a:lnTo>
                  <a:lnTo>
                    <a:pt x="2277" y="1436"/>
                  </a:lnTo>
                  <a:lnTo>
                    <a:pt x="2277" y="1436"/>
                  </a:lnTo>
                  <a:lnTo>
                    <a:pt x="2277" y="1415"/>
                  </a:lnTo>
                  <a:lnTo>
                    <a:pt x="2277" y="1415"/>
                  </a:lnTo>
                  <a:lnTo>
                    <a:pt x="2277" y="1415"/>
                  </a:lnTo>
                  <a:lnTo>
                    <a:pt x="2277" y="1415"/>
                  </a:lnTo>
                  <a:lnTo>
                    <a:pt x="2277" y="1415"/>
                  </a:lnTo>
                  <a:lnTo>
                    <a:pt x="2277" y="1415"/>
                  </a:lnTo>
                  <a:lnTo>
                    <a:pt x="2277" y="1394"/>
                  </a:lnTo>
                  <a:lnTo>
                    <a:pt x="2277" y="1394"/>
                  </a:lnTo>
                  <a:lnTo>
                    <a:pt x="2277" y="1394"/>
                  </a:lnTo>
                  <a:lnTo>
                    <a:pt x="2277" y="1394"/>
                  </a:lnTo>
                  <a:lnTo>
                    <a:pt x="2256" y="1374"/>
                  </a:lnTo>
                  <a:lnTo>
                    <a:pt x="2256" y="1394"/>
                  </a:lnTo>
                  <a:lnTo>
                    <a:pt x="2256" y="1394"/>
                  </a:lnTo>
                  <a:lnTo>
                    <a:pt x="2256" y="1394"/>
                  </a:lnTo>
                  <a:lnTo>
                    <a:pt x="2256" y="1394"/>
                  </a:lnTo>
                  <a:lnTo>
                    <a:pt x="2256" y="1394"/>
                  </a:lnTo>
                  <a:lnTo>
                    <a:pt x="2256" y="1394"/>
                  </a:lnTo>
                  <a:lnTo>
                    <a:pt x="2256" y="1394"/>
                  </a:lnTo>
                  <a:lnTo>
                    <a:pt x="2256" y="1394"/>
                  </a:lnTo>
                  <a:lnTo>
                    <a:pt x="2256" y="1394"/>
                  </a:lnTo>
                  <a:lnTo>
                    <a:pt x="2236" y="1374"/>
                  </a:lnTo>
                  <a:lnTo>
                    <a:pt x="2236" y="1374"/>
                  </a:lnTo>
                  <a:lnTo>
                    <a:pt x="2215" y="1374"/>
                  </a:lnTo>
                  <a:lnTo>
                    <a:pt x="2215" y="1374"/>
                  </a:lnTo>
                  <a:lnTo>
                    <a:pt x="2174" y="1394"/>
                  </a:lnTo>
                  <a:lnTo>
                    <a:pt x="2174" y="1394"/>
                  </a:lnTo>
                  <a:lnTo>
                    <a:pt x="2174" y="1415"/>
                  </a:lnTo>
                  <a:lnTo>
                    <a:pt x="2174" y="1415"/>
                  </a:lnTo>
                  <a:lnTo>
                    <a:pt x="2174" y="1415"/>
                  </a:lnTo>
                  <a:lnTo>
                    <a:pt x="2174" y="1415"/>
                  </a:lnTo>
                  <a:lnTo>
                    <a:pt x="2194" y="1436"/>
                  </a:lnTo>
                  <a:lnTo>
                    <a:pt x="2194" y="1436"/>
                  </a:lnTo>
                  <a:lnTo>
                    <a:pt x="2194" y="1436"/>
                  </a:lnTo>
                  <a:lnTo>
                    <a:pt x="2194" y="1436"/>
                  </a:lnTo>
                  <a:lnTo>
                    <a:pt x="2215" y="1436"/>
                  </a:lnTo>
                  <a:lnTo>
                    <a:pt x="2215" y="1436"/>
                  </a:lnTo>
                  <a:lnTo>
                    <a:pt x="2215" y="1456"/>
                  </a:lnTo>
                  <a:lnTo>
                    <a:pt x="2215" y="1456"/>
                  </a:lnTo>
                  <a:lnTo>
                    <a:pt x="2215" y="1456"/>
                  </a:lnTo>
                  <a:lnTo>
                    <a:pt x="2215" y="1456"/>
                  </a:lnTo>
                  <a:lnTo>
                    <a:pt x="2215" y="1456"/>
                  </a:lnTo>
                  <a:lnTo>
                    <a:pt x="2215" y="1456"/>
                  </a:lnTo>
                  <a:lnTo>
                    <a:pt x="2236" y="1476"/>
                  </a:lnTo>
                  <a:lnTo>
                    <a:pt x="2236" y="1476"/>
                  </a:lnTo>
                  <a:lnTo>
                    <a:pt x="2236" y="1476"/>
                  </a:lnTo>
                  <a:lnTo>
                    <a:pt x="2236" y="1476"/>
                  </a:lnTo>
                  <a:lnTo>
                    <a:pt x="2236" y="1476"/>
                  </a:lnTo>
                  <a:lnTo>
                    <a:pt x="2236" y="1476"/>
                  </a:lnTo>
                  <a:lnTo>
                    <a:pt x="2236" y="1476"/>
                  </a:lnTo>
                  <a:lnTo>
                    <a:pt x="2236" y="1476"/>
                  </a:lnTo>
                  <a:lnTo>
                    <a:pt x="2236" y="1497"/>
                  </a:lnTo>
                  <a:lnTo>
                    <a:pt x="2236" y="1497"/>
                  </a:lnTo>
                  <a:lnTo>
                    <a:pt x="2236" y="1497"/>
                  </a:lnTo>
                  <a:lnTo>
                    <a:pt x="2236" y="1497"/>
                  </a:lnTo>
                  <a:lnTo>
                    <a:pt x="2236" y="1518"/>
                  </a:lnTo>
                  <a:lnTo>
                    <a:pt x="2236" y="1518"/>
                  </a:lnTo>
                  <a:lnTo>
                    <a:pt x="2215" y="1518"/>
                  </a:lnTo>
                  <a:lnTo>
                    <a:pt x="2215" y="1518"/>
                  </a:lnTo>
                  <a:lnTo>
                    <a:pt x="2215" y="1518"/>
                  </a:lnTo>
                  <a:lnTo>
                    <a:pt x="2215" y="1518"/>
                  </a:lnTo>
                  <a:lnTo>
                    <a:pt x="2194" y="1518"/>
                  </a:lnTo>
                  <a:lnTo>
                    <a:pt x="2194" y="1518"/>
                  </a:lnTo>
                  <a:lnTo>
                    <a:pt x="2194" y="1538"/>
                  </a:lnTo>
                  <a:lnTo>
                    <a:pt x="2194" y="1538"/>
                  </a:lnTo>
                  <a:lnTo>
                    <a:pt x="2194" y="1538"/>
                  </a:lnTo>
                  <a:lnTo>
                    <a:pt x="2215" y="1538"/>
                  </a:lnTo>
                  <a:lnTo>
                    <a:pt x="2215" y="1538"/>
                  </a:lnTo>
                  <a:lnTo>
                    <a:pt x="2215" y="1538"/>
                  </a:lnTo>
                  <a:lnTo>
                    <a:pt x="2215" y="1538"/>
                  </a:lnTo>
                  <a:lnTo>
                    <a:pt x="2215" y="1538"/>
                  </a:lnTo>
                  <a:lnTo>
                    <a:pt x="2215" y="1538"/>
                  </a:lnTo>
                  <a:lnTo>
                    <a:pt x="2215" y="1538"/>
                  </a:lnTo>
                  <a:lnTo>
                    <a:pt x="2215" y="1538"/>
                  </a:lnTo>
                  <a:lnTo>
                    <a:pt x="2215" y="1559"/>
                  </a:lnTo>
                  <a:lnTo>
                    <a:pt x="2236" y="1559"/>
                  </a:lnTo>
                  <a:close/>
                  <a:moveTo>
                    <a:pt x="2072" y="1394"/>
                  </a:moveTo>
                  <a:lnTo>
                    <a:pt x="2072" y="1394"/>
                  </a:lnTo>
                  <a:lnTo>
                    <a:pt x="2072" y="1394"/>
                  </a:lnTo>
                  <a:lnTo>
                    <a:pt x="2072" y="1394"/>
                  </a:lnTo>
                  <a:lnTo>
                    <a:pt x="2072" y="1394"/>
                  </a:lnTo>
                  <a:lnTo>
                    <a:pt x="2072" y="1394"/>
                  </a:lnTo>
                  <a:lnTo>
                    <a:pt x="2072" y="1394"/>
                  </a:lnTo>
                  <a:lnTo>
                    <a:pt x="2051" y="1394"/>
                  </a:lnTo>
                  <a:lnTo>
                    <a:pt x="2051" y="1415"/>
                  </a:lnTo>
                  <a:lnTo>
                    <a:pt x="2051" y="1415"/>
                  </a:lnTo>
                  <a:lnTo>
                    <a:pt x="2072" y="1415"/>
                  </a:lnTo>
                  <a:lnTo>
                    <a:pt x="2072" y="1415"/>
                  </a:lnTo>
                  <a:lnTo>
                    <a:pt x="2072" y="1415"/>
                  </a:lnTo>
                  <a:lnTo>
                    <a:pt x="2072" y="1415"/>
                  </a:lnTo>
                  <a:lnTo>
                    <a:pt x="2072" y="1415"/>
                  </a:lnTo>
                  <a:lnTo>
                    <a:pt x="2072" y="1415"/>
                  </a:lnTo>
                  <a:lnTo>
                    <a:pt x="2072" y="1436"/>
                  </a:lnTo>
                  <a:lnTo>
                    <a:pt x="2072" y="1436"/>
                  </a:lnTo>
                  <a:lnTo>
                    <a:pt x="2072" y="1436"/>
                  </a:lnTo>
                  <a:lnTo>
                    <a:pt x="2092" y="1436"/>
                  </a:lnTo>
                  <a:lnTo>
                    <a:pt x="2092" y="1436"/>
                  </a:lnTo>
                  <a:lnTo>
                    <a:pt x="2092" y="1436"/>
                  </a:lnTo>
                  <a:lnTo>
                    <a:pt x="2092" y="1415"/>
                  </a:lnTo>
                  <a:lnTo>
                    <a:pt x="2092" y="1415"/>
                  </a:lnTo>
                  <a:lnTo>
                    <a:pt x="2092" y="1415"/>
                  </a:lnTo>
                  <a:lnTo>
                    <a:pt x="2092" y="1415"/>
                  </a:lnTo>
                  <a:lnTo>
                    <a:pt x="2092" y="1415"/>
                  </a:lnTo>
                  <a:lnTo>
                    <a:pt x="2092" y="1415"/>
                  </a:lnTo>
                  <a:lnTo>
                    <a:pt x="2092" y="1394"/>
                  </a:lnTo>
                  <a:lnTo>
                    <a:pt x="2072" y="1394"/>
                  </a:lnTo>
                  <a:close/>
                  <a:moveTo>
                    <a:pt x="513" y="1600"/>
                  </a:moveTo>
                  <a:lnTo>
                    <a:pt x="513" y="1600"/>
                  </a:lnTo>
                  <a:lnTo>
                    <a:pt x="492" y="1600"/>
                  </a:lnTo>
                  <a:lnTo>
                    <a:pt x="492" y="1600"/>
                  </a:lnTo>
                  <a:lnTo>
                    <a:pt x="492" y="1600"/>
                  </a:lnTo>
                  <a:lnTo>
                    <a:pt x="471" y="1620"/>
                  </a:lnTo>
                  <a:lnTo>
                    <a:pt x="471" y="1620"/>
                  </a:lnTo>
                  <a:lnTo>
                    <a:pt x="471" y="1620"/>
                  </a:lnTo>
                  <a:lnTo>
                    <a:pt x="492" y="1620"/>
                  </a:lnTo>
                  <a:lnTo>
                    <a:pt x="492" y="1620"/>
                  </a:lnTo>
                  <a:lnTo>
                    <a:pt x="492" y="1620"/>
                  </a:lnTo>
                  <a:lnTo>
                    <a:pt x="492" y="1620"/>
                  </a:lnTo>
                  <a:lnTo>
                    <a:pt x="492" y="1620"/>
                  </a:lnTo>
                  <a:lnTo>
                    <a:pt x="492" y="1620"/>
                  </a:lnTo>
                  <a:lnTo>
                    <a:pt x="513" y="1600"/>
                  </a:lnTo>
                  <a:close/>
                  <a:moveTo>
                    <a:pt x="451" y="1600"/>
                  </a:moveTo>
                  <a:lnTo>
                    <a:pt x="451" y="1600"/>
                  </a:lnTo>
                  <a:lnTo>
                    <a:pt x="451" y="1600"/>
                  </a:lnTo>
                  <a:lnTo>
                    <a:pt x="451" y="1600"/>
                  </a:lnTo>
                  <a:lnTo>
                    <a:pt x="431" y="1600"/>
                  </a:lnTo>
                  <a:lnTo>
                    <a:pt x="431" y="1600"/>
                  </a:lnTo>
                  <a:lnTo>
                    <a:pt x="431" y="1600"/>
                  </a:lnTo>
                  <a:lnTo>
                    <a:pt x="431" y="1620"/>
                  </a:lnTo>
                  <a:lnTo>
                    <a:pt x="451" y="1620"/>
                  </a:lnTo>
                  <a:lnTo>
                    <a:pt x="451" y="1620"/>
                  </a:lnTo>
                  <a:lnTo>
                    <a:pt x="451" y="1620"/>
                  </a:lnTo>
                  <a:lnTo>
                    <a:pt x="451" y="1620"/>
                  </a:lnTo>
                  <a:lnTo>
                    <a:pt x="451" y="1620"/>
                  </a:lnTo>
                  <a:lnTo>
                    <a:pt x="451" y="1620"/>
                  </a:lnTo>
                  <a:lnTo>
                    <a:pt x="451" y="1620"/>
                  </a:lnTo>
                  <a:lnTo>
                    <a:pt x="451" y="1600"/>
                  </a:lnTo>
                  <a:close/>
                  <a:moveTo>
                    <a:pt x="431" y="1538"/>
                  </a:moveTo>
                  <a:lnTo>
                    <a:pt x="410" y="1538"/>
                  </a:lnTo>
                  <a:lnTo>
                    <a:pt x="410" y="1538"/>
                  </a:lnTo>
                  <a:lnTo>
                    <a:pt x="410" y="1518"/>
                  </a:lnTo>
                  <a:lnTo>
                    <a:pt x="410" y="1518"/>
                  </a:lnTo>
                  <a:lnTo>
                    <a:pt x="410" y="1518"/>
                  </a:lnTo>
                  <a:lnTo>
                    <a:pt x="410" y="1518"/>
                  </a:lnTo>
                  <a:lnTo>
                    <a:pt x="389" y="1518"/>
                  </a:lnTo>
                  <a:lnTo>
                    <a:pt x="389" y="1538"/>
                  </a:lnTo>
                  <a:lnTo>
                    <a:pt x="389" y="1538"/>
                  </a:lnTo>
                  <a:lnTo>
                    <a:pt x="389" y="1538"/>
                  </a:lnTo>
                  <a:lnTo>
                    <a:pt x="389" y="1559"/>
                  </a:lnTo>
                  <a:lnTo>
                    <a:pt x="389" y="1559"/>
                  </a:lnTo>
                  <a:lnTo>
                    <a:pt x="369" y="1559"/>
                  </a:lnTo>
                  <a:lnTo>
                    <a:pt x="369" y="1579"/>
                  </a:lnTo>
                  <a:lnTo>
                    <a:pt x="369" y="1600"/>
                  </a:lnTo>
                  <a:lnTo>
                    <a:pt x="369" y="1641"/>
                  </a:lnTo>
                  <a:lnTo>
                    <a:pt x="369" y="1641"/>
                  </a:lnTo>
                  <a:lnTo>
                    <a:pt x="369" y="1641"/>
                  </a:lnTo>
                  <a:lnTo>
                    <a:pt x="369" y="1641"/>
                  </a:lnTo>
                  <a:lnTo>
                    <a:pt x="389" y="1620"/>
                  </a:lnTo>
                  <a:lnTo>
                    <a:pt x="389" y="1620"/>
                  </a:lnTo>
                  <a:lnTo>
                    <a:pt x="389" y="1620"/>
                  </a:lnTo>
                  <a:lnTo>
                    <a:pt x="389" y="1620"/>
                  </a:lnTo>
                  <a:lnTo>
                    <a:pt x="389" y="1620"/>
                  </a:lnTo>
                  <a:lnTo>
                    <a:pt x="389" y="1641"/>
                  </a:lnTo>
                  <a:lnTo>
                    <a:pt x="389" y="1641"/>
                  </a:lnTo>
                  <a:lnTo>
                    <a:pt x="410" y="1641"/>
                  </a:lnTo>
                  <a:lnTo>
                    <a:pt x="410" y="1641"/>
                  </a:lnTo>
                  <a:lnTo>
                    <a:pt x="410" y="1641"/>
                  </a:lnTo>
                  <a:lnTo>
                    <a:pt x="410" y="1620"/>
                  </a:lnTo>
                  <a:lnTo>
                    <a:pt x="410" y="1620"/>
                  </a:lnTo>
                  <a:lnTo>
                    <a:pt x="410" y="1620"/>
                  </a:lnTo>
                  <a:lnTo>
                    <a:pt x="410" y="1620"/>
                  </a:lnTo>
                  <a:lnTo>
                    <a:pt x="410" y="1620"/>
                  </a:lnTo>
                  <a:lnTo>
                    <a:pt x="410" y="1620"/>
                  </a:lnTo>
                  <a:lnTo>
                    <a:pt x="410" y="1620"/>
                  </a:lnTo>
                  <a:lnTo>
                    <a:pt x="410" y="1620"/>
                  </a:lnTo>
                  <a:lnTo>
                    <a:pt x="431" y="1620"/>
                  </a:lnTo>
                  <a:lnTo>
                    <a:pt x="431" y="1620"/>
                  </a:lnTo>
                  <a:lnTo>
                    <a:pt x="410" y="1620"/>
                  </a:lnTo>
                  <a:lnTo>
                    <a:pt x="410" y="1620"/>
                  </a:lnTo>
                  <a:lnTo>
                    <a:pt x="431" y="1620"/>
                  </a:lnTo>
                  <a:lnTo>
                    <a:pt x="431" y="1620"/>
                  </a:lnTo>
                  <a:lnTo>
                    <a:pt x="431" y="1620"/>
                  </a:lnTo>
                  <a:lnTo>
                    <a:pt x="431" y="1600"/>
                  </a:lnTo>
                  <a:lnTo>
                    <a:pt x="431" y="1579"/>
                  </a:lnTo>
                  <a:lnTo>
                    <a:pt x="431" y="1579"/>
                  </a:lnTo>
                  <a:lnTo>
                    <a:pt x="431" y="1579"/>
                  </a:lnTo>
                  <a:lnTo>
                    <a:pt x="431" y="1579"/>
                  </a:lnTo>
                  <a:lnTo>
                    <a:pt x="410" y="1600"/>
                  </a:lnTo>
                  <a:lnTo>
                    <a:pt x="410" y="1600"/>
                  </a:lnTo>
                  <a:lnTo>
                    <a:pt x="410" y="1579"/>
                  </a:lnTo>
                  <a:lnTo>
                    <a:pt x="410" y="1579"/>
                  </a:lnTo>
                  <a:lnTo>
                    <a:pt x="431" y="1579"/>
                  </a:lnTo>
                  <a:lnTo>
                    <a:pt x="431" y="1579"/>
                  </a:lnTo>
                  <a:lnTo>
                    <a:pt x="431" y="1559"/>
                  </a:lnTo>
                  <a:lnTo>
                    <a:pt x="431" y="1559"/>
                  </a:lnTo>
                  <a:lnTo>
                    <a:pt x="431" y="1559"/>
                  </a:lnTo>
                  <a:lnTo>
                    <a:pt x="431" y="1559"/>
                  </a:lnTo>
                  <a:lnTo>
                    <a:pt x="431" y="1559"/>
                  </a:lnTo>
                  <a:lnTo>
                    <a:pt x="431" y="1538"/>
                  </a:lnTo>
                  <a:close/>
                  <a:moveTo>
                    <a:pt x="1682" y="1333"/>
                  </a:moveTo>
                  <a:lnTo>
                    <a:pt x="1682" y="1333"/>
                  </a:lnTo>
                  <a:lnTo>
                    <a:pt x="1682" y="1333"/>
                  </a:lnTo>
                  <a:lnTo>
                    <a:pt x="1682" y="1333"/>
                  </a:lnTo>
                  <a:lnTo>
                    <a:pt x="1682" y="1333"/>
                  </a:lnTo>
                  <a:lnTo>
                    <a:pt x="1682" y="1333"/>
                  </a:lnTo>
                  <a:lnTo>
                    <a:pt x="1682" y="1333"/>
                  </a:lnTo>
                  <a:lnTo>
                    <a:pt x="1682" y="1333"/>
                  </a:lnTo>
                  <a:lnTo>
                    <a:pt x="1682" y="1333"/>
                  </a:lnTo>
                  <a:lnTo>
                    <a:pt x="1682" y="1333"/>
                  </a:lnTo>
                  <a:lnTo>
                    <a:pt x="1682" y="1354"/>
                  </a:lnTo>
                  <a:lnTo>
                    <a:pt x="1702" y="1354"/>
                  </a:lnTo>
                  <a:lnTo>
                    <a:pt x="1702" y="1354"/>
                  </a:lnTo>
                  <a:lnTo>
                    <a:pt x="1702" y="1354"/>
                  </a:lnTo>
                  <a:lnTo>
                    <a:pt x="1702" y="1354"/>
                  </a:lnTo>
                  <a:lnTo>
                    <a:pt x="1702" y="1354"/>
                  </a:lnTo>
                  <a:lnTo>
                    <a:pt x="1702" y="1354"/>
                  </a:lnTo>
                  <a:lnTo>
                    <a:pt x="1702" y="1354"/>
                  </a:lnTo>
                  <a:lnTo>
                    <a:pt x="1723" y="1354"/>
                  </a:lnTo>
                  <a:lnTo>
                    <a:pt x="1723" y="1354"/>
                  </a:lnTo>
                  <a:lnTo>
                    <a:pt x="1723" y="1354"/>
                  </a:lnTo>
                  <a:lnTo>
                    <a:pt x="1702" y="1374"/>
                  </a:lnTo>
                  <a:lnTo>
                    <a:pt x="1723" y="1394"/>
                  </a:lnTo>
                  <a:lnTo>
                    <a:pt x="1723" y="1374"/>
                  </a:lnTo>
                  <a:lnTo>
                    <a:pt x="1723" y="1374"/>
                  </a:lnTo>
                  <a:lnTo>
                    <a:pt x="1723" y="1374"/>
                  </a:lnTo>
                  <a:lnTo>
                    <a:pt x="1744" y="1374"/>
                  </a:lnTo>
                  <a:lnTo>
                    <a:pt x="1744" y="1374"/>
                  </a:lnTo>
                  <a:lnTo>
                    <a:pt x="1744" y="1374"/>
                  </a:lnTo>
                  <a:lnTo>
                    <a:pt x="1744" y="1374"/>
                  </a:lnTo>
                  <a:lnTo>
                    <a:pt x="1744" y="1374"/>
                  </a:lnTo>
                  <a:lnTo>
                    <a:pt x="1744" y="1374"/>
                  </a:lnTo>
                  <a:lnTo>
                    <a:pt x="1744" y="1374"/>
                  </a:lnTo>
                  <a:lnTo>
                    <a:pt x="1764" y="1374"/>
                  </a:lnTo>
                  <a:lnTo>
                    <a:pt x="1764" y="1374"/>
                  </a:lnTo>
                  <a:lnTo>
                    <a:pt x="1764" y="1374"/>
                  </a:lnTo>
                  <a:lnTo>
                    <a:pt x="1764" y="1374"/>
                  </a:lnTo>
                  <a:lnTo>
                    <a:pt x="1764" y="1374"/>
                  </a:lnTo>
                  <a:lnTo>
                    <a:pt x="1764" y="1374"/>
                  </a:lnTo>
                  <a:lnTo>
                    <a:pt x="1764" y="1374"/>
                  </a:lnTo>
                  <a:lnTo>
                    <a:pt x="1764" y="1354"/>
                  </a:lnTo>
                  <a:lnTo>
                    <a:pt x="1764" y="1354"/>
                  </a:lnTo>
                  <a:lnTo>
                    <a:pt x="1764" y="1354"/>
                  </a:lnTo>
                  <a:lnTo>
                    <a:pt x="1764" y="1354"/>
                  </a:lnTo>
                  <a:lnTo>
                    <a:pt x="1744" y="1354"/>
                  </a:lnTo>
                  <a:lnTo>
                    <a:pt x="1744" y="1354"/>
                  </a:lnTo>
                  <a:lnTo>
                    <a:pt x="1723" y="1333"/>
                  </a:lnTo>
                  <a:lnTo>
                    <a:pt x="1723" y="1333"/>
                  </a:lnTo>
                  <a:lnTo>
                    <a:pt x="1723" y="1333"/>
                  </a:lnTo>
                  <a:lnTo>
                    <a:pt x="1723" y="1333"/>
                  </a:lnTo>
                  <a:lnTo>
                    <a:pt x="1723" y="1333"/>
                  </a:lnTo>
                  <a:lnTo>
                    <a:pt x="1723" y="1312"/>
                  </a:lnTo>
                  <a:lnTo>
                    <a:pt x="1723" y="1312"/>
                  </a:lnTo>
                  <a:lnTo>
                    <a:pt x="1702" y="1312"/>
                  </a:lnTo>
                  <a:lnTo>
                    <a:pt x="1682" y="1292"/>
                  </a:lnTo>
                  <a:lnTo>
                    <a:pt x="1682" y="1292"/>
                  </a:lnTo>
                  <a:lnTo>
                    <a:pt x="1682" y="1292"/>
                  </a:lnTo>
                  <a:lnTo>
                    <a:pt x="1682" y="1312"/>
                  </a:lnTo>
                  <a:lnTo>
                    <a:pt x="1682" y="1312"/>
                  </a:lnTo>
                  <a:lnTo>
                    <a:pt x="1682" y="1312"/>
                  </a:lnTo>
                  <a:lnTo>
                    <a:pt x="1682" y="1333"/>
                  </a:lnTo>
                  <a:close/>
                  <a:moveTo>
                    <a:pt x="1744" y="1723"/>
                  </a:moveTo>
                  <a:lnTo>
                    <a:pt x="1744" y="1743"/>
                  </a:lnTo>
                  <a:lnTo>
                    <a:pt x="1744" y="1743"/>
                  </a:lnTo>
                  <a:lnTo>
                    <a:pt x="1764" y="1723"/>
                  </a:lnTo>
                  <a:lnTo>
                    <a:pt x="1764" y="1723"/>
                  </a:lnTo>
                  <a:lnTo>
                    <a:pt x="1764" y="1723"/>
                  </a:lnTo>
                  <a:lnTo>
                    <a:pt x="1784" y="1723"/>
                  </a:lnTo>
                  <a:lnTo>
                    <a:pt x="1784" y="1702"/>
                  </a:lnTo>
                  <a:lnTo>
                    <a:pt x="1784" y="1682"/>
                  </a:lnTo>
                  <a:lnTo>
                    <a:pt x="1784" y="1682"/>
                  </a:lnTo>
                  <a:lnTo>
                    <a:pt x="1764" y="1682"/>
                  </a:lnTo>
                  <a:lnTo>
                    <a:pt x="1764" y="1661"/>
                  </a:lnTo>
                  <a:lnTo>
                    <a:pt x="1764" y="1641"/>
                  </a:lnTo>
                  <a:lnTo>
                    <a:pt x="1744" y="1661"/>
                  </a:lnTo>
                  <a:lnTo>
                    <a:pt x="1744" y="1661"/>
                  </a:lnTo>
                  <a:lnTo>
                    <a:pt x="1723" y="1661"/>
                  </a:lnTo>
                  <a:lnTo>
                    <a:pt x="1723" y="1661"/>
                  </a:lnTo>
                  <a:lnTo>
                    <a:pt x="1702" y="1661"/>
                  </a:lnTo>
                  <a:lnTo>
                    <a:pt x="1702" y="1661"/>
                  </a:lnTo>
                  <a:lnTo>
                    <a:pt x="1682" y="1661"/>
                  </a:lnTo>
                  <a:lnTo>
                    <a:pt x="1682" y="1661"/>
                  </a:lnTo>
                  <a:lnTo>
                    <a:pt x="1682" y="1661"/>
                  </a:lnTo>
                  <a:lnTo>
                    <a:pt x="1682" y="1641"/>
                  </a:lnTo>
                  <a:lnTo>
                    <a:pt x="1682" y="1641"/>
                  </a:lnTo>
                  <a:lnTo>
                    <a:pt x="1661" y="1641"/>
                  </a:lnTo>
                  <a:lnTo>
                    <a:pt x="1661" y="1641"/>
                  </a:lnTo>
                  <a:lnTo>
                    <a:pt x="1661" y="1641"/>
                  </a:lnTo>
                  <a:lnTo>
                    <a:pt x="1641" y="1620"/>
                  </a:lnTo>
                  <a:lnTo>
                    <a:pt x="1641" y="1620"/>
                  </a:lnTo>
                  <a:lnTo>
                    <a:pt x="1661" y="1620"/>
                  </a:lnTo>
                  <a:lnTo>
                    <a:pt x="1641" y="1620"/>
                  </a:lnTo>
                  <a:lnTo>
                    <a:pt x="1641" y="1620"/>
                  </a:lnTo>
                  <a:lnTo>
                    <a:pt x="1641" y="1600"/>
                  </a:lnTo>
                  <a:lnTo>
                    <a:pt x="1641" y="1600"/>
                  </a:lnTo>
                  <a:lnTo>
                    <a:pt x="1641" y="1600"/>
                  </a:lnTo>
                  <a:lnTo>
                    <a:pt x="1641" y="1600"/>
                  </a:lnTo>
                  <a:lnTo>
                    <a:pt x="1641" y="1600"/>
                  </a:lnTo>
                  <a:lnTo>
                    <a:pt x="1641" y="1579"/>
                  </a:lnTo>
                  <a:lnTo>
                    <a:pt x="1641" y="1579"/>
                  </a:lnTo>
                  <a:lnTo>
                    <a:pt x="1620" y="1579"/>
                  </a:lnTo>
                  <a:lnTo>
                    <a:pt x="1620" y="1559"/>
                  </a:lnTo>
                  <a:lnTo>
                    <a:pt x="1620" y="1559"/>
                  </a:lnTo>
                  <a:lnTo>
                    <a:pt x="1620" y="1559"/>
                  </a:lnTo>
                  <a:lnTo>
                    <a:pt x="1620" y="1559"/>
                  </a:lnTo>
                  <a:lnTo>
                    <a:pt x="1620" y="1559"/>
                  </a:lnTo>
                  <a:lnTo>
                    <a:pt x="1620" y="1538"/>
                  </a:lnTo>
                  <a:lnTo>
                    <a:pt x="1620" y="1538"/>
                  </a:lnTo>
                  <a:lnTo>
                    <a:pt x="1620" y="1518"/>
                  </a:lnTo>
                  <a:lnTo>
                    <a:pt x="1620" y="1497"/>
                  </a:lnTo>
                  <a:lnTo>
                    <a:pt x="1620" y="1497"/>
                  </a:lnTo>
                  <a:lnTo>
                    <a:pt x="1579" y="1476"/>
                  </a:lnTo>
                  <a:lnTo>
                    <a:pt x="1579" y="1476"/>
                  </a:lnTo>
                  <a:lnTo>
                    <a:pt x="1579" y="1476"/>
                  </a:lnTo>
                  <a:lnTo>
                    <a:pt x="1579" y="1456"/>
                  </a:lnTo>
                  <a:lnTo>
                    <a:pt x="1579" y="1456"/>
                  </a:lnTo>
                  <a:lnTo>
                    <a:pt x="1579" y="1456"/>
                  </a:lnTo>
                  <a:lnTo>
                    <a:pt x="1600" y="1456"/>
                  </a:lnTo>
                  <a:lnTo>
                    <a:pt x="1579" y="1456"/>
                  </a:lnTo>
                  <a:lnTo>
                    <a:pt x="1559" y="1436"/>
                  </a:lnTo>
                  <a:lnTo>
                    <a:pt x="1559" y="1456"/>
                  </a:lnTo>
                  <a:lnTo>
                    <a:pt x="1538" y="1456"/>
                  </a:lnTo>
                  <a:lnTo>
                    <a:pt x="1538" y="1456"/>
                  </a:lnTo>
                  <a:lnTo>
                    <a:pt x="1538" y="1456"/>
                  </a:lnTo>
                  <a:lnTo>
                    <a:pt x="1518" y="1456"/>
                  </a:lnTo>
                  <a:lnTo>
                    <a:pt x="1518" y="1456"/>
                  </a:lnTo>
                  <a:lnTo>
                    <a:pt x="1518" y="1456"/>
                  </a:lnTo>
                  <a:lnTo>
                    <a:pt x="1497" y="1456"/>
                  </a:lnTo>
                  <a:lnTo>
                    <a:pt x="1497" y="1456"/>
                  </a:lnTo>
                  <a:lnTo>
                    <a:pt x="1477" y="1456"/>
                  </a:lnTo>
                  <a:lnTo>
                    <a:pt x="1456" y="1456"/>
                  </a:lnTo>
                  <a:lnTo>
                    <a:pt x="1456" y="1436"/>
                  </a:lnTo>
                  <a:lnTo>
                    <a:pt x="1456" y="1436"/>
                  </a:lnTo>
                  <a:lnTo>
                    <a:pt x="1436" y="1436"/>
                  </a:lnTo>
                  <a:lnTo>
                    <a:pt x="1436" y="1436"/>
                  </a:lnTo>
                  <a:lnTo>
                    <a:pt x="1436" y="1436"/>
                  </a:lnTo>
                  <a:lnTo>
                    <a:pt x="1436" y="1436"/>
                  </a:lnTo>
                  <a:lnTo>
                    <a:pt x="1415" y="1436"/>
                  </a:lnTo>
                  <a:lnTo>
                    <a:pt x="1415" y="1436"/>
                  </a:lnTo>
                  <a:lnTo>
                    <a:pt x="1415" y="1436"/>
                  </a:lnTo>
                  <a:lnTo>
                    <a:pt x="1394" y="1436"/>
                  </a:lnTo>
                  <a:lnTo>
                    <a:pt x="1394" y="1436"/>
                  </a:lnTo>
                  <a:lnTo>
                    <a:pt x="1394" y="1436"/>
                  </a:lnTo>
                  <a:lnTo>
                    <a:pt x="1394" y="1436"/>
                  </a:lnTo>
                  <a:lnTo>
                    <a:pt x="1394" y="1436"/>
                  </a:lnTo>
                  <a:lnTo>
                    <a:pt x="1394" y="1415"/>
                  </a:lnTo>
                  <a:lnTo>
                    <a:pt x="1394" y="1415"/>
                  </a:lnTo>
                  <a:lnTo>
                    <a:pt x="1394" y="1415"/>
                  </a:lnTo>
                  <a:lnTo>
                    <a:pt x="1374" y="1415"/>
                  </a:lnTo>
                  <a:lnTo>
                    <a:pt x="1354" y="1415"/>
                  </a:lnTo>
                  <a:lnTo>
                    <a:pt x="1354" y="1394"/>
                  </a:lnTo>
                  <a:lnTo>
                    <a:pt x="1333" y="1394"/>
                  </a:lnTo>
                  <a:lnTo>
                    <a:pt x="1333" y="1394"/>
                  </a:lnTo>
                  <a:lnTo>
                    <a:pt x="1333" y="1374"/>
                  </a:lnTo>
                  <a:lnTo>
                    <a:pt x="1333" y="1354"/>
                  </a:lnTo>
                  <a:lnTo>
                    <a:pt x="1333" y="1354"/>
                  </a:lnTo>
                  <a:lnTo>
                    <a:pt x="1313" y="1354"/>
                  </a:lnTo>
                  <a:lnTo>
                    <a:pt x="1313" y="1354"/>
                  </a:lnTo>
                  <a:lnTo>
                    <a:pt x="1313" y="1354"/>
                  </a:lnTo>
                  <a:lnTo>
                    <a:pt x="1313" y="1333"/>
                  </a:lnTo>
                  <a:lnTo>
                    <a:pt x="1313" y="1333"/>
                  </a:lnTo>
                  <a:lnTo>
                    <a:pt x="1292" y="1333"/>
                  </a:lnTo>
                  <a:lnTo>
                    <a:pt x="1292" y="1333"/>
                  </a:lnTo>
                  <a:lnTo>
                    <a:pt x="1292" y="1333"/>
                  </a:lnTo>
                  <a:lnTo>
                    <a:pt x="1292" y="1333"/>
                  </a:lnTo>
                  <a:lnTo>
                    <a:pt x="1292" y="1333"/>
                  </a:lnTo>
                  <a:lnTo>
                    <a:pt x="1272" y="1333"/>
                  </a:lnTo>
                  <a:lnTo>
                    <a:pt x="1272" y="1333"/>
                  </a:lnTo>
                  <a:lnTo>
                    <a:pt x="1251" y="1333"/>
                  </a:lnTo>
                  <a:lnTo>
                    <a:pt x="1251" y="1354"/>
                  </a:lnTo>
                  <a:lnTo>
                    <a:pt x="1231" y="1354"/>
                  </a:lnTo>
                  <a:lnTo>
                    <a:pt x="1231" y="1354"/>
                  </a:lnTo>
                  <a:lnTo>
                    <a:pt x="1210" y="1354"/>
                  </a:lnTo>
                  <a:lnTo>
                    <a:pt x="1210" y="1354"/>
                  </a:lnTo>
                  <a:lnTo>
                    <a:pt x="1210" y="1354"/>
                  </a:lnTo>
                  <a:lnTo>
                    <a:pt x="1210" y="1374"/>
                  </a:lnTo>
                  <a:lnTo>
                    <a:pt x="1210" y="1374"/>
                  </a:lnTo>
                  <a:lnTo>
                    <a:pt x="1210" y="1374"/>
                  </a:lnTo>
                  <a:lnTo>
                    <a:pt x="1210" y="1374"/>
                  </a:lnTo>
                  <a:lnTo>
                    <a:pt x="1210" y="1374"/>
                  </a:lnTo>
                  <a:lnTo>
                    <a:pt x="1190" y="1374"/>
                  </a:lnTo>
                  <a:lnTo>
                    <a:pt x="1190" y="1374"/>
                  </a:lnTo>
                  <a:lnTo>
                    <a:pt x="1190" y="1394"/>
                  </a:lnTo>
                  <a:lnTo>
                    <a:pt x="1190" y="1394"/>
                  </a:lnTo>
                  <a:lnTo>
                    <a:pt x="1190" y="1394"/>
                  </a:lnTo>
                  <a:lnTo>
                    <a:pt x="1190" y="1394"/>
                  </a:lnTo>
                  <a:lnTo>
                    <a:pt x="1169" y="1394"/>
                  </a:lnTo>
                  <a:lnTo>
                    <a:pt x="1149" y="1415"/>
                  </a:lnTo>
                  <a:lnTo>
                    <a:pt x="1149" y="1415"/>
                  </a:lnTo>
                  <a:lnTo>
                    <a:pt x="1149" y="1415"/>
                  </a:lnTo>
                  <a:lnTo>
                    <a:pt x="1149" y="1415"/>
                  </a:lnTo>
                  <a:lnTo>
                    <a:pt x="1128" y="1436"/>
                  </a:lnTo>
                  <a:lnTo>
                    <a:pt x="1128" y="1436"/>
                  </a:lnTo>
                  <a:lnTo>
                    <a:pt x="1128" y="1436"/>
                  </a:lnTo>
                  <a:lnTo>
                    <a:pt x="1128" y="1436"/>
                  </a:lnTo>
                  <a:lnTo>
                    <a:pt x="1128" y="1436"/>
                  </a:lnTo>
                  <a:lnTo>
                    <a:pt x="1149" y="1436"/>
                  </a:lnTo>
                  <a:lnTo>
                    <a:pt x="1169" y="1436"/>
                  </a:lnTo>
                  <a:lnTo>
                    <a:pt x="1190" y="1436"/>
                  </a:lnTo>
                  <a:lnTo>
                    <a:pt x="1190" y="1415"/>
                  </a:lnTo>
                  <a:lnTo>
                    <a:pt x="1190" y="1415"/>
                  </a:lnTo>
                  <a:lnTo>
                    <a:pt x="1190" y="1415"/>
                  </a:lnTo>
                  <a:lnTo>
                    <a:pt x="1169" y="1415"/>
                  </a:lnTo>
                  <a:lnTo>
                    <a:pt x="1169" y="1415"/>
                  </a:lnTo>
                  <a:lnTo>
                    <a:pt x="1169" y="1415"/>
                  </a:lnTo>
                  <a:lnTo>
                    <a:pt x="1169" y="1415"/>
                  </a:lnTo>
                  <a:lnTo>
                    <a:pt x="1190" y="1415"/>
                  </a:lnTo>
                  <a:lnTo>
                    <a:pt x="1190" y="1415"/>
                  </a:lnTo>
                  <a:lnTo>
                    <a:pt x="1190" y="1415"/>
                  </a:lnTo>
                  <a:lnTo>
                    <a:pt x="1190" y="1415"/>
                  </a:lnTo>
                  <a:lnTo>
                    <a:pt x="1210" y="1415"/>
                  </a:lnTo>
                  <a:lnTo>
                    <a:pt x="1210" y="1415"/>
                  </a:lnTo>
                  <a:lnTo>
                    <a:pt x="1210" y="1415"/>
                  </a:lnTo>
                  <a:lnTo>
                    <a:pt x="1210" y="1415"/>
                  </a:lnTo>
                  <a:lnTo>
                    <a:pt x="1231" y="1415"/>
                  </a:lnTo>
                  <a:lnTo>
                    <a:pt x="1231" y="1415"/>
                  </a:lnTo>
                  <a:lnTo>
                    <a:pt x="1231" y="1415"/>
                  </a:lnTo>
                  <a:lnTo>
                    <a:pt x="1251" y="1415"/>
                  </a:lnTo>
                  <a:lnTo>
                    <a:pt x="1251" y="1415"/>
                  </a:lnTo>
                  <a:lnTo>
                    <a:pt x="1292" y="1436"/>
                  </a:lnTo>
                  <a:lnTo>
                    <a:pt x="1313" y="1436"/>
                  </a:lnTo>
                  <a:lnTo>
                    <a:pt x="1313" y="1456"/>
                  </a:lnTo>
                  <a:lnTo>
                    <a:pt x="1313" y="1456"/>
                  </a:lnTo>
                  <a:lnTo>
                    <a:pt x="1313" y="1456"/>
                  </a:lnTo>
                  <a:lnTo>
                    <a:pt x="1313" y="1456"/>
                  </a:lnTo>
                  <a:lnTo>
                    <a:pt x="1333" y="1476"/>
                  </a:lnTo>
                  <a:lnTo>
                    <a:pt x="1333" y="1476"/>
                  </a:lnTo>
                  <a:lnTo>
                    <a:pt x="1354" y="1476"/>
                  </a:lnTo>
                  <a:lnTo>
                    <a:pt x="1354" y="1476"/>
                  </a:lnTo>
                  <a:lnTo>
                    <a:pt x="1354" y="1476"/>
                  </a:lnTo>
                  <a:lnTo>
                    <a:pt x="1354" y="1476"/>
                  </a:lnTo>
                  <a:lnTo>
                    <a:pt x="1354" y="1476"/>
                  </a:lnTo>
                  <a:lnTo>
                    <a:pt x="1354" y="1476"/>
                  </a:lnTo>
                  <a:lnTo>
                    <a:pt x="1354" y="1497"/>
                  </a:lnTo>
                  <a:lnTo>
                    <a:pt x="1354" y="1497"/>
                  </a:lnTo>
                  <a:lnTo>
                    <a:pt x="1374" y="1497"/>
                  </a:lnTo>
                  <a:lnTo>
                    <a:pt x="1374" y="1497"/>
                  </a:lnTo>
                  <a:lnTo>
                    <a:pt x="1374" y="1497"/>
                  </a:lnTo>
                  <a:lnTo>
                    <a:pt x="1374" y="1518"/>
                  </a:lnTo>
                  <a:lnTo>
                    <a:pt x="1374" y="1518"/>
                  </a:lnTo>
                  <a:lnTo>
                    <a:pt x="1394" y="1518"/>
                  </a:lnTo>
                  <a:lnTo>
                    <a:pt x="1394" y="1518"/>
                  </a:lnTo>
                  <a:lnTo>
                    <a:pt x="1415" y="1518"/>
                  </a:lnTo>
                  <a:lnTo>
                    <a:pt x="1415" y="1518"/>
                  </a:lnTo>
                  <a:lnTo>
                    <a:pt x="1415" y="1538"/>
                  </a:lnTo>
                  <a:lnTo>
                    <a:pt x="1415" y="1538"/>
                  </a:lnTo>
                  <a:lnTo>
                    <a:pt x="1415" y="1538"/>
                  </a:lnTo>
                  <a:lnTo>
                    <a:pt x="1415" y="1538"/>
                  </a:lnTo>
                  <a:lnTo>
                    <a:pt x="1436" y="1538"/>
                  </a:lnTo>
                  <a:lnTo>
                    <a:pt x="1415" y="1559"/>
                  </a:lnTo>
                  <a:lnTo>
                    <a:pt x="1415" y="1559"/>
                  </a:lnTo>
                  <a:lnTo>
                    <a:pt x="1415" y="1559"/>
                  </a:lnTo>
                  <a:lnTo>
                    <a:pt x="1415" y="1559"/>
                  </a:lnTo>
                  <a:lnTo>
                    <a:pt x="1415" y="1559"/>
                  </a:lnTo>
                  <a:lnTo>
                    <a:pt x="1415" y="1559"/>
                  </a:lnTo>
                  <a:lnTo>
                    <a:pt x="1415" y="1559"/>
                  </a:lnTo>
                  <a:lnTo>
                    <a:pt x="1436" y="1579"/>
                  </a:lnTo>
                  <a:lnTo>
                    <a:pt x="1436" y="1579"/>
                  </a:lnTo>
                  <a:lnTo>
                    <a:pt x="1436" y="1579"/>
                  </a:lnTo>
                  <a:lnTo>
                    <a:pt x="1456" y="1579"/>
                  </a:lnTo>
                  <a:lnTo>
                    <a:pt x="1456" y="1579"/>
                  </a:lnTo>
                  <a:lnTo>
                    <a:pt x="1477" y="1579"/>
                  </a:lnTo>
                  <a:lnTo>
                    <a:pt x="1477" y="1579"/>
                  </a:lnTo>
                  <a:lnTo>
                    <a:pt x="1497" y="1579"/>
                  </a:lnTo>
                  <a:lnTo>
                    <a:pt x="1497" y="1579"/>
                  </a:lnTo>
                  <a:lnTo>
                    <a:pt x="1497" y="1579"/>
                  </a:lnTo>
                  <a:lnTo>
                    <a:pt x="1518" y="1579"/>
                  </a:lnTo>
                  <a:lnTo>
                    <a:pt x="1518" y="1579"/>
                  </a:lnTo>
                  <a:lnTo>
                    <a:pt x="1559" y="1579"/>
                  </a:lnTo>
                  <a:lnTo>
                    <a:pt x="1579" y="1579"/>
                  </a:lnTo>
                  <a:lnTo>
                    <a:pt x="1579" y="1559"/>
                  </a:lnTo>
                  <a:lnTo>
                    <a:pt x="1579" y="1579"/>
                  </a:lnTo>
                  <a:lnTo>
                    <a:pt x="1579" y="1579"/>
                  </a:lnTo>
                  <a:lnTo>
                    <a:pt x="1579" y="1579"/>
                  </a:lnTo>
                  <a:lnTo>
                    <a:pt x="1579" y="1579"/>
                  </a:lnTo>
                  <a:lnTo>
                    <a:pt x="1579" y="1579"/>
                  </a:lnTo>
                  <a:lnTo>
                    <a:pt x="1579" y="1579"/>
                  </a:lnTo>
                  <a:lnTo>
                    <a:pt x="1579" y="1600"/>
                  </a:lnTo>
                  <a:lnTo>
                    <a:pt x="1579" y="1600"/>
                  </a:lnTo>
                  <a:lnTo>
                    <a:pt x="1559" y="1600"/>
                  </a:lnTo>
                  <a:lnTo>
                    <a:pt x="1579" y="1600"/>
                  </a:lnTo>
                  <a:lnTo>
                    <a:pt x="1579" y="1600"/>
                  </a:lnTo>
                  <a:lnTo>
                    <a:pt x="1600" y="1600"/>
                  </a:lnTo>
                  <a:lnTo>
                    <a:pt x="1600" y="1600"/>
                  </a:lnTo>
                  <a:lnTo>
                    <a:pt x="1600" y="1620"/>
                  </a:lnTo>
                  <a:lnTo>
                    <a:pt x="1600" y="1620"/>
                  </a:lnTo>
                  <a:lnTo>
                    <a:pt x="1600" y="1620"/>
                  </a:lnTo>
                  <a:lnTo>
                    <a:pt x="1600" y="1620"/>
                  </a:lnTo>
                  <a:lnTo>
                    <a:pt x="1600" y="1620"/>
                  </a:lnTo>
                  <a:lnTo>
                    <a:pt x="1600" y="1620"/>
                  </a:lnTo>
                  <a:lnTo>
                    <a:pt x="1600" y="1620"/>
                  </a:lnTo>
                  <a:lnTo>
                    <a:pt x="1600" y="1620"/>
                  </a:lnTo>
                  <a:lnTo>
                    <a:pt x="1600" y="1620"/>
                  </a:lnTo>
                  <a:lnTo>
                    <a:pt x="1600" y="1620"/>
                  </a:lnTo>
                  <a:lnTo>
                    <a:pt x="1600" y="1620"/>
                  </a:lnTo>
                  <a:lnTo>
                    <a:pt x="1620" y="1620"/>
                  </a:lnTo>
                  <a:lnTo>
                    <a:pt x="1620" y="1620"/>
                  </a:lnTo>
                  <a:lnTo>
                    <a:pt x="1620" y="1620"/>
                  </a:lnTo>
                  <a:lnTo>
                    <a:pt x="1620" y="1620"/>
                  </a:lnTo>
                  <a:lnTo>
                    <a:pt x="1620" y="1620"/>
                  </a:lnTo>
                  <a:lnTo>
                    <a:pt x="1620" y="1641"/>
                  </a:lnTo>
                  <a:lnTo>
                    <a:pt x="1620" y="1641"/>
                  </a:lnTo>
                  <a:lnTo>
                    <a:pt x="1620" y="1641"/>
                  </a:lnTo>
                  <a:lnTo>
                    <a:pt x="1620" y="1641"/>
                  </a:lnTo>
                  <a:lnTo>
                    <a:pt x="1620" y="1641"/>
                  </a:lnTo>
                  <a:lnTo>
                    <a:pt x="1620" y="1641"/>
                  </a:lnTo>
                  <a:lnTo>
                    <a:pt x="1620" y="1641"/>
                  </a:lnTo>
                  <a:lnTo>
                    <a:pt x="1641" y="1641"/>
                  </a:lnTo>
                  <a:lnTo>
                    <a:pt x="1641" y="1661"/>
                  </a:lnTo>
                  <a:lnTo>
                    <a:pt x="1641" y="1661"/>
                  </a:lnTo>
                  <a:lnTo>
                    <a:pt x="1641" y="1661"/>
                  </a:lnTo>
                  <a:lnTo>
                    <a:pt x="1641" y="1682"/>
                  </a:lnTo>
                  <a:lnTo>
                    <a:pt x="1641" y="1682"/>
                  </a:lnTo>
                  <a:lnTo>
                    <a:pt x="1641" y="1682"/>
                  </a:lnTo>
                  <a:lnTo>
                    <a:pt x="1641" y="1682"/>
                  </a:lnTo>
                  <a:lnTo>
                    <a:pt x="1641" y="1682"/>
                  </a:lnTo>
                  <a:lnTo>
                    <a:pt x="1641" y="1682"/>
                  </a:lnTo>
                  <a:lnTo>
                    <a:pt x="1641" y="1682"/>
                  </a:lnTo>
                  <a:lnTo>
                    <a:pt x="1641" y="1682"/>
                  </a:lnTo>
                  <a:lnTo>
                    <a:pt x="1641" y="1682"/>
                  </a:lnTo>
                  <a:lnTo>
                    <a:pt x="1641" y="1702"/>
                  </a:lnTo>
                  <a:lnTo>
                    <a:pt x="1641" y="1682"/>
                  </a:lnTo>
                  <a:lnTo>
                    <a:pt x="1641" y="1682"/>
                  </a:lnTo>
                  <a:lnTo>
                    <a:pt x="1661" y="1682"/>
                  </a:lnTo>
                  <a:lnTo>
                    <a:pt x="1661" y="1682"/>
                  </a:lnTo>
                  <a:lnTo>
                    <a:pt x="1661" y="1682"/>
                  </a:lnTo>
                  <a:lnTo>
                    <a:pt x="1682" y="1682"/>
                  </a:lnTo>
                  <a:lnTo>
                    <a:pt x="1682" y="1702"/>
                  </a:lnTo>
                  <a:lnTo>
                    <a:pt x="1682" y="1702"/>
                  </a:lnTo>
                  <a:lnTo>
                    <a:pt x="1682" y="1702"/>
                  </a:lnTo>
                  <a:lnTo>
                    <a:pt x="1682" y="1702"/>
                  </a:lnTo>
                  <a:lnTo>
                    <a:pt x="1682" y="1702"/>
                  </a:lnTo>
                  <a:lnTo>
                    <a:pt x="1682" y="1723"/>
                  </a:lnTo>
                  <a:lnTo>
                    <a:pt x="1682" y="1723"/>
                  </a:lnTo>
                  <a:lnTo>
                    <a:pt x="1682" y="1723"/>
                  </a:lnTo>
                  <a:lnTo>
                    <a:pt x="1702" y="1723"/>
                  </a:lnTo>
                  <a:lnTo>
                    <a:pt x="1702" y="1723"/>
                  </a:lnTo>
                  <a:lnTo>
                    <a:pt x="1702" y="1723"/>
                  </a:lnTo>
                  <a:lnTo>
                    <a:pt x="1702" y="1743"/>
                  </a:lnTo>
                  <a:lnTo>
                    <a:pt x="1723" y="1743"/>
                  </a:lnTo>
                  <a:lnTo>
                    <a:pt x="1723" y="1723"/>
                  </a:lnTo>
                  <a:lnTo>
                    <a:pt x="1723" y="1723"/>
                  </a:lnTo>
                  <a:lnTo>
                    <a:pt x="1723" y="1723"/>
                  </a:lnTo>
                  <a:lnTo>
                    <a:pt x="1723" y="1723"/>
                  </a:lnTo>
                  <a:lnTo>
                    <a:pt x="1723" y="1702"/>
                  </a:lnTo>
                  <a:lnTo>
                    <a:pt x="1723" y="1723"/>
                  </a:lnTo>
                  <a:lnTo>
                    <a:pt x="1723" y="1723"/>
                  </a:lnTo>
                  <a:lnTo>
                    <a:pt x="1744" y="1723"/>
                  </a:lnTo>
                  <a:close/>
                  <a:moveTo>
                    <a:pt x="1313" y="1272"/>
                  </a:moveTo>
                  <a:lnTo>
                    <a:pt x="1313" y="1272"/>
                  </a:lnTo>
                  <a:lnTo>
                    <a:pt x="1313" y="1272"/>
                  </a:lnTo>
                  <a:lnTo>
                    <a:pt x="1313" y="1272"/>
                  </a:lnTo>
                  <a:lnTo>
                    <a:pt x="1333" y="1272"/>
                  </a:lnTo>
                  <a:lnTo>
                    <a:pt x="1333" y="1272"/>
                  </a:lnTo>
                  <a:lnTo>
                    <a:pt x="1333" y="1272"/>
                  </a:lnTo>
                  <a:lnTo>
                    <a:pt x="1333" y="1272"/>
                  </a:lnTo>
                  <a:lnTo>
                    <a:pt x="1333" y="1272"/>
                  </a:lnTo>
                  <a:lnTo>
                    <a:pt x="1333" y="1251"/>
                  </a:lnTo>
                  <a:lnTo>
                    <a:pt x="1333" y="1251"/>
                  </a:lnTo>
                  <a:lnTo>
                    <a:pt x="1333" y="1251"/>
                  </a:lnTo>
                  <a:lnTo>
                    <a:pt x="1333" y="1251"/>
                  </a:lnTo>
                  <a:lnTo>
                    <a:pt x="1313" y="1251"/>
                  </a:lnTo>
                  <a:lnTo>
                    <a:pt x="1313" y="1251"/>
                  </a:lnTo>
                  <a:lnTo>
                    <a:pt x="1313" y="1251"/>
                  </a:lnTo>
                  <a:lnTo>
                    <a:pt x="1313" y="1272"/>
                  </a:lnTo>
                  <a:close/>
                  <a:moveTo>
                    <a:pt x="1415" y="1251"/>
                  </a:moveTo>
                  <a:lnTo>
                    <a:pt x="1394" y="1251"/>
                  </a:lnTo>
                  <a:lnTo>
                    <a:pt x="1374" y="1251"/>
                  </a:lnTo>
                  <a:lnTo>
                    <a:pt x="1374" y="1230"/>
                  </a:lnTo>
                  <a:lnTo>
                    <a:pt x="1374" y="1230"/>
                  </a:lnTo>
                  <a:lnTo>
                    <a:pt x="1374" y="1230"/>
                  </a:lnTo>
                  <a:lnTo>
                    <a:pt x="1374" y="1230"/>
                  </a:lnTo>
                  <a:lnTo>
                    <a:pt x="1374" y="1230"/>
                  </a:lnTo>
                  <a:lnTo>
                    <a:pt x="1374" y="1230"/>
                  </a:lnTo>
                  <a:lnTo>
                    <a:pt x="1374" y="1251"/>
                  </a:lnTo>
                  <a:lnTo>
                    <a:pt x="1374" y="1272"/>
                  </a:lnTo>
                  <a:lnTo>
                    <a:pt x="1374" y="1272"/>
                  </a:lnTo>
                  <a:lnTo>
                    <a:pt x="1394" y="1272"/>
                  </a:lnTo>
                  <a:lnTo>
                    <a:pt x="1394" y="1272"/>
                  </a:lnTo>
                  <a:lnTo>
                    <a:pt x="1394" y="1272"/>
                  </a:lnTo>
                  <a:lnTo>
                    <a:pt x="1394" y="1292"/>
                  </a:lnTo>
                  <a:lnTo>
                    <a:pt x="1394" y="1292"/>
                  </a:lnTo>
                  <a:lnTo>
                    <a:pt x="1394" y="1292"/>
                  </a:lnTo>
                  <a:lnTo>
                    <a:pt x="1415" y="1292"/>
                  </a:lnTo>
                  <a:lnTo>
                    <a:pt x="1415" y="1292"/>
                  </a:lnTo>
                  <a:lnTo>
                    <a:pt x="1415" y="1292"/>
                  </a:lnTo>
                  <a:lnTo>
                    <a:pt x="1436" y="1292"/>
                  </a:lnTo>
                  <a:lnTo>
                    <a:pt x="1436" y="1292"/>
                  </a:lnTo>
                  <a:lnTo>
                    <a:pt x="1436" y="1272"/>
                  </a:lnTo>
                  <a:lnTo>
                    <a:pt x="1436" y="1272"/>
                  </a:lnTo>
                  <a:lnTo>
                    <a:pt x="1436" y="1272"/>
                  </a:lnTo>
                  <a:lnTo>
                    <a:pt x="1415" y="1272"/>
                  </a:lnTo>
                  <a:lnTo>
                    <a:pt x="1415" y="1272"/>
                  </a:lnTo>
                  <a:lnTo>
                    <a:pt x="1415" y="1251"/>
                  </a:lnTo>
                  <a:close/>
                  <a:moveTo>
                    <a:pt x="205" y="1374"/>
                  </a:moveTo>
                  <a:lnTo>
                    <a:pt x="205" y="1374"/>
                  </a:lnTo>
                  <a:lnTo>
                    <a:pt x="205" y="1374"/>
                  </a:lnTo>
                  <a:lnTo>
                    <a:pt x="205" y="1374"/>
                  </a:lnTo>
                  <a:lnTo>
                    <a:pt x="205" y="1374"/>
                  </a:lnTo>
                  <a:lnTo>
                    <a:pt x="205" y="1374"/>
                  </a:lnTo>
                  <a:lnTo>
                    <a:pt x="205" y="1394"/>
                  </a:lnTo>
                  <a:lnTo>
                    <a:pt x="205" y="1394"/>
                  </a:lnTo>
                  <a:lnTo>
                    <a:pt x="225" y="1394"/>
                  </a:lnTo>
                  <a:lnTo>
                    <a:pt x="225" y="1394"/>
                  </a:lnTo>
                  <a:lnTo>
                    <a:pt x="225" y="1394"/>
                  </a:lnTo>
                  <a:lnTo>
                    <a:pt x="205" y="1374"/>
                  </a:lnTo>
                  <a:close/>
                  <a:moveTo>
                    <a:pt x="1477" y="1190"/>
                  </a:moveTo>
                  <a:lnTo>
                    <a:pt x="1477" y="1230"/>
                  </a:lnTo>
                  <a:lnTo>
                    <a:pt x="1456" y="1230"/>
                  </a:lnTo>
                  <a:lnTo>
                    <a:pt x="1456" y="1251"/>
                  </a:lnTo>
                  <a:lnTo>
                    <a:pt x="1456" y="1251"/>
                  </a:lnTo>
                  <a:lnTo>
                    <a:pt x="1456" y="1251"/>
                  </a:lnTo>
                  <a:lnTo>
                    <a:pt x="1456" y="1251"/>
                  </a:lnTo>
                  <a:lnTo>
                    <a:pt x="1477" y="1251"/>
                  </a:lnTo>
                  <a:lnTo>
                    <a:pt x="1477" y="1230"/>
                  </a:lnTo>
                  <a:lnTo>
                    <a:pt x="1477" y="1210"/>
                  </a:lnTo>
                  <a:lnTo>
                    <a:pt x="1477" y="1210"/>
                  </a:lnTo>
                  <a:lnTo>
                    <a:pt x="1497" y="1210"/>
                  </a:lnTo>
                  <a:lnTo>
                    <a:pt x="1497" y="1190"/>
                  </a:lnTo>
                  <a:lnTo>
                    <a:pt x="1477" y="1190"/>
                  </a:lnTo>
                  <a:close/>
                  <a:moveTo>
                    <a:pt x="1518" y="1169"/>
                  </a:moveTo>
                  <a:lnTo>
                    <a:pt x="1518" y="1169"/>
                  </a:lnTo>
                  <a:lnTo>
                    <a:pt x="1518" y="1169"/>
                  </a:lnTo>
                  <a:lnTo>
                    <a:pt x="1538" y="1169"/>
                  </a:lnTo>
                  <a:lnTo>
                    <a:pt x="1518" y="1148"/>
                  </a:lnTo>
                  <a:lnTo>
                    <a:pt x="1518" y="1148"/>
                  </a:lnTo>
                  <a:lnTo>
                    <a:pt x="1518" y="1148"/>
                  </a:lnTo>
                  <a:lnTo>
                    <a:pt x="1518" y="1148"/>
                  </a:lnTo>
                  <a:lnTo>
                    <a:pt x="1518" y="1148"/>
                  </a:lnTo>
                  <a:lnTo>
                    <a:pt x="1518" y="1148"/>
                  </a:lnTo>
                  <a:lnTo>
                    <a:pt x="1518" y="1148"/>
                  </a:lnTo>
                  <a:lnTo>
                    <a:pt x="1518" y="1148"/>
                  </a:lnTo>
                  <a:lnTo>
                    <a:pt x="1518" y="1148"/>
                  </a:lnTo>
                  <a:lnTo>
                    <a:pt x="1518" y="1169"/>
                  </a:lnTo>
                  <a:close/>
                  <a:moveTo>
                    <a:pt x="2215" y="1046"/>
                  </a:moveTo>
                  <a:lnTo>
                    <a:pt x="2215" y="1046"/>
                  </a:lnTo>
                  <a:lnTo>
                    <a:pt x="2215" y="1066"/>
                  </a:lnTo>
                  <a:lnTo>
                    <a:pt x="2215" y="1066"/>
                  </a:lnTo>
                  <a:lnTo>
                    <a:pt x="2194" y="1066"/>
                  </a:lnTo>
                  <a:lnTo>
                    <a:pt x="2194" y="1066"/>
                  </a:lnTo>
                  <a:lnTo>
                    <a:pt x="2194" y="1087"/>
                  </a:lnTo>
                  <a:lnTo>
                    <a:pt x="2194" y="1087"/>
                  </a:lnTo>
                  <a:lnTo>
                    <a:pt x="2194" y="1066"/>
                  </a:lnTo>
                  <a:lnTo>
                    <a:pt x="2194" y="1066"/>
                  </a:lnTo>
                  <a:lnTo>
                    <a:pt x="2194" y="1066"/>
                  </a:lnTo>
                  <a:lnTo>
                    <a:pt x="2174" y="1087"/>
                  </a:lnTo>
                  <a:lnTo>
                    <a:pt x="2174" y="1087"/>
                  </a:lnTo>
                  <a:lnTo>
                    <a:pt x="2174" y="1087"/>
                  </a:lnTo>
                  <a:lnTo>
                    <a:pt x="2174" y="1087"/>
                  </a:lnTo>
                  <a:lnTo>
                    <a:pt x="2154" y="1087"/>
                  </a:lnTo>
                  <a:lnTo>
                    <a:pt x="2154" y="1087"/>
                  </a:lnTo>
                  <a:lnTo>
                    <a:pt x="2154" y="1087"/>
                  </a:lnTo>
                  <a:lnTo>
                    <a:pt x="2133" y="1087"/>
                  </a:lnTo>
                  <a:lnTo>
                    <a:pt x="2133" y="1087"/>
                  </a:lnTo>
                  <a:lnTo>
                    <a:pt x="2133" y="1087"/>
                  </a:lnTo>
                  <a:lnTo>
                    <a:pt x="2133" y="1108"/>
                  </a:lnTo>
                  <a:lnTo>
                    <a:pt x="2133" y="1108"/>
                  </a:lnTo>
                  <a:lnTo>
                    <a:pt x="2133" y="1108"/>
                  </a:lnTo>
                  <a:lnTo>
                    <a:pt x="2133" y="1108"/>
                  </a:lnTo>
                  <a:lnTo>
                    <a:pt x="2133" y="1108"/>
                  </a:lnTo>
                  <a:lnTo>
                    <a:pt x="2133" y="1108"/>
                  </a:lnTo>
                  <a:lnTo>
                    <a:pt x="2133" y="1108"/>
                  </a:lnTo>
                  <a:lnTo>
                    <a:pt x="2112" y="1108"/>
                  </a:lnTo>
                  <a:lnTo>
                    <a:pt x="2133" y="1108"/>
                  </a:lnTo>
                  <a:lnTo>
                    <a:pt x="2133" y="1108"/>
                  </a:lnTo>
                  <a:lnTo>
                    <a:pt x="2133" y="1128"/>
                  </a:lnTo>
                  <a:lnTo>
                    <a:pt x="2133" y="1128"/>
                  </a:lnTo>
                  <a:lnTo>
                    <a:pt x="2133" y="1128"/>
                  </a:lnTo>
                  <a:lnTo>
                    <a:pt x="2133" y="1128"/>
                  </a:lnTo>
                  <a:lnTo>
                    <a:pt x="2133" y="1128"/>
                  </a:lnTo>
                  <a:lnTo>
                    <a:pt x="2112" y="1128"/>
                  </a:lnTo>
                  <a:lnTo>
                    <a:pt x="2112" y="1128"/>
                  </a:lnTo>
                  <a:lnTo>
                    <a:pt x="2133" y="1148"/>
                  </a:lnTo>
                  <a:lnTo>
                    <a:pt x="2154" y="1148"/>
                  </a:lnTo>
                  <a:lnTo>
                    <a:pt x="2154" y="1148"/>
                  </a:lnTo>
                  <a:lnTo>
                    <a:pt x="2154" y="1148"/>
                  </a:lnTo>
                  <a:lnTo>
                    <a:pt x="2154" y="1148"/>
                  </a:lnTo>
                  <a:lnTo>
                    <a:pt x="2154" y="1148"/>
                  </a:lnTo>
                  <a:lnTo>
                    <a:pt x="2174" y="1148"/>
                  </a:lnTo>
                  <a:lnTo>
                    <a:pt x="2194" y="1169"/>
                  </a:lnTo>
                  <a:lnTo>
                    <a:pt x="2215" y="1169"/>
                  </a:lnTo>
                  <a:lnTo>
                    <a:pt x="2215" y="1169"/>
                  </a:lnTo>
                  <a:lnTo>
                    <a:pt x="2215" y="1148"/>
                  </a:lnTo>
                  <a:lnTo>
                    <a:pt x="2236" y="1128"/>
                  </a:lnTo>
                  <a:lnTo>
                    <a:pt x="2236" y="1128"/>
                  </a:lnTo>
                  <a:lnTo>
                    <a:pt x="2236" y="1108"/>
                  </a:lnTo>
                  <a:lnTo>
                    <a:pt x="2236" y="1108"/>
                  </a:lnTo>
                  <a:lnTo>
                    <a:pt x="2236" y="1108"/>
                  </a:lnTo>
                  <a:lnTo>
                    <a:pt x="2236" y="1108"/>
                  </a:lnTo>
                  <a:lnTo>
                    <a:pt x="2256" y="1108"/>
                  </a:lnTo>
                  <a:lnTo>
                    <a:pt x="2256" y="1108"/>
                  </a:lnTo>
                  <a:lnTo>
                    <a:pt x="2277" y="1108"/>
                  </a:lnTo>
                  <a:lnTo>
                    <a:pt x="2277" y="1108"/>
                  </a:lnTo>
                  <a:lnTo>
                    <a:pt x="2277" y="1108"/>
                  </a:lnTo>
                  <a:lnTo>
                    <a:pt x="2277" y="1108"/>
                  </a:lnTo>
                  <a:lnTo>
                    <a:pt x="2277" y="1108"/>
                  </a:lnTo>
                  <a:lnTo>
                    <a:pt x="2277" y="1108"/>
                  </a:lnTo>
                  <a:lnTo>
                    <a:pt x="2256" y="1128"/>
                  </a:lnTo>
                  <a:lnTo>
                    <a:pt x="2256" y="1128"/>
                  </a:lnTo>
                  <a:lnTo>
                    <a:pt x="2256" y="1128"/>
                  </a:lnTo>
                  <a:lnTo>
                    <a:pt x="2256" y="1148"/>
                  </a:lnTo>
                  <a:lnTo>
                    <a:pt x="2256" y="1148"/>
                  </a:lnTo>
                  <a:lnTo>
                    <a:pt x="2236" y="1148"/>
                  </a:lnTo>
                  <a:lnTo>
                    <a:pt x="2236" y="1148"/>
                  </a:lnTo>
                  <a:lnTo>
                    <a:pt x="2236" y="1148"/>
                  </a:lnTo>
                  <a:lnTo>
                    <a:pt x="2236" y="1169"/>
                  </a:lnTo>
                  <a:lnTo>
                    <a:pt x="2215" y="1169"/>
                  </a:lnTo>
                  <a:lnTo>
                    <a:pt x="2215" y="1169"/>
                  </a:lnTo>
                  <a:lnTo>
                    <a:pt x="2215" y="1169"/>
                  </a:lnTo>
                  <a:lnTo>
                    <a:pt x="2215" y="1169"/>
                  </a:lnTo>
                  <a:lnTo>
                    <a:pt x="2215" y="1169"/>
                  </a:lnTo>
                  <a:lnTo>
                    <a:pt x="2215" y="1169"/>
                  </a:lnTo>
                  <a:lnTo>
                    <a:pt x="2215" y="1169"/>
                  </a:lnTo>
                  <a:lnTo>
                    <a:pt x="2215" y="1169"/>
                  </a:lnTo>
                  <a:lnTo>
                    <a:pt x="2215" y="1169"/>
                  </a:lnTo>
                  <a:lnTo>
                    <a:pt x="2236" y="1190"/>
                  </a:lnTo>
                  <a:lnTo>
                    <a:pt x="2236" y="1190"/>
                  </a:lnTo>
                  <a:lnTo>
                    <a:pt x="2236" y="1190"/>
                  </a:lnTo>
                  <a:lnTo>
                    <a:pt x="2256" y="1190"/>
                  </a:lnTo>
                  <a:lnTo>
                    <a:pt x="2277" y="1190"/>
                  </a:lnTo>
                  <a:lnTo>
                    <a:pt x="2297" y="1190"/>
                  </a:lnTo>
                  <a:lnTo>
                    <a:pt x="2297" y="1190"/>
                  </a:lnTo>
                  <a:lnTo>
                    <a:pt x="2297" y="1190"/>
                  </a:lnTo>
                  <a:lnTo>
                    <a:pt x="2318" y="1190"/>
                  </a:lnTo>
                  <a:lnTo>
                    <a:pt x="2338" y="1190"/>
                  </a:lnTo>
                  <a:lnTo>
                    <a:pt x="2338" y="1190"/>
                  </a:lnTo>
                  <a:lnTo>
                    <a:pt x="2359" y="1190"/>
                  </a:lnTo>
                  <a:lnTo>
                    <a:pt x="2359" y="1190"/>
                  </a:lnTo>
                  <a:lnTo>
                    <a:pt x="2380" y="1190"/>
                  </a:lnTo>
                  <a:lnTo>
                    <a:pt x="2380" y="1169"/>
                  </a:lnTo>
                  <a:lnTo>
                    <a:pt x="2380" y="1169"/>
                  </a:lnTo>
                  <a:lnTo>
                    <a:pt x="2380" y="1169"/>
                  </a:lnTo>
                  <a:lnTo>
                    <a:pt x="2380" y="1169"/>
                  </a:lnTo>
                  <a:lnTo>
                    <a:pt x="2380" y="1169"/>
                  </a:lnTo>
                  <a:lnTo>
                    <a:pt x="2359" y="1169"/>
                  </a:lnTo>
                  <a:lnTo>
                    <a:pt x="2359" y="1148"/>
                  </a:lnTo>
                  <a:lnTo>
                    <a:pt x="2338" y="1148"/>
                  </a:lnTo>
                  <a:lnTo>
                    <a:pt x="2338" y="1128"/>
                  </a:lnTo>
                  <a:lnTo>
                    <a:pt x="2338" y="1128"/>
                  </a:lnTo>
                  <a:lnTo>
                    <a:pt x="2338" y="1128"/>
                  </a:lnTo>
                  <a:lnTo>
                    <a:pt x="2359" y="1128"/>
                  </a:lnTo>
                  <a:lnTo>
                    <a:pt x="2359" y="1128"/>
                  </a:lnTo>
                  <a:lnTo>
                    <a:pt x="2359" y="1128"/>
                  </a:lnTo>
                  <a:lnTo>
                    <a:pt x="2359" y="1148"/>
                  </a:lnTo>
                  <a:lnTo>
                    <a:pt x="2359" y="1148"/>
                  </a:lnTo>
                  <a:lnTo>
                    <a:pt x="2359" y="1148"/>
                  </a:lnTo>
                  <a:lnTo>
                    <a:pt x="2359" y="1148"/>
                  </a:lnTo>
                  <a:lnTo>
                    <a:pt x="2359" y="1148"/>
                  </a:lnTo>
                  <a:lnTo>
                    <a:pt x="2359" y="1148"/>
                  </a:lnTo>
                  <a:lnTo>
                    <a:pt x="2359" y="1148"/>
                  </a:lnTo>
                  <a:lnTo>
                    <a:pt x="2359" y="1148"/>
                  </a:lnTo>
                  <a:lnTo>
                    <a:pt x="2359" y="1169"/>
                  </a:lnTo>
                  <a:lnTo>
                    <a:pt x="2359" y="1169"/>
                  </a:lnTo>
                  <a:lnTo>
                    <a:pt x="2380" y="1169"/>
                  </a:lnTo>
                  <a:lnTo>
                    <a:pt x="2380" y="1169"/>
                  </a:lnTo>
                  <a:lnTo>
                    <a:pt x="2380" y="1169"/>
                  </a:lnTo>
                  <a:lnTo>
                    <a:pt x="2400" y="1169"/>
                  </a:lnTo>
                  <a:lnTo>
                    <a:pt x="2400" y="1169"/>
                  </a:lnTo>
                  <a:lnTo>
                    <a:pt x="2400" y="1148"/>
                  </a:lnTo>
                  <a:lnTo>
                    <a:pt x="2400" y="1148"/>
                  </a:lnTo>
                  <a:lnTo>
                    <a:pt x="2380" y="1148"/>
                  </a:lnTo>
                  <a:lnTo>
                    <a:pt x="2380" y="1148"/>
                  </a:lnTo>
                  <a:lnTo>
                    <a:pt x="2380" y="1128"/>
                  </a:lnTo>
                  <a:lnTo>
                    <a:pt x="2380" y="1128"/>
                  </a:lnTo>
                  <a:lnTo>
                    <a:pt x="2380" y="1128"/>
                  </a:lnTo>
                  <a:lnTo>
                    <a:pt x="2359" y="1128"/>
                  </a:lnTo>
                  <a:lnTo>
                    <a:pt x="2359" y="1128"/>
                  </a:lnTo>
                  <a:lnTo>
                    <a:pt x="2359" y="1108"/>
                  </a:lnTo>
                  <a:lnTo>
                    <a:pt x="2359" y="1108"/>
                  </a:lnTo>
                  <a:lnTo>
                    <a:pt x="2359" y="1108"/>
                  </a:lnTo>
                  <a:lnTo>
                    <a:pt x="2359" y="1108"/>
                  </a:lnTo>
                  <a:lnTo>
                    <a:pt x="2359" y="1108"/>
                  </a:lnTo>
                  <a:lnTo>
                    <a:pt x="2359" y="1108"/>
                  </a:lnTo>
                  <a:lnTo>
                    <a:pt x="2338" y="1087"/>
                  </a:lnTo>
                  <a:lnTo>
                    <a:pt x="2338" y="1087"/>
                  </a:lnTo>
                  <a:lnTo>
                    <a:pt x="2338" y="1087"/>
                  </a:lnTo>
                  <a:lnTo>
                    <a:pt x="2318" y="1087"/>
                  </a:lnTo>
                  <a:lnTo>
                    <a:pt x="2318" y="1066"/>
                  </a:lnTo>
                  <a:lnTo>
                    <a:pt x="2297" y="1066"/>
                  </a:lnTo>
                  <a:lnTo>
                    <a:pt x="2297" y="1066"/>
                  </a:lnTo>
                  <a:lnTo>
                    <a:pt x="2297" y="1046"/>
                  </a:lnTo>
                  <a:lnTo>
                    <a:pt x="2297" y="1046"/>
                  </a:lnTo>
                  <a:lnTo>
                    <a:pt x="2297" y="1046"/>
                  </a:lnTo>
                  <a:lnTo>
                    <a:pt x="2297" y="1026"/>
                  </a:lnTo>
                  <a:lnTo>
                    <a:pt x="2277" y="1026"/>
                  </a:lnTo>
                  <a:lnTo>
                    <a:pt x="2277" y="1026"/>
                  </a:lnTo>
                  <a:lnTo>
                    <a:pt x="2277" y="1026"/>
                  </a:lnTo>
                  <a:lnTo>
                    <a:pt x="2215" y="1026"/>
                  </a:lnTo>
                  <a:lnTo>
                    <a:pt x="2215" y="1046"/>
                  </a:lnTo>
                  <a:close/>
                  <a:moveTo>
                    <a:pt x="1805" y="1046"/>
                  </a:moveTo>
                  <a:lnTo>
                    <a:pt x="1826" y="1066"/>
                  </a:lnTo>
                  <a:lnTo>
                    <a:pt x="1826" y="1066"/>
                  </a:lnTo>
                  <a:lnTo>
                    <a:pt x="1826" y="1026"/>
                  </a:lnTo>
                  <a:lnTo>
                    <a:pt x="1826" y="1026"/>
                  </a:lnTo>
                  <a:lnTo>
                    <a:pt x="1826" y="1026"/>
                  </a:lnTo>
                  <a:lnTo>
                    <a:pt x="1826" y="1026"/>
                  </a:lnTo>
                  <a:lnTo>
                    <a:pt x="1826" y="1026"/>
                  </a:lnTo>
                  <a:lnTo>
                    <a:pt x="1826" y="1026"/>
                  </a:lnTo>
                  <a:lnTo>
                    <a:pt x="1826" y="1026"/>
                  </a:lnTo>
                  <a:lnTo>
                    <a:pt x="1805" y="1026"/>
                  </a:lnTo>
                  <a:lnTo>
                    <a:pt x="1805" y="1046"/>
                  </a:lnTo>
                  <a:close/>
                  <a:moveTo>
                    <a:pt x="185" y="1312"/>
                  </a:moveTo>
                  <a:lnTo>
                    <a:pt x="185" y="1292"/>
                  </a:lnTo>
                  <a:lnTo>
                    <a:pt x="185" y="1292"/>
                  </a:lnTo>
                  <a:lnTo>
                    <a:pt x="164" y="1292"/>
                  </a:lnTo>
                  <a:lnTo>
                    <a:pt x="164" y="1272"/>
                  </a:lnTo>
                  <a:lnTo>
                    <a:pt x="164" y="1292"/>
                  </a:lnTo>
                  <a:lnTo>
                    <a:pt x="164" y="1292"/>
                  </a:lnTo>
                  <a:lnTo>
                    <a:pt x="164" y="1292"/>
                  </a:lnTo>
                  <a:lnTo>
                    <a:pt x="164" y="1292"/>
                  </a:lnTo>
                  <a:lnTo>
                    <a:pt x="143" y="1292"/>
                  </a:lnTo>
                  <a:lnTo>
                    <a:pt x="143" y="1272"/>
                  </a:lnTo>
                  <a:lnTo>
                    <a:pt x="123" y="1272"/>
                  </a:lnTo>
                  <a:lnTo>
                    <a:pt x="123" y="1272"/>
                  </a:lnTo>
                  <a:lnTo>
                    <a:pt x="123" y="1272"/>
                  </a:lnTo>
                  <a:lnTo>
                    <a:pt x="123" y="1272"/>
                  </a:lnTo>
                  <a:lnTo>
                    <a:pt x="102" y="1230"/>
                  </a:lnTo>
                  <a:lnTo>
                    <a:pt x="102" y="1210"/>
                  </a:lnTo>
                  <a:lnTo>
                    <a:pt x="102" y="1230"/>
                  </a:lnTo>
                  <a:lnTo>
                    <a:pt x="123" y="1210"/>
                  </a:lnTo>
                  <a:lnTo>
                    <a:pt x="123" y="1210"/>
                  </a:lnTo>
                  <a:lnTo>
                    <a:pt x="102" y="1210"/>
                  </a:lnTo>
                  <a:lnTo>
                    <a:pt x="82" y="1210"/>
                  </a:lnTo>
                  <a:lnTo>
                    <a:pt x="82" y="1190"/>
                  </a:lnTo>
                  <a:lnTo>
                    <a:pt x="82" y="1190"/>
                  </a:lnTo>
                  <a:lnTo>
                    <a:pt x="82" y="1190"/>
                  </a:lnTo>
                  <a:lnTo>
                    <a:pt x="82" y="1190"/>
                  </a:lnTo>
                  <a:lnTo>
                    <a:pt x="82" y="1190"/>
                  </a:lnTo>
                  <a:lnTo>
                    <a:pt x="82" y="1190"/>
                  </a:lnTo>
                  <a:lnTo>
                    <a:pt x="82" y="1169"/>
                  </a:lnTo>
                  <a:lnTo>
                    <a:pt x="82" y="1169"/>
                  </a:lnTo>
                  <a:lnTo>
                    <a:pt x="102" y="1169"/>
                  </a:lnTo>
                  <a:lnTo>
                    <a:pt x="102" y="1169"/>
                  </a:lnTo>
                  <a:lnTo>
                    <a:pt x="123" y="1148"/>
                  </a:lnTo>
                  <a:lnTo>
                    <a:pt x="102" y="1128"/>
                  </a:lnTo>
                  <a:lnTo>
                    <a:pt x="102" y="1128"/>
                  </a:lnTo>
                  <a:lnTo>
                    <a:pt x="102" y="1148"/>
                  </a:lnTo>
                  <a:lnTo>
                    <a:pt x="102" y="1148"/>
                  </a:lnTo>
                  <a:lnTo>
                    <a:pt x="102" y="1128"/>
                  </a:lnTo>
                  <a:lnTo>
                    <a:pt x="102" y="1128"/>
                  </a:lnTo>
                  <a:lnTo>
                    <a:pt x="102" y="1128"/>
                  </a:lnTo>
                  <a:lnTo>
                    <a:pt x="82" y="1128"/>
                  </a:lnTo>
                  <a:lnTo>
                    <a:pt x="82" y="1128"/>
                  </a:lnTo>
                  <a:lnTo>
                    <a:pt x="82" y="1128"/>
                  </a:lnTo>
                  <a:lnTo>
                    <a:pt x="82" y="1128"/>
                  </a:lnTo>
                  <a:lnTo>
                    <a:pt x="61" y="1128"/>
                  </a:lnTo>
                  <a:lnTo>
                    <a:pt x="61" y="1128"/>
                  </a:lnTo>
                  <a:lnTo>
                    <a:pt x="61" y="1148"/>
                  </a:lnTo>
                  <a:lnTo>
                    <a:pt x="20" y="1148"/>
                  </a:lnTo>
                  <a:lnTo>
                    <a:pt x="20" y="1148"/>
                  </a:lnTo>
                  <a:lnTo>
                    <a:pt x="20" y="1148"/>
                  </a:lnTo>
                  <a:lnTo>
                    <a:pt x="0" y="1169"/>
                  </a:lnTo>
                  <a:lnTo>
                    <a:pt x="0" y="1169"/>
                  </a:lnTo>
                  <a:lnTo>
                    <a:pt x="20" y="1169"/>
                  </a:lnTo>
                  <a:lnTo>
                    <a:pt x="20" y="1169"/>
                  </a:lnTo>
                  <a:lnTo>
                    <a:pt x="20" y="1169"/>
                  </a:lnTo>
                  <a:lnTo>
                    <a:pt x="20" y="1190"/>
                  </a:lnTo>
                  <a:lnTo>
                    <a:pt x="20" y="1169"/>
                  </a:lnTo>
                  <a:lnTo>
                    <a:pt x="20" y="1169"/>
                  </a:lnTo>
                  <a:lnTo>
                    <a:pt x="20" y="1190"/>
                  </a:lnTo>
                  <a:lnTo>
                    <a:pt x="20" y="1190"/>
                  </a:lnTo>
                  <a:lnTo>
                    <a:pt x="41" y="1190"/>
                  </a:lnTo>
                  <a:lnTo>
                    <a:pt x="41" y="1190"/>
                  </a:lnTo>
                  <a:lnTo>
                    <a:pt x="41" y="1190"/>
                  </a:lnTo>
                  <a:lnTo>
                    <a:pt x="41" y="1190"/>
                  </a:lnTo>
                  <a:lnTo>
                    <a:pt x="61" y="1210"/>
                  </a:lnTo>
                  <a:lnTo>
                    <a:pt x="61" y="1230"/>
                  </a:lnTo>
                  <a:lnTo>
                    <a:pt x="61" y="1230"/>
                  </a:lnTo>
                  <a:lnTo>
                    <a:pt x="82" y="1230"/>
                  </a:lnTo>
                  <a:lnTo>
                    <a:pt x="82" y="1230"/>
                  </a:lnTo>
                  <a:lnTo>
                    <a:pt x="82" y="1251"/>
                  </a:lnTo>
                  <a:lnTo>
                    <a:pt x="82" y="1272"/>
                  </a:lnTo>
                  <a:lnTo>
                    <a:pt x="102" y="1272"/>
                  </a:lnTo>
                  <a:lnTo>
                    <a:pt x="102" y="1272"/>
                  </a:lnTo>
                  <a:lnTo>
                    <a:pt x="102" y="1292"/>
                  </a:lnTo>
                  <a:lnTo>
                    <a:pt x="102" y="1292"/>
                  </a:lnTo>
                  <a:lnTo>
                    <a:pt x="102" y="1292"/>
                  </a:lnTo>
                  <a:lnTo>
                    <a:pt x="102" y="1292"/>
                  </a:lnTo>
                  <a:lnTo>
                    <a:pt x="102" y="1292"/>
                  </a:lnTo>
                  <a:lnTo>
                    <a:pt x="123" y="1292"/>
                  </a:lnTo>
                  <a:lnTo>
                    <a:pt x="123" y="1292"/>
                  </a:lnTo>
                  <a:lnTo>
                    <a:pt x="123" y="1292"/>
                  </a:lnTo>
                  <a:lnTo>
                    <a:pt x="123" y="1292"/>
                  </a:lnTo>
                  <a:lnTo>
                    <a:pt x="123" y="1292"/>
                  </a:lnTo>
                  <a:lnTo>
                    <a:pt x="123" y="1292"/>
                  </a:lnTo>
                  <a:lnTo>
                    <a:pt x="123" y="1292"/>
                  </a:lnTo>
                  <a:lnTo>
                    <a:pt x="123" y="1292"/>
                  </a:lnTo>
                  <a:lnTo>
                    <a:pt x="143" y="1292"/>
                  </a:lnTo>
                  <a:lnTo>
                    <a:pt x="143" y="1312"/>
                  </a:lnTo>
                  <a:lnTo>
                    <a:pt x="143" y="1312"/>
                  </a:lnTo>
                  <a:lnTo>
                    <a:pt x="143" y="1312"/>
                  </a:lnTo>
                  <a:lnTo>
                    <a:pt x="164" y="1312"/>
                  </a:lnTo>
                  <a:lnTo>
                    <a:pt x="164" y="1312"/>
                  </a:lnTo>
                  <a:lnTo>
                    <a:pt x="164" y="1312"/>
                  </a:lnTo>
                  <a:lnTo>
                    <a:pt x="185" y="1312"/>
                  </a:lnTo>
                  <a:close/>
                  <a:moveTo>
                    <a:pt x="1887" y="820"/>
                  </a:moveTo>
                  <a:lnTo>
                    <a:pt x="1866" y="820"/>
                  </a:lnTo>
                  <a:lnTo>
                    <a:pt x="1866" y="820"/>
                  </a:lnTo>
                  <a:lnTo>
                    <a:pt x="1866" y="820"/>
                  </a:lnTo>
                  <a:lnTo>
                    <a:pt x="1846" y="820"/>
                  </a:lnTo>
                  <a:lnTo>
                    <a:pt x="1846" y="820"/>
                  </a:lnTo>
                  <a:lnTo>
                    <a:pt x="1846" y="820"/>
                  </a:lnTo>
                  <a:lnTo>
                    <a:pt x="1846" y="820"/>
                  </a:lnTo>
                  <a:lnTo>
                    <a:pt x="1826" y="820"/>
                  </a:lnTo>
                  <a:lnTo>
                    <a:pt x="1826" y="820"/>
                  </a:lnTo>
                  <a:lnTo>
                    <a:pt x="1805" y="820"/>
                  </a:lnTo>
                  <a:lnTo>
                    <a:pt x="1805" y="820"/>
                  </a:lnTo>
                  <a:lnTo>
                    <a:pt x="1805" y="840"/>
                  </a:lnTo>
                  <a:lnTo>
                    <a:pt x="1805" y="840"/>
                  </a:lnTo>
                  <a:lnTo>
                    <a:pt x="1805" y="840"/>
                  </a:lnTo>
                  <a:lnTo>
                    <a:pt x="1805" y="840"/>
                  </a:lnTo>
                  <a:lnTo>
                    <a:pt x="1805" y="840"/>
                  </a:lnTo>
                  <a:lnTo>
                    <a:pt x="1805" y="861"/>
                  </a:lnTo>
                  <a:lnTo>
                    <a:pt x="1805" y="861"/>
                  </a:lnTo>
                  <a:lnTo>
                    <a:pt x="1826" y="861"/>
                  </a:lnTo>
                  <a:lnTo>
                    <a:pt x="1805" y="861"/>
                  </a:lnTo>
                  <a:lnTo>
                    <a:pt x="1826" y="861"/>
                  </a:lnTo>
                  <a:lnTo>
                    <a:pt x="1805" y="861"/>
                  </a:lnTo>
                  <a:lnTo>
                    <a:pt x="1805" y="861"/>
                  </a:lnTo>
                  <a:lnTo>
                    <a:pt x="1805" y="861"/>
                  </a:lnTo>
                  <a:lnTo>
                    <a:pt x="1805" y="861"/>
                  </a:lnTo>
                  <a:lnTo>
                    <a:pt x="1805" y="861"/>
                  </a:lnTo>
                  <a:lnTo>
                    <a:pt x="1805" y="882"/>
                  </a:lnTo>
                  <a:lnTo>
                    <a:pt x="1805" y="882"/>
                  </a:lnTo>
                  <a:lnTo>
                    <a:pt x="1805" y="882"/>
                  </a:lnTo>
                  <a:lnTo>
                    <a:pt x="1805" y="882"/>
                  </a:lnTo>
                  <a:lnTo>
                    <a:pt x="1805" y="882"/>
                  </a:lnTo>
                  <a:lnTo>
                    <a:pt x="1805" y="882"/>
                  </a:lnTo>
                  <a:lnTo>
                    <a:pt x="1826" y="882"/>
                  </a:lnTo>
                  <a:lnTo>
                    <a:pt x="1826" y="882"/>
                  </a:lnTo>
                  <a:lnTo>
                    <a:pt x="1826" y="882"/>
                  </a:lnTo>
                  <a:lnTo>
                    <a:pt x="1826" y="882"/>
                  </a:lnTo>
                  <a:lnTo>
                    <a:pt x="1805" y="902"/>
                  </a:lnTo>
                  <a:lnTo>
                    <a:pt x="1805" y="902"/>
                  </a:lnTo>
                  <a:lnTo>
                    <a:pt x="1826" y="902"/>
                  </a:lnTo>
                  <a:lnTo>
                    <a:pt x="1826" y="882"/>
                  </a:lnTo>
                  <a:lnTo>
                    <a:pt x="1846" y="882"/>
                  </a:lnTo>
                  <a:lnTo>
                    <a:pt x="1846" y="882"/>
                  </a:lnTo>
                  <a:lnTo>
                    <a:pt x="1846" y="882"/>
                  </a:lnTo>
                  <a:lnTo>
                    <a:pt x="1846" y="882"/>
                  </a:lnTo>
                  <a:lnTo>
                    <a:pt x="1846" y="882"/>
                  </a:lnTo>
                  <a:lnTo>
                    <a:pt x="1846" y="882"/>
                  </a:lnTo>
                  <a:lnTo>
                    <a:pt x="1846" y="882"/>
                  </a:lnTo>
                  <a:lnTo>
                    <a:pt x="1846" y="882"/>
                  </a:lnTo>
                  <a:lnTo>
                    <a:pt x="1846" y="882"/>
                  </a:lnTo>
                  <a:lnTo>
                    <a:pt x="1846" y="882"/>
                  </a:lnTo>
                  <a:lnTo>
                    <a:pt x="1846" y="882"/>
                  </a:lnTo>
                  <a:lnTo>
                    <a:pt x="1846" y="902"/>
                  </a:lnTo>
                  <a:lnTo>
                    <a:pt x="1866" y="902"/>
                  </a:lnTo>
                  <a:lnTo>
                    <a:pt x="1866" y="902"/>
                  </a:lnTo>
                  <a:lnTo>
                    <a:pt x="1866" y="902"/>
                  </a:lnTo>
                  <a:lnTo>
                    <a:pt x="1866" y="902"/>
                  </a:lnTo>
                  <a:lnTo>
                    <a:pt x="1866" y="902"/>
                  </a:lnTo>
                  <a:lnTo>
                    <a:pt x="1866" y="882"/>
                  </a:lnTo>
                  <a:lnTo>
                    <a:pt x="1866" y="882"/>
                  </a:lnTo>
                  <a:lnTo>
                    <a:pt x="1866" y="882"/>
                  </a:lnTo>
                  <a:lnTo>
                    <a:pt x="1866" y="882"/>
                  </a:lnTo>
                  <a:lnTo>
                    <a:pt x="1866" y="882"/>
                  </a:lnTo>
                  <a:lnTo>
                    <a:pt x="1866" y="882"/>
                  </a:lnTo>
                  <a:lnTo>
                    <a:pt x="1866" y="882"/>
                  </a:lnTo>
                  <a:lnTo>
                    <a:pt x="1866" y="861"/>
                  </a:lnTo>
                  <a:lnTo>
                    <a:pt x="1866" y="861"/>
                  </a:lnTo>
                  <a:lnTo>
                    <a:pt x="1866" y="861"/>
                  </a:lnTo>
                  <a:lnTo>
                    <a:pt x="1866" y="861"/>
                  </a:lnTo>
                  <a:lnTo>
                    <a:pt x="1866" y="861"/>
                  </a:lnTo>
                  <a:lnTo>
                    <a:pt x="1866" y="861"/>
                  </a:lnTo>
                  <a:lnTo>
                    <a:pt x="1866" y="840"/>
                  </a:lnTo>
                  <a:lnTo>
                    <a:pt x="1866" y="840"/>
                  </a:lnTo>
                  <a:lnTo>
                    <a:pt x="1887" y="861"/>
                  </a:lnTo>
                  <a:lnTo>
                    <a:pt x="1887" y="861"/>
                  </a:lnTo>
                  <a:lnTo>
                    <a:pt x="1887" y="861"/>
                  </a:lnTo>
                  <a:lnTo>
                    <a:pt x="1887" y="861"/>
                  </a:lnTo>
                  <a:lnTo>
                    <a:pt x="1887" y="861"/>
                  </a:lnTo>
                  <a:lnTo>
                    <a:pt x="1866" y="882"/>
                  </a:lnTo>
                  <a:lnTo>
                    <a:pt x="1887" y="882"/>
                  </a:lnTo>
                  <a:lnTo>
                    <a:pt x="1887" y="882"/>
                  </a:lnTo>
                  <a:lnTo>
                    <a:pt x="1887" y="882"/>
                  </a:lnTo>
                  <a:lnTo>
                    <a:pt x="1887" y="882"/>
                  </a:lnTo>
                  <a:lnTo>
                    <a:pt x="1908" y="882"/>
                  </a:lnTo>
                  <a:lnTo>
                    <a:pt x="1908" y="902"/>
                  </a:lnTo>
                  <a:lnTo>
                    <a:pt x="1908" y="902"/>
                  </a:lnTo>
                  <a:lnTo>
                    <a:pt x="1908" y="902"/>
                  </a:lnTo>
                  <a:lnTo>
                    <a:pt x="1908" y="902"/>
                  </a:lnTo>
                  <a:lnTo>
                    <a:pt x="1928" y="902"/>
                  </a:lnTo>
                  <a:lnTo>
                    <a:pt x="1928" y="902"/>
                  </a:lnTo>
                  <a:lnTo>
                    <a:pt x="1928" y="902"/>
                  </a:lnTo>
                  <a:lnTo>
                    <a:pt x="1928" y="882"/>
                  </a:lnTo>
                  <a:lnTo>
                    <a:pt x="1928" y="882"/>
                  </a:lnTo>
                  <a:lnTo>
                    <a:pt x="1928" y="882"/>
                  </a:lnTo>
                  <a:lnTo>
                    <a:pt x="1928" y="882"/>
                  </a:lnTo>
                  <a:lnTo>
                    <a:pt x="1928" y="882"/>
                  </a:lnTo>
                  <a:lnTo>
                    <a:pt x="1928" y="882"/>
                  </a:lnTo>
                  <a:lnTo>
                    <a:pt x="1908" y="882"/>
                  </a:lnTo>
                  <a:lnTo>
                    <a:pt x="1908" y="882"/>
                  </a:lnTo>
                  <a:lnTo>
                    <a:pt x="1908" y="861"/>
                  </a:lnTo>
                  <a:lnTo>
                    <a:pt x="1908" y="861"/>
                  </a:lnTo>
                  <a:lnTo>
                    <a:pt x="1908" y="861"/>
                  </a:lnTo>
                  <a:lnTo>
                    <a:pt x="1908" y="861"/>
                  </a:lnTo>
                  <a:lnTo>
                    <a:pt x="1908" y="861"/>
                  </a:lnTo>
                  <a:lnTo>
                    <a:pt x="1908" y="861"/>
                  </a:lnTo>
                  <a:lnTo>
                    <a:pt x="1908" y="840"/>
                  </a:lnTo>
                  <a:lnTo>
                    <a:pt x="1908" y="840"/>
                  </a:lnTo>
                  <a:lnTo>
                    <a:pt x="1908" y="840"/>
                  </a:lnTo>
                  <a:lnTo>
                    <a:pt x="1908" y="840"/>
                  </a:lnTo>
                  <a:lnTo>
                    <a:pt x="1928" y="840"/>
                  </a:lnTo>
                  <a:lnTo>
                    <a:pt x="1928" y="840"/>
                  </a:lnTo>
                  <a:lnTo>
                    <a:pt x="1928" y="820"/>
                  </a:lnTo>
                  <a:lnTo>
                    <a:pt x="1928" y="820"/>
                  </a:lnTo>
                  <a:lnTo>
                    <a:pt x="1928" y="800"/>
                  </a:lnTo>
                  <a:lnTo>
                    <a:pt x="1928" y="800"/>
                  </a:lnTo>
                  <a:lnTo>
                    <a:pt x="1928" y="800"/>
                  </a:lnTo>
                  <a:lnTo>
                    <a:pt x="1928" y="800"/>
                  </a:lnTo>
                  <a:lnTo>
                    <a:pt x="1928" y="800"/>
                  </a:lnTo>
                  <a:lnTo>
                    <a:pt x="1928" y="800"/>
                  </a:lnTo>
                  <a:lnTo>
                    <a:pt x="1928" y="800"/>
                  </a:lnTo>
                  <a:lnTo>
                    <a:pt x="1928" y="800"/>
                  </a:lnTo>
                  <a:lnTo>
                    <a:pt x="1928" y="800"/>
                  </a:lnTo>
                  <a:lnTo>
                    <a:pt x="1928" y="779"/>
                  </a:lnTo>
                  <a:lnTo>
                    <a:pt x="1928" y="800"/>
                  </a:lnTo>
                  <a:lnTo>
                    <a:pt x="1928" y="800"/>
                  </a:lnTo>
                  <a:lnTo>
                    <a:pt x="1908" y="800"/>
                  </a:lnTo>
                  <a:lnTo>
                    <a:pt x="1908" y="800"/>
                  </a:lnTo>
                  <a:lnTo>
                    <a:pt x="1908" y="800"/>
                  </a:lnTo>
                  <a:lnTo>
                    <a:pt x="1908" y="820"/>
                  </a:lnTo>
                  <a:lnTo>
                    <a:pt x="1908" y="820"/>
                  </a:lnTo>
                  <a:lnTo>
                    <a:pt x="1908" y="820"/>
                  </a:lnTo>
                  <a:lnTo>
                    <a:pt x="1887" y="820"/>
                  </a:lnTo>
                  <a:lnTo>
                    <a:pt x="1887" y="840"/>
                  </a:lnTo>
                  <a:lnTo>
                    <a:pt x="1887" y="820"/>
                  </a:lnTo>
                  <a:close/>
                  <a:moveTo>
                    <a:pt x="1990" y="594"/>
                  </a:moveTo>
                  <a:lnTo>
                    <a:pt x="1969" y="574"/>
                  </a:lnTo>
                  <a:lnTo>
                    <a:pt x="1969" y="574"/>
                  </a:lnTo>
                  <a:lnTo>
                    <a:pt x="1948" y="574"/>
                  </a:lnTo>
                  <a:lnTo>
                    <a:pt x="1928" y="574"/>
                  </a:lnTo>
                  <a:lnTo>
                    <a:pt x="1928" y="574"/>
                  </a:lnTo>
                  <a:lnTo>
                    <a:pt x="1908" y="594"/>
                  </a:lnTo>
                  <a:lnTo>
                    <a:pt x="1908" y="594"/>
                  </a:lnTo>
                  <a:lnTo>
                    <a:pt x="1908" y="594"/>
                  </a:lnTo>
                  <a:lnTo>
                    <a:pt x="1908" y="615"/>
                  </a:lnTo>
                  <a:lnTo>
                    <a:pt x="1928" y="615"/>
                  </a:lnTo>
                  <a:lnTo>
                    <a:pt x="1948" y="615"/>
                  </a:lnTo>
                  <a:lnTo>
                    <a:pt x="1948" y="615"/>
                  </a:lnTo>
                  <a:lnTo>
                    <a:pt x="1990" y="615"/>
                  </a:lnTo>
                  <a:lnTo>
                    <a:pt x="1990" y="594"/>
                  </a:lnTo>
                  <a:close/>
                  <a:moveTo>
                    <a:pt x="1661" y="512"/>
                  </a:moveTo>
                  <a:lnTo>
                    <a:pt x="1661" y="512"/>
                  </a:lnTo>
                  <a:lnTo>
                    <a:pt x="1661" y="512"/>
                  </a:lnTo>
                  <a:lnTo>
                    <a:pt x="1661" y="512"/>
                  </a:lnTo>
                  <a:lnTo>
                    <a:pt x="1661" y="512"/>
                  </a:lnTo>
                  <a:lnTo>
                    <a:pt x="1661" y="512"/>
                  </a:lnTo>
                  <a:lnTo>
                    <a:pt x="1641" y="512"/>
                  </a:lnTo>
                  <a:lnTo>
                    <a:pt x="1641" y="512"/>
                  </a:lnTo>
                  <a:lnTo>
                    <a:pt x="1641" y="512"/>
                  </a:lnTo>
                  <a:lnTo>
                    <a:pt x="1641" y="492"/>
                  </a:lnTo>
                  <a:lnTo>
                    <a:pt x="1620" y="492"/>
                  </a:lnTo>
                  <a:lnTo>
                    <a:pt x="1620" y="492"/>
                  </a:lnTo>
                  <a:lnTo>
                    <a:pt x="1600" y="533"/>
                  </a:lnTo>
                  <a:lnTo>
                    <a:pt x="1579" y="533"/>
                  </a:lnTo>
                  <a:lnTo>
                    <a:pt x="1579" y="554"/>
                  </a:lnTo>
                  <a:lnTo>
                    <a:pt x="1579" y="574"/>
                  </a:lnTo>
                  <a:lnTo>
                    <a:pt x="1579" y="574"/>
                  </a:lnTo>
                  <a:lnTo>
                    <a:pt x="1600" y="574"/>
                  </a:lnTo>
                  <a:lnTo>
                    <a:pt x="1600" y="574"/>
                  </a:lnTo>
                  <a:lnTo>
                    <a:pt x="1600" y="574"/>
                  </a:lnTo>
                  <a:lnTo>
                    <a:pt x="1600" y="574"/>
                  </a:lnTo>
                  <a:lnTo>
                    <a:pt x="1620" y="574"/>
                  </a:lnTo>
                  <a:lnTo>
                    <a:pt x="1620" y="594"/>
                  </a:lnTo>
                  <a:lnTo>
                    <a:pt x="1620" y="594"/>
                  </a:lnTo>
                  <a:lnTo>
                    <a:pt x="1620" y="594"/>
                  </a:lnTo>
                  <a:lnTo>
                    <a:pt x="1620" y="594"/>
                  </a:lnTo>
                  <a:lnTo>
                    <a:pt x="1620" y="594"/>
                  </a:lnTo>
                  <a:lnTo>
                    <a:pt x="1620" y="594"/>
                  </a:lnTo>
                  <a:lnTo>
                    <a:pt x="1620" y="594"/>
                  </a:lnTo>
                  <a:lnTo>
                    <a:pt x="1620" y="594"/>
                  </a:lnTo>
                  <a:lnTo>
                    <a:pt x="1641" y="594"/>
                  </a:lnTo>
                  <a:lnTo>
                    <a:pt x="1641" y="594"/>
                  </a:lnTo>
                  <a:lnTo>
                    <a:pt x="1641" y="594"/>
                  </a:lnTo>
                  <a:lnTo>
                    <a:pt x="1641" y="594"/>
                  </a:lnTo>
                  <a:lnTo>
                    <a:pt x="1661" y="574"/>
                  </a:lnTo>
                  <a:lnTo>
                    <a:pt x="1661" y="574"/>
                  </a:lnTo>
                  <a:lnTo>
                    <a:pt x="1661" y="574"/>
                  </a:lnTo>
                  <a:lnTo>
                    <a:pt x="1661" y="574"/>
                  </a:lnTo>
                  <a:lnTo>
                    <a:pt x="1661" y="574"/>
                  </a:lnTo>
                  <a:lnTo>
                    <a:pt x="1682" y="574"/>
                  </a:lnTo>
                  <a:lnTo>
                    <a:pt x="1682" y="574"/>
                  </a:lnTo>
                  <a:lnTo>
                    <a:pt x="1682" y="574"/>
                  </a:lnTo>
                  <a:lnTo>
                    <a:pt x="1661" y="554"/>
                  </a:lnTo>
                  <a:lnTo>
                    <a:pt x="1661" y="554"/>
                  </a:lnTo>
                  <a:lnTo>
                    <a:pt x="1661" y="554"/>
                  </a:lnTo>
                  <a:lnTo>
                    <a:pt x="1661" y="533"/>
                  </a:lnTo>
                  <a:lnTo>
                    <a:pt x="1661" y="533"/>
                  </a:lnTo>
                  <a:lnTo>
                    <a:pt x="1661" y="533"/>
                  </a:lnTo>
                  <a:lnTo>
                    <a:pt x="1661" y="533"/>
                  </a:lnTo>
                  <a:lnTo>
                    <a:pt x="1661" y="512"/>
                  </a:lnTo>
                  <a:close/>
                  <a:moveTo>
                    <a:pt x="1579" y="1887"/>
                  </a:moveTo>
                  <a:lnTo>
                    <a:pt x="1600" y="1887"/>
                  </a:lnTo>
                  <a:lnTo>
                    <a:pt x="1600" y="1887"/>
                  </a:lnTo>
                  <a:lnTo>
                    <a:pt x="1600" y="1887"/>
                  </a:lnTo>
                  <a:lnTo>
                    <a:pt x="1620" y="1887"/>
                  </a:lnTo>
                  <a:lnTo>
                    <a:pt x="1620" y="1887"/>
                  </a:lnTo>
                  <a:lnTo>
                    <a:pt x="1620" y="1887"/>
                  </a:lnTo>
                  <a:lnTo>
                    <a:pt x="1620" y="1866"/>
                  </a:lnTo>
                  <a:lnTo>
                    <a:pt x="1620" y="1866"/>
                  </a:lnTo>
                  <a:lnTo>
                    <a:pt x="1620" y="1866"/>
                  </a:lnTo>
                  <a:lnTo>
                    <a:pt x="1620" y="1866"/>
                  </a:lnTo>
                  <a:lnTo>
                    <a:pt x="1620" y="1866"/>
                  </a:lnTo>
                  <a:lnTo>
                    <a:pt x="1620" y="1866"/>
                  </a:lnTo>
                  <a:lnTo>
                    <a:pt x="1620" y="1866"/>
                  </a:lnTo>
                  <a:lnTo>
                    <a:pt x="1620" y="1866"/>
                  </a:lnTo>
                  <a:lnTo>
                    <a:pt x="1620" y="1866"/>
                  </a:lnTo>
                  <a:lnTo>
                    <a:pt x="1620" y="1866"/>
                  </a:lnTo>
                  <a:lnTo>
                    <a:pt x="1620" y="1866"/>
                  </a:lnTo>
                  <a:lnTo>
                    <a:pt x="1620" y="1866"/>
                  </a:lnTo>
                  <a:lnTo>
                    <a:pt x="1620" y="1866"/>
                  </a:lnTo>
                  <a:lnTo>
                    <a:pt x="1620" y="1846"/>
                  </a:lnTo>
                  <a:lnTo>
                    <a:pt x="1620" y="1846"/>
                  </a:lnTo>
                  <a:lnTo>
                    <a:pt x="1620" y="1846"/>
                  </a:lnTo>
                  <a:lnTo>
                    <a:pt x="1620" y="1825"/>
                  </a:lnTo>
                  <a:lnTo>
                    <a:pt x="1620" y="1825"/>
                  </a:lnTo>
                  <a:lnTo>
                    <a:pt x="1620" y="1825"/>
                  </a:lnTo>
                  <a:lnTo>
                    <a:pt x="1620" y="1825"/>
                  </a:lnTo>
                  <a:lnTo>
                    <a:pt x="1620" y="1805"/>
                  </a:lnTo>
                  <a:lnTo>
                    <a:pt x="1620" y="1805"/>
                  </a:lnTo>
                  <a:lnTo>
                    <a:pt x="1620" y="1805"/>
                  </a:lnTo>
                  <a:lnTo>
                    <a:pt x="1620" y="1805"/>
                  </a:lnTo>
                  <a:lnTo>
                    <a:pt x="1620" y="1805"/>
                  </a:lnTo>
                  <a:lnTo>
                    <a:pt x="1620" y="1805"/>
                  </a:lnTo>
                  <a:lnTo>
                    <a:pt x="1620" y="1805"/>
                  </a:lnTo>
                  <a:lnTo>
                    <a:pt x="1620" y="1805"/>
                  </a:lnTo>
                  <a:lnTo>
                    <a:pt x="1600" y="1805"/>
                  </a:lnTo>
                  <a:lnTo>
                    <a:pt x="1600" y="1805"/>
                  </a:lnTo>
                  <a:lnTo>
                    <a:pt x="1600" y="1784"/>
                  </a:lnTo>
                  <a:lnTo>
                    <a:pt x="1600" y="1784"/>
                  </a:lnTo>
                  <a:lnTo>
                    <a:pt x="1600" y="1784"/>
                  </a:lnTo>
                  <a:lnTo>
                    <a:pt x="1600" y="1784"/>
                  </a:lnTo>
                  <a:lnTo>
                    <a:pt x="1600" y="1784"/>
                  </a:lnTo>
                  <a:lnTo>
                    <a:pt x="1600" y="1784"/>
                  </a:lnTo>
                  <a:lnTo>
                    <a:pt x="1600" y="1784"/>
                  </a:lnTo>
                  <a:lnTo>
                    <a:pt x="1600" y="1784"/>
                  </a:lnTo>
                  <a:lnTo>
                    <a:pt x="1600" y="1764"/>
                  </a:lnTo>
                  <a:lnTo>
                    <a:pt x="1600" y="1764"/>
                  </a:lnTo>
                  <a:lnTo>
                    <a:pt x="1579" y="1764"/>
                  </a:lnTo>
                  <a:lnTo>
                    <a:pt x="1600" y="1764"/>
                  </a:lnTo>
                  <a:lnTo>
                    <a:pt x="1579" y="1764"/>
                  </a:lnTo>
                  <a:lnTo>
                    <a:pt x="1579" y="1764"/>
                  </a:lnTo>
                  <a:lnTo>
                    <a:pt x="1579" y="1764"/>
                  </a:lnTo>
                  <a:lnTo>
                    <a:pt x="1579" y="1743"/>
                  </a:lnTo>
                  <a:lnTo>
                    <a:pt x="1600" y="1743"/>
                  </a:lnTo>
                  <a:lnTo>
                    <a:pt x="1600" y="1743"/>
                  </a:lnTo>
                  <a:lnTo>
                    <a:pt x="1579" y="1743"/>
                  </a:lnTo>
                  <a:lnTo>
                    <a:pt x="1579" y="1723"/>
                  </a:lnTo>
                  <a:lnTo>
                    <a:pt x="1579" y="1723"/>
                  </a:lnTo>
                  <a:lnTo>
                    <a:pt x="1579" y="1723"/>
                  </a:lnTo>
                  <a:lnTo>
                    <a:pt x="1579" y="1702"/>
                  </a:lnTo>
                  <a:lnTo>
                    <a:pt x="1579" y="1682"/>
                  </a:lnTo>
                  <a:lnTo>
                    <a:pt x="1579" y="1682"/>
                  </a:lnTo>
                  <a:lnTo>
                    <a:pt x="1600" y="1682"/>
                  </a:lnTo>
                  <a:lnTo>
                    <a:pt x="1600" y="1682"/>
                  </a:lnTo>
                  <a:lnTo>
                    <a:pt x="1600" y="1682"/>
                  </a:lnTo>
                  <a:lnTo>
                    <a:pt x="1600" y="1682"/>
                  </a:lnTo>
                  <a:lnTo>
                    <a:pt x="1600" y="1661"/>
                  </a:lnTo>
                  <a:lnTo>
                    <a:pt x="1600" y="1661"/>
                  </a:lnTo>
                  <a:lnTo>
                    <a:pt x="1600" y="1661"/>
                  </a:lnTo>
                  <a:lnTo>
                    <a:pt x="1600" y="1661"/>
                  </a:lnTo>
                  <a:lnTo>
                    <a:pt x="1600" y="1661"/>
                  </a:lnTo>
                  <a:lnTo>
                    <a:pt x="1600" y="1661"/>
                  </a:lnTo>
                  <a:lnTo>
                    <a:pt x="1600" y="1641"/>
                  </a:lnTo>
                  <a:lnTo>
                    <a:pt x="1579" y="1641"/>
                  </a:lnTo>
                  <a:lnTo>
                    <a:pt x="1579" y="1641"/>
                  </a:lnTo>
                  <a:lnTo>
                    <a:pt x="1579" y="1641"/>
                  </a:lnTo>
                  <a:lnTo>
                    <a:pt x="1559" y="1641"/>
                  </a:lnTo>
                  <a:lnTo>
                    <a:pt x="1559" y="1620"/>
                  </a:lnTo>
                  <a:lnTo>
                    <a:pt x="1538" y="1620"/>
                  </a:lnTo>
                  <a:lnTo>
                    <a:pt x="1538" y="1620"/>
                  </a:lnTo>
                  <a:lnTo>
                    <a:pt x="1538" y="1620"/>
                  </a:lnTo>
                  <a:lnTo>
                    <a:pt x="1497" y="1600"/>
                  </a:lnTo>
                  <a:lnTo>
                    <a:pt x="1497" y="1600"/>
                  </a:lnTo>
                  <a:lnTo>
                    <a:pt x="1477" y="1600"/>
                  </a:lnTo>
                  <a:lnTo>
                    <a:pt x="1456" y="1620"/>
                  </a:lnTo>
                  <a:lnTo>
                    <a:pt x="1456" y="1620"/>
                  </a:lnTo>
                  <a:lnTo>
                    <a:pt x="1456" y="1600"/>
                  </a:lnTo>
                  <a:lnTo>
                    <a:pt x="1436" y="1579"/>
                  </a:lnTo>
                  <a:lnTo>
                    <a:pt x="1415" y="1579"/>
                  </a:lnTo>
                  <a:lnTo>
                    <a:pt x="1415" y="1579"/>
                  </a:lnTo>
                  <a:lnTo>
                    <a:pt x="1415" y="1579"/>
                  </a:lnTo>
                  <a:lnTo>
                    <a:pt x="1415" y="1579"/>
                  </a:lnTo>
                  <a:lnTo>
                    <a:pt x="1415" y="1559"/>
                  </a:lnTo>
                  <a:lnTo>
                    <a:pt x="1415" y="1559"/>
                  </a:lnTo>
                  <a:lnTo>
                    <a:pt x="1415" y="1559"/>
                  </a:lnTo>
                  <a:lnTo>
                    <a:pt x="1415" y="1559"/>
                  </a:lnTo>
                  <a:lnTo>
                    <a:pt x="1415" y="1559"/>
                  </a:lnTo>
                  <a:lnTo>
                    <a:pt x="1394" y="1538"/>
                  </a:lnTo>
                  <a:lnTo>
                    <a:pt x="1394" y="1538"/>
                  </a:lnTo>
                  <a:lnTo>
                    <a:pt x="1394" y="1559"/>
                  </a:lnTo>
                  <a:lnTo>
                    <a:pt x="1394" y="1559"/>
                  </a:lnTo>
                  <a:lnTo>
                    <a:pt x="1354" y="1559"/>
                  </a:lnTo>
                  <a:lnTo>
                    <a:pt x="1333" y="1559"/>
                  </a:lnTo>
                  <a:lnTo>
                    <a:pt x="1333" y="1559"/>
                  </a:lnTo>
                  <a:lnTo>
                    <a:pt x="1313" y="1559"/>
                  </a:lnTo>
                  <a:lnTo>
                    <a:pt x="1313" y="1559"/>
                  </a:lnTo>
                  <a:lnTo>
                    <a:pt x="1333" y="1559"/>
                  </a:lnTo>
                  <a:lnTo>
                    <a:pt x="1333" y="1538"/>
                  </a:lnTo>
                  <a:lnTo>
                    <a:pt x="1333" y="1538"/>
                  </a:lnTo>
                  <a:lnTo>
                    <a:pt x="1333" y="1538"/>
                  </a:lnTo>
                  <a:lnTo>
                    <a:pt x="1333" y="1538"/>
                  </a:lnTo>
                  <a:lnTo>
                    <a:pt x="1333" y="1538"/>
                  </a:lnTo>
                  <a:lnTo>
                    <a:pt x="1313" y="1538"/>
                  </a:lnTo>
                  <a:lnTo>
                    <a:pt x="1313" y="1538"/>
                  </a:lnTo>
                  <a:lnTo>
                    <a:pt x="1313" y="1538"/>
                  </a:lnTo>
                  <a:lnTo>
                    <a:pt x="1313" y="1538"/>
                  </a:lnTo>
                  <a:lnTo>
                    <a:pt x="1313" y="1538"/>
                  </a:lnTo>
                  <a:lnTo>
                    <a:pt x="1313" y="1538"/>
                  </a:lnTo>
                  <a:lnTo>
                    <a:pt x="1313" y="1518"/>
                  </a:lnTo>
                  <a:lnTo>
                    <a:pt x="1313" y="1518"/>
                  </a:lnTo>
                  <a:lnTo>
                    <a:pt x="1313" y="1518"/>
                  </a:lnTo>
                  <a:lnTo>
                    <a:pt x="1313" y="1518"/>
                  </a:lnTo>
                  <a:lnTo>
                    <a:pt x="1313" y="1518"/>
                  </a:lnTo>
                  <a:lnTo>
                    <a:pt x="1313" y="1497"/>
                  </a:lnTo>
                  <a:lnTo>
                    <a:pt x="1313" y="1497"/>
                  </a:lnTo>
                  <a:lnTo>
                    <a:pt x="1313" y="1497"/>
                  </a:lnTo>
                  <a:lnTo>
                    <a:pt x="1292" y="1497"/>
                  </a:lnTo>
                  <a:lnTo>
                    <a:pt x="1292" y="1497"/>
                  </a:lnTo>
                  <a:lnTo>
                    <a:pt x="1272" y="1497"/>
                  </a:lnTo>
                  <a:lnTo>
                    <a:pt x="1272" y="1476"/>
                  </a:lnTo>
                  <a:lnTo>
                    <a:pt x="1272" y="1476"/>
                  </a:lnTo>
                  <a:lnTo>
                    <a:pt x="1251" y="1497"/>
                  </a:lnTo>
                  <a:lnTo>
                    <a:pt x="1251" y="1497"/>
                  </a:lnTo>
                  <a:lnTo>
                    <a:pt x="1272" y="1497"/>
                  </a:lnTo>
                  <a:lnTo>
                    <a:pt x="1272" y="1497"/>
                  </a:lnTo>
                  <a:lnTo>
                    <a:pt x="1251" y="1497"/>
                  </a:lnTo>
                  <a:lnTo>
                    <a:pt x="1251" y="1497"/>
                  </a:lnTo>
                  <a:lnTo>
                    <a:pt x="1251" y="1497"/>
                  </a:lnTo>
                  <a:lnTo>
                    <a:pt x="1251" y="1518"/>
                  </a:lnTo>
                  <a:lnTo>
                    <a:pt x="1251" y="1518"/>
                  </a:lnTo>
                  <a:lnTo>
                    <a:pt x="1231" y="1518"/>
                  </a:lnTo>
                  <a:lnTo>
                    <a:pt x="1231" y="1497"/>
                  </a:lnTo>
                  <a:lnTo>
                    <a:pt x="1210" y="1476"/>
                  </a:lnTo>
                  <a:lnTo>
                    <a:pt x="1210" y="1456"/>
                  </a:lnTo>
                  <a:lnTo>
                    <a:pt x="1210" y="1456"/>
                  </a:lnTo>
                  <a:lnTo>
                    <a:pt x="1190" y="1456"/>
                  </a:lnTo>
                  <a:lnTo>
                    <a:pt x="1169" y="1456"/>
                  </a:lnTo>
                  <a:lnTo>
                    <a:pt x="1169" y="1456"/>
                  </a:lnTo>
                  <a:lnTo>
                    <a:pt x="1169" y="1456"/>
                  </a:lnTo>
                  <a:lnTo>
                    <a:pt x="1169" y="1456"/>
                  </a:lnTo>
                  <a:lnTo>
                    <a:pt x="1149" y="1456"/>
                  </a:lnTo>
                  <a:lnTo>
                    <a:pt x="1149" y="1476"/>
                  </a:lnTo>
                  <a:lnTo>
                    <a:pt x="1149" y="1456"/>
                  </a:lnTo>
                  <a:lnTo>
                    <a:pt x="1149" y="1456"/>
                  </a:lnTo>
                  <a:lnTo>
                    <a:pt x="1128" y="1456"/>
                  </a:lnTo>
                  <a:lnTo>
                    <a:pt x="1128" y="1456"/>
                  </a:lnTo>
                  <a:lnTo>
                    <a:pt x="1128" y="1456"/>
                  </a:lnTo>
                  <a:lnTo>
                    <a:pt x="1128" y="1456"/>
                  </a:lnTo>
                  <a:lnTo>
                    <a:pt x="1128" y="1456"/>
                  </a:lnTo>
                  <a:lnTo>
                    <a:pt x="1107" y="1456"/>
                  </a:lnTo>
                  <a:lnTo>
                    <a:pt x="1107" y="1456"/>
                  </a:lnTo>
                  <a:lnTo>
                    <a:pt x="1107" y="1456"/>
                  </a:lnTo>
                  <a:lnTo>
                    <a:pt x="1107" y="1456"/>
                  </a:lnTo>
                  <a:lnTo>
                    <a:pt x="1087" y="1436"/>
                  </a:lnTo>
                  <a:lnTo>
                    <a:pt x="1087" y="1436"/>
                  </a:lnTo>
                  <a:lnTo>
                    <a:pt x="1067" y="1456"/>
                  </a:lnTo>
                  <a:lnTo>
                    <a:pt x="1067" y="1436"/>
                  </a:lnTo>
                  <a:lnTo>
                    <a:pt x="1067" y="1456"/>
                  </a:lnTo>
                  <a:lnTo>
                    <a:pt x="1067" y="1456"/>
                  </a:lnTo>
                  <a:lnTo>
                    <a:pt x="1046" y="1456"/>
                  </a:lnTo>
                  <a:lnTo>
                    <a:pt x="1046" y="1436"/>
                  </a:lnTo>
                  <a:lnTo>
                    <a:pt x="1046" y="1436"/>
                  </a:lnTo>
                  <a:lnTo>
                    <a:pt x="1046" y="1456"/>
                  </a:lnTo>
                  <a:lnTo>
                    <a:pt x="1046" y="1456"/>
                  </a:lnTo>
                  <a:lnTo>
                    <a:pt x="1046" y="1436"/>
                  </a:lnTo>
                  <a:lnTo>
                    <a:pt x="1046" y="1436"/>
                  </a:lnTo>
                  <a:lnTo>
                    <a:pt x="1046" y="1436"/>
                  </a:lnTo>
                  <a:lnTo>
                    <a:pt x="1025" y="1436"/>
                  </a:lnTo>
                  <a:lnTo>
                    <a:pt x="1025" y="1436"/>
                  </a:lnTo>
                  <a:lnTo>
                    <a:pt x="1025" y="1436"/>
                  </a:lnTo>
                  <a:lnTo>
                    <a:pt x="1025" y="1436"/>
                  </a:lnTo>
                  <a:lnTo>
                    <a:pt x="1025" y="1436"/>
                  </a:lnTo>
                  <a:lnTo>
                    <a:pt x="1025" y="1436"/>
                  </a:lnTo>
                  <a:lnTo>
                    <a:pt x="1046" y="1415"/>
                  </a:lnTo>
                  <a:lnTo>
                    <a:pt x="1046" y="1415"/>
                  </a:lnTo>
                  <a:lnTo>
                    <a:pt x="1046" y="1415"/>
                  </a:lnTo>
                  <a:lnTo>
                    <a:pt x="1046" y="1415"/>
                  </a:lnTo>
                  <a:lnTo>
                    <a:pt x="1046" y="1415"/>
                  </a:lnTo>
                  <a:lnTo>
                    <a:pt x="1046" y="1415"/>
                  </a:lnTo>
                  <a:lnTo>
                    <a:pt x="1067" y="1415"/>
                  </a:lnTo>
                  <a:lnTo>
                    <a:pt x="1067" y="1415"/>
                  </a:lnTo>
                  <a:lnTo>
                    <a:pt x="1067" y="1415"/>
                  </a:lnTo>
                  <a:lnTo>
                    <a:pt x="1067" y="1415"/>
                  </a:lnTo>
                  <a:lnTo>
                    <a:pt x="1087" y="1415"/>
                  </a:lnTo>
                  <a:lnTo>
                    <a:pt x="1087" y="1415"/>
                  </a:lnTo>
                  <a:lnTo>
                    <a:pt x="1087" y="1415"/>
                  </a:lnTo>
                  <a:lnTo>
                    <a:pt x="1087" y="1415"/>
                  </a:lnTo>
                  <a:lnTo>
                    <a:pt x="1087" y="1415"/>
                  </a:lnTo>
                  <a:lnTo>
                    <a:pt x="1107" y="1415"/>
                  </a:lnTo>
                  <a:lnTo>
                    <a:pt x="1107" y="1415"/>
                  </a:lnTo>
                  <a:lnTo>
                    <a:pt x="1107" y="1415"/>
                  </a:lnTo>
                  <a:lnTo>
                    <a:pt x="1107" y="1415"/>
                  </a:lnTo>
                  <a:lnTo>
                    <a:pt x="1128" y="1415"/>
                  </a:lnTo>
                  <a:lnTo>
                    <a:pt x="1128" y="1415"/>
                  </a:lnTo>
                  <a:lnTo>
                    <a:pt x="1128" y="1415"/>
                  </a:lnTo>
                  <a:lnTo>
                    <a:pt x="1128" y="1415"/>
                  </a:lnTo>
                  <a:lnTo>
                    <a:pt x="1128" y="1394"/>
                  </a:lnTo>
                  <a:lnTo>
                    <a:pt x="1128" y="1394"/>
                  </a:lnTo>
                  <a:lnTo>
                    <a:pt x="1128" y="1394"/>
                  </a:lnTo>
                  <a:lnTo>
                    <a:pt x="1149" y="1394"/>
                  </a:lnTo>
                  <a:lnTo>
                    <a:pt x="1149" y="1394"/>
                  </a:lnTo>
                  <a:lnTo>
                    <a:pt x="1149" y="1394"/>
                  </a:lnTo>
                  <a:lnTo>
                    <a:pt x="1149" y="1394"/>
                  </a:lnTo>
                  <a:lnTo>
                    <a:pt x="1169" y="1394"/>
                  </a:lnTo>
                  <a:lnTo>
                    <a:pt x="1169" y="1394"/>
                  </a:lnTo>
                  <a:lnTo>
                    <a:pt x="1169" y="1394"/>
                  </a:lnTo>
                  <a:lnTo>
                    <a:pt x="1169" y="1374"/>
                  </a:lnTo>
                  <a:lnTo>
                    <a:pt x="1169" y="1374"/>
                  </a:lnTo>
                  <a:lnTo>
                    <a:pt x="1169" y="1374"/>
                  </a:lnTo>
                  <a:lnTo>
                    <a:pt x="1169" y="1374"/>
                  </a:lnTo>
                  <a:lnTo>
                    <a:pt x="1169" y="1374"/>
                  </a:lnTo>
                  <a:lnTo>
                    <a:pt x="1169" y="1374"/>
                  </a:lnTo>
                  <a:lnTo>
                    <a:pt x="1169" y="1374"/>
                  </a:lnTo>
                  <a:lnTo>
                    <a:pt x="1190" y="1374"/>
                  </a:lnTo>
                  <a:lnTo>
                    <a:pt x="1190" y="1374"/>
                  </a:lnTo>
                  <a:lnTo>
                    <a:pt x="1190" y="1374"/>
                  </a:lnTo>
                  <a:lnTo>
                    <a:pt x="1190" y="1374"/>
                  </a:lnTo>
                  <a:lnTo>
                    <a:pt x="1190" y="1374"/>
                  </a:lnTo>
                  <a:lnTo>
                    <a:pt x="1190" y="1354"/>
                  </a:lnTo>
                  <a:lnTo>
                    <a:pt x="1190" y="1354"/>
                  </a:lnTo>
                  <a:lnTo>
                    <a:pt x="1190" y="1354"/>
                  </a:lnTo>
                  <a:lnTo>
                    <a:pt x="1210" y="1333"/>
                  </a:lnTo>
                  <a:lnTo>
                    <a:pt x="1210" y="1333"/>
                  </a:lnTo>
                  <a:lnTo>
                    <a:pt x="1210" y="1333"/>
                  </a:lnTo>
                  <a:lnTo>
                    <a:pt x="1190" y="1333"/>
                  </a:lnTo>
                  <a:lnTo>
                    <a:pt x="1190" y="1333"/>
                  </a:lnTo>
                  <a:lnTo>
                    <a:pt x="1169" y="1354"/>
                  </a:lnTo>
                  <a:lnTo>
                    <a:pt x="1169" y="1354"/>
                  </a:lnTo>
                  <a:lnTo>
                    <a:pt x="1169" y="1354"/>
                  </a:lnTo>
                  <a:lnTo>
                    <a:pt x="1169" y="1333"/>
                  </a:lnTo>
                  <a:lnTo>
                    <a:pt x="1169" y="1333"/>
                  </a:lnTo>
                  <a:lnTo>
                    <a:pt x="1169" y="1333"/>
                  </a:lnTo>
                  <a:lnTo>
                    <a:pt x="1169" y="1333"/>
                  </a:lnTo>
                  <a:lnTo>
                    <a:pt x="1169" y="1312"/>
                  </a:lnTo>
                  <a:lnTo>
                    <a:pt x="1169" y="1312"/>
                  </a:lnTo>
                  <a:lnTo>
                    <a:pt x="1169" y="1312"/>
                  </a:lnTo>
                  <a:lnTo>
                    <a:pt x="1149" y="1312"/>
                  </a:lnTo>
                  <a:lnTo>
                    <a:pt x="1149" y="1312"/>
                  </a:lnTo>
                  <a:lnTo>
                    <a:pt x="1149" y="1312"/>
                  </a:lnTo>
                  <a:lnTo>
                    <a:pt x="1149" y="1312"/>
                  </a:lnTo>
                  <a:lnTo>
                    <a:pt x="1149" y="1312"/>
                  </a:lnTo>
                  <a:lnTo>
                    <a:pt x="1149" y="1312"/>
                  </a:lnTo>
                  <a:lnTo>
                    <a:pt x="1149" y="1312"/>
                  </a:lnTo>
                  <a:lnTo>
                    <a:pt x="1149" y="1312"/>
                  </a:lnTo>
                  <a:lnTo>
                    <a:pt x="1149" y="1292"/>
                  </a:lnTo>
                  <a:lnTo>
                    <a:pt x="1149" y="1292"/>
                  </a:lnTo>
                  <a:lnTo>
                    <a:pt x="1128" y="1292"/>
                  </a:lnTo>
                  <a:lnTo>
                    <a:pt x="1128" y="1292"/>
                  </a:lnTo>
                  <a:lnTo>
                    <a:pt x="1128" y="1292"/>
                  </a:lnTo>
                  <a:lnTo>
                    <a:pt x="1128" y="1272"/>
                  </a:lnTo>
                  <a:lnTo>
                    <a:pt x="1128" y="1272"/>
                  </a:lnTo>
                  <a:lnTo>
                    <a:pt x="1128" y="1292"/>
                  </a:lnTo>
                  <a:lnTo>
                    <a:pt x="1128" y="1292"/>
                  </a:lnTo>
                  <a:lnTo>
                    <a:pt x="1128" y="1292"/>
                  </a:lnTo>
                  <a:lnTo>
                    <a:pt x="1128" y="1292"/>
                  </a:lnTo>
                  <a:lnTo>
                    <a:pt x="1107" y="1272"/>
                  </a:lnTo>
                  <a:lnTo>
                    <a:pt x="1107" y="1272"/>
                  </a:lnTo>
                  <a:lnTo>
                    <a:pt x="1107" y="1251"/>
                  </a:lnTo>
                  <a:lnTo>
                    <a:pt x="1107" y="1230"/>
                  </a:lnTo>
                  <a:lnTo>
                    <a:pt x="1128" y="1230"/>
                  </a:lnTo>
                  <a:lnTo>
                    <a:pt x="1128" y="1230"/>
                  </a:lnTo>
                  <a:lnTo>
                    <a:pt x="1149" y="1230"/>
                  </a:lnTo>
                  <a:lnTo>
                    <a:pt x="1149" y="1230"/>
                  </a:lnTo>
                  <a:lnTo>
                    <a:pt x="1128" y="1230"/>
                  </a:lnTo>
                  <a:lnTo>
                    <a:pt x="1128" y="1210"/>
                  </a:lnTo>
                  <a:lnTo>
                    <a:pt x="1149" y="1210"/>
                  </a:lnTo>
                  <a:lnTo>
                    <a:pt x="1149" y="1210"/>
                  </a:lnTo>
                  <a:lnTo>
                    <a:pt x="1128" y="1210"/>
                  </a:lnTo>
                  <a:lnTo>
                    <a:pt x="1149" y="1210"/>
                  </a:lnTo>
                  <a:lnTo>
                    <a:pt x="1149" y="1210"/>
                  </a:lnTo>
                  <a:lnTo>
                    <a:pt x="1149" y="1210"/>
                  </a:lnTo>
                  <a:lnTo>
                    <a:pt x="1169" y="1210"/>
                  </a:lnTo>
                  <a:lnTo>
                    <a:pt x="1169" y="1210"/>
                  </a:lnTo>
                  <a:lnTo>
                    <a:pt x="1169" y="1210"/>
                  </a:lnTo>
                  <a:lnTo>
                    <a:pt x="1169" y="1210"/>
                  </a:lnTo>
                  <a:lnTo>
                    <a:pt x="1169" y="1210"/>
                  </a:lnTo>
                  <a:lnTo>
                    <a:pt x="1169" y="1210"/>
                  </a:lnTo>
                  <a:lnTo>
                    <a:pt x="1169" y="1210"/>
                  </a:lnTo>
                  <a:lnTo>
                    <a:pt x="1190" y="1210"/>
                  </a:lnTo>
                  <a:lnTo>
                    <a:pt x="1210" y="1210"/>
                  </a:lnTo>
                  <a:lnTo>
                    <a:pt x="1210" y="1230"/>
                  </a:lnTo>
                  <a:lnTo>
                    <a:pt x="1210" y="1230"/>
                  </a:lnTo>
                  <a:lnTo>
                    <a:pt x="1231" y="1230"/>
                  </a:lnTo>
                  <a:lnTo>
                    <a:pt x="1231" y="1251"/>
                  </a:lnTo>
                  <a:lnTo>
                    <a:pt x="1231" y="1251"/>
                  </a:lnTo>
                  <a:lnTo>
                    <a:pt x="1231" y="1251"/>
                  </a:lnTo>
                  <a:lnTo>
                    <a:pt x="1231" y="1272"/>
                  </a:lnTo>
                  <a:lnTo>
                    <a:pt x="1251" y="1272"/>
                  </a:lnTo>
                  <a:lnTo>
                    <a:pt x="1251" y="1272"/>
                  </a:lnTo>
                  <a:lnTo>
                    <a:pt x="1231" y="1272"/>
                  </a:lnTo>
                  <a:lnTo>
                    <a:pt x="1231" y="1292"/>
                  </a:lnTo>
                  <a:lnTo>
                    <a:pt x="1231" y="1272"/>
                  </a:lnTo>
                  <a:lnTo>
                    <a:pt x="1231" y="1272"/>
                  </a:lnTo>
                  <a:lnTo>
                    <a:pt x="1231" y="1272"/>
                  </a:lnTo>
                  <a:lnTo>
                    <a:pt x="1231" y="1292"/>
                  </a:lnTo>
                  <a:lnTo>
                    <a:pt x="1231" y="1292"/>
                  </a:lnTo>
                  <a:lnTo>
                    <a:pt x="1231" y="1292"/>
                  </a:lnTo>
                  <a:lnTo>
                    <a:pt x="1210" y="1312"/>
                  </a:lnTo>
                  <a:lnTo>
                    <a:pt x="1210" y="1292"/>
                  </a:lnTo>
                  <a:lnTo>
                    <a:pt x="1210" y="1292"/>
                  </a:lnTo>
                  <a:lnTo>
                    <a:pt x="1190" y="1292"/>
                  </a:lnTo>
                  <a:lnTo>
                    <a:pt x="1190" y="1292"/>
                  </a:lnTo>
                  <a:lnTo>
                    <a:pt x="1190" y="1292"/>
                  </a:lnTo>
                  <a:lnTo>
                    <a:pt x="1190" y="1312"/>
                  </a:lnTo>
                  <a:lnTo>
                    <a:pt x="1190" y="1312"/>
                  </a:lnTo>
                  <a:lnTo>
                    <a:pt x="1210" y="1312"/>
                  </a:lnTo>
                  <a:lnTo>
                    <a:pt x="1210" y="1312"/>
                  </a:lnTo>
                  <a:lnTo>
                    <a:pt x="1210" y="1312"/>
                  </a:lnTo>
                  <a:lnTo>
                    <a:pt x="1231" y="1312"/>
                  </a:lnTo>
                  <a:lnTo>
                    <a:pt x="1231" y="1312"/>
                  </a:lnTo>
                  <a:lnTo>
                    <a:pt x="1231" y="1312"/>
                  </a:lnTo>
                  <a:lnTo>
                    <a:pt x="1251" y="1312"/>
                  </a:lnTo>
                  <a:lnTo>
                    <a:pt x="1251" y="1292"/>
                  </a:lnTo>
                  <a:lnTo>
                    <a:pt x="1251" y="1292"/>
                  </a:lnTo>
                  <a:lnTo>
                    <a:pt x="1251" y="1292"/>
                  </a:lnTo>
                  <a:lnTo>
                    <a:pt x="1251" y="1292"/>
                  </a:lnTo>
                  <a:lnTo>
                    <a:pt x="1251" y="1292"/>
                  </a:lnTo>
                  <a:lnTo>
                    <a:pt x="1251" y="1292"/>
                  </a:lnTo>
                  <a:lnTo>
                    <a:pt x="1251" y="1292"/>
                  </a:lnTo>
                  <a:lnTo>
                    <a:pt x="1251" y="1292"/>
                  </a:lnTo>
                  <a:lnTo>
                    <a:pt x="1251" y="1292"/>
                  </a:lnTo>
                  <a:lnTo>
                    <a:pt x="1251" y="1292"/>
                  </a:lnTo>
                  <a:lnTo>
                    <a:pt x="1251" y="1292"/>
                  </a:lnTo>
                  <a:lnTo>
                    <a:pt x="1272" y="1272"/>
                  </a:lnTo>
                  <a:lnTo>
                    <a:pt x="1272" y="1272"/>
                  </a:lnTo>
                  <a:lnTo>
                    <a:pt x="1292" y="1272"/>
                  </a:lnTo>
                  <a:lnTo>
                    <a:pt x="1292" y="1272"/>
                  </a:lnTo>
                  <a:lnTo>
                    <a:pt x="1292" y="1251"/>
                  </a:lnTo>
                  <a:lnTo>
                    <a:pt x="1272" y="1230"/>
                  </a:lnTo>
                  <a:lnTo>
                    <a:pt x="1251" y="1210"/>
                  </a:lnTo>
                  <a:lnTo>
                    <a:pt x="1231" y="1190"/>
                  </a:lnTo>
                  <a:lnTo>
                    <a:pt x="1231" y="1190"/>
                  </a:lnTo>
                  <a:lnTo>
                    <a:pt x="1190" y="1148"/>
                  </a:lnTo>
                  <a:lnTo>
                    <a:pt x="1190" y="1148"/>
                  </a:lnTo>
                  <a:lnTo>
                    <a:pt x="1190" y="1128"/>
                  </a:lnTo>
                  <a:lnTo>
                    <a:pt x="1190" y="1128"/>
                  </a:lnTo>
                  <a:lnTo>
                    <a:pt x="1190" y="1128"/>
                  </a:lnTo>
                  <a:lnTo>
                    <a:pt x="1169" y="1128"/>
                  </a:lnTo>
                  <a:lnTo>
                    <a:pt x="1149" y="1128"/>
                  </a:lnTo>
                  <a:lnTo>
                    <a:pt x="1128" y="1108"/>
                  </a:lnTo>
                  <a:lnTo>
                    <a:pt x="1128" y="1108"/>
                  </a:lnTo>
                  <a:lnTo>
                    <a:pt x="1128" y="1108"/>
                  </a:lnTo>
                  <a:lnTo>
                    <a:pt x="1107" y="1087"/>
                  </a:lnTo>
                  <a:lnTo>
                    <a:pt x="1087" y="1046"/>
                  </a:lnTo>
                  <a:lnTo>
                    <a:pt x="1087" y="1046"/>
                  </a:lnTo>
                  <a:lnTo>
                    <a:pt x="1087" y="1046"/>
                  </a:lnTo>
                  <a:lnTo>
                    <a:pt x="1087" y="1026"/>
                  </a:lnTo>
                  <a:lnTo>
                    <a:pt x="1087" y="1026"/>
                  </a:lnTo>
                  <a:lnTo>
                    <a:pt x="1087" y="1026"/>
                  </a:lnTo>
                  <a:lnTo>
                    <a:pt x="1067" y="1005"/>
                  </a:lnTo>
                  <a:lnTo>
                    <a:pt x="1067" y="1005"/>
                  </a:lnTo>
                  <a:lnTo>
                    <a:pt x="1067" y="1005"/>
                  </a:lnTo>
                  <a:lnTo>
                    <a:pt x="1046" y="984"/>
                  </a:lnTo>
                  <a:lnTo>
                    <a:pt x="1046" y="984"/>
                  </a:lnTo>
                  <a:lnTo>
                    <a:pt x="1025" y="984"/>
                  </a:lnTo>
                  <a:lnTo>
                    <a:pt x="1025" y="964"/>
                  </a:lnTo>
                  <a:lnTo>
                    <a:pt x="1025" y="964"/>
                  </a:lnTo>
                  <a:lnTo>
                    <a:pt x="1025" y="964"/>
                  </a:lnTo>
                  <a:lnTo>
                    <a:pt x="1025" y="964"/>
                  </a:lnTo>
                  <a:lnTo>
                    <a:pt x="1025" y="964"/>
                  </a:lnTo>
                  <a:lnTo>
                    <a:pt x="1025" y="964"/>
                  </a:lnTo>
                  <a:lnTo>
                    <a:pt x="1025" y="964"/>
                  </a:lnTo>
                  <a:lnTo>
                    <a:pt x="1025" y="944"/>
                  </a:lnTo>
                  <a:lnTo>
                    <a:pt x="1005" y="944"/>
                  </a:lnTo>
                  <a:lnTo>
                    <a:pt x="1005" y="944"/>
                  </a:lnTo>
                  <a:lnTo>
                    <a:pt x="1005" y="944"/>
                  </a:lnTo>
                  <a:lnTo>
                    <a:pt x="985" y="944"/>
                  </a:lnTo>
                  <a:lnTo>
                    <a:pt x="985" y="923"/>
                  </a:lnTo>
                  <a:lnTo>
                    <a:pt x="985" y="923"/>
                  </a:lnTo>
                  <a:lnTo>
                    <a:pt x="985" y="923"/>
                  </a:lnTo>
                  <a:lnTo>
                    <a:pt x="985" y="923"/>
                  </a:lnTo>
                  <a:lnTo>
                    <a:pt x="985" y="902"/>
                  </a:lnTo>
                  <a:lnTo>
                    <a:pt x="964" y="902"/>
                  </a:lnTo>
                  <a:lnTo>
                    <a:pt x="964" y="882"/>
                  </a:lnTo>
                  <a:lnTo>
                    <a:pt x="964" y="882"/>
                  </a:lnTo>
                  <a:lnTo>
                    <a:pt x="964" y="882"/>
                  </a:lnTo>
                  <a:lnTo>
                    <a:pt x="964" y="840"/>
                  </a:lnTo>
                  <a:lnTo>
                    <a:pt x="964" y="840"/>
                  </a:lnTo>
                  <a:lnTo>
                    <a:pt x="985" y="800"/>
                  </a:lnTo>
                  <a:lnTo>
                    <a:pt x="985" y="800"/>
                  </a:lnTo>
                  <a:lnTo>
                    <a:pt x="985" y="779"/>
                  </a:lnTo>
                  <a:lnTo>
                    <a:pt x="985" y="779"/>
                  </a:lnTo>
                  <a:lnTo>
                    <a:pt x="985" y="779"/>
                  </a:lnTo>
                  <a:lnTo>
                    <a:pt x="985" y="779"/>
                  </a:lnTo>
                  <a:lnTo>
                    <a:pt x="964" y="758"/>
                  </a:lnTo>
                  <a:lnTo>
                    <a:pt x="964" y="758"/>
                  </a:lnTo>
                  <a:lnTo>
                    <a:pt x="964" y="758"/>
                  </a:lnTo>
                  <a:lnTo>
                    <a:pt x="964" y="758"/>
                  </a:lnTo>
                  <a:lnTo>
                    <a:pt x="964" y="738"/>
                  </a:lnTo>
                  <a:lnTo>
                    <a:pt x="964" y="738"/>
                  </a:lnTo>
                  <a:lnTo>
                    <a:pt x="964" y="738"/>
                  </a:lnTo>
                  <a:lnTo>
                    <a:pt x="964" y="738"/>
                  </a:lnTo>
                  <a:lnTo>
                    <a:pt x="964" y="738"/>
                  </a:lnTo>
                  <a:lnTo>
                    <a:pt x="985" y="738"/>
                  </a:lnTo>
                  <a:lnTo>
                    <a:pt x="985" y="738"/>
                  </a:lnTo>
                  <a:lnTo>
                    <a:pt x="985" y="738"/>
                  </a:lnTo>
                  <a:lnTo>
                    <a:pt x="985" y="738"/>
                  </a:lnTo>
                  <a:lnTo>
                    <a:pt x="985" y="718"/>
                  </a:lnTo>
                  <a:lnTo>
                    <a:pt x="985" y="718"/>
                  </a:lnTo>
                  <a:lnTo>
                    <a:pt x="985" y="718"/>
                  </a:lnTo>
                  <a:lnTo>
                    <a:pt x="985" y="718"/>
                  </a:lnTo>
                  <a:lnTo>
                    <a:pt x="985" y="718"/>
                  </a:lnTo>
                  <a:lnTo>
                    <a:pt x="985" y="718"/>
                  </a:lnTo>
                  <a:lnTo>
                    <a:pt x="985" y="718"/>
                  </a:lnTo>
                  <a:lnTo>
                    <a:pt x="985" y="718"/>
                  </a:lnTo>
                  <a:lnTo>
                    <a:pt x="985" y="718"/>
                  </a:lnTo>
                  <a:lnTo>
                    <a:pt x="1005" y="718"/>
                  </a:lnTo>
                  <a:lnTo>
                    <a:pt x="1005" y="718"/>
                  </a:lnTo>
                  <a:lnTo>
                    <a:pt x="1005" y="718"/>
                  </a:lnTo>
                  <a:lnTo>
                    <a:pt x="1005" y="718"/>
                  </a:lnTo>
                  <a:lnTo>
                    <a:pt x="1005" y="718"/>
                  </a:lnTo>
                  <a:lnTo>
                    <a:pt x="1005" y="718"/>
                  </a:lnTo>
                  <a:lnTo>
                    <a:pt x="1005" y="697"/>
                  </a:lnTo>
                  <a:lnTo>
                    <a:pt x="1005" y="718"/>
                  </a:lnTo>
                  <a:lnTo>
                    <a:pt x="1005" y="718"/>
                  </a:lnTo>
                  <a:lnTo>
                    <a:pt x="1005" y="697"/>
                  </a:lnTo>
                  <a:lnTo>
                    <a:pt x="1005" y="697"/>
                  </a:lnTo>
                  <a:lnTo>
                    <a:pt x="1005" y="697"/>
                  </a:lnTo>
                  <a:lnTo>
                    <a:pt x="1005" y="676"/>
                  </a:lnTo>
                  <a:lnTo>
                    <a:pt x="1025" y="676"/>
                  </a:lnTo>
                  <a:lnTo>
                    <a:pt x="1025" y="676"/>
                  </a:lnTo>
                  <a:lnTo>
                    <a:pt x="1025" y="676"/>
                  </a:lnTo>
                  <a:lnTo>
                    <a:pt x="1025" y="676"/>
                  </a:lnTo>
                  <a:lnTo>
                    <a:pt x="1025" y="676"/>
                  </a:lnTo>
                  <a:lnTo>
                    <a:pt x="1025" y="676"/>
                  </a:lnTo>
                  <a:lnTo>
                    <a:pt x="1046" y="676"/>
                  </a:lnTo>
                  <a:lnTo>
                    <a:pt x="1046" y="676"/>
                  </a:lnTo>
                  <a:lnTo>
                    <a:pt x="1046" y="656"/>
                  </a:lnTo>
                  <a:lnTo>
                    <a:pt x="1046" y="656"/>
                  </a:lnTo>
                  <a:lnTo>
                    <a:pt x="1046" y="656"/>
                  </a:lnTo>
                  <a:lnTo>
                    <a:pt x="1046" y="656"/>
                  </a:lnTo>
                  <a:lnTo>
                    <a:pt x="1067" y="656"/>
                  </a:lnTo>
                  <a:lnTo>
                    <a:pt x="1067" y="656"/>
                  </a:lnTo>
                  <a:lnTo>
                    <a:pt x="1067" y="676"/>
                  </a:lnTo>
                  <a:lnTo>
                    <a:pt x="1067" y="676"/>
                  </a:lnTo>
                  <a:lnTo>
                    <a:pt x="1067" y="676"/>
                  </a:lnTo>
                  <a:lnTo>
                    <a:pt x="1067" y="676"/>
                  </a:lnTo>
                  <a:lnTo>
                    <a:pt x="1087" y="676"/>
                  </a:lnTo>
                  <a:lnTo>
                    <a:pt x="1087" y="676"/>
                  </a:lnTo>
                  <a:lnTo>
                    <a:pt x="1087" y="697"/>
                  </a:lnTo>
                  <a:lnTo>
                    <a:pt x="1087" y="697"/>
                  </a:lnTo>
                  <a:lnTo>
                    <a:pt x="1067" y="697"/>
                  </a:lnTo>
                  <a:lnTo>
                    <a:pt x="1067" y="697"/>
                  </a:lnTo>
                  <a:lnTo>
                    <a:pt x="1067" y="697"/>
                  </a:lnTo>
                  <a:lnTo>
                    <a:pt x="1046" y="718"/>
                  </a:lnTo>
                  <a:lnTo>
                    <a:pt x="1025" y="718"/>
                  </a:lnTo>
                  <a:lnTo>
                    <a:pt x="1046" y="718"/>
                  </a:lnTo>
                  <a:lnTo>
                    <a:pt x="1046" y="738"/>
                  </a:lnTo>
                  <a:lnTo>
                    <a:pt x="1046" y="738"/>
                  </a:lnTo>
                  <a:lnTo>
                    <a:pt x="1046" y="738"/>
                  </a:lnTo>
                  <a:lnTo>
                    <a:pt x="1046" y="738"/>
                  </a:lnTo>
                  <a:lnTo>
                    <a:pt x="1046" y="738"/>
                  </a:lnTo>
                  <a:lnTo>
                    <a:pt x="1067" y="758"/>
                  </a:lnTo>
                  <a:lnTo>
                    <a:pt x="1067" y="758"/>
                  </a:lnTo>
                  <a:lnTo>
                    <a:pt x="1067" y="758"/>
                  </a:lnTo>
                  <a:lnTo>
                    <a:pt x="1067" y="758"/>
                  </a:lnTo>
                  <a:lnTo>
                    <a:pt x="1087" y="758"/>
                  </a:lnTo>
                  <a:lnTo>
                    <a:pt x="1087" y="758"/>
                  </a:lnTo>
                  <a:lnTo>
                    <a:pt x="1107" y="779"/>
                  </a:lnTo>
                  <a:lnTo>
                    <a:pt x="1107" y="779"/>
                  </a:lnTo>
                  <a:lnTo>
                    <a:pt x="1128" y="779"/>
                  </a:lnTo>
                  <a:lnTo>
                    <a:pt x="1128" y="779"/>
                  </a:lnTo>
                  <a:lnTo>
                    <a:pt x="1128" y="779"/>
                  </a:lnTo>
                  <a:lnTo>
                    <a:pt x="1128" y="779"/>
                  </a:lnTo>
                  <a:lnTo>
                    <a:pt x="1149" y="800"/>
                  </a:lnTo>
                  <a:lnTo>
                    <a:pt x="1169" y="800"/>
                  </a:lnTo>
                  <a:lnTo>
                    <a:pt x="1169" y="800"/>
                  </a:lnTo>
                  <a:lnTo>
                    <a:pt x="1169" y="800"/>
                  </a:lnTo>
                  <a:lnTo>
                    <a:pt x="1190" y="800"/>
                  </a:lnTo>
                  <a:lnTo>
                    <a:pt x="1190" y="800"/>
                  </a:lnTo>
                  <a:lnTo>
                    <a:pt x="1210" y="800"/>
                  </a:lnTo>
                  <a:lnTo>
                    <a:pt x="1210" y="820"/>
                  </a:lnTo>
                  <a:lnTo>
                    <a:pt x="1210" y="840"/>
                  </a:lnTo>
                  <a:lnTo>
                    <a:pt x="1210" y="861"/>
                  </a:lnTo>
                  <a:lnTo>
                    <a:pt x="1210" y="861"/>
                  </a:lnTo>
                  <a:lnTo>
                    <a:pt x="1231" y="882"/>
                  </a:lnTo>
                  <a:lnTo>
                    <a:pt x="1231" y="882"/>
                  </a:lnTo>
                  <a:lnTo>
                    <a:pt x="1231" y="882"/>
                  </a:lnTo>
                  <a:lnTo>
                    <a:pt x="1231" y="902"/>
                  </a:lnTo>
                  <a:lnTo>
                    <a:pt x="1251" y="902"/>
                  </a:lnTo>
                  <a:lnTo>
                    <a:pt x="1251" y="902"/>
                  </a:lnTo>
                  <a:lnTo>
                    <a:pt x="1251" y="902"/>
                  </a:lnTo>
                  <a:lnTo>
                    <a:pt x="1251" y="902"/>
                  </a:lnTo>
                  <a:lnTo>
                    <a:pt x="1251" y="923"/>
                  </a:lnTo>
                  <a:lnTo>
                    <a:pt x="1251" y="923"/>
                  </a:lnTo>
                  <a:lnTo>
                    <a:pt x="1251" y="923"/>
                  </a:lnTo>
                  <a:lnTo>
                    <a:pt x="1272" y="923"/>
                  </a:lnTo>
                  <a:lnTo>
                    <a:pt x="1272" y="923"/>
                  </a:lnTo>
                  <a:lnTo>
                    <a:pt x="1333" y="923"/>
                  </a:lnTo>
                  <a:lnTo>
                    <a:pt x="1354" y="923"/>
                  </a:lnTo>
                  <a:lnTo>
                    <a:pt x="1374" y="923"/>
                  </a:lnTo>
                  <a:lnTo>
                    <a:pt x="1374" y="923"/>
                  </a:lnTo>
                  <a:lnTo>
                    <a:pt x="1374" y="923"/>
                  </a:lnTo>
                  <a:lnTo>
                    <a:pt x="1374" y="923"/>
                  </a:lnTo>
                  <a:lnTo>
                    <a:pt x="1354" y="923"/>
                  </a:lnTo>
                  <a:lnTo>
                    <a:pt x="1354" y="923"/>
                  </a:lnTo>
                  <a:lnTo>
                    <a:pt x="1354" y="923"/>
                  </a:lnTo>
                  <a:lnTo>
                    <a:pt x="1354" y="902"/>
                  </a:lnTo>
                  <a:lnTo>
                    <a:pt x="1354" y="902"/>
                  </a:lnTo>
                  <a:lnTo>
                    <a:pt x="1354" y="902"/>
                  </a:lnTo>
                  <a:lnTo>
                    <a:pt x="1354" y="902"/>
                  </a:lnTo>
                  <a:lnTo>
                    <a:pt x="1313" y="902"/>
                  </a:lnTo>
                  <a:lnTo>
                    <a:pt x="1292" y="882"/>
                  </a:lnTo>
                  <a:lnTo>
                    <a:pt x="1272" y="882"/>
                  </a:lnTo>
                  <a:lnTo>
                    <a:pt x="1251" y="861"/>
                  </a:lnTo>
                  <a:lnTo>
                    <a:pt x="1251" y="840"/>
                  </a:lnTo>
                  <a:lnTo>
                    <a:pt x="1251" y="840"/>
                  </a:lnTo>
                  <a:lnTo>
                    <a:pt x="1251" y="840"/>
                  </a:lnTo>
                  <a:lnTo>
                    <a:pt x="1231" y="840"/>
                  </a:lnTo>
                  <a:lnTo>
                    <a:pt x="1231" y="840"/>
                  </a:lnTo>
                  <a:lnTo>
                    <a:pt x="1231" y="840"/>
                  </a:lnTo>
                  <a:lnTo>
                    <a:pt x="1231" y="840"/>
                  </a:lnTo>
                  <a:lnTo>
                    <a:pt x="1231" y="820"/>
                  </a:lnTo>
                  <a:lnTo>
                    <a:pt x="1231" y="820"/>
                  </a:lnTo>
                  <a:lnTo>
                    <a:pt x="1231" y="820"/>
                  </a:lnTo>
                  <a:lnTo>
                    <a:pt x="1231" y="800"/>
                  </a:lnTo>
                  <a:lnTo>
                    <a:pt x="1231" y="779"/>
                  </a:lnTo>
                  <a:lnTo>
                    <a:pt x="1251" y="779"/>
                  </a:lnTo>
                  <a:lnTo>
                    <a:pt x="1272" y="779"/>
                  </a:lnTo>
                  <a:lnTo>
                    <a:pt x="1292" y="800"/>
                  </a:lnTo>
                  <a:lnTo>
                    <a:pt x="1313" y="800"/>
                  </a:lnTo>
                  <a:lnTo>
                    <a:pt x="1313" y="800"/>
                  </a:lnTo>
                  <a:lnTo>
                    <a:pt x="1333" y="800"/>
                  </a:lnTo>
                  <a:lnTo>
                    <a:pt x="1374" y="840"/>
                  </a:lnTo>
                  <a:lnTo>
                    <a:pt x="1374" y="840"/>
                  </a:lnTo>
                  <a:lnTo>
                    <a:pt x="1374" y="840"/>
                  </a:lnTo>
                  <a:lnTo>
                    <a:pt x="1374" y="840"/>
                  </a:lnTo>
                  <a:lnTo>
                    <a:pt x="1374" y="840"/>
                  </a:lnTo>
                  <a:lnTo>
                    <a:pt x="1374" y="840"/>
                  </a:lnTo>
                  <a:lnTo>
                    <a:pt x="1374" y="861"/>
                  </a:lnTo>
                  <a:lnTo>
                    <a:pt x="1374" y="861"/>
                  </a:lnTo>
                  <a:lnTo>
                    <a:pt x="1374" y="861"/>
                  </a:lnTo>
                  <a:lnTo>
                    <a:pt x="1394" y="882"/>
                  </a:lnTo>
                  <a:lnTo>
                    <a:pt x="1394" y="882"/>
                  </a:lnTo>
                  <a:lnTo>
                    <a:pt x="1394" y="882"/>
                  </a:lnTo>
                  <a:lnTo>
                    <a:pt x="1394" y="882"/>
                  </a:lnTo>
                  <a:lnTo>
                    <a:pt x="1394" y="882"/>
                  </a:lnTo>
                  <a:lnTo>
                    <a:pt x="1415" y="882"/>
                  </a:lnTo>
                  <a:lnTo>
                    <a:pt x="1415" y="882"/>
                  </a:lnTo>
                  <a:lnTo>
                    <a:pt x="1415" y="882"/>
                  </a:lnTo>
                  <a:lnTo>
                    <a:pt x="1415" y="882"/>
                  </a:lnTo>
                  <a:lnTo>
                    <a:pt x="1415" y="902"/>
                  </a:lnTo>
                  <a:lnTo>
                    <a:pt x="1415" y="902"/>
                  </a:lnTo>
                  <a:lnTo>
                    <a:pt x="1436" y="902"/>
                  </a:lnTo>
                  <a:lnTo>
                    <a:pt x="1436" y="902"/>
                  </a:lnTo>
                  <a:lnTo>
                    <a:pt x="1436" y="902"/>
                  </a:lnTo>
                  <a:lnTo>
                    <a:pt x="1436" y="902"/>
                  </a:lnTo>
                  <a:lnTo>
                    <a:pt x="1436" y="902"/>
                  </a:lnTo>
                  <a:lnTo>
                    <a:pt x="1436" y="902"/>
                  </a:lnTo>
                  <a:lnTo>
                    <a:pt x="1456" y="902"/>
                  </a:lnTo>
                  <a:lnTo>
                    <a:pt x="1456" y="902"/>
                  </a:lnTo>
                  <a:lnTo>
                    <a:pt x="1456" y="902"/>
                  </a:lnTo>
                  <a:lnTo>
                    <a:pt x="1456" y="902"/>
                  </a:lnTo>
                  <a:lnTo>
                    <a:pt x="1456" y="882"/>
                  </a:lnTo>
                  <a:lnTo>
                    <a:pt x="1456" y="882"/>
                  </a:lnTo>
                  <a:lnTo>
                    <a:pt x="1456" y="882"/>
                  </a:lnTo>
                  <a:lnTo>
                    <a:pt x="1456" y="882"/>
                  </a:lnTo>
                  <a:lnTo>
                    <a:pt x="1456" y="882"/>
                  </a:lnTo>
                  <a:lnTo>
                    <a:pt x="1456" y="861"/>
                  </a:lnTo>
                  <a:lnTo>
                    <a:pt x="1456" y="861"/>
                  </a:lnTo>
                  <a:lnTo>
                    <a:pt x="1456" y="861"/>
                  </a:lnTo>
                  <a:lnTo>
                    <a:pt x="1456" y="861"/>
                  </a:lnTo>
                  <a:lnTo>
                    <a:pt x="1456" y="861"/>
                  </a:lnTo>
                  <a:lnTo>
                    <a:pt x="1456" y="861"/>
                  </a:lnTo>
                  <a:lnTo>
                    <a:pt x="1456" y="861"/>
                  </a:lnTo>
                  <a:lnTo>
                    <a:pt x="1456" y="861"/>
                  </a:lnTo>
                  <a:lnTo>
                    <a:pt x="1456" y="861"/>
                  </a:lnTo>
                  <a:lnTo>
                    <a:pt x="1456" y="861"/>
                  </a:lnTo>
                  <a:lnTo>
                    <a:pt x="1456" y="861"/>
                  </a:lnTo>
                  <a:lnTo>
                    <a:pt x="1456" y="861"/>
                  </a:lnTo>
                  <a:lnTo>
                    <a:pt x="1456" y="840"/>
                  </a:lnTo>
                  <a:lnTo>
                    <a:pt x="1456" y="840"/>
                  </a:lnTo>
                  <a:lnTo>
                    <a:pt x="1436" y="840"/>
                  </a:lnTo>
                  <a:lnTo>
                    <a:pt x="1436" y="840"/>
                  </a:lnTo>
                  <a:lnTo>
                    <a:pt x="1436" y="840"/>
                  </a:lnTo>
                  <a:lnTo>
                    <a:pt x="1436" y="840"/>
                  </a:lnTo>
                  <a:lnTo>
                    <a:pt x="1436" y="820"/>
                  </a:lnTo>
                  <a:lnTo>
                    <a:pt x="1436" y="820"/>
                  </a:lnTo>
                  <a:lnTo>
                    <a:pt x="1436" y="820"/>
                  </a:lnTo>
                  <a:lnTo>
                    <a:pt x="1415" y="820"/>
                  </a:lnTo>
                  <a:lnTo>
                    <a:pt x="1415" y="820"/>
                  </a:lnTo>
                  <a:lnTo>
                    <a:pt x="1415" y="800"/>
                  </a:lnTo>
                  <a:lnTo>
                    <a:pt x="1394" y="800"/>
                  </a:lnTo>
                  <a:lnTo>
                    <a:pt x="1394" y="800"/>
                  </a:lnTo>
                  <a:lnTo>
                    <a:pt x="1374" y="800"/>
                  </a:lnTo>
                  <a:lnTo>
                    <a:pt x="1374" y="800"/>
                  </a:lnTo>
                  <a:lnTo>
                    <a:pt x="1374" y="800"/>
                  </a:lnTo>
                  <a:lnTo>
                    <a:pt x="1354" y="800"/>
                  </a:lnTo>
                  <a:lnTo>
                    <a:pt x="1354" y="779"/>
                  </a:lnTo>
                  <a:lnTo>
                    <a:pt x="1354" y="779"/>
                  </a:lnTo>
                  <a:lnTo>
                    <a:pt x="1354" y="779"/>
                  </a:lnTo>
                  <a:lnTo>
                    <a:pt x="1333" y="779"/>
                  </a:lnTo>
                  <a:lnTo>
                    <a:pt x="1333" y="758"/>
                  </a:lnTo>
                  <a:lnTo>
                    <a:pt x="1333" y="758"/>
                  </a:lnTo>
                  <a:lnTo>
                    <a:pt x="1333" y="758"/>
                  </a:lnTo>
                  <a:lnTo>
                    <a:pt x="1333" y="738"/>
                  </a:lnTo>
                  <a:lnTo>
                    <a:pt x="1333" y="738"/>
                  </a:lnTo>
                  <a:lnTo>
                    <a:pt x="1333" y="738"/>
                  </a:lnTo>
                  <a:lnTo>
                    <a:pt x="1333" y="738"/>
                  </a:lnTo>
                  <a:lnTo>
                    <a:pt x="1354" y="738"/>
                  </a:lnTo>
                  <a:lnTo>
                    <a:pt x="1354" y="738"/>
                  </a:lnTo>
                  <a:lnTo>
                    <a:pt x="1374" y="718"/>
                  </a:lnTo>
                  <a:lnTo>
                    <a:pt x="1374" y="718"/>
                  </a:lnTo>
                  <a:lnTo>
                    <a:pt x="1394" y="718"/>
                  </a:lnTo>
                  <a:lnTo>
                    <a:pt x="1415" y="718"/>
                  </a:lnTo>
                  <a:lnTo>
                    <a:pt x="1415" y="718"/>
                  </a:lnTo>
                  <a:lnTo>
                    <a:pt x="1415" y="718"/>
                  </a:lnTo>
                  <a:lnTo>
                    <a:pt x="1436" y="738"/>
                  </a:lnTo>
                  <a:lnTo>
                    <a:pt x="1436" y="738"/>
                  </a:lnTo>
                  <a:lnTo>
                    <a:pt x="1456" y="738"/>
                  </a:lnTo>
                  <a:lnTo>
                    <a:pt x="1477" y="738"/>
                  </a:lnTo>
                  <a:lnTo>
                    <a:pt x="1497" y="758"/>
                  </a:lnTo>
                  <a:lnTo>
                    <a:pt x="1497" y="758"/>
                  </a:lnTo>
                  <a:lnTo>
                    <a:pt x="1518" y="779"/>
                  </a:lnTo>
                  <a:lnTo>
                    <a:pt x="1518" y="779"/>
                  </a:lnTo>
                  <a:lnTo>
                    <a:pt x="1518" y="779"/>
                  </a:lnTo>
                  <a:lnTo>
                    <a:pt x="1538" y="800"/>
                  </a:lnTo>
                  <a:lnTo>
                    <a:pt x="1538" y="800"/>
                  </a:lnTo>
                  <a:lnTo>
                    <a:pt x="1538" y="800"/>
                  </a:lnTo>
                  <a:lnTo>
                    <a:pt x="1538" y="800"/>
                  </a:lnTo>
                  <a:lnTo>
                    <a:pt x="1559" y="800"/>
                  </a:lnTo>
                  <a:lnTo>
                    <a:pt x="1559" y="800"/>
                  </a:lnTo>
                  <a:lnTo>
                    <a:pt x="1579" y="800"/>
                  </a:lnTo>
                  <a:lnTo>
                    <a:pt x="1579" y="779"/>
                  </a:lnTo>
                  <a:lnTo>
                    <a:pt x="1538" y="758"/>
                  </a:lnTo>
                  <a:lnTo>
                    <a:pt x="1518" y="738"/>
                  </a:lnTo>
                  <a:lnTo>
                    <a:pt x="1518" y="738"/>
                  </a:lnTo>
                  <a:lnTo>
                    <a:pt x="1497" y="738"/>
                  </a:lnTo>
                  <a:lnTo>
                    <a:pt x="1497" y="738"/>
                  </a:lnTo>
                  <a:lnTo>
                    <a:pt x="1497" y="718"/>
                  </a:lnTo>
                  <a:lnTo>
                    <a:pt x="1497" y="718"/>
                  </a:lnTo>
                  <a:lnTo>
                    <a:pt x="1497" y="718"/>
                  </a:lnTo>
                  <a:lnTo>
                    <a:pt x="1477" y="718"/>
                  </a:lnTo>
                  <a:lnTo>
                    <a:pt x="1477" y="718"/>
                  </a:lnTo>
                  <a:lnTo>
                    <a:pt x="1477" y="718"/>
                  </a:lnTo>
                  <a:lnTo>
                    <a:pt x="1456" y="718"/>
                  </a:lnTo>
                  <a:lnTo>
                    <a:pt x="1456" y="718"/>
                  </a:lnTo>
                  <a:lnTo>
                    <a:pt x="1456" y="697"/>
                  </a:lnTo>
                  <a:lnTo>
                    <a:pt x="1436" y="697"/>
                  </a:lnTo>
                  <a:lnTo>
                    <a:pt x="1436" y="676"/>
                  </a:lnTo>
                  <a:lnTo>
                    <a:pt x="1415" y="676"/>
                  </a:lnTo>
                  <a:lnTo>
                    <a:pt x="1436" y="697"/>
                  </a:lnTo>
                  <a:lnTo>
                    <a:pt x="1415" y="697"/>
                  </a:lnTo>
                  <a:lnTo>
                    <a:pt x="1436" y="697"/>
                  </a:lnTo>
                  <a:lnTo>
                    <a:pt x="1436" y="697"/>
                  </a:lnTo>
                  <a:lnTo>
                    <a:pt x="1436" y="718"/>
                  </a:lnTo>
                  <a:lnTo>
                    <a:pt x="1436" y="718"/>
                  </a:lnTo>
                  <a:lnTo>
                    <a:pt x="1415" y="718"/>
                  </a:lnTo>
                  <a:lnTo>
                    <a:pt x="1415" y="718"/>
                  </a:lnTo>
                  <a:lnTo>
                    <a:pt x="1415" y="718"/>
                  </a:lnTo>
                  <a:lnTo>
                    <a:pt x="1394" y="718"/>
                  </a:lnTo>
                  <a:lnTo>
                    <a:pt x="1394" y="718"/>
                  </a:lnTo>
                  <a:lnTo>
                    <a:pt x="1394" y="718"/>
                  </a:lnTo>
                  <a:lnTo>
                    <a:pt x="1394" y="697"/>
                  </a:lnTo>
                  <a:lnTo>
                    <a:pt x="1374" y="676"/>
                  </a:lnTo>
                  <a:lnTo>
                    <a:pt x="1374" y="676"/>
                  </a:lnTo>
                  <a:lnTo>
                    <a:pt x="1374" y="676"/>
                  </a:lnTo>
                  <a:lnTo>
                    <a:pt x="1374" y="656"/>
                  </a:lnTo>
                  <a:lnTo>
                    <a:pt x="1394" y="656"/>
                  </a:lnTo>
                  <a:lnTo>
                    <a:pt x="1394" y="656"/>
                  </a:lnTo>
                  <a:lnTo>
                    <a:pt x="1394" y="656"/>
                  </a:lnTo>
                  <a:lnTo>
                    <a:pt x="1394" y="636"/>
                  </a:lnTo>
                  <a:lnTo>
                    <a:pt x="1374" y="636"/>
                  </a:lnTo>
                  <a:lnTo>
                    <a:pt x="1374" y="636"/>
                  </a:lnTo>
                  <a:lnTo>
                    <a:pt x="1374" y="636"/>
                  </a:lnTo>
                  <a:lnTo>
                    <a:pt x="1374" y="636"/>
                  </a:lnTo>
                  <a:lnTo>
                    <a:pt x="1374" y="636"/>
                  </a:lnTo>
                  <a:lnTo>
                    <a:pt x="1354" y="636"/>
                  </a:lnTo>
                  <a:lnTo>
                    <a:pt x="1354" y="636"/>
                  </a:lnTo>
                  <a:lnTo>
                    <a:pt x="1354" y="636"/>
                  </a:lnTo>
                  <a:lnTo>
                    <a:pt x="1333" y="615"/>
                  </a:lnTo>
                  <a:lnTo>
                    <a:pt x="1333" y="615"/>
                  </a:lnTo>
                  <a:lnTo>
                    <a:pt x="1333" y="615"/>
                  </a:lnTo>
                  <a:lnTo>
                    <a:pt x="1313" y="615"/>
                  </a:lnTo>
                  <a:lnTo>
                    <a:pt x="1313" y="594"/>
                  </a:lnTo>
                  <a:lnTo>
                    <a:pt x="1313" y="594"/>
                  </a:lnTo>
                  <a:lnTo>
                    <a:pt x="1313" y="574"/>
                  </a:lnTo>
                  <a:lnTo>
                    <a:pt x="1313" y="574"/>
                  </a:lnTo>
                  <a:lnTo>
                    <a:pt x="1313" y="574"/>
                  </a:lnTo>
                  <a:lnTo>
                    <a:pt x="1333" y="554"/>
                  </a:lnTo>
                  <a:lnTo>
                    <a:pt x="1333" y="554"/>
                  </a:lnTo>
                  <a:lnTo>
                    <a:pt x="1354" y="554"/>
                  </a:lnTo>
                  <a:lnTo>
                    <a:pt x="1354" y="554"/>
                  </a:lnTo>
                  <a:lnTo>
                    <a:pt x="1374" y="554"/>
                  </a:lnTo>
                  <a:lnTo>
                    <a:pt x="1394" y="554"/>
                  </a:lnTo>
                  <a:lnTo>
                    <a:pt x="1415" y="554"/>
                  </a:lnTo>
                  <a:lnTo>
                    <a:pt x="1436" y="554"/>
                  </a:lnTo>
                  <a:lnTo>
                    <a:pt x="1436" y="554"/>
                  </a:lnTo>
                  <a:lnTo>
                    <a:pt x="1477" y="533"/>
                  </a:lnTo>
                  <a:lnTo>
                    <a:pt x="1518" y="492"/>
                  </a:lnTo>
                  <a:lnTo>
                    <a:pt x="1518" y="492"/>
                  </a:lnTo>
                  <a:lnTo>
                    <a:pt x="1497" y="512"/>
                  </a:lnTo>
                  <a:lnTo>
                    <a:pt x="1497" y="492"/>
                  </a:lnTo>
                  <a:lnTo>
                    <a:pt x="1497" y="492"/>
                  </a:lnTo>
                  <a:lnTo>
                    <a:pt x="1497" y="492"/>
                  </a:lnTo>
                  <a:lnTo>
                    <a:pt x="1497" y="492"/>
                  </a:lnTo>
                  <a:lnTo>
                    <a:pt x="1518" y="492"/>
                  </a:lnTo>
                  <a:lnTo>
                    <a:pt x="1518" y="492"/>
                  </a:lnTo>
                  <a:lnTo>
                    <a:pt x="1497" y="492"/>
                  </a:lnTo>
                  <a:lnTo>
                    <a:pt x="1497" y="492"/>
                  </a:lnTo>
                  <a:lnTo>
                    <a:pt x="1497" y="472"/>
                  </a:lnTo>
                  <a:lnTo>
                    <a:pt x="1518" y="472"/>
                  </a:lnTo>
                  <a:lnTo>
                    <a:pt x="1518" y="451"/>
                  </a:lnTo>
                  <a:lnTo>
                    <a:pt x="1538" y="451"/>
                  </a:lnTo>
                  <a:lnTo>
                    <a:pt x="1538" y="451"/>
                  </a:lnTo>
                  <a:lnTo>
                    <a:pt x="1538" y="451"/>
                  </a:lnTo>
                  <a:lnTo>
                    <a:pt x="1559" y="451"/>
                  </a:lnTo>
                  <a:lnTo>
                    <a:pt x="1559" y="451"/>
                  </a:lnTo>
                  <a:lnTo>
                    <a:pt x="1559" y="430"/>
                  </a:lnTo>
                  <a:lnTo>
                    <a:pt x="1559" y="430"/>
                  </a:lnTo>
                  <a:lnTo>
                    <a:pt x="1559" y="430"/>
                  </a:lnTo>
                  <a:lnTo>
                    <a:pt x="1579" y="430"/>
                  </a:lnTo>
                  <a:lnTo>
                    <a:pt x="1579" y="451"/>
                  </a:lnTo>
                  <a:lnTo>
                    <a:pt x="1579" y="451"/>
                  </a:lnTo>
                  <a:lnTo>
                    <a:pt x="1579" y="451"/>
                  </a:lnTo>
                  <a:lnTo>
                    <a:pt x="1600" y="451"/>
                  </a:lnTo>
                  <a:lnTo>
                    <a:pt x="1600" y="451"/>
                  </a:lnTo>
                  <a:lnTo>
                    <a:pt x="1600" y="472"/>
                  </a:lnTo>
                  <a:lnTo>
                    <a:pt x="1600" y="472"/>
                  </a:lnTo>
                  <a:lnTo>
                    <a:pt x="1600" y="472"/>
                  </a:lnTo>
                  <a:lnTo>
                    <a:pt x="1600" y="472"/>
                  </a:lnTo>
                  <a:lnTo>
                    <a:pt x="1620" y="472"/>
                  </a:lnTo>
                  <a:lnTo>
                    <a:pt x="1620" y="472"/>
                  </a:lnTo>
                  <a:lnTo>
                    <a:pt x="1620" y="472"/>
                  </a:lnTo>
                  <a:lnTo>
                    <a:pt x="1620" y="472"/>
                  </a:lnTo>
                  <a:lnTo>
                    <a:pt x="1620" y="472"/>
                  </a:lnTo>
                  <a:lnTo>
                    <a:pt x="1620" y="472"/>
                  </a:lnTo>
                  <a:lnTo>
                    <a:pt x="1641" y="472"/>
                  </a:lnTo>
                  <a:lnTo>
                    <a:pt x="1641" y="472"/>
                  </a:lnTo>
                  <a:lnTo>
                    <a:pt x="1661" y="472"/>
                  </a:lnTo>
                  <a:lnTo>
                    <a:pt x="1661" y="472"/>
                  </a:lnTo>
                  <a:lnTo>
                    <a:pt x="1682" y="451"/>
                  </a:lnTo>
                  <a:lnTo>
                    <a:pt x="1682" y="451"/>
                  </a:lnTo>
                  <a:lnTo>
                    <a:pt x="1682" y="430"/>
                  </a:lnTo>
                  <a:lnTo>
                    <a:pt x="1702" y="430"/>
                  </a:lnTo>
                  <a:lnTo>
                    <a:pt x="1702" y="430"/>
                  </a:lnTo>
                  <a:lnTo>
                    <a:pt x="1702" y="430"/>
                  </a:lnTo>
                  <a:lnTo>
                    <a:pt x="1723" y="430"/>
                  </a:lnTo>
                  <a:lnTo>
                    <a:pt x="1723" y="430"/>
                  </a:lnTo>
                  <a:lnTo>
                    <a:pt x="1723" y="410"/>
                  </a:lnTo>
                  <a:lnTo>
                    <a:pt x="1723" y="410"/>
                  </a:lnTo>
                  <a:lnTo>
                    <a:pt x="1723" y="410"/>
                  </a:lnTo>
                  <a:lnTo>
                    <a:pt x="1723" y="410"/>
                  </a:lnTo>
                  <a:lnTo>
                    <a:pt x="1744" y="390"/>
                  </a:lnTo>
                  <a:lnTo>
                    <a:pt x="1723" y="390"/>
                  </a:lnTo>
                  <a:lnTo>
                    <a:pt x="1744" y="390"/>
                  </a:lnTo>
                  <a:lnTo>
                    <a:pt x="1764" y="390"/>
                  </a:lnTo>
                  <a:lnTo>
                    <a:pt x="1764" y="390"/>
                  </a:lnTo>
                  <a:lnTo>
                    <a:pt x="1784" y="390"/>
                  </a:lnTo>
                  <a:lnTo>
                    <a:pt x="1764" y="390"/>
                  </a:lnTo>
                  <a:lnTo>
                    <a:pt x="1764" y="390"/>
                  </a:lnTo>
                  <a:lnTo>
                    <a:pt x="1764" y="390"/>
                  </a:lnTo>
                  <a:lnTo>
                    <a:pt x="1764" y="390"/>
                  </a:lnTo>
                  <a:lnTo>
                    <a:pt x="1764" y="410"/>
                  </a:lnTo>
                  <a:lnTo>
                    <a:pt x="1764" y="410"/>
                  </a:lnTo>
                  <a:lnTo>
                    <a:pt x="1764" y="410"/>
                  </a:lnTo>
                  <a:lnTo>
                    <a:pt x="1784" y="410"/>
                  </a:lnTo>
                  <a:lnTo>
                    <a:pt x="1784" y="410"/>
                  </a:lnTo>
                  <a:lnTo>
                    <a:pt x="1805" y="410"/>
                  </a:lnTo>
                  <a:lnTo>
                    <a:pt x="1805" y="410"/>
                  </a:lnTo>
                  <a:lnTo>
                    <a:pt x="1805" y="410"/>
                  </a:lnTo>
                  <a:lnTo>
                    <a:pt x="1826" y="410"/>
                  </a:lnTo>
                  <a:lnTo>
                    <a:pt x="1826" y="410"/>
                  </a:lnTo>
                  <a:lnTo>
                    <a:pt x="1846" y="410"/>
                  </a:lnTo>
                  <a:lnTo>
                    <a:pt x="1866" y="410"/>
                  </a:lnTo>
                  <a:lnTo>
                    <a:pt x="1866" y="410"/>
                  </a:lnTo>
                  <a:lnTo>
                    <a:pt x="1887" y="410"/>
                  </a:lnTo>
                  <a:lnTo>
                    <a:pt x="1887" y="410"/>
                  </a:lnTo>
                  <a:lnTo>
                    <a:pt x="1908" y="430"/>
                  </a:lnTo>
                  <a:lnTo>
                    <a:pt x="1908" y="430"/>
                  </a:lnTo>
                  <a:lnTo>
                    <a:pt x="1908" y="430"/>
                  </a:lnTo>
                  <a:lnTo>
                    <a:pt x="1908" y="430"/>
                  </a:lnTo>
                  <a:lnTo>
                    <a:pt x="1928" y="410"/>
                  </a:lnTo>
                  <a:lnTo>
                    <a:pt x="1948" y="410"/>
                  </a:lnTo>
                  <a:lnTo>
                    <a:pt x="1948" y="430"/>
                  </a:lnTo>
                  <a:lnTo>
                    <a:pt x="1969" y="430"/>
                  </a:lnTo>
                  <a:lnTo>
                    <a:pt x="1990" y="410"/>
                  </a:lnTo>
                  <a:lnTo>
                    <a:pt x="1990" y="410"/>
                  </a:lnTo>
                  <a:lnTo>
                    <a:pt x="2010" y="410"/>
                  </a:lnTo>
                  <a:lnTo>
                    <a:pt x="2010" y="410"/>
                  </a:lnTo>
                  <a:lnTo>
                    <a:pt x="2030" y="410"/>
                  </a:lnTo>
                  <a:lnTo>
                    <a:pt x="2030" y="410"/>
                  </a:lnTo>
                  <a:lnTo>
                    <a:pt x="2051" y="410"/>
                  </a:lnTo>
                  <a:lnTo>
                    <a:pt x="2051" y="410"/>
                  </a:lnTo>
                  <a:lnTo>
                    <a:pt x="2051" y="430"/>
                  </a:lnTo>
                  <a:lnTo>
                    <a:pt x="2072" y="430"/>
                  </a:lnTo>
                  <a:lnTo>
                    <a:pt x="2051" y="410"/>
                  </a:lnTo>
                  <a:lnTo>
                    <a:pt x="2051" y="410"/>
                  </a:lnTo>
                  <a:lnTo>
                    <a:pt x="2051" y="410"/>
                  </a:lnTo>
                  <a:lnTo>
                    <a:pt x="2051" y="410"/>
                  </a:lnTo>
                  <a:lnTo>
                    <a:pt x="2072" y="410"/>
                  </a:lnTo>
                  <a:lnTo>
                    <a:pt x="2072" y="410"/>
                  </a:lnTo>
                  <a:lnTo>
                    <a:pt x="2072" y="410"/>
                  </a:lnTo>
                  <a:lnTo>
                    <a:pt x="2072" y="410"/>
                  </a:lnTo>
                  <a:lnTo>
                    <a:pt x="2072" y="410"/>
                  </a:lnTo>
                  <a:lnTo>
                    <a:pt x="2072" y="410"/>
                  </a:lnTo>
                  <a:lnTo>
                    <a:pt x="2072" y="410"/>
                  </a:lnTo>
                  <a:lnTo>
                    <a:pt x="2072" y="430"/>
                  </a:lnTo>
                  <a:lnTo>
                    <a:pt x="2072" y="430"/>
                  </a:lnTo>
                  <a:lnTo>
                    <a:pt x="2072" y="430"/>
                  </a:lnTo>
                  <a:lnTo>
                    <a:pt x="2072" y="430"/>
                  </a:lnTo>
                  <a:lnTo>
                    <a:pt x="2072" y="430"/>
                  </a:lnTo>
                  <a:lnTo>
                    <a:pt x="2072" y="430"/>
                  </a:lnTo>
                  <a:lnTo>
                    <a:pt x="2072" y="451"/>
                  </a:lnTo>
                  <a:lnTo>
                    <a:pt x="2072" y="451"/>
                  </a:lnTo>
                  <a:lnTo>
                    <a:pt x="2072" y="451"/>
                  </a:lnTo>
                  <a:lnTo>
                    <a:pt x="2092" y="451"/>
                  </a:lnTo>
                  <a:lnTo>
                    <a:pt x="2112" y="451"/>
                  </a:lnTo>
                  <a:lnTo>
                    <a:pt x="2112" y="430"/>
                  </a:lnTo>
                  <a:lnTo>
                    <a:pt x="2112" y="430"/>
                  </a:lnTo>
                  <a:lnTo>
                    <a:pt x="2112" y="410"/>
                  </a:lnTo>
                  <a:lnTo>
                    <a:pt x="2133" y="390"/>
                  </a:lnTo>
                  <a:lnTo>
                    <a:pt x="2133" y="390"/>
                  </a:lnTo>
                  <a:lnTo>
                    <a:pt x="2133" y="390"/>
                  </a:lnTo>
                  <a:lnTo>
                    <a:pt x="2133" y="390"/>
                  </a:lnTo>
                  <a:lnTo>
                    <a:pt x="2133" y="390"/>
                  </a:lnTo>
                  <a:lnTo>
                    <a:pt x="2133" y="390"/>
                  </a:lnTo>
                  <a:lnTo>
                    <a:pt x="2133" y="390"/>
                  </a:lnTo>
                  <a:lnTo>
                    <a:pt x="2133" y="390"/>
                  </a:lnTo>
                  <a:lnTo>
                    <a:pt x="2133" y="390"/>
                  </a:lnTo>
                  <a:lnTo>
                    <a:pt x="2133" y="390"/>
                  </a:lnTo>
                  <a:lnTo>
                    <a:pt x="2133" y="390"/>
                  </a:lnTo>
                  <a:lnTo>
                    <a:pt x="2133" y="369"/>
                  </a:lnTo>
                  <a:lnTo>
                    <a:pt x="2133" y="369"/>
                  </a:lnTo>
                  <a:lnTo>
                    <a:pt x="2133" y="369"/>
                  </a:lnTo>
                  <a:lnTo>
                    <a:pt x="2133" y="390"/>
                  </a:lnTo>
                  <a:lnTo>
                    <a:pt x="2133" y="369"/>
                  </a:lnTo>
                  <a:lnTo>
                    <a:pt x="2133" y="369"/>
                  </a:lnTo>
                  <a:lnTo>
                    <a:pt x="2133" y="369"/>
                  </a:lnTo>
                  <a:lnTo>
                    <a:pt x="2133" y="369"/>
                  </a:lnTo>
                  <a:lnTo>
                    <a:pt x="2133" y="369"/>
                  </a:lnTo>
                  <a:lnTo>
                    <a:pt x="2133" y="369"/>
                  </a:lnTo>
                  <a:lnTo>
                    <a:pt x="2154" y="369"/>
                  </a:lnTo>
                  <a:lnTo>
                    <a:pt x="2154" y="369"/>
                  </a:lnTo>
                  <a:lnTo>
                    <a:pt x="2154" y="369"/>
                  </a:lnTo>
                  <a:lnTo>
                    <a:pt x="2154" y="369"/>
                  </a:lnTo>
                  <a:lnTo>
                    <a:pt x="2154" y="369"/>
                  </a:lnTo>
                  <a:lnTo>
                    <a:pt x="2154" y="369"/>
                  </a:lnTo>
                  <a:lnTo>
                    <a:pt x="2154" y="348"/>
                  </a:lnTo>
                  <a:lnTo>
                    <a:pt x="2154" y="348"/>
                  </a:lnTo>
                  <a:lnTo>
                    <a:pt x="2154" y="348"/>
                  </a:lnTo>
                  <a:lnTo>
                    <a:pt x="2174" y="348"/>
                  </a:lnTo>
                  <a:lnTo>
                    <a:pt x="2174" y="348"/>
                  </a:lnTo>
                  <a:lnTo>
                    <a:pt x="2174" y="328"/>
                  </a:lnTo>
                  <a:lnTo>
                    <a:pt x="2154" y="328"/>
                  </a:lnTo>
                  <a:lnTo>
                    <a:pt x="2154" y="328"/>
                  </a:lnTo>
                  <a:lnTo>
                    <a:pt x="2154" y="328"/>
                  </a:lnTo>
                  <a:lnTo>
                    <a:pt x="2154" y="328"/>
                  </a:lnTo>
                  <a:lnTo>
                    <a:pt x="2154" y="328"/>
                  </a:lnTo>
                  <a:lnTo>
                    <a:pt x="2174" y="328"/>
                  </a:lnTo>
                  <a:lnTo>
                    <a:pt x="2174" y="328"/>
                  </a:lnTo>
                  <a:lnTo>
                    <a:pt x="2174" y="307"/>
                  </a:lnTo>
                  <a:lnTo>
                    <a:pt x="2174" y="307"/>
                  </a:lnTo>
                  <a:lnTo>
                    <a:pt x="2154" y="307"/>
                  </a:lnTo>
                  <a:lnTo>
                    <a:pt x="2154" y="307"/>
                  </a:lnTo>
                  <a:lnTo>
                    <a:pt x="2154" y="287"/>
                  </a:lnTo>
                  <a:lnTo>
                    <a:pt x="2154" y="287"/>
                  </a:lnTo>
                  <a:lnTo>
                    <a:pt x="2154" y="266"/>
                  </a:lnTo>
                  <a:lnTo>
                    <a:pt x="2154" y="266"/>
                  </a:lnTo>
                  <a:lnTo>
                    <a:pt x="2133" y="266"/>
                  </a:lnTo>
                  <a:lnTo>
                    <a:pt x="2133" y="266"/>
                  </a:lnTo>
                  <a:lnTo>
                    <a:pt x="2154" y="266"/>
                  </a:lnTo>
                  <a:lnTo>
                    <a:pt x="2133" y="246"/>
                  </a:lnTo>
                  <a:lnTo>
                    <a:pt x="2133" y="246"/>
                  </a:lnTo>
                  <a:lnTo>
                    <a:pt x="2133" y="225"/>
                  </a:lnTo>
                  <a:lnTo>
                    <a:pt x="2133" y="225"/>
                  </a:lnTo>
                  <a:lnTo>
                    <a:pt x="2133" y="225"/>
                  </a:lnTo>
                  <a:lnTo>
                    <a:pt x="2133" y="205"/>
                  </a:lnTo>
                  <a:lnTo>
                    <a:pt x="2154" y="205"/>
                  </a:lnTo>
                  <a:lnTo>
                    <a:pt x="2154" y="205"/>
                  </a:lnTo>
                  <a:lnTo>
                    <a:pt x="2174" y="205"/>
                  </a:lnTo>
                  <a:lnTo>
                    <a:pt x="2174" y="184"/>
                  </a:lnTo>
                  <a:lnTo>
                    <a:pt x="2174" y="184"/>
                  </a:lnTo>
                  <a:lnTo>
                    <a:pt x="2174" y="184"/>
                  </a:lnTo>
                  <a:lnTo>
                    <a:pt x="2174" y="184"/>
                  </a:lnTo>
                  <a:lnTo>
                    <a:pt x="2174" y="184"/>
                  </a:lnTo>
                  <a:lnTo>
                    <a:pt x="2194" y="164"/>
                  </a:lnTo>
                  <a:lnTo>
                    <a:pt x="2194" y="164"/>
                  </a:lnTo>
                  <a:lnTo>
                    <a:pt x="2215" y="164"/>
                  </a:lnTo>
                  <a:lnTo>
                    <a:pt x="2215" y="164"/>
                  </a:lnTo>
                  <a:lnTo>
                    <a:pt x="2215" y="164"/>
                  </a:lnTo>
                  <a:lnTo>
                    <a:pt x="2236" y="164"/>
                  </a:lnTo>
                  <a:lnTo>
                    <a:pt x="2236" y="143"/>
                  </a:lnTo>
                  <a:lnTo>
                    <a:pt x="2236" y="143"/>
                  </a:lnTo>
                  <a:lnTo>
                    <a:pt x="2236" y="143"/>
                  </a:lnTo>
                  <a:lnTo>
                    <a:pt x="2215" y="123"/>
                  </a:lnTo>
                  <a:lnTo>
                    <a:pt x="2215" y="102"/>
                  </a:lnTo>
                  <a:lnTo>
                    <a:pt x="2215" y="82"/>
                  </a:lnTo>
                  <a:lnTo>
                    <a:pt x="2215" y="82"/>
                  </a:lnTo>
                  <a:lnTo>
                    <a:pt x="2194" y="82"/>
                  </a:lnTo>
                  <a:lnTo>
                    <a:pt x="2194" y="82"/>
                  </a:lnTo>
                  <a:lnTo>
                    <a:pt x="2194" y="61"/>
                  </a:lnTo>
                  <a:lnTo>
                    <a:pt x="2194" y="61"/>
                  </a:lnTo>
                  <a:lnTo>
                    <a:pt x="2194" y="61"/>
                  </a:lnTo>
                  <a:lnTo>
                    <a:pt x="2194" y="61"/>
                  </a:lnTo>
                  <a:lnTo>
                    <a:pt x="2194" y="41"/>
                  </a:lnTo>
                  <a:lnTo>
                    <a:pt x="2194" y="41"/>
                  </a:lnTo>
                  <a:lnTo>
                    <a:pt x="2194" y="61"/>
                  </a:lnTo>
                  <a:lnTo>
                    <a:pt x="2194" y="61"/>
                  </a:lnTo>
                  <a:lnTo>
                    <a:pt x="2174" y="41"/>
                  </a:lnTo>
                  <a:lnTo>
                    <a:pt x="2154" y="41"/>
                  </a:lnTo>
                  <a:lnTo>
                    <a:pt x="2154" y="41"/>
                  </a:lnTo>
                  <a:lnTo>
                    <a:pt x="2154" y="20"/>
                  </a:lnTo>
                  <a:lnTo>
                    <a:pt x="2154" y="20"/>
                  </a:lnTo>
                  <a:lnTo>
                    <a:pt x="2133" y="20"/>
                  </a:lnTo>
                  <a:lnTo>
                    <a:pt x="2133" y="20"/>
                  </a:lnTo>
                  <a:lnTo>
                    <a:pt x="2112" y="20"/>
                  </a:lnTo>
                  <a:lnTo>
                    <a:pt x="2112" y="20"/>
                  </a:lnTo>
                  <a:lnTo>
                    <a:pt x="2112" y="20"/>
                  </a:lnTo>
                  <a:lnTo>
                    <a:pt x="2092" y="20"/>
                  </a:lnTo>
                  <a:lnTo>
                    <a:pt x="2092" y="20"/>
                  </a:lnTo>
                  <a:lnTo>
                    <a:pt x="2072" y="20"/>
                  </a:lnTo>
                  <a:lnTo>
                    <a:pt x="2072" y="0"/>
                  </a:lnTo>
                  <a:lnTo>
                    <a:pt x="2072" y="0"/>
                  </a:lnTo>
                  <a:lnTo>
                    <a:pt x="2072" y="0"/>
                  </a:lnTo>
                  <a:lnTo>
                    <a:pt x="2051" y="20"/>
                  </a:lnTo>
                  <a:lnTo>
                    <a:pt x="2030" y="20"/>
                  </a:lnTo>
                  <a:lnTo>
                    <a:pt x="2030" y="20"/>
                  </a:lnTo>
                  <a:lnTo>
                    <a:pt x="2030" y="41"/>
                  </a:lnTo>
                  <a:lnTo>
                    <a:pt x="2010" y="41"/>
                  </a:lnTo>
                  <a:lnTo>
                    <a:pt x="2010" y="41"/>
                  </a:lnTo>
                  <a:lnTo>
                    <a:pt x="2010" y="41"/>
                  </a:lnTo>
                  <a:lnTo>
                    <a:pt x="2010" y="41"/>
                  </a:lnTo>
                  <a:lnTo>
                    <a:pt x="2010" y="41"/>
                  </a:lnTo>
                  <a:lnTo>
                    <a:pt x="2010" y="41"/>
                  </a:lnTo>
                  <a:lnTo>
                    <a:pt x="2010" y="61"/>
                  </a:lnTo>
                  <a:lnTo>
                    <a:pt x="2010" y="61"/>
                  </a:lnTo>
                  <a:lnTo>
                    <a:pt x="2010" y="61"/>
                  </a:lnTo>
                  <a:lnTo>
                    <a:pt x="2030" y="61"/>
                  </a:lnTo>
                  <a:lnTo>
                    <a:pt x="2030" y="61"/>
                  </a:lnTo>
                  <a:lnTo>
                    <a:pt x="2030" y="61"/>
                  </a:lnTo>
                  <a:lnTo>
                    <a:pt x="2030" y="61"/>
                  </a:lnTo>
                  <a:lnTo>
                    <a:pt x="2030" y="61"/>
                  </a:lnTo>
                  <a:lnTo>
                    <a:pt x="2051" y="82"/>
                  </a:lnTo>
                  <a:lnTo>
                    <a:pt x="2051" y="82"/>
                  </a:lnTo>
                  <a:lnTo>
                    <a:pt x="2051" y="82"/>
                  </a:lnTo>
                  <a:lnTo>
                    <a:pt x="2051" y="102"/>
                  </a:lnTo>
                  <a:lnTo>
                    <a:pt x="2051" y="102"/>
                  </a:lnTo>
                  <a:lnTo>
                    <a:pt x="2051" y="102"/>
                  </a:lnTo>
                  <a:lnTo>
                    <a:pt x="2051" y="102"/>
                  </a:lnTo>
                  <a:lnTo>
                    <a:pt x="2051" y="102"/>
                  </a:lnTo>
                  <a:lnTo>
                    <a:pt x="2072" y="102"/>
                  </a:lnTo>
                  <a:lnTo>
                    <a:pt x="2072" y="102"/>
                  </a:lnTo>
                  <a:lnTo>
                    <a:pt x="2072" y="123"/>
                  </a:lnTo>
                  <a:lnTo>
                    <a:pt x="2072" y="123"/>
                  </a:lnTo>
                  <a:lnTo>
                    <a:pt x="2051" y="123"/>
                  </a:lnTo>
                  <a:lnTo>
                    <a:pt x="2051" y="123"/>
                  </a:lnTo>
                  <a:lnTo>
                    <a:pt x="2072" y="143"/>
                  </a:lnTo>
                  <a:lnTo>
                    <a:pt x="2072" y="143"/>
                  </a:lnTo>
                  <a:lnTo>
                    <a:pt x="2072" y="143"/>
                  </a:lnTo>
                  <a:lnTo>
                    <a:pt x="2072" y="143"/>
                  </a:lnTo>
                  <a:lnTo>
                    <a:pt x="2072" y="143"/>
                  </a:lnTo>
                  <a:lnTo>
                    <a:pt x="2072" y="143"/>
                  </a:lnTo>
                  <a:lnTo>
                    <a:pt x="2072" y="143"/>
                  </a:lnTo>
                  <a:lnTo>
                    <a:pt x="2072" y="143"/>
                  </a:lnTo>
                  <a:lnTo>
                    <a:pt x="2072" y="164"/>
                  </a:lnTo>
                  <a:lnTo>
                    <a:pt x="2072" y="184"/>
                  </a:lnTo>
                  <a:lnTo>
                    <a:pt x="2051" y="184"/>
                  </a:lnTo>
                  <a:lnTo>
                    <a:pt x="2051" y="184"/>
                  </a:lnTo>
                  <a:lnTo>
                    <a:pt x="2051" y="184"/>
                  </a:lnTo>
                  <a:lnTo>
                    <a:pt x="2030" y="184"/>
                  </a:lnTo>
                  <a:lnTo>
                    <a:pt x="2030" y="205"/>
                  </a:lnTo>
                  <a:lnTo>
                    <a:pt x="2010" y="205"/>
                  </a:lnTo>
                  <a:lnTo>
                    <a:pt x="2010" y="205"/>
                  </a:lnTo>
                  <a:lnTo>
                    <a:pt x="2010" y="205"/>
                  </a:lnTo>
                  <a:lnTo>
                    <a:pt x="2010" y="205"/>
                  </a:lnTo>
                  <a:lnTo>
                    <a:pt x="1990" y="205"/>
                  </a:lnTo>
                  <a:lnTo>
                    <a:pt x="1990" y="225"/>
                  </a:lnTo>
                  <a:lnTo>
                    <a:pt x="1990" y="225"/>
                  </a:lnTo>
                  <a:lnTo>
                    <a:pt x="1990" y="225"/>
                  </a:lnTo>
                  <a:lnTo>
                    <a:pt x="1969" y="205"/>
                  </a:lnTo>
                  <a:lnTo>
                    <a:pt x="1969" y="205"/>
                  </a:lnTo>
                  <a:lnTo>
                    <a:pt x="1948" y="205"/>
                  </a:lnTo>
                  <a:lnTo>
                    <a:pt x="1948" y="225"/>
                  </a:lnTo>
                  <a:lnTo>
                    <a:pt x="1928" y="225"/>
                  </a:lnTo>
                  <a:lnTo>
                    <a:pt x="1928" y="225"/>
                  </a:lnTo>
                  <a:lnTo>
                    <a:pt x="1928" y="225"/>
                  </a:lnTo>
                  <a:lnTo>
                    <a:pt x="1928" y="225"/>
                  </a:lnTo>
                  <a:lnTo>
                    <a:pt x="1928" y="225"/>
                  </a:lnTo>
                  <a:lnTo>
                    <a:pt x="1928" y="225"/>
                  </a:lnTo>
                  <a:lnTo>
                    <a:pt x="1928" y="225"/>
                  </a:lnTo>
                  <a:lnTo>
                    <a:pt x="1908" y="225"/>
                  </a:lnTo>
                  <a:lnTo>
                    <a:pt x="1908" y="225"/>
                  </a:lnTo>
                  <a:lnTo>
                    <a:pt x="1887" y="225"/>
                  </a:lnTo>
                  <a:lnTo>
                    <a:pt x="1866" y="225"/>
                  </a:lnTo>
                  <a:lnTo>
                    <a:pt x="1866" y="246"/>
                  </a:lnTo>
                  <a:lnTo>
                    <a:pt x="1866" y="246"/>
                  </a:lnTo>
                  <a:lnTo>
                    <a:pt x="1866" y="246"/>
                  </a:lnTo>
                  <a:lnTo>
                    <a:pt x="1866" y="246"/>
                  </a:lnTo>
                  <a:lnTo>
                    <a:pt x="1866" y="246"/>
                  </a:lnTo>
                  <a:lnTo>
                    <a:pt x="1866" y="246"/>
                  </a:lnTo>
                  <a:lnTo>
                    <a:pt x="1866" y="246"/>
                  </a:lnTo>
                  <a:lnTo>
                    <a:pt x="1846" y="246"/>
                  </a:lnTo>
                  <a:lnTo>
                    <a:pt x="1805" y="287"/>
                  </a:lnTo>
                  <a:lnTo>
                    <a:pt x="1784" y="287"/>
                  </a:lnTo>
                  <a:lnTo>
                    <a:pt x="1784" y="287"/>
                  </a:lnTo>
                  <a:lnTo>
                    <a:pt x="1784" y="266"/>
                  </a:lnTo>
                  <a:lnTo>
                    <a:pt x="1764" y="266"/>
                  </a:lnTo>
                  <a:lnTo>
                    <a:pt x="1744" y="246"/>
                  </a:lnTo>
                  <a:lnTo>
                    <a:pt x="1744" y="246"/>
                  </a:lnTo>
                  <a:lnTo>
                    <a:pt x="1744" y="246"/>
                  </a:lnTo>
                  <a:lnTo>
                    <a:pt x="1744" y="246"/>
                  </a:lnTo>
                  <a:lnTo>
                    <a:pt x="1723" y="246"/>
                  </a:lnTo>
                  <a:lnTo>
                    <a:pt x="1723" y="246"/>
                  </a:lnTo>
                  <a:lnTo>
                    <a:pt x="1723" y="246"/>
                  </a:lnTo>
                  <a:lnTo>
                    <a:pt x="1723" y="246"/>
                  </a:lnTo>
                  <a:lnTo>
                    <a:pt x="1661" y="225"/>
                  </a:lnTo>
                  <a:lnTo>
                    <a:pt x="1661" y="225"/>
                  </a:lnTo>
                  <a:lnTo>
                    <a:pt x="1661" y="225"/>
                  </a:lnTo>
                  <a:lnTo>
                    <a:pt x="1641" y="225"/>
                  </a:lnTo>
                  <a:lnTo>
                    <a:pt x="1641" y="225"/>
                  </a:lnTo>
                  <a:lnTo>
                    <a:pt x="1620" y="246"/>
                  </a:lnTo>
                  <a:lnTo>
                    <a:pt x="1620" y="246"/>
                  </a:lnTo>
                  <a:lnTo>
                    <a:pt x="1641" y="246"/>
                  </a:lnTo>
                  <a:lnTo>
                    <a:pt x="1620" y="246"/>
                  </a:lnTo>
                  <a:lnTo>
                    <a:pt x="1620" y="266"/>
                  </a:lnTo>
                  <a:lnTo>
                    <a:pt x="1620" y="246"/>
                  </a:lnTo>
                  <a:lnTo>
                    <a:pt x="1600" y="246"/>
                  </a:lnTo>
                  <a:lnTo>
                    <a:pt x="1600" y="225"/>
                  </a:lnTo>
                  <a:lnTo>
                    <a:pt x="1579" y="225"/>
                  </a:lnTo>
                  <a:lnTo>
                    <a:pt x="1579" y="225"/>
                  </a:lnTo>
                  <a:lnTo>
                    <a:pt x="1579" y="225"/>
                  </a:lnTo>
                  <a:lnTo>
                    <a:pt x="1579" y="225"/>
                  </a:lnTo>
                  <a:lnTo>
                    <a:pt x="1559" y="225"/>
                  </a:lnTo>
                  <a:lnTo>
                    <a:pt x="1559" y="225"/>
                  </a:lnTo>
                  <a:lnTo>
                    <a:pt x="1559" y="225"/>
                  </a:lnTo>
                  <a:lnTo>
                    <a:pt x="1559" y="225"/>
                  </a:lnTo>
                  <a:lnTo>
                    <a:pt x="1559" y="225"/>
                  </a:lnTo>
                  <a:lnTo>
                    <a:pt x="1559" y="225"/>
                  </a:lnTo>
                  <a:lnTo>
                    <a:pt x="1559" y="225"/>
                  </a:lnTo>
                  <a:lnTo>
                    <a:pt x="1538" y="205"/>
                  </a:lnTo>
                  <a:lnTo>
                    <a:pt x="1538" y="205"/>
                  </a:lnTo>
                  <a:lnTo>
                    <a:pt x="1538" y="205"/>
                  </a:lnTo>
                  <a:lnTo>
                    <a:pt x="1538" y="205"/>
                  </a:lnTo>
                  <a:lnTo>
                    <a:pt x="1538" y="205"/>
                  </a:lnTo>
                  <a:lnTo>
                    <a:pt x="1538" y="205"/>
                  </a:lnTo>
                  <a:lnTo>
                    <a:pt x="1538" y="184"/>
                  </a:lnTo>
                  <a:lnTo>
                    <a:pt x="1538" y="184"/>
                  </a:lnTo>
                  <a:lnTo>
                    <a:pt x="1518" y="184"/>
                  </a:lnTo>
                  <a:lnTo>
                    <a:pt x="1518" y="184"/>
                  </a:lnTo>
                  <a:lnTo>
                    <a:pt x="1497" y="184"/>
                  </a:lnTo>
                  <a:lnTo>
                    <a:pt x="1497" y="205"/>
                  </a:lnTo>
                  <a:lnTo>
                    <a:pt x="1497" y="205"/>
                  </a:lnTo>
                  <a:lnTo>
                    <a:pt x="1497" y="205"/>
                  </a:lnTo>
                  <a:lnTo>
                    <a:pt x="1477" y="205"/>
                  </a:lnTo>
                  <a:lnTo>
                    <a:pt x="1477" y="205"/>
                  </a:lnTo>
                  <a:lnTo>
                    <a:pt x="1477" y="205"/>
                  </a:lnTo>
                  <a:lnTo>
                    <a:pt x="1456" y="205"/>
                  </a:lnTo>
                  <a:lnTo>
                    <a:pt x="1456" y="205"/>
                  </a:lnTo>
                  <a:lnTo>
                    <a:pt x="1456" y="205"/>
                  </a:lnTo>
                  <a:lnTo>
                    <a:pt x="1456" y="205"/>
                  </a:lnTo>
                  <a:lnTo>
                    <a:pt x="1456" y="205"/>
                  </a:lnTo>
                  <a:lnTo>
                    <a:pt x="1456" y="205"/>
                  </a:lnTo>
                  <a:lnTo>
                    <a:pt x="1456" y="205"/>
                  </a:lnTo>
                  <a:lnTo>
                    <a:pt x="1456" y="205"/>
                  </a:lnTo>
                  <a:lnTo>
                    <a:pt x="1436" y="184"/>
                  </a:lnTo>
                  <a:lnTo>
                    <a:pt x="1436" y="184"/>
                  </a:lnTo>
                  <a:lnTo>
                    <a:pt x="1436" y="184"/>
                  </a:lnTo>
                  <a:lnTo>
                    <a:pt x="1436" y="184"/>
                  </a:lnTo>
                  <a:lnTo>
                    <a:pt x="1415" y="205"/>
                  </a:lnTo>
                  <a:lnTo>
                    <a:pt x="1415" y="205"/>
                  </a:lnTo>
                  <a:lnTo>
                    <a:pt x="1415" y="205"/>
                  </a:lnTo>
                  <a:lnTo>
                    <a:pt x="1415" y="205"/>
                  </a:lnTo>
                  <a:lnTo>
                    <a:pt x="1415" y="205"/>
                  </a:lnTo>
                  <a:lnTo>
                    <a:pt x="1415" y="225"/>
                  </a:lnTo>
                  <a:lnTo>
                    <a:pt x="1415" y="225"/>
                  </a:lnTo>
                  <a:lnTo>
                    <a:pt x="1415" y="205"/>
                  </a:lnTo>
                  <a:lnTo>
                    <a:pt x="1415" y="205"/>
                  </a:lnTo>
                  <a:lnTo>
                    <a:pt x="1415" y="205"/>
                  </a:lnTo>
                  <a:lnTo>
                    <a:pt x="1394" y="205"/>
                  </a:lnTo>
                  <a:lnTo>
                    <a:pt x="1374" y="205"/>
                  </a:lnTo>
                  <a:lnTo>
                    <a:pt x="1374" y="205"/>
                  </a:lnTo>
                  <a:lnTo>
                    <a:pt x="1374" y="225"/>
                  </a:lnTo>
                  <a:lnTo>
                    <a:pt x="1374" y="246"/>
                  </a:lnTo>
                  <a:lnTo>
                    <a:pt x="1374" y="246"/>
                  </a:lnTo>
                  <a:lnTo>
                    <a:pt x="1374" y="246"/>
                  </a:lnTo>
                  <a:lnTo>
                    <a:pt x="1374" y="246"/>
                  </a:lnTo>
                  <a:lnTo>
                    <a:pt x="1374" y="246"/>
                  </a:lnTo>
                  <a:lnTo>
                    <a:pt x="1354" y="246"/>
                  </a:lnTo>
                  <a:lnTo>
                    <a:pt x="1354" y="246"/>
                  </a:lnTo>
                  <a:lnTo>
                    <a:pt x="1354" y="246"/>
                  </a:lnTo>
                  <a:lnTo>
                    <a:pt x="1354" y="246"/>
                  </a:lnTo>
                  <a:lnTo>
                    <a:pt x="1354" y="246"/>
                  </a:lnTo>
                  <a:lnTo>
                    <a:pt x="1354" y="266"/>
                  </a:lnTo>
                  <a:lnTo>
                    <a:pt x="1354" y="266"/>
                  </a:lnTo>
                  <a:lnTo>
                    <a:pt x="1333" y="246"/>
                  </a:lnTo>
                  <a:lnTo>
                    <a:pt x="1333" y="246"/>
                  </a:lnTo>
                  <a:lnTo>
                    <a:pt x="1313" y="266"/>
                  </a:lnTo>
                  <a:lnTo>
                    <a:pt x="1313" y="266"/>
                  </a:lnTo>
                  <a:lnTo>
                    <a:pt x="1313" y="266"/>
                  </a:lnTo>
                  <a:lnTo>
                    <a:pt x="1292" y="266"/>
                  </a:lnTo>
                  <a:lnTo>
                    <a:pt x="1292" y="266"/>
                  </a:lnTo>
                  <a:lnTo>
                    <a:pt x="1292" y="266"/>
                  </a:lnTo>
                  <a:lnTo>
                    <a:pt x="1292" y="287"/>
                  </a:lnTo>
                  <a:lnTo>
                    <a:pt x="1272" y="287"/>
                  </a:lnTo>
                  <a:lnTo>
                    <a:pt x="1272" y="287"/>
                  </a:lnTo>
                  <a:lnTo>
                    <a:pt x="1251" y="287"/>
                  </a:lnTo>
                  <a:lnTo>
                    <a:pt x="1251" y="287"/>
                  </a:lnTo>
                  <a:lnTo>
                    <a:pt x="1251" y="307"/>
                  </a:lnTo>
                  <a:lnTo>
                    <a:pt x="1251" y="307"/>
                  </a:lnTo>
                  <a:lnTo>
                    <a:pt x="1251" y="307"/>
                  </a:lnTo>
                  <a:lnTo>
                    <a:pt x="1231" y="307"/>
                  </a:lnTo>
                  <a:lnTo>
                    <a:pt x="1210" y="287"/>
                  </a:lnTo>
                  <a:lnTo>
                    <a:pt x="1169" y="307"/>
                  </a:lnTo>
                  <a:lnTo>
                    <a:pt x="1169" y="307"/>
                  </a:lnTo>
                  <a:lnTo>
                    <a:pt x="1169" y="307"/>
                  </a:lnTo>
                  <a:lnTo>
                    <a:pt x="1149" y="307"/>
                  </a:lnTo>
                  <a:lnTo>
                    <a:pt x="1149" y="307"/>
                  </a:lnTo>
                  <a:lnTo>
                    <a:pt x="1149" y="307"/>
                  </a:lnTo>
                  <a:lnTo>
                    <a:pt x="1149" y="307"/>
                  </a:lnTo>
                  <a:lnTo>
                    <a:pt x="1128" y="307"/>
                  </a:lnTo>
                  <a:lnTo>
                    <a:pt x="1128" y="307"/>
                  </a:lnTo>
                  <a:lnTo>
                    <a:pt x="1128" y="307"/>
                  </a:lnTo>
                  <a:lnTo>
                    <a:pt x="1107" y="307"/>
                  </a:lnTo>
                  <a:lnTo>
                    <a:pt x="1107" y="328"/>
                  </a:lnTo>
                  <a:lnTo>
                    <a:pt x="1107" y="328"/>
                  </a:lnTo>
                  <a:lnTo>
                    <a:pt x="1107" y="328"/>
                  </a:lnTo>
                  <a:lnTo>
                    <a:pt x="1107" y="328"/>
                  </a:lnTo>
                  <a:lnTo>
                    <a:pt x="1107" y="348"/>
                  </a:lnTo>
                  <a:lnTo>
                    <a:pt x="1107" y="348"/>
                  </a:lnTo>
                  <a:lnTo>
                    <a:pt x="1087" y="348"/>
                  </a:lnTo>
                  <a:lnTo>
                    <a:pt x="1087" y="348"/>
                  </a:lnTo>
                  <a:lnTo>
                    <a:pt x="1025" y="348"/>
                  </a:lnTo>
                  <a:lnTo>
                    <a:pt x="985" y="348"/>
                  </a:lnTo>
                  <a:lnTo>
                    <a:pt x="985" y="348"/>
                  </a:lnTo>
                  <a:lnTo>
                    <a:pt x="964" y="348"/>
                  </a:lnTo>
                  <a:lnTo>
                    <a:pt x="964" y="369"/>
                  </a:lnTo>
                  <a:lnTo>
                    <a:pt x="964" y="369"/>
                  </a:lnTo>
                  <a:lnTo>
                    <a:pt x="964" y="369"/>
                  </a:lnTo>
                  <a:lnTo>
                    <a:pt x="964" y="390"/>
                  </a:lnTo>
                  <a:lnTo>
                    <a:pt x="964" y="410"/>
                  </a:lnTo>
                  <a:lnTo>
                    <a:pt x="964" y="430"/>
                  </a:lnTo>
                  <a:lnTo>
                    <a:pt x="964" y="430"/>
                  </a:lnTo>
                  <a:lnTo>
                    <a:pt x="964" y="451"/>
                  </a:lnTo>
                  <a:lnTo>
                    <a:pt x="964" y="451"/>
                  </a:lnTo>
                  <a:lnTo>
                    <a:pt x="943" y="430"/>
                  </a:lnTo>
                  <a:lnTo>
                    <a:pt x="943" y="430"/>
                  </a:lnTo>
                  <a:lnTo>
                    <a:pt x="943" y="430"/>
                  </a:lnTo>
                  <a:lnTo>
                    <a:pt x="943" y="430"/>
                  </a:lnTo>
                  <a:lnTo>
                    <a:pt x="943" y="430"/>
                  </a:lnTo>
                  <a:lnTo>
                    <a:pt x="943" y="430"/>
                  </a:lnTo>
                  <a:lnTo>
                    <a:pt x="923" y="430"/>
                  </a:lnTo>
                  <a:lnTo>
                    <a:pt x="923" y="430"/>
                  </a:lnTo>
                  <a:lnTo>
                    <a:pt x="923" y="430"/>
                  </a:lnTo>
                  <a:lnTo>
                    <a:pt x="923" y="451"/>
                  </a:lnTo>
                  <a:lnTo>
                    <a:pt x="923" y="451"/>
                  </a:lnTo>
                  <a:lnTo>
                    <a:pt x="923" y="451"/>
                  </a:lnTo>
                  <a:lnTo>
                    <a:pt x="923" y="451"/>
                  </a:lnTo>
                  <a:lnTo>
                    <a:pt x="923" y="451"/>
                  </a:lnTo>
                  <a:lnTo>
                    <a:pt x="903" y="451"/>
                  </a:lnTo>
                  <a:lnTo>
                    <a:pt x="903" y="451"/>
                  </a:lnTo>
                  <a:lnTo>
                    <a:pt x="903" y="451"/>
                  </a:lnTo>
                  <a:lnTo>
                    <a:pt x="882" y="472"/>
                  </a:lnTo>
                  <a:lnTo>
                    <a:pt x="882" y="472"/>
                  </a:lnTo>
                  <a:lnTo>
                    <a:pt x="882" y="472"/>
                  </a:lnTo>
                  <a:lnTo>
                    <a:pt x="861" y="472"/>
                  </a:lnTo>
                  <a:lnTo>
                    <a:pt x="861" y="472"/>
                  </a:lnTo>
                  <a:lnTo>
                    <a:pt x="861" y="472"/>
                  </a:lnTo>
                  <a:lnTo>
                    <a:pt x="861" y="451"/>
                  </a:lnTo>
                  <a:lnTo>
                    <a:pt x="841" y="451"/>
                  </a:lnTo>
                  <a:lnTo>
                    <a:pt x="841" y="472"/>
                  </a:lnTo>
                  <a:lnTo>
                    <a:pt x="841" y="472"/>
                  </a:lnTo>
                  <a:lnTo>
                    <a:pt x="841" y="472"/>
                  </a:lnTo>
                  <a:lnTo>
                    <a:pt x="821" y="472"/>
                  </a:lnTo>
                  <a:lnTo>
                    <a:pt x="821" y="472"/>
                  </a:lnTo>
                  <a:lnTo>
                    <a:pt x="821" y="451"/>
                  </a:lnTo>
                  <a:lnTo>
                    <a:pt x="821" y="451"/>
                  </a:lnTo>
                  <a:lnTo>
                    <a:pt x="821" y="451"/>
                  </a:lnTo>
                  <a:lnTo>
                    <a:pt x="821" y="451"/>
                  </a:lnTo>
                  <a:lnTo>
                    <a:pt x="800" y="451"/>
                  </a:lnTo>
                  <a:lnTo>
                    <a:pt x="800" y="451"/>
                  </a:lnTo>
                  <a:lnTo>
                    <a:pt x="800" y="451"/>
                  </a:lnTo>
                  <a:lnTo>
                    <a:pt x="779" y="451"/>
                  </a:lnTo>
                  <a:lnTo>
                    <a:pt x="779" y="472"/>
                  </a:lnTo>
                  <a:lnTo>
                    <a:pt x="759" y="472"/>
                  </a:lnTo>
                  <a:lnTo>
                    <a:pt x="759" y="472"/>
                  </a:lnTo>
                  <a:lnTo>
                    <a:pt x="759" y="472"/>
                  </a:lnTo>
                  <a:lnTo>
                    <a:pt x="739" y="472"/>
                  </a:lnTo>
                  <a:lnTo>
                    <a:pt x="739" y="472"/>
                  </a:lnTo>
                  <a:lnTo>
                    <a:pt x="739" y="472"/>
                  </a:lnTo>
                  <a:lnTo>
                    <a:pt x="739" y="472"/>
                  </a:lnTo>
                  <a:lnTo>
                    <a:pt x="739" y="472"/>
                  </a:lnTo>
                  <a:lnTo>
                    <a:pt x="739" y="472"/>
                  </a:lnTo>
                  <a:lnTo>
                    <a:pt x="739" y="472"/>
                  </a:lnTo>
                  <a:lnTo>
                    <a:pt x="739" y="472"/>
                  </a:lnTo>
                  <a:lnTo>
                    <a:pt x="718" y="472"/>
                  </a:lnTo>
                  <a:lnTo>
                    <a:pt x="697" y="492"/>
                  </a:lnTo>
                  <a:lnTo>
                    <a:pt x="697" y="492"/>
                  </a:lnTo>
                  <a:lnTo>
                    <a:pt x="697" y="492"/>
                  </a:lnTo>
                  <a:lnTo>
                    <a:pt x="697" y="492"/>
                  </a:lnTo>
                  <a:lnTo>
                    <a:pt x="697" y="512"/>
                  </a:lnTo>
                  <a:lnTo>
                    <a:pt x="697" y="512"/>
                  </a:lnTo>
                  <a:lnTo>
                    <a:pt x="697" y="512"/>
                  </a:lnTo>
                  <a:lnTo>
                    <a:pt x="697" y="512"/>
                  </a:lnTo>
                  <a:lnTo>
                    <a:pt x="697" y="512"/>
                  </a:lnTo>
                  <a:lnTo>
                    <a:pt x="677" y="533"/>
                  </a:lnTo>
                  <a:lnTo>
                    <a:pt x="677" y="554"/>
                  </a:lnTo>
                  <a:lnTo>
                    <a:pt x="677" y="554"/>
                  </a:lnTo>
                  <a:lnTo>
                    <a:pt x="677" y="554"/>
                  </a:lnTo>
                  <a:lnTo>
                    <a:pt x="677" y="554"/>
                  </a:lnTo>
                  <a:lnTo>
                    <a:pt x="677" y="554"/>
                  </a:lnTo>
                  <a:lnTo>
                    <a:pt x="656" y="554"/>
                  </a:lnTo>
                  <a:lnTo>
                    <a:pt x="656" y="554"/>
                  </a:lnTo>
                  <a:lnTo>
                    <a:pt x="656" y="574"/>
                  </a:lnTo>
                  <a:lnTo>
                    <a:pt x="656" y="574"/>
                  </a:lnTo>
                  <a:lnTo>
                    <a:pt x="656" y="574"/>
                  </a:lnTo>
                  <a:lnTo>
                    <a:pt x="656" y="574"/>
                  </a:lnTo>
                  <a:lnTo>
                    <a:pt x="656" y="574"/>
                  </a:lnTo>
                  <a:lnTo>
                    <a:pt x="635" y="574"/>
                  </a:lnTo>
                  <a:lnTo>
                    <a:pt x="635" y="574"/>
                  </a:lnTo>
                  <a:lnTo>
                    <a:pt x="615" y="594"/>
                  </a:lnTo>
                  <a:lnTo>
                    <a:pt x="615" y="594"/>
                  </a:lnTo>
                  <a:lnTo>
                    <a:pt x="615" y="594"/>
                  </a:lnTo>
                  <a:lnTo>
                    <a:pt x="615" y="594"/>
                  </a:lnTo>
                  <a:lnTo>
                    <a:pt x="615" y="594"/>
                  </a:lnTo>
                  <a:lnTo>
                    <a:pt x="615" y="594"/>
                  </a:lnTo>
                  <a:lnTo>
                    <a:pt x="615" y="594"/>
                  </a:lnTo>
                  <a:lnTo>
                    <a:pt x="615" y="615"/>
                  </a:lnTo>
                  <a:lnTo>
                    <a:pt x="595" y="615"/>
                  </a:lnTo>
                  <a:lnTo>
                    <a:pt x="595" y="615"/>
                  </a:lnTo>
                  <a:lnTo>
                    <a:pt x="574" y="594"/>
                  </a:lnTo>
                  <a:lnTo>
                    <a:pt x="574" y="594"/>
                  </a:lnTo>
                  <a:lnTo>
                    <a:pt x="553" y="594"/>
                  </a:lnTo>
                  <a:lnTo>
                    <a:pt x="533" y="594"/>
                  </a:lnTo>
                  <a:lnTo>
                    <a:pt x="533" y="594"/>
                  </a:lnTo>
                  <a:lnTo>
                    <a:pt x="533" y="615"/>
                  </a:lnTo>
                  <a:lnTo>
                    <a:pt x="513" y="615"/>
                  </a:lnTo>
                  <a:lnTo>
                    <a:pt x="513" y="615"/>
                  </a:lnTo>
                  <a:lnTo>
                    <a:pt x="492" y="615"/>
                  </a:lnTo>
                  <a:lnTo>
                    <a:pt x="492" y="615"/>
                  </a:lnTo>
                  <a:lnTo>
                    <a:pt x="471" y="615"/>
                  </a:lnTo>
                  <a:lnTo>
                    <a:pt x="471" y="615"/>
                  </a:lnTo>
                  <a:lnTo>
                    <a:pt x="451" y="636"/>
                  </a:lnTo>
                  <a:lnTo>
                    <a:pt x="451" y="636"/>
                  </a:lnTo>
                  <a:lnTo>
                    <a:pt x="451" y="636"/>
                  </a:lnTo>
                  <a:lnTo>
                    <a:pt x="431" y="656"/>
                  </a:lnTo>
                  <a:lnTo>
                    <a:pt x="431" y="636"/>
                  </a:lnTo>
                  <a:lnTo>
                    <a:pt x="431" y="636"/>
                  </a:lnTo>
                  <a:lnTo>
                    <a:pt x="431" y="636"/>
                  </a:lnTo>
                  <a:lnTo>
                    <a:pt x="431" y="636"/>
                  </a:lnTo>
                  <a:lnTo>
                    <a:pt x="431" y="636"/>
                  </a:lnTo>
                  <a:lnTo>
                    <a:pt x="431" y="636"/>
                  </a:lnTo>
                  <a:lnTo>
                    <a:pt x="431" y="636"/>
                  </a:lnTo>
                  <a:lnTo>
                    <a:pt x="431" y="636"/>
                  </a:lnTo>
                  <a:lnTo>
                    <a:pt x="410" y="656"/>
                  </a:lnTo>
                  <a:lnTo>
                    <a:pt x="410" y="656"/>
                  </a:lnTo>
                  <a:lnTo>
                    <a:pt x="410" y="676"/>
                  </a:lnTo>
                  <a:lnTo>
                    <a:pt x="389" y="676"/>
                  </a:lnTo>
                  <a:lnTo>
                    <a:pt x="410" y="676"/>
                  </a:lnTo>
                  <a:lnTo>
                    <a:pt x="410" y="676"/>
                  </a:lnTo>
                  <a:lnTo>
                    <a:pt x="410" y="676"/>
                  </a:lnTo>
                  <a:lnTo>
                    <a:pt x="410" y="697"/>
                  </a:lnTo>
                  <a:lnTo>
                    <a:pt x="410" y="697"/>
                  </a:lnTo>
                  <a:lnTo>
                    <a:pt x="431" y="697"/>
                  </a:lnTo>
                  <a:lnTo>
                    <a:pt x="431" y="697"/>
                  </a:lnTo>
                  <a:lnTo>
                    <a:pt x="431" y="697"/>
                  </a:lnTo>
                  <a:lnTo>
                    <a:pt x="451" y="676"/>
                  </a:lnTo>
                  <a:lnTo>
                    <a:pt x="451" y="676"/>
                  </a:lnTo>
                  <a:lnTo>
                    <a:pt x="451" y="676"/>
                  </a:lnTo>
                  <a:lnTo>
                    <a:pt x="431" y="676"/>
                  </a:lnTo>
                  <a:lnTo>
                    <a:pt x="431" y="676"/>
                  </a:lnTo>
                  <a:lnTo>
                    <a:pt x="431" y="656"/>
                  </a:lnTo>
                  <a:lnTo>
                    <a:pt x="431" y="656"/>
                  </a:lnTo>
                  <a:lnTo>
                    <a:pt x="431" y="656"/>
                  </a:lnTo>
                  <a:lnTo>
                    <a:pt x="451" y="656"/>
                  </a:lnTo>
                  <a:lnTo>
                    <a:pt x="451" y="656"/>
                  </a:lnTo>
                  <a:lnTo>
                    <a:pt x="451" y="656"/>
                  </a:lnTo>
                  <a:lnTo>
                    <a:pt x="451" y="656"/>
                  </a:lnTo>
                  <a:lnTo>
                    <a:pt x="451" y="676"/>
                  </a:lnTo>
                  <a:lnTo>
                    <a:pt x="451" y="676"/>
                  </a:lnTo>
                  <a:lnTo>
                    <a:pt x="451" y="676"/>
                  </a:lnTo>
                  <a:lnTo>
                    <a:pt x="451" y="676"/>
                  </a:lnTo>
                  <a:lnTo>
                    <a:pt x="451" y="697"/>
                  </a:lnTo>
                  <a:lnTo>
                    <a:pt x="451" y="697"/>
                  </a:lnTo>
                  <a:lnTo>
                    <a:pt x="431" y="718"/>
                  </a:lnTo>
                  <a:lnTo>
                    <a:pt x="431" y="718"/>
                  </a:lnTo>
                  <a:lnTo>
                    <a:pt x="431" y="718"/>
                  </a:lnTo>
                  <a:lnTo>
                    <a:pt x="431" y="738"/>
                  </a:lnTo>
                  <a:lnTo>
                    <a:pt x="431" y="738"/>
                  </a:lnTo>
                  <a:lnTo>
                    <a:pt x="431" y="758"/>
                  </a:lnTo>
                  <a:lnTo>
                    <a:pt x="431" y="758"/>
                  </a:lnTo>
                  <a:lnTo>
                    <a:pt x="431" y="758"/>
                  </a:lnTo>
                  <a:lnTo>
                    <a:pt x="431" y="758"/>
                  </a:lnTo>
                  <a:lnTo>
                    <a:pt x="431" y="779"/>
                  </a:lnTo>
                  <a:lnTo>
                    <a:pt x="431" y="779"/>
                  </a:lnTo>
                  <a:lnTo>
                    <a:pt x="431" y="779"/>
                  </a:lnTo>
                  <a:lnTo>
                    <a:pt x="431" y="779"/>
                  </a:lnTo>
                  <a:lnTo>
                    <a:pt x="431" y="779"/>
                  </a:lnTo>
                  <a:lnTo>
                    <a:pt x="410" y="779"/>
                  </a:lnTo>
                  <a:lnTo>
                    <a:pt x="410" y="779"/>
                  </a:lnTo>
                  <a:lnTo>
                    <a:pt x="410" y="800"/>
                  </a:lnTo>
                  <a:lnTo>
                    <a:pt x="410" y="800"/>
                  </a:lnTo>
                  <a:lnTo>
                    <a:pt x="410" y="800"/>
                  </a:lnTo>
                  <a:lnTo>
                    <a:pt x="410" y="800"/>
                  </a:lnTo>
                  <a:lnTo>
                    <a:pt x="410" y="800"/>
                  </a:lnTo>
                  <a:lnTo>
                    <a:pt x="410" y="820"/>
                  </a:lnTo>
                  <a:lnTo>
                    <a:pt x="389" y="820"/>
                  </a:lnTo>
                  <a:lnTo>
                    <a:pt x="389" y="800"/>
                  </a:lnTo>
                  <a:lnTo>
                    <a:pt x="369" y="800"/>
                  </a:lnTo>
                  <a:lnTo>
                    <a:pt x="369" y="820"/>
                  </a:lnTo>
                  <a:lnTo>
                    <a:pt x="369" y="820"/>
                  </a:lnTo>
                  <a:lnTo>
                    <a:pt x="369" y="820"/>
                  </a:lnTo>
                  <a:lnTo>
                    <a:pt x="369" y="820"/>
                  </a:lnTo>
                  <a:lnTo>
                    <a:pt x="369" y="820"/>
                  </a:lnTo>
                  <a:lnTo>
                    <a:pt x="369" y="820"/>
                  </a:lnTo>
                  <a:lnTo>
                    <a:pt x="349" y="840"/>
                  </a:lnTo>
                  <a:lnTo>
                    <a:pt x="349" y="840"/>
                  </a:lnTo>
                  <a:lnTo>
                    <a:pt x="369" y="840"/>
                  </a:lnTo>
                  <a:lnTo>
                    <a:pt x="369" y="861"/>
                  </a:lnTo>
                  <a:lnTo>
                    <a:pt x="369" y="861"/>
                  </a:lnTo>
                  <a:lnTo>
                    <a:pt x="369" y="861"/>
                  </a:lnTo>
                  <a:lnTo>
                    <a:pt x="349" y="861"/>
                  </a:lnTo>
                  <a:lnTo>
                    <a:pt x="349" y="882"/>
                  </a:lnTo>
                  <a:lnTo>
                    <a:pt x="349" y="882"/>
                  </a:lnTo>
                  <a:lnTo>
                    <a:pt x="349" y="882"/>
                  </a:lnTo>
                  <a:lnTo>
                    <a:pt x="349" y="882"/>
                  </a:lnTo>
                  <a:lnTo>
                    <a:pt x="349" y="902"/>
                  </a:lnTo>
                  <a:lnTo>
                    <a:pt x="349" y="902"/>
                  </a:lnTo>
                  <a:lnTo>
                    <a:pt x="349" y="902"/>
                  </a:lnTo>
                  <a:lnTo>
                    <a:pt x="349" y="923"/>
                  </a:lnTo>
                  <a:lnTo>
                    <a:pt x="349" y="923"/>
                  </a:lnTo>
                  <a:lnTo>
                    <a:pt x="349" y="944"/>
                  </a:lnTo>
                  <a:lnTo>
                    <a:pt x="349" y="944"/>
                  </a:lnTo>
                  <a:lnTo>
                    <a:pt x="328" y="944"/>
                  </a:lnTo>
                  <a:lnTo>
                    <a:pt x="328" y="944"/>
                  </a:lnTo>
                  <a:lnTo>
                    <a:pt x="328" y="944"/>
                  </a:lnTo>
                  <a:lnTo>
                    <a:pt x="328" y="944"/>
                  </a:lnTo>
                  <a:lnTo>
                    <a:pt x="328" y="944"/>
                  </a:lnTo>
                  <a:lnTo>
                    <a:pt x="328" y="964"/>
                  </a:lnTo>
                  <a:lnTo>
                    <a:pt x="328" y="964"/>
                  </a:lnTo>
                  <a:lnTo>
                    <a:pt x="328" y="984"/>
                  </a:lnTo>
                  <a:lnTo>
                    <a:pt x="328" y="984"/>
                  </a:lnTo>
                  <a:lnTo>
                    <a:pt x="328" y="984"/>
                  </a:lnTo>
                  <a:lnTo>
                    <a:pt x="328" y="984"/>
                  </a:lnTo>
                  <a:lnTo>
                    <a:pt x="307" y="1005"/>
                  </a:lnTo>
                  <a:lnTo>
                    <a:pt x="307" y="1005"/>
                  </a:lnTo>
                  <a:lnTo>
                    <a:pt x="287" y="1005"/>
                  </a:lnTo>
                  <a:lnTo>
                    <a:pt x="287" y="1005"/>
                  </a:lnTo>
                  <a:lnTo>
                    <a:pt x="267" y="1005"/>
                  </a:lnTo>
                  <a:lnTo>
                    <a:pt x="267" y="1005"/>
                  </a:lnTo>
                  <a:lnTo>
                    <a:pt x="246" y="1005"/>
                  </a:lnTo>
                  <a:lnTo>
                    <a:pt x="246" y="1005"/>
                  </a:lnTo>
                  <a:lnTo>
                    <a:pt x="246" y="1026"/>
                  </a:lnTo>
                  <a:lnTo>
                    <a:pt x="246" y="1026"/>
                  </a:lnTo>
                  <a:lnTo>
                    <a:pt x="246" y="1026"/>
                  </a:lnTo>
                  <a:lnTo>
                    <a:pt x="246" y="1046"/>
                  </a:lnTo>
                  <a:lnTo>
                    <a:pt x="225" y="1046"/>
                  </a:lnTo>
                  <a:lnTo>
                    <a:pt x="225" y="1046"/>
                  </a:lnTo>
                  <a:lnTo>
                    <a:pt x="225" y="1046"/>
                  </a:lnTo>
                  <a:lnTo>
                    <a:pt x="225" y="1066"/>
                  </a:lnTo>
                  <a:lnTo>
                    <a:pt x="225" y="1066"/>
                  </a:lnTo>
                  <a:lnTo>
                    <a:pt x="246" y="1087"/>
                  </a:lnTo>
                  <a:lnTo>
                    <a:pt x="267" y="1108"/>
                  </a:lnTo>
                  <a:lnTo>
                    <a:pt x="267" y="1108"/>
                  </a:lnTo>
                  <a:lnTo>
                    <a:pt x="267" y="1128"/>
                  </a:lnTo>
                  <a:lnTo>
                    <a:pt x="246" y="1128"/>
                  </a:lnTo>
                  <a:lnTo>
                    <a:pt x="246" y="1128"/>
                  </a:lnTo>
                  <a:lnTo>
                    <a:pt x="246" y="1128"/>
                  </a:lnTo>
                  <a:lnTo>
                    <a:pt x="225" y="1128"/>
                  </a:lnTo>
                  <a:lnTo>
                    <a:pt x="225" y="1128"/>
                  </a:lnTo>
                  <a:lnTo>
                    <a:pt x="225" y="1128"/>
                  </a:lnTo>
                  <a:lnTo>
                    <a:pt x="225" y="1128"/>
                  </a:lnTo>
                  <a:lnTo>
                    <a:pt x="225" y="1128"/>
                  </a:lnTo>
                  <a:lnTo>
                    <a:pt x="225" y="1128"/>
                  </a:lnTo>
                  <a:lnTo>
                    <a:pt x="225" y="1128"/>
                  </a:lnTo>
                  <a:lnTo>
                    <a:pt x="225" y="1128"/>
                  </a:lnTo>
                  <a:lnTo>
                    <a:pt x="225" y="1128"/>
                  </a:lnTo>
                  <a:lnTo>
                    <a:pt x="225" y="1128"/>
                  </a:lnTo>
                  <a:lnTo>
                    <a:pt x="225" y="1148"/>
                  </a:lnTo>
                  <a:lnTo>
                    <a:pt x="225" y="1148"/>
                  </a:lnTo>
                  <a:lnTo>
                    <a:pt x="225" y="1148"/>
                  </a:lnTo>
                  <a:lnTo>
                    <a:pt x="225" y="1148"/>
                  </a:lnTo>
                  <a:lnTo>
                    <a:pt x="225" y="1148"/>
                  </a:lnTo>
                  <a:lnTo>
                    <a:pt x="225" y="1148"/>
                  </a:lnTo>
                  <a:lnTo>
                    <a:pt x="225" y="1148"/>
                  </a:lnTo>
                  <a:lnTo>
                    <a:pt x="225" y="1148"/>
                  </a:lnTo>
                  <a:lnTo>
                    <a:pt x="225" y="1169"/>
                  </a:lnTo>
                  <a:lnTo>
                    <a:pt x="225" y="1169"/>
                  </a:lnTo>
                  <a:lnTo>
                    <a:pt x="225" y="1169"/>
                  </a:lnTo>
                  <a:lnTo>
                    <a:pt x="225" y="1190"/>
                  </a:lnTo>
                  <a:lnTo>
                    <a:pt x="225" y="1190"/>
                  </a:lnTo>
                  <a:lnTo>
                    <a:pt x="205" y="1190"/>
                  </a:lnTo>
                  <a:lnTo>
                    <a:pt x="205" y="1190"/>
                  </a:lnTo>
                  <a:lnTo>
                    <a:pt x="205" y="1190"/>
                  </a:lnTo>
                  <a:lnTo>
                    <a:pt x="205" y="1190"/>
                  </a:lnTo>
                  <a:lnTo>
                    <a:pt x="205" y="1190"/>
                  </a:lnTo>
                  <a:lnTo>
                    <a:pt x="205" y="1190"/>
                  </a:lnTo>
                  <a:lnTo>
                    <a:pt x="205" y="1190"/>
                  </a:lnTo>
                  <a:lnTo>
                    <a:pt x="205" y="1190"/>
                  </a:lnTo>
                  <a:lnTo>
                    <a:pt x="185" y="1190"/>
                  </a:lnTo>
                  <a:lnTo>
                    <a:pt x="185" y="1190"/>
                  </a:lnTo>
                  <a:lnTo>
                    <a:pt x="164" y="1190"/>
                  </a:lnTo>
                  <a:lnTo>
                    <a:pt x="143" y="1169"/>
                  </a:lnTo>
                  <a:lnTo>
                    <a:pt x="143" y="1169"/>
                  </a:lnTo>
                  <a:lnTo>
                    <a:pt x="143" y="1169"/>
                  </a:lnTo>
                  <a:lnTo>
                    <a:pt x="143" y="1169"/>
                  </a:lnTo>
                  <a:lnTo>
                    <a:pt x="143" y="1169"/>
                  </a:lnTo>
                  <a:lnTo>
                    <a:pt x="143" y="1190"/>
                  </a:lnTo>
                  <a:lnTo>
                    <a:pt x="143" y="1190"/>
                  </a:lnTo>
                  <a:lnTo>
                    <a:pt x="164" y="1190"/>
                  </a:lnTo>
                  <a:lnTo>
                    <a:pt x="164" y="1190"/>
                  </a:lnTo>
                  <a:lnTo>
                    <a:pt x="164" y="1190"/>
                  </a:lnTo>
                  <a:lnTo>
                    <a:pt x="185" y="1190"/>
                  </a:lnTo>
                  <a:lnTo>
                    <a:pt x="185" y="1190"/>
                  </a:lnTo>
                  <a:lnTo>
                    <a:pt x="185" y="1190"/>
                  </a:lnTo>
                  <a:lnTo>
                    <a:pt x="185" y="1190"/>
                  </a:lnTo>
                  <a:lnTo>
                    <a:pt x="185" y="1190"/>
                  </a:lnTo>
                  <a:lnTo>
                    <a:pt x="185" y="1190"/>
                  </a:lnTo>
                  <a:lnTo>
                    <a:pt x="205" y="1210"/>
                  </a:lnTo>
                  <a:lnTo>
                    <a:pt x="205" y="1210"/>
                  </a:lnTo>
                  <a:lnTo>
                    <a:pt x="205" y="1210"/>
                  </a:lnTo>
                  <a:lnTo>
                    <a:pt x="205" y="1210"/>
                  </a:lnTo>
                  <a:lnTo>
                    <a:pt x="205" y="1210"/>
                  </a:lnTo>
                  <a:lnTo>
                    <a:pt x="205" y="1210"/>
                  </a:lnTo>
                  <a:lnTo>
                    <a:pt x="205" y="1230"/>
                  </a:lnTo>
                  <a:lnTo>
                    <a:pt x="205" y="1230"/>
                  </a:lnTo>
                  <a:lnTo>
                    <a:pt x="205" y="1230"/>
                  </a:lnTo>
                  <a:lnTo>
                    <a:pt x="185" y="1230"/>
                  </a:lnTo>
                  <a:lnTo>
                    <a:pt x="185" y="1230"/>
                  </a:lnTo>
                  <a:lnTo>
                    <a:pt x="185" y="1230"/>
                  </a:lnTo>
                  <a:lnTo>
                    <a:pt x="185" y="1230"/>
                  </a:lnTo>
                  <a:lnTo>
                    <a:pt x="185" y="1230"/>
                  </a:lnTo>
                  <a:lnTo>
                    <a:pt x="185" y="1230"/>
                  </a:lnTo>
                  <a:lnTo>
                    <a:pt x="185" y="1251"/>
                  </a:lnTo>
                  <a:lnTo>
                    <a:pt x="185" y="1251"/>
                  </a:lnTo>
                  <a:lnTo>
                    <a:pt x="205" y="1251"/>
                  </a:lnTo>
                  <a:lnTo>
                    <a:pt x="205" y="1251"/>
                  </a:lnTo>
                  <a:lnTo>
                    <a:pt x="205" y="1251"/>
                  </a:lnTo>
                  <a:lnTo>
                    <a:pt x="205" y="1251"/>
                  </a:lnTo>
                  <a:lnTo>
                    <a:pt x="205" y="1251"/>
                  </a:lnTo>
                  <a:lnTo>
                    <a:pt x="205" y="1251"/>
                  </a:lnTo>
                  <a:lnTo>
                    <a:pt x="225" y="1251"/>
                  </a:lnTo>
                  <a:lnTo>
                    <a:pt x="225" y="1251"/>
                  </a:lnTo>
                  <a:lnTo>
                    <a:pt x="225" y="1251"/>
                  </a:lnTo>
                  <a:lnTo>
                    <a:pt x="225" y="1251"/>
                  </a:lnTo>
                  <a:lnTo>
                    <a:pt x="225" y="1251"/>
                  </a:lnTo>
                  <a:lnTo>
                    <a:pt x="225" y="1251"/>
                  </a:lnTo>
                  <a:lnTo>
                    <a:pt x="225" y="1251"/>
                  </a:lnTo>
                  <a:lnTo>
                    <a:pt x="225" y="1251"/>
                  </a:lnTo>
                  <a:lnTo>
                    <a:pt x="225" y="1251"/>
                  </a:lnTo>
                  <a:lnTo>
                    <a:pt x="225" y="1251"/>
                  </a:lnTo>
                  <a:lnTo>
                    <a:pt x="225" y="1251"/>
                  </a:lnTo>
                  <a:lnTo>
                    <a:pt x="225" y="1272"/>
                  </a:lnTo>
                  <a:lnTo>
                    <a:pt x="225" y="1272"/>
                  </a:lnTo>
                  <a:lnTo>
                    <a:pt x="225" y="1272"/>
                  </a:lnTo>
                  <a:lnTo>
                    <a:pt x="225" y="1272"/>
                  </a:lnTo>
                  <a:lnTo>
                    <a:pt x="225" y="1272"/>
                  </a:lnTo>
                  <a:lnTo>
                    <a:pt x="225" y="1272"/>
                  </a:lnTo>
                  <a:lnTo>
                    <a:pt x="225" y="1292"/>
                  </a:lnTo>
                  <a:lnTo>
                    <a:pt x="225" y="1292"/>
                  </a:lnTo>
                  <a:lnTo>
                    <a:pt x="225" y="1292"/>
                  </a:lnTo>
                  <a:lnTo>
                    <a:pt x="225" y="1292"/>
                  </a:lnTo>
                  <a:lnTo>
                    <a:pt x="225" y="1292"/>
                  </a:lnTo>
                  <a:lnTo>
                    <a:pt x="225" y="1292"/>
                  </a:lnTo>
                  <a:lnTo>
                    <a:pt x="225" y="1292"/>
                  </a:lnTo>
                  <a:lnTo>
                    <a:pt x="246" y="1292"/>
                  </a:lnTo>
                  <a:lnTo>
                    <a:pt x="246" y="1312"/>
                  </a:lnTo>
                  <a:lnTo>
                    <a:pt x="246" y="1312"/>
                  </a:lnTo>
                  <a:lnTo>
                    <a:pt x="246" y="1333"/>
                  </a:lnTo>
                  <a:lnTo>
                    <a:pt x="267" y="1333"/>
                  </a:lnTo>
                  <a:lnTo>
                    <a:pt x="267" y="1333"/>
                  </a:lnTo>
                  <a:lnTo>
                    <a:pt x="287" y="1333"/>
                  </a:lnTo>
                  <a:lnTo>
                    <a:pt x="287" y="1333"/>
                  </a:lnTo>
                  <a:lnTo>
                    <a:pt x="287" y="1333"/>
                  </a:lnTo>
                  <a:lnTo>
                    <a:pt x="307" y="1333"/>
                  </a:lnTo>
                  <a:lnTo>
                    <a:pt x="307" y="1333"/>
                  </a:lnTo>
                  <a:lnTo>
                    <a:pt x="307" y="1333"/>
                  </a:lnTo>
                  <a:lnTo>
                    <a:pt x="307" y="1333"/>
                  </a:lnTo>
                  <a:lnTo>
                    <a:pt x="307" y="1333"/>
                  </a:lnTo>
                  <a:lnTo>
                    <a:pt x="307" y="1333"/>
                  </a:lnTo>
                  <a:lnTo>
                    <a:pt x="307" y="1333"/>
                  </a:lnTo>
                  <a:lnTo>
                    <a:pt x="307" y="1354"/>
                  </a:lnTo>
                  <a:lnTo>
                    <a:pt x="307" y="1354"/>
                  </a:lnTo>
                  <a:lnTo>
                    <a:pt x="307" y="1354"/>
                  </a:lnTo>
                  <a:lnTo>
                    <a:pt x="328" y="1354"/>
                  </a:lnTo>
                  <a:lnTo>
                    <a:pt x="307" y="1374"/>
                  </a:lnTo>
                  <a:lnTo>
                    <a:pt x="328" y="1374"/>
                  </a:lnTo>
                  <a:lnTo>
                    <a:pt x="328" y="1374"/>
                  </a:lnTo>
                  <a:lnTo>
                    <a:pt x="369" y="1394"/>
                  </a:lnTo>
                  <a:lnTo>
                    <a:pt x="369" y="1415"/>
                  </a:lnTo>
                  <a:lnTo>
                    <a:pt x="389" y="1415"/>
                  </a:lnTo>
                  <a:lnTo>
                    <a:pt x="389" y="1415"/>
                  </a:lnTo>
                  <a:lnTo>
                    <a:pt x="410" y="1436"/>
                  </a:lnTo>
                  <a:lnTo>
                    <a:pt x="410" y="1456"/>
                  </a:lnTo>
                  <a:lnTo>
                    <a:pt x="410" y="1456"/>
                  </a:lnTo>
                  <a:lnTo>
                    <a:pt x="410" y="1456"/>
                  </a:lnTo>
                  <a:lnTo>
                    <a:pt x="410" y="1456"/>
                  </a:lnTo>
                  <a:lnTo>
                    <a:pt x="410" y="1456"/>
                  </a:lnTo>
                  <a:lnTo>
                    <a:pt x="410" y="1456"/>
                  </a:lnTo>
                  <a:lnTo>
                    <a:pt x="410" y="1456"/>
                  </a:lnTo>
                  <a:lnTo>
                    <a:pt x="410" y="1456"/>
                  </a:lnTo>
                  <a:lnTo>
                    <a:pt x="410" y="1456"/>
                  </a:lnTo>
                  <a:lnTo>
                    <a:pt x="410" y="1456"/>
                  </a:lnTo>
                  <a:lnTo>
                    <a:pt x="410" y="1456"/>
                  </a:lnTo>
                  <a:lnTo>
                    <a:pt x="410" y="1476"/>
                  </a:lnTo>
                  <a:lnTo>
                    <a:pt x="410" y="1476"/>
                  </a:lnTo>
                  <a:lnTo>
                    <a:pt x="410" y="1476"/>
                  </a:lnTo>
                  <a:lnTo>
                    <a:pt x="431" y="1476"/>
                  </a:lnTo>
                  <a:lnTo>
                    <a:pt x="431" y="1456"/>
                  </a:lnTo>
                  <a:lnTo>
                    <a:pt x="431" y="1456"/>
                  </a:lnTo>
                  <a:lnTo>
                    <a:pt x="431" y="1456"/>
                  </a:lnTo>
                  <a:lnTo>
                    <a:pt x="431" y="1456"/>
                  </a:lnTo>
                  <a:lnTo>
                    <a:pt x="431" y="1456"/>
                  </a:lnTo>
                  <a:lnTo>
                    <a:pt x="451" y="1456"/>
                  </a:lnTo>
                  <a:lnTo>
                    <a:pt x="451" y="1456"/>
                  </a:lnTo>
                  <a:lnTo>
                    <a:pt x="451" y="1456"/>
                  </a:lnTo>
                  <a:lnTo>
                    <a:pt x="451" y="1456"/>
                  </a:lnTo>
                  <a:lnTo>
                    <a:pt x="451" y="1456"/>
                  </a:lnTo>
                  <a:lnTo>
                    <a:pt x="431" y="1456"/>
                  </a:lnTo>
                  <a:lnTo>
                    <a:pt x="431" y="1436"/>
                  </a:lnTo>
                  <a:lnTo>
                    <a:pt x="410" y="1436"/>
                  </a:lnTo>
                  <a:lnTo>
                    <a:pt x="410" y="1436"/>
                  </a:lnTo>
                  <a:lnTo>
                    <a:pt x="410" y="1436"/>
                  </a:lnTo>
                  <a:lnTo>
                    <a:pt x="410" y="1436"/>
                  </a:lnTo>
                  <a:lnTo>
                    <a:pt x="431" y="1436"/>
                  </a:lnTo>
                  <a:lnTo>
                    <a:pt x="431" y="1436"/>
                  </a:lnTo>
                  <a:lnTo>
                    <a:pt x="431" y="1436"/>
                  </a:lnTo>
                  <a:lnTo>
                    <a:pt x="431" y="1436"/>
                  </a:lnTo>
                  <a:lnTo>
                    <a:pt x="431" y="1436"/>
                  </a:lnTo>
                  <a:lnTo>
                    <a:pt x="431" y="1415"/>
                  </a:lnTo>
                  <a:lnTo>
                    <a:pt x="431" y="1415"/>
                  </a:lnTo>
                  <a:lnTo>
                    <a:pt x="431" y="1415"/>
                  </a:lnTo>
                  <a:lnTo>
                    <a:pt x="431" y="1415"/>
                  </a:lnTo>
                  <a:lnTo>
                    <a:pt x="431" y="1415"/>
                  </a:lnTo>
                  <a:lnTo>
                    <a:pt x="431" y="1415"/>
                  </a:lnTo>
                  <a:lnTo>
                    <a:pt x="431" y="1415"/>
                  </a:lnTo>
                  <a:lnTo>
                    <a:pt x="431" y="1394"/>
                  </a:lnTo>
                  <a:lnTo>
                    <a:pt x="431" y="1394"/>
                  </a:lnTo>
                  <a:lnTo>
                    <a:pt x="431" y="1394"/>
                  </a:lnTo>
                  <a:lnTo>
                    <a:pt x="431" y="1394"/>
                  </a:lnTo>
                  <a:lnTo>
                    <a:pt x="451" y="1394"/>
                  </a:lnTo>
                  <a:lnTo>
                    <a:pt x="451" y="1415"/>
                  </a:lnTo>
                  <a:lnTo>
                    <a:pt x="451" y="1415"/>
                  </a:lnTo>
                  <a:lnTo>
                    <a:pt x="451" y="1415"/>
                  </a:lnTo>
                  <a:lnTo>
                    <a:pt x="451" y="1415"/>
                  </a:lnTo>
                  <a:lnTo>
                    <a:pt x="451" y="1415"/>
                  </a:lnTo>
                  <a:lnTo>
                    <a:pt x="451" y="1415"/>
                  </a:lnTo>
                  <a:lnTo>
                    <a:pt x="451" y="1415"/>
                  </a:lnTo>
                  <a:lnTo>
                    <a:pt x="451" y="1415"/>
                  </a:lnTo>
                  <a:lnTo>
                    <a:pt x="451" y="1415"/>
                  </a:lnTo>
                  <a:lnTo>
                    <a:pt x="451" y="1415"/>
                  </a:lnTo>
                  <a:lnTo>
                    <a:pt x="451" y="1415"/>
                  </a:lnTo>
                  <a:lnTo>
                    <a:pt x="451" y="1415"/>
                  </a:lnTo>
                  <a:lnTo>
                    <a:pt x="451" y="1415"/>
                  </a:lnTo>
                  <a:lnTo>
                    <a:pt x="451" y="1436"/>
                  </a:lnTo>
                  <a:lnTo>
                    <a:pt x="451" y="1436"/>
                  </a:lnTo>
                  <a:lnTo>
                    <a:pt x="451" y="1436"/>
                  </a:lnTo>
                  <a:lnTo>
                    <a:pt x="471" y="1436"/>
                  </a:lnTo>
                  <a:lnTo>
                    <a:pt x="471" y="1436"/>
                  </a:lnTo>
                  <a:lnTo>
                    <a:pt x="451" y="1436"/>
                  </a:lnTo>
                  <a:lnTo>
                    <a:pt x="451" y="1415"/>
                  </a:lnTo>
                  <a:lnTo>
                    <a:pt x="451" y="1415"/>
                  </a:lnTo>
                  <a:lnTo>
                    <a:pt x="471" y="1415"/>
                  </a:lnTo>
                  <a:lnTo>
                    <a:pt x="471" y="1415"/>
                  </a:lnTo>
                  <a:lnTo>
                    <a:pt x="471" y="1415"/>
                  </a:lnTo>
                  <a:lnTo>
                    <a:pt x="471" y="1415"/>
                  </a:lnTo>
                  <a:lnTo>
                    <a:pt x="471" y="1415"/>
                  </a:lnTo>
                  <a:lnTo>
                    <a:pt x="471" y="1415"/>
                  </a:lnTo>
                  <a:lnTo>
                    <a:pt x="471" y="1415"/>
                  </a:lnTo>
                  <a:lnTo>
                    <a:pt x="492" y="1415"/>
                  </a:lnTo>
                  <a:lnTo>
                    <a:pt x="492" y="1415"/>
                  </a:lnTo>
                  <a:lnTo>
                    <a:pt x="471" y="1415"/>
                  </a:lnTo>
                  <a:lnTo>
                    <a:pt x="471" y="1415"/>
                  </a:lnTo>
                  <a:lnTo>
                    <a:pt x="471" y="1415"/>
                  </a:lnTo>
                  <a:lnTo>
                    <a:pt x="471" y="1415"/>
                  </a:lnTo>
                  <a:lnTo>
                    <a:pt x="492" y="1436"/>
                  </a:lnTo>
                  <a:lnTo>
                    <a:pt x="492" y="1436"/>
                  </a:lnTo>
                  <a:lnTo>
                    <a:pt x="492" y="1436"/>
                  </a:lnTo>
                  <a:lnTo>
                    <a:pt x="492" y="1436"/>
                  </a:lnTo>
                  <a:lnTo>
                    <a:pt x="492" y="1436"/>
                  </a:lnTo>
                  <a:lnTo>
                    <a:pt x="492" y="1436"/>
                  </a:lnTo>
                  <a:lnTo>
                    <a:pt x="513" y="1436"/>
                  </a:lnTo>
                  <a:lnTo>
                    <a:pt x="513" y="1436"/>
                  </a:lnTo>
                  <a:lnTo>
                    <a:pt x="533" y="1436"/>
                  </a:lnTo>
                  <a:lnTo>
                    <a:pt x="513" y="1436"/>
                  </a:lnTo>
                  <a:lnTo>
                    <a:pt x="513" y="1415"/>
                  </a:lnTo>
                  <a:lnTo>
                    <a:pt x="513" y="1415"/>
                  </a:lnTo>
                  <a:lnTo>
                    <a:pt x="533" y="1415"/>
                  </a:lnTo>
                  <a:lnTo>
                    <a:pt x="533" y="1415"/>
                  </a:lnTo>
                  <a:lnTo>
                    <a:pt x="533" y="1415"/>
                  </a:lnTo>
                  <a:lnTo>
                    <a:pt x="533" y="1415"/>
                  </a:lnTo>
                  <a:lnTo>
                    <a:pt x="533" y="1415"/>
                  </a:lnTo>
                  <a:lnTo>
                    <a:pt x="533" y="1415"/>
                  </a:lnTo>
                  <a:lnTo>
                    <a:pt x="553" y="1436"/>
                  </a:lnTo>
                  <a:lnTo>
                    <a:pt x="553" y="1436"/>
                  </a:lnTo>
                  <a:lnTo>
                    <a:pt x="553" y="1456"/>
                  </a:lnTo>
                  <a:lnTo>
                    <a:pt x="553" y="1456"/>
                  </a:lnTo>
                  <a:lnTo>
                    <a:pt x="553" y="1456"/>
                  </a:lnTo>
                  <a:lnTo>
                    <a:pt x="553" y="1456"/>
                  </a:lnTo>
                  <a:lnTo>
                    <a:pt x="553" y="1456"/>
                  </a:lnTo>
                  <a:lnTo>
                    <a:pt x="553" y="1456"/>
                  </a:lnTo>
                  <a:lnTo>
                    <a:pt x="553" y="1476"/>
                  </a:lnTo>
                  <a:lnTo>
                    <a:pt x="553" y="1476"/>
                  </a:lnTo>
                  <a:lnTo>
                    <a:pt x="553" y="1476"/>
                  </a:lnTo>
                  <a:lnTo>
                    <a:pt x="574" y="1476"/>
                  </a:lnTo>
                  <a:lnTo>
                    <a:pt x="574" y="1476"/>
                  </a:lnTo>
                  <a:lnTo>
                    <a:pt x="574" y="1476"/>
                  </a:lnTo>
                  <a:lnTo>
                    <a:pt x="574" y="1476"/>
                  </a:lnTo>
                  <a:lnTo>
                    <a:pt x="574" y="1476"/>
                  </a:lnTo>
                  <a:lnTo>
                    <a:pt x="574" y="1497"/>
                  </a:lnTo>
                  <a:lnTo>
                    <a:pt x="574" y="1497"/>
                  </a:lnTo>
                  <a:lnTo>
                    <a:pt x="574" y="1497"/>
                  </a:lnTo>
                  <a:lnTo>
                    <a:pt x="574" y="1497"/>
                  </a:lnTo>
                  <a:lnTo>
                    <a:pt x="574" y="1497"/>
                  </a:lnTo>
                  <a:lnTo>
                    <a:pt x="553" y="1476"/>
                  </a:lnTo>
                  <a:lnTo>
                    <a:pt x="553" y="1476"/>
                  </a:lnTo>
                  <a:lnTo>
                    <a:pt x="553" y="1476"/>
                  </a:lnTo>
                  <a:lnTo>
                    <a:pt x="533" y="1476"/>
                  </a:lnTo>
                  <a:lnTo>
                    <a:pt x="553" y="1476"/>
                  </a:lnTo>
                  <a:lnTo>
                    <a:pt x="553" y="1497"/>
                  </a:lnTo>
                  <a:lnTo>
                    <a:pt x="533" y="1497"/>
                  </a:lnTo>
                  <a:lnTo>
                    <a:pt x="533" y="1497"/>
                  </a:lnTo>
                  <a:lnTo>
                    <a:pt x="533" y="1497"/>
                  </a:lnTo>
                  <a:lnTo>
                    <a:pt x="533" y="1497"/>
                  </a:lnTo>
                  <a:lnTo>
                    <a:pt x="533" y="1497"/>
                  </a:lnTo>
                  <a:lnTo>
                    <a:pt x="533" y="1497"/>
                  </a:lnTo>
                  <a:lnTo>
                    <a:pt x="513" y="1497"/>
                  </a:lnTo>
                  <a:lnTo>
                    <a:pt x="513" y="1476"/>
                  </a:lnTo>
                  <a:lnTo>
                    <a:pt x="513" y="1476"/>
                  </a:lnTo>
                  <a:lnTo>
                    <a:pt x="513" y="1476"/>
                  </a:lnTo>
                  <a:lnTo>
                    <a:pt x="513" y="1476"/>
                  </a:lnTo>
                  <a:lnTo>
                    <a:pt x="513" y="1476"/>
                  </a:lnTo>
                  <a:lnTo>
                    <a:pt x="513" y="1476"/>
                  </a:lnTo>
                  <a:lnTo>
                    <a:pt x="513" y="1476"/>
                  </a:lnTo>
                  <a:lnTo>
                    <a:pt x="492" y="1456"/>
                  </a:lnTo>
                  <a:lnTo>
                    <a:pt x="492" y="1476"/>
                  </a:lnTo>
                  <a:lnTo>
                    <a:pt x="492" y="1476"/>
                  </a:lnTo>
                  <a:lnTo>
                    <a:pt x="492" y="1476"/>
                  </a:lnTo>
                  <a:lnTo>
                    <a:pt x="492" y="1456"/>
                  </a:lnTo>
                  <a:lnTo>
                    <a:pt x="471" y="1456"/>
                  </a:lnTo>
                  <a:lnTo>
                    <a:pt x="471" y="1476"/>
                  </a:lnTo>
                  <a:lnTo>
                    <a:pt x="471" y="1476"/>
                  </a:lnTo>
                  <a:lnTo>
                    <a:pt x="471" y="1476"/>
                  </a:lnTo>
                  <a:lnTo>
                    <a:pt x="471" y="1476"/>
                  </a:lnTo>
                  <a:lnTo>
                    <a:pt x="471" y="1476"/>
                  </a:lnTo>
                  <a:lnTo>
                    <a:pt x="471" y="1476"/>
                  </a:lnTo>
                  <a:lnTo>
                    <a:pt x="471" y="1476"/>
                  </a:lnTo>
                  <a:lnTo>
                    <a:pt x="471" y="1476"/>
                  </a:lnTo>
                  <a:lnTo>
                    <a:pt x="471" y="1476"/>
                  </a:lnTo>
                  <a:lnTo>
                    <a:pt x="471" y="1476"/>
                  </a:lnTo>
                  <a:lnTo>
                    <a:pt x="471" y="1476"/>
                  </a:lnTo>
                  <a:lnTo>
                    <a:pt x="451" y="1456"/>
                  </a:lnTo>
                  <a:lnTo>
                    <a:pt x="451" y="1456"/>
                  </a:lnTo>
                  <a:lnTo>
                    <a:pt x="451" y="1476"/>
                  </a:lnTo>
                  <a:lnTo>
                    <a:pt x="451" y="1476"/>
                  </a:lnTo>
                  <a:lnTo>
                    <a:pt x="451" y="1476"/>
                  </a:lnTo>
                  <a:lnTo>
                    <a:pt x="431" y="1476"/>
                  </a:lnTo>
                  <a:lnTo>
                    <a:pt x="431" y="1476"/>
                  </a:lnTo>
                  <a:lnTo>
                    <a:pt x="431" y="1476"/>
                  </a:lnTo>
                  <a:lnTo>
                    <a:pt x="431" y="1476"/>
                  </a:lnTo>
                  <a:lnTo>
                    <a:pt x="431" y="1476"/>
                  </a:lnTo>
                  <a:lnTo>
                    <a:pt x="431" y="1476"/>
                  </a:lnTo>
                  <a:lnTo>
                    <a:pt x="431" y="1497"/>
                  </a:lnTo>
                  <a:lnTo>
                    <a:pt x="431" y="1497"/>
                  </a:lnTo>
                  <a:lnTo>
                    <a:pt x="431" y="1497"/>
                  </a:lnTo>
                  <a:lnTo>
                    <a:pt x="431" y="1497"/>
                  </a:lnTo>
                  <a:lnTo>
                    <a:pt x="451" y="1497"/>
                  </a:lnTo>
                  <a:lnTo>
                    <a:pt x="451" y="1497"/>
                  </a:lnTo>
                  <a:lnTo>
                    <a:pt x="451" y="1518"/>
                  </a:lnTo>
                  <a:lnTo>
                    <a:pt x="431" y="1518"/>
                  </a:lnTo>
                  <a:lnTo>
                    <a:pt x="431" y="1518"/>
                  </a:lnTo>
                  <a:lnTo>
                    <a:pt x="431" y="1518"/>
                  </a:lnTo>
                  <a:lnTo>
                    <a:pt x="431" y="1518"/>
                  </a:lnTo>
                  <a:lnTo>
                    <a:pt x="431" y="1538"/>
                  </a:lnTo>
                  <a:lnTo>
                    <a:pt x="431" y="1538"/>
                  </a:lnTo>
                  <a:lnTo>
                    <a:pt x="431" y="1538"/>
                  </a:lnTo>
                  <a:lnTo>
                    <a:pt x="431" y="1538"/>
                  </a:lnTo>
                  <a:lnTo>
                    <a:pt x="431" y="1559"/>
                  </a:lnTo>
                  <a:lnTo>
                    <a:pt x="431" y="1559"/>
                  </a:lnTo>
                  <a:lnTo>
                    <a:pt x="431" y="1559"/>
                  </a:lnTo>
                  <a:lnTo>
                    <a:pt x="451" y="1559"/>
                  </a:lnTo>
                  <a:lnTo>
                    <a:pt x="451" y="1559"/>
                  </a:lnTo>
                  <a:lnTo>
                    <a:pt x="451" y="1559"/>
                  </a:lnTo>
                  <a:lnTo>
                    <a:pt x="451" y="1538"/>
                  </a:lnTo>
                  <a:lnTo>
                    <a:pt x="451" y="1559"/>
                  </a:lnTo>
                  <a:lnTo>
                    <a:pt x="451" y="1538"/>
                  </a:lnTo>
                  <a:lnTo>
                    <a:pt x="451" y="1538"/>
                  </a:lnTo>
                  <a:lnTo>
                    <a:pt x="471" y="1538"/>
                  </a:lnTo>
                  <a:lnTo>
                    <a:pt x="471" y="1538"/>
                  </a:lnTo>
                  <a:lnTo>
                    <a:pt x="471" y="1538"/>
                  </a:lnTo>
                  <a:lnTo>
                    <a:pt x="471" y="1538"/>
                  </a:lnTo>
                  <a:lnTo>
                    <a:pt x="492" y="1579"/>
                  </a:lnTo>
                  <a:lnTo>
                    <a:pt x="492" y="1579"/>
                  </a:lnTo>
                  <a:lnTo>
                    <a:pt x="492" y="1579"/>
                  </a:lnTo>
                  <a:lnTo>
                    <a:pt x="492" y="1579"/>
                  </a:lnTo>
                  <a:lnTo>
                    <a:pt x="513" y="1579"/>
                  </a:lnTo>
                  <a:lnTo>
                    <a:pt x="513" y="1579"/>
                  </a:lnTo>
                  <a:lnTo>
                    <a:pt x="533" y="1600"/>
                  </a:lnTo>
                  <a:lnTo>
                    <a:pt x="533" y="1620"/>
                  </a:lnTo>
                  <a:lnTo>
                    <a:pt x="533" y="1620"/>
                  </a:lnTo>
                  <a:lnTo>
                    <a:pt x="533" y="1641"/>
                  </a:lnTo>
                  <a:lnTo>
                    <a:pt x="533" y="1641"/>
                  </a:lnTo>
                  <a:lnTo>
                    <a:pt x="533" y="1641"/>
                  </a:lnTo>
                  <a:lnTo>
                    <a:pt x="533" y="1661"/>
                  </a:lnTo>
                  <a:lnTo>
                    <a:pt x="533" y="1661"/>
                  </a:lnTo>
                  <a:lnTo>
                    <a:pt x="553" y="1661"/>
                  </a:lnTo>
                  <a:lnTo>
                    <a:pt x="553" y="1641"/>
                  </a:lnTo>
                  <a:lnTo>
                    <a:pt x="553" y="1641"/>
                  </a:lnTo>
                  <a:lnTo>
                    <a:pt x="553" y="1641"/>
                  </a:lnTo>
                  <a:lnTo>
                    <a:pt x="553" y="1641"/>
                  </a:lnTo>
                  <a:lnTo>
                    <a:pt x="553" y="1641"/>
                  </a:lnTo>
                  <a:lnTo>
                    <a:pt x="553" y="1641"/>
                  </a:lnTo>
                  <a:lnTo>
                    <a:pt x="553" y="1641"/>
                  </a:lnTo>
                  <a:lnTo>
                    <a:pt x="553" y="1641"/>
                  </a:lnTo>
                  <a:lnTo>
                    <a:pt x="553" y="1661"/>
                  </a:lnTo>
                  <a:lnTo>
                    <a:pt x="553" y="1661"/>
                  </a:lnTo>
                  <a:lnTo>
                    <a:pt x="553" y="1661"/>
                  </a:lnTo>
                  <a:lnTo>
                    <a:pt x="553" y="1661"/>
                  </a:lnTo>
                  <a:lnTo>
                    <a:pt x="553" y="1661"/>
                  </a:lnTo>
                  <a:lnTo>
                    <a:pt x="553" y="1661"/>
                  </a:lnTo>
                  <a:lnTo>
                    <a:pt x="553" y="1661"/>
                  </a:lnTo>
                  <a:lnTo>
                    <a:pt x="553" y="1661"/>
                  </a:lnTo>
                  <a:lnTo>
                    <a:pt x="553" y="1661"/>
                  </a:lnTo>
                  <a:lnTo>
                    <a:pt x="574" y="1661"/>
                  </a:lnTo>
                  <a:lnTo>
                    <a:pt x="574" y="1661"/>
                  </a:lnTo>
                  <a:lnTo>
                    <a:pt x="574" y="1661"/>
                  </a:lnTo>
                  <a:lnTo>
                    <a:pt x="574" y="1682"/>
                  </a:lnTo>
                  <a:lnTo>
                    <a:pt x="574" y="1682"/>
                  </a:lnTo>
                  <a:lnTo>
                    <a:pt x="574" y="1682"/>
                  </a:lnTo>
                  <a:lnTo>
                    <a:pt x="574" y="1682"/>
                  </a:lnTo>
                  <a:lnTo>
                    <a:pt x="574" y="1682"/>
                  </a:lnTo>
                  <a:lnTo>
                    <a:pt x="574" y="1682"/>
                  </a:lnTo>
                  <a:lnTo>
                    <a:pt x="553" y="1682"/>
                  </a:lnTo>
                  <a:lnTo>
                    <a:pt x="553" y="1682"/>
                  </a:lnTo>
                  <a:lnTo>
                    <a:pt x="553" y="1682"/>
                  </a:lnTo>
                  <a:lnTo>
                    <a:pt x="553" y="1682"/>
                  </a:lnTo>
                  <a:lnTo>
                    <a:pt x="553" y="1682"/>
                  </a:lnTo>
                  <a:lnTo>
                    <a:pt x="553" y="1682"/>
                  </a:lnTo>
                  <a:lnTo>
                    <a:pt x="553" y="1702"/>
                  </a:lnTo>
                  <a:lnTo>
                    <a:pt x="574" y="1702"/>
                  </a:lnTo>
                  <a:lnTo>
                    <a:pt x="574" y="1702"/>
                  </a:lnTo>
                  <a:lnTo>
                    <a:pt x="574" y="1702"/>
                  </a:lnTo>
                  <a:lnTo>
                    <a:pt x="574" y="1702"/>
                  </a:lnTo>
                  <a:lnTo>
                    <a:pt x="574" y="1702"/>
                  </a:lnTo>
                  <a:lnTo>
                    <a:pt x="574" y="1702"/>
                  </a:lnTo>
                  <a:lnTo>
                    <a:pt x="574" y="1702"/>
                  </a:lnTo>
                  <a:lnTo>
                    <a:pt x="574" y="1702"/>
                  </a:lnTo>
                  <a:lnTo>
                    <a:pt x="574" y="1702"/>
                  </a:lnTo>
                  <a:lnTo>
                    <a:pt x="574" y="1702"/>
                  </a:lnTo>
                  <a:lnTo>
                    <a:pt x="574" y="1702"/>
                  </a:lnTo>
                  <a:lnTo>
                    <a:pt x="574" y="1723"/>
                  </a:lnTo>
                  <a:lnTo>
                    <a:pt x="574" y="1723"/>
                  </a:lnTo>
                  <a:lnTo>
                    <a:pt x="574" y="1702"/>
                  </a:lnTo>
                  <a:lnTo>
                    <a:pt x="574" y="1723"/>
                  </a:lnTo>
                  <a:lnTo>
                    <a:pt x="574" y="1723"/>
                  </a:lnTo>
                  <a:lnTo>
                    <a:pt x="574" y="1723"/>
                  </a:lnTo>
                  <a:lnTo>
                    <a:pt x="574" y="1723"/>
                  </a:lnTo>
                  <a:lnTo>
                    <a:pt x="574" y="1723"/>
                  </a:lnTo>
                  <a:lnTo>
                    <a:pt x="574" y="1723"/>
                  </a:lnTo>
                  <a:lnTo>
                    <a:pt x="595" y="1723"/>
                  </a:lnTo>
                  <a:lnTo>
                    <a:pt x="595" y="1723"/>
                  </a:lnTo>
                  <a:lnTo>
                    <a:pt x="595" y="1743"/>
                  </a:lnTo>
                  <a:lnTo>
                    <a:pt x="595" y="1743"/>
                  </a:lnTo>
                  <a:lnTo>
                    <a:pt x="595" y="1743"/>
                  </a:lnTo>
                  <a:lnTo>
                    <a:pt x="595" y="1743"/>
                  </a:lnTo>
                  <a:lnTo>
                    <a:pt x="595" y="1723"/>
                  </a:lnTo>
                  <a:lnTo>
                    <a:pt x="595" y="1723"/>
                  </a:lnTo>
                  <a:lnTo>
                    <a:pt x="615" y="1723"/>
                  </a:lnTo>
                  <a:lnTo>
                    <a:pt x="595" y="1723"/>
                  </a:lnTo>
                  <a:lnTo>
                    <a:pt x="595" y="1723"/>
                  </a:lnTo>
                  <a:lnTo>
                    <a:pt x="595" y="1723"/>
                  </a:lnTo>
                  <a:lnTo>
                    <a:pt x="595" y="1723"/>
                  </a:lnTo>
                  <a:lnTo>
                    <a:pt x="595" y="1723"/>
                  </a:lnTo>
                  <a:lnTo>
                    <a:pt x="615" y="1723"/>
                  </a:lnTo>
                  <a:lnTo>
                    <a:pt x="615" y="1723"/>
                  </a:lnTo>
                  <a:lnTo>
                    <a:pt x="615" y="1723"/>
                  </a:lnTo>
                  <a:lnTo>
                    <a:pt x="615" y="1723"/>
                  </a:lnTo>
                  <a:lnTo>
                    <a:pt x="615" y="1723"/>
                  </a:lnTo>
                  <a:lnTo>
                    <a:pt x="635" y="1723"/>
                  </a:lnTo>
                  <a:lnTo>
                    <a:pt x="635" y="1702"/>
                  </a:lnTo>
                  <a:lnTo>
                    <a:pt x="635" y="1702"/>
                  </a:lnTo>
                  <a:lnTo>
                    <a:pt x="635" y="1702"/>
                  </a:lnTo>
                  <a:lnTo>
                    <a:pt x="635" y="1702"/>
                  </a:lnTo>
                  <a:lnTo>
                    <a:pt x="635" y="1702"/>
                  </a:lnTo>
                  <a:lnTo>
                    <a:pt x="635" y="1702"/>
                  </a:lnTo>
                  <a:lnTo>
                    <a:pt x="635" y="1702"/>
                  </a:lnTo>
                  <a:lnTo>
                    <a:pt x="635" y="1702"/>
                  </a:lnTo>
                  <a:lnTo>
                    <a:pt x="635" y="1702"/>
                  </a:lnTo>
                  <a:lnTo>
                    <a:pt x="635" y="1702"/>
                  </a:lnTo>
                  <a:lnTo>
                    <a:pt x="635" y="1702"/>
                  </a:lnTo>
                  <a:lnTo>
                    <a:pt x="635" y="1702"/>
                  </a:lnTo>
                  <a:lnTo>
                    <a:pt x="656" y="1702"/>
                  </a:lnTo>
                  <a:lnTo>
                    <a:pt x="656" y="1682"/>
                  </a:lnTo>
                  <a:lnTo>
                    <a:pt x="656" y="1682"/>
                  </a:lnTo>
                  <a:lnTo>
                    <a:pt x="656" y="1682"/>
                  </a:lnTo>
                  <a:lnTo>
                    <a:pt x="656" y="1682"/>
                  </a:lnTo>
                  <a:lnTo>
                    <a:pt x="656" y="1682"/>
                  </a:lnTo>
                  <a:lnTo>
                    <a:pt x="656" y="1682"/>
                  </a:lnTo>
                  <a:lnTo>
                    <a:pt x="656" y="1682"/>
                  </a:lnTo>
                  <a:lnTo>
                    <a:pt x="656" y="1682"/>
                  </a:lnTo>
                  <a:lnTo>
                    <a:pt x="656" y="1682"/>
                  </a:lnTo>
                  <a:lnTo>
                    <a:pt x="635" y="1661"/>
                  </a:lnTo>
                  <a:lnTo>
                    <a:pt x="635" y="1641"/>
                  </a:lnTo>
                  <a:lnTo>
                    <a:pt x="635" y="1641"/>
                  </a:lnTo>
                  <a:lnTo>
                    <a:pt x="635" y="1641"/>
                  </a:lnTo>
                  <a:lnTo>
                    <a:pt x="635" y="1641"/>
                  </a:lnTo>
                  <a:lnTo>
                    <a:pt x="635" y="1641"/>
                  </a:lnTo>
                  <a:lnTo>
                    <a:pt x="656" y="1661"/>
                  </a:lnTo>
                  <a:lnTo>
                    <a:pt x="656" y="1682"/>
                  </a:lnTo>
                  <a:lnTo>
                    <a:pt x="656" y="1682"/>
                  </a:lnTo>
                  <a:lnTo>
                    <a:pt x="677" y="1682"/>
                  </a:lnTo>
                  <a:lnTo>
                    <a:pt x="677" y="1682"/>
                  </a:lnTo>
                  <a:lnTo>
                    <a:pt x="677" y="1702"/>
                  </a:lnTo>
                  <a:lnTo>
                    <a:pt x="677" y="1702"/>
                  </a:lnTo>
                  <a:lnTo>
                    <a:pt x="677" y="1702"/>
                  </a:lnTo>
                  <a:lnTo>
                    <a:pt x="677" y="1702"/>
                  </a:lnTo>
                  <a:lnTo>
                    <a:pt x="677" y="1702"/>
                  </a:lnTo>
                  <a:lnTo>
                    <a:pt x="697" y="1702"/>
                  </a:lnTo>
                  <a:lnTo>
                    <a:pt x="697" y="1702"/>
                  </a:lnTo>
                  <a:lnTo>
                    <a:pt x="697" y="1702"/>
                  </a:lnTo>
                  <a:lnTo>
                    <a:pt x="697" y="1702"/>
                  </a:lnTo>
                  <a:lnTo>
                    <a:pt x="697" y="1702"/>
                  </a:lnTo>
                  <a:lnTo>
                    <a:pt x="697" y="1702"/>
                  </a:lnTo>
                  <a:lnTo>
                    <a:pt x="697" y="1702"/>
                  </a:lnTo>
                  <a:lnTo>
                    <a:pt x="697" y="1702"/>
                  </a:lnTo>
                  <a:lnTo>
                    <a:pt x="697" y="1702"/>
                  </a:lnTo>
                  <a:lnTo>
                    <a:pt x="697" y="1702"/>
                  </a:lnTo>
                  <a:lnTo>
                    <a:pt x="697" y="1702"/>
                  </a:lnTo>
                  <a:lnTo>
                    <a:pt x="697" y="1723"/>
                  </a:lnTo>
                  <a:lnTo>
                    <a:pt x="697" y="1723"/>
                  </a:lnTo>
                  <a:lnTo>
                    <a:pt x="697" y="1723"/>
                  </a:lnTo>
                  <a:lnTo>
                    <a:pt x="697" y="1723"/>
                  </a:lnTo>
                  <a:lnTo>
                    <a:pt x="697" y="1723"/>
                  </a:lnTo>
                  <a:lnTo>
                    <a:pt x="697" y="1723"/>
                  </a:lnTo>
                  <a:lnTo>
                    <a:pt x="697" y="1723"/>
                  </a:lnTo>
                  <a:lnTo>
                    <a:pt x="697" y="1723"/>
                  </a:lnTo>
                  <a:lnTo>
                    <a:pt x="677" y="1723"/>
                  </a:lnTo>
                  <a:lnTo>
                    <a:pt x="697" y="1723"/>
                  </a:lnTo>
                  <a:lnTo>
                    <a:pt x="697" y="1723"/>
                  </a:lnTo>
                  <a:lnTo>
                    <a:pt x="697" y="1723"/>
                  </a:lnTo>
                  <a:lnTo>
                    <a:pt x="718" y="1723"/>
                  </a:lnTo>
                  <a:lnTo>
                    <a:pt x="718" y="1723"/>
                  </a:lnTo>
                  <a:lnTo>
                    <a:pt x="718" y="1723"/>
                  </a:lnTo>
                  <a:lnTo>
                    <a:pt x="718" y="1723"/>
                  </a:lnTo>
                  <a:lnTo>
                    <a:pt x="718" y="1723"/>
                  </a:lnTo>
                  <a:lnTo>
                    <a:pt x="739" y="1702"/>
                  </a:lnTo>
                  <a:lnTo>
                    <a:pt x="739" y="1702"/>
                  </a:lnTo>
                  <a:lnTo>
                    <a:pt x="759" y="1702"/>
                  </a:lnTo>
                  <a:lnTo>
                    <a:pt x="759" y="1702"/>
                  </a:lnTo>
                  <a:lnTo>
                    <a:pt x="759" y="1702"/>
                  </a:lnTo>
                  <a:lnTo>
                    <a:pt x="779" y="1682"/>
                  </a:lnTo>
                  <a:lnTo>
                    <a:pt x="800" y="1702"/>
                  </a:lnTo>
                  <a:lnTo>
                    <a:pt x="800" y="1702"/>
                  </a:lnTo>
                  <a:lnTo>
                    <a:pt x="800" y="1702"/>
                  </a:lnTo>
                  <a:lnTo>
                    <a:pt x="800" y="1682"/>
                  </a:lnTo>
                  <a:lnTo>
                    <a:pt x="800" y="1682"/>
                  </a:lnTo>
                  <a:lnTo>
                    <a:pt x="821" y="1661"/>
                  </a:lnTo>
                  <a:lnTo>
                    <a:pt x="821" y="1661"/>
                  </a:lnTo>
                  <a:lnTo>
                    <a:pt x="821" y="1661"/>
                  </a:lnTo>
                  <a:lnTo>
                    <a:pt x="821" y="1682"/>
                  </a:lnTo>
                  <a:lnTo>
                    <a:pt x="821" y="1682"/>
                  </a:lnTo>
                  <a:lnTo>
                    <a:pt x="821" y="1682"/>
                  </a:lnTo>
                  <a:lnTo>
                    <a:pt x="841" y="1682"/>
                  </a:lnTo>
                  <a:lnTo>
                    <a:pt x="841" y="1682"/>
                  </a:lnTo>
                  <a:lnTo>
                    <a:pt x="841" y="1661"/>
                  </a:lnTo>
                  <a:lnTo>
                    <a:pt x="861" y="1661"/>
                  </a:lnTo>
                  <a:lnTo>
                    <a:pt x="861" y="1661"/>
                  </a:lnTo>
                  <a:lnTo>
                    <a:pt x="882" y="1661"/>
                  </a:lnTo>
                  <a:lnTo>
                    <a:pt x="882" y="1661"/>
                  </a:lnTo>
                  <a:lnTo>
                    <a:pt x="882" y="1661"/>
                  </a:lnTo>
                  <a:lnTo>
                    <a:pt x="903" y="1661"/>
                  </a:lnTo>
                  <a:lnTo>
                    <a:pt x="923" y="1661"/>
                  </a:lnTo>
                  <a:lnTo>
                    <a:pt x="923" y="1661"/>
                  </a:lnTo>
                  <a:lnTo>
                    <a:pt x="923" y="1682"/>
                  </a:lnTo>
                  <a:lnTo>
                    <a:pt x="923" y="1682"/>
                  </a:lnTo>
                  <a:lnTo>
                    <a:pt x="923" y="1682"/>
                  </a:lnTo>
                  <a:lnTo>
                    <a:pt x="943" y="1682"/>
                  </a:lnTo>
                  <a:lnTo>
                    <a:pt x="943" y="1682"/>
                  </a:lnTo>
                  <a:lnTo>
                    <a:pt x="943" y="1682"/>
                  </a:lnTo>
                  <a:lnTo>
                    <a:pt x="943" y="1682"/>
                  </a:lnTo>
                  <a:lnTo>
                    <a:pt x="943" y="1682"/>
                  </a:lnTo>
                  <a:lnTo>
                    <a:pt x="943" y="1682"/>
                  </a:lnTo>
                  <a:lnTo>
                    <a:pt x="964" y="1661"/>
                  </a:lnTo>
                  <a:lnTo>
                    <a:pt x="964" y="1661"/>
                  </a:lnTo>
                  <a:lnTo>
                    <a:pt x="964" y="1661"/>
                  </a:lnTo>
                  <a:lnTo>
                    <a:pt x="964" y="1661"/>
                  </a:lnTo>
                  <a:lnTo>
                    <a:pt x="964" y="1661"/>
                  </a:lnTo>
                  <a:lnTo>
                    <a:pt x="964" y="1661"/>
                  </a:lnTo>
                  <a:lnTo>
                    <a:pt x="985" y="1682"/>
                  </a:lnTo>
                  <a:lnTo>
                    <a:pt x="985" y="1661"/>
                  </a:lnTo>
                  <a:lnTo>
                    <a:pt x="1005" y="1661"/>
                  </a:lnTo>
                  <a:lnTo>
                    <a:pt x="1005" y="1661"/>
                  </a:lnTo>
                  <a:lnTo>
                    <a:pt x="1005" y="1661"/>
                  </a:lnTo>
                  <a:lnTo>
                    <a:pt x="1005" y="1661"/>
                  </a:lnTo>
                  <a:lnTo>
                    <a:pt x="1005" y="1661"/>
                  </a:lnTo>
                  <a:lnTo>
                    <a:pt x="1005" y="1661"/>
                  </a:lnTo>
                  <a:lnTo>
                    <a:pt x="1005" y="1661"/>
                  </a:lnTo>
                  <a:lnTo>
                    <a:pt x="1005" y="1661"/>
                  </a:lnTo>
                  <a:lnTo>
                    <a:pt x="1005" y="1641"/>
                  </a:lnTo>
                  <a:lnTo>
                    <a:pt x="1005" y="1661"/>
                  </a:lnTo>
                  <a:lnTo>
                    <a:pt x="1005" y="1661"/>
                  </a:lnTo>
                  <a:lnTo>
                    <a:pt x="1005" y="1661"/>
                  </a:lnTo>
                  <a:lnTo>
                    <a:pt x="1005" y="1641"/>
                  </a:lnTo>
                  <a:lnTo>
                    <a:pt x="1005" y="1641"/>
                  </a:lnTo>
                  <a:lnTo>
                    <a:pt x="1005" y="1641"/>
                  </a:lnTo>
                  <a:lnTo>
                    <a:pt x="1005" y="1641"/>
                  </a:lnTo>
                  <a:lnTo>
                    <a:pt x="1005" y="1620"/>
                  </a:lnTo>
                  <a:lnTo>
                    <a:pt x="1005" y="1620"/>
                  </a:lnTo>
                  <a:lnTo>
                    <a:pt x="1025" y="1620"/>
                  </a:lnTo>
                  <a:lnTo>
                    <a:pt x="1025" y="1620"/>
                  </a:lnTo>
                  <a:lnTo>
                    <a:pt x="1025" y="1620"/>
                  </a:lnTo>
                  <a:lnTo>
                    <a:pt x="1025" y="1641"/>
                  </a:lnTo>
                  <a:lnTo>
                    <a:pt x="1046" y="1641"/>
                  </a:lnTo>
                  <a:lnTo>
                    <a:pt x="1067" y="1661"/>
                  </a:lnTo>
                  <a:lnTo>
                    <a:pt x="1067" y="1661"/>
                  </a:lnTo>
                  <a:lnTo>
                    <a:pt x="1067" y="1661"/>
                  </a:lnTo>
                  <a:lnTo>
                    <a:pt x="1067" y="1661"/>
                  </a:lnTo>
                  <a:lnTo>
                    <a:pt x="1067" y="1661"/>
                  </a:lnTo>
                  <a:lnTo>
                    <a:pt x="1067" y="1682"/>
                  </a:lnTo>
                  <a:lnTo>
                    <a:pt x="1067" y="1682"/>
                  </a:lnTo>
                  <a:lnTo>
                    <a:pt x="1067" y="1682"/>
                  </a:lnTo>
                  <a:lnTo>
                    <a:pt x="1067" y="1682"/>
                  </a:lnTo>
                  <a:lnTo>
                    <a:pt x="1067" y="1682"/>
                  </a:lnTo>
                  <a:lnTo>
                    <a:pt x="1087" y="1682"/>
                  </a:lnTo>
                  <a:lnTo>
                    <a:pt x="1087" y="1682"/>
                  </a:lnTo>
                  <a:lnTo>
                    <a:pt x="1087" y="1682"/>
                  </a:lnTo>
                  <a:lnTo>
                    <a:pt x="1087" y="1682"/>
                  </a:lnTo>
                  <a:lnTo>
                    <a:pt x="1087" y="1682"/>
                  </a:lnTo>
                  <a:lnTo>
                    <a:pt x="1087" y="1682"/>
                  </a:lnTo>
                  <a:lnTo>
                    <a:pt x="1087" y="1661"/>
                  </a:lnTo>
                  <a:lnTo>
                    <a:pt x="1087" y="1661"/>
                  </a:lnTo>
                  <a:lnTo>
                    <a:pt x="1087" y="1661"/>
                  </a:lnTo>
                  <a:lnTo>
                    <a:pt x="1087" y="1661"/>
                  </a:lnTo>
                  <a:lnTo>
                    <a:pt x="1087" y="1661"/>
                  </a:lnTo>
                  <a:lnTo>
                    <a:pt x="1087" y="1661"/>
                  </a:lnTo>
                  <a:lnTo>
                    <a:pt x="1087" y="1661"/>
                  </a:lnTo>
                  <a:lnTo>
                    <a:pt x="1087" y="1661"/>
                  </a:lnTo>
                  <a:lnTo>
                    <a:pt x="1087" y="1661"/>
                  </a:lnTo>
                  <a:lnTo>
                    <a:pt x="1087" y="1641"/>
                  </a:lnTo>
                  <a:lnTo>
                    <a:pt x="1087" y="1661"/>
                  </a:lnTo>
                  <a:lnTo>
                    <a:pt x="1087" y="1661"/>
                  </a:lnTo>
                  <a:lnTo>
                    <a:pt x="1107" y="1641"/>
                  </a:lnTo>
                  <a:lnTo>
                    <a:pt x="1087" y="1641"/>
                  </a:lnTo>
                  <a:lnTo>
                    <a:pt x="1087" y="1641"/>
                  </a:lnTo>
                  <a:lnTo>
                    <a:pt x="1087" y="1641"/>
                  </a:lnTo>
                  <a:lnTo>
                    <a:pt x="1107" y="1641"/>
                  </a:lnTo>
                  <a:lnTo>
                    <a:pt x="1107" y="1641"/>
                  </a:lnTo>
                  <a:lnTo>
                    <a:pt x="1107" y="1661"/>
                  </a:lnTo>
                  <a:lnTo>
                    <a:pt x="1107" y="1661"/>
                  </a:lnTo>
                  <a:lnTo>
                    <a:pt x="1107" y="1661"/>
                  </a:lnTo>
                  <a:lnTo>
                    <a:pt x="1128" y="1661"/>
                  </a:lnTo>
                  <a:lnTo>
                    <a:pt x="1128" y="1661"/>
                  </a:lnTo>
                  <a:lnTo>
                    <a:pt x="1128" y="1682"/>
                  </a:lnTo>
                  <a:lnTo>
                    <a:pt x="1149" y="1682"/>
                  </a:lnTo>
                  <a:lnTo>
                    <a:pt x="1149" y="1682"/>
                  </a:lnTo>
                  <a:lnTo>
                    <a:pt x="1149" y="1682"/>
                  </a:lnTo>
                  <a:lnTo>
                    <a:pt x="1149" y="1682"/>
                  </a:lnTo>
                  <a:lnTo>
                    <a:pt x="1149" y="1702"/>
                  </a:lnTo>
                  <a:lnTo>
                    <a:pt x="1169" y="1702"/>
                  </a:lnTo>
                  <a:lnTo>
                    <a:pt x="1169" y="1702"/>
                  </a:lnTo>
                  <a:lnTo>
                    <a:pt x="1169" y="1702"/>
                  </a:lnTo>
                  <a:lnTo>
                    <a:pt x="1190" y="1682"/>
                  </a:lnTo>
                  <a:lnTo>
                    <a:pt x="1190" y="1702"/>
                  </a:lnTo>
                  <a:lnTo>
                    <a:pt x="1190" y="1702"/>
                  </a:lnTo>
                  <a:lnTo>
                    <a:pt x="1190" y="1702"/>
                  </a:lnTo>
                  <a:lnTo>
                    <a:pt x="1190" y="1682"/>
                  </a:lnTo>
                  <a:lnTo>
                    <a:pt x="1190" y="1682"/>
                  </a:lnTo>
                  <a:lnTo>
                    <a:pt x="1190" y="1702"/>
                  </a:lnTo>
                  <a:lnTo>
                    <a:pt x="1210" y="1702"/>
                  </a:lnTo>
                  <a:lnTo>
                    <a:pt x="1210" y="1702"/>
                  </a:lnTo>
                  <a:lnTo>
                    <a:pt x="1210" y="1702"/>
                  </a:lnTo>
                  <a:lnTo>
                    <a:pt x="1210" y="1702"/>
                  </a:lnTo>
                  <a:lnTo>
                    <a:pt x="1210" y="1702"/>
                  </a:lnTo>
                  <a:lnTo>
                    <a:pt x="1210" y="1702"/>
                  </a:lnTo>
                  <a:lnTo>
                    <a:pt x="1210" y="1702"/>
                  </a:lnTo>
                  <a:lnTo>
                    <a:pt x="1210" y="1702"/>
                  </a:lnTo>
                  <a:lnTo>
                    <a:pt x="1210" y="1702"/>
                  </a:lnTo>
                  <a:lnTo>
                    <a:pt x="1231" y="1702"/>
                  </a:lnTo>
                  <a:lnTo>
                    <a:pt x="1231" y="1702"/>
                  </a:lnTo>
                  <a:lnTo>
                    <a:pt x="1231" y="1702"/>
                  </a:lnTo>
                  <a:lnTo>
                    <a:pt x="1251" y="1702"/>
                  </a:lnTo>
                  <a:lnTo>
                    <a:pt x="1231" y="1702"/>
                  </a:lnTo>
                  <a:lnTo>
                    <a:pt x="1231" y="1702"/>
                  </a:lnTo>
                  <a:lnTo>
                    <a:pt x="1251" y="1702"/>
                  </a:lnTo>
                  <a:lnTo>
                    <a:pt x="1251" y="1702"/>
                  </a:lnTo>
                  <a:lnTo>
                    <a:pt x="1272" y="1702"/>
                  </a:lnTo>
                  <a:lnTo>
                    <a:pt x="1272" y="1702"/>
                  </a:lnTo>
                  <a:lnTo>
                    <a:pt x="1272" y="1702"/>
                  </a:lnTo>
                  <a:lnTo>
                    <a:pt x="1272" y="1702"/>
                  </a:lnTo>
                  <a:lnTo>
                    <a:pt x="1272" y="1702"/>
                  </a:lnTo>
                  <a:lnTo>
                    <a:pt x="1313" y="1702"/>
                  </a:lnTo>
                  <a:lnTo>
                    <a:pt x="1313" y="1702"/>
                  </a:lnTo>
                  <a:lnTo>
                    <a:pt x="1313" y="1723"/>
                  </a:lnTo>
                  <a:lnTo>
                    <a:pt x="1292" y="1723"/>
                  </a:lnTo>
                  <a:lnTo>
                    <a:pt x="1292" y="1723"/>
                  </a:lnTo>
                  <a:lnTo>
                    <a:pt x="1292" y="1723"/>
                  </a:lnTo>
                  <a:lnTo>
                    <a:pt x="1292" y="1723"/>
                  </a:lnTo>
                  <a:lnTo>
                    <a:pt x="1292" y="1723"/>
                  </a:lnTo>
                  <a:lnTo>
                    <a:pt x="1292" y="1723"/>
                  </a:lnTo>
                  <a:lnTo>
                    <a:pt x="1313" y="1723"/>
                  </a:lnTo>
                  <a:lnTo>
                    <a:pt x="1313" y="1743"/>
                  </a:lnTo>
                  <a:lnTo>
                    <a:pt x="1313" y="1743"/>
                  </a:lnTo>
                  <a:lnTo>
                    <a:pt x="1292" y="1743"/>
                  </a:lnTo>
                  <a:lnTo>
                    <a:pt x="1292" y="1743"/>
                  </a:lnTo>
                  <a:lnTo>
                    <a:pt x="1272" y="1764"/>
                  </a:lnTo>
                  <a:lnTo>
                    <a:pt x="1251" y="1764"/>
                  </a:lnTo>
                  <a:lnTo>
                    <a:pt x="1251" y="1764"/>
                  </a:lnTo>
                  <a:lnTo>
                    <a:pt x="1251" y="1764"/>
                  </a:lnTo>
                  <a:lnTo>
                    <a:pt x="1231" y="1764"/>
                  </a:lnTo>
                  <a:lnTo>
                    <a:pt x="1210" y="1764"/>
                  </a:lnTo>
                  <a:lnTo>
                    <a:pt x="1210" y="1764"/>
                  </a:lnTo>
                  <a:lnTo>
                    <a:pt x="1210" y="1764"/>
                  </a:lnTo>
                  <a:lnTo>
                    <a:pt x="1210" y="1764"/>
                  </a:lnTo>
                  <a:lnTo>
                    <a:pt x="1190" y="1764"/>
                  </a:lnTo>
                  <a:lnTo>
                    <a:pt x="1190" y="1784"/>
                  </a:lnTo>
                  <a:lnTo>
                    <a:pt x="1190" y="1784"/>
                  </a:lnTo>
                  <a:lnTo>
                    <a:pt x="1190" y="1784"/>
                  </a:lnTo>
                  <a:lnTo>
                    <a:pt x="1190" y="1784"/>
                  </a:lnTo>
                  <a:lnTo>
                    <a:pt x="1190" y="1784"/>
                  </a:lnTo>
                  <a:lnTo>
                    <a:pt x="1210" y="1784"/>
                  </a:lnTo>
                  <a:lnTo>
                    <a:pt x="1210" y="1784"/>
                  </a:lnTo>
                  <a:lnTo>
                    <a:pt x="1210" y="1784"/>
                  </a:lnTo>
                  <a:lnTo>
                    <a:pt x="1231" y="1784"/>
                  </a:lnTo>
                  <a:lnTo>
                    <a:pt x="1231" y="1805"/>
                  </a:lnTo>
                  <a:lnTo>
                    <a:pt x="1231" y="1805"/>
                  </a:lnTo>
                  <a:lnTo>
                    <a:pt x="1231" y="1805"/>
                  </a:lnTo>
                  <a:lnTo>
                    <a:pt x="1231" y="1805"/>
                  </a:lnTo>
                  <a:lnTo>
                    <a:pt x="1231" y="1825"/>
                  </a:lnTo>
                  <a:lnTo>
                    <a:pt x="1231" y="1825"/>
                  </a:lnTo>
                  <a:lnTo>
                    <a:pt x="1210" y="1825"/>
                  </a:lnTo>
                  <a:lnTo>
                    <a:pt x="1210" y="1825"/>
                  </a:lnTo>
                  <a:lnTo>
                    <a:pt x="1210" y="1825"/>
                  </a:lnTo>
                  <a:lnTo>
                    <a:pt x="1210" y="1825"/>
                  </a:lnTo>
                  <a:lnTo>
                    <a:pt x="1190" y="1825"/>
                  </a:lnTo>
                  <a:lnTo>
                    <a:pt x="1190" y="1825"/>
                  </a:lnTo>
                  <a:lnTo>
                    <a:pt x="1190" y="1805"/>
                  </a:lnTo>
                  <a:lnTo>
                    <a:pt x="1169" y="1805"/>
                  </a:lnTo>
                  <a:lnTo>
                    <a:pt x="1169" y="1805"/>
                  </a:lnTo>
                  <a:lnTo>
                    <a:pt x="1169" y="1805"/>
                  </a:lnTo>
                  <a:lnTo>
                    <a:pt x="1128" y="1784"/>
                  </a:lnTo>
                  <a:lnTo>
                    <a:pt x="1128" y="1784"/>
                  </a:lnTo>
                  <a:lnTo>
                    <a:pt x="1128" y="1784"/>
                  </a:lnTo>
                  <a:lnTo>
                    <a:pt x="1107" y="1764"/>
                  </a:lnTo>
                  <a:lnTo>
                    <a:pt x="1067" y="1764"/>
                  </a:lnTo>
                  <a:lnTo>
                    <a:pt x="1046" y="1764"/>
                  </a:lnTo>
                  <a:lnTo>
                    <a:pt x="1025" y="1764"/>
                  </a:lnTo>
                  <a:lnTo>
                    <a:pt x="1025" y="1764"/>
                  </a:lnTo>
                  <a:lnTo>
                    <a:pt x="1025" y="1764"/>
                  </a:lnTo>
                  <a:lnTo>
                    <a:pt x="1025" y="1743"/>
                  </a:lnTo>
                  <a:lnTo>
                    <a:pt x="1005" y="1743"/>
                  </a:lnTo>
                  <a:lnTo>
                    <a:pt x="1005" y="1743"/>
                  </a:lnTo>
                  <a:lnTo>
                    <a:pt x="1005" y="1743"/>
                  </a:lnTo>
                  <a:lnTo>
                    <a:pt x="985" y="1743"/>
                  </a:lnTo>
                  <a:lnTo>
                    <a:pt x="985" y="1743"/>
                  </a:lnTo>
                  <a:lnTo>
                    <a:pt x="985" y="1743"/>
                  </a:lnTo>
                  <a:lnTo>
                    <a:pt x="964" y="1743"/>
                  </a:lnTo>
                  <a:lnTo>
                    <a:pt x="964" y="1743"/>
                  </a:lnTo>
                  <a:lnTo>
                    <a:pt x="964" y="1743"/>
                  </a:lnTo>
                  <a:lnTo>
                    <a:pt x="964" y="1743"/>
                  </a:lnTo>
                  <a:lnTo>
                    <a:pt x="964" y="1743"/>
                  </a:lnTo>
                  <a:lnTo>
                    <a:pt x="943" y="1743"/>
                  </a:lnTo>
                  <a:lnTo>
                    <a:pt x="943" y="1743"/>
                  </a:lnTo>
                  <a:lnTo>
                    <a:pt x="943" y="1723"/>
                  </a:lnTo>
                  <a:lnTo>
                    <a:pt x="923" y="1723"/>
                  </a:lnTo>
                  <a:lnTo>
                    <a:pt x="923" y="1723"/>
                  </a:lnTo>
                  <a:lnTo>
                    <a:pt x="923" y="1723"/>
                  </a:lnTo>
                  <a:lnTo>
                    <a:pt x="923" y="1723"/>
                  </a:lnTo>
                  <a:lnTo>
                    <a:pt x="923" y="1723"/>
                  </a:lnTo>
                  <a:lnTo>
                    <a:pt x="923" y="1723"/>
                  </a:lnTo>
                  <a:lnTo>
                    <a:pt x="923" y="1723"/>
                  </a:lnTo>
                  <a:lnTo>
                    <a:pt x="923" y="1723"/>
                  </a:lnTo>
                  <a:lnTo>
                    <a:pt x="903" y="1723"/>
                  </a:lnTo>
                  <a:lnTo>
                    <a:pt x="903" y="1723"/>
                  </a:lnTo>
                  <a:lnTo>
                    <a:pt x="903" y="1702"/>
                  </a:lnTo>
                  <a:lnTo>
                    <a:pt x="882" y="1702"/>
                  </a:lnTo>
                  <a:lnTo>
                    <a:pt x="882" y="1702"/>
                  </a:lnTo>
                  <a:lnTo>
                    <a:pt x="882" y="1702"/>
                  </a:lnTo>
                  <a:lnTo>
                    <a:pt x="882" y="1702"/>
                  </a:lnTo>
                  <a:lnTo>
                    <a:pt x="882" y="1702"/>
                  </a:lnTo>
                  <a:lnTo>
                    <a:pt x="882" y="1702"/>
                  </a:lnTo>
                  <a:lnTo>
                    <a:pt x="861" y="1702"/>
                  </a:lnTo>
                  <a:lnTo>
                    <a:pt x="861" y="1682"/>
                  </a:lnTo>
                  <a:lnTo>
                    <a:pt x="861" y="1702"/>
                  </a:lnTo>
                  <a:lnTo>
                    <a:pt x="861" y="1702"/>
                  </a:lnTo>
                  <a:lnTo>
                    <a:pt x="841" y="1702"/>
                  </a:lnTo>
                  <a:lnTo>
                    <a:pt x="821" y="1702"/>
                  </a:lnTo>
                  <a:lnTo>
                    <a:pt x="821" y="1702"/>
                  </a:lnTo>
                  <a:lnTo>
                    <a:pt x="800" y="1723"/>
                  </a:lnTo>
                  <a:lnTo>
                    <a:pt x="800" y="1723"/>
                  </a:lnTo>
                  <a:lnTo>
                    <a:pt x="779" y="1764"/>
                  </a:lnTo>
                  <a:lnTo>
                    <a:pt x="779" y="1764"/>
                  </a:lnTo>
                  <a:lnTo>
                    <a:pt x="759" y="1784"/>
                  </a:lnTo>
                  <a:lnTo>
                    <a:pt x="759" y="1784"/>
                  </a:lnTo>
                  <a:lnTo>
                    <a:pt x="759" y="1784"/>
                  </a:lnTo>
                  <a:lnTo>
                    <a:pt x="718" y="1784"/>
                  </a:lnTo>
                  <a:lnTo>
                    <a:pt x="697" y="1764"/>
                  </a:lnTo>
                  <a:lnTo>
                    <a:pt x="697" y="1764"/>
                  </a:lnTo>
                  <a:lnTo>
                    <a:pt x="697" y="1764"/>
                  </a:lnTo>
                  <a:lnTo>
                    <a:pt x="697" y="1764"/>
                  </a:lnTo>
                  <a:lnTo>
                    <a:pt x="677" y="1764"/>
                  </a:lnTo>
                  <a:lnTo>
                    <a:pt x="677" y="1764"/>
                  </a:lnTo>
                  <a:lnTo>
                    <a:pt x="677" y="1764"/>
                  </a:lnTo>
                  <a:lnTo>
                    <a:pt x="677" y="1764"/>
                  </a:lnTo>
                  <a:lnTo>
                    <a:pt x="677" y="1784"/>
                  </a:lnTo>
                  <a:lnTo>
                    <a:pt x="677" y="1784"/>
                  </a:lnTo>
                  <a:lnTo>
                    <a:pt x="677" y="1764"/>
                  </a:lnTo>
                  <a:lnTo>
                    <a:pt x="677" y="1764"/>
                  </a:lnTo>
                  <a:lnTo>
                    <a:pt x="677" y="1764"/>
                  </a:lnTo>
                  <a:lnTo>
                    <a:pt x="677" y="1805"/>
                  </a:lnTo>
                  <a:lnTo>
                    <a:pt x="677" y="1805"/>
                  </a:lnTo>
                  <a:lnTo>
                    <a:pt x="677" y="1805"/>
                  </a:lnTo>
                  <a:lnTo>
                    <a:pt x="656" y="1825"/>
                  </a:lnTo>
                  <a:lnTo>
                    <a:pt x="656" y="1825"/>
                  </a:lnTo>
                  <a:lnTo>
                    <a:pt x="656" y="1866"/>
                  </a:lnTo>
                  <a:lnTo>
                    <a:pt x="656" y="1846"/>
                  </a:lnTo>
                  <a:lnTo>
                    <a:pt x="656" y="1846"/>
                  </a:lnTo>
                  <a:lnTo>
                    <a:pt x="656" y="1846"/>
                  </a:lnTo>
                  <a:lnTo>
                    <a:pt x="656" y="1846"/>
                  </a:lnTo>
                  <a:lnTo>
                    <a:pt x="656" y="1846"/>
                  </a:lnTo>
                  <a:lnTo>
                    <a:pt x="656" y="1846"/>
                  </a:lnTo>
                  <a:lnTo>
                    <a:pt x="656" y="1846"/>
                  </a:lnTo>
                  <a:lnTo>
                    <a:pt x="656" y="1846"/>
                  </a:lnTo>
                  <a:lnTo>
                    <a:pt x="656" y="1846"/>
                  </a:lnTo>
                  <a:lnTo>
                    <a:pt x="656" y="1866"/>
                  </a:lnTo>
                  <a:lnTo>
                    <a:pt x="656" y="1866"/>
                  </a:lnTo>
                  <a:lnTo>
                    <a:pt x="656" y="1866"/>
                  </a:lnTo>
                  <a:lnTo>
                    <a:pt x="656" y="1866"/>
                  </a:lnTo>
                  <a:lnTo>
                    <a:pt x="635" y="1866"/>
                  </a:lnTo>
                  <a:lnTo>
                    <a:pt x="635" y="1887"/>
                  </a:lnTo>
                  <a:lnTo>
                    <a:pt x="615" y="1907"/>
                  </a:lnTo>
                  <a:lnTo>
                    <a:pt x="595" y="1887"/>
                  </a:lnTo>
                  <a:lnTo>
                    <a:pt x="595" y="1887"/>
                  </a:lnTo>
                  <a:lnTo>
                    <a:pt x="595" y="1928"/>
                  </a:lnTo>
                  <a:lnTo>
                    <a:pt x="595" y="1928"/>
                  </a:lnTo>
                  <a:lnTo>
                    <a:pt x="595" y="1928"/>
                  </a:lnTo>
                  <a:lnTo>
                    <a:pt x="595" y="1948"/>
                  </a:lnTo>
                  <a:lnTo>
                    <a:pt x="595" y="1948"/>
                  </a:lnTo>
                  <a:lnTo>
                    <a:pt x="635" y="1948"/>
                  </a:lnTo>
                  <a:lnTo>
                    <a:pt x="656" y="1948"/>
                  </a:lnTo>
                  <a:lnTo>
                    <a:pt x="656" y="1948"/>
                  </a:lnTo>
                  <a:lnTo>
                    <a:pt x="677" y="1969"/>
                  </a:lnTo>
                  <a:lnTo>
                    <a:pt x="677" y="1989"/>
                  </a:lnTo>
                  <a:lnTo>
                    <a:pt x="677" y="1989"/>
                  </a:lnTo>
                  <a:lnTo>
                    <a:pt x="677" y="1989"/>
                  </a:lnTo>
                  <a:lnTo>
                    <a:pt x="677" y="2010"/>
                  </a:lnTo>
                  <a:lnTo>
                    <a:pt x="677" y="2010"/>
                  </a:lnTo>
                  <a:lnTo>
                    <a:pt x="677" y="2010"/>
                  </a:lnTo>
                  <a:lnTo>
                    <a:pt x="677" y="2010"/>
                  </a:lnTo>
                  <a:lnTo>
                    <a:pt x="677" y="2010"/>
                  </a:lnTo>
                  <a:lnTo>
                    <a:pt x="677" y="2010"/>
                  </a:lnTo>
                  <a:lnTo>
                    <a:pt x="677" y="2010"/>
                  </a:lnTo>
                  <a:lnTo>
                    <a:pt x="697" y="2010"/>
                  </a:lnTo>
                  <a:lnTo>
                    <a:pt x="718" y="2010"/>
                  </a:lnTo>
                  <a:lnTo>
                    <a:pt x="718" y="2010"/>
                  </a:lnTo>
                  <a:lnTo>
                    <a:pt x="718" y="2010"/>
                  </a:lnTo>
                  <a:lnTo>
                    <a:pt x="718" y="2030"/>
                  </a:lnTo>
                  <a:lnTo>
                    <a:pt x="739" y="2030"/>
                  </a:lnTo>
                  <a:lnTo>
                    <a:pt x="759" y="2051"/>
                  </a:lnTo>
                  <a:lnTo>
                    <a:pt x="779" y="2051"/>
                  </a:lnTo>
                  <a:lnTo>
                    <a:pt x="779" y="2071"/>
                  </a:lnTo>
                  <a:lnTo>
                    <a:pt x="821" y="2113"/>
                  </a:lnTo>
                  <a:lnTo>
                    <a:pt x="821" y="2113"/>
                  </a:lnTo>
                  <a:lnTo>
                    <a:pt x="821" y="2133"/>
                  </a:lnTo>
                  <a:lnTo>
                    <a:pt x="821" y="2153"/>
                  </a:lnTo>
                  <a:lnTo>
                    <a:pt x="821" y="2153"/>
                  </a:lnTo>
                  <a:lnTo>
                    <a:pt x="821" y="2174"/>
                  </a:lnTo>
                  <a:lnTo>
                    <a:pt x="800" y="2195"/>
                  </a:lnTo>
                  <a:lnTo>
                    <a:pt x="800" y="2195"/>
                  </a:lnTo>
                  <a:lnTo>
                    <a:pt x="800" y="2215"/>
                  </a:lnTo>
                  <a:lnTo>
                    <a:pt x="800" y="2235"/>
                  </a:lnTo>
                  <a:lnTo>
                    <a:pt x="800" y="2256"/>
                  </a:lnTo>
                  <a:lnTo>
                    <a:pt x="800" y="2256"/>
                  </a:lnTo>
                  <a:lnTo>
                    <a:pt x="821" y="2277"/>
                  </a:lnTo>
                  <a:lnTo>
                    <a:pt x="841" y="2277"/>
                  </a:lnTo>
                  <a:lnTo>
                    <a:pt x="841" y="2297"/>
                  </a:lnTo>
                  <a:lnTo>
                    <a:pt x="841" y="2297"/>
                  </a:lnTo>
                  <a:lnTo>
                    <a:pt x="841" y="2297"/>
                  </a:lnTo>
                  <a:lnTo>
                    <a:pt x="841" y="2297"/>
                  </a:lnTo>
                  <a:lnTo>
                    <a:pt x="841" y="2297"/>
                  </a:lnTo>
                  <a:lnTo>
                    <a:pt x="841" y="2297"/>
                  </a:lnTo>
                  <a:lnTo>
                    <a:pt x="841" y="2297"/>
                  </a:lnTo>
                  <a:lnTo>
                    <a:pt x="841" y="2297"/>
                  </a:lnTo>
                  <a:lnTo>
                    <a:pt x="841" y="2297"/>
                  </a:lnTo>
                  <a:lnTo>
                    <a:pt x="861" y="2297"/>
                  </a:lnTo>
                  <a:lnTo>
                    <a:pt x="861" y="2317"/>
                  </a:lnTo>
                  <a:lnTo>
                    <a:pt x="861" y="2317"/>
                  </a:lnTo>
                  <a:lnTo>
                    <a:pt x="841" y="2317"/>
                  </a:lnTo>
                  <a:lnTo>
                    <a:pt x="841" y="2317"/>
                  </a:lnTo>
                  <a:lnTo>
                    <a:pt x="841" y="2338"/>
                  </a:lnTo>
                  <a:lnTo>
                    <a:pt x="841" y="2338"/>
                  </a:lnTo>
                  <a:lnTo>
                    <a:pt x="861" y="2338"/>
                  </a:lnTo>
                  <a:lnTo>
                    <a:pt x="841" y="2338"/>
                  </a:lnTo>
                  <a:lnTo>
                    <a:pt x="861" y="2359"/>
                  </a:lnTo>
                  <a:lnTo>
                    <a:pt x="861" y="2359"/>
                  </a:lnTo>
                  <a:lnTo>
                    <a:pt x="861" y="2359"/>
                  </a:lnTo>
                  <a:lnTo>
                    <a:pt x="861" y="2359"/>
                  </a:lnTo>
                  <a:lnTo>
                    <a:pt x="861" y="2359"/>
                  </a:lnTo>
                  <a:lnTo>
                    <a:pt x="861" y="2359"/>
                  </a:lnTo>
                  <a:lnTo>
                    <a:pt x="882" y="2359"/>
                  </a:lnTo>
                  <a:lnTo>
                    <a:pt x="882" y="2359"/>
                  </a:lnTo>
                  <a:lnTo>
                    <a:pt x="882" y="2359"/>
                  </a:lnTo>
                  <a:lnTo>
                    <a:pt x="903" y="2359"/>
                  </a:lnTo>
                  <a:lnTo>
                    <a:pt x="903" y="2359"/>
                  </a:lnTo>
                  <a:lnTo>
                    <a:pt x="923" y="2379"/>
                  </a:lnTo>
                  <a:lnTo>
                    <a:pt x="923" y="2379"/>
                  </a:lnTo>
                  <a:lnTo>
                    <a:pt x="923" y="2399"/>
                  </a:lnTo>
                  <a:lnTo>
                    <a:pt x="923" y="2399"/>
                  </a:lnTo>
                  <a:lnTo>
                    <a:pt x="923" y="2379"/>
                  </a:lnTo>
                  <a:lnTo>
                    <a:pt x="923" y="2379"/>
                  </a:lnTo>
                  <a:lnTo>
                    <a:pt x="943" y="2379"/>
                  </a:lnTo>
                  <a:lnTo>
                    <a:pt x="943" y="2359"/>
                  </a:lnTo>
                  <a:lnTo>
                    <a:pt x="943" y="2359"/>
                  </a:lnTo>
                  <a:lnTo>
                    <a:pt x="943" y="2359"/>
                  </a:lnTo>
                  <a:lnTo>
                    <a:pt x="943" y="2359"/>
                  </a:lnTo>
                  <a:lnTo>
                    <a:pt x="943" y="2359"/>
                  </a:lnTo>
                  <a:lnTo>
                    <a:pt x="943" y="2359"/>
                  </a:lnTo>
                  <a:lnTo>
                    <a:pt x="943" y="2359"/>
                  </a:lnTo>
                  <a:lnTo>
                    <a:pt x="943" y="2359"/>
                  </a:lnTo>
                  <a:lnTo>
                    <a:pt x="943" y="2338"/>
                  </a:lnTo>
                  <a:lnTo>
                    <a:pt x="943" y="2338"/>
                  </a:lnTo>
                  <a:lnTo>
                    <a:pt x="943" y="2338"/>
                  </a:lnTo>
                  <a:lnTo>
                    <a:pt x="923" y="2338"/>
                  </a:lnTo>
                  <a:lnTo>
                    <a:pt x="923" y="2338"/>
                  </a:lnTo>
                  <a:lnTo>
                    <a:pt x="923" y="2317"/>
                  </a:lnTo>
                  <a:lnTo>
                    <a:pt x="923" y="2317"/>
                  </a:lnTo>
                  <a:lnTo>
                    <a:pt x="923" y="2277"/>
                  </a:lnTo>
                  <a:lnTo>
                    <a:pt x="923" y="2277"/>
                  </a:lnTo>
                  <a:lnTo>
                    <a:pt x="943" y="2277"/>
                  </a:lnTo>
                  <a:lnTo>
                    <a:pt x="943" y="2256"/>
                  </a:lnTo>
                  <a:lnTo>
                    <a:pt x="964" y="2256"/>
                  </a:lnTo>
                  <a:lnTo>
                    <a:pt x="964" y="2256"/>
                  </a:lnTo>
                  <a:lnTo>
                    <a:pt x="985" y="2256"/>
                  </a:lnTo>
                  <a:lnTo>
                    <a:pt x="1005" y="2256"/>
                  </a:lnTo>
                  <a:lnTo>
                    <a:pt x="1005" y="2256"/>
                  </a:lnTo>
                  <a:lnTo>
                    <a:pt x="1005" y="2277"/>
                  </a:lnTo>
                  <a:lnTo>
                    <a:pt x="1005" y="2277"/>
                  </a:lnTo>
                  <a:lnTo>
                    <a:pt x="1005" y="2277"/>
                  </a:lnTo>
                  <a:lnTo>
                    <a:pt x="1005" y="2277"/>
                  </a:lnTo>
                  <a:lnTo>
                    <a:pt x="1005" y="2297"/>
                  </a:lnTo>
                  <a:lnTo>
                    <a:pt x="1005" y="2297"/>
                  </a:lnTo>
                  <a:lnTo>
                    <a:pt x="1005" y="2297"/>
                  </a:lnTo>
                  <a:lnTo>
                    <a:pt x="1005" y="2297"/>
                  </a:lnTo>
                  <a:lnTo>
                    <a:pt x="1005" y="2297"/>
                  </a:lnTo>
                  <a:lnTo>
                    <a:pt x="1025" y="2297"/>
                  </a:lnTo>
                  <a:lnTo>
                    <a:pt x="1025" y="2297"/>
                  </a:lnTo>
                  <a:lnTo>
                    <a:pt x="1025" y="2297"/>
                  </a:lnTo>
                  <a:lnTo>
                    <a:pt x="1067" y="2338"/>
                  </a:lnTo>
                  <a:lnTo>
                    <a:pt x="1067" y="2338"/>
                  </a:lnTo>
                  <a:lnTo>
                    <a:pt x="1067" y="2359"/>
                  </a:lnTo>
                  <a:lnTo>
                    <a:pt x="1067" y="2359"/>
                  </a:lnTo>
                  <a:lnTo>
                    <a:pt x="1087" y="2379"/>
                  </a:lnTo>
                  <a:lnTo>
                    <a:pt x="1087" y="2379"/>
                  </a:lnTo>
                  <a:lnTo>
                    <a:pt x="1107" y="2379"/>
                  </a:lnTo>
                  <a:lnTo>
                    <a:pt x="1107" y="2399"/>
                  </a:lnTo>
                  <a:lnTo>
                    <a:pt x="1107" y="2399"/>
                  </a:lnTo>
                  <a:lnTo>
                    <a:pt x="1107" y="2399"/>
                  </a:lnTo>
                  <a:lnTo>
                    <a:pt x="1107" y="2399"/>
                  </a:lnTo>
                  <a:lnTo>
                    <a:pt x="1107" y="2399"/>
                  </a:lnTo>
                  <a:lnTo>
                    <a:pt x="1107" y="2420"/>
                  </a:lnTo>
                  <a:lnTo>
                    <a:pt x="1107" y="2420"/>
                  </a:lnTo>
                  <a:lnTo>
                    <a:pt x="1107" y="2420"/>
                  </a:lnTo>
                  <a:lnTo>
                    <a:pt x="1107" y="2420"/>
                  </a:lnTo>
                  <a:lnTo>
                    <a:pt x="1107" y="2420"/>
                  </a:lnTo>
                  <a:lnTo>
                    <a:pt x="1107" y="2441"/>
                  </a:lnTo>
                  <a:lnTo>
                    <a:pt x="1107" y="2441"/>
                  </a:lnTo>
                  <a:lnTo>
                    <a:pt x="1107" y="2441"/>
                  </a:lnTo>
                  <a:lnTo>
                    <a:pt x="1107" y="2441"/>
                  </a:lnTo>
                  <a:lnTo>
                    <a:pt x="1107" y="2441"/>
                  </a:lnTo>
                  <a:lnTo>
                    <a:pt x="1107" y="2461"/>
                  </a:lnTo>
                  <a:lnTo>
                    <a:pt x="1107" y="2461"/>
                  </a:lnTo>
                  <a:lnTo>
                    <a:pt x="1107" y="2461"/>
                  </a:lnTo>
                  <a:lnTo>
                    <a:pt x="1107" y="2461"/>
                  </a:lnTo>
                  <a:lnTo>
                    <a:pt x="1107" y="2481"/>
                  </a:lnTo>
                  <a:lnTo>
                    <a:pt x="1107" y="2481"/>
                  </a:lnTo>
                  <a:lnTo>
                    <a:pt x="1107" y="2481"/>
                  </a:lnTo>
                  <a:lnTo>
                    <a:pt x="1128" y="2481"/>
                  </a:lnTo>
                  <a:lnTo>
                    <a:pt x="1128" y="2461"/>
                  </a:lnTo>
                  <a:lnTo>
                    <a:pt x="1128" y="2481"/>
                  </a:lnTo>
                  <a:lnTo>
                    <a:pt x="1149" y="2481"/>
                  </a:lnTo>
                  <a:lnTo>
                    <a:pt x="1149" y="2481"/>
                  </a:lnTo>
                  <a:lnTo>
                    <a:pt x="1149" y="2481"/>
                  </a:lnTo>
                  <a:lnTo>
                    <a:pt x="1149" y="2502"/>
                  </a:lnTo>
                  <a:lnTo>
                    <a:pt x="1149" y="2502"/>
                  </a:lnTo>
                  <a:lnTo>
                    <a:pt x="1149" y="2502"/>
                  </a:lnTo>
                  <a:lnTo>
                    <a:pt x="1149" y="2502"/>
                  </a:lnTo>
                  <a:lnTo>
                    <a:pt x="1149" y="2502"/>
                  </a:lnTo>
                  <a:lnTo>
                    <a:pt x="1149" y="2502"/>
                  </a:lnTo>
                  <a:lnTo>
                    <a:pt x="1169" y="2502"/>
                  </a:lnTo>
                  <a:lnTo>
                    <a:pt x="1169" y="2502"/>
                  </a:lnTo>
                  <a:lnTo>
                    <a:pt x="1149" y="2502"/>
                  </a:lnTo>
                  <a:lnTo>
                    <a:pt x="1149" y="2481"/>
                  </a:lnTo>
                  <a:lnTo>
                    <a:pt x="1149" y="2481"/>
                  </a:lnTo>
                  <a:lnTo>
                    <a:pt x="1169" y="2481"/>
                  </a:lnTo>
                  <a:lnTo>
                    <a:pt x="1149" y="2481"/>
                  </a:lnTo>
                  <a:lnTo>
                    <a:pt x="1149" y="2481"/>
                  </a:lnTo>
                  <a:lnTo>
                    <a:pt x="1149" y="2461"/>
                  </a:lnTo>
                  <a:lnTo>
                    <a:pt x="1149" y="2461"/>
                  </a:lnTo>
                  <a:lnTo>
                    <a:pt x="1149" y="2441"/>
                  </a:lnTo>
                  <a:lnTo>
                    <a:pt x="1149" y="2420"/>
                  </a:lnTo>
                  <a:lnTo>
                    <a:pt x="1149" y="2420"/>
                  </a:lnTo>
                  <a:lnTo>
                    <a:pt x="1149" y="2399"/>
                  </a:lnTo>
                  <a:lnTo>
                    <a:pt x="1149" y="2420"/>
                  </a:lnTo>
                  <a:lnTo>
                    <a:pt x="1149" y="2420"/>
                  </a:lnTo>
                  <a:lnTo>
                    <a:pt x="1149" y="2399"/>
                  </a:lnTo>
                  <a:lnTo>
                    <a:pt x="1149" y="2399"/>
                  </a:lnTo>
                  <a:lnTo>
                    <a:pt x="1149" y="2399"/>
                  </a:lnTo>
                  <a:lnTo>
                    <a:pt x="1149" y="2399"/>
                  </a:lnTo>
                  <a:lnTo>
                    <a:pt x="1149" y="2379"/>
                  </a:lnTo>
                  <a:lnTo>
                    <a:pt x="1149" y="2379"/>
                  </a:lnTo>
                  <a:lnTo>
                    <a:pt x="1149" y="2379"/>
                  </a:lnTo>
                  <a:lnTo>
                    <a:pt x="1149" y="2379"/>
                  </a:lnTo>
                  <a:lnTo>
                    <a:pt x="1149" y="2399"/>
                  </a:lnTo>
                  <a:lnTo>
                    <a:pt x="1169" y="2399"/>
                  </a:lnTo>
                  <a:lnTo>
                    <a:pt x="1169" y="2399"/>
                  </a:lnTo>
                  <a:lnTo>
                    <a:pt x="1169" y="2379"/>
                  </a:lnTo>
                  <a:lnTo>
                    <a:pt x="1169" y="2379"/>
                  </a:lnTo>
                  <a:lnTo>
                    <a:pt x="1149" y="2379"/>
                  </a:lnTo>
                  <a:lnTo>
                    <a:pt x="1149" y="2379"/>
                  </a:lnTo>
                  <a:lnTo>
                    <a:pt x="1149" y="2379"/>
                  </a:lnTo>
                  <a:lnTo>
                    <a:pt x="1149" y="2359"/>
                  </a:lnTo>
                  <a:lnTo>
                    <a:pt x="1169" y="2359"/>
                  </a:lnTo>
                  <a:lnTo>
                    <a:pt x="1169" y="2338"/>
                  </a:lnTo>
                  <a:lnTo>
                    <a:pt x="1169" y="2317"/>
                  </a:lnTo>
                  <a:lnTo>
                    <a:pt x="1190" y="2317"/>
                  </a:lnTo>
                  <a:lnTo>
                    <a:pt x="1210" y="2317"/>
                  </a:lnTo>
                  <a:lnTo>
                    <a:pt x="1231" y="2317"/>
                  </a:lnTo>
                  <a:lnTo>
                    <a:pt x="1231" y="2317"/>
                  </a:lnTo>
                  <a:lnTo>
                    <a:pt x="1251" y="2338"/>
                  </a:lnTo>
                  <a:lnTo>
                    <a:pt x="1251" y="2338"/>
                  </a:lnTo>
                  <a:lnTo>
                    <a:pt x="1251" y="2359"/>
                  </a:lnTo>
                  <a:lnTo>
                    <a:pt x="1251" y="2359"/>
                  </a:lnTo>
                  <a:lnTo>
                    <a:pt x="1251" y="2379"/>
                  </a:lnTo>
                  <a:lnTo>
                    <a:pt x="1251" y="2379"/>
                  </a:lnTo>
                  <a:lnTo>
                    <a:pt x="1251" y="2379"/>
                  </a:lnTo>
                  <a:lnTo>
                    <a:pt x="1251" y="2359"/>
                  </a:lnTo>
                  <a:lnTo>
                    <a:pt x="1251" y="2359"/>
                  </a:lnTo>
                  <a:lnTo>
                    <a:pt x="1251" y="2359"/>
                  </a:lnTo>
                  <a:lnTo>
                    <a:pt x="1272" y="2379"/>
                  </a:lnTo>
                  <a:lnTo>
                    <a:pt x="1272" y="2379"/>
                  </a:lnTo>
                  <a:lnTo>
                    <a:pt x="1272" y="2379"/>
                  </a:lnTo>
                  <a:lnTo>
                    <a:pt x="1292" y="2399"/>
                  </a:lnTo>
                  <a:lnTo>
                    <a:pt x="1292" y="2399"/>
                  </a:lnTo>
                  <a:lnTo>
                    <a:pt x="1292" y="2399"/>
                  </a:lnTo>
                  <a:lnTo>
                    <a:pt x="1313" y="2420"/>
                  </a:lnTo>
                  <a:lnTo>
                    <a:pt x="1313" y="2420"/>
                  </a:lnTo>
                  <a:lnTo>
                    <a:pt x="1313" y="2441"/>
                  </a:lnTo>
                  <a:lnTo>
                    <a:pt x="1313" y="2420"/>
                  </a:lnTo>
                  <a:lnTo>
                    <a:pt x="1333" y="2420"/>
                  </a:lnTo>
                  <a:lnTo>
                    <a:pt x="1333" y="2420"/>
                  </a:lnTo>
                  <a:lnTo>
                    <a:pt x="1354" y="2441"/>
                  </a:lnTo>
                  <a:lnTo>
                    <a:pt x="1354" y="2441"/>
                  </a:lnTo>
                  <a:lnTo>
                    <a:pt x="1354" y="2441"/>
                  </a:lnTo>
                  <a:lnTo>
                    <a:pt x="1354" y="2441"/>
                  </a:lnTo>
                  <a:lnTo>
                    <a:pt x="1354" y="2441"/>
                  </a:lnTo>
                  <a:lnTo>
                    <a:pt x="1354" y="2461"/>
                  </a:lnTo>
                  <a:lnTo>
                    <a:pt x="1354" y="2461"/>
                  </a:lnTo>
                  <a:lnTo>
                    <a:pt x="1374" y="2461"/>
                  </a:lnTo>
                  <a:lnTo>
                    <a:pt x="1374" y="2461"/>
                  </a:lnTo>
                  <a:lnTo>
                    <a:pt x="1394" y="2461"/>
                  </a:lnTo>
                  <a:lnTo>
                    <a:pt x="1394" y="2461"/>
                  </a:lnTo>
                  <a:lnTo>
                    <a:pt x="1394" y="2441"/>
                  </a:lnTo>
                  <a:lnTo>
                    <a:pt x="1394" y="2441"/>
                  </a:lnTo>
                  <a:lnTo>
                    <a:pt x="1374" y="2441"/>
                  </a:lnTo>
                  <a:lnTo>
                    <a:pt x="1374" y="2420"/>
                  </a:lnTo>
                  <a:lnTo>
                    <a:pt x="1374" y="2420"/>
                  </a:lnTo>
                  <a:lnTo>
                    <a:pt x="1374" y="2420"/>
                  </a:lnTo>
                  <a:lnTo>
                    <a:pt x="1374" y="2420"/>
                  </a:lnTo>
                  <a:lnTo>
                    <a:pt x="1374" y="2420"/>
                  </a:lnTo>
                  <a:lnTo>
                    <a:pt x="1374" y="2420"/>
                  </a:lnTo>
                  <a:lnTo>
                    <a:pt x="1374" y="2420"/>
                  </a:lnTo>
                  <a:lnTo>
                    <a:pt x="1374" y="2420"/>
                  </a:lnTo>
                  <a:lnTo>
                    <a:pt x="1374" y="2420"/>
                  </a:lnTo>
                  <a:lnTo>
                    <a:pt x="1374" y="2420"/>
                  </a:lnTo>
                  <a:lnTo>
                    <a:pt x="1374" y="2420"/>
                  </a:lnTo>
                  <a:lnTo>
                    <a:pt x="1374" y="2399"/>
                  </a:lnTo>
                  <a:lnTo>
                    <a:pt x="1354" y="2399"/>
                  </a:lnTo>
                  <a:lnTo>
                    <a:pt x="1354" y="2399"/>
                  </a:lnTo>
                  <a:lnTo>
                    <a:pt x="1354" y="2399"/>
                  </a:lnTo>
                  <a:lnTo>
                    <a:pt x="1354" y="2399"/>
                  </a:lnTo>
                  <a:lnTo>
                    <a:pt x="1354" y="2399"/>
                  </a:lnTo>
                  <a:lnTo>
                    <a:pt x="1333" y="2379"/>
                  </a:lnTo>
                  <a:lnTo>
                    <a:pt x="1333" y="2379"/>
                  </a:lnTo>
                  <a:lnTo>
                    <a:pt x="1333" y="2359"/>
                  </a:lnTo>
                  <a:lnTo>
                    <a:pt x="1333" y="2359"/>
                  </a:lnTo>
                  <a:lnTo>
                    <a:pt x="1333" y="2359"/>
                  </a:lnTo>
                  <a:lnTo>
                    <a:pt x="1333" y="2359"/>
                  </a:lnTo>
                  <a:lnTo>
                    <a:pt x="1333" y="2359"/>
                  </a:lnTo>
                  <a:lnTo>
                    <a:pt x="1333" y="2338"/>
                  </a:lnTo>
                  <a:lnTo>
                    <a:pt x="1333" y="2338"/>
                  </a:lnTo>
                  <a:lnTo>
                    <a:pt x="1333" y="2338"/>
                  </a:lnTo>
                  <a:lnTo>
                    <a:pt x="1333" y="2338"/>
                  </a:lnTo>
                  <a:lnTo>
                    <a:pt x="1333" y="2338"/>
                  </a:lnTo>
                  <a:lnTo>
                    <a:pt x="1333" y="2338"/>
                  </a:lnTo>
                  <a:lnTo>
                    <a:pt x="1333" y="2338"/>
                  </a:lnTo>
                  <a:lnTo>
                    <a:pt x="1354" y="2338"/>
                  </a:lnTo>
                  <a:lnTo>
                    <a:pt x="1354" y="2338"/>
                  </a:lnTo>
                  <a:lnTo>
                    <a:pt x="1354" y="2317"/>
                  </a:lnTo>
                  <a:lnTo>
                    <a:pt x="1354" y="2317"/>
                  </a:lnTo>
                  <a:lnTo>
                    <a:pt x="1354" y="2317"/>
                  </a:lnTo>
                  <a:lnTo>
                    <a:pt x="1354" y="2317"/>
                  </a:lnTo>
                  <a:lnTo>
                    <a:pt x="1354" y="2317"/>
                  </a:lnTo>
                  <a:lnTo>
                    <a:pt x="1354" y="2317"/>
                  </a:lnTo>
                  <a:lnTo>
                    <a:pt x="1354" y="2317"/>
                  </a:lnTo>
                  <a:lnTo>
                    <a:pt x="1354" y="2317"/>
                  </a:lnTo>
                  <a:lnTo>
                    <a:pt x="1333" y="2317"/>
                  </a:lnTo>
                  <a:lnTo>
                    <a:pt x="1333" y="2317"/>
                  </a:lnTo>
                  <a:lnTo>
                    <a:pt x="1333" y="2297"/>
                  </a:lnTo>
                  <a:lnTo>
                    <a:pt x="1333" y="2297"/>
                  </a:lnTo>
                  <a:lnTo>
                    <a:pt x="1333" y="2297"/>
                  </a:lnTo>
                  <a:lnTo>
                    <a:pt x="1333" y="2297"/>
                  </a:lnTo>
                  <a:lnTo>
                    <a:pt x="1333" y="2297"/>
                  </a:lnTo>
                  <a:lnTo>
                    <a:pt x="1333" y="2277"/>
                  </a:lnTo>
                  <a:lnTo>
                    <a:pt x="1313" y="2277"/>
                  </a:lnTo>
                  <a:lnTo>
                    <a:pt x="1313" y="2277"/>
                  </a:lnTo>
                  <a:lnTo>
                    <a:pt x="1313" y="2277"/>
                  </a:lnTo>
                  <a:lnTo>
                    <a:pt x="1313" y="2256"/>
                  </a:lnTo>
                  <a:lnTo>
                    <a:pt x="1313" y="2256"/>
                  </a:lnTo>
                  <a:lnTo>
                    <a:pt x="1313" y="2235"/>
                  </a:lnTo>
                  <a:lnTo>
                    <a:pt x="1313" y="2235"/>
                  </a:lnTo>
                  <a:lnTo>
                    <a:pt x="1313" y="2235"/>
                  </a:lnTo>
                  <a:lnTo>
                    <a:pt x="1313" y="2235"/>
                  </a:lnTo>
                  <a:lnTo>
                    <a:pt x="1292" y="2235"/>
                  </a:lnTo>
                  <a:lnTo>
                    <a:pt x="1292" y="2235"/>
                  </a:lnTo>
                  <a:lnTo>
                    <a:pt x="1292" y="2235"/>
                  </a:lnTo>
                  <a:lnTo>
                    <a:pt x="1292" y="2235"/>
                  </a:lnTo>
                  <a:lnTo>
                    <a:pt x="1292" y="2235"/>
                  </a:lnTo>
                  <a:lnTo>
                    <a:pt x="1292" y="2235"/>
                  </a:lnTo>
                  <a:lnTo>
                    <a:pt x="1292" y="2235"/>
                  </a:lnTo>
                  <a:lnTo>
                    <a:pt x="1292" y="2235"/>
                  </a:lnTo>
                  <a:lnTo>
                    <a:pt x="1292" y="2235"/>
                  </a:lnTo>
                  <a:lnTo>
                    <a:pt x="1292" y="2235"/>
                  </a:lnTo>
                  <a:lnTo>
                    <a:pt x="1292" y="2215"/>
                  </a:lnTo>
                  <a:lnTo>
                    <a:pt x="1292" y="2215"/>
                  </a:lnTo>
                  <a:lnTo>
                    <a:pt x="1292" y="2215"/>
                  </a:lnTo>
                  <a:lnTo>
                    <a:pt x="1292" y="2195"/>
                  </a:lnTo>
                  <a:lnTo>
                    <a:pt x="1272" y="2195"/>
                  </a:lnTo>
                  <a:lnTo>
                    <a:pt x="1292" y="2195"/>
                  </a:lnTo>
                  <a:lnTo>
                    <a:pt x="1292" y="2195"/>
                  </a:lnTo>
                  <a:lnTo>
                    <a:pt x="1292" y="2195"/>
                  </a:lnTo>
                  <a:lnTo>
                    <a:pt x="1272" y="2174"/>
                  </a:lnTo>
                  <a:lnTo>
                    <a:pt x="1272" y="2174"/>
                  </a:lnTo>
                  <a:lnTo>
                    <a:pt x="1272" y="2174"/>
                  </a:lnTo>
                  <a:lnTo>
                    <a:pt x="1272" y="2174"/>
                  </a:lnTo>
                  <a:lnTo>
                    <a:pt x="1272" y="2174"/>
                  </a:lnTo>
                  <a:lnTo>
                    <a:pt x="1272" y="2174"/>
                  </a:lnTo>
                  <a:lnTo>
                    <a:pt x="1272" y="2174"/>
                  </a:lnTo>
                  <a:lnTo>
                    <a:pt x="1272" y="2174"/>
                  </a:lnTo>
                  <a:lnTo>
                    <a:pt x="1272" y="2174"/>
                  </a:lnTo>
                  <a:lnTo>
                    <a:pt x="1272" y="2174"/>
                  </a:lnTo>
                  <a:lnTo>
                    <a:pt x="1272" y="2174"/>
                  </a:lnTo>
                  <a:lnTo>
                    <a:pt x="1251" y="2174"/>
                  </a:lnTo>
                  <a:lnTo>
                    <a:pt x="1251" y="2174"/>
                  </a:lnTo>
                  <a:lnTo>
                    <a:pt x="1251" y="2153"/>
                  </a:lnTo>
                  <a:lnTo>
                    <a:pt x="1251" y="2153"/>
                  </a:lnTo>
                  <a:lnTo>
                    <a:pt x="1251" y="2153"/>
                  </a:lnTo>
                  <a:lnTo>
                    <a:pt x="1251" y="2153"/>
                  </a:lnTo>
                  <a:lnTo>
                    <a:pt x="1251" y="2133"/>
                  </a:lnTo>
                  <a:lnTo>
                    <a:pt x="1251" y="2133"/>
                  </a:lnTo>
                  <a:lnTo>
                    <a:pt x="1251" y="2133"/>
                  </a:lnTo>
                  <a:lnTo>
                    <a:pt x="1231" y="2113"/>
                  </a:lnTo>
                  <a:lnTo>
                    <a:pt x="1231" y="2113"/>
                  </a:lnTo>
                  <a:lnTo>
                    <a:pt x="1231" y="2092"/>
                  </a:lnTo>
                  <a:lnTo>
                    <a:pt x="1210" y="2092"/>
                  </a:lnTo>
                  <a:lnTo>
                    <a:pt x="1210" y="2092"/>
                  </a:lnTo>
                  <a:lnTo>
                    <a:pt x="1210" y="2092"/>
                  </a:lnTo>
                  <a:lnTo>
                    <a:pt x="1210" y="2092"/>
                  </a:lnTo>
                  <a:lnTo>
                    <a:pt x="1210" y="2092"/>
                  </a:lnTo>
                  <a:lnTo>
                    <a:pt x="1210" y="2092"/>
                  </a:lnTo>
                  <a:lnTo>
                    <a:pt x="1210" y="2071"/>
                  </a:lnTo>
                  <a:lnTo>
                    <a:pt x="1190" y="2071"/>
                  </a:lnTo>
                  <a:lnTo>
                    <a:pt x="1190" y="2051"/>
                  </a:lnTo>
                  <a:lnTo>
                    <a:pt x="1190" y="2051"/>
                  </a:lnTo>
                  <a:lnTo>
                    <a:pt x="1190" y="2051"/>
                  </a:lnTo>
                  <a:lnTo>
                    <a:pt x="1190" y="2051"/>
                  </a:lnTo>
                  <a:lnTo>
                    <a:pt x="1190" y="2051"/>
                  </a:lnTo>
                  <a:lnTo>
                    <a:pt x="1190" y="2030"/>
                  </a:lnTo>
                  <a:lnTo>
                    <a:pt x="1190" y="2030"/>
                  </a:lnTo>
                  <a:lnTo>
                    <a:pt x="1190" y="2030"/>
                  </a:lnTo>
                  <a:lnTo>
                    <a:pt x="1190" y="2030"/>
                  </a:lnTo>
                  <a:lnTo>
                    <a:pt x="1169" y="2030"/>
                  </a:lnTo>
                  <a:lnTo>
                    <a:pt x="1169" y="2030"/>
                  </a:lnTo>
                  <a:lnTo>
                    <a:pt x="1169" y="2010"/>
                  </a:lnTo>
                  <a:lnTo>
                    <a:pt x="1169" y="2010"/>
                  </a:lnTo>
                  <a:lnTo>
                    <a:pt x="1169" y="2010"/>
                  </a:lnTo>
                  <a:lnTo>
                    <a:pt x="1169" y="2010"/>
                  </a:lnTo>
                  <a:lnTo>
                    <a:pt x="1169" y="2010"/>
                  </a:lnTo>
                  <a:lnTo>
                    <a:pt x="1169" y="2010"/>
                  </a:lnTo>
                  <a:lnTo>
                    <a:pt x="1169" y="1989"/>
                  </a:lnTo>
                  <a:lnTo>
                    <a:pt x="1169" y="1989"/>
                  </a:lnTo>
                  <a:lnTo>
                    <a:pt x="1169" y="1969"/>
                  </a:lnTo>
                  <a:lnTo>
                    <a:pt x="1190" y="1969"/>
                  </a:lnTo>
                  <a:lnTo>
                    <a:pt x="1190" y="1969"/>
                  </a:lnTo>
                  <a:lnTo>
                    <a:pt x="1190" y="1989"/>
                  </a:lnTo>
                  <a:lnTo>
                    <a:pt x="1190" y="1989"/>
                  </a:lnTo>
                  <a:lnTo>
                    <a:pt x="1190" y="1989"/>
                  </a:lnTo>
                  <a:lnTo>
                    <a:pt x="1210" y="1989"/>
                  </a:lnTo>
                  <a:lnTo>
                    <a:pt x="1210" y="1989"/>
                  </a:lnTo>
                  <a:lnTo>
                    <a:pt x="1210" y="1989"/>
                  </a:lnTo>
                  <a:lnTo>
                    <a:pt x="1210" y="1989"/>
                  </a:lnTo>
                  <a:lnTo>
                    <a:pt x="1210" y="2010"/>
                  </a:lnTo>
                  <a:lnTo>
                    <a:pt x="1210" y="2010"/>
                  </a:lnTo>
                  <a:lnTo>
                    <a:pt x="1231" y="2010"/>
                  </a:lnTo>
                  <a:lnTo>
                    <a:pt x="1231" y="1989"/>
                  </a:lnTo>
                  <a:lnTo>
                    <a:pt x="1231" y="1989"/>
                  </a:lnTo>
                  <a:lnTo>
                    <a:pt x="1231" y="1989"/>
                  </a:lnTo>
                  <a:lnTo>
                    <a:pt x="1231" y="1989"/>
                  </a:lnTo>
                  <a:lnTo>
                    <a:pt x="1231" y="1989"/>
                  </a:lnTo>
                  <a:lnTo>
                    <a:pt x="1231" y="1989"/>
                  </a:lnTo>
                  <a:lnTo>
                    <a:pt x="1231" y="1989"/>
                  </a:lnTo>
                  <a:lnTo>
                    <a:pt x="1231" y="1989"/>
                  </a:lnTo>
                  <a:lnTo>
                    <a:pt x="1251" y="1989"/>
                  </a:lnTo>
                  <a:lnTo>
                    <a:pt x="1251" y="1989"/>
                  </a:lnTo>
                  <a:lnTo>
                    <a:pt x="1251" y="1989"/>
                  </a:lnTo>
                  <a:lnTo>
                    <a:pt x="1251" y="1989"/>
                  </a:lnTo>
                  <a:lnTo>
                    <a:pt x="1251" y="1989"/>
                  </a:lnTo>
                  <a:lnTo>
                    <a:pt x="1251" y="1989"/>
                  </a:lnTo>
                  <a:lnTo>
                    <a:pt x="1251" y="1989"/>
                  </a:lnTo>
                  <a:lnTo>
                    <a:pt x="1251" y="1989"/>
                  </a:lnTo>
                  <a:lnTo>
                    <a:pt x="1251" y="2010"/>
                  </a:lnTo>
                  <a:lnTo>
                    <a:pt x="1272" y="2010"/>
                  </a:lnTo>
                  <a:lnTo>
                    <a:pt x="1272" y="2030"/>
                  </a:lnTo>
                  <a:lnTo>
                    <a:pt x="1272" y="2010"/>
                  </a:lnTo>
                  <a:lnTo>
                    <a:pt x="1272" y="2010"/>
                  </a:lnTo>
                  <a:lnTo>
                    <a:pt x="1292" y="2010"/>
                  </a:lnTo>
                  <a:lnTo>
                    <a:pt x="1292" y="2010"/>
                  </a:lnTo>
                  <a:lnTo>
                    <a:pt x="1292" y="2030"/>
                  </a:lnTo>
                  <a:lnTo>
                    <a:pt x="1292" y="2030"/>
                  </a:lnTo>
                  <a:lnTo>
                    <a:pt x="1313" y="2010"/>
                  </a:lnTo>
                  <a:lnTo>
                    <a:pt x="1313" y="2010"/>
                  </a:lnTo>
                  <a:lnTo>
                    <a:pt x="1313" y="2030"/>
                  </a:lnTo>
                  <a:lnTo>
                    <a:pt x="1313" y="2030"/>
                  </a:lnTo>
                  <a:lnTo>
                    <a:pt x="1313" y="2030"/>
                  </a:lnTo>
                  <a:lnTo>
                    <a:pt x="1313" y="2030"/>
                  </a:lnTo>
                  <a:lnTo>
                    <a:pt x="1313" y="2030"/>
                  </a:lnTo>
                  <a:lnTo>
                    <a:pt x="1313" y="2030"/>
                  </a:lnTo>
                  <a:lnTo>
                    <a:pt x="1313" y="2030"/>
                  </a:lnTo>
                  <a:lnTo>
                    <a:pt x="1313" y="2030"/>
                  </a:lnTo>
                  <a:lnTo>
                    <a:pt x="1313" y="2030"/>
                  </a:lnTo>
                  <a:lnTo>
                    <a:pt x="1313" y="2030"/>
                  </a:lnTo>
                  <a:lnTo>
                    <a:pt x="1313" y="2030"/>
                  </a:lnTo>
                  <a:lnTo>
                    <a:pt x="1313" y="2051"/>
                  </a:lnTo>
                  <a:lnTo>
                    <a:pt x="1313" y="2051"/>
                  </a:lnTo>
                  <a:lnTo>
                    <a:pt x="1313" y="2051"/>
                  </a:lnTo>
                  <a:lnTo>
                    <a:pt x="1292" y="2051"/>
                  </a:lnTo>
                  <a:lnTo>
                    <a:pt x="1292" y="2051"/>
                  </a:lnTo>
                  <a:lnTo>
                    <a:pt x="1292" y="2071"/>
                  </a:lnTo>
                  <a:lnTo>
                    <a:pt x="1292" y="2071"/>
                  </a:lnTo>
                  <a:lnTo>
                    <a:pt x="1313" y="2071"/>
                  </a:lnTo>
                  <a:lnTo>
                    <a:pt x="1313" y="2071"/>
                  </a:lnTo>
                  <a:lnTo>
                    <a:pt x="1313" y="2071"/>
                  </a:lnTo>
                  <a:lnTo>
                    <a:pt x="1313" y="2071"/>
                  </a:lnTo>
                  <a:lnTo>
                    <a:pt x="1313" y="2071"/>
                  </a:lnTo>
                  <a:lnTo>
                    <a:pt x="1333" y="2071"/>
                  </a:lnTo>
                  <a:lnTo>
                    <a:pt x="1313" y="2071"/>
                  </a:lnTo>
                  <a:lnTo>
                    <a:pt x="1313" y="2071"/>
                  </a:lnTo>
                  <a:lnTo>
                    <a:pt x="1333" y="2071"/>
                  </a:lnTo>
                  <a:lnTo>
                    <a:pt x="1333" y="2071"/>
                  </a:lnTo>
                  <a:lnTo>
                    <a:pt x="1333" y="2071"/>
                  </a:lnTo>
                  <a:lnTo>
                    <a:pt x="1333" y="2071"/>
                  </a:lnTo>
                  <a:lnTo>
                    <a:pt x="1333" y="2071"/>
                  </a:lnTo>
                  <a:lnTo>
                    <a:pt x="1333" y="2092"/>
                  </a:lnTo>
                  <a:lnTo>
                    <a:pt x="1333" y="2092"/>
                  </a:lnTo>
                  <a:lnTo>
                    <a:pt x="1333" y="2092"/>
                  </a:lnTo>
                  <a:lnTo>
                    <a:pt x="1333" y="2092"/>
                  </a:lnTo>
                  <a:lnTo>
                    <a:pt x="1354" y="2092"/>
                  </a:lnTo>
                  <a:lnTo>
                    <a:pt x="1354" y="2071"/>
                  </a:lnTo>
                  <a:lnTo>
                    <a:pt x="1333" y="2071"/>
                  </a:lnTo>
                  <a:lnTo>
                    <a:pt x="1333" y="2071"/>
                  </a:lnTo>
                  <a:lnTo>
                    <a:pt x="1354" y="2071"/>
                  </a:lnTo>
                  <a:lnTo>
                    <a:pt x="1354" y="2071"/>
                  </a:lnTo>
                  <a:lnTo>
                    <a:pt x="1374" y="2071"/>
                  </a:lnTo>
                  <a:lnTo>
                    <a:pt x="1374" y="2051"/>
                  </a:lnTo>
                  <a:lnTo>
                    <a:pt x="1374" y="2051"/>
                  </a:lnTo>
                  <a:lnTo>
                    <a:pt x="1354" y="2051"/>
                  </a:lnTo>
                  <a:lnTo>
                    <a:pt x="1354" y="2051"/>
                  </a:lnTo>
                  <a:lnTo>
                    <a:pt x="1374" y="2051"/>
                  </a:lnTo>
                  <a:lnTo>
                    <a:pt x="1354" y="2051"/>
                  </a:lnTo>
                  <a:lnTo>
                    <a:pt x="1354" y="2051"/>
                  </a:lnTo>
                  <a:lnTo>
                    <a:pt x="1354" y="2051"/>
                  </a:lnTo>
                  <a:lnTo>
                    <a:pt x="1354" y="2051"/>
                  </a:lnTo>
                  <a:lnTo>
                    <a:pt x="1374" y="2051"/>
                  </a:lnTo>
                  <a:lnTo>
                    <a:pt x="1374" y="2030"/>
                  </a:lnTo>
                  <a:lnTo>
                    <a:pt x="1374" y="2030"/>
                  </a:lnTo>
                  <a:lnTo>
                    <a:pt x="1374" y="2030"/>
                  </a:lnTo>
                  <a:lnTo>
                    <a:pt x="1374" y="2030"/>
                  </a:lnTo>
                  <a:lnTo>
                    <a:pt x="1374" y="2030"/>
                  </a:lnTo>
                  <a:lnTo>
                    <a:pt x="1374" y="2030"/>
                  </a:lnTo>
                  <a:lnTo>
                    <a:pt x="1374" y="2030"/>
                  </a:lnTo>
                  <a:lnTo>
                    <a:pt x="1394" y="2030"/>
                  </a:lnTo>
                  <a:lnTo>
                    <a:pt x="1415" y="2030"/>
                  </a:lnTo>
                  <a:lnTo>
                    <a:pt x="1436" y="2030"/>
                  </a:lnTo>
                  <a:lnTo>
                    <a:pt x="1456" y="2010"/>
                  </a:lnTo>
                  <a:lnTo>
                    <a:pt x="1456" y="2010"/>
                  </a:lnTo>
                  <a:lnTo>
                    <a:pt x="1456" y="2010"/>
                  </a:lnTo>
                  <a:lnTo>
                    <a:pt x="1456" y="2010"/>
                  </a:lnTo>
                  <a:lnTo>
                    <a:pt x="1456" y="2010"/>
                  </a:lnTo>
                  <a:lnTo>
                    <a:pt x="1456" y="2010"/>
                  </a:lnTo>
                  <a:lnTo>
                    <a:pt x="1456" y="1989"/>
                  </a:lnTo>
                  <a:lnTo>
                    <a:pt x="1436" y="1989"/>
                  </a:lnTo>
                  <a:lnTo>
                    <a:pt x="1436" y="1989"/>
                  </a:lnTo>
                  <a:lnTo>
                    <a:pt x="1415" y="1989"/>
                  </a:lnTo>
                  <a:lnTo>
                    <a:pt x="1415" y="1989"/>
                  </a:lnTo>
                  <a:lnTo>
                    <a:pt x="1415" y="1989"/>
                  </a:lnTo>
                  <a:lnTo>
                    <a:pt x="1394" y="1989"/>
                  </a:lnTo>
                  <a:lnTo>
                    <a:pt x="1394" y="1969"/>
                  </a:lnTo>
                  <a:lnTo>
                    <a:pt x="1415" y="1969"/>
                  </a:lnTo>
                  <a:lnTo>
                    <a:pt x="1415" y="1969"/>
                  </a:lnTo>
                  <a:lnTo>
                    <a:pt x="1415" y="1969"/>
                  </a:lnTo>
                  <a:lnTo>
                    <a:pt x="1415" y="1969"/>
                  </a:lnTo>
                  <a:lnTo>
                    <a:pt x="1394" y="1969"/>
                  </a:lnTo>
                  <a:lnTo>
                    <a:pt x="1394" y="1969"/>
                  </a:lnTo>
                  <a:lnTo>
                    <a:pt x="1394" y="1969"/>
                  </a:lnTo>
                  <a:lnTo>
                    <a:pt x="1394" y="1948"/>
                  </a:lnTo>
                  <a:lnTo>
                    <a:pt x="1394" y="1948"/>
                  </a:lnTo>
                  <a:lnTo>
                    <a:pt x="1394" y="1928"/>
                  </a:lnTo>
                  <a:lnTo>
                    <a:pt x="1394" y="1928"/>
                  </a:lnTo>
                  <a:lnTo>
                    <a:pt x="1374" y="1928"/>
                  </a:lnTo>
                  <a:lnTo>
                    <a:pt x="1374" y="1928"/>
                  </a:lnTo>
                  <a:lnTo>
                    <a:pt x="1374" y="1948"/>
                  </a:lnTo>
                  <a:lnTo>
                    <a:pt x="1374" y="1948"/>
                  </a:lnTo>
                  <a:lnTo>
                    <a:pt x="1374" y="1948"/>
                  </a:lnTo>
                  <a:lnTo>
                    <a:pt x="1394" y="1948"/>
                  </a:lnTo>
                  <a:lnTo>
                    <a:pt x="1394" y="1969"/>
                  </a:lnTo>
                  <a:lnTo>
                    <a:pt x="1374" y="1969"/>
                  </a:lnTo>
                  <a:lnTo>
                    <a:pt x="1374" y="1969"/>
                  </a:lnTo>
                  <a:lnTo>
                    <a:pt x="1374" y="1969"/>
                  </a:lnTo>
                  <a:lnTo>
                    <a:pt x="1374" y="1969"/>
                  </a:lnTo>
                  <a:lnTo>
                    <a:pt x="1354" y="1969"/>
                  </a:lnTo>
                  <a:lnTo>
                    <a:pt x="1354" y="1969"/>
                  </a:lnTo>
                  <a:lnTo>
                    <a:pt x="1354" y="1969"/>
                  </a:lnTo>
                  <a:lnTo>
                    <a:pt x="1354" y="1948"/>
                  </a:lnTo>
                  <a:lnTo>
                    <a:pt x="1333" y="1969"/>
                  </a:lnTo>
                  <a:lnTo>
                    <a:pt x="1333" y="1948"/>
                  </a:lnTo>
                  <a:lnTo>
                    <a:pt x="1313" y="1948"/>
                  </a:lnTo>
                  <a:lnTo>
                    <a:pt x="1313" y="1948"/>
                  </a:lnTo>
                  <a:lnTo>
                    <a:pt x="1313" y="1928"/>
                  </a:lnTo>
                  <a:lnTo>
                    <a:pt x="1313" y="1928"/>
                  </a:lnTo>
                  <a:lnTo>
                    <a:pt x="1313" y="1928"/>
                  </a:lnTo>
                  <a:lnTo>
                    <a:pt x="1313" y="1928"/>
                  </a:lnTo>
                  <a:lnTo>
                    <a:pt x="1313" y="1907"/>
                  </a:lnTo>
                  <a:lnTo>
                    <a:pt x="1313" y="1907"/>
                  </a:lnTo>
                  <a:lnTo>
                    <a:pt x="1313" y="1907"/>
                  </a:lnTo>
                  <a:lnTo>
                    <a:pt x="1313" y="1907"/>
                  </a:lnTo>
                  <a:lnTo>
                    <a:pt x="1292" y="1887"/>
                  </a:lnTo>
                  <a:lnTo>
                    <a:pt x="1292" y="1887"/>
                  </a:lnTo>
                  <a:lnTo>
                    <a:pt x="1292" y="1887"/>
                  </a:lnTo>
                  <a:lnTo>
                    <a:pt x="1292" y="1887"/>
                  </a:lnTo>
                  <a:lnTo>
                    <a:pt x="1313" y="1887"/>
                  </a:lnTo>
                  <a:lnTo>
                    <a:pt x="1313" y="1887"/>
                  </a:lnTo>
                  <a:lnTo>
                    <a:pt x="1313" y="1887"/>
                  </a:lnTo>
                  <a:lnTo>
                    <a:pt x="1313" y="1866"/>
                  </a:lnTo>
                  <a:lnTo>
                    <a:pt x="1313" y="1866"/>
                  </a:lnTo>
                  <a:lnTo>
                    <a:pt x="1313" y="1866"/>
                  </a:lnTo>
                  <a:lnTo>
                    <a:pt x="1313" y="1866"/>
                  </a:lnTo>
                  <a:lnTo>
                    <a:pt x="1313" y="1866"/>
                  </a:lnTo>
                  <a:lnTo>
                    <a:pt x="1292" y="1866"/>
                  </a:lnTo>
                  <a:lnTo>
                    <a:pt x="1292" y="1846"/>
                  </a:lnTo>
                  <a:lnTo>
                    <a:pt x="1272" y="1846"/>
                  </a:lnTo>
                  <a:lnTo>
                    <a:pt x="1272" y="1846"/>
                  </a:lnTo>
                  <a:lnTo>
                    <a:pt x="1272" y="1846"/>
                  </a:lnTo>
                  <a:lnTo>
                    <a:pt x="1251" y="1846"/>
                  </a:lnTo>
                  <a:lnTo>
                    <a:pt x="1251" y="1846"/>
                  </a:lnTo>
                  <a:lnTo>
                    <a:pt x="1251" y="1846"/>
                  </a:lnTo>
                  <a:lnTo>
                    <a:pt x="1251" y="1846"/>
                  </a:lnTo>
                  <a:lnTo>
                    <a:pt x="1251" y="1846"/>
                  </a:lnTo>
                  <a:lnTo>
                    <a:pt x="1251" y="1825"/>
                  </a:lnTo>
                  <a:lnTo>
                    <a:pt x="1251" y="1825"/>
                  </a:lnTo>
                  <a:lnTo>
                    <a:pt x="1251" y="1825"/>
                  </a:lnTo>
                  <a:lnTo>
                    <a:pt x="1251" y="1825"/>
                  </a:lnTo>
                  <a:lnTo>
                    <a:pt x="1251" y="1825"/>
                  </a:lnTo>
                  <a:lnTo>
                    <a:pt x="1251" y="1825"/>
                  </a:lnTo>
                  <a:lnTo>
                    <a:pt x="1251" y="1825"/>
                  </a:lnTo>
                  <a:lnTo>
                    <a:pt x="1251" y="1825"/>
                  </a:lnTo>
                  <a:lnTo>
                    <a:pt x="1272" y="1825"/>
                  </a:lnTo>
                  <a:lnTo>
                    <a:pt x="1292" y="1805"/>
                  </a:lnTo>
                  <a:lnTo>
                    <a:pt x="1292" y="1805"/>
                  </a:lnTo>
                  <a:lnTo>
                    <a:pt x="1313" y="1805"/>
                  </a:lnTo>
                  <a:lnTo>
                    <a:pt x="1313" y="1784"/>
                  </a:lnTo>
                  <a:lnTo>
                    <a:pt x="1354" y="1784"/>
                  </a:lnTo>
                  <a:lnTo>
                    <a:pt x="1374" y="1784"/>
                  </a:lnTo>
                  <a:lnTo>
                    <a:pt x="1394" y="1784"/>
                  </a:lnTo>
                  <a:lnTo>
                    <a:pt x="1374" y="1784"/>
                  </a:lnTo>
                  <a:lnTo>
                    <a:pt x="1374" y="1764"/>
                  </a:lnTo>
                  <a:lnTo>
                    <a:pt x="1394" y="1764"/>
                  </a:lnTo>
                  <a:lnTo>
                    <a:pt x="1394" y="1764"/>
                  </a:lnTo>
                  <a:lnTo>
                    <a:pt x="1394" y="1764"/>
                  </a:lnTo>
                  <a:lnTo>
                    <a:pt x="1415" y="1764"/>
                  </a:lnTo>
                  <a:lnTo>
                    <a:pt x="1415" y="1743"/>
                  </a:lnTo>
                  <a:lnTo>
                    <a:pt x="1415" y="1743"/>
                  </a:lnTo>
                  <a:lnTo>
                    <a:pt x="1415" y="1743"/>
                  </a:lnTo>
                  <a:lnTo>
                    <a:pt x="1415" y="1743"/>
                  </a:lnTo>
                  <a:lnTo>
                    <a:pt x="1436" y="1743"/>
                  </a:lnTo>
                  <a:lnTo>
                    <a:pt x="1436" y="1743"/>
                  </a:lnTo>
                  <a:lnTo>
                    <a:pt x="1436" y="1743"/>
                  </a:lnTo>
                  <a:lnTo>
                    <a:pt x="1436" y="1743"/>
                  </a:lnTo>
                  <a:lnTo>
                    <a:pt x="1436" y="1743"/>
                  </a:lnTo>
                  <a:lnTo>
                    <a:pt x="1436" y="1743"/>
                  </a:lnTo>
                  <a:lnTo>
                    <a:pt x="1436" y="1764"/>
                  </a:lnTo>
                  <a:lnTo>
                    <a:pt x="1436" y="1764"/>
                  </a:lnTo>
                  <a:lnTo>
                    <a:pt x="1436" y="1784"/>
                  </a:lnTo>
                  <a:lnTo>
                    <a:pt x="1436" y="1784"/>
                  </a:lnTo>
                  <a:lnTo>
                    <a:pt x="1436" y="1784"/>
                  </a:lnTo>
                  <a:lnTo>
                    <a:pt x="1436" y="1784"/>
                  </a:lnTo>
                  <a:lnTo>
                    <a:pt x="1456" y="1784"/>
                  </a:lnTo>
                  <a:lnTo>
                    <a:pt x="1456" y="1784"/>
                  </a:lnTo>
                  <a:lnTo>
                    <a:pt x="1456" y="1784"/>
                  </a:lnTo>
                  <a:lnTo>
                    <a:pt x="1456" y="1784"/>
                  </a:lnTo>
                  <a:lnTo>
                    <a:pt x="1456" y="1784"/>
                  </a:lnTo>
                  <a:lnTo>
                    <a:pt x="1456" y="1784"/>
                  </a:lnTo>
                  <a:lnTo>
                    <a:pt x="1456" y="1784"/>
                  </a:lnTo>
                  <a:lnTo>
                    <a:pt x="1456" y="1784"/>
                  </a:lnTo>
                  <a:lnTo>
                    <a:pt x="1456" y="1784"/>
                  </a:lnTo>
                  <a:lnTo>
                    <a:pt x="1456" y="1784"/>
                  </a:lnTo>
                  <a:lnTo>
                    <a:pt x="1477" y="1784"/>
                  </a:lnTo>
                  <a:lnTo>
                    <a:pt x="1477" y="1784"/>
                  </a:lnTo>
                  <a:lnTo>
                    <a:pt x="1477" y="1784"/>
                  </a:lnTo>
                  <a:lnTo>
                    <a:pt x="1477" y="1784"/>
                  </a:lnTo>
                  <a:lnTo>
                    <a:pt x="1497" y="1805"/>
                  </a:lnTo>
                  <a:lnTo>
                    <a:pt x="1497" y="1825"/>
                  </a:lnTo>
                  <a:lnTo>
                    <a:pt x="1518" y="1825"/>
                  </a:lnTo>
                  <a:lnTo>
                    <a:pt x="1518" y="1825"/>
                  </a:lnTo>
                  <a:lnTo>
                    <a:pt x="1518" y="1825"/>
                  </a:lnTo>
                  <a:lnTo>
                    <a:pt x="1518" y="1825"/>
                  </a:lnTo>
                  <a:lnTo>
                    <a:pt x="1518" y="1825"/>
                  </a:lnTo>
                  <a:lnTo>
                    <a:pt x="1518" y="1846"/>
                  </a:lnTo>
                  <a:lnTo>
                    <a:pt x="1518" y="1846"/>
                  </a:lnTo>
                  <a:lnTo>
                    <a:pt x="1518" y="1825"/>
                  </a:lnTo>
                  <a:lnTo>
                    <a:pt x="1518" y="1825"/>
                  </a:lnTo>
                  <a:lnTo>
                    <a:pt x="1518" y="1825"/>
                  </a:lnTo>
                  <a:lnTo>
                    <a:pt x="1518" y="1825"/>
                  </a:lnTo>
                  <a:lnTo>
                    <a:pt x="1538" y="1825"/>
                  </a:lnTo>
                  <a:lnTo>
                    <a:pt x="1538" y="1825"/>
                  </a:lnTo>
                  <a:lnTo>
                    <a:pt x="1538" y="1825"/>
                  </a:lnTo>
                  <a:lnTo>
                    <a:pt x="1538" y="1825"/>
                  </a:lnTo>
                  <a:lnTo>
                    <a:pt x="1538" y="1825"/>
                  </a:lnTo>
                  <a:lnTo>
                    <a:pt x="1538" y="1825"/>
                  </a:lnTo>
                  <a:lnTo>
                    <a:pt x="1538" y="1825"/>
                  </a:lnTo>
                  <a:lnTo>
                    <a:pt x="1559" y="1846"/>
                  </a:lnTo>
                  <a:lnTo>
                    <a:pt x="1559" y="1846"/>
                  </a:lnTo>
                  <a:lnTo>
                    <a:pt x="1559" y="1846"/>
                  </a:lnTo>
                  <a:lnTo>
                    <a:pt x="1559" y="1846"/>
                  </a:lnTo>
                  <a:lnTo>
                    <a:pt x="1559" y="1866"/>
                  </a:lnTo>
                  <a:lnTo>
                    <a:pt x="1579" y="1866"/>
                  </a:lnTo>
                  <a:lnTo>
                    <a:pt x="1579" y="1866"/>
                  </a:lnTo>
                  <a:lnTo>
                    <a:pt x="1579" y="1866"/>
                  </a:lnTo>
                  <a:lnTo>
                    <a:pt x="1579" y="1887"/>
                  </a:lnTo>
                  <a:close/>
                  <a:moveTo>
                    <a:pt x="431" y="636"/>
                  </a:moveTo>
                  <a:lnTo>
                    <a:pt x="431" y="636"/>
                  </a:lnTo>
                  <a:close/>
                  <a:moveTo>
                    <a:pt x="431" y="636"/>
                  </a:moveTo>
                  <a:lnTo>
                    <a:pt x="431" y="636"/>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29" name="Freeform 27"/>
            <p:cNvSpPr>
              <a:spLocks noChangeArrowheads="1"/>
            </p:cNvSpPr>
            <p:nvPr/>
          </p:nvSpPr>
          <p:spPr bwMode="auto">
            <a:xfrm>
              <a:off x="5383385" y="5738460"/>
              <a:ext cx="47548" cy="40344"/>
            </a:xfrm>
            <a:custGeom>
              <a:avLst/>
              <a:gdLst/>
              <a:ahLst/>
              <a:cxnLst>
                <a:cxn ang="0">
                  <a:pos x="143" y="82"/>
                </a:cxn>
                <a:cxn ang="0">
                  <a:pos x="143" y="82"/>
                </a:cxn>
                <a:cxn ang="0">
                  <a:pos x="123" y="82"/>
                </a:cxn>
                <a:cxn ang="0">
                  <a:pos x="123" y="82"/>
                </a:cxn>
                <a:cxn ang="0">
                  <a:pos x="123" y="82"/>
                </a:cxn>
                <a:cxn ang="0">
                  <a:pos x="123" y="61"/>
                </a:cxn>
                <a:cxn ang="0">
                  <a:pos x="123" y="61"/>
                </a:cxn>
                <a:cxn ang="0">
                  <a:pos x="123" y="61"/>
                </a:cxn>
                <a:cxn ang="0">
                  <a:pos x="102" y="61"/>
                </a:cxn>
                <a:cxn ang="0">
                  <a:pos x="102" y="41"/>
                </a:cxn>
                <a:cxn ang="0">
                  <a:pos x="61" y="41"/>
                </a:cxn>
                <a:cxn ang="0">
                  <a:pos x="82" y="41"/>
                </a:cxn>
                <a:cxn ang="0">
                  <a:pos x="82" y="41"/>
                </a:cxn>
                <a:cxn ang="0">
                  <a:pos x="82" y="41"/>
                </a:cxn>
                <a:cxn ang="0">
                  <a:pos x="82" y="41"/>
                </a:cxn>
                <a:cxn ang="0">
                  <a:pos x="82" y="41"/>
                </a:cxn>
                <a:cxn ang="0">
                  <a:pos x="61" y="41"/>
                </a:cxn>
                <a:cxn ang="0">
                  <a:pos x="61" y="41"/>
                </a:cxn>
                <a:cxn ang="0">
                  <a:pos x="61" y="41"/>
                </a:cxn>
                <a:cxn ang="0">
                  <a:pos x="61" y="61"/>
                </a:cxn>
                <a:cxn ang="0">
                  <a:pos x="61" y="61"/>
                </a:cxn>
                <a:cxn ang="0">
                  <a:pos x="61" y="82"/>
                </a:cxn>
                <a:cxn ang="0">
                  <a:pos x="61" y="82"/>
                </a:cxn>
                <a:cxn ang="0">
                  <a:pos x="61" y="82"/>
                </a:cxn>
                <a:cxn ang="0">
                  <a:pos x="82" y="103"/>
                </a:cxn>
                <a:cxn ang="0">
                  <a:pos x="82" y="103"/>
                </a:cxn>
                <a:cxn ang="0">
                  <a:pos x="82" y="103"/>
                </a:cxn>
                <a:cxn ang="0">
                  <a:pos x="102" y="123"/>
                </a:cxn>
                <a:cxn ang="0">
                  <a:pos x="123" y="123"/>
                </a:cxn>
                <a:cxn ang="0">
                  <a:pos x="123" y="123"/>
                </a:cxn>
                <a:cxn ang="0">
                  <a:pos x="123" y="123"/>
                </a:cxn>
                <a:cxn ang="0">
                  <a:pos x="143" y="123"/>
                </a:cxn>
                <a:cxn ang="0">
                  <a:pos x="143" y="123"/>
                </a:cxn>
                <a:cxn ang="0">
                  <a:pos x="143" y="103"/>
                </a:cxn>
                <a:cxn ang="0">
                  <a:pos x="143" y="103"/>
                </a:cxn>
                <a:cxn ang="0">
                  <a:pos x="143" y="103"/>
                </a:cxn>
                <a:cxn ang="0">
                  <a:pos x="143" y="103"/>
                </a:cxn>
                <a:cxn ang="0">
                  <a:pos x="143" y="82"/>
                </a:cxn>
                <a:cxn ang="0">
                  <a:pos x="61" y="21"/>
                </a:cxn>
                <a:cxn ang="0">
                  <a:pos x="41" y="0"/>
                </a:cxn>
                <a:cxn ang="0">
                  <a:pos x="41" y="0"/>
                </a:cxn>
                <a:cxn ang="0">
                  <a:pos x="20" y="21"/>
                </a:cxn>
                <a:cxn ang="0">
                  <a:pos x="0" y="21"/>
                </a:cxn>
                <a:cxn ang="0">
                  <a:pos x="20" y="21"/>
                </a:cxn>
                <a:cxn ang="0">
                  <a:pos x="20" y="21"/>
                </a:cxn>
                <a:cxn ang="0">
                  <a:pos x="20" y="21"/>
                </a:cxn>
                <a:cxn ang="0">
                  <a:pos x="20" y="21"/>
                </a:cxn>
                <a:cxn ang="0">
                  <a:pos x="20" y="41"/>
                </a:cxn>
                <a:cxn ang="0">
                  <a:pos x="41" y="41"/>
                </a:cxn>
                <a:cxn ang="0">
                  <a:pos x="41" y="41"/>
                </a:cxn>
                <a:cxn ang="0">
                  <a:pos x="41" y="41"/>
                </a:cxn>
                <a:cxn ang="0">
                  <a:pos x="61" y="21"/>
                </a:cxn>
              </a:cxnLst>
              <a:rect l="0" t="0" r="r" b="b"/>
              <a:pathLst>
                <a:path w="144" h="124">
                  <a:moveTo>
                    <a:pt x="143" y="82"/>
                  </a:moveTo>
                  <a:lnTo>
                    <a:pt x="143" y="82"/>
                  </a:lnTo>
                  <a:lnTo>
                    <a:pt x="123" y="82"/>
                  </a:lnTo>
                  <a:lnTo>
                    <a:pt x="123" y="82"/>
                  </a:lnTo>
                  <a:lnTo>
                    <a:pt x="123" y="82"/>
                  </a:lnTo>
                  <a:lnTo>
                    <a:pt x="123" y="61"/>
                  </a:lnTo>
                  <a:lnTo>
                    <a:pt x="123" y="61"/>
                  </a:lnTo>
                  <a:lnTo>
                    <a:pt x="123" y="61"/>
                  </a:lnTo>
                  <a:lnTo>
                    <a:pt x="102" y="61"/>
                  </a:lnTo>
                  <a:lnTo>
                    <a:pt x="102" y="41"/>
                  </a:lnTo>
                  <a:lnTo>
                    <a:pt x="61" y="41"/>
                  </a:lnTo>
                  <a:lnTo>
                    <a:pt x="82" y="41"/>
                  </a:lnTo>
                  <a:lnTo>
                    <a:pt x="82" y="41"/>
                  </a:lnTo>
                  <a:lnTo>
                    <a:pt x="82" y="41"/>
                  </a:lnTo>
                  <a:lnTo>
                    <a:pt x="82" y="41"/>
                  </a:lnTo>
                  <a:lnTo>
                    <a:pt x="82" y="41"/>
                  </a:lnTo>
                  <a:lnTo>
                    <a:pt x="61" y="41"/>
                  </a:lnTo>
                  <a:lnTo>
                    <a:pt x="61" y="41"/>
                  </a:lnTo>
                  <a:lnTo>
                    <a:pt x="61" y="41"/>
                  </a:lnTo>
                  <a:lnTo>
                    <a:pt x="61" y="61"/>
                  </a:lnTo>
                  <a:lnTo>
                    <a:pt x="61" y="61"/>
                  </a:lnTo>
                  <a:lnTo>
                    <a:pt x="61" y="82"/>
                  </a:lnTo>
                  <a:lnTo>
                    <a:pt x="61" y="82"/>
                  </a:lnTo>
                  <a:lnTo>
                    <a:pt x="61" y="82"/>
                  </a:lnTo>
                  <a:lnTo>
                    <a:pt x="82" y="103"/>
                  </a:lnTo>
                  <a:lnTo>
                    <a:pt x="82" y="103"/>
                  </a:lnTo>
                  <a:lnTo>
                    <a:pt x="82" y="103"/>
                  </a:lnTo>
                  <a:lnTo>
                    <a:pt x="102" y="123"/>
                  </a:lnTo>
                  <a:lnTo>
                    <a:pt x="123" y="123"/>
                  </a:lnTo>
                  <a:lnTo>
                    <a:pt x="123" y="123"/>
                  </a:lnTo>
                  <a:lnTo>
                    <a:pt x="123" y="123"/>
                  </a:lnTo>
                  <a:lnTo>
                    <a:pt x="143" y="123"/>
                  </a:lnTo>
                  <a:lnTo>
                    <a:pt x="143" y="123"/>
                  </a:lnTo>
                  <a:lnTo>
                    <a:pt x="143" y="103"/>
                  </a:lnTo>
                  <a:lnTo>
                    <a:pt x="143" y="103"/>
                  </a:lnTo>
                  <a:lnTo>
                    <a:pt x="143" y="103"/>
                  </a:lnTo>
                  <a:lnTo>
                    <a:pt x="143" y="103"/>
                  </a:lnTo>
                  <a:lnTo>
                    <a:pt x="143" y="82"/>
                  </a:lnTo>
                  <a:close/>
                  <a:moveTo>
                    <a:pt x="61" y="21"/>
                  </a:moveTo>
                  <a:lnTo>
                    <a:pt x="41" y="0"/>
                  </a:lnTo>
                  <a:lnTo>
                    <a:pt x="41" y="0"/>
                  </a:lnTo>
                  <a:lnTo>
                    <a:pt x="20" y="21"/>
                  </a:lnTo>
                  <a:lnTo>
                    <a:pt x="0" y="21"/>
                  </a:lnTo>
                  <a:lnTo>
                    <a:pt x="20" y="21"/>
                  </a:lnTo>
                  <a:lnTo>
                    <a:pt x="20" y="21"/>
                  </a:lnTo>
                  <a:lnTo>
                    <a:pt x="20" y="21"/>
                  </a:lnTo>
                  <a:lnTo>
                    <a:pt x="20" y="21"/>
                  </a:lnTo>
                  <a:lnTo>
                    <a:pt x="20" y="41"/>
                  </a:lnTo>
                  <a:lnTo>
                    <a:pt x="41" y="41"/>
                  </a:lnTo>
                  <a:lnTo>
                    <a:pt x="41" y="41"/>
                  </a:lnTo>
                  <a:lnTo>
                    <a:pt x="41" y="41"/>
                  </a:lnTo>
                  <a:lnTo>
                    <a:pt x="61" y="21"/>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0" name="Freeform 28"/>
            <p:cNvSpPr>
              <a:spLocks noChangeArrowheads="1"/>
            </p:cNvSpPr>
            <p:nvPr/>
          </p:nvSpPr>
          <p:spPr bwMode="auto">
            <a:xfrm>
              <a:off x="5899209" y="4760124"/>
              <a:ext cx="201719" cy="422168"/>
            </a:xfrm>
            <a:custGeom>
              <a:avLst/>
              <a:gdLst/>
              <a:ahLst/>
              <a:cxnLst>
                <a:cxn ang="0">
                  <a:pos x="616" y="821"/>
                </a:cxn>
                <a:cxn ang="0">
                  <a:pos x="574" y="779"/>
                </a:cxn>
                <a:cxn ang="0">
                  <a:pos x="574" y="759"/>
                </a:cxn>
                <a:cxn ang="0">
                  <a:pos x="574" y="718"/>
                </a:cxn>
                <a:cxn ang="0">
                  <a:pos x="513" y="718"/>
                </a:cxn>
                <a:cxn ang="0">
                  <a:pos x="472" y="657"/>
                </a:cxn>
                <a:cxn ang="0">
                  <a:pos x="452" y="657"/>
                </a:cxn>
                <a:cxn ang="0">
                  <a:pos x="410" y="554"/>
                </a:cxn>
                <a:cxn ang="0">
                  <a:pos x="410" y="513"/>
                </a:cxn>
                <a:cxn ang="0">
                  <a:pos x="390" y="472"/>
                </a:cxn>
                <a:cxn ang="0">
                  <a:pos x="410" y="431"/>
                </a:cxn>
                <a:cxn ang="0">
                  <a:pos x="410" y="328"/>
                </a:cxn>
                <a:cxn ang="0">
                  <a:pos x="410" y="287"/>
                </a:cxn>
                <a:cxn ang="0">
                  <a:pos x="390" y="185"/>
                </a:cxn>
                <a:cxn ang="0">
                  <a:pos x="267" y="123"/>
                </a:cxn>
                <a:cxn ang="0">
                  <a:pos x="267" y="82"/>
                </a:cxn>
                <a:cxn ang="0">
                  <a:pos x="205" y="41"/>
                </a:cxn>
                <a:cxn ang="0">
                  <a:pos x="144" y="82"/>
                </a:cxn>
                <a:cxn ang="0">
                  <a:pos x="103" y="41"/>
                </a:cxn>
                <a:cxn ang="0">
                  <a:pos x="82" y="21"/>
                </a:cxn>
                <a:cxn ang="0">
                  <a:pos x="41" y="82"/>
                </a:cxn>
                <a:cxn ang="0">
                  <a:pos x="0" y="144"/>
                </a:cxn>
                <a:cxn ang="0">
                  <a:pos x="21" y="205"/>
                </a:cxn>
                <a:cxn ang="0">
                  <a:pos x="21" y="267"/>
                </a:cxn>
                <a:cxn ang="0">
                  <a:pos x="0" y="308"/>
                </a:cxn>
                <a:cxn ang="0">
                  <a:pos x="0" y="349"/>
                </a:cxn>
                <a:cxn ang="0">
                  <a:pos x="103" y="369"/>
                </a:cxn>
                <a:cxn ang="0">
                  <a:pos x="103" y="451"/>
                </a:cxn>
                <a:cxn ang="0">
                  <a:pos x="82" y="472"/>
                </a:cxn>
                <a:cxn ang="0">
                  <a:pos x="62" y="533"/>
                </a:cxn>
                <a:cxn ang="0">
                  <a:pos x="62" y="575"/>
                </a:cxn>
                <a:cxn ang="0">
                  <a:pos x="82" y="657"/>
                </a:cxn>
                <a:cxn ang="0">
                  <a:pos x="82" y="718"/>
                </a:cxn>
                <a:cxn ang="0">
                  <a:pos x="82" y="759"/>
                </a:cxn>
                <a:cxn ang="0">
                  <a:pos x="82" y="779"/>
                </a:cxn>
                <a:cxn ang="0">
                  <a:pos x="82" y="759"/>
                </a:cxn>
                <a:cxn ang="0">
                  <a:pos x="62" y="800"/>
                </a:cxn>
                <a:cxn ang="0">
                  <a:pos x="62" y="861"/>
                </a:cxn>
                <a:cxn ang="0">
                  <a:pos x="82" y="923"/>
                </a:cxn>
                <a:cxn ang="0">
                  <a:pos x="82" y="943"/>
                </a:cxn>
                <a:cxn ang="0">
                  <a:pos x="103" y="1026"/>
                </a:cxn>
                <a:cxn ang="0">
                  <a:pos x="41" y="985"/>
                </a:cxn>
                <a:cxn ang="0">
                  <a:pos x="123" y="1067"/>
                </a:cxn>
                <a:cxn ang="0">
                  <a:pos x="226" y="1129"/>
                </a:cxn>
                <a:cxn ang="0">
                  <a:pos x="246" y="1129"/>
                </a:cxn>
                <a:cxn ang="0">
                  <a:pos x="287" y="1190"/>
                </a:cxn>
                <a:cxn ang="0">
                  <a:pos x="308" y="1211"/>
                </a:cxn>
                <a:cxn ang="0">
                  <a:pos x="308" y="1272"/>
                </a:cxn>
                <a:cxn ang="0">
                  <a:pos x="370" y="1293"/>
                </a:cxn>
                <a:cxn ang="0">
                  <a:pos x="410" y="1293"/>
                </a:cxn>
                <a:cxn ang="0">
                  <a:pos x="410" y="1251"/>
                </a:cxn>
                <a:cxn ang="0">
                  <a:pos x="410" y="1231"/>
                </a:cxn>
                <a:cxn ang="0">
                  <a:pos x="410" y="1169"/>
                </a:cxn>
                <a:cxn ang="0">
                  <a:pos x="452" y="1108"/>
                </a:cxn>
                <a:cxn ang="0">
                  <a:pos x="513" y="1067"/>
                </a:cxn>
                <a:cxn ang="0">
                  <a:pos x="534" y="1026"/>
                </a:cxn>
                <a:cxn ang="0">
                  <a:pos x="554" y="964"/>
                </a:cxn>
                <a:cxn ang="0">
                  <a:pos x="554" y="923"/>
                </a:cxn>
                <a:cxn ang="0">
                  <a:pos x="595" y="882"/>
                </a:cxn>
                <a:cxn ang="0">
                  <a:pos x="616" y="861"/>
                </a:cxn>
              </a:cxnLst>
              <a:rect l="0" t="0" r="r" b="b"/>
              <a:pathLst>
                <a:path w="617" h="1294">
                  <a:moveTo>
                    <a:pt x="574" y="718"/>
                  </a:moveTo>
                  <a:lnTo>
                    <a:pt x="574" y="718"/>
                  </a:lnTo>
                  <a:close/>
                  <a:moveTo>
                    <a:pt x="0" y="185"/>
                  </a:moveTo>
                  <a:lnTo>
                    <a:pt x="0" y="164"/>
                  </a:lnTo>
                  <a:lnTo>
                    <a:pt x="0" y="185"/>
                  </a:lnTo>
                  <a:close/>
                  <a:moveTo>
                    <a:pt x="616" y="841"/>
                  </a:moveTo>
                  <a:lnTo>
                    <a:pt x="616" y="841"/>
                  </a:lnTo>
                  <a:lnTo>
                    <a:pt x="616" y="821"/>
                  </a:lnTo>
                  <a:lnTo>
                    <a:pt x="616" y="821"/>
                  </a:lnTo>
                  <a:lnTo>
                    <a:pt x="616" y="821"/>
                  </a:lnTo>
                  <a:lnTo>
                    <a:pt x="616" y="821"/>
                  </a:lnTo>
                  <a:lnTo>
                    <a:pt x="595" y="821"/>
                  </a:lnTo>
                  <a:lnTo>
                    <a:pt x="595" y="821"/>
                  </a:lnTo>
                  <a:lnTo>
                    <a:pt x="616" y="800"/>
                  </a:lnTo>
                  <a:lnTo>
                    <a:pt x="595" y="800"/>
                  </a:lnTo>
                  <a:lnTo>
                    <a:pt x="595" y="800"/>
                  </a:lnTo>
                  <a:lnTo>
                    <a:pt x="595" y="779"/>
                  </a:lnTo>
                  <a:lnTo>
                    <a:pt x="595" y="779"/>
                  </a:lnTo>
                  <a:lnTo>
                    <a:pt x="595" y="779"/>
                  </a:lnTo>
                  <a:lnTo>
                    <a:pt x="574" y="779"/>
                  </a:lnTo>
                  <a:lnTo>
                    <a:pt x="595" y="779"/>
                  </a:lnTo>
                  <a:lnTo>
                    <a:pt x="595" y="759"/>
                  </a:lnTo>
                  <a:lnTo>
                    <a:pt x="574" y="779"/>
                  </a:lnTo>
                  <a:lnTo>
                    <a:pt x="574" y="779"/>
                  </a:lnTo>
                  <a:lnTo>
                    <a:pt x="574" y="779"/>
                  </a:lnTo>
                  <a:lnTo>
                    <a:pt x="574" y="779"/>
                  </a:lnTo>
                  <a:lnTo>
                    <a:pt x="574" y="759"/>
                  </a:lnTo>
                  <a:lnTo>
                    <a:pt x="574" y="759"/>
                  </a:lnTo>
                  <a:lnTo>
                    <a:pt x="574" y="759"/>
                  </a:lnTo>
                  <a:lnTo>
                    <a:pt x="574" y="759"/>
                  </a:lnTo>
                  <a:lnTo>
                    <a:pt x="574" y="759"/>
                  </a:lnTo>
                  <a:lnTo>
                    <a:pt x="574" y="739"/>
                  </a:lnTo>
                  <a:lnTo>
                    <a:pt x="574" y="739"/>
                  </a:lnTo>
                  <a:lnTo>
                    <a:pt x="574" y="739"/>
                  </a:lnTo>
                  <a:lnTo>
                    <a:pt x="595" y="739"/>
                  </a:lnTo>
                  <a:lnTo>
                    <a:pt x="595" y="739"/>
                  </a:lnTo>
                  <a:lnTo>
                    <a:pt x="574" y="739"/>
                  </a:lnTo>
                  <a:lnTo>
                    <a:pt x="574" y="739"/>
                  </a:lnTo>
                  <a:lnTo>
                    <a:pt x="574" y="718"/>
                  </a:lnTo>
                  <a:lnTo>
                    <a:pt x="574" y="718"/>
                  </a:lnTo>
                  <a:lnTo>
                    <a:pt x="574" y="718"/>
                  </a:lnTo>
                  <a:lnTo>
                    <a:pt x="554" y="718"/>
                  </a:lnTo>
                  <a:lnTo>
                    <a:pt x="534" y="718"/>
                  </a:lnTo>
                  <a:lnTo>
                    <a:pt x="534" y="718"/>
                  </a:lnTo>
                  <a:lnTo>
                    <a:pt x="534" y="718"/>
                  </a:lnTo>
                  <a:lnTo>
                    <a:pt x="534" y="739"/>
                  </a:lnTo>
                  <a:lnTo>
                    <a:pt x="513" y="739"/>
                  </a:lnTo>
                  <a:lnTo>
                    <a:pt x="513" y="739"/>
                  </a:lnTo>
                  <a:lnTo>
                    <a:pt x="513" y="718"/>
                  </a:lnTo>
                  <a:lnTo>
                    <a:pt x="513" y="718"/>
                  </a:lnTo>
                  <a:lnTo>
                    <a:pt x="492" y="718"/>
                  </a:lnTo>
                  <a:lnTo>
                    <a:pt x="492" y="739"/>
                  </a:lnTo>
                  <a:lnTo>
                    <a:pt x="472" y="718"/>
                  </a:lnTo>
                  <a:lnTo>
                    <a:pt x="472" y="718"/>
                  </a:lnTo>
                  <a:lnTo>
                    <a:pt x="472" y="718"/>
                  </a:lnTo>
                  <a:lnTo>
                    <a:pt x="472" y="718"/>
                  </a:lnTo>
                  <a:lnTo>
                    <a:pt x="472" y="697"/>
                  </a:lnTo>
                  <a:lnTo>
                    <a:pt x="472" y="677"/>
                  </a:lnTo>
                  <a:lnTo>
                    <a:pt x="472" y="677"/>
                  </a:lnTo>
                  <a:lnTo>
                    <a:pt x="472" y="657"/>
                  </a:lnTo>
                  <a:lnTo>
                    <a:pt x="472" y="657"/>
                  </a:lnTo>
                  <a:lnTo>
                    <a:pt x="472" y="657"/>
                  </a:lnTo>
                  <a:lnTo>
                    <a:pt x="472" y="657"/>
                  </a:lnTo>
                  <a:lnTo>
                    <a:pt x="472" y="657"/>
                  </a:lnTo>
                  <a:lnTo>
                    <a:pt x="472" y="657"/>
                  </a:lnTo>
                  <a:lnTo>
                    <a:pt x="472" y="657"/>
                  </a:lnTo>
                  <a:lnTo>
                    <a:pt x="472" y="657"/>
                  </a:lnTo>
                  <a:lnTo>
                    <a:pt x="452" y="657"/>
                  </a:lnTo>
                  <a:lnTo>
                    <a:pt x="452" y="657"/>
                  </a:lnTo>
                  <a:lnTo>
                    <a:pt x="452" y="657"/>
                  </a:lnTo>
                  <a:lnTo>
                    <a:pt x="452" y="657"/>
                  </a:lnTo>
                  <a:lnTo>
                    <a:pt x="452" y="636"/>
                  </a:lnTo>
                  <a:lnTo>
                    <a:pt x="452" y="636"/>
                  </a:lnTo>
                  <a:lnTo>
                    <a:pt x="431" y="636"/>
                  </a:lnTo>
                  <a:lnTo>
                    <a:pt x="431" y="615"/>
                  </a:lnTo>
                  <a:lnTo>
                    <a:pt x="410" y="595"/>
                  </a:lnTo>
                  <a:lnTo>
                    <a:pt x="410" y="595"/>
                  </a:lnTo>
                  <a:lnTo>
                    <a:pt x="410" y="575"/>
                  </a:lnTo>
                  <a:lnTo>
                    <a:pt x="410" y="554"/>
                  </a:lnTo>
                  <a:lnTo>
                    <a:pt x="410" y="554"/>
                  </a:lnTo>
                  <a:lnTo>
                    <a:pt x="410" y="554"/>
                  </a:lnTo>
                  <a:lnTo>
                    <a:pt x="410" y="554"/>
                  </a:lnTo>
                  <a:lnTo>
                    <a:pt x="410" y="554"/>
                  </a:lnTo>
                  <a:lnTo>
                    <a:pt x="410" y="533"/>
                  </a:lnTo>
                  <a:lnTo>
                    <a:pt x="410" y="533"/>
                  </a:lnTo>
                  <a:lnTo>
                    <a:pt x="410" y="533"/>
                  </a:lnTo>
                  <a:lnTo>
                    <a:pt x="410" y="513"/>
                  </a:lnTo>
                  <a:lnTo>
                    <a:pt x="410" y="513"/>
                  </a:lnTo>
                  <a:lnTo>
                    <a:pt x="410" y="513"/>
                  </a:lnTo>
                  <a:lnTo>
                    <a:pt x="410" y="513"/>
                  </a:lnTo>
                  <a:lnTo>
                    <a:pt x="410" y="513"/>
                  </a:lnTo>
                  <a:lnTo>
                    <a:pt x="410" y="513"/>
                  </a:lnTo>
                  <a:lnTo>
                    <a:pt x="410" y="513"/>
                  </a:lnTo>
                  <a:lnTo>
                    <a:pt x="410" y="513"/>
                  </a:lnTo>
                  <a:lnTo>
                    <a:pt x="390" y="493"/>
                  </a:lnTo>
                  <a:lnTo>
                    <a:pt x="390" y="493"/>
                  </a:lnTo>
                  <a:lnTo>
                    <a:pt x="390" y="493"/>
                  </a:lnTo>
                  <a:lnTo>
                    <a:pt x="390" y="493"/>
                  </a:lnTo>
                  <a:lnTo>
                    <a:pt x="390" y="493"/>
                  </a:lnTo>
                  <a:lnTo>
                    <a:pt x="390" y="472"/>
                  </a:lnTo>
                  <a:lnTo>
                    <a:pt x="390" y="472"/>
                  </a:lnTo>
                  <a:lnTo>
                    <a:pt x="390" y="472"/>
                  </a:lnTo>
                  <a:lnTo>
                    <a:pt x="390" y="451"/>
                  </a:lnTo>
                  <a:lnTo>
                    <a:pt x="390" y="451"/>
                  </a:lnTo>
                  <a:lnTo>
                    <a:pt x="410" y="451"/>
                  </a:lnTo>
                  <a:lnTo>
                    <a:pt x="410" y="451"/>
                  </a:lnTo>
                  <a:lnTo>
                    <a:pt x="410" y="451"/>
                  </a:lnTo>
                  <a:lnTo>
                    <a:pt x="410" y="431"/>
                  </a:lnTo>
                  <a:lnTo>
                    <a:pt x="410" y="431"/>
                  </a:lnTo>
                  <a:lnTo>
                    <a:pt x="410" y="431"/>
                  </a:lnTo>
                  <a:lnTo>
                    <a:pt x="390" y="410"/>
                  </a:lnTo>
                  <a:lnTo>
                    <a:pt x="390" y="410"/>
                  </a:lnTo>
                  <a:lnTo>
                    <a:pt x="390" y="369"/>
                  </a:lnTo>
                  <a:lnTo>
                    <a:pt x="390" y="369"/>
                  </a:lnTo>
                  <a:lnTo>
                    <a:pt x="390" y="369"/>
                  </a:lnTo>
                  <a:lnTo>
                    <a:pt x="390" y="369"/>
                  </a:lnTo>
                  <a:lnTo>
                    <a:pt x="410" y="349"/>
                  </a:lnTo>
                  <a:lnTo>
                    <a:pt x="410" y="349"/>
                  </a:lnTo>
                  <a:lnTo>
                    <a:pt x="410" y="349"/>
                  </a:lnTo>
                  <a:lnTo>
                    <a:pt x="410" y="328"/>
                  </a:lnTo>
                  <a:lnTo>
                    <a:pt x="390" y="328"/>
                  </a:lnTo>
                  <a:lnTo>
                    <a:pt x="390" y="328"/>
                  </a:lnTo>
                  <a:lnTo>
                    <a:pt x="390" y="308"/>
                  </a:lnTo>
                  <a:lnTo>
                    <a:pt x="410" y="308"/>
                  </a:lnTo>
                  <a:lnTo>
                    <a:pt x="410" y="308"/>
                  </a:lnTo>
                  <a:lnTo>
                    <a:pt x="410" y="308"/>
                  </a:lnTo>
                  <a:lnTo>
                    <a:pt x="410" y="308"/>
                  </a:lnTo>
                  <a:lnTo>
                    <a:pt x="410" y="287"/>
                  </a:lnTo>
                  <a:lnTo>
                    <a:pt x="410" y="287"/>
                  </a:lnTo>
                  <a:lnTo>
                    <a:pt x="410" y="287"/>
                  </a:lnTo>
                  <a:lnTo>
                    <a:pt x="410" y="287"/>
                  </a:lnTo>
                  <a:lnTo>
                    <a:pt x="410" y="287"/>
                  </a:lnTo>
                  <a:lnTo>
                    <a:pt x="410" y="267"/>
                  </a:lnTo>
                  <a:lnTo>
                    <a:pt x="410" y="267"/>
                  </a:lnTo>
                  <a:lnTo>
                    <a:pt x="410" y="267"/>
                  </a:lnTo>
                  <a:lnTo>
                    <a:pt x="390" y="226"/>
                  </a:lnTo>
                  <a:lnTo>
                    <a:pt x="390" y="226"/>
                  </a:lnTo>
                  <a:lnTo>
                    <a:pt x="390" y="205"/>
                  </a:lnTo>
                  <a:lnTo>
                    <a:pt x="390" y="205"/>
                  </a:lnTo>
                  <a:lnTo>
                    <a:pt x="390" y="185"/>
                  </a:lnTo>
                  <a:lnTo>
                    <a:pt x="370" y="164"/>
                  </a:lnTo>
                  <a:lnTo>
                    <a:pt x="370" y="164"/>
                  </a:lnTo>
                  <a:lnTo>
                    <a:pt x="349" y="164"/>
                  </a:lnTo>
                  <a:lnTo>
                    <a:pt x="349" y="144"/>
                  </a:lnTo>
                  <a:lnTo>
                    <a:pt x="308" y="123"/>
                  </a:lnTo>
                  <a:lnTo>
                    <a:pt x="308" y="123"/>
                  </a:lnTo>
                  <a:lnTo>
                    <a:pt x="287" y="123"/>
                  </a:lnTo>
                  <a:lnTo>
                    <a:pt x="287" y="123"/>
                  </a:lnTo>
                  <a:lnTo>
                    <a:pt x="267" y="123"/>
                  </a:lnTo>
                  <a:lnTo>
                    <a:pt x="267" y="123"/>
                  </a:lnTo>
                  <a:lnTo>
                    <a:pt x="267" y="123"/>
                  </a:lnTo>
                  <a:lnTo>
                    <a:pt x="267" y="103"/>
                  </a:lnTo>
                  <a:lnTo>
                    <a:pt x="267" y="103"/>
                  </a:lnTo>
                  <a:lnTo>
                    <a:pt x="267" y="103"/>
                  </a:lnTo>
                  <a:lnTo>
                    <a:pt x="267" y="103"/>
                  </a:lnTo>
                  <a:lnTo>
                    <a:pt x="267" y="103"/>
                  </a:lnTo>
                  <a:lnTo>
                    <a:pt x="267" y="103"/>
                  </a:lnTo>
                  <a:lnTo>
                    <a:pt x="267" y="82"/>
                  </a:lnTo>
                  <a:lnTo>
                    <a:pt x="267" y="82"/>
                  </a:lnTo>
                  <a:lnTo>
                    <a:pt x="267" y="82"/>
                  </a:lnTo>
                  <a:lnTo>
                    <a:pt x="246" y="82"/>
                  </a:lnTo>
                  <a:lnTo>
                    <a:pt x="246" y="82"/>
                  </a:lnTo>
                  <a:lnTo>
                    <a:pt x="246" y="62"/>
                  </a:lnTo>
                  <a:lnTo>
                    <a:pt x="246" y="62"/>
                  </a:lnTo>
                  <a:lnTo>
                    <a:pt x="246" y="62"/>
                  </a:lnTo>
                  <a:lnTo>
                    <a:pt x="246" y="62"/>
                  </a:lnTo>
                  <a:lnTo>
                    <a:pt x="246" y="62"/>
                  </a:lnTo>
                  <a:lnTo>
                    <a:pt x="226" y="41"/>
                  </a:lnTo>
                  <a:lnTo>
                    <a:pt x="226" y="41"/>
                  </a:lnTo>
                  <a:lnTo>
                    <a:pt x="205" y="41"/>
                  </a:lnTo>
                  <a:lnTo>
                    <a:pt x="205" y="41"/>
                  </a:lnTo>
                  <a:lnTo>
                    <a:pt x="205" y="41"/>
                  </a:lnTo>
                  <a:lnTo>
                    <a:pt x="185" y="62"/>
                  </a:lnTo>
                  <a:lnTo>
                    <a:pt x="185" y="62"/>
                  </a:lnTo>
                  <a:lnTo>
                    <a:pt x="164" y="62"/>
                  </a:lnTo>
                  <a:lnTo>
                    <a:pt x="164" y="62"/>
                  </a:lnTo>
                  <a:lnTo>
                    <a:pt x="164" y="62"/>
                  </a:lnTo>
                  <a:lnTo>
                    <a:pt x="164" y="62"/>
                  </a:lnTo>
                  <a:lnTo>
                    <a:pt x="144" y="62"/>
                  </a:lnTo>
                  <a:lnTo>
                    <a:pt x="144" y="82"/>
                  </a:lnTo>
                  <a:lnTo>
                    <a:pt x="144" y="82"/>
                  </a:lnTo>
                  <a:lnTo>
                    <a:pt x="144" y="82"/>
                  </a:lnTo>
                  <a:lnTo>
                    <a:pt x="123" y="82"/>
                  </a:lnTo>
                  <a:lnTo>
                    <a:pt x="123" y="82"/>
                  </a:lnTo>
                  <a:lnTo>
                    <a:pt x="103" y="62"/>
                  </a:lnTo>
                  <a:lnTo>
                    <a:pt x="103" y="62"/>
                  </a:lnTo>
                  <a:lnTo>
                    <a:pt x="103" y="62"/>
                  </a:lnTo>
                  <a:lnTo>
                    <a:pt x="103" y="41"/>
                  </a:lnTo>
                  <a:lnTo>
                    <a:pt x="103" y="41"/>
                  </a:lnTo>
                  <a:lnTo>
                    <a:pt x="103" y="41"/>
                  </a:lnTo>
                  <a:lnTo>
                    <a:pt x="103" y="41"/>
                  </a:lnTo>
                  <a:lnTo>
                    <a:pt x="103" y="41"/>
                  </a:lnTo>
                  <a:lnTo>
                    <a:pt x="103" y="41"/>
                  </a:lnTo>
                  <a:lnTo>
                    <a:pt x="103" y="21"/>
                  </a:lnTo>
                  <a:lnTo>
                    <a:pt x="103" y="21"/>
                  </a:lnTo>
                  <a:lnTo>
                    <a:pt x="103" y="21"/>
                  </a:lnTo>
                  <a:lnTo>
                    <a:pt x="103" y="0"/>
                  </a:lnTo>
                  <a:lnTo>
                    <a:pt x="82" y="0"/>
                  </a:lnTo>
                  <a:lnTo>
                    <a:pt x="82" y="0"/>
                  </a:lnTo>
                  <a:lnTo>
                    <a:pt x="82" y="21"/>
                  </a:lnTo>
                  <a:lnTo>
                    <a:pt x="82" y="21"/>
                  </a:lnTo>
                  <a:lnTo>
                    <a:pt x="62" y="21"/>
                  </a:lnTo>
                  <a:lnTo>
                    <a:pt x="62" y="41"/>
                  </a:lnTo>
                  <a:lnTo>
                    <a:pt x="62" y="41"/>
                  </a:lnTo>
                  <a:lnTo>
                    <a:pt x="62" y="62"/>
                  </a:lnTo>
                  <a:lnTo>
                    <a:pt x="62" y="62"/>
                  </a:lnTo>
                  <a:lnTo>
                    <a:pt x="62" y="62"/>
                  </a:lnTo>
                  <a:lnTo>
                    <a:pt x="41" y="62"/>
                  </a:lnTo>
                  <a:lnTo>
                    <a:pt x="41" y="62"/>
                  </a:lnTo>
                  <a:lnTo>
                    <a:pt x="41" y="82"/>
                  </a:lnTo>
                  <a:lnTo>
                    <a:pt x="41" y="82"/>
                  </a:lnTo>
                  <a:lnTo>
                    <a:pt x="41" y="82"/>
                  </a:lnTo>
                  <a:lnTo>
                    <a:pt x="41" y="82"/>
                  </a:lnTo>
                  <a:lnTo>
                    <a:pt x="41" y="103"/>
                  </a:lnTo>
                  <a:lnTo>
                    <a:pt x="21" y="103"/>
                  </a:lnTo>
                  <a:lnTo>
                    <a:pt x="21" y="103"/>
                  </a:lnTo>
                  <a:lnTo>
                    <a:pt x="0" y="123"/>
                  </a:lnTo>
                  <a:lnTo>
                    <a:pt x="0" y="144"/>
                  </a:lnTo>
                  <a:lnTo>
                    <a:pt x="0" y="144"/>
                  </a:lnTo>
                  <a:lnTo>
                    <a:pt x="0" y="144"/>
                  </a:lnTo>
                  <a:lnTo>
                    <a:pt x="0" y="144"/>
                  </a:lnTo>
                  <a:lnTo>
                    <a:pt x="0" y="144"/>
                  </a:lnTo>
                  <a:lnTo>
                    <a:pt x="21" y="144"/>
                  </a:lnTo>
                  <a:lnTo>
                    <a:pt x="21" y="144"/>
                  </a:lnTo>
                  <a:lnTo>
                    <a:pt x="0" y="164"/>
                  </a:lnTo>
                  <a:lnTo>
                    <a:pt x="0" y="185"/>
                  </a:lnTo>
                  <a:lnTo>
                    <a:pt x="0" y="205"/>
                  </a:lnTo>
                  <a:lnTo>
                    <a:pt x="21" y="205"/>
                  </a:lnTo>
                  <a:lnTo>
                    <a:pt x="21" y="205"/>
                  </a:lnTo>
                  <a:lnTo>
                    <a:pt x="21" y="205"/>
                  </a:lnTo>
                  <a:lnTo>
                    <a:pt x="21" y="226"/>
                  </a:lnTo>
                  <a:lnTo>
                    <a:pt x="21" y="226"/>
                  </a:lnTo>
                  <a:lnTo>
                    <a:pt x="21" y="226"/>
                  </a:lnTo>
                  <a:lnTo>
                    <a:pt x="21" y="226"/>
                  </a:lnTo>
                  <a:lnTo>
                    <a:pt x="41" y="226"/>
                  </a:lnTo>
                  <a:lnTo>
                    <a:pt x="41" y="226"/>
                  </a:lnTo>
                  <a:lnTo>
                    <a:pt x="41" y="246"/>
                  </a:lnTo>
                  <a:lnTo>
                    <a:pt x="41" y="267"/>
                  </a:lnTo>
                  <a:lnTo>
                    <a:pt x="41" y="267"/>
                  </a:lnTo>
                  <a:lnTo>
                    <a:pt x="21" y="267"/>
                  </a:lnTo>
                  <a:lnTo>
                    <a:pt x="0" y="267"/>
                  </a:lnTo>
                  <a:lnTo>
                    <a:pt x="0" y="267"/>
                  </a:lnTo>
                  <a:lnTo>
                    <a:pt x="0" y="267"/>
                  </a:lnTo>
                  <a:lnTo>
                    <a:pt x="0" y="267"/>
                  </a:lnTo>
                  <a:lnTo>
                    <a:pt x="0" y="287"/>
                  </a:lnTo>
                  <a:lnTo>
                    <a:pt x="0" y="287"/>
                  </a:lnTo>
                  <a:lnTo>
                    <a:pt x="0" y="308"/>
                  </a:lnTo>
                  <a:lnTo>
                    <a:pt x="0" y="308"/>
                  </a:lnTo>
                  <a:lnTo>
                    <a:pt x="21" y="308"/>
                  </a:lnTo>
                  <a:lnTo>
                    <a:pt x="0" y="308"/>
                  </a:lnTo>
                  <a:lnTo>
                    <a:pt x="0" y="308"/>
                  </a:lnTo>
                  <a:lnTo>
                    <a:pt x="0" y="308"/>
                  </a:lnTo>
                  <a:lnTo>
                    <a:pt x="0" y="308"/>
                  </a:lnTo>
                  <a:lnTo>
                    <a:pt x="0" y="328"/>
                  </a:lnTo>
                  <a:lnTo>
                    <a:pt x="0" y="328"/>
                  </a:lnTo>
                  <a:lnTo>
                    <a:pt x="0" y="328"/>
                  </a:lnTo>
                  <a:lnTo>
                    <a:pt x="0" y="328"/>
                  </a:lnTo>
                  <a:lnTo>
                    <a:pt x="0" y="328"/>
                  </a:lnTo>
                  <a:lnTo>
                    <a:pt x="0" y="328"/>
                  </a:lnTo>
                  <a:lnTo>
                    <a:pt x="0" y="349"/>
                  </a:lnTo>
                  <a:lnTo>
                    <a:pt x="0" y="349"/>
                  </a:lnTo>
                  <a:lnTo>
                    <a:pt x="21" y="349"/>
                  </a:lnTo>
                  <a:lnTo>
                    <a:pt x="21" y="349"/>
                  </a:lnTo>
                  <a:lnTo>
                    <a:pt x="21" y="369"/>
                  </a:lnTo>
                  <a:lnTo>
                    <a:pt x="41" y="349"/>
                  </a:lnTo>
                  <a:lnTo>
                    <a:pt x="41" y="349"/>
                  </a:lnTo>
                  <a:lnTo>
                    <a:pt x="41" y="349"/>
                  </a:lnTo>
                  <a:lnTo>
                    <a:pt x="82" y="369"/>
                  </a:lnTo>
                  <a:lnTo>
                    <a:pt x="82" y="369"/>
                  </a:lnTo>
                  <a:lnTo>
                    <a:pt x="103" y="369"/>
                  </a:lnTo>
                  <a:lnTo>
                    <a:pt x="103" y="390"/>
                  </a:lnTo>
                  <a:lnTo>
                    <a:pt x="82" y="390"/>
                  </a:lnTo>
                  <a:lnTo>
                    <a:pt x="82" y="390"/>
                  </a:lnTo>
                  <a:lnTo>
                    <a:pt x="82" y="390"/>
                  </a:lnTo>
                  <a:lnTo>
                    <a:pt x="82" y="410"/>
                  </a:lnTo>
                  <a:lnTo>
                    <a:pt x="82" y="431"/>
                  </a:lnTo>
                  <a:lnTo>
                    <a:pt x="82" y="431"/>
                  </a:lnTo>
                  <a:lnTo>
                    <a:pt x="103" y="451"/>
                  </a:lnTo>
                  <a:lnTo>
                    <a:pt x="103" y="451"/>
                  </a:lnTo>
                  <a:lnTo>
                    <a:pt x="103" y="451"/>
                  </a:lnTo>
                  <a:lnTo>
                    <a:pt x="103" y="451"/>
                  </a:lnTo>
                  <a:lnTo>
                    <a:pt x="103" y="451"/>
                  </a:lnTo>
                  <a:lnTo>
                    <a:pt x="103" y="472"/>
                  </a:lnTo>
                  <a:lnTo>
                    <a:pt x="103" y="472"/>
                  </a:lnTo>
                  <a:lnTo>
                    <a:pt x="103" y="451"/>
                  </a:lnTo>
                  <a:lnTo>
                    <a:pt x="103" y="451"/>
                  </a:lnTo>
                  <a:lnTo>
                    <a:pt x="103" y="451"/>
                  </a:lnTo>
                  <a:lnTo>
                    <a:pt x="82" y="472"/>
                  </a:lnTo>
                  <a:lnTo>
                    <a:pt x="82" y="472"/>
                  </a:lnTo>
                  <a:lnTo>
                    <a:pt x="82" y="472"/>
                  </a:lnTo>
                  <a:lnTo>
                    <a:pt x="41" y="472"/>
                  </a:lnTo>
                  <a:lnTo>
                    <a:pt x="62" y="472"/>
                  </a:lnTo>
                  <a:lnTo>
                    <a:pt x="62" y="493"/>
                  </a:lnTo>
                  <a:lnTo>
                    <a:pt x="62" y="493"/>
                  </a:lnTo>
                  <a:lnTo>
                    <a:pt x="62" y="493"/>
                  </a:lnTo>
                  <a:lnTo>
                    <a:pt x="82" y="493"/>
                  </a:lnTo>
                  <a:lnTo>
                    <a:pt x="82" y="493"/>
                  </a:lnTo>
                  <a:lnTo>
                    <a:pt x="82" y="513"/>
                  </a:lnTo>
                  <a:lnTo>
                    <a:pt x="82" y="513"/>
                  </a:lnTo>
                  <a:lnTo>
                    <a:pt x="62" y="533"/>
                  </a:lnTo>
                  <a:lnTo>
                    <a:pt x="62" y="533"/>
                  </a:lnTo>
                  <a:lnTo>
                    <a:pt x="62" y="533"/>
                  </a:lnTo>
                  <a:lnTo>
                    <a:pt x="62" y="554"/>
                  </a:lnTo>
                  <a:lnTo>
                    <a:pt x="62" y="554"/>
                  </a:lnTo>
                  <a:lnTo>
                    <a:pt x="41" y="554"/>
                  </a:lnTo>
                  <a:lnTo>
                    <a:pt x="41" y="554"/>
                  </a:lnTo>
                  <a:lnTo>
                    <a:pt x="41" y="554"/>
                  </a:lnTo>
                  <a:lnTo>
                    <a:pt x="41" y="554"/>
                  </a:lnTo>
                  <a:lnTo>
                    <a:pt x="41" y="575"/>
                  </a:lnTo>
                  <a:lnTo>
                    <a:pt x="62" y="575"/>
                  </a:lnTo>
                  <a:lnTo>
                    <a:pt x="62" y="595"/>
                  </a:lnTo>
                  <a:lnTo>
                    <a:pt x="62" y="595"/>
                  </a:lnTo>
                  <a:lnTo>
                    <a:pt x="62" y="595"/>
                  </a:lnTo>
                  <a:lnTo>
                    <a:pt x="82" y="595"/>
                  </a:lnTo>
                  <a:lnTo>
                    <a:pt x="82" y="595"/>
                  </a:lnTo>
                  <a:lnTo>
                    <a:pt x="82" y="595"/>
                  </a:lnTo>
                  <a:lnTo>
                    <a:pt x="82" y="615"/>
                  </a:lnTo>
                  <a:lnTo>
                    <a:pt x="82" y="615"/>
                  </a:lnTo>
                  <a:lnTo>
                    <a:pt x="82" y="615"/>
                  </a:lnTo>
                  <a:lnTo>
                    <a:pt x="82" y="657"/>
                  </a:lnTo>
                  <a:lnTo>
                    <a:pt x="82" y="657"/>
                  </a:lnTo>
                  <a:lnTo>
                    <a:pt x="82" y="657"/>
                  </a:lnTo>
                  <a:lnTo>
                    <a:pt x="82" y="657"/>
                  </a:lnTo>
                  <a:lnTo>
                    <a:pt x="62" y="677"/>
                  </a:lnTo>
                  <a:lnTo>
                    <a:pt x="62" y="677"/>
                  </a:lnTo>
                  <a:lnTo>
                    <a:pt x="62" y="677"/>
                  </a:lnTo>
                  <a:lnTo>
                    <a:pt x="82" y="677"/>
                  </a:lnTo>
                  <a:lnTo>
                    <a:pt x="82" y="677"/>
                  </a:lnTo>
                  <a:lnTo>
                    <a:pt x="82" y="718"/>
                  </a:lnTo>
                  <a:lnTo>
                    <a:pt x="82" y="718"/>
                  </a:lnTo>
                  <a:lnTo>
                    <a:pt x="82" y="718"/>
                  </a:lnTo>
                  <a:lnTo>
                    <a:pt x="82" y="718"/>
                  </a:lnTo>
                  <a:lnTo>
                    <a:pt x="82" y="718"/>
                  </a:lnTo>
                  <a:lnTo>
                    <a:pt x="82" y="739"/>
                  </a:lnTo>
                  <a:lnTo>
                    <a:pt x="82" y="739"/>
                  </a:lnTo>
                  <a:lnTo>
                    <a:pt x="82" y="739"/>
                  </a:lnTo>
                  <a:lnTo>
                    <a:pt x="82" y="759"/>
                  </a:lnTo>
                  <a:lnTo>
                    <a:pt x="82" y="759"/>
                  </a:lnTo>
                  <a:lnTo>
                    <a:pt x="82" y="759"/>
                  </a:lnTo>
                  <a:lnTo>
                    <a:pt x="82" y="759"/>
                  </a:lnTo>
                  <a:lnTo>
                    <a:pt x="82" y="759"/>
                  </a:lnTo>
                  <a:lnTo>
                    <a:pt x="82" y="759"/>
                  </a:lnTo>
                  <a:lnTo>
                    <a:pt x="103" y="739"/>
                  </a:lnTo>
                  <a:lnTo>
                    <a:pt x="103" y="718"/>
                  </a:lnTo>
                  <a:lnTo>
                    <a:pt x="103" y="739"/>
                  </a:lnTo>
                  <a:lnTo>
                    <a:pt x="103" y="739"/>
                  </a:lnTo>
                  <a:lnTo>
                    <a:pt x="103" y="759"/>
                  </a:lnTo>
                  <a:lnTo>
                    <a:pt x="103" y="759"/>
                  </a:lnTo>
                  <a:lnTo>
                    <a:pt x="103" y="779"/>
                  </a:lnTo>
                  <a:lnTo>
                    <a:pt x="82" y="779"/>
                  </a:lnTo>
                  <a:lnTo>
                    <a:pt x="82" y="779"/>
                  </a:lnTo>
                  <a:lnTo>
                    <a:pt x="82" y="779"/>
                  </a:lnTo>
                  <a:lnTo>
                    <a:pt x="82" y="779"/>
                  </a:lnTo>
                  <a:lnTo>
                    <a:pt x="82" y="779"/>
                  </a:lnTo>
                  <a:lnTo>
                    <a:pt x="82" y="779"/>
                  </a:lnTo>
                  <a:lnTo>
                    <a:pt x="82" y="779"/>
                  </a:lnTo>
                  <a:lnTo>
                    <a:pt x="82" y="779"/>
                  </a:lnTo>
                  <a:lnTo>
                    <a:pt x="82" y="759"/>
                  </a:lnTo>
                  <a:lnTo>
                    <a:pt x="82" y="759"/>
                  </a:lnTo>
                  <a:lnTo>
                    <a:pt x="82" y="759"/>
                  </a:lnTo>
                  <a:lnTo>
                    <a:pt x="82" y="759"/>
                  </a:lnTo>
                  <a:lnTo>
                    <a:pt x="62" y="759"/>
                  </a:lnTo>
                  <a:lnTo>
                    <a:pt x="62" y="779"/>
                  </a:lnTo>
                  <a:lnTo>
                    <a:pt x="62" y="779"/>
                  </a:lnTo>
                  <a:lnTo>
                    <a:pt x="62" y="779"/>
                  </a:lnTo>
                  <a:lnTo>
                    <a:pt x="62" y="779"/>
                  </a:lnTo>
                  <a:lnTo>
                    <a:pt x="82" y="779"/>
                  </a:lnTo>
                  <a:lnTo>
                    <a:pt x="62" y="800"/>
                  </a:lnTo>
                  <a:lnTo>
                    <a:pt x="62" y="800"/>
                  </a:lnTo>
                  <a:lnTo>
                    <a:pt x="62" y="800"/>
                  </a:lnTo>
                  <a:lnTo>
                    <a:pt x="62" y="800"/>
                  </a:lnTo>
                  <a:lnTo>
                    <a:pt x="62" y="800"/>
                  </a:lnTo>
                  <a:lnTo>
                    <a:pt x="62" y="800"/>
                  </a:lnTo>
                  <a:lnTo>
                    <a:pt x="82" y="800"/>
                  </a:lnTo>
                  <a:lnTo>
                    <a:pt x="62" y="821"/>
                  </a:lnTo>
                  <a:lnTo>
                    <a:pt x="62" y="821"/>
                  </a:lnTo>
                  <a:lnTo>
                    <a:pt x="62" y="821"/>
                  </a:lnTo>
                  <a:lnTo>
                    <a:pt x="62" y="821"/>
                  </a:lnTo>
                  <a:lnTo>
                    <a:pt x="62" y="861"/>
                  </a:lnTo>
                  <a:lnTo>
                    <a:pt x="62" y="861"/>
                  </a:lnTo>
                  <a:lnTo>
                    <a:pt x="62" y="861"/>
                  </a:lnTo>
                  <a:lnTo>
                    <a:pt x="62" y="882"/>
                  </a:lnTo>
                  <a:lnTo>
                    <a:pt x="41" y="882"/>
                  </a:lnTo>
                  <a:lnTo>
                    <a:pt x="41" y="882"/>
                  </a:lnTo>
                  <a:lnTo>
                    <a:pt x="41" y="882"/>
                  </a:lnTo>
                  <a:lnTo>
                    <a:pt x="41" y="882"/>
                  </a:lnTo>
                  <a:lnTo>
                    <a:pt x="82" y="923"/>
                  </a:lnTo>
                  <a:lnTo>
                    <a:pt x="82" y="923"/>
                  </a:lnTo>
                  <a:lnTo>
                    <a:pt x="82" y="923"/>
                  </a:lnTo>
                  <a:lnTo>
                    <a:pt x="82" y="923"/>
                  </a:lnTo>
                  <a:lnTo>
                    <a:pt x="103" y="923"/>
                  </a:lnTo>
                  <a:lnTo>
                    <a:pt x="103" y="923"/>
                  </a:lnTo>
                  <a:lnTo>
                    <a:pt x="103" y="943"/>
                  </a:lnTo>
                  <a:lnTo>
                    <a:pt x="103" y="943"/>
                  </a:lnTo>
                  <a:lnTo>
                    <a:pt x="103" y="943"/>
                  </a:lnTo>
                  <a:lnTo>
                    <a:pt x="82" y="943"/>
                  </a:lnTo>
                  <a:lnTo>
                    <a:pt x="82" y="943"/>
                  </a:lnTo>
                  <a:lnTo>
                    <a:pt x="82" y="943"/>
                  </a:lnTo>
                  <a:lnTo>
                    <a:pt x="82" y="943"/>
                  </a:lnTo>
                  <a:lnTo>
                    <a:pt x="82" y="943"/>
                  </a:lnTo>
                  <a:lnTo>
                    <a:pt x="82" y="923"/>
                  </a:lnTo>
                  <a:lnTo>
                    <a:pt x="82" y="943"/>
                  </a:lnTo>
                  <a:lnTo>
                    <a:pt x="82" y="943"/>
                  </a:lnTo>
                  <a:lnTo>
                    <a:pt x="103" y="964"/>
                  </a:lnTo>
                  <a:lnTo>
                    <a:pt x="103" y="964"/>
                  </a:lnTo>
                  <a:lnTo>
                    <a:pt x="123" y="964"/>
                  </a:lnTo>
                  <a:lnTo>
                    <a:pt x="123" y="1005"/>
                  </a:lnTo>
                  <a:lnTo>
                    <a:pt x="103" y="1026"/>
                  </a:lnTo>
                  <a:lnTo>
                    <a:pt x="103" y="1026"/>
                  </a:lnTo>
                  <a:lnTo>
                    <a:pt x="103" y="1026"/>
                  </a:lnTo>
                  <a:lnTo>
                    <a:pt x="103" y="1026"/>
                  </a:lnTo>
                  <a:lnTo>
                    <a:pt x="103" y="1026"/>
                  </a:lnTo>
                  <a:lnTo>
                    <a:pt x="82" y="1005"/>
                  </a:lnTo>
                  <a:lnTo>
                    <a:pt x="82" y="1005"/>
                  </a:lnTo>
                  <a:lnTo>
                    <a:pt x="82" y="1005"/>
                  </a:lnTo>
                  <a:lnTo>
                    <a:pt x="62" y="985"/>
                  </a:lnTo>
                  <a:lnTo>
                    <a:pt x="62" y="985"/>
                  </a:lnTo>
                  <a:lnTo>
                    <a:pt x="62" y="985"/>
                  </a:lnTo>
                  <a:lnTo>
                    <a:pt x="41" y="985"/>
                  </a:lnTo>
                  <a:lnTo>
                    <a:pt x="41" y="985"/>
                  </a:lnTo>
                  <a:lnTo>
                    <a:pt x="62" y="985"/>
                  </a:lnTo>
                  <a:lnTo>
                    <a:pt x="62" y="985"/>
                  </a:lnTo>
                  <a:lnTo>
                    <a:pt x="62" y="985"/>
                  </a:lnTo>
                  <a:lnTo>
                    <a:pt x="62" y="1005"/>
                  </a:lnTo>
                  <a:lnTo>
                    <a:pt x="62" y="1005"/>
                  </a:lnTo>
                  <a:lnTo>
                    <a:pt x="82" y="1005"/>
                  </a:lnTo>
                  <a:lnTo>
                    <a:pt x="82" y="1026"/>
                  </a:lnTo>
                  <a:lnTo>
                    <a:pt x="82" y="1026"/>
                  </a:lnTo>
                  <a:lnTo>
                    <a:pt x="82" y="1047"/>
                  </a:lnTo>
                  <a:lnTo>
                    <a:pt x="123" y="1067"/>
                  </a:lnTo>
                  <a:lnTo>
                    <a:pt x="123" y="1087"/>
                  </a:lnTo>
                  <a:lnTo>
                    <a:pt x="144" y="1087"/>
                  </a:lnTo>
                  <a:lnTo>
                    <a:pt x="164" y="1087"/>
                  </a:lnTo>
                  <a:lnTo>
                    <a:pt x="185" y="1108"/>
                  </a:lnTo>
                  <a:lnTo>
                    <a:pt x="205" y="1108"/>
                  </a:lnTo>
                  <a:lnTo>
                    <a:pt x="205" y="1108"/>
                  </a:lnTo>
                  <a:lnTo>
                    <a:pt x="205" y="1108"/>
                  </a:lnTo>
                  <a:lnTo>
                    <a:pt x="205" y="1108"/>
                  </a:lnTo>
                  <a:lnTo>
                    <a:pt x="226" y="1108"/>
                  </a:lnTo>
                  <a:lnTo>
                    <a:pt x="226" y="1129"/>
                  </a:lnTo>
                  <a:lnTo>
                    <a:pt x="226" y="1129"/>
                  </a:lnTo>
                  <a:lnTo>
                    <a:pt x="226" y="1129"/>
                  </a:lnTo>
                  <a:lnTo>
                    <a:pt x="226" y="1129"/>
                  </a:lnTo>
                  <a:lnTo>
                    <a:pt x="226" y="1129"/>
                  </a:lnTo>
                  <a:lnTo>
                    <a:pt x="226" y="1129"/>
                  </a:lnTo>
                  <a:lnTo>
                    <a:pt x="226" y="1129"/>
                  </a:lnTo>
                  <a:lnTo>
                    <a:pt x="226" y="1129"/>
                  </a:lnTo>
                  <a:lnTo>
                    <a:pt x="246" y="1129"/>
                  </a:lnTo>
                  <a:lnTo>
                    <a:pt x="226" y="1129"/>
                  </a:lnTo>
                  <a:lnTo>
                    <a:pt x="246" y="1129"/>
                  </a:lnTo>
                  <a:lnTo>
                    <a:pt x="246" y="1129"/>
                  </a:lnTo>
                  <a:lnTo>
                    <a:pt x="246" y="1129"/>
                  </a:lnTo>
                  <a:lnTo>
                    <a:pt x="267" y="1129"/>
                  </a:lnTo>
                  <a:lnTo>
                    <a:pt x="267" y="1129"/>
                  </a:lnTo>
                  <a:lnTo>
                    <a:pt x="267" y="1149"/>
                  </a:lnTo>
                  <a:lnTo>
                    <a:pt x="287" y="1169"/>
                  </a:lnTo>
                  <a:lnTo>
                    <a:pt x="287" y="1169"/>
                  </a:lnTo>
                  <a:lnTo>
                    <a:pt x="287" y="1169"/>
                  </a:lnTo>
                  <a:lnTo>
                    <a:pt x="287" y="1190"/>
                  </a:lnTo>
                  <a:lnTo>
                    <a:pt x="287" y="1190"/>
                  </a:lnTo>
                  <a:lnTo>
                    <a:pt x="287" y="1190"/>
                  </a:lnTo>
                  <a:lnTo>
                    <a:pt x="287" y="1190"/>
                  </a:lnTo>
                  <a:lnTo>
                    <a:pt x="287" y="1190"/>
                  </a:lnTo>
                  <a:lnTo>
                    <a:pt x="287" y="1190"/>
                  </a:lnTo>
                  <a:lnTo>
                    <a:pt x="287" y="1190"/>
                  </a:lnTo>
                  <a:lnTo>
                    <a:pt x="287" y="1190"/>
                  </a:lnTo>
                  <a:lnTo>
                    <a:pt x="287" y="1190"/>
                  </a:lnTo>
                  <a:lnTo>
                    <a:pt x="287" y="1211"/>
                  </a:lnTo>
                  <a:lnTo>
                    <a:pt x="308" y="1211"/>
                  </a:lnTo>
                  <a:lnTo>
                    <a:pt x="308" y="1211"/>
                  </a:lnTo>
                  <a:lnTo>
                    <a:pt x="308" y="1211"/>
                  </a:lnTo>
                  <a:lnTo>
                    <a:pt x="308" y="1211"/>
                  </a:lnTo>
                  <a:lnTo>
                    <a:pt x="308" y="1211"/>
                  </a:lnTo>
                  <a:lnTo>
                    <a:pt x="308" y="1211"/>
                  </a:lnTo>
                  <a:lnTo>
                    <a:pt x="308" y="1251"/>
                  </a:lnTo>
                  <a:lnTo>
                    <a:pt x="308" y="1251"/>
                  </a:lnTo>
                  <a:lnTo>
                    <a:pt x="308" y="1251"/>
                  </a:lnTo>
                  <a:lnTo>
                    <a:pt x="308" y="1251"/>
                  </a:lnTo>
                  <a:lnTo>
                    <a:pt x="308" y="1272"/>
                  </a:lnTo>
                  <a:lnTo>
                    <a:pt x="308" y="1272"/>
                  </a:lnTo>
                  <a:lnTo>
                    <a:pt x="308" y="1293"/>
                  </a:lnTo>
                  <a:lnTo>
                    <a:pt x="328" y="1293"/>
                  </a:lnTo>
                  <a:lnTo>
                    <a:pt x="328" y="1272"/>
                  </a:lnTo>
                  <a:lnTo>
                    <a:pt x="328" y="1272"/>
                  </a:lnTo>
                  <a:lnTo>
                    <a:pt x="328" y="1272"/>
                  </a:lnTo>
                  <a:lnTo>
                    <a:pt x="328" y="1272"/>
                  </a:lnTo>
                  <a:lnTo>
                    <a:pt x="328" y="1272"/>
                  </a:lnTo>
                  <a:lnTo>
                    <a:pt x="349" y="1293"/>
                  </a:lnTo>
                  <a:lnTo>
                    <a:pt x="370" y="1293"/>
                  </a:lnTo>
                  <a:lnTo>
                    <a:pt x="370" y="1293"/>
                  </a:lnTo>
                  <a:lnTo>
                    <a:pt x="390" y="1293"/>
                  </a:lnTo>
                  <a:lnTo>
                    <a:pt x="390" y="1293"/>
                  </a:lnTo>
                  <a:lnTo>
                    <a:pt x="390" y="1293"/>
                  </a:lnTo>
                  <a:lnTo>
                    <a:pt x="390" y="1293"/>
                  </a:lnTo>
                  <a:lnTo>
                    <a:pt x="390" y="1293"/>
                  </a:lnTo>
                  <a:lnTo>
                    <a:pt x="390" y="1293"/>
                  </a:lnTo>
                  <a:lnTo>
                    <a:pt x="390" y="1293"/>
                  </a:lnTo>
                  <a:lnTo>
                    <a:pt x="390" y="1293"/>
                  </a:lnTo>
                  <a:lnTo>
                    <a:pt x="410" y="1293"/>
                  </a:lnTo>
                  <a:lnTo>
                    <a:pt x="410" y="1293"/>
                  </a:lnTo>
                  <a:lnTo>
                    <a:pt x="410" y="1272"/>
                  </a:lnTo>
                  <a:lnTo>
                    <a:pt x="410" y="1272"/>
                  </a:lnTo>
                  <a:lnTo>
                    <a:pt x="410" y="1272"/>
                  </a:lnTo>
                  <a:lnTo>
                    <a:pt x="410" y="1251"/>
                  </a:lnTo>
                  <a:lnTo>
                    <a:pt x="410" y="1251"/>
                  </a:lnTo>
                  <a:lnTo>
                    <a:pt x="410" y="1251"/>
                  </a:lnTo>
                  <a:lnTo>
                    <a:pt x="410" y="1251"/>
                  </a:lnTo>
                  <a:lnTo>
                    <a:pt x="410" y="1251"/>
                  </a:lnTo>
                  <a:lnTo>
                    <a:pt x="410" y="1251"/>
                  </a:lnTo>
                  <a:lnTo>
                    <a:pt x="410" y="1251"/>
                  </a:lnTo>
                  <a:lnTo>
                    <a:pt x="410" y="1251"/>
                  </a:lnTo>
                  <a:lnTo>
                    <a:pt x="410" y="1231"/>
                  </a:lnTo>
                  <a:lnTo>
                    <a:pt x="410" y="1231"/>
                  </a:lnTo>
                  <a:lnTo>
                    <a:pt x="410" y="1231"/>
                  </a:lnTo>
                  <a:lnTo>
                    <a:pt x="410" y="1231"/>
                  </a:lnTo>
                  <a:lnTo>
                    <a:pt x="410" y="1231"/>
                  </a:lnTo>
                  <a:lnTo>
                    <a:pt x="410" y="1231"/>
                  </a:lnTo>
                  <a:lnTo>
                    <a:pt x="410" y="1231"/>
                  </a:lnTo>
                  <a:lnTo>
                    <a:pt x="410" y="1231"/>
                  </a:lnTo>
                  <a:lnTo>
                    <a:pt x="410" y="1231"/>
                  </a:lnTo>
                  <a:lnTo>
                    <a:pt x="410" y="1231"/>
                  </a:lnTo>
                  <a:lnTo>
                    <a:pt x="431" y="1231"/>
                  </a:lnTo>
                  <a:lnTo>
                    <a:pt x="431" y="1231"/>
                  </a:lnTo>
                  <a:lnTo>
                    <a:pt x="431" y="1231"/>
                  </a:lnTo>
                  <a:lnTo>
                    <a:pt x="452" y="1231"/>
                  </a:lnTo>
                  <a:lnTo>
                    <a:pt x="452" y="1211"/>
                  </a:lnTo>
                  <a:lnTo>
                    <a:pt x="452" y="1211"/>
                  </a:lnTo>
                  <a:lnTo>
                    <a:pt x="431" y="1190"/>
                  </a:lnTo>
                  <a:lnTo>
                    <a:pt x="410" y="1169"/>
                  </a:lnTo>
                  <a:lnTo>
                    <a:pt x="410" y="1169"/>
                  </a:lnTo>
                  <a:lnTo>
                    <a:pt x="410" y="1149"/>
                  </a:lnTo>
                  <a:lnTo>
                    <a:pt x="410" y="1149"/>
                  </a:lnTo>
                  <a:lnTo>
                    <a:pt x="410" y="1149"/>
                  </a:lnTo>
                  <a:lnTo>
                    <a:pt x="431" y="1149"/>
                  </a:lnTo>
                  <a:lnTo>
                    <a:pt x="431" y="1129"/>
                  </a:lnTo>
                  <a:lnTo>
                    <a:pt x="431" y="1129"/>
                  </a:lnTo>
                  <a:lnTo>
                    <a:pt x="431" y="1129"/>
                  </a:lnTo>
                  <a:lnTo>
                    <a:pt x="431" y="1108"/>
                  </a:lnTo>
                  <a:lnTo>
                    <a:pt x="431" y="1108"/>
                  </a:lnTo>
                  <a:lnTo>
                    <a:pt x="452" y="1108"/>
                  </a:lnTo>
                  <a:lnTo>
                    <a:pt x="452" y="1108"/>
                  </a:lnTo>
                  <a:lnTo>
                    <a:pt x="472" y="1108"/>
                  </a:lnTo>
                  <a:lnTo>
                    <a:pt x="472" y="1108"/>
                  </a:lnTo>
                  <a:lnTo>
                    <a:pt x="492" y="1108"/>
                  </a:lnTo>
                  <a:lnTo>
                    <a:pt x="492" y="1108"/>
                  </a:lnTo>
                  <a:lnTo>
                    <a:pt x="513" y="1087"/>
                  </a:lnTo>
                  <a:lnTo>
                    <a:pt x="513" y="1087"/>
                  </a:lnTo>
                  <a:lnTo>
                    <a:pt x="513" y="1087"/>
                  </a:lnTo>
                  <a:lnTo>
                    <a:pt x="513" y="1087"/>
                  </a:lnTo>
                  <a:lnTo>
                    <a:pt x="513" y="1067"/>
                  </a:lnTo>
                  <a:lnTo>
                    <a:pt x="513" y="1067"/>
                  </a:lnTo>
                  <a:lnTo>
                    <a:pt x="513" y="1047"/>
                  </a:lnTo>
                  <a:lnTo>
                    <a:pt x="513" y="1047"/>
                  </a:lnTo>
                  <a:lnTo>
                    <a:pt x="513" y="1047"/>
                  </a:lnTo>
                  <a:lnTo>
                    <a:pt x="513" y="1047"/>
                  </a:lnTo>
                  <a:lnTo>
                    <a:pt x="513" y="1047"/>
                  </a:lnTo>
                  <a:lnTo>
                    <a:pt x="534" y="1047"/>
                  </a:lnTo>
                  <a:lnTo>
                    <a:pt x="534" y="1047"/>
                  </a:lnTo>
                  <a:lnTo>
                    <a:pt x="534" y="1026"/>
                  </a:lnTo>
                  <a:lnTo>
                    <a:pt x="534" y="1026"/>
                  </a:lnTo>
                  <a:lnTo>
                    <a:pt x="534" y="1005"/>
                  </a:lnTo>
                  <a:lnTo>
                    <a:pt x="534" y="1005"/>
                  </a:lnTo>
                  <a:lnTo>
                    <a:pt x="534" y="1005"/>
                  </a:lnTo>
                  <a:lnTo>
                    <a:pt x="534" y="985"/>
                  </a:lnTo>
                  <a:lnTo>
                    <a:pt x="534" y="985"/>
                  </a:lnTo>
                  <a:lnTo>
                    <a:pt x="534" y="985"/>
                  </a:lnTo>
                  <a:lnTo>
                    <a:pt x="534" y="985"/>
                  </a:lnTo>
                  <a:lnTo>
                    <a:pt x="534" y="964"/>
                  </a:lnTo>
                  <a:lnTo>
                    <a:pt x="554" y="964"/>
                  </a:lnTo>
                  <a:lnTo>
                    <a:pt x="554" y="964"/>
                  </a:lnTo>
                  <a:lnTo>
                    <a:pt x="554" y="964"/>
                  </a:lnTo>
                  <a:lnTo>
                    <a:pt x="554" y="943"/>
                  </a:lnTo>
                  <a:lnTo>
                    <a:pt x="534" y="943"/>
                  </a:lnTo>
                  <a:lnTo>
                    <a:pt x="534" y="943"/>
                  </a:lnTo>
                  <a:lnTo>
                    <a:pt x="554" y="923"/>
                  </a:lnTo>
                  <a:lnTo>
                    <a:pt x="554" y="923"/>
                  </a:lnTo>
                  <a:lnTo>
                    <a:pt x="554" y="923"/>
                  </a:lnTo>
                  <a:lnTo>
                    <a:pt x="554" y="923"/>
                  </a:lnTo>
                  <a:lnTo>
                    <a:pt x="554" y="923"/>
                  </a:lnTo>
                  <a:lnTo>
                    <a:pt x="554" y="923"/>
                  </a:lnTo>
                  <a:lnTo>
                    <a:pt x="554" y="903"/>
                  </a:lnTo>
                  <a:lnTo>
                    <a:pt x="574" y="903"/>
                  </a:lnTo>
                  <a:lnTo>
                    <a:pt x="574" y="923"/>
                  </a:lnTo>
                  <a:lnTo>
                    <a:pt x="595" y="923"/>
                  </a:lnTo>
                  <a:lnTo>
                    <a:pt x="595" y="903"/>
                  </a:lnTo>
                  <a:lnTo>
                    <a:pt x="595" y="903"/>
                  </a:lnTo>
                  <a:lnTo>
                    <a:pt x="595" y="903"/>
                  </a:lnTo>
                  <a:lnTo>
                    <a:pt x="595" y="903"/>
                  </a:lnTo>
                  <a:lnTo>
                    <a:pt x="595" y="903"/>
                  </a:lnTo>
                  <a:lnTo>
                    <a:pt x="595" y="882"/>
                  </a:lnTo>
                  <a:lnTo>
                    <a:pt x="595" y="882"/>
                  </a:lnTo>
                  <a:lnTo>
                    <a:pt x="616" y="882"/>
                  </a:lnTo>
                  <a:lnTo>
                    <a:pt x="616" y="882"/>
                  </a:lnTo>
                  <a:lnTo>
                    <a:pt x="616" y="882"/>
                  </a:lnTo>
                  <a:lnTo>
                    <a:pt x="616" y="882"/>
                  </a:lnTo>
                  <a:lnTo>
                    <a:pt x="616" y="882"/>
                  </a:lnTo>
                  <a:lnTo>
                    <a:pt x="616" y="861"/>
                  </a:lnTo>
                  <a:lnTo>
                    <a:pt x="616" y="861"/>
                  </a:lnTo>
                  <a:lnTo>
                    <a:pt x="616" y="861"/>
                  </a:lnTo>
                  <a:lnTo>
                    <a:pt x="616" y="861"/>
                  </a:lnTo>
                  <a:lnTo>
                    <a:pt x="616" y="841"/>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1" name="Freeform 29"/>
            <p:cNvSpPr>
              <a:spLocks noChangeArrowheads="1"/>
            </p:cNvSpPr>
            <p:nvPr/>
          </p:nvSpPr>
          <p:spPr bwMode="auto">
            <a:xfrm>
              <a:off x="5792586" y="4639093"/>
              <a:ext cx="201719" cy="242063"/>
            </a:xfrm>
            <a:custGeom>
              <a:avLst/>
              <a:gdLst/>
              <a:ahLst/>
              <a:cxnLst>
                <a:cxn ang="0">
                  <a:pos x="533" y="225"/>
                </a:cxn>
                <a:cxn ang="0">
                  <a:pos x="472" y="164"/>
                </a:cxn>
                <a:cxn ang="0">
                  <a:pos x="451" y="185"/>
                </a:cxn>
                <a:cxn ang="0">
                  <a:pos x="390" y="143"/>
                </a:cxn>
                <a:cxn ang="0">
                  <a:pos x="349" y="123"/>
                </a:cxn>
                <a:cxn ang="0">
                  <a:pos x="267" y="61"/>
                </a:cxn>
                <a:cxn ang="0">
                  <a:pos x="184" y="0"/>
                </a:cxn>
                <a:cxn ang="0">
                  <a:pos x="164" y="0"/>
                </a:cxn>
                <a:cxn ang="0">
                  <a:pos x="123" y="21"/>
                </a:cxn>
                <a:cxn ang="0">
                  <a:pos x="144" y="41"/>
                </a:cxn>
                <a:cxn ang="0">
                  <a:pos x="184" y="103"/>
                </a:cxn>
                <a:cxn ang="0">
                  <a:pos x="164" y="123"/>
                </a:cxn>
                <a:cxn ang="0">
                  <a:pos x="144" y="103"/>
                </a:cxn>
                <a:cxn ang="0">
                  <a:pos x="102" y="103"/>
                </a:cxn>
                <a:cxn ang="0">
                  <a:pos x="41" y="205"/>
                </a:cxn>
                <a:cxn ang="0">
                  <a:pos x="0" y="267"/>
                </a:cxn>
                <a:cxn ang="0">
                  <a:pos x="0" y="328"/>
                </a:cxn>
                <a:cxn ang="0">
                  <a:pos x="41" y="390"/>
                </a:cxn>
                <a:cxn ang="0">
                  <a:pos x="21" y="431"/>
                </a:cxn>
                <a:cxn ang="0">
                  <a:pos x="21" y="451"/>
                </a:cxn>
                <a:cxn ang="0">
                  <a:pos x="21" y="492"/>
                </a:cxn>
                <a:cxn ang="0">
                  <a:pos x="41" y="513"/>
                </a:cxn>
                <a:cxn ang="0">
                  <a:pos x="102" y="492"/>
                </a:cxn>
                <a:cxn ang="0">
                  <a:pos x="82" y="513"/>
                </a:cxn>
                <a:cxn ang="0">
                  <a:pos x="61" y="513"/>
                </a:cxn>
                <a:cxn ang="0">
                  <a:pos x="82" y="533"/>
                </a:cxn>
                <a:cxn ang="0">
                  <a:pos x="102" y="533"/>
                </a:cxn>
                <a:cxn ang="0">
                  <a:pos x="123" y="554"/>
                </a:cxn>
                <a:cxn ang="0">
                  <a:pos x="144" y="554"/>
                </a:cxn>
                <a:cxn ang="0">
                  <a:pos x="164" y="554"/>
                </a:cxn>
                <a:cxn ang="0">
                  <a:pos x="205" y="615"/>
                </a:cxn>
                <a:cxn ang="0">
                  <a:pos x="246" y="615"/>
                </a:cxn>
                <a:cxn ang="0">
                  <a:pos x="267" y="677"/>
                </a:cxn>
                <a:cxn ang="0">
                  <a:pos x="267" y="697"/>
                </a:cxn>
                <a:cxn ang="0">
                  <a:pos x="349" y="738"/>
                </a:cxn>
                <a:cxn ang="0">
                  <a:pos x="328" y="697"/>
                </a:cxn>
                <a:cxn ang="0">
                  <a:pos x="328" y="677"/>
                </a:cxn>
                <a:cxn ang="0">
                  <a:pos x="328" y="636"/>
                </a:cxn>
                <a:cxn ang="0">
                  <a:pos x="267" y="574"/>
                </a:cxn>
                <a:cxn ang="0">
                  <a:pos x="246" y="554"/>
                </a:cxn>
                <a:cxn ang="0">
                  <a:pos x="267" y="554"/>
                </a:cxn>
                <a:cxn ang="0">
                  <a:pos x="328" y="554"/>
                </a:cxn>
                <a:cxn ang="0">
                  <a:pos x="328" y="533"/>
                </a:cxn>
                <a:cxn ang="0">
                  <a:pos x="328" y="492"/>
                </a:cxn>
                <a:cxn ang="0">
                  <a:pos x="369" y="451"/>
                </a:cxn>
                <a:cxn ang="0">
                  <a:pos x="390" y="410"/>
                </a:cxn>
                <a:cxn ang="0">
                  <a:pos x="431" y="390"/>
                </a:cxn>
                <a:cxn ang="0">
                  <a:pos x="431" y="410"/>
                </a:cxn>
                <a:cxn ang="0">
                  <a:pos x="472" y="451"/>
                </a:cxn>
                <a:cxn ang="0">
                  <a:pos x="492" y="431"/>
                </a:cxn>
                <a:cxn ang="0">
                  <a:pos x="533" y="390"/>
                </a:cxn>
                <a:cxn ang="0">
                  <a:pos x="533" y="349"/>
                </a:cxn>
                <a:cxn ang="0">
                  <a:pos x="533" y="308"/>
                </a:cxn>
                <a:cxn ang="0">
                  <a:pos x="574" y="287"/>
                </a:cxn>
              </a:cxnLst>
              <a:rect l="0" t="0" r="r" b="b"/>
              <a:pathLst>
                <a:path w="616" h="739">
                  <a:moveTo>
                    <a:pt x="615" y="246"/>
                  </a:moveTo>
                  <a:lnTo>
                    <a:pt x="615" y="246"/>
                  </a:lnTo>
                  <a:lnTo>
                    <a:pt x="595" y="225"/>
                  </a:lnTo>
                  <a:lnTo>
                    <a:pt x="574" y="225"/>
                  </a:lnTo>
                  <a:lnTo>
                    <a:pt x="554" y="225"/>
                  </a:lnTo>
                  <a:lnTo>
                    <a:pt x="554" y="225"/>
                  </a:lnTo>
                  <a:lnTo>
                    <a:pt x="533" y="225"/>
                  </a:lnTo>
                  <a:lnTo>
                    <a:pt x="533" y="205"/>
                  </a:lnTo>
                  <a:lnTo>
                    <a:pt x="513" y="205"/>
                  </a:lnTo>
                  <a:lnTo>
                    <a:pt x="513" y="205"/>
                  </a:lnTo>
                  <a:lnTo>
                    <a:pt x="492" y="185"/>
                  </a:lnTo>
                  <a:lnTo>
                    <a:pt x="472" y="185"/>
                  </a:lnTo>
                  <a:lnTo>
                    <a:pt x="472" y="164"/>
                  </a:lnTo>
                  <a:lnTo>
                    <a:pt x="472" y="164"/>
                  </a:lnTo>
                  <a:lnTo>
                    <a:pt x="472" y="164"/>
                  </a:lnTo>
                  <a:lnTo>
                    <a:pt x="472" y="164"/>
                  </a:lnTo>
                  <a:lnTo>
                    <a:pt x="472" y="164"/>
                  </a:lnTo>
                  <a:lnTo>
                    <a:pt x="472" y="164"/>
                  </a:lnTo>
                  <a:lnTo>
                    <a:pt x="451" y="164"/>
                  </a:lnTo>
                  <a:lnTo>
                    <a:pt x="451" y="164"/>
                  </a:lnTo>
                  <a:lnTo>
                    <a:pt x="451" y="185"/>
                  </a:lnTo>
                  <a:lnTo>
                    <a:pt x="431" y="185"/>
                  </a:lnTo>
                  <a:lnTo>
                    <a:pt x="431" y="164"/>
                  </a:lnTo>
                  <a:lnTo>
                    <a:pt x="410" y="164"/>
                  </a:lnTo>
                  <a:lnTo>
                    <a:pt x="410" y="164"/>
                  </a:lnTo>
                  <a:lnTo>
                    <a:pt x="390" y="143"/>
                  </a:lnTo>
                  <a:lnTo>
                    <a:pt x="390" y="143"/>
                  </a:lnTo>
                  <a:lnTo>
                    <a:pt x="390" y="143"/>
                  </a:lnTo>
                  <a:lnTo>
                    <a:pt x="390" y="143"/>
                  </a:lnTo>
                  <a:lnTo>
                    <a:pt x="390" y="143"/>
                  </a:lnTo>
                  <a:lnTo>
                    <a:pt x="369" y="143"/>
                  </a:lnTo>
                  <a:lnTo>
                    <a:pt x="369" y="143"/>
                  </a:lnTo>
                  <a:lnTo>
                    <a:pt x="349" y="143"/>
                  </a:lnTo>
                  <a:lnTo>
                    <a:pt x="349" y="123"/>
                  </a:lnTo>
                  <a:lnTo>
                    <a:pt x="349" y="123"/>
                  </a:lnTo>
                  <a:lnTo>
                    <a:pt x="328" y="123"/>
                  </a:lnTo>
                  <a:lnTo>
                    <a:pt x="328" y="123"/>
                  </a:lnTo>
                  <a:lnTo>
                    <a:pt x="328" y="103"/>
                  </a:lnTo>
                  <a:lnTo>
                    <a:pt x="308" y="103"/>
                  </a:lnTo>
                  <a:lnTo>
                    <a:pt x="287" y="82"/>
                  </a:lnTo>
                  <a:lnTo>
                    <a:pt x="287" y="61"/>
                  </a:lnTo>
                  <a:lnTo>
                    <a:pt x="267" y="61"/>
                  </a:lnTo>
                  <a:lnTo>
                    <a:pt x="226" y="41"/>
                  </a:lnTo>
                  <a:lnTo>
                    <a:pt x="226" y="41"/>
                  </a:lnTo>
                  <a:lnTo>
                    <a:pt x="205" y="21"/>
                  </a:lnTo>
                  <a:lnTo>
                    <a:pt x="205" y="21"/>
                  </a:lnTo>
                  <a:lnTo>
                    <a:pt x="226" y="0"/>
                  </a:lnTo>
                  <a:lnTo>
                    <a:pt x="205" y="0"/>
                  </a:lnTo>
                  <a:lnTo>
                    <a:pt x="184" y="0"/>
                  </a:lnTo>
                  <a:lnTo>
                    <a:pt x="184" y="21"/>
                  </a:lnTo>
                  <a:lnTo>
                    <a:pt x="184" y="21"/>
                  </a:lnTo>
                  <a:lnTo>
                    <a:pt x="164" y="21"/>
                  </a:lnTo>
                  <a:lnTo>
                    <a:pt x="164" y="21"/>
                  </a:lnTo>
                  <a:lnTo>
                    <a:pt x="164" y="21"/>
                  </a:lnTo>
                  <a:lnTo>
                    <a:pt x="164" y="0"/>
                  </a:lnTo>
                  <a:lnTo>
                    <a:pt x="164" y="0"/>
                  </a:lnTo>
                  <a:lnTo>
                    <a:pt x="144" y="0"/>
                  </a:lnTo>
                  <a:lnTo>
                    <a:pt x="144" y="0"/>
                  </a:lnTo>
                  <a:lnTo>
                    <a:pt x="144" y="21"/>
                  </a:lnTo>
                  <a:lnTo>
                    <a:pt x="123" y="21"/>
                  </a:lnTo>
                  <a:lnTo>
                    <a:pt x="123" y="21"/>
                  </a:lnTo>
                  <a:lnTo>
                    <a:pt x="123" y="21"/>
                  </a:lnTo>
                  <a:lnTo>
                    <a:pt x="123" y="21"/>
                  </a:lnTo>
                  <a:lnTo>
                    <a:pt x="123" y="21"/>
                  </a:lnTo>
                  <a:lnTo>
                    <a:pt x="144" y="41"/>
                  </a:lnTo>
                  <a:lnTo>
                    <a:pt x="144" y="41"/>
                  </a:lnTo>
                  <a:lnTo>
                    <a:pt x="144" y="41"/>
                  </a:lnTo>
                  <a:lnTo>
                    <a:pt x="144" y="41"/>
                  </a:lnTo>
                  <a:lnTo>
                    <a:pt x="144" y="41"/>
                  </a:lnTo>
                  <a:lnTo>
                    <a:pt x="144" y="41"/>
                  </a:lnTo>
                  <a:lnTo>
                    <a:pt x="144" y="41"/>
                  </a:lnTo>
                  <a:lnTo>
                    <a:pt x="144" y="41"/>
                  </a:lnTo>
                  <a:lnTo>
                    <a:pt x="164" y="61"/>
                  </a:lnTo>
                  <a:lnTo>
                    <a:pt x="184" y="82"/>
                  </a:lnTo>
                  <a:lnTo>
                    <a:pt x="184" y="103"/>
                  </a:lnTo>
                  <a:lnTo>
                    <a:pt x="184" y="103"/>
                  </a:lnTo>
                  <a:lnTo>
                    <a:pt x="184" y="103"/>
                  </a:lnTo>
                  <a:lnTo>
                    <a:pt x="164" y="103"/>
                  </a:lnTo>
                  <a:lnTo>
                    <a:pt x="164" y="103"/>
                  </a:lnTo>
                  <a:lnTo>
                    <a:pt x="164" y="103"/>
                  </a:lnTo>
                  <a:lnTo>
                    <a:pt x="164" y="123"/>
                  </a:lnTo>
                  <a:lnTo>
                    <a:pt x="164" y="123"/>
                  </a:lnTo>
                  <a:lnTo>
                    <a:pt x="164" y="123"/>
                  </a:lnTo>
                  <a:lnTo>
                    <a:pt x="164" y="123"/>
                  </a:lnTo>
                  <a:lnTo>
                    <a:pt x="164" y="123"/>
                  </a:lnTo>
                  <a:lnTo>
                    <a:pt x="164" y="123"/>
                  </a:lnTo>
                  <a:lnTo>
                    <a:pt x="144" y="103"/>
                  </a:lnTo>
                  <a:lnTo>
                    <a:pt x="144" y="103"/>
                  </a:lnTo>
                  <a:lnTo>
                    <a:pt x="144" y="103"/>
                  </a:lnTo>
                  <a:lnTo>
                    <a:pt x="144" y="103"/>
                  </a:lnTo>
                  <a:lnTo>
                    <a:pt x="144" y="103"/>
                  </a:lnTo>
                  <a:lnTo>
                    <a:pt x="144" y="82"/>
                  </a:lnTo>
                  <a:lnTo>
                    <a:pt x="123" y="82"/>
                  </a:lnTo>
                  <a:lnTo>
                    <a:pt x="102" y="103"/>
                  </a:lnTo>
                  <a:lnTo>
                    <a:pt x="102" y="103"/>
                  </a:lnTo>
                  <a:lnTo>
                    <a:pt x="102" y="103"/>
                  </a:lnTo>
                  <a:lnTo>
                    <a:pt x="102" y="103"/>
                  </a:lnTo>
                  <a:lnTo>
                    <a:pt x="102" y="103"/>
                  </a:lnTo>
                  <a:lnTo>
                    <a:pt x="102" y="103"/>
                  </a:lnTo>
                  <a:lnTo>
                    <a:pt x="61" y="143"/>
                  </a:lnTo>
                  <a:lnTo>
                    <a:pt x="61" y="143"/>
                  </a:lnTo>
                  <a:lnTo>
                    <a:pt x="61" y="143"/>
                  </a:lnTo>
                  <a:lnTo>
                    <a:pt x="61" y="164"/>
                  </a:lnTo>
                  <a:lnTo>
                    <a:pt x="41" y="185"/>
                  </a:lnTo>
                  <a:lnTo>
                    <a:pt x="41" y="205"/>
                  </a:lnTo>
                  <a:lnTo>
                    <a:pt x="41" y="205"/>
                  </a:lnTo>
                  <a:lnTo>
                    <a:pt x="41" y="205"/>
                  </a:lnTo>
                  <a:lnTo>
                    <a:pt x="61" y="246"/>
                  </a:lnTo>
                  <a:lnTo>
                    <a:pt x="41" y="246"/>
                  </a:lnTo>
                  <a:lnTo>
                    <a:pt x="21" y="246"/>
                  </a:lnTo>
                  <a:lnTo>
                    <a:pt x="0" y="246"/>
                  </a:lnTo>
                  <a:lnTo>
                    <a:pt x="0" y="267"/>
                  </a:lnTo>
                  <a:lnTo>
                    <a:pt x="0" y="287"/>
                  </a:lnTo>
                  <a:lnTo>
                    <a:pt x="0" y="287"/>
                  </a:lnTo>
                  <a:lnTo>
                    <a:pt x="0" y="287"/>
                  </a:lnTo>
                  <a:lnTo>
                    <a:pt x="0" y="308"/>
                  </a:lnTo>
                  <a:lnTo>
                    <a:pt x="21" y="308"/>
                  </a:lnTo>
                  <a:lnTo>
                    <a:pt x="21" y="328"/>
                  </a:lnTo>
                  <a:lnTo>
                    <a:pt x="0" y="328"/>
                  </a:lnTo>
                  <a:lnTo>
                    <a:pt x="0" y="328"/>
                  </a:lnTo>
                  <a:lnTo>
                    <a:pt x="0" y="328"/>
                  </a:lnTo>
                  <a:lnTo>
                    <a:pt x="0" y="349"/>
                  </a:lnTo>
                  <a:lnTo>
                    <a:pt x="21" y="349"/>
                  </a:lnTo>
                  <a:lnTo>
                    <a:pt x="21" y="369"/>
                  </a:lnTo>
                  <a:lnTo>
                    <a:pt x="41" y="390"/>
                  </a:lnTo>
                  <a:lnTo>
                    <a:pt x="41" y="390"/>
                  </a:lnTo>
                  <a:lnTo>
                    <a:pt x="41" y="390"/>
                  </a:lnTo>
                  <a:lnTo>
                    <a:pt x="41" y="410"/>
                  </a:lnTo>
                  <a:lnTo>
                    <a:pt x="41" y="410"/>
                  </a:lnTo>
                  <a:lnTo>
                    <a:pt x="41" y="431"/>
                  </a:lnTo>
                  <a:lnTo>
                    <a:pt x="41" y="431"/>
                  </a:lnTo>
                  <a:lnTo>
                    <a:pt x="41" y="431"/>
                  </a:lnTo>
                  <a:lnTo>
                    <a:pt x="21" y="431"/>
                  </a:lnTo>
                  <a:lnTo>
                    <a:pt x="21" y="431"/>
                  </a:lnTo>
                  <a:lnTo>
                    <a:pt x="41" y="451"/>
                  </a:lnTo>
                  <a:lnTo>
                    <a:pt x="21" y="451"/>
                  </a:lnTo>
                  <a:lnTo>
                    <a:pt x="21" y="451"/>
                  </a:lnTo>
                  <a:lnTo>
                    <a:pt x="21" y="451"/>
                  </a:lnTo>
                  <a:lnTo>
                    <a:pt x="21" y="451"/>
                  </a:lnTo>
                  <a:lnTo>
                    <a:pt x="21" y="451"/>
                  </a:lnTo>
                  <a:lnTo>
                    <a:pt x="21" y="451"/>
                  </a:lnTo>
                  <a:lnTo>
                    <a:pt x="21" y="451"/>
                  </a:lnTo>
                  <a:lnTo>
                    <a:pt x="21" y="472"/>
                  </a:lnTo>
                  <a:lnTo>
                    <a:pt x="21" y="472"/>
                  </a:lnTo>
                  <a:lnTo>
                    <a:pt x="21" y="492"/>
                  </a:lnTo>
                  <a:lnTo>
                    <a:pt x="21" y="492"/>
                  </a:lnTo>
                  <a:lnTo>
                    <a:pt x="21" y="492"/>
                  </a:lnTo>
                  <a:lnTo>
                    <a:pt x="21" y="492"/>
                  </a:lnTo>
                  <a:lnTo>
                    <a:pt x="41" y="492"/>
                  </a:lnTo>
                  <a:lnTo>
                    <a:pt x="41" y="513"/>
                  </a:lnTo>
                  <a:lnTo>
                    <a:pt x="41" y="513"/>
                  </a:lnTo>
                  <a:lnTo>
                    <a:pt x="41" y="513"/>
                  </a:lnTo>
                  <a:lnTo>
                    <a:pt x="41" y="513"/>
                  </a:lnTo>
                  <a:lnTo>
                    <a:pt x="41" y="513"/>
                  </a:lnTo>
                  <a:lnTo>
                    <a:pt x="41" y="492"/>
                  </a:lnTo>
                  <a:lnTo>
                    <a:pt x="41" y="492"/>
                  </a:lnTo>
                  <a:lnTo>
                    <a:pt x="41" y="492"/>
                  </a:lnTo>
                  <a:lnTo>
                    <a:pt x="82" y="492"/>
                  </a:lnTo>
                  <a:lnTo>
                    <a:pt x="82" y="492"/>
                  </a:lnTo>
                  <a:lnTo>
                    <a:pt x="102" y="472"/>
                  </a:lnTo>
                  <a:lnTo>
                    <a:pt x="102" y="492"/>
                  </a:lnTo>
                  <a:lnTo>
                    <a:pt x="102" y="492"/>
                  </a:lnTo>
                  <a:lnTo>
                    <a:pt x="102" y="492"/>
                  </a:lnTo>
                  <a:lnTo>
                    <a:pt x="102" y="513"/>
                  </a:lnTo>
                  <a:lnTo>
                    <a:pt x="102" y="513"/>
                  </a:lnTo>
                  <a:lnTo>
                    <a:pt x="102" y="513"/>
                  </a:lnTo>
                  <a:lnTo>
                    <a:pt x="82" y="513"/>
                  </a:lnTo>
                  <a:lnTo>
                    <a:pt x="82" y="513"/>
                  </a:lnTo>
                  <a:lnTo>
                    <a:pt x="61" y="492"/>
                  </a:lnTo>
                  <a:lnTo>
                    <a:pt x="61" y="492"/>
                  </a:lnTo>
                  <a:lnTo>
                    <a:pt x="61" y="513"/>
                  </a:lnTo>
                  <a:lnTo>
                    <a:pt x="61" y="513"/>
                  </a:lnTo>
                  <a:lnTo>
                    <a:pt x="61" y="513"/>
                  </a:lnTo>
                  <a:lnTo>
                    <a:pt x="61" y="513"/>
                  </a:lnTo>
                  <a:lnTo>
                    <a:pt x="61" y="513"/>
                  </a:lnTo>
                  <a:lnTo>
                    <a:pt x="61" y="513"/>
                  </a:lnTo>
                  <a:lnTo>
                    <a:pt x="61" y="513"/>
                  </a:lnTo>
                  <a:lnTo>
                    <a:pt x="61" y="513"/>
                  </a:lnTo>
                  <a:lnTo>
                    <a:pt x="61" y="513"/>
                  </a:lnTo>
                  <a:lnTo>
                    <a:pt x="82" y="533"/>
                  </a:lnTo>
                  <a:lnTo>
                    <a:pt x="82" y="533"/>
                  </a:lnTo>
                  <a:lnTo>
                    <a:pt x="82" y="533"/>
                  </a:lnTo>
                  <a:lnTo>
                    <a:pt x="82" y="533"/>
                  </a:lnTo>
                  <a:lnTo>
                    <a:pt x="82" y="533"/>
                  </a:lnTo>
                  <a:lnTo>
                    <a:pt x="82" y="533"/>
                  </a:lnTo>
                  <a:lnTo>
                    <a:pt x="82" y="513"/>
                  </a:lnTo>
                  <a:lnTo>
                    <a:pt x="102" y="513"/>
                  </a:lnTo>
                  <a:lnTo>
                    <a:pt x="102" y="533"/>
                  </a:lnTo>
                  <a:lnTo>
                    <a:pt x="102" y="533"/>
                  </a:lnTo>
                  <a:lnTo>
                    <a:pt x="102" y="533"/>
                  </a:lnTo>
                  <a:lnTo>
                    <a:pt x="102" y="533"/>
                  </a:lnTo>
                  <a:lnTo>
                    <a:pt x="102" y="533"/>
                  </a:lnTo>
                  <a:lnTo>
                    <a:pt x="102" y="533"/>
                  </a:lnTo>
                  <a:lnTo>
                    <a:pt x="102" y="554"/>
                  </a:lnTo>
                  <a:lnTo>
                    <a:pt x="123" y="554"/>
                  </a:lnTo>
                  <a:lnTo>
                    <a:pt x="123" y="554"/>
                  </a:lnTo>
                  <a:lnTo>
                    <a:pt x="123" y="554"/>
                  </a:lnTo>
                  <a:lnTo>
                    <a:pt x="144" y="574"/>
                  </a:lnTo>
                  <a:lnTo>
                    <a:pt x="144" y="574"/>
                  </a:lnTo>
                  <a:lnTo>
                    <a:pt x="144" y="554"/>
                  </a:lnTo>
                  <a:lnTo>
                    <a:pt x="144" y="554"/>
                  </a:lnTo>
                  <a:lnTo>
                    <a:pt x="144" y="554"/>
                  </a:lnTo>
                  <a:lnTo>
                    <a:pt x="144" y="554"/>
                  </a:lnTo>
                  <a:lnTo>
                    <a:pt x="144" y="554"/>
                  </a:lnTo>
                  <a:lnTo>
                    <a:pt x="144" y="554"/>
                  </a:lnTo>
                  <a:lnTo>
                    <a:pt x="144" y="554"/>
                  </a:lnTo>
                  <a:lnTo>
                    <a:pt x="144" y="554"/>
                  </a:lnTo>
                  <a:lnTo>
                    <a:pt x="164" y="554"/>
                  </a:lnTo>
                  <a:lnTo>
                    <a:pt x="164" y="554"/>
                  </a:lnTo>
                  <a:lnTo>
                    <a:pt x="164" y="554"/>
                  </a:lnTo>
                  <a:lnTo>
                    <a:pt x="164" y="554"/>
                  </a:lnTo>
                  <a:lnTo>
                    <a:pt x="184" y="574"/>
                  </a:lnTo>
                  <a:lnTo>
                    <a:pt x="184" y="574"/>
                  </a:lnTo>
                  <a:lnTo>
                    <a:pt x="184" y="595"/>
                  </a:lnTo>
                  <a:lnTo>
                    <a:pt x="205" y="595"/>
                  </a:lnTo>
                  <a:lnTo>
                    <a:pt x="205" y="615"/>
                  </a:lnTo>
                  <a:lnTo>
                    <a:pt x="205" y="615"/>
                  </a:lnTo>
                  <a:lnTo>
                    <a:pt x="205" y="615"/>
                  </a:lnTo>
                  <a:lnTo>
                    <a:pt x="205" y="615"/>
                  </a:lnTo>
                  <a:lnTo>
                    <a:pt x="205" y="615"/>
                  </a:lnTo>
                  <a:lnTo>
                    <a:pt x="205" y="615"/>
                  </a:lnTo>
                  <a:lnTo>
                    <a:pt x="226" y="615"/>
                  </a:lnTo>
                  <a:lnTo>
                    <a:pt x="226" y="615"/>
                  </a:lnTo>
                  <a:lnTo>
                    <a:pt x="246" y="615"/>
                  </a:lnTo>
                  <a:lnTo>
                    <a:pt x="246" y="636"/>
                  </a:lnTo>
                  <a:lnTo>
                    <a:pt x="246" y="636"/>
                  </a:lnTo>
                  <a:lnTo>
                    <a:pt x="246" y="636"/>
                  </a:lnTo>
                  <a:lnTo>
                    <a:pt x="267" y="656"/>
                  </a:lnTo>
                  <a:lnTo>
                    <a:pt x="267" y="677"/>
                  </a:lnTo>
                  <a:lnTo>
                    <a:pt x="267" y="677"/>
                  </a:lnTo>
                  <a:lnTo>
                    <a:pt x="267" y="677"/>
                  </a:lnTo>
                  <a:lnTo>
                    <a:pt x="267" y="677"/>
                  </a:lnTo>
                  <a:lnTo>
                    <a:pt x="267" y="677"/>
                  </a:lnTo>
                  <a:lnTo>
                    <a:pt x="267" y="677"/>
                  </a:lnTo>
                  <a:lnTo>
                    <a:pt x="267" y="697"/>
                  </a:lnTo>
                  <a:lnTo>
                    <a:pt x="267" y="697"/>
                  </a:lnTo>
                  <a:lnTo>
                    <a:pt x="267" y="697"/>
                  </a:lnTo>
                  <a:lnTo>
                    <a:pt x="267" y="697"/>
                  </a:lnTo>
                  <a:lnTo>
                    <a:pt x="287" y="697"/>
                  </a:lnTo>
                  <a:lnTo>
                    <a:pt x="287" y="697"/>
                  </a:lnTo>
                  <a:lnTo>
                    <a:pt x="287" y="697"/>
                  </a:lnTo>
                  <a:lnTo>
                    <a:pt x="308" y="718"/>
                  </a:lnTo>
                  <a:lnTo>
                    <a:pt x="328" y="718"/>
                  </a:lnTo>
                  <a:lnTo>
                    <a:pt x="328" y="718"/>
                  </a:lnTo>
                  <a:lnTo>
                    <a:pt x="349" y="738"/>
                  </a:lnTo>
                  <a:lnTo>
                    <a:pt x="349" y="738"/>
                  </a:lnTo>
                  <a:lnTo>
                    <a:pt x="349" y="718"/>
                  </a:lnTo>
                  <a:lnTo>
                    <a:pt x="349" y="718"/>
                  </a:lnTo>
                  <a:lnTo>
                    <a:pt x="328" y="718"/>
                  </a:lnTo>
                  <a:lnTo>
                    <a:pt x="328" y="718"/>
                  </a:lnTo>
                  <a:lnTo>
                    <a:pt x="328" y="697"/>
                  </a:lnTo>
                  <a:lnTo>
                    <a:pt x="328" y="697"/>
                  </a:lnTo>
                  <a:lnTo>
                    <a:pt x="328" y="697"/>
                  </a:lnTo>
                  <a:lnTo>
                    <a:pt x="328" y="697"/>
                  </a:lnTo>
                  <a:lnTo>
                    <a:pt x="328" y="697"/>
                  </a:lnTo>
                  <a:lnTo>
                    <a:pt x="328" y="697"/>
                  </a:lnTo>
                  <a:lnTo>
                    <a:pt x="328" y="677"/>
                  </a:lnTo>
                  <a:lnTo>
                    <a:pt x="328" y="677"/>
                  </a:lnTo>
                  <a:lnTo>
                    <a:pt x="328" y="677"/>
                  </a:lnTo>
                  <a:lnTo>
                    <a:pt x="328" y="677"/>
                  </a:lnTo>
                  <a:lnTo>
                    <a:pt x="349" y="677"/>
                  </a:lnTo>
                  <a:lnTo>
                    <a:pt x="328" y="677"/>
                  </a:lnTo>
                  <a:lnTo>
                    <a:pt x="328" y="677"/>
                  </a:lnTo>
                  <a:lnTo>
                    <a:pt x="328" y="656"/>
                  </a:lnTo>
                  <a:lnTo>
                    <a:pt x="328" y="656"/>
                  </a:lnTo>
                  <a:lnTo>
                    <a:pt x="328" y="636"/>
                  </a:lnTo>
                  <a:lnTo>
                    <a:pt x="328" y="636"/>
                  </a:lnTo>
                  <a:lnTo>
                    <a:pt x="328" y="636"/>
                  </a:lnTo>
                  <a:lnTo>
                    <a:pt x="287" y="615"/>
                  </a:lnTo>
                  <a:lnTo>
                    <a:pt x="287" y="595"/>
                  </a:lnTo>
                  <a:lnTo>
                    <a:pt x="287" y="595"/>
                  </a:lnTo>
                  <a:lnTo>
                    <a:pt x="267" y="574"/>
                  </a:lnTo>
                  <a:lnTo>
                    <a:pt x="267" y="574"/>
                  </a:lnTo>
                  <a:lnTo>
                    <a:pt x="246" y="574"/>
                  </a:lnTo>
                  <a:lnTo>
                    <a:pt x="246" y="574"/>
                  </a:lnTo>
                  <a:lnTo>
                    <a:pt x="246" y="554"/>
                  </a:lnTo>
                  <a:lnTo>
                    <a:pt x="246" y="554"/>
                  </a:lnTo>
                  <a:lnTo>
                    <a:pt x="246" y="554"/>
                  </a:lnTo>
                  <a:lnTo>
                    <a:pt x="246" y="554"/>
                  </a:lnTo>
                  <a:lnTo>
                    <a:pt x="246" y="554"/>
                  </a:lnTo>
                  <a:lnTo>
                    <a:pt x="226" y="554"/>
                  </a:lnTo>
                  <a:lnTo>
                    <a:pt x="226" y="533"/>
                  </a:lnTo>
                  <a:lnTo>
                    <a:pt x="226" y="533"/>
                  </a:lnTo>
                  <a:lnTo>
                    <a:pt x="246" y="554"/>
                  </a:lnTo>
                  <a:lnTo>
                    <a:pt x="246" y="554"/>
                  </a:lnTo>
                  <a:lnTo>
                    <a:pt x="246" y="554"/>
                  </a:lnTo>
                  <a:lnTo>
                    <a:pt x="267" y="554"/>
                  </a:lnTo>
                  <a:lnTo>
                    <a:pt x="267" y="554"/>
                  </a:lnTo>
                  <a:lnTo>
                    <a:pt x="267" y="554"/>
                  </a:lnTo>
                  <a:lnTo>
                    <a:pt x="267" y="554"/>
                  </a:lnTo>
                  <a:lnTo>
                    <a:pt x="287" y="554"/>
                  </a:lnTo>
                  <a:lnTo>
                    <a:pt x="308" y="554"/>
                  </a:lnTo>
                  <a:lnTo>
                    <a:pt x="308" y="554"/>
                  </a:lnTo>
                  <a:lnTo>
                    <a:pt x="328" y="554"/>
                  </a:lnTo>
                  <a:lnTo>
                    <a:pt x="308" y="554"/>
                  </a:lnTo>
                  <a:lnTo>
                    <a:pt x="308" y="554"/>
                  </a:lnTo>
                  <a:lnTo>
                    <a:pt x="308" y="554"/>
                  </a:lnTo>
                  <a:lnTo>
                    <a:pt x="328" y="554"/>
                  </a:lnTo>
                  <a:lnTo>
                    <a:pt x="328" y="554"/>
                  </a:lnTo>
                  <a:lnTo>
                    <a:pt x="328" y="533"/>
                  </a:lnTo>
                  <a:lnTo>
                    <a:pt x="328" y="533"/>
                  </a:lnTo>
                  <a:lnTo>
                    <a:pt x="328" y="533"/>
                  </a:lnTo>
                  <a:lnTo>
                    <a:pt x="328" y="513"/>
                  </a:lnTo>
                  <a:lnTo>
                    <a:pt x="328" y="513"/>
                  </a:lnTo>
                  <a:lnTo>
                    <a:pt x="328" y="513"/>
                  </a:lnTo>
                  <a:lnTo>
                    <a:pt x="328" y="513"/>
                  </a:lnTo>
                  <a:lnTo>
                    <a:pt x="328" y="513"/>
                  </a:lnTo>
                  <a:lnTo>
                    <a:pt x="328" y="492"/>
                  </a:lnTo>
                  <a:lnTo>
                    <a:pt x="349" y="472"/>
                  </a:lnTo>
                  <a:lnTo>
                    <a:pt x="349" y="472"/>
                  </a:lnTo>
                  <a:lnTo>
                    <a:pt x="369" y="472"/>
                  </a:lnTo>
                  <a:lnTo>
                    <a:pt x="369" y="451"/>
                  </a:lnTo>
                  <a:lnTo>
                    <a:pt x="369" y="451"/>
                  </a:lnTo>
                  <a:lnTo>
                    <a:pt x="369" y="451"/>
                  </a:lnTo>
                  <a:lnTo>
                    <a:pt x="369" y="451"/>
                  </a:lnTo>
                  <a:lnTo>
                    <a:pt x="369" y="431"/>
                  </a:lnTo>
                  <a:lnTo>
                    <a:pt x="369" y="431"/>
                  </a:lnTo>
                  <a:lnTo>
                    <a:pt x="390" y="431"/>
                  </a:lnTo>
                  <a:lnTo>
                    <a:pt x="390" y="431"/>
                  </a:lnTo>
                  <a:lnTo>
                    <a:pt x="390" y="431"/>
                  </a:lnTo>
                  <a:lnTo>
                    <a:pt x="390" y="410"/>
                  </a:lnTo>
                  <a:lnTo>
                    <a:pt x="390" y="410"/>
                  </a:lnTo>
                  <a:lnTo>
                    <a:pt x="390" y="390"/>
                  </a:lnTo>
                  <a:lnTo>
                    <a:pt x="410" y="390"/>
                  </a:lnTo>
                  <a:lnTo>
                    <a:pt x="410" y="390"/>
                  </a:lnTo>
                  <a:lnTo>
                    <a:pt x="410" y="369"/>
                  </a:lnTo>
                  <a:lnTo>
                    <a:pt x="410" y="369"/>
                  </a:lnTo>
                  <a:lnTo>
                    <a:pt x="431" y="369"/>
                  </a:lnTo>
                  <a:lnTo>
                    <a:pt x="431" y="390"/>
                  </a:lnTo>
                  <a:lnTo>
                    <a:pt x="431" y="390"/>
                  </a:lnTo>
                  <a:lnTo>
                    <a:pt x="431" y="390"/>
                  </a:lnTo>
                  <a:lnTo>
                    <a:pt x="431" y="410"/>
                  </a:lnTo>
                  <a:lnTo>
                    <a:pt x="431" y="410"/>
                  </a:lnTo>
                  <a:lnTo>
                    <a:pt x="431" y="410"/>
                  </a:lnTo>
                  <a:lnTo>
                    <a:pt x="431" y="410"/>
                  </a:lnTo>
                  <a:lnTo>
                    <a:pt x="431" y="410"/>
                  </a:lnTo>
                  <a:lnTo>
                    <a:pt x="431" y="410"/>
                  </a:lnTo>
                  <a:lnTo>
                    <a:pt x="431" y="431"/>
                  </a:lnTo>
                  <a:lnTo>
                    <a:pt x="431" y="431"/>
                  </a:lnTo>
                  <a:lnTo>
                    <a:pt x="431" y="431"/>
                  </a:lnTo>
                  <a:lnTo>
                    <a:pt x="451" y="451"/>
                  </a:lnTo>
                  <a:lnTo>
                    <a:pt x="451" y="451"/>
                  </a:lnTo>
                  <a:lnTo>
                    <a:pt x="472" y="451"/>
                  </a:lnTo>
                  <a:lnTo>
                    <a:pt x="472" y="451"/>
                  </a:lnTo>
                  <a:lnTo>
                    <a:pt x="472" y="451"/>
                  </a:lnTo>
                  <a:lnTo>
                    <a:pt x="472" y="431"/>
                  </a:lnTo>
                  <a:lnTo>
                    <a:pt x="492" y="431"/>
                  </a:lnTo>
                  <a:lnTo>
                    <a:pt x="492" y="431"/>
                  </a:lnTo>
                  <a:lnTo>
                    <a:pt x="492" y="431"/>
                  </a:lnTo>
                  <a:lnTo>
                    <a:pt x="492" y="431"/>
                  </a:lnTo>
                  <a:lnTo>
                    <a:pt x="513" y="431"/>
                  </a:lnTo>
                  <a:lnTo>
                    <a:pt x="513" y="431"/>
                  </a:lnTo>
                  <a:lnTo>
                    <a:pt x="533" y="410"/>
                  </a:lnTo>
                  <a:lnTo>
                    <a:pt x="533" y="410"/>
                  </a:lnTo>
                  <a:lnTo>
                    <a:pt x="533" y="410"/>
                  </a:lnTo>
                  <a:lnTo>
                    <a:pt x="533" y="390"/>
                  </a:lnTo>
                  <a:lnTo>
                    <a:pt x="533" y="390"/>
                  </a:lnTo>
                  <a:lnTo>
                    <a:pt x="533" y="390"/>
                  </a:lnTo>
                  <a:lnTo>
                    <a:pt x="533" y="390"/>
                  </a:lnTo>
                  <a:lnTo>
                    <a:pt x="533" y="369"/>
                  </a:lnTo>
                  <a:lnTo>
                    <a:pt x="554" y="369"/>
                  </a:lnTo>
                  <a:lnTo>
                    <a:pt x="554" y="349"/>
                  </a:lnTo>
                  <a:lnTo>
                    <a:pt x="554" y="349"/>
                  </a:lnTo>
                  <a:lnTo>
                    <a:pt x="533" y="349"/>
                  </a:lnTo>
                  <a:lnTo>
                    <a:pt x="513" y="328"/>
                  </a:lnTo>
                  <a:lnTo>
                    <a:pt x="513" y="328"/>
                  </a:lnTo>
                  <a:lnTo>
                    <a:pt x="513" y="328"/>
                  </a:lnTo>
                  <a:lnTo>
                    <a:pt x="513" y="328"/>
                  </a:lnTo>
                  <a:lnTo>
                    <a:pt x="513" y="308"/>
                  </a:lnTo>
                  <a:lnTo>
                    <a:pt x="533" y="308"/>
                  </a:lnTo>
                  <a:lnTo>
                    <a:pt x="533" y="308"/>
                  </a:lnTo>
                  <a:lnTo>
                    <a:pt x="533" y="308"/>
                  </a:lnTo>
                  <a:lnTo>
                    <a:pt x="554" y="308"/>
                  </a:lnTo>
                  <a:lnTo>
                    <a:pt x="554" y="308"/>
                  </a:lnTo>
                  <a:lnTo>
                    <a:pt x="574" y="308"/>
                  </a:lnTo>
                  <a:lnTo>
                    <a:pt x="574" y="308"/>
                  </a:lnTo>
                  <a:lnTo>
                    <a:pt x="574" y="308"/>
                  </a:lnTo>
                  <a:lnTo>
                    <a:pt x="574" y="287"/>
                  </a:lnTo>
                  <a:lnTo>
                    <a:pt x="574" y="287"/>
                  </a:lnTo>
                  <a:lnTo>
                    <a:pt x="574" y="287"/>
                  </a:lnTo>
                  <a:lnTo>
                    <a:pt x="574" y="287"/>
                  </a:lnTo>
                  <a:lnTo>
                    <a:pt x="595" y="287"/>
                  </a:lnTo>
                  <a:lnTo>
                    <a:pt x="615" y="267"/>
                  </a:lnTo>
                  <a:lnTo>
                    <a:pt x="615" y="246"/>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2" name="Freeform 30"/>
            <p:cNvSpPr>
              <a:spLocks noChangeArrowheads="1"/>
            </p:cNvSpPr>
            <p:nvPr/>
          </p:nvSpPr>
          <p:spPr bwMode="auto">
            <a:xfrm>
              <a:off x="5798349" y="4250064"/>
              <a:ext cx="462513" cy="550404"/>
            </a:xfrm>
            <a:custGeom>
              <a:avLst/>
              <a:gdLst/>
              <a:ahLst/>
              <a:cxnLst>
                <a:cxn ang="0">
                  <a:pos x="1333" y="1129"/>
                </a:cxn>
                <a:cxn ang="0">
                  <a:pos x="1271" y="1108"/>
                </a:cxn>
                <a:cxn ang="0">
                  <a:pos x="1231" y="1047"/>
                </a:cxn>
                <a:cxn ang="0">
                  <a:pos x="1210" y="985"/>
                </a:cxn>
                <a:cxn ang="0">
                  <a:pos x="1189" y="883"/>
                </a:cxn>
                <a:cxn ang="0">
                  <a:pos x="1251" y="821"/>
                </a:cxn>
                <a:cxn ang="0">
                  <a:pos x="1251" y="718"/>
                </a:cxn>
                <a:cxn ang="0">
                  <a:pos x="1189" y="657"/>
                </a:cxn>
                <a:cxn ang="0">
                  <a:pos x="1271" y="615"/>
                </a:cxn>
                <a:cxn ang="0">
                  <a:pos x="1127" y="575"/>
                </a:cxn>
                <a:cxn ang="0">
                  <a:pos x="1045" y="636"/>
                </a:cxn>
                <a:cxn ang="0">
                  <a:pos x="902" y="575"/>
                </a:cxn>
                <a:cxn ang="0">
                  <a:pos x="841" y="533"/>
                </a:cxn>
                <a:cxn ang="0">
                  <a:pos x="799" y="472"/>
                </a:cxn>
                <a:cxn ang="0">
                  <a:pos x="841" y="431"/>
                </a:cxn>
                <a:cxn ang="0">
                  <a:pos x="759" y="390"/>
                </a:cxn>
                <a:cxn ang="0">
                  <a:pos x="677" y="349"/>
                </a:cxn>
                <a:cxn ang="0">
                  <a:pos x="594" y="226"/>
                </a:cxn>
                <a:cxn ang="0">
                  <a:pos x="574" y="185"/>
                </a:cxn>
                <a:cxn ang="0">
                  <a:pos x="492" y="103"/>
                </a:cxn>
                <a:cxn ang="0">
                  <a:pos x="369" y="21"/>
                </a:cxn>
                <a:cxn ang="0">
                  <a:pos x="225" y="21"/>
                </a:cxn>
                <a:cxn ang="0">
                  <a:pos x="163" y="62"/>
                </a:cxn>
                <a:cxn ang="0">
                  <a:pos x="81" y="123"/>
                </a:cxn>
                <a:cxn ang="0">
                  <a:pos x="40" y="144"/>
                </a:cxn>
                <a:cxn ang="0">
                  <a:pos x="0" y="185"/>
                </a:cxn>
                <a:cxn ang="0">
                  <a:pos x="40" y="267"/>
                </a:cxn>
                <a:cxn ang="0">
                  <a:pos x="61" y="308"/>
                </a:cxn>
                <a:cxn ang="0">
                  <a:pos x="61" y="349"/>
                </a:cxn>
                <a:cxn ang="0">
                  <a:pos x="102" y="431"/>
                </a:cxn>
                <a:cxn ang="0">
                  <a:pos x="143" y="472"/>
                </a:cxn>
                <a:cxn ang="0">
                  <a:pos x="81" y="493"/>
                </a:cxn>
                <a:cxn ang="0">
                  <a:pos x="123" y="575"/>
                </a:cxn>
                <a:cxn ang="0">
                  <a:pos x="102" y="595"/>
                </a:cxn>
                <a:cxn ang="0">
                  <a:pos x="184" y="595"/>
                </a:cxn>
                <a:cxn ang="0">
                  <a:pos x="184" y="677"/>
                </a:cxn>
                <a:cxn ang="0">
                  <a:pos x="143" y="759"/>
                </a:cxn>
                <a:cxn ang="0">
                  <a:pos x="184" y="861"/>
                </a:cxn>
                <a:cxn ang="0">
                  <a:pos x="266" y="923"/>
                </a:cxn>
                <a:cxn ang="0">
                  <a:pos x="307" y="965"/>
                </a:cxn>
                <a:cxn ang="0">
                  <a:pos x="184" y="985"/>
                </a:cxn>
                <a:cxn ang="0">
                  <a:pos x="287" y="1149"/>
                </a:cxn>
                <a:cxn ang="0">
                  <a:pos x="246" y="1149"/>
                </a:cxn>
                <a:cxn ang="0">
                  <a:pos x="246" y="1251"/>
                </a:cxn>
                <a:cxn ang="0">
                  <a:pos x="369" y="1333"/>
                </a:cxn>
                <a:cxn ang="0">
                  <a:pos x="451" y="1375"/>
                </a:cxn>
                <a:cxn ang="0">
                  <a:pos x="635" y="1436"/>
                </a:cxn>
                <a:cxn ang="0">
                  <a:pos x="656" y="1375"/>
                </a:cxn>
                <a:cxn ang="0">
                  <a:pos x="656" y="1293"/>
                </a:cxn>
                <a:cxn ang="0">
                  <a:pos x="738" y="1272"/>
                </a:cxn>
                <a:cxn ang="0">
                  <a:pos x="841" y="1354"/>
                </a:cxn>
                <a:cxn ang="0">
                  <a:pos x="923" y="1415"/>
                </a:cxn>
                <a:cxn ang="0">
                  <a:pos x="984" y="1457"/>
                </a:cxn>
                <a:cxn ang="0">
                  <a:pos x="1045" y="1498"/>
                </a:cxn>
                <a:cxn ang="0">
                  <a:pos x="1025" y="1600"/>
                </a:cxn>
                <a:cxn ang="0">
                  <a:pos x="1066" y="1662"/>
                </a:cxn>
                <a:cxn ang="0">
                  <a:pos x="1231" y="1580"/>
                </a:cxn>
                <a:cxn ang="0">
                  <a:pos x="1313" y="1559"/>
                </a:cxn>
                <a:cxn ang="0">
                  <a:pos x="1271" y="1457"/>
                </a:cxn>
                <a:cxn ang="0">
                  <a:pos x="1271" y="1375"/>
                </a:cxn>
                <a:cxn ang="0">
                  <a:pos x="1353" y="1333"/>
                </a:cxn>
                <a:cxn ang="0">
                  <a:pos x="1395" y="1251"/>
                </a:cxn>
              </a:cxnLst>
              <a:rect l="0" t="0" r="r" b="b"/>
              <a:pathLst>
                <a:path w="1416" h="1683">
                  <a:moveTo>
                    <a:pt x="1415" y="1211"/>
                  </a:moveTo>
                  <a:lnTo>
                    <a:pt x="1415" y="1190"/>
                  </a:lnTo>
                  <a:lnTo>
                    <a:pt x="1415" y="1190"/>
                  </a:lnTo>
                  <a:lnTo>
                    <a:pt x="1395" y="1190"/>
                  </a:lnTo>
                  <a:lnTo>
                    <a:pt x="1395" y="1190"/>
                  </a:lnTo>
                  <a:lnTo>
                    <a:pt x="1395" y="1190"/>
                  </a:lnTo>
                  <a:lnTo>
                    <a:pt x="1374" y="1169"/>
                  </a:lnTo>
                  <a:lnTo>
                    <a:pt x="1374" y="1169"/>
                  </a:lnTo>
                  <a:lnTo>
                    <a:pt x="1374" y="1169"/>
                  </a:lnTo>
                  <a:lnTo>
                    <a:pt x="1374" y="1169"/>
                  </a:lnTo>
                  <a:lnTo>
                    <a:pt x="1353" y="1149"/>
                  </a:lnTo>
                  <a:lnTo>
                    <a:pt x="1353" y="1149"/>
                  </a:lnTo>
                  <a:lnTo>
                    <a:pt x="1353" y="1149"/>
                  </a:lnTo>
                  <a:lnTo>
                    <a:pt x="1333" y="1129"/>
                  </a:lnTo>
                  <a:lnTo>
                    <a:pt x="1333" y="1129"/>
                  </a:lnTo>
                  <a:lnTo>
                    <a:pt x="1333" y="1129"/>
                  </a:lnTo>
                  <a:lnTo>
                    <a:pt x="1313" y="1129"/>
                  </a:lnTo>
                  <a:lnTo>
                    <a:pt x="1313" y="1129"/>
                  </a:lnTo>
                  <a:lnTo>
                    <a:pt x="1313" y="1129"/>
                  </a:lnTo>
                  <a:lnTo>
                    <a:pt x="1313" y="1129"/>
                  </a:lnTo>
                  <a:lnTo>
                    <a:pt x="1313" y="1129"/>
                  </a:lnTo>
                  <a:lnTo>
                    <a:pt x="1313" y="1129"/>
                  </a:lnTo>
                  <a:lnTo>
                    <a:pt x="1292" y="1108"/>
                  </a:lnTo>
                  <a:lnTo>
                    <a:pt x="1292" y="1108"/>
                  </a:lnTo>
                  <a:lnTo>
                    <a:pt x="1292" y="1108"/>
                  </a:lnTo>
                  <a:lnTo>
                    <a:pt x="1292" y="1108"/>
                  </a:lnTo>
                  <a:lnTo>
                    <a:pt x="1292" y="1108"/>
                  </a:lnTo>
                  <a:lnTo>
                    <a:pt x="1271" y="1108"/>
                  </a:lnTo>
                  <a:lnTo>
                    <a:pt x="1271" y="1108"/>
                  </a:lnTo>
                  <a:lnTo>
                    <a:pt x="1271" y="1108"/>
                  </a:lnTo>
                  <a:lnTo>
                    <a:pt x="1271" y="1108"/>
                  </a:lnTo>
                  <a:lnTo>
                    <a:pt x="1251" y="1087"/>
                  </a:lnTo>
                  <a:lnTo>
                    <a:pt x="1251" y="1087"/>
                  </a:lnTo>
                  <a:lnTo>
                    <a:pt x="1251" y="1067"/>
                  </a:lnTo>
                  <a:lnTo>
                    <a:pt x="1231" y="1067"/>
                  </a:lnTo>
                  <a:lnTo>
                    <a:pt x="1231" y="1067"/>
                  </a:lnTo>
                  <a:lnTo>
                    <a:pt x="1231" y="1067"/>
                  </a:lnTo>
                  <a:lnTo>
                    <a:pt x="1231" y="1047"/>
                  </a:lnTo>
                  <a:lnTo>
                    <a:pt x="1231" y="1047"/>
                  </a:lnTo>
                  <a:lnTo>
                    <a:pt x="1231" y="1047"/>
                  </a:lnTo>
                  <a:lnTo>
                    <a:pt x="1231" y="1047"/>
                  </a:lnTo>
                  <a:lnTo>
                    <a:pt x="1231" y="1047"/>
                  </a:lnTo>
                  <a:lnTo>
                    <a:pt x="1231" y="1047"/>
                  </a:lnTo>
                  <a:lnTo>
                    <a:pt x="1231" y="1047"/>
                  </a:lnTo>
                  <a:lnTo>
                    <a:pt x="1231" y="1047"/>
                  </a:lnTo>
                  <a:lnTo>
                    <a:pt x="1231" y="1047"/>
                  </a:lnTo>
                  <a:lnTo>
                    <a:pt x="1231" y="1047"/>
                  </a:lnTo>
                  <a:lnTo>
                    <a:pt x="1231" y="1047"/>
                  </a:lnTo>
                  <a:lnTo>
                    <a:pt x="1231" y="1047"/>
                  </a:lnTo>
                  <a:lnTo>
                    <a:pt x="1231" y="1047"/>
                  </a:lnTo>
                  <a:lnTo>
                    <a:pt x="1231" y="1047"/>
                  </a:lnTo>
                  <a:lnTo>
                    <a:pt x="1231" y="1026"/>
                  </a:lnTo>
                  <a:lnTo>
                    <a:pt x="1231" y="1026"/>
                  </a:lnTo>
                  <a:lnTo>
                    <a:pt x="1231" y="1026"/>
                  </a:lnTo>
                  <a:lnTo>
                    <a:pt x="1210" y="1026"/>
                  </a:lnTo>
                  <a:lnTo>
                    <a:pt x="1210" y="1005"/>
                  </a:lnTo>
                  <a:lnTo>
                    <a:pt x="1210" y="1005"/>
                  </a:lnTo>
                  <a:lnTo>
                    <a:pt x="1210" y="1005"/>
                  </a:lnTo>
                  <a:lnTo>
                    <a:pt x="1210" y="1005"/>
                  </a:lnTo>
                  <a:lnTo>
                    <a:pt x="1210" y="985"/>
                  </a:lnTo>
                  <a:lnTo>
                    <a:pt x="1210" y="985"/>
                  </a:lnTo>
                  <a:lnTo>
                    <a:pt x="1210" y="985"/>
                  </a:lnTo>
                  <a:lnTo>
                    <a:pt x="1189" y="985"/>
                  </a:lnTo>
                  <a:lnTo>
                    <a:pt x="1189" y="965"/>
                  </a:lnTo>
                  <a:lnTo>
                    <a:pt x="1189" y="965"/>
                  </a:lnTo>
                  <a:lnTo>
                    <a:pt x="1189" y="944"/>
                  </a:lnTo>
                  <a:lnTo>
                    <a:pt x="1189" y="944"/>
                  </a:lnTo>
                  <a:lnTo>
                    <a:pt x="1189" y="923"/>
                  </a:lnTo>
                  <a:lnTo>
                    <a:pt x="1189" y="903"/>
                  </a:lnTo>
                  <a:lnTo>
                    <a:pt x="1189" y="903"/>
                  </a:lnTo>
                  <a:lnTo>
                    <a:pt x="1189" y="903"/>
                  </a:lnTo>
                  <a:lnTo>
                    <a:pt x="1189" y="903"/>
                  </a:lnTo>
                  <a:lnTo>
                    <a:pt x="1189" y="903"/>
                  </a:lnTo>
                  <a:lnTo>
                    <a:pt x="1189" y="883"/>
                  </a:lnTo>
                  <a:lnTo>
                    <a:pt x="1189" y="883"/>
                  </a:lnTo>
                  <a:lnTo>
                    <a:pt x="1189" y="861"/>
                  </a:lnTo>
                  <a:lnTo>
                    <a:pt x="1210" y="861"/>
                  </a:lnTo>
                  <a:lnTo>
                    <a:pt x="1210" y="861"/>
                  </a:lnTo>
                  <a:lnTo>
                    <a:pt x="1210" y="861"/>
                  </a:lnTo>
                  <a:lnTo>
                    <a:pt x="1231" y="861"/>
                  </a:lnTo>
                  <a:lnTo>
                    <a:pt x="1231" y="861"/>
                  </a:lnTo>
                  <a:lnTo>
                    <a:pt x="1231" y="841"/>
                  </a:lnTo>
                  <a:lnTo>
                    <a:pt x="1231" y="841"/>
                  </a:lnTo>
                  <a:lnTo>
                    <a:pt x="1231" y="841"/>
                  </a:lnTo>
                  <a:lnTo>
                    <a:pt x="1251" y="841"/>
                  </a:lnTo>
                  <a:lnTo>
                    <a:pt x="1251" y="841"/>
                  </a:lnTo>
                  <a:lnTo>
                    <a:pt x="1251" y="821"/>
                  </a:lnTo>
                  <a:lnTo>
                    <a:pt x="1251" y="821"/>
                  </a:lnTo>
                  <a:lnTo>
                    <a:pt x="1251" y="821"/>
                  </a:lnTo>
                  <a:lnTo>
                    <a:pt x="1251" y="821"/>
                  </a:lnTo>
                  <a:lnTo>
                    <a:pt x="1251" y="800"/>
                  </a:lnTo>
                  <a:lnTo>
                    <a:pt x="1251" y="800"/>
                  </a:lnTo>
                  <a:lnTo>
                    <a:pt x="1251" y="800"/>
                  </a:lnTo>
                  <a:lnTo>
                    <a:pt x="1251" y="800"/>
                  </a:lnTo>
                  <a:lnTo>
                    <a:pt x="1251" y="800"/>
                  </a:lnTo>
                  <a:lnTo>
                    <a:pt x="1251" y="779"/>
                  </a:lnTo>
                  <a:lnTo>
                    <a:pt x="1251" y="779"/>
                  </a:lnTo>
                  <a:lnTo>
                    <a:pt x="1251" y="779"/>
                  </a:lnTo>
                  <a:lnTo>
                    <a:pt x="1251" y="779"/>
                  </a:lnTo>
                  <a:lnTo>
                    <a:pt x="1251" y="759"/>
                  </a:lnTo>
                  <a:lnTo>
                    <a:pt x="1271" y="759"/>
                  </a:lnTo>
                  <a:lnTo>
                    <a:pt x="1271" y="759"/>
                  </a:lnTo>
                  <a:lnTo>
                    <a:pt x="1271" y="759"/>
                  </a:lnTo>
                  <a:lnTo>
                    <a:pt x="1271" y="739"/>
                  </a:lnTo>
                  <a:lnTo>
                    <a:pt x="1251" y="718"/>
                  </a:lnTo>
                  <a:lnTo>
                    <a:pt x="1251" y="718"/>
                  </a:lnTo>
                  <a:lnTo>
                    <a:pt x="1251" y="718"/>
                  </a:lnTo>
                  <a:lnTo>
                    <a:pt x="1231" y="718"/>
                  </a:lnTo>
                  <a:lnTo>
                    <a:pt x="1210" y="718"/>
                  </a:lnTo>
                  <a:lnTo>
                    <a:pt x="1210" y="697"/>
                  </a:lnTo>
                  <a:lnTo>
                    <a:pt x="1210" y="697"/>
                  </a:lnTo>
                  <a:lnTo>
                    <a:pt x="1189" y="697"/>
                  </a:lnTo>
                  <a:lnTo>
                    <a:pt x="1189" y="677"/>
                  </a:lnTo>
                  <a:lnTo>
                    <a:pt x="1189" y="677"/>
                  </a:lnTo>
                  <a:lnTo>
                    <a:pt x="1189" y="677"/>
                  </a:lnTo>
                  <a:lnTo>
                    <a:pt x="1189" y="677"/>
                  </a:lnTo>
                  <a:lnTo>
                    <a:pt x="1189" y="657"/>
                  </a:lnTo>
                  <a:lnTo>
                    <a:pt x="1189" y="657"/>
                  </a:lnTo>
                  <a:lnTo>
                    <a:pt x="1189" y="657"/>
                  </a:lnTo>
                  <a:lnTo>
                    <a:pt x="1189" y="657"/>
                  </a:lnTo>
                  <a:lnTo>
                    <a:pt x="1189" y="657"/>
                  </a:lnTo>
                  <a:lnTo>
                    <a:pt x="1189" y="657"/>
                  </a:lnTo>
                  <a:lnTo>
                    <a:pt x="1210" y="636"/>
                  </a:lnTo>
                  <a:lnTo>
                    <a:pt x="1210" y="636"/>
                  </a:lnTo>
                  <a:lnTo>
                    <a:pt x="1210" y="636"/>
                  </a:lnTo>
                  <a:lnTo>
                    <a:pt x="1210" y="636"/>
                  </a:lnTo>
                  <a:lnTo>
                    <a:pt x="1210" y="615"/>
                  </a:lnTo>
                  <a:lnTo>
                    <a:pt x="1210" y="615"/>
                  </a:lnTo>
                  <a:lnTo>
                    <a:pt x="1231" y="615"/>
                  </a:lnTo>
                  <a:lnTo>
                    <a:pt x="1231" y="615"/>
                  </a:lnTo>
                  <a:lnTo>
                    <a:pt x="1231" y="615"/>
                  </a:lnTo>
                  <a:lnTo>
                    <a:pt x="1251" y="615"/>
                  </a:lnTo>
                  <a:lnTo>
                    <a:pt x="1251" y="615"/>
                  </a:lnTo>
                  <a:lnTo>
                    <a:pt x="1251" y="615"/>
                  </a:lnTo>
                  <a:lnTo>
                    <a:pt x="1271" y="615"/>
                  </a:lnTo>
                  <a:lnTo>
                    <a:pt x="1271" y="615"/>
                  </a:lnTo>
                  <a:lnTo>
                    <a:pt x="1271" y="595"/>
                  </a:lnTo>
                  <a:lnTo>
                    <a:pt x="1251" y="595"/>
                  </a:lnTo>
                  <a:lnTo>
                    <a:pt x="1251" y="575"/>
                  </a:lnTo>
                  <a:lnTo>
                    <a:pt x="1231" y="575"/>
                  </a:lnTo>
                  <a:lnTo>
                    <a:pt x="1210" y="575"/>
                  </a:lnTo>
                  <a:lnTo>
                    <a:pt x="1210" y="575"/>
                  </a:lnTo>
                  <a:lnTo>
                    <a:pt x="1169" y="554"/>
                  </a:lnTo>
                  <a:lnTo>
                    <a:pt x="1169" y="554"/>
                  </a:lnTo>
                  <a:lnTo>
                    <a:pt x="1169" y="554"/>
                  </a:lnTo>
                  <a:lnTo>
                    <a:pt x="1148" y="554"/>
                  </a:lnTo>
                  <a:lnTo>
                    <a:pt x="1148" y="554"/>
                  </a:lnTo>
                  <a:lnTo>
                    <a:pt x="1148" y="575"/>
                  </a:lnTo>
                  <a:lnTo>
                    <a:pt x="1148" y="575"/>
                  </a:lnTo>
                  <a:lnTo>
                    <a:pt x="1127" y="575"/>
                  </a:lnTo>
                  <a:lnTo>
                    <a:pt x="1127" y="575"/>
                  </a:lnTo>
                  <a:lnTo>
                    <a:pt x="1127" y="595"/>
                  </a:lnTo>
                  <a:lnTo>
                    <a:pt x="1087" y="657"/>
                  </a:lnTo>
                  <a:lnTo>
                    <a:pt x="1087" y="657"/>
                  </a:lnTo>
                  <a:lnTo>
                    <a:pt x="1087" y="657"/>
                  </a:lnTo>
                  <a:lnTo>
                    <a:pt x="1066" y="657"/>
                  </a:lnTo>
                  <a:lnTo>
                    <a:pt x="1066" y="657"/>
                  </a:lnTo>
                  <a:lnTo>
                    <a:pt x="1066" y="657"/>
                  </a:lnTo>
                  <a:lnTo>
                    <a:pt x="1066" y="636"/>
                  </a:lnTo>
                  <a:lnTo>
                    <a:pt x="1045" y="636"/>
                  </a:lnTo>
                  <a:lnTo>
                    <a:pt x="1045" y="636"/>
                  </a:lnTo>
                  <a:lnTo>
                    <a:pt x="1045" y="636"/>
                  </a:lnTo>
                  <a:lnTo>
                    <a:pt x="1045" y="636"/>
                  </a:lnTo>
                  <a:lnTo>
                    <a:pt x="1045" y="636"/>
                  </a:lnTo>
                  <a:lnTo>
                    <a:pt x="1045" y="636"/>
                  </a:lnTo>
                  <a:lnTo>
                    <a:pt x="1045" y="615"/>
                  </a:lnTo>
                  <a:lnTo>
                    <a:pt x="1025" y="595"/>
                  </a:lnTo>
                  <a:lnTo>
                    <a:pt x="1025" y="595"/>
                  </a:lnTo>
                  <a:lnTo>
                    <a:pt x="1025" y="595"/>
                  </a:lnTo>
                  <a:lnTo>
                    <a:pt x="984" y="595"/>
                  </a:lnTo>
                  <a:lnTo>
                    <a:pt x="984" y="595"/>
                  </a:lnTo>
                  <a:lnTo>
                    <a:pt x="984" y="595"/>
                  </a:lnTo>
                  <a:lnTo>
                    <a:pt x="963" y="595"/>
                  </a:lnTo>
                  <a:lnTo>
                    <a:pt x="943" y="595"/>
                  </a:lnTo>
                  <a:lnTo>
                    <a:pt x="943" y="595"/>
                  </a:lnTo>
                  <a:lnTo>
                    <a:pt x="923" y="595"/>
                  </a:lnTo>
                  <a:lnTo>
                    <a:pt x="902" y="595"/>
                  </a:lnTo>
                  <a:lnTo>
                    <a:pt x="902" y="575"/>
                  </a:lnTo>
                  <a:lnTo>
                    <a:pt x="902" y="575"/>
                  </a:lnTo>
                  <a:lnTo>
                    <a:pt x="902" y="575"/>
                  </a:lnTo>
                  <a:lnTo>
                    <a:pt x="881" y="554"/>
                  </a:lnTo>
                  <a:lnTo>
                    <a:pt x="881" y="554"/>
                  </a:lnTo>
                  <a:lnTo>
                    <a:pt x="861" y="575"/>
                  </a:lnTo>
                  <a:lnTo>
                    <a:pt x="841" y="575"/>
                  </a:lnTo>
                  <a:lnTo>
                    <a:pt x="841" y="575"/>
                  </a:lnTo>
                  <a:lnTo>
                    <a:pt x="820" y="554"/>
                  </a:lnTo>
                  <a:lnTo>
                    <a:pt x="820" y="554"/>
                  </a:lnTo>
                  <a:lnTo>
                    <a:pt x="820" y="554"/>
                  </a:lnTo>
                  <a:lnTo>
                    <a:pt x="820" y="554"/>
                  </a:lnTo>
                  <a:lnTo>
                    <a:pt x="820" y="554"/>
                  </a:lnTo>
                  <a:lnTo>
                    <a:pt x="820" y="533"/>
                  </a:lnTo>
                  <a:lnTo>
                    <a:pt x="820" y="533"/>
                  </a:lnTo>
                  <a:lnTo>
                    <a:pt x="820" y="533"/>
                  </a:lnTo>
                  <a:lnTo>
                    <a:pt x="820" y="533"/>
                  </a:lnTo>
                  <a:lnTo>
                    <a:pt x="841" y="533"/>
                  </a:lnTo>
                  <a:lnTo>
                    <a:pt x="861" y="533"/>
                  </a:lnTo>
                  <a:lnTo>
                    <a:pt x="861" y="513"/>
                  </a:lnTo>
                  <a:lnTo>
                    <a:pt x="861" y="513"/>
                  </a:lnTo>
                  <a:lnTo>
                    <a:pt x="861" y="513"/>
                  </a:lnTo>
                  <a:lnTo>
                    <a:pt x="861" y="493"/>
                  </a:lnTo>
                  <a:lnTo>
                    <a:pt x="861" y="493"/>
                  </a:lnTo>
                  <a:lnTo>
                    <a:pt x="841" y="493"/>
                  </a:lnTo>
                  <a:lnTo>
                    <a:pt x="841" y="493"/>
                  </a:lnTo>
                  <a:lnTo>
                    <a:pt x="820" y="493"/>
                  </a:lnTo>
                  <a:lnTo>
                    <a:pt x="820" y="493"/>
                  </a:lnTo>
                  <a:lnTo>
                    <a:pt x="820" y="493"/>
                  </a:lnTo>
                  <a:lnTo>
                    <a:pt x="820" y="472"/>
                  </a:lnTo>
                  <a:lnTo>
                    <a:pt x="820" y="472"/>
                  </a:lnTo>
                  <a:lnTo>
                    <a:pt x="820" y="472"/>
                  </a:lnTo>
                  <a:lnTo>
                    <a:pt x="799" y="472"/>
                  </a:lnTo>
                  <a:lnTo>
                    <a:pt x="799" y="472"/>
                  </a:lnTo>
                  <a:lnTo>
                    <a:pt x="799" y="472"/>
                  </a:lnTo>
                  <a:lnTo>
                    <a:pt x="799" y="472"/>
                  </a:lnTo>
                  <a:lnTo>
                    <a:pt x="820" y="472"/>
                  </a:lnTo>
                  <a:lnTo>
                    <a:pt x="820" y="472"/>
                  </a:lnTo>
                  <a:lnTo>
                    <a:pt x="820" y="472"/>
                  </a:lnTo>
                  <a:lnTo>
                    <a:pt x="820" y="451"/>
                  </a:lnTo>
                  <a:lnTo>
                    <a:pt x="820" y="451"/>
                  </a:lnTo>
                  <a:lnTo>
                    <a:pt x="820" y="451"/>
                  </a:lnTo>
                  <a:lnTo>
                    <a:pt x="820" y="451"/>
                  </a:lnTo>
                  <a:lnTo>
                    <a:pt x="820" y="451"/>
                  </a:lnTo>
                  <a:lnTo>
                    <a:pt x="841" y="451"/>
                  </a:lnTo>
                  <a:lnTo>
                    <a:pt x="841" y="431"/>
                  </a:lnTo>
                  <a:lnTo>
                    <a:pt x="841" y="431"/>
                  </a:lnTo>
                  <a:lnTo>
                    <a:pt x="841" y="431"/>
                  </a:lnTo>
                  <a:lnTo>
                    <a:pt x="841" y="431"/>
                  </a:lnTo>
                  <a:lnTo>
                    <a:pt x="820" y="431"/>
                  </a:lnTo>
                  <a:lnTo>
                    <a:pt x="841" y="431"/>
                  </a:lnTo>
                  <a:lnTo>
                    <a:pt x="841" y="431"/>
                  </a:lnTo>
                  <a:lnTo>
                    <a:pt x="841" y="431"/>
                  </a:lnTo>
                  <a:lnTo>
                    <a:pt x="841" y="431"/>
                  </a:lnTo>
                  <a:lnTo>
                    <a:pt x="841" y="411"/>
                  </a:lnTo>
                  <a:lnTo>
                    <a:pt x="841" y="411"/>
                  </a:lnTo>
                  <a:lnTo>
                    <a:pt x="841" y="411"/>
                  </a:lnTo>
                  <a:lnTo>
                    <a:pt x="841" y="411"/>
                  </a:lnTo>
                  <a:lnTo>
                    <a:pt x="841" y="390"/>
                  </a:lnTo>
                  <a:lnTo>
                    <a:pt x="820" y="390"/>
                  </a:lnTo>
                  <a:lnTo>
                    <a:pt x="820" y="390"/>
                  </a:lnTo>
                  <a:lnTo>
                    <a:pt x="779" y="369"/>
                  </a:lnTo>
                  <a:lnTo>
                    <a:pt x="759" y="390"/>
                  </a:lnTo>
                  <a:lnTo>
                    <a:pt x="759" y="369"/>
                  </a:lnTo>
                  <a:lnTo>
                    <a:pt x="759" y="369"/>
                  </a:lnTo>
                  <a:lnTo>
                    <a:pt x="738" y="369"/>
                  </a:lnTo>
                  <a:lnTo>
                    <a:pt x="738" y="349"/>
                  </a:lnTo>
                  <a:lnTo>
                    <a:pt x="717" y="349"/>
                  </a:lnTo>
                  <a:lnTo>
                    <a:pt x="717" y="349"/>
                  </a:lnTo>
                  <a:lnTo>
                    <a:pt x="717" y="349"/>
                  </a:lnTo>
                  <a:lnTo>
                    <a:pt x="717" y="349"/>
                  </a:lnTo>
                  <a:lnTo>
                    <a:pt x="717" y="349"/>
                  </a:lnTo>
                  <a:lnTo>
                    <a:pt x="717" y="349"/>
                  </a:lnTo>
                  <a:lnTo>
                    <a:pt x="697" y="349"/>
                  </a:lnTo>
                  <a:lnTo>
                    <a:pt x="697" y="349"/>
                  </a:lnTo>
                  <a:lnTo>
                    <a:pt x="677" y="349"/>
                  </a:lnTo>
                  <a:lnTo>
                    <a:pt x="677" y="349"/>
                  </a:lnTo>
                  <a:lnTo>
                    <a:pt x="677" y="349"/>
                  </a:lnTo>
                  <a:lnTo>
                    <a:pt x="656" y="329"/>
                  </a:lnTo>
                  <a:lnTo>
                    <a:pt x="635" y="308"/>
                  </a:lnTo>
                  <a:lnTo>
                    <a:pt x="615" y="287"/>
                  </a:lnTo>
                  <a:lnTo>
                    <a:pt x="615" y="287"/>
                  </a:lnTo>
                  <a:lnTo>
                    <a:pt x="615" y="287"/>
                  </a:lnTo>
                  <a:lnTo>
                    <a:pt x="615" y="287"/>
                  </a:lnTo>
                  <a:lnTo>
                    <a:pt x="594" y="287"/>
                  </a:lnTo>
                  <a:lnTo>
                    <a:pt x="594" y="287"/>
                  </a:lnTo>
                  <a:lnTo>
                    <a:pt x="594" y="267"/>
                  </a:lnTo>
                  <a:lnTo>
                    <a:pt x="615" y="267"/>
                  </a:lnTo>
                  <a:lnTo>
                    <a:pt x="615" y="267"/>
                  </a:lnTo>
                  <a:lnTo>
                    <a:pt x="594" y="246"/>
                  </a:lnTo>
                  <a:lnTo>
                    <a:pt x="594" y="246"/>
                  </a:lnTo>
                  <a:lnTo>
                    <a:pt x="594" y="226"/>
                  </a:lnTo>
                  <a:lnTo>
                    <a:pt x="594" y="226"/>
                  </a:lnTo>
                  <a:lnTo>
                    <a:pt x="594" y="205"/>
                  </a:lnTo>
                  <a:lnTo>
                    <a:pt x="594" y="205"/>
                  </a:lnTo>
                  <a:lnTo>
                    <a:pt x="594" y="205"/>
                  </a:lnTo>
                  <a:lnTo>
                    <a:pt x="594" y="185"/>
                  </a:lnTo>
                  <a:lnTo>
                    <a:pt x="594" y="164"/>
                  </a:lnTo>
                  <a:lnTo>
                    <a:pt x="594" y="164"/>
                  </a:lnTo>
                  <a:lnTo>
                    <a:pt x="594" y="164"/>
                  </a:lnTo>
                  <a:lnTo>
                    <a:pt x="594" y="164"/>
                  </a:lnTo>
                  <a:lnTo>
                    <a:pt x="594" y="164"/>
                  </a:lnTo>
                  <a:lnTo>
                    <a:pt x="574" y="164"/>
                  </a:lnTo>
                  <a:lnTo>
                    <a:pt x="574" y="164"/>
                  </a:lnTo>
                  <a:lnTo>
                    <a:pt x="574" y="164"/>
                  </a:lnTo>
                  <a:lnTo>
                    <a:pt x="574" y="164"/>
                  </a:lnTo>
                  <a:lnTo>
                    <a:pt x="574" y="185"/>
                  </a:lnTo>
                  <a:lnTo>
                    <a:pt x="574" y="185"/>
                  </a:lnTo>
                  <a:lnTo>
                    <a:pt x="553" y="164"/>
                  </a:lnTo>
                  <a:lnTo>
                    <a:pt x="553" y="164"/>
                  </a:lnTo>
                  <a:lnTo>
                    <a:pt x="553" y="164"/>
                  </a:lnTo>
                  <a:lnTo>
                    <a:pt x="553" y="144"/>
                  </a:lnTo>
                  <a:lnTo>
                    <a:pt x="553" y="144"/>
                  </a:lnTo>
                  <a:lnTo>
                    <a:pt x="553" y="144"/>
                  </a:lnTo>
                  <a:lnTo>
                    <a:pt x="553" y="144"/>
                  </a:lnTo>
                  <a:lnTo>
                    <a:pt x="553" y="144"/>
                  </a:lnTo>
                  <a:lnTo>
                    <a:pt x="533" y="144"/>
                  </a:lnTo>
                  <a:lnTo>
                    <a:pt x="533" y="123"/>
                  </a:lnTo>
                  <a:lnTo>
                    <a:pt x="533" y="123"/>
                  </a:lnTo>
                  <a:lnTo>
                    <a:pt x="512" y="103"/>
                  </a:lnTo>
                  <a:lnTo>
                    <a:pt x="512" y="103"/>
                  </a:lnTo>
                  <a:lnTo>
                    <a:pt x="512" y="103"/>
                  </a:lnTo>
                  <a:lnTo>
                    <a:pt x="492" y="103"/>
                  </a:lnTo>
                  <a:lnTo>
                    <a:pt x="492" y="103"/>
                  </a:lnTo>
                  <a:lnTo>
                    <a:pt x="471" y="82"/>
                  </a:lnTo>
                  <a:lnTo>
                    <a:pt x="471" y="82"/>
                  </a:lnTo>
                  <a:lnTo>
                    <a:pt x="451" y="82"/>
                  </a:lnTo>
                  <a:lnTo>
                    <a:pt x="451" y="82"/>
                  </a:lnTo>
                  <a:lnTo>
                    <a:pt x="451" y="82"/>
                  </a:lnTo>
                  <a:lnTo>
                    <a:pt x="430" y="62"/>
                  </a:lnTo>
                  <a:lnTo>
                    <a:pt x="430" y="41"/>
                  </a:lnTo>
                  <a:lnTo>
                    <a:pt x="410" y="21"/>
                  </a:lnTo>
                  <a:lnTo>
                    <a:pt x="389" y="21"/>
                  </a:lnTo>
                  <a:lnTo>
                    <a:pt x="389" y="21"/>
                  </a:lnTo>
                  <a:lnTo>
                    <a:pt x="369" y="21"/>
                  </a:lnTo>
                  <a:lnTo>
                    <a:pt x="369" y="21"/>
                  </a:lnTo>
                  <a:lnTo>
                    <a:pt x="369" y="21"/>
                  </a:lnTo>
                  <a:lnTo>
                    <a:pt x="369" y="21"/>
                  </a:lnTo>
                  <a:lnTo>
                    <a:pt x="369" y="0"/>
                  </a:lnTo>
                  <a:lnTo>
                    <a:pt x="369" y="0"/>
                  </a:lnTo>
                  <a:lnTo>
                    <a:pt x="369" y="0"/>
                  </a:lnTo>
                  <a:lnTo>
                    <a:pt x="348" y="21"/>
                  </a:lnTo>
                  <a:lnTo>
                    <a:pt x="348" y="21"/>
                  </a:lnTo>
                  <a:lnTo>
                    <a:pt x="328" y="21"/>
                  </a:lnTo>
                  <a:lnTo>
                    <a:pt x="307" y="21"/>
                  </a:lnTo>
                  <a:lnTo>
                    <a:pt x="307" y="21"/>
                  </a:lnTo>
                  <a:lnTo>
                    <a:pt x="287" y="21"/>
                  </a:lnTo>
                  <a:lnTo>
                    <a:pt x="266" y="21"/>
                  </a:lnTo>
                  <a:lnTo>
                    <a:pt x="266" y="21"/>
                  </a:lnTo>
                  <a:lnTo>
                    <a:pt x="246" y="21"/>
                  </a:lnTo>
                  <a:lnTo>
                    <a:pt x="246" y="21"/>
                  </a:lnTo>
                  <a:lnTo>
                    <a:pt x="225" y="21"/>
                  </a:lnTo>
                  <a:lnTo>
                    <a:pt x="225" y="21"/>
                  </a:lnTo>
                  <a:lnTo>
                    <a:pt x="205" y="21"/>
                  </a:lnTo>
                  <a:lnTo>
                    <a:pt x="205" y="21"/>
                  </a:lnTo>
                  <a:lnTo>
                    <a:pt x="184" y="21"/>
                  </a:lnTo>
                  <a:lnTo>
                    <a:pt x="184" y="21"/>
                  </a:lnTo>
                  <a:lnTo>
                    <a:pt x="184" y="41"/>
                  </a:lnTo>
                  <a:lnTo>
                    <a:pt x="184" y="41"/>
                  </a:lnTo>
                  <a:lnTo>
                    <a:pt x="184" y="41"/>
                  </a:lnTo>
                  <a:lnTo>
                    <a:pt x="184" y="41"/>
                  </a:lnTo>
                  <a:lnTo>
                    <a:pt x="184" y="41"/>
                  </a:lnTo>
                  <a:lnTo>
                    <a:pt x="163" y="62"/>
                  </a:lnTo>
                  <a:lnTo>
                    <a:pt x="163" y="62"/>
                  </a:lnTo>
                  <a:lnTo>
                    <a:pt x="163" y="62"/>
                  </a:lnTo>
                  <a:lnTo>
                    <a:pt x="163" y="62"/>
                  </a:lnTo>
                  <a:lnTo>
                    <a:pt x="163" y="62"/>
                  </a:lnTo>
                  <a:lnTo>
                    <a:pt x="163" y="62"/>
                  </a:lnTo>
                  <a:lnTo>
                    <a:pt x="163" y="62"/>
                  </a:lnTo>
                  <a:lnTo>
                    <a:pt x="163" y="82"/>
                  </a:lnTo>
                  <a:lnTo>
                    <a:pt x="143" y="82"/>
                  </a:lnTo>
                  <a:lnTo>
                    <a:pt x="143" y="82"/>
                  </a:lnTo>
                  <a:lnTo>
                    <a:pt x="143" y="82"/>
                  </a:lnTo>
                  <a:lnTo>
                    <a:pt x="143" y="82"/>
                  </a:lnTo>
                  <a:lnTo>
                    <a:pt x="123" y="82"/>
                  </a:lnTo>
                  <a:lnTo>
                    <a:pt x="123" y="82"/>
                  </a:lnTo>
                  <a:lnTo>
                    <a:pt x="123" y="103"/>
                  </a:lnTo>
                  <a:lnTo>
                    <a:pt x="123" y="103"/>
                  </a:lnTo>
                  <a:lnTo>
                    <a:pt x="123" y="103"/>
                  </a:lnTo>
                  <a:lnTo>
                    <a:pt x="123" y="103"/>
                  </a:lnTo>
                  <a:lnTo>
                    <a:pt x="123" y="103"/>
                  </a:lnTo>
                  <a:lnTo>
                    <a:pt x="102" y="123"/>
                  </a:lnTo>
                  <a:lnTo>
                    <a:pt x="81" y="123"/>
                  </a:lnTo>
                  <a:lnTo>
                    <a:pt x="61" y="103"/>
                  </a:lnTo>
                  <a:lnTo>
                    <a:pt x="61" y="103"/>
                  </a:lnTo>
                  <a:lnTo>
                    <a:pt x="61" y="103"/>
                  </a:lnTo>
                  <a:lnTo>
                    <a:pt x="61" y="103"/>
                  </a:lnTo>
                  <a:lnTo>
                    <a:pt x="61" y="103"/>
                  </a:lnTo>
                  <a:lnTo>
                    <a:pt x="40" y="123"/>
                  </a:lnTo>
                  <a:lnTo>
                    <a:pt x="40" y="123"/>
                  </a:lnTo>
                  <a:lnTo>
                    <a:pt x="40" y="123"/>
                  </a:lnTo>
                  <a:lnTo>
                    <a:pt x="40" y="123"/>
                  </a:lnTo>
                  <a:lnTo>
                    <a:pt x="20" y="144"/>
                  </a:lnTo>
                  <a:lnTo>
                    <a:pt x="20" y="144"/>
                  </a:lnTo>
                  <a:lnTo>
                    <a:pt x="20" y="144"/>
                  </a:lnTo>
                  <a:lnTo>
                    <a:pt x="20" y="144"/>
                  </a:lnTo>
                  <a:lnTo>
                    <a:pt x="40" y="144"/>
                  </a:lnTo>
                  <a:lnTo>
                    <a:pt x="40" y="144"/>
                  </a:lnTo>
                  <a:lnTo>
                    <a:pt x="40" y="144"/>
                  </a:lnTo>
                  <a:lnTo>
                    <a:pt x="20" y="144"/>
                  </a:lnTo>
                  <a:lnTo>
                    <a:pt x="20" y="144"/>
                  </a:lnTo>
                  <a:lnTo>
                    <a:pt x="0" y="144"/>
                  </a:lnTo>
                  <a:lnTo>
                    <a:pt x="0" y="144"/>
                  </a:lnTo>
                  <a:lnTo>
                    <a:pt x="0" y="164"/>
                  </a:lnTo>
                  <a:lnTo>
                    <a:pt x="0" y="164"/>
                  </a:lnTo>
                  <a:lnTo>
                    <a:pt x="0" y="164"/>
                  </a:lnTo>
                  <a:lnTo>
                    <a:pt x="0" y="164"/>
                  </a:lnTo>
                  <a:lnTo>
                    <a:pt x="0" y="164"/>
                  </a:lnTo>
                  <a:lnTo>
                    <a:pt x="0" y="164"/>
                  </a:lnTo>
                  <a:lnTo>
                    <a:pt x="0" y="185"/>
                  </a:lnTo>
                  <a:lnTo>
                    <a:pt x="0" y="185"/>
                  </a:lnTo>
                  <a:lnTo>
                    <a:pt x="0" y="185"/>
                  </a:lnTo>
                  <a:lnTo>
                    <a:pt x="0" y="185"/>
                  </a:lnTo>
                  <a:lnTo>
                    <a:pt x="0" y="185"/>
                  </a:lnTo>
                  <a:lnTo>
                    <a:pt x="0" y="205"/>
                  </a:lnTo>
                  <a:lnTo>
                    <a:pt x="0" y="205"/>
                  </a:lnTo>
                  <a:lnTo>
                    <a:pt x="0" y="205"/>
                  </a:lnTo>
                  <a:lnTo>
                    <a:pt x="0" y="205"/>
                  </a:lnTo>
                  <a:lnTo>
                    <a:pt x="0" y="205"/>
                  </a:lnTo>
                  <a:lnTo>
                    <a:pt x="20" y="226"/>
                  </a:lnTo>
                  <a:lnTo>
                    <a:pt x="20" y="226"/>
                  </a:lnTo>
                  <a:lnTo>
                    <a:pt x="20" y="246"/>
                  </a:lnTo>
                  <a:lnTo>
                    <a:pt x="20" y="246"/>
                  </a:lnTo>
                  <a:lnTo>
                    <a:pt x="20" y="246"/>
                  </a:lnTo>
                  <a:lnTo>
                    <a:pt x="20" y="246"/>
                  </a:lnTo>
                  <a:lnTo>
                    <a:pt x="40" y="246"/>
                  </a:lnTo>
                  <a:lnTo>
                    <a:pt x="40" y="267"/>
                  </a:lnTo>
                  <a:lnTo>
                    <a:pt x="40" y="267"/>
                  </a:lnTo>
                  <a:lnTo>
                    <a:pt x="20" y="267"/>
                  </a:lnTo>
                  <a:lnTo>
                    <a:pt x="20" y="287"/>
                  </a:lnTo>
                  <a:lnTo>
                    <a:pt x="20" y="287"/>
                  </a:lnTo>
                  <a:lnTo>
                    <a:pt x="20" y="287"/>
                  </a:lnTo>
                  <a:lnTo>
                    <a:pt x="20" y="308"/>
                  </a:lnTo>
                  <a:lnTo>
                    <a:pt x="20" y="308"/>
                  </a:lnTo>
                  <a:lnTo>
                    <a:pt x="20" y="308"/>
                  </a:lnTo>
                  <a:lnTo>
                    <a:pt x="20" y="308"/>
                  </a:lnTo>
                  <a:lnTo>
                    <a:pt x="40" y="308"/>
                  </a:lnTo>
                  <a:lnTo>
                    <a:pt x="40" y="308"/>
                  </a:lnTo>
                  <a:lnTo>
                    <a:pt x="40" y="308"/>
                  </a:lnTo>
                  <a:lnTo>
                    <a:pt x="40" y="308"/>
                  </a:lnTo>
                  <a:lnTo>
                    <a:pt x="40" y="308"/>
                  </a:lnTo>
                  <a:lnTo>
                    <a:pt x="61" y="308"/>
                  </a:lnTo>
                  <a:lnTo>
                    <a:pt x="61" y="308"/>
                  </a:lnTo>
                  <a:lnTo>
                    <a:pt x="61" y="308"/>
                  </a:lnTo>
                  <a:lnTo>
                    <a:pt x="61" y="308"/>
                  </a:lnTo>
                  <a:lnTo>
                    <a:pt x="61" y="308"/>
                  </a:lnTo>
                  <a:lnTo>
                    <a:pt x="61" y="308"/>
                  </a:lnTo>
                  <a:lnTo>
                    <a:pt x="61" y="308"/>
                  </a:lnTo>
                  <a:lnTo>
                    <a:pt x="81" y="308"/>
                  </a:lnTo>
                  <a:lnTo>
                    <a:pt x="81" y="308"/>
                  </a:lnTo>
                  <a:lnTo>
                    <a:pt x="81" y="308"/>
                  </a:lnTo>
                  <a:lnTo>
                    <a:pt x="81" y="329"/>
                  </a:lnTo>
                  <a:lnTo>
                    <a:pt x="81" y="329"/>
                  </a:lnTo>
                  <a:lnTo>
                    <a:pt x="61" y="329"/>
                  </a:lnTo>
                  <a:lnTo>
                    <a:pt x="61" y="329"/>
                  </a:lnTo>
                  <a:lnTo>
                    <a:pt x="61" y="349"/>
                  </a:lnTo>
                  <a:lnTo>
                    <a:pt x="61" y="349"/>
                  </a:lnTo>
                  <a:lnTo>
                    <a:pt x="61" y="349"/>
                  </a:lnTo>
                  <a:lnTo>
                    <a:pt x="61" y="369"/>
                  </a:lnTo>
                  <a:lnTo>
                    <a:pt x="61" y="369"/>
                  </a:lnTo>
                  <a:lnTo>
                    <a:pt x="61" y="369"/>
                  </a:lnTo>
                  <a:lnTo>
                    <a:pt x="40" y="369"/>
                  </a:lnTo>
                  <a:lnTo>
                    <a:pt x="61" y="390"/>
                  </a:lnTo>
                  <a:lnTo>
                    <a:pt x="61" y="390"/>
                  </a:lnTo>
                  <a:lnTo>
                    <a:pt x="61" y="390"/>
                  </a:lnTo>
                  <a:lnTo>
                    <a:pt x="61" y="390"/>
                  </a:lnTo>
                  <a:lnTo>
                    <a:pt x="81" y="390"/>
                  </a:lnTo>
                  <a:lnTo>
                    <a:pt x="81" y="390"/>
                  </a:lnTo>
                  <a:lnTo>
                    <a:pt x="81" y="390"/>
                  </a:lnTo>
                  <a:lnTo>
                    <a:pt x="81" y="411"/>
                  </a:lnTo>
                  <a:lnTo>
                    <a:pt x="81" y="411"/>
                  </a:lnTo>
                  <a:lnTo>
                    <a:pt x="102" y="411"/>
                  </a:lnTo>
                  <a:lnTo>
                    <a:pt x="102" y="431"/>
                  </a:lnTo>
                  <a:lnTo>
                    <a:pt x="184" y="431"/>
                  </a:lnTo>
                  <a:lnTo>
                    <a:pt x="184" y="431"/>
                  </a:lnTo>
                  <a:lnTo>
                    <a:pt x="184" y="451"/>
                  </a:lnTo>
                  <a:lnTo>
                    <a:pt x="184" y="451"/>
                  </a:lnTo>
                  <a:lnTo>
                    <a:pt x="184" y="451"/>
                  </a:lnTo>
                  <a:lnTo>
                    <a:pt x="184" y="472"/>
                  </a:lnTo>
                  <a:lnTo>
                    <a:pt x="184" y="472"/>
                  </a:lnTo>
                  <a:lnTo>
                    <a:pt x="163" y="472"/>
                  </a:lnTo>
                  <a:lnTo>
                    <a:pt x="163" y="472"/>
                  </a:lnTo>
                  <a:lnTo>
                    <a:pt x="163" y="472"/>
                  </a:lnTo>
                  <a:lnTo>
                    <a:pt x="163" y="472"/>
                  </a:lnTo>
                  <a:lnTo>
                    <a:pt x="143" y="472"/>
                  </a:lnTo>
                  <a:lnTo>
                    <a:pt x="143" y="472"/>
                  </a:lnTo>
                  <a:lnTo>
                    <a:pt x="143" y="472"/>
                  </a:lnTo>
                  <a:lnTo>
                    <a:pt x="143" y="472"/>
                  </a:lnTo>
                  <a:lnTo>
                    <a:pt x="143" y="472"/>
                  </a:lnTo>
                  <a:lnTo>
                    <a:pt x="123" y="472"/>
                  </a:lnTo>
                  <a:lnTo>
                    <a:pt x="123" y="472"/>
                  </a:lnTo>
                  <a:lnTo>
                    <a:pt x="123" y="472"/>
                  </a:lnTo>
                  <a:lnTo>
                    <a:pt x="123" y="472"/>
                  </a:lnTo>
                  <a:lnTo>
                    <a:pt x="102" y="451"/>
                  </a:lnTo>
                  <a:lnTo>
                    <a:pt x="102" y="472"/>
                  </a:lnTo>
                  <a:lnTo>
                    <a:pt x="102" y="472"/>
                  </a:lnTo>
                  <a:lnTo>
                    <a:pt x="102" y="472"/>
                  </a:lnTo>
                  <a:lnTo>
                    <a:pt x="102" y="493"/>
                  </a:lnTo>
                  <a:lnTo>
                    <a:pt x="102" y="493"/>
                  </a:lnTo>
                  <a:lnTo>
                    <a:pt x="81" y="493"/>
                  </a:lnTo>
                  <a:lnTo>
                    <a:pt x="81" y="493"/>
                  </a:lnTo>
                  <a:lnTo>
                    <a:pt x="81" y="493"/>
                  </a:lnTo>
                  <a:lnTo>
                    <a:pt x="81" y="493"/>
                  </a:lnTo>
                  <a:lnTo>
                    <a:pt x="81" y="493"/>
                  </a:lnTo>
                  <a:lnTo>
                    <a:pt x="81" y="513"/>
                  </a:lnTo>
                  <a:lnTo>
                    <a:pt x="102" y="513"/>
                  </a:lnTo>
                  <a:lnTo>
                    <a:pt x="102" y="513"/>
                  </a:lnTo>
                  <a:lnTo>
                    <a:pt x="102" y="513"/>
                  </a:lnTo>
                  <a:lnTo>
                    <a:pt x="102" y="533"/>
                  </a:lnTo>
                  <a:lnTo>
                    <a:pt x="102" y="533"/>
                  </a:lnTo>
                  <a:lnTo>
                    <a:pt x="102" y="554"/>
                  </a:lnTo>
                  <a:lnTo>
                    <a:pt x="102" y="554"/>
                  </a:lnTo>
                  <a:lnTo>
                    <a:pt x="102" y="554"/>
                  </a:lnTo>
                  <a:lnTo>
                    <a:pt x="102" y="554"/>
                  </a:lnTo>
                  <a:lnTo>
                    <a:pt x="102" y="554"/>
                  </a:lnTo>
                  <a:lnTo>
                    <a:pt x="102" y="554"/>
                  </a:lnTo>
                  <a:lnTo>
                    <a:pt x="123" y="554"/>
                  </a:lnTo>
                  <a:lnTo>
                    <a:pt x="123" y="575"/>
                  </a:lnTo>
                  <a:lnTo>
                    <a:pt x="123" y="575"/>
                  </a:lnTo>
                  <a:lnTo>
                    <a:pt x="102" y="575"/>
                  </a:lnTo>
                  <a:lnTo>
                    <a:pt x="102" y="575"/>
                  </a:lnTo>
                  <a:lnTo>
                    <a:pt x="102" y="595"/>
                  </a:lnTo>
                  <a:lnTo>
                    <a:pt x="102" y="595"/>
                  </a:lnTo>
                  <a:lnTo>
                    <a:pt x="102" y="595"/>
                  </a:lnTo>
                  <a:lnTo>
                    <a:pt x="102" y="595"/>
                  </a:lnTo>
                  <a:lnTo>
                    <a:pt x="81" y="595"/>
                  </a:lnTo>
                  <a:lnTo>
                    <a:pt x="81" y="575"/>
                  </a:lnTo>
                  <a:lnTo>
                    <a:pt x="81" y="595"/>
                  </a:lnTo>
                  <a:lnTo>
                    <a:pt x="81" y="595"/>
                  </a:lnTo>
                  <a:lnTo>
                    <a:pt x="81" y="615"/>
                  </a:lnTo>
                  <a:lnTo>
                    <a:pt x="102" y="615"/>
                  </a:lnTo>
                  <a:lnTo>
                    <a:pt x="102" y="615"/>
                  </a:lnTo>
                  <a:lnTo>
                    <a:pt x="102" y="595"/>
                  </a:lnTo>
                  <a:lnTo>
                    <a:pt x="123" y="575"/>
                  </a:lnTo>
                  <a:lnTo>
                    <a:pt x="143" y="575"/>
                  </a:lnTo>
                  <a:lnTo>
                    <a:pt x="143" y="575"/>
                  </a:lnTo>
                  <a:lnTo>
                    <a:pt x="143" y="595"/>
                  </a:lnTo>
                  <a:lnTo>
                    <a:pt x="143" y="595"/>
                  </a:lnTo>
                  <a:lnTo>
                    <a:pt x="143" y="595"/>
                  </a:lnTo>
                  <a:lnTo>
                    <a:pt x="143" y="575"/>
                  </a:lnTo>
                  <a:lnTo>
                    <a:pt x="143" y="575"/>
                  </a:lnTo>
                  <a:lnTo>
                    <a:pt x="163" y="575"/>
                  </a:lnTo>
                  <a:lnTo>
                    <a:pt x="163" y="575"/>
                  </a:lnTo>
                  <a:lnTo>
                    <a:pt x="163" y="575"/>
                  </a:lnTo>
                  <a:lnTo>
                    <a:pt x="163" y="575"/>
                  </a:lnTo>
                  <a:lnTo>
                    <a:pt x="184" y="595"/>
                  </a:lnTo>
                  <a:lnTo>
                    <a:pt x="184" y="595"/>
                  </a:lnTo>
                  <a:lnTo>
                    <a:pt x="184" y="595"/>
                  </a:lnTo>
                  <a:lnTo>
                    <a:pt x="184" y="595"/>
                  </a:lnTo>
                  <a:lnTo>
                    <a:pt x="184" y="595"/>
                  </a:lnTo>
                  <a:lnTo>
                    <a:pt x="184" y="595"/>
                  </a:lnTo>
                  <a:lnTo>
                    <a:pt x="184" y="595"/>
                  </a:lnTo>
                  <a:lnTo>
                    <a:pt x="184" y="595"/>
                  </a:lnTo>
                  <a:lnTo>
                    <a:pt x="184" y="595"/>
                  </a:lnTo>
                  <a:lnTo>
                    <a:pt x="205" y="595"/>
                  </a:lnTo>
                  <a:lnTo>
                    <a:pt x="205" y="595"/>
                  </a:lnTo>
                  <a:lnTo>
                    <a:pt x="205" y="595"/>
                  </a:lnTo>
                  <a:lnTo>
                    <a:pt x="205" y="595"/>
                  </a:lnTo>
                  <a:lnTo>
                    <a:pt x="184" y="595"/>
                  </a:lnTo>
                  <a:lnTo>
                    <a:pt x="184" y="615"/>
                  </a:lnTo>
                  <a:lnTo>
                    <a:pt x="184" y="657"/>
                  </a:lnTo>
                  <a:lnTo>
                    <a:pt x="184" y="677"/>
                  </a:lnTo>
                  <a:lnTo>
                    <a:pt x="184" y="677"/>
                  </a:lnTo>
                  <a:lnTo>
                    <a:pt x="184" y="677"/>
                  </a:lnTo>
                  <a:lnTo>
                    <a:pt x="163" y="677"/>
                  </a:lnTo>
                  <a:lnTo>
                    <a:pt x="163" y="677"/>
                  </a:lnTo>
                  <a:lnTo>
                    <a:pt x="163" y="697"/>
                  </a:lnTo>
                  <a:lnTo>
                    <a:pt x="163" y="718"/>
                  </a:lnTo>
                  <a:lnTo>
                    <a:pt x="163" y="739"/>
                  </a:lnTo>
                  <a:lnTo>
                    <a:pt x="143" y="739"/>
                  </a:lnTo>
                  <a:lnTo>
                    <a:pt x="143" y="739"/>
                  </a:lnTo>
                  <a:lnTo>
                    <a:pt x="143" y="739"/>
                  </a:lnTo>
                  <a:lnTo>
                    <a:pt x="143" y="739"/>
                  </a:lnTo>
                  <a:lnTo>
                    <a:pt x="143" y="739"/>
                  </a:lnTo>
                  <a:lnTo>
                    <a:pt x="143" y="759"/>
                  </a:lnTo>
                  <a:lnTo>
                    <a:pt x="143" y="759"/>
                  </a:lnTo>
                  <a:lnTo>
                    <a:pt x="143" y="759"/>
                  </a:lnTo>
                  <a:lnTo>
                    <a:pt x="143" y="759"/>
                  </a:lnTo>
                  <a:lnTo>
                    <a:pt x="143" y="759"/>
                  </a:lnTo>
                  <a:lnTo>
                    <a:pt x="143" y="779"/>
                  </a:lnTo>
                  <a:lnTo>
                    <a:pt x="143" y="800"/>
                  </a:lnTo>
                  <a:lnTo>
                    <a:pt x="143" y="800"/>
                  </a:lnTo>
                  <a:lnTo>
                    <a:pt x="143" y="821"/>
                  </a:lnTo>
                  <a:lnTo>
                    <a:pt x="123" y="821"/>
                  </a:lnTo>
                  <a:lnTo>
                    <a:pt x="143" y="821"/>
                  </a:lnTo>
                  <a:lnTo>
                    <a:pt x="143" y="841"/>
                  </a:lnTo>
                  <a:lnTo>
                    <a:pt x="143" y="861"/>
                  </a:lnTo>
                  <a:lnTo>
                    <a:pt x="143" y="861"/>
                  </a:lnTo>
                  <a:lnTo>
                    <a:pt x="163" y="861"/>
                  </a:lnTo>
                  <a:lnTo>
                    <a:pt x="163" y="861"/>
                  </a:lnTo>
                  <a:lnTo>
                    <a:pt x="184" y="861"/>
                  </a:lnTo>
                  <a:lnTo>
                    <a:pt x="184" y="861"/>
                  </a:lnTo>
                  <a:lnTo>
                    <a:pt x="184" y="861"/>
                  </a:lnTo>
                  <a:lnTo>
                    <a:pt x="205" y="861"/>
                  </a:lnTo>
                  <a:lnTo>
                    <a:pt x="205" y="861"/>
                  </a:lnTo>
                  <a:lnTo>
                    <a:pt x="205" y="861"/>
                  </a:lnTo>
                  <a:lnTo>
                    <a:pt x="205" y="883"/>
                  </a:lnTo>
                  <a:lnTo>
                    <a:pt x="225" y="883"/>
                  </a:lnTo>
                  <a:lnTo>
                    <a:pt x="225" y="883"/>
                  </a:lnTo>
                  <a:lnTo>
                    <a:pt x="225" y="903"/>
                  </a:lnTo>
                  <a:lnTo>
                    <a:pt x="225" y="903"/>
                  </a:lnTo>
                  <a:lnTo>
                    <a:pt x="246" y="903"/>
                  </a:lnTo>
                  <a:lnTo>
                    <a:pt x="246" y="923"/>
                  </a:lnTo>
                  <a:lnTo>
                    <a:pt x="246" y="923"/>
                  </a:lnTo>
                  <a:lnTo>
                    <a:pt x="246" y="923"/>
                  </a:lnTo>
                  <a:lnTo>
                    <a:pt x="246" y="903"/>
                  </a:lnTo>
                  <a:lnTo>
                    <a:pt x="246" y="903"/>
                  </a:lnTo>
                  <a:lnTo>
                    <a:pt x="266" y="923"/>
                  </a:lnTo>
                  <a:lnTo>
                    <a:pt x="266" y="923"/>
                  </a:lnTo>
                  <a:lnTo>
                    <a:pt x="266" y="923"/>
                  </a:lnTo>
                  <a:lnTo>
                    <a:pt x="266" y="923"/>
                  </a:lnTo>
                  <a:lnTo>
                    <a:pt x="266" y="944"/>
                  </a:lnTo>
                  <a:lnTo>
                    <a:pt x="266" y="944"/>
                  </a:lnTo>
                  <a:lnTo>
                    <a:pt x="287" y="944"/>
                  </a:lnTo>
                  <a:lnTo>
                    <a:pt x="287" y="944"/>
                  </a:lnTo>
                  <a:lnTo>
                    <a:pt x="287" y="944"/>
                  </a:lnTo>
                  <a:lnTo>
                    <a:pt x="287" y="944"/>
                  </a:lnTo>
                  <a:lnTo>
                    <a:pt x="307" y="944"/>
                  </a:lnTo>
                  <a:lnTo>
                    <a:pt x="307" y="944"/>
                  </a:lnTo>
                  <a:lnTo>
                    <a:pt x="307" y="944"/>
                  </a:lnTo>
                  <a:lnTo>
                    <a:pt x="307" y="965"/>
                  </a:lnTo>
                  <a:lnTo>
                    <a:pt x="307" y="965"/>
                  </a:lnTo>
                  <a:lnTo>
                    <a:pt x="307" y="965"/>
                  </a:lnTo>
                  <a:lnTo>
                    <a:pt x="287" y="985"/>
                  </a:lnTo>
                  <a:lnTo>
                    <a:pt x="287" y="985"/>
                  </a:lnTo>
                  <a:lnTo>
                    <a:pt x="266" y="985"/>
                  </a:lnTo>
                  <a:lnTo>
                    <a:pt x="266" y="985"/>
                  </a:lnTo>
                  <a:lnTo>
                    <a:pt x="246" y="985"/>
                  </a:lnTo>
                  <a:lnTo>
                    <a:pt x="246" y="985"/>
                  </a:lnTo>
                  <a:lnTo>
                    <a:pt x="225" y="985"/>
                  </a:lnTo>
                  <a:lnTo>
                    <a:pt x="225" y="985"/>
                  </a:lnTo>
                  <a:lnTo>
                    <a:pt x="225" y="985"/>
                  </a:lnTo>
                  <a:lnTo>
                    <a:pt x="205" y="985"/>
                  </a:lnTo>
                  <a:lnTo>
                    <a:pt x="205" y="985"/>
                  </a:lnTo>
                  <a:lnTo>
                    <a:pt x="205" y="985"/>
                  </a:lnTo>
                  <a:lnTo>
                    <a:pt x="184" y="985"/>
                  </a:lnTo>
                  <a:lnTo>
                    <a:pt x="184" y="985"/>
                  </a:lnTo>
                  <a:lnTo>
                    <a:pt x="184" y="985"/>
                  </a:lnTo>
                  <a:lnTo>
                    <a:pt x="184" y="985"/>
                  </a:lnTo>
                  <a:lnTo>
                    <a:pt x="184" y="1005"/>
                  </a:lnTo>
                  <a:lnTo>
                    <a:pt x="184" y="1005"/>
                  </a:lnTo>
                  <a:lnTo>
                    <a:pt x="184" y="1005"/>
                  </a:lnTo>
                  <a:lnTo>
                    <a:pt x="184" y="1005"/>
                  </a:lnTo>
                  <a:lnTo>
                    <a:pt x="205" y="1005"/>
                  </a:lnTo>
                  <a:lnTo>
                    <a:pt x="225" y="1026"/>
                  </a:lnTo>
                  <a:lnTo>
                    <a:pt x="225" y="1047"/>
                  </a:lnTo>
                  <a:lnTo>
                    <a:pt x="266" y="1087"/>
                  </a:lnTo>
                  <a:lnTo>
                    <a:pt x="287" y="1087"/>
                  </a:lnTo>
                  <a:lnTo>
                    <a:pt x="287" y="1129"/>
                  </a:lnTo>
                  <a:lnTo>
                    <a:pt x="287" y="1129"/>
                  </a:lnTo>
                  <a:lnTo>
                    <a:pt x="287" y="1149"/>
                  </a:lnTo>
                  <a:lnTo>
                    <a:pt x="287" y="1149"/>
                  </a:lnTo>
                  <a:lnTo>
                    <a:pt x="287" y="1149"/>
                  </a:lnTo>
                  <a:lnTo>
                    <a:pt x="287" y="1149"/>
                  </a:lnTo>
                  <a:lnTo>
                    <a:pt x="287" y="1169"/>
                  </a:lnTo>
                  <a:lnTo>
                    <a:pt x="287" y="1169"/>
                  </a:lnTo>
                  <a:lnTo>
                    <a:pt x="287" y="1169"/>
                  </a:lnTo>
                  <a:lnTo>
                    <a:pt x="287" y="1169"/>
                  </a:lnTo>
                  <a:lnTo>
                    <a:pt x="287" y="1169"/>
                  </a:lnTo>
                  <a:lnTo>
                    <a:pt x="266" y="1169"/>
                  </a:lnTo>
                  <a:lnTo>
                    <a:pt x="266" y="1169"/>
                  </a:lnTo>
                  <a:lnTo>
                    <a:pt x="266" y="1169"/>
                  </a:lnTo>
                  <a:lnTo>
                    <a:pt x="266" y="1190"/>
                  </a:lnTo>
                  <a:lnTo>
                    <a:pt x="266" y="1169"/>
                  </a:lnTo>
                  <a:lnTo>
                    <a:pt x="266" y="1169"/>
                  </a:lnTo>
                  <a:lnTo>
                    <a:pt x="246" y="1169"/>
                  </a:lnTo>
                  <a:lnTo>
                    <a:pt x="246" y="1149"/>
                  </a:lnTo>
                  <a:lnTo>
                    <a:pt x="246" y="1149"/>
                  </a:lnTo>
                  <a:lnTo>
                    <a:pt x="246" y="1149"/>
                  </a:lnTo>
                  <a:lnTo>
                    <a:pt x="225" y="1169"/>
                  </a:lnTo>
                  <a:lnTo>
                    <a:pt x="225" y="1169"/>
                  </a:lnTo>
                  <a:lnTo>
                    <a:pt x="225" y="1169"/>
                  </a:lnTo>
                  <a:lnTo>
                    <a:pt x="225" y="1169"/>
                  </a:lnTo>
                  <a:lnTo>
                    <a:pt x="205" y="1169"/>
                  </a:lnTo>
                  <a:lnTo>
                    <a:pt x="205" y="1169"/>
                  </a:lnTo>
                  <a:lnTo>
                    <a:pt x="205" y="1190"/>
                  </a:lnTo>
                  <a:lnTo>
                    <a:pt x="205" y="1190"/>
                  </a:lnTo>
                  <a:lnTo>
                    <a:pt x="205" y="1190"/>
                  </a:lnTo>
                  <a:lnTo>
                    <a:pt x="184" y="1211"/>
                  </a:lnTo>
                  <a:lnTo>
                    <a:pt x="184" y="1211"/>
                  </a:lnTo>
                  <a:lnTo>
                    <a:pt x="205" y="1231"/>
                  </a:lnTo>
                  <a:lnTo>
                    <a:pt x="205" y="1231"/>
                  </a:lnTo>
                  <a:lnTo>
                    <a:pt x="246" y="1251"/>
                  </a:lnTo>
                  <a:lnTo>
                    <a:pt x="266" y="1251"/>
                  </a:lnTo>
                  <a:lnTo>
                    <a:pt x="266" y="1272"/>
                  </a:lnTo>
                  <a:lnTo>
                    <a:pt x="287" y="1293"/>
                  </a:lnTo>
                  <a:lnTo>
                    <a:pt x="307" y="1293"/>
                  </a:lnTo>
                  <a:lnTo>
                    <a:pt x="307" y="1313"/>
                  </a:lnTo>
                  <a:lnTo>
                    <a:pt x="307" y="1313"/>
                  </a:lnTo>
                  <a:lnTo>
                    <a:pt x="328" y="1313"/>
                  </a:lnTo>
                  <a:lnTo>
                    <a:pt x="328" y="1313"/>
                  </a:lnTo>
                  <a:lnTo>
                    <a:pt x="328" y="1333"/>
                  </a:lnTo>
                  <a:lnTo>
                    <a:pt x="348" y="1333"/>
                  </a:lnTo>
                  <a:lnTo>
                    <a:pt x="348" y="1333"/>
                  </a:lnTo>
                  <a:lnTo>
                    <a:pt x="369" y="1333"/>
                  </a:lnTo>
                  <a:lnTo>
                    <a:pt x="369" y="1333"/>
                  </a:lnTo>
                  <a:lnTo>
                    <a:pt x="369" y="1333"/>
                  </a:lnTo>
                  <a:lnTo>
                    <a:pt x="369" y="1333"/>
                  </a:lnTo>
                  <a:lnTo>
                    <a:pt x="369" y="1333"/>
                  </a:lnTo>
                  <a:lnTo>
                    <a:pt x="389" y="1354"/>
                  </a:lnTo>
                  <a:lnTo>
                    <a:pt x="389" y="1354"/>
                  </a:lnTo>
                  <a:lnTo>
                    <a:pt x="410" y="1354"/>
                  </a:lnTo>
                  <a:lnTo>
                    <a:pt x="410" y="1375"/>
                  </a:lnTo>
                  <a:lnTo>
                    <a:pt x="430" y="1375"/>
                  </a:lnTo>
                  <a:lnTo>
                    <a:pt x="430" y="1354"/>
                  </a:lnTo>
                  <a:lnTo>
                    <a:pt x="430" y="1354"/>
                  </a:lnTo>
                  <a:lnTo>
                    <a:pt x="451" y="1354"/>
                  </a:lnTo>
                  <a:lnTo>
                    <a:pt x="451" y="1354"/>
                  </a:lnTo>
                  <a:lnTo>
                    <a:pt x="451" y="1354"/>
                  </a:lnTo>
                  <a:lnTo>
                    <a:pt x="451" y="1354"/>
                  </a:lnTo>
                  <a:lnTo>
                    <a:pt x="451" y="1354"/>
                  </a:lnTo>
                  <a:lnTo>
                    <a:pt x="451" y="1354"/>
                  </a:lnTo>
                  <a:lnTo>
                    <a:pt x="451" y="1375"/>
                  </a:lnTo>
                  <a:lnTo>
                    <a:pt x="471" y="1375"/>
                  </a:lnTo>
                  <a:lnTo>
                    <a:pt x="492" y="1395"/>
                  </a:lnTo>
                  <a:lnTo>
                    <a:pt x="492" y="1395"/>
                  </a:lnTo>
                  <a:lnTo>
                    <a:pt x="512" y="1395"/>
                  </a:lnTo>
                  <a:lnTo>
                    <a:pt x="512" y="1415"/>
                  </a:lnTo>
                  <a:lnTo>
                    <a:pt x="533" y="1415"/>
                  </a:lnTo>
                  <a:lnTo>
                    <a:pt x="533" y="1415"/>
                  </a:lnTo>
                  <a:lnTo>
                    <a:pt x="553" y="1415"/>
                  </a:lnTo>
                  <a:lnTo>
                    <a:pt x="574" y="1415"/>
                  </a:lnTo>
                  <a:lnTo>
                    <a:pt x="594" y="1436"/>
                  </a:lnTo>
                  <a:lnTo>
                    <a:pt x="594" y="1436"/>
                  </a:lnTo>
                  <a:lnTo>
                    <a:pt x="594" y="1436"/>
                  </a:lnTo>
                  <a:lnTo>
                    <a:pt x="594" y="1457"/>
                  </a:lnTo>
                  <a:lnTo>
                    <a:pt x="615" y="1457"/>
                  </a:lnTo>
                  <a:lnTo>
                    <a:pt x="635" y="1436"/>
                  </a:lnTo>
                  <a:lnTo>
                    <a:pt x="635" y="1436"/>
                  </a:lnTo>
                  <a:lnTo>
                    <a:pt x="635" y="1436"/>
                  </a:lnTo>
                  <a:lnTo>
                    <a:pt x="635" y="1436"/>
                  </a:lnTo>
                  <a:lnTo>
                    <a:pt x="635" y="1415"/>
                  </a:lnTo>
                  <a:lnTo>
                    <a:pt x="615" y="1415"/>
                  </a:lnTo>
                  <a:lnTo>
                    <a:pt x="635" y="1395"/>
                  </a:lnTo>
                  <a:lnTo>
                    <a:pt x="635" y="1395"/>
                  </a:lnTo>
                  <a:lnTo>
                    <a:pt x="635" y="1395"/>
                  </a:lnTo>
                  <a:lnTo>
                    <a:pt x="635" y="1395"/>
                  </a:lnTo>
                  <a:lnTo>
                    <a:pt x="656" y="1395"/>
                  </a:lnTo>
                  <a:lnTo>
                    <a:pt x="656" y="1395"/>
                  </a:lnTo>
                  <a:lnTo>
                    <a:pt x="656" y="1395"/>
                  </a:lnTo>
                  <a:lnTo>
                    <a:pt x="656" y="1375"/>
                  </a:lnTo>
                  <a:lnTo>
                    <a:pt x="656" y="1375"/>
                  </a:lnTo>
                  <a:lnTo>
                    <a:pt x="656" y="1375"/>
                  </a:lnTo>
                  <a:lnTo>
                    <a:pt x="656" y="1375"/>
                  </a:lnTo>
                  <a:lnTo>
                    <a:pt x="677" y="1375"/>
                  </a:lnTo>
                  <a:lnTo>
                    <a:pt x="677" y="1375"/>
                  </a:lnTo>
                  <a:lnTo>
                    <a:pt x="677" y="1354"/>
                  </a:lnTo>
                  <a:lnTo>
                    <a:pt x="677" y="1333"/>
                  </a:lnTo>
                  <a:lnTo>
                    <a:pt x="677" y="1333"/>
                  </a:lnTo>
                  <a:lnTo>
                    <a:pt x="677" y="1333"/>
                  </a:lnTo>
                  <a:lnTo>
                    <a:pt x="677" y="1333"/>
                  </a:lnTo>
                  <a:lnTo>
                    <a:pt x="677" y="1333"/>
                  </a:lnTo>
                  <a:lnTo>
                    <a:pt x="677" y="1333"/>
                  </a:lnTo>
                  <a:lnTo>
                    <a:pt x="677" y="1313"/>
                  </a:lnTo>
                  <a:lnTo>
                    <a:pt x="677" y="1313"/>
                  </a:lnTo>
                  <a:lnTo>
                    <a:pt x="656" y="1313"/>
                  </a:lnTo>
                  <a:lnTo>
                    <a:pt x="656" y="1293"/>
                  </a:lnTo>
                  <a:lnTo>
                    <a:pt x="656" y="1293"/>
                  </a:lnTo>
                  <a:lnTo>
                    <a:pt x="656" y="1293"/>
                  </a:lnTo>
                  <a:lnTo>
                    <a:pt x="656" y="1293"/>
                  </a:lnTo>
                  <a:lnTo>
                    <a:pt x="677" y="1293"/>
                  </a:lnTo>
                  <a:lnTo>
                    <a:pt x="677" y="1293"/>
                  </a:lnTo>
                  <a:lnTo>
                    <a:pt x="697" y="1272"/>
                  </a:lnTo>
                  <a:lnTo>
                    <a:pt x="717" y="1251"/>
                  </a:lnTo>
                  <a:lnTo>
                    <a:pt x="717" y="1251"/>
                  </a:lnTo>
                  <a:lnTo>
                    <a:pt x="717" y="1251"/>
                  </a:lnTo>
                  <a:lnTo>
                    <a:pt x="717" y="1251"/>
                  </a:lnTo>
                  <a:lnTo>
                    <a:pt x="738" y="1272"/>
                  </a:lnTo>
                  <a:lnTo>
                    <a:pt x="738" y="1272"/>
                  </a:lnTo>
                  <a:lnTo>
                    <a:pt x="738" y="1272"/>
                  </a:lnTo>
                  <a:lnTo>
                    <a:pt x="738" y="1272"/>
                  </a:lnTo>
                  <a:lnTo>
                    <a:pt x="738" y="1272"/>
                  </a:lnTo>
                  <a:lnTo>
                    <a:pt x="738" y="1272"/>
                  </a:lnTo>
                  <a:lnTo>
                    <a:pt x="738" y="1272"/>
                  </a:lnTo>
                  <a:lnTo>
                    <a:pt x="738" y="1272"/>
                  </a:lnTo>
                  <a:lnTo>
                    <a:pt x="738" y="1293"/>
                  </a:lnTo>
                  <a:lnTo>
                    <a:pt x="738" y="1293"/>
                  </a:lnTo>
                  <a:lnTo>
                    <a:pt x="738" y="1293"/>
                  </a:lnTo>
                  <a:lnTo>
                    <a:pt x="738" y="1293"/>
                  </a:lnTo>
                  <a:lnTo>
                    <a:pt x="759" y="1313"/>
                  </a:lnTo>
                  <a:lnTo>
                    <a:pt x="799" y="1313"/>
                  </a:lnTo>
                  <a:lnTo>
                    <a:pt x="799" y="1313"/>
                  </a:lnTo>
                  <a:lnTo>
                    <a:pt x="799" y="1313"/>
                  </a:lnTo>
                  <a:lnTo>
                    <a:pt x="820" y="1313"/>
                  </a:lnTo>
                  <a:lnTo>
                    <a:pt x="820" y="1333"/>
                  </a:lnTo>
                  <a:lnTo>
                    <a:pt x="841" y="1333"/>
                  </a:lnTo>
                  <a:lnTo>
                    <a:pt x="841" y="1354"/>
                  </a:lnTo>
                  <a:lnTo>
                    <a:pt x="841" y="1354"/>
                  </a:lnTo>
                  <a:lnTo>
                    <a:pt x="861" y="1354"/>
                  </a:lnTo>
                  <a:lnTo>
                    <a:pt x="861" y="1354"/>
                  </a:lnTo>
                  <a:lnTo>
                    <a:pt x="861" y="1354"/>
                  </a:lnTo>
                  <a:lnTo>
                    <a:pt x="861" y="1354"/>
                  </a:lnTo>
                  <a:lnTo>
                    <a:pt x="861" y="1375"/>
                  </a:lnTo>
                  <a:lnTo>
                    <a:pt x="881" y="1375"/>
                  </a:lnTo>
                  <a:lnTo>
                    <a:pt x="881" y="1395"/>
                  </a:lnTo>
                  <a:lnTo>
                    <a:pt x="881" y="1395"/>
                  </a:lnTo>
                  <a:lnTo>
                    <a:pt x="881" y="1395"/>
                  </a:lnTo>
                  <a:lnTo>
                    <a:pt x="902" y="1395"/>
                  </a:lnTo>
                  <a:lnTo>
                    <a:pt x="902" y="1395"/>
                  </a:lnTo>
                  <a:lnTo>
                    <a:pt x="902" y="1395"/>
                  </a:lnTo>
                  <a:lnTo>
                    <a:pt x="902" y="1415"/>
                  </a:lnTo>
                  <a:lnTo>
                    <a:pt x="923" y="1415"/>
                  </a:lnTo>
                  <a:lnTo>
                    <a:pt x="923" y="1415"/>
                  </a:lnTo>
                  <a:lnTo>
                    <a:pt x="923" y="1415"/>
                  </a:lnTo>
                  <a:lnTo>
                    <a:pt x="943" y="1415"/>
                  </a:lnTo>
                  <a:lnTo>
                    <a:pt x="943" y="1415"/>
                  </a:lnTo>
                  <a:lnTo>
                    <a:pt x="943" y="1436"/>
                  </a:lnTo>
                  <a:lnTo>
                    <a:pt x="943" y="1436"/>
                  </a:lnTo>
                  <a:lnTo>
                    <a:pt x="943" y="1457"/>
                  </a:lnTo>
                  <a:lnTo>
                    <a:pt x="943" y="1457"/>
                  </a:lnTo>
                  <a:lnTo>
                    <a:pt x="943" y="1457"/>
                  </a:lnTo>
                  <a:lnTo>
                    <a:pt x="923" y="1457"/>
                  </a:lnTo>
                  <a:lnTo>
                    <a:pt x="923" y="1457"/>
                  </a:lnTo>
                  <a:lnTo>
                    <a:pt x="943" y="1457"/>
                  </a:lnTo>
                  <a:lnTo>
                    <a:pt x="943" y="1457"/>
                  </a:lnTo>
                  <a:lnTo>
                    <a:pt x="943" y="1457"/>
                  </a:lnTo>
                  <a:lnTo>
                    <a:pt x="943" y="1457"/>
                  </a:lnTo>
                  <a:lnTo>
                    <a:pt x="984" y="1457"/>
                  </a:lnTo>
                  <a:lnTo>
                    <a:pt x="984" y="1457"/>
                  </a:lnTo>
                  <a:lnTo>
                    <a:pt x="1005" y="1477"/>
                  </a:lnTo>
                  <a:lnTo>
                    <a:pt x="1005" y="1477"/>
                  </a:lnTo>
                  <a:lnTo>
                    <a:pt x="1025" y="1477"/>
                  </a:lnTo>
                  <a:lnTo>
                    <a:pt x="1025" y="1477"/>
                  </a:lnTo>
                  <a:lnTo>
                    <a:pt x="1025" y="1477"/>
                  </a:lnTo>
                  <a:lnTo>
                    <a:pt x="1045" y="1477"/>
                  </a:lnTo>
                  <a:lnTo>
                    <a:pt x="1045" y="1477"/>
                  </a:lnTo>
                  <a:lnTo>
                    <a:pt x="1045" y="1477"/>
                  </a:lnTo>
                  <a:lnTo>
                    <a:pt x="1066" y="1477"/>
                  </a:lnTo>
                  <a:lnTo>
                    <a:pt x="1066" y="1498"/>
                  </a:lnTo>
                  <a:lnTo>
                    <a:pt x="1066" y="1498"/>
                  </a:lnTo>
                  <a:lnTo>
                    <a:pt x="1066" y="1498"/>
                  </a:lnTo>
                  <a:lnTo>
                    <a:pt x="1045" y="1498"/>
                  </a:lnTo>
                  <a:lnTo>
                    <a:pt x="1045" y="1498"/>
                  </a:lnTo>
                  <a:lnTo>
                    <a:pt x="1045" y="1498"/>
                  </a:lnTo>
                  <a:lnTo>
                    <a:pt x="1045" y="1518"/>
                  </a:lnTo>
                  <a:lnTo>
                    <a:pt x="1045" y="1518"/>
                  </a:lnTo>
                  <a:lnTo>
                    <a:pt x="1045" y="1518"/>
                  </a:lnTo>
                  <a:lnTo>
                    <a:pt x="1045" y="1518"/>
                  </a:lnTo>
                  <a:lnTo>
                    <a:pt x="1045" y="1518"/>
                  </a:lnTo>
                  <a:lnTo>
                    <a:pt x="1045" y="1518"/>
                  </a:lnTo>
                  <a:lnTo>
                    <a:pt x="1045" y="1518"/>
                  </a:lnTo>
                  <a:lnTo>
                    <a:pt x="1045" y="1518"/>
                  </a:lnTo>
                  <a:lnTo>
                    <a:pt x="1045" y="1539"/>
                  </a:lnTo>
                  <a:lnTo>
                    <a:pt x="1045" y="1559"/>
                  </a:lnTo>
                  <a:lnTo>
                    <a:pt x="1025" y="1580"/>
                  </a:lnTo>
                  <a:lnTo>
                    <a:pt x="1025" y="1580"/>
                  </a:lnTo>
                  <a:lnTo>
                    <a:pt x="1025" y="1580"/>
                  </a:lnTo>
                  <a:lnTo>
                    <a:pt x="1025" y="1600"/>
                  </a:lnTo>
                  <a:lnTo>
                    <a:pt x="1025" y="1600"/>
                  </a:lnTo>
                  <a:lnTo>
                    <a:pt x="1025" y="1621"/>
                  </a:lnTo>
                  <a:lnTo>
                    <a:pt x="1005" y="1621"/>
                  </a:lnTo>
                  <a:lnTo>
                    <a:pt x="1005" y="1641"/>
                  </a:lnTo>
                  <a:lnTo>
                    <a:pt x="1005" y="1641"/>
                  </a:lnTo>
                  <a:lnTo>
                    <a:pt x="1005" y="1662"/>
                  </a:lnTo>
                  <a:lnTo>
                    <a:pt x="1025" y="1662"/>
                  </a:lnTo>
                  <a:lnTo>
                    <a:pt x="1025" y="1682"/>
                  </a:lnTo>
                  <a:lnTo>
                    <a:pt x="1045" y="1662"/>
                  </a:lnTo>
                  <a:lnTo>
                    <a:pt x="1045" y="1682"/>
                  </a:lnTo>
                  <a:lnTo>
                    <a:pt x="1045" y="1662"/>
                  </a:lnTo>
                  <a:lnTo>
                    <a:pt x="1045" y="1662"/>
                  </a:lnTo>
                  <a:lnTo>
                    <a:pt x="1066" y="1662"/>
                  </a:lnTo>
                  <a:lnTo>
                    <a:pt x="1066" y="1662"/>
                  </a:lnTo>
                  <a:lnTo>
                    <a:pt x="1066" y="1662"/>
                  </a:lnTo>
                  <a:lnTo>
                    <a:pt x="1087" y="1641"/>
                  </a:lnTo>
                  <a:lnTo>
                    <a:pt x="1107" y="1641"/>
                  </a:lnTo>
                  <a:lnTo>
                    <a:pt x="1107" y="1641"/>
                  </a:lnTo>
                  <a:lnTo>
                    <a:pt x="1127" y="1641"/>
                  </a:lnTo>
                  <a:lnTo>
                    <a:pt x="1127" y="1621"/>
                  </a:lnTo>
                  <a:lnTo>
                    <a:pt x="1127" y="1621"/>
                  </a:lnTo>
                  <a:lnTo>
                    <a:pt x="1127" y="1621"/>
                  </a:lnTo>
                  <a:lnTo>
                    <a:pt x="1148" y="1621"/>
                  </a:lnTo>
                  <a:lnTo>
                    <a:pt x="1169" y="1621"/>
                  </a:lnTo>
                  <a:lnTo>
                    <a:pt x="1169" y="1621"/>
                  </a:lnTo>
                  <a:lnTo>
                    <a:pt x="1169" y="1621"/>
                  </a:lnTo>
                  <a:lnTo>
                    <a:pt x="1189" y="1621"/>
                  </a:lnTo>
                  <a:lnTo>
                    <a:pt x="1231" y="1600"/>
                  </a:lnTo>
                  <a:lnTo>
                    <a:pt x="1231" y="1580"/>
                  </a:lnTo>
                  <a:lnTo>
                    <a:pt x="1231" y="1580"/>
                  </a:lnTo>
                  <a:lnTo>
                    <a:pt x="1251" y="1600"/>
                  </a:lnTo>
                  <a:lnTo>
                    <a:pt x="1251" y="1600"/>
                  </a:lnTo>
                  <a:lnTo>
                    <a:pt x="1251" y="1600"/>
                  </a:lnTo>
                  <a:lnTo>
                    <a:pt x="1251" y="1600"/>
                  </a:lnTo>
                  <a:lnTo>
                    <a:pt x="1251" y="1600"/>
                  </a:lnTo>
                  <a:lnTo>
                    <a:pt x="1251" y="1621"/>
                  </a:lnTo>
                  <a:lnTo>
                    <a:pt x="1271" y="1621"/>
                  </a:lnTo>
                  <a:lnTo>
                    <a:pt x="1271" y="1600"/>
                  </a:lnTo>
                  <a:lnTo>
                    <a:pt x="1292" y="1600"/>
                  </a:lnTo>
                  <a:lnTo>
                    <a:pt x="1292" y="1600"/>
                  </a:lnTo>
                  <a:lnTo>
                    <a:pt x="1292" y="1600"/>
                  </a:lnTo>
                  <a:lnTo>
                    <a:pt x="1292" y="1580"/>
                  </a:lnTo>
                  <a:lnTo>
                    <a:pt x="1313" y="1580"/>
                  </a:lnTo>
                  <a:lnTo>
                    <a:pt x="1313" y="1559"/>
                  </a:lnTo>
                  <a:lnTo>
                    <a:pt x="1313" y="1559"/>
                  </a:lnTo>
                  <a:lnTo>
                    <a:pt x="1313" y="1559"/>
                  </a:lnTo>
                  <a:lnTo>
                    <a:pt x="1313" y="1559"/>
                  </a:lnTo>
                  <a:lnTo>
                    <a:pt x="1313" y="1539"/>
                  </a:lnTo>
                  <a:lnTo>
                    <a:pt x="1313" y="1539"/>
                  </a:lnTo>
                  <a:lnTo>
                    <a:pt x="1313" y="1518"/>
                  </a:lnTo>
                  <a:lnTo>
                    <a:pt x="1313" y="1518"/>
                  </a:lnTo>
                  <a:lnTo>
                    <a:pt x="1313" y="1518"/>
                  </a:lnTo>
                  <a:lnTo>
                    <a:pt x="1313" y="1518"/>
                  </a:lnTo>
                  <a:lnTo>
                    <a:pt x="1292" y="1518"/>
                  </a:lnTo>
                  <a:lnTo>
                    <a:pt x="1271" y="1498"/>
                  </a:lnTo>
                  <a:lnTo>
                    <a:pt x="1271" y="1498"/>
                  </a:lnTo>
                  <a:lnTo>
                    <a:pt x="1271" y="1477"/>
                  </a:lnTo>
                  <a:lnTo>
                    <a:pt x="1271" y="1477"/>
                  </a:lnTo>
                  <a:lnTo>
                    <a:pt x="1271" y="1457"/>
                  </a:lnTo>
                  <a:lnTo>
                    <a:pt x="1271" y="1457"/>
                  </a:lnTo>
                  <a:lnTo>
                    <a:pt x="1271" y="1436"/>
                  </a:lnTo>
                  <a:lnTo>
                    <a:pt x="1292" y="1436"/>
                  </a:lnTo>
                  <a:lnTo>
                    <a:pt x="1292" y="1415"/>
                  </a:lnTo>
                  <a:lnTo>
                    <a:pt x="1292" y="1415"/>
                  </a:lnTo>
                  <a:lnTo>
                    <a:pt x="1292" y="1415"/>
                  </a:lnTo>
                  <a:lnTo>
                    <a:pt x="1292" y="1415"/>
                  </a:lnTo>
                  <a:lnTo>
                    <a:pt x="1292" y="1415"/>
                  </a:lnTo>
                  <a:lnTo>
                    <a:pt x="1271" y="1415"/>
                  </a:lnTo>
                  <a:lnTo>
                    <a:pt x="1271" y="1415"/>
                  </a:lnTo>
                  <a:lnTo>
                    <a:pt x="1271" y="1395"/>
                  </a:lnTo>
                  <a:lnTo>
                    <a:pt x="1271" y="1395"/>
                  </a:lnTo>
                  <a:lnTo>
                    <a:pt x="1271" y="1395"/>
                  </a:lnTo>
                  <a:lnTo>
                    <a:pt x="1271" y="1395"/>
                  </a:lnTo>
                  <a:lnTo>
                    <a:pt x="1271" y="1375"/>
                  </a:lnTo>
                  <a:lnTo>
                    <a:pt x="1271" y="1375"/>
                  </a:lnTo>
                  <a:lnTo>
                    <a:pt x="1271" y="1375"/>
                  </a:lnTo>
                  <a:lnTo>
                    <a:pt x="1271" y="1375"/>
                  </a:lnTo>
                  <a:lnTo>
                    <a:pt x="1292" y="1354"/>
                  </a:lnTo>
                  <a:lnTo>
                    <a:pt x="1292" y="1354"/>
                  </a:lnTo>
                  <a:lnTo>
                    <a:pt x="1292" y="1354"/>
                  </a:lnTo>
                  <a:lnTo>
                    <a:pt x="1292" y="1354"/>
                  </a:lnTo>
                  <a:lnTo>
                    <a:pt x="1292" y="1354"/>
                  </a:lnTo>
                  <a:lnTo>
                    <a:pt x="1292" y="1354"/>
                  </a:lnTo>
                  <a:lnTo>
                    <a:pt x="1292" y="1354"/>
                  </a:lnTo>
                  <a:lnTo>
                    <a:pt x="1313" y="1354"/>
                  </a:lnTo>
                  <a:lnTo>
                    <a:pt x="1313" y="1354"/>
                  </a:lnTo>
                  <a:lnTo>
                    <a:pt x="1333" y="1354"/>
                  </a:lnTo>
                  <a:lnTo>
                    <a:pt x="1353" y="1354"/>
                  </a:lnTo>
                  <a:lnTo>
                    <a:pt x="1353" y="1354"/>
                  </a:lnTo>
                  <a:lnTo>
                    <a:pt x="1353" y="1333"/>
                  </a:lnTo>
                  <a:lnTo>
                    <a:pt x="1353" y="1333"/>
                  </a:lnTo>
                  <a:lnTo>
                    <a:pt x="1353" y="1333"/>
                  </a:lnTo>
                  <a:lnTo>
                    <a:pt x="1374" y="1313"/>
                  </a:lnTo>
                  <a:lnTo>
                    <a:pt x="1374" y="1313"/>
                  </a:lnTo>
                  <a:lnTo>
                    <a:pt x="1374" y="1293"/>
                  </a:lnTo>
                  <a:lnTo>
                    <a:pt x="1374" y="1293"/>
                  </a:lnTo>
                  <a:lnTo>
                    <a:pt x="1374" y="1293"/>
                  </a:lnTo>
                  <a:lnTo>
                    <a:pt x="1374" y="1293"/>
                  </a:lnTo>
                  <a:lnTo>
                    <a:pt x="1374" y="1293"/>
                  </a:lnTo>
                  <a:lnTo>
                    <a:pt x="1374" y="1293"/>
                  </a:lnTo>
                  <a:lnTo>
                    <a:pt x="1374" y="1293"/>
                  </a:lnTo>
                  <a:lnTo>
                    <a:pt x="1395" y="1293"/>
                  </a:lnTo>
                  <a:lnTo>
                    <a:pt x="1395" y="1272"/>
                  </a:lnTo>
                  <a:lnTo>
                    <a:pt x="1395" y="1272"/>
                  </a:lnTo>
                  <a:lnTo>
                    <a:pt x="1395" y="1251"/>
                  </a:lnTo>
                  <a:lnTo>
                    <a:pt x="1395" y="1251"/>
                  </a:lnTo>
                  <a:lnTo>
                    <a:pt x="1415" y="1251"/>
                  </a:lnTo>
                  <a:lnTo>
                    <a:pt x="1415" y="1251"/>
                  </a:lnTo>
                  <a:lnTo>
                    <a:pt x="1415" y="1251"/>
                  </a:lnTo>
                  <a:lnTo>
                    <a:pt x="1415" y="1231"/>
                  </a:lnTo>
                  <a:lnTo>
                    <a:pt x="1415" y="1231"/>
                  </a:lnTo>
                  <a:lnTo>
                    <a:pt x="1415" y="1211"/>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3" name="Freeform 31"/>
            <p:cNvSpPr>
              <a:spLocks noChangeArrowheads="1"/>
            </p:cNvSpPr>
            <p:nvPr/>
          </p:nvSpPr>
          <p:spPr bwMode="auto">
            <a:xfrm>
              <a:off x="5490008" y="4405675"/>
              <a:ext cx="409201" cy="381824"/>
            </a:xfrm>
            <a:custGeom>
              <a:avLst/>
              <a:gdLst/>
              <a:ahLst/>
              <a:cxnLst>
                <a:cxn ang="0">
                  <a:pos x="1210" y="451"/>
                </a:cxn>
                <a:cxn ang="0">
                  <a:pos x="1169" y="431"/>
                </a:cxn>
                <a:cxn ang="0">
                  <a:pos x="1128" y="389"/>
                </a:cxn>
                <a:cxn ang="0">
                  <a:pos x="1087" y="328"/>
                </a:cxn>
                <a:cxn ang="0">
                  <a:pos x="1087" y="267"/>
                </a:cxn>
                <a:cxn ang="0">
                  <a:pos x="1128" y="185"/>
                </a:cxn>
                <a:cxn ang="0">
                  <a:pos x="1128" y="123"/>
                </a:cxn>
                <a:cxn ang="0">
                  <a:pos x="1087" y="103"/>
                </a:cxn>
                <a:cxn ang="0">
                  <a:pos x="1046" y="143"/>
                </a:cxn>
                <a:cxn ang="0">
                  <a:pos x="944" y="103"/>
                </a:cxn>
                <a:cxn ang="0">
                  <a:pos x="944" y="82"/>
                </a:cxn>
                <a:cxn ang="0">
                  <a:pos x="902" y="61"/>
                </a:cxn>
                <a:cxn ang="0">
                  <a:pos x="882" y="41"/>
                </a:cxn>
                <a:cxn ang="0">
                  <a:pos x="862" y="61"/>
                </a:cxn>
                <a:cxn ang="0">
                  <a:pos x="820" y="41"/>
                </a:cxn>
                <a:cxn ang="0">
                  <a:pos x="759" y="61"/>
                </a:cxn>
                <a:cxn ang="0">
                  <a:pos x="698" y="41"/>
                </a:cxn>
                <a:cxn ang="0">
                  <a:pos x="616" y="41"/>
                </a:cxn>
                <a:cxn ang="0">
                  <a:pos x="533" y="61"/>
                </a:cxn>
                <a:cxn ang="0">
                  <a:pos x="533" y="61"/>
                </a:cxn>
                <a:cxn ang="0">
                  <a:pos x="472" y="61"/>
                </a:cxn>
                <a:cxn ang="0">
                  <a:pos x="390" y="41"/>
                </a:cxn>
                <a:cxn ang="0">
                  <a:pos x="369" y="21"/>
                </a:cxn>
                <a:cxn ang="0">
                  <a:pos x="348" y="21"/>
                </a:cxn>
                <a:cxn ang="0">
                  <a:pos x="328" y="61"/>
                </a:cxn>
                <a:cxn ang="0">
                  <a:pos x="205" y="103"/>
                </a:cxn>
                <a:cxn ang="0">
                  <a:pos x="164" y="143"/>
                </a:cxn>
                <a:cxn ang="0">
                  <a:pos x="82" y="61"/>
                </a:cxn>
                <a:cxn ang="0">
                  <a:pos x="0" y="82"/>
                </a:cxn>
                <a:cxn ang="0">
                  <a:pos x="0" y="185"/>
                </a:cxn>
                <a:cxn ang="0">
                  <a:pos x="0" y="267"/>
                </a:cxn>
                <a:cxn ang="0">
                  <a:pos x="41" y="287"/>
                </a:cxn>
                <a:cxn ang="0">
                  <a:pos x="62" y="287"/>
                </a:cxn>
                <a:cxn ang="0">
                  <a:pos x="102" y="328"/>
                </a:cxn>
                <a:cxn ang="0">
                  <a:pos x="123" y="349"/>
                </a:cxn>
                <a:cxn ang="0">
                  <a:pos x="144" y="431"/>
                </a:cxn>
                <a:cxn ang="0">
                  <a:pos x="164" y="451"/>
                </a:cxn>
                <a:cxn ang="0">
                  <a:pos x="205" y="554"/>
                </a:cxn>
                <a:cxn ang="0">
                  <a:pos x="266" y="575"/>
                </a:cxn>
                <a:cxn ang="0">
                  <a:pos x="328" y="677"/>
                </a:cxn>
                <a:cxn ang="0">
                  <a:pos x="533" y="821"/>
                </a:cxn>
                <a:cxn ang="0">
                  <a:pos x="595" y="943"/>
                </a:cxn>
                <a:cxn ang="0">
                  <a:pos x="656" y="1026"/>
                </a:cxn>
                <a:cxn ang="0">
                  <a:pos x="677" y="1046"/>
                </a:cxn>
                <a:cxn ang="0">
                  <a:pos x="718" y="1046"/>
                </a:cxn>
                <a:cxn ang="0">
                  <a:pos x="862" y="1149"/>
                </a:cxn>
                <a:cxn ang="0">
                  <a:pos x="944" y="1169"/>
                </a:cxn>
                <a:cxn ang="0">
                  <a:pos x="964" y="1149"/>
                </a:cxn>
                <a:cxn ang="0">
                  <a:pos x="923" y="1046"/>
                </a:cxn>
                <a:cxn ang="0">
                  <a:pos x="923" y="964"/>
                </a:cxn>
                <a:cxn ang="0">
                  <a:pos x="984" y="861"/>
                </a:cxn>
                <a:cxn ang="0">
                  <a:pos x="1067" y="821"/>
                </a:cxn>
                <a:cxn ang="0">
                  <a:pos x="1087" y="841"/>
                </a:cxn>
                <a:cxn ang="0">
                  <a:pos x="1067" y="759"/>
                </a:cxn>
                <a:cxn ang="0">
                  <a:pos x="1046" y="739"/>
                </a:cxn>
                <a:cxn ang="0">
                  <a:pos x="1107" y="739"/>
                </a:cxn>
                <a:cxn ang="0">
                  <a:pos x="1169" y="697"/>
                </a:cxn>
                <a:cxn ang="0">
                  <a:pos x="1210" y="697"/>
                </a:cxn>
                <a:cxn ang="0">
                  <a:pos x="1231" y="677"/>
                </a:cxn>
                <a:cxn ang="0">
                  <a:pos x="1128" y="533"/>
                </a:cxn>
                <a:cxn ang="0">
                  <a:pos x="1169" y="513"/>
                </a:cxn>
                <a:cxn ang="0">
                  <a:pos x="1251" y="493"/>
                </a:cxn>
              </a:cxnLst>
              <a:rect l="0" t="0" r="r" b="b"/>
              <a:pathLst>
                <a:path w="1252" h="1170">
                  <a:moveTo>
                    <a:pt x="1251" y="472"/>
                  </a:moveTo>
                  <a:lnTo>
                    <a:pt x="1251" y="472"/>
                  </a:lnTo>
                  <a:lnTo>
                    <a:pt x="1251" y="472"/>
                  </a:lnTo>
                  <a:lnTo>
                    <a:pt x="1231" y="472"/>
                  </a:lnTo>
                  <a:lnTo>
                    <a:pt x="1231" y="472"/>
                  </a:lnTo>
                  <a:lnTo>
                    <a:pt x="1231" y="472"/>
                  </a:lnTo>
                  <a:lnTo>
                    <a:pt x="1231" y="472"/>
                  </a:lnTo>
                  <a:lnTo>
                    <a:pt x="1210" y="472"/>
                  </a:lnTo>
                  <a:lnTo>
                    <a:pt x="1210" y="472"/>
                  </a:lnTo>
                  <a:lnTo>
                    <a:pt x="1210" y="451"/>
                  </a:lnTo>
                  <a:lnTo>
                    <a:pt x="1210" y="451"/>
                  </a:lnTo>
                  <a:lnTo>
                    <a:pt x="1210" y="451"/>
                  </a:lnTo>
                  <a:lnTo>
                    <a:pt x="1210" y="451"/>
                  </a:lnTo>
                  <a:lnTo>
                    <a:pt x="1190" y="431"/>
                  </a:lnTo>
                  <a:lnTo>
                    <a:pt x="1190" y="431"/>
                  </a:lnTo>
                  <a:lnTo>
                    <a:pt x="1190" y="451"/>
                  </a:lnTo>
                  <a:lnTo>
                    <a:pt x="1190" y="451"/>
                  </a:lnTo>
                  <a:lnTo>
                    <a:pt x="1190" y="451"/>
                  </a:lnTo>
                  <a:lnTo>
                    <a:pt x="1190" y="431"/>
                  </a:lnTo>
                  <a:lnTo>
                    <a:pt x="1169" y="431"/>
                  </a:lnTo>
                  <a:lnTo>
                    <a:pt x="1169" y="431"/>
                  </a:lnTo>
                  <a:lnTo>
                    <a:pt x="1169" y="411"/>
                  </a:lnTo>
                  <a:lnTo>
                    <a:pt x="1169" y="411"/>
                  </a:lnTo>
                  <a:lnTo>
                    <a:pt x="1149" y="411"/>
                  </a:lnTo>
                  <a:lnTo>
                    <a:pt x="1149" y="389"/>
                  </a:lnTo>
                  <a:lnTo>
                    <a:pt x="1149" y="389"/>
                  </a:lnTo>
                  <a:lnTo>
                    <a:pt x="1149" y="389"/>
                  </a:lnTo>
                  <a:lnTo>
                    <a:pt x="1128" y="389"/>
                  </a:lnTo>
                  <a:lnTo>
                    <a:pt x="1128" y="389"/>
                  </a:lnTo>
                  <a:lnTo>
                    <a:pt x="1128" y="389"/>
                  </a:lnTo>
                  <a:lnTo>
                    <a:pt x="1107" y="389"/>
                  </a:lnTo>
                  <a:lnTo>
                    <a:pt x="1107" y="389"/>
                  </a:lnTo>
                  <a:lnTo>
                    <a:pt x="1087" y="389"/>
                  </a:lnTo>
                  <a:lnTo>
                    <a:pt x="1087" y="389"/>
                  </a:lnTo>
                  <a:lnTo>
                    <a:pt x="1087" y="369"/>
                  </a:lnTo>
                  <a:lnTo>
                    <a:pt x="1087" y="349"/>
                  </a:lnTo>
                  <a:lnTo>
                    <a:pt x="1067" y="349"/>
                  </a:lnTo>
                  <a:lnTo>
                    <a:pt x="1087" y="349"/>
                  </a:lnTo>
                  <a:lnTo>
                    <a:pt x="1087" y="328"/>
                  </a:lnTo>
                  <a:lnTo>
                    <a:pt x="1087" y="328"/>
                  </a:lnTo>
                  <a:lnTo>
                    <a:pt x="1087" y="307"/>
                  </a:lnTo>
                  <a:lnTo>
                    <a:pt x="1087" y="287"/>
                  </a:lnTo>
                  <a:lnTo>
                    <a:pt x="1087" y="287"/>
                  </a:lnTo>
                  <a:lnTo>
                    <a:pt x="1087" y="287"/>
                  </a:lnTo>
                  <a:lnTo>
                    <a:pt x="1087" y="287"/>
                  </a:lnTo>
                  <a:lnTo>
                    <a:pt x="1087" y="287"/>
                  </a:lnTo>
                  <a:lnTo>
                    <a:pt x="1087" y="267"/>
                  </a:lnTo>
                  <a:lnTo>
                    <a:pt x="1087" y="267"/>
                  </a:lnTo>
                  <a:lnTo>
                    <a:pt x="1087" y="267"/>
                  </a:lnTo>
                  <a:lnTo>
                    <a:pt x="1087" y="267"/>
                  </a:lnTo>
                  <a:lnTo>
                    <a:pt x="1087" y="267"/>
                  </a:lnTo>
                  <a:lnTo>
                    <a:pt x="1107" y="267"/>
                  </a:lnTo>
                  <a:lnTo>
                    <a:pt x="1107" y="246"/>
                  </a:lnTo>
                  <a:lnTo>
                    <a:pt x="1107" y="225"/>
                  </a:lnTo>
                  <a:lnTo>
                    <a:pt x="1107" y="205"/>
                  </a:lnTo>
                  <a:lnTo>
                    <a:pt x="1107" y="205"/>
                  </a:lnTo>
                  <a:lnTo>
                    <a:pt x="1128" y="205"/>
                  </a:lnTo>
                  <a:lnTo>
                    <a:pt x="1128" y="205"/>
                  </a:lnTo>
                  <a:lnTo>
                    <a:pt x="1128" y="205"/>
                  </a:lnTo>
                  <a:lnTo>
                    <a:pt x="1128" y="185"/>
                  </a:lnTo>
                  <a:lnTo>
                    <a:pt x="1128" y="143"/>
                  </a:lnTo>
                  <a:lnTo>
                    <a:pt x="1128" y="123"/>
                  </a:lnTo>
                  <a:lnTo>
                    <a:pt x="1149" y="123"/>
                  </a:lnTo>
                  <a:lnTo>
                    <a:pt x="1149" y="123"/>
                  </a:lnTo>
                  <a:lnTo>
                    <a:pt x="1149" y="123"/>
                  </a:lnTo>
                  <a:lnTo>
                    <a:pt x="1149" y="123"/>
                  </a:lnTo>
                  <a:lnTo>
                    <a:pt x="1128" y="123"/>
                  </a:lnTo>
                  <a:lnTo>
                    <a:pt x="1128" y="123"/>
                  </a:lnTo>
                  <a:lnTo>
                    <a:pt x="1128" y="123"/>
                  </a:lnTo>
                  <a:lnTo>
                    <a:pt x="1128" y="123"/>
                  </a:lnTo>
                  <a:lnTo>
                    <a:pt x="1128" y="123"/>
                  </a:lnTo>
                  <a:lnTo>
                    <a:pt x="1128" y="123"/>
                  </a:lnTo>
                  <a:lnTo>
                    <a:pt x="1128" y="123"/>
                  </a:lnTo>
                  <a:lnTo>
                    <a:pt x="1128" y="123"/>
                  </a:lnTo>
                  <a:lnTo>
                    <a:pt x="1128" y="123"/>
                  </a:lnTo>
                  <a:lnTo>
                    <a:pt x="1107" y="103"/>
                  </a:lnTo>
                  <a:lnTo>
                    <a:pt x="1107" y="103"/>
                  </a:lnTo>
                  <a:lnTo>
                    <a:pt x="1107" y="103"/>
                  </a:lnTo>
                  <a:lnTo>
                    <a:pt x="1107" y="103"/>
                  </a:lnTo>
                  <a:lnTo>
                    <a:pt x="1087" y="103"/>
                  </a:lnTo>
                  <a:lnTo>
                    <a:pt x="1087" y="103"/>
                  </a:lnTo>
                  <a:lnTo>
                    <a:pt x="1087" y="123"/>
                  </a:lnTo>
                  <a:lnTo>
                    <a:pt x="1087" y="123"/>
                  </a:lnTo>
                  <a:lnTo>
                    <a:pt x="1087" y="123"/>
                  </a:lnTo>
                  <a:lnTo>
                    <a:pt x="1087" y="103"/>
                  </a:lnTo>
                  <a:lnTo>
                    <a:pt x="1087" y="103"/>
                  </a:lnTo>
                  <a:lnTo>
                    <a:pt x="1067" y="103"/>
                  </a:lnTo>
                  <a:lnTo>
                    <a:pt x="1046" y="123"/>
                  </a:lnTo>
                  <a:lnTo>
                    <a:pt x="1046" y="143"/>
                  </a:lnTo>
                  <a:lnTo>
                    <a:pt x="1046" y="143"/>
                  </a:lnTo>
                  <a:lnTo>
                    <a:pt x="1025" y="143"/>
                  </a:lnTo>
                  <a:lnTo>
                    <a:pt x="1025" y="143"/>
                  </a:lnTo>
                  <a:lnTo>
                    <a:pt x="984" y="143"/>
                  </a:lnTo>
                  <a:lnTo>
                    <a:pt x="984" y="143"/>
                  </a:lnTo>
                  <a:lnTo>
                    <a:pt x="964" y="143"/>
                  </a:lnTo>
                  <a:lnTo>
                    <a:pt x="964" y="143"/>
                  </a:lnTo>
                  <a:lnTo>
                    <a:pt x="964" y="143"/>
                  </a:lnTo>
                  <a:lnTo>
                    <a:pt x="944" y="123"/>
                  </a:lnTo>
                  <a:lnTo>
                    <a:pt x="944" y="103"/>
                  </a:lnTo>
                  <a:lnTo>
                    <a:pt x="944" y="103"/>
                  </a:lnTo>
                  <a:lnTo>
                    <a:pt x="964" y="103"/>
                  </a:lnTo>
                  <a:lnTo>
                    <a:pt x="964" y="103"/>
                  </a:lnTo>
                  <a:lnTo>
                    <a:pt x="964" y="103"/>
                  </a:lnTo>
                  <a:lnTo>
                    <a:pt x="964" y="103"/>
                  </a:lnTo>
                  <a:lnTo>
                    <a:pt x="964" y="103"/>
                  </a:lnTo>
                  <a:lnTo>
                    <a:pt x="944" y="82"/>
                  </a:lnTo>
                  <a:lnTo>
                    <a:pt x="944" y="82"/>
                  </a:lnTo>
                  <a:lnTo>
                    <a:pt x="944" y="82"/>
                  </a:lnTo>
                  <a:lnTo>
                    <a:pt x="944" y="82"/>
                  </a:lnTo>
                  <a:lnTo>
                    <a:pt x="944" y="82"/>
                  </a:lnTo>
                  <a:lnTo>
                    <a:pt x="944" y="82"/>
                  </a:lnTo>
                  <a:lnTo>
                    <a:pt x="944" y="82"/>
                  </a:lnTo>
                  <a:lnTo>
                    <a:pt x="944" y="82"/>
                  </a:lnTo>
                  <a:lnTo>
                    <a:pt x="944" y="82"/>
                  </a:lnTo>
                  <a:lnTo>
                    <a:pt x="923" y="82"/>
                  </a:lnTo>
                  <a:lnTo>
                    <a:pt x="923" y="61"/>
                  </a:lnTo>
                  <a:lnTo>
                    <a:pt x="923" y="61"/>
                  </a:lnTo>
                  <a:lnTo>
                    <a:pt x="923" y="41"/>
                  </a:lnTo>
                  <a:lnTo>
                    <a:pt x="902" y="61"/>
                  </a:lnTo>
                  <a:lnTo>
                    <a:pt x="902" y="61"/>
                  </a:lnTo>
                  <a:lnTo>
                    <a:pt x="902" y="61"/>
                  </a:lnTo>
                  <a:lnTo>
                    <a:pt x="902" y="61"/>
                  </a:lnTo>
                  <a:lnTo>
                    <a:pt x="902" y="61"/>
                  </a:lnTo>
                  <a:lnTo>
                    <a:pt x="902" y="61"/>
                  </a:lnTo>
                  <a:lnTo>
                    <a:pt x="902" y="61"/>
                  </a:lnTo>
                  <a:lnTo>
                    <a:pt x="902" y="61"/>
                  </a:lnTo>
                  <a:lnTo>
                    <a:pt x="902" y="61"/>
                  </a:lnTo>
                  <a:lnTo>
                    <a:pt x="902" y="41"/>
                  </a:lnTo>
                  <a:lnTo>
                    <a:pt x="902" y="41"/>
                  </a:lnTo>
                  <a:lnTo>
                    <a:pt x="882" y="41"/>
                  </a:lnTo>
                  <a:lnTo>
                    <a:pt x="882" y="41"/>
                  </a:lnTo>
                  <a:lnTo>
                    <a:pt x="882" y="41"/>
                  </a:lnTo>
                  <a:lnTo>
                    <a:pt x="882" y="61"/>
                  </a:lnTo>
                  <a:lnTo>
                    <a:pt x="882" y="61"/>
                  </a:lnTo>
                  <a:lnTo>
                    <a:pt x="882" y="61"/>
                  </a:lnTo>
                  <a:lnTo>
                    <a:pt x="882" y="61"/>
                  </a:lnTo>
                  <a:lnTo>
                    <a:pt x="862" y="61"/>
                  </a:lnTo>
                  <a:lnTo>
                    <a:pt x="862" y="61"/>
                  </a:lnTo>
                  <a:lnTo>
                    <a:pt x="862" y="61"/>
                  </a:lnTo>
                  <a:lnTo>
                    <a:pt x="862" y="61"/>
                  </a:lnTo>
                  <a:lnTo>
                    <a:pt x="862" y="61"/>
                  </a:lnTo>
                  <a:lnTo>
                    <a:pt x="862" y="61"/>
                  </a:lnTo>
                  <a:lnTo>
                    <a:pt x="862" y="61"/>
                  </a:lnTo>
                  <a:lnTo>
                    <a:pt x="862" y="61"/>
                  </a:lnTo>
                  <a:lnTo>
                    <a:pt x="841" y="61"/>
                  </a:lnTo>
                  <a:lnTo>
                    <a:pt x="841" y="61"/>
                  </a:lnTo>
                  <a:lnTo>
                    <a:pt x="841" y="61"/>
                  </a:lnTo>
                  <a:lnTo>
                    <a:pt x="841" y="61"/>
                  </a:lnTo>
                  <a:lnTo>
                    <a:pt x="820" y="41"/>
                  </a:lnTo>
                  <a:lnTo>
                    <a:pt x="820" y="41"/>
                  </a:lnTo>
                  <a:lnTo>
                    <a:pt x="800" y="41"/>
                  </a:lnTo>
                  <a:lnTo>
                    <a:pt x="800" y="41"/>
                  </a:lnTo>
                  <a:lnTo>
                    <a:pt x="780" y="41"/>
                  </a:lnTo>
                  <a:lnTo>
                    <a:pt x="780" y="41"/>
                  </a:lnTo>
                  <a:lnTo>
                    <a:pt x="759" y="41"/>
                  </a:lnTo>
                  <a:lnTo>
                    <a:pt x="759" y="41"/>
                  </a:lnTo>
                  <a:lnTo>
                    <a:pt x="759" y="41"/>
                  </a:lnTo>
                  <a:lnTo>
                    <a:pt x="759" y="41"/>
                  </a:lnTo>
                  <a:lnTo>
                    <a:pt x="759" y="61"/>
                  </a:lnTo>
                  <a:lnTo>
                    <a:pt x="759" y="61"/>
                  </a:lnTo>
                  <a:lnTo>
                    <a:pt x="759" y="61"/>
                  </a:lnTo>
                  <a:lnTo>
                    <a:pt x="738" y="61"/>
                  </a:lnTo>
                  <a:lnTo>
                    <a:pt x="738" y="61"/>
                  </a:lnTo>
                  <a:lnTo>
                    <a:pt x="738" y="61"/>
                  </a:lnTo>
                  <a:lnTo>
                    <a:pt x="738" y="61"/>
                  </a:lnTo>
                  <a:lnTo>
                    <a:pt x="738" y="61"/>
                  </a:lnTo>
                  <a:lnTo>
                    <a:pt x="718" y="41"/>
                  </a:lnTo>
                  <a:lnTo>
                    <a:pt x="698" y="41"/>
                  </a:lnTo>
                  <a:lnTo>
                    <a:pt x="698" y="41"/>
                  </a:lnTo>
                  <a:lnTo>
                    <a:pt x="698" y="41"/>
                  </a:lnTo>
                  <a:lnTo>
                    <a:pt x="677" y="61"/>
                  </a:lnTo>
                  <a:lnTo>
                    <a:pt x="677" y="82"/>
                  </a:lnTo>
                  <a:lnTo>
                    <a:pt x="677" y="82"/>
                  </a:lnTo>
                  <a:lnTo>
                    <a:pt x="656" y="82"/>
                  </a:lnTo>
                  <a:lnTo>
                    <a:pt x="656" y="82"/>
                  </a:lnTo>
                  <a:lnTo>
                    <a:pt x="656" y="82"/>
                  </a:lnTo>
                  <a:lnTo>
                    <a:pt x="636" y="82"/>
                  </a:lnTo>
                  <a:lnTo>
                    <a:pt x="636" y="82"/>
                  </a:lnTo>
                  <a:lnTo>
                    <a:pt x="616" y="61"/>
                  </a:lnTo>
                  <a:lnTo>
                    <a:pt x="616" y="41"/>
                  </a:lnTo>
                  <a:lnTo>
                    <a:pt x="595" y="41"/>
                  </a:lnTo>
                  <a:lnTo>
                    <a:pt x="595" y="41"/>
                  </a:lnTo>
                  <a:lnTo>
                    <a:pt x="574" y="41"/>
                  </a:lnTo>
                  <a:lnTo>
                    <a:pt x="574" y="61"/>
                  </a:lnTo>
                  <a:lnTo>
                    <a:pt x="574" y="61"/>
                  </a:lnTo>
                  <a:lnTo>
                    <a:pt x="554" y="61"/>
                  </a:lnTo>
                  <a:lnTo>
                    <a:pt x="554" y="61"/>
                  </a:lnTo>
                  <a:lnTo>
                    <a:pt x="533" y="61"/>
                  </a:lnTo>
                  <a:lnTo>
                    <a:pt x="533" y="61"/>
                  </a:lnTo>
                  <a:lnTo>
                    <a:pt x="533" y="61"/>
                  </a:lnTo>
                  <a:lnTo>
                    <a:pt x="533" y="61"/>
                  </a:lnTo>
                  <a:lnTo>
                    <a:pt x="533" y="61"/>
                  </a:lnTo>
                  <a:lnTo>
                    <a:pt x="533" y="61"/>
                  </a:lnTo>
                  <a:lnTo>
                    <a:pt x="533" y="61"/>
                  </a:lnTo>
                  <a:lnTo>
                    <a:pt x="533" y="61"/>
                  </a:lnTo>
                  <a:lnTo>
                    <a:pt x="533" y="61"/>
                  </a:lnTo>
                  <a:lnTo>
                    <a:pt x="533" y="61"/>
                  </a:lnTo>
                  <a:lnTo>
                    <a:pt x="533" y="61"/>
                  </a:lnTo>
                  <a:lnTo>
                    <a:pt x="533" y="41"/>
                  </a:lnTo>
                  <a:lnTo>
                    <a:pt x="533" y="61"/>
                  </a:lnTo>
                  <a:lnTo>
                    <a:pt x="533" y="61"/>
                  </a:lnTo>
                  <a:lnTo>
                    <a:pt x="512" y="61"/>
                  </a:lnTo>
                  <a:lnTo>
                    <a:pt x="512" y="61"/>
                  </a:lnTo>
                  <a:lnTo>
                    <a:pt x="512" y="61"/>
                  </a:lnTo>
                  <a:lnTo>
                    <a:pt x="492" y="61"/>
                  </a:lnTo>
                  <a:lnTo>
                    <a:pt x="492" y="61"/>
                  </a:lnTo>
                  <a:lnTo>
                    <a:pt x="492" y="61"/>
                  </a:lnTo>
                  <a:lnTo>
                    <a:pt x="492" y="41"/>
                  </a:lnTo>
                  <a:lnTo>
                    <a:pt x="472" y="41"/>
                  </a:lnTo>
                  <a:lnTo>
                    <a:pt x="472" y="61"/>
                  </a:lnTo>
                  <a:lnTo>
                    <a:pt x="472" y="61"/>
                  </a:lnTo>
                  <a:lnTo>
                    <a:pt x="451" y="61"/>
                  </a:lnTo>
                  <a:lnTo>
                    <a:pt x="451" y="61"/>
                  </a:lnTo>
                  <a:lnTo>
                    <a:pt x="430" y="61"/>
                  </a:lnTo>
                  <a:lnTo>
                    <a:pt x="410" y="61"/>
                  </a:lnTo>
                  <a:lnTo>
                    <a:pt x="410" y="41"/>
                  </a:lnTo>
                  <a:lnTo>
                    <a:pt x="390" y="21"/>
                  </a:lnTo>
                  <a:lnTo>
                    <a:pt x="390" y="41"/>
                  </a:lnTo>
                  <a:lnTo>
                    <a:pt x="390" y="41"/>
                  </a:lnTo>
                  <a:lnTo>
                    <a:pt x="390" y="41"/>
                  </a:lnTo>
                  <a:lnTo>
                    <a:pt x="390" y="41"/>
                  </a:lnTo>
                  <a:lnTo>
                    <a:pt x="390" y="21"/>
                  </a:lnTo>
                  <a:lnTo>
                    <a:pt x="390" y="21"/>
                  </a:lnTo>
                  <a:lnTo>
                    <a:pt x="390" y="21"/>
                  </a:lnTo>
                  <a:lnTo>
                    <a:pt x="390" y="21"/>
                  </a:lnTo>
                  <a:lnTo>
                    <a:pt x="390" y="21"/>
                  </a:lnTo>
                  <a:lnTo>
                    <a:pt x="369" y="21"/>
                  </a:lnTo>
                  <a:lnTo>
                    <a:pt x="369" y="21"/>
                  </a:lnTo>
                  <a:lnTo>
                    <a:pt x="369" y="21"/>
                  </a:lnTo>
                  <a:lnTo>
                    <a:pt x="369" y="21"/>
                  </a:lnTo>
                  <a:lnTo>
                    <a:pt x="369" y="21"/>
                  </a:lnTo>
                  <a:lnTo>
                    <a:pt x="369" y="21"/>
                  </a:lnTo>
                  <a:lnTo>
                    <a:pt x="369" y="21"/>
                  </a:lnTo>
                  <a:lnTo>
                    <a:pt x="369" y="21"/>
                  </a:lnTo>
                  <a:lnTo>
                    <a:pt x="369" y="21"/>
                  </a:lnTo>
                  <a:lnTo>
                    <a:pt x="369" y="0"/>
                  </a:lnTo>
                  <a:lnTo>
                    <a:pt x="348" y="21"/>
                  </a:lnTo>
                  <a:lnTo>
                    <a:pt x="348" y="21"/>
                  </a:lnTo>
                  <a:lnTo>
                    <a:pt x="348" y="21"/>
                  </a:lnTo>
                  <a:lnTo>
                    <a:pt x="348" y="21"/>
                  </a:lnTo>
                  <a:lnTo>
                    <a:pt x="348" y="21"/>
                  </a:lnTo>
                  <a:lnTo>
                    <a:pt x="348" y="41"/>
                  </a:lnTo>
                  <a:lnTo>
                    <a:pt x="348" y="41"/>
                  </a:lnTo>
                  <a:lnTo>
                    <a:pt x="328" y="41"/>
                  </a:lnTo>
                  <a:lnTo>
                    <a:pt x="328" y="41"/>
                  </a:lnTo>
                  <a:lnTo>
                    <a:pt x="328" y="41"/>
                  </a:lnTo>
                  <a:lnTo>
                    <a:pt x="328" y="41"/>
                  </a:lnTo>
                  <a:lnTo>
                    <a:pt x="328" y="61"/>
                  </a:lnTo>
                  <a:lnTo>
                    <a:pt x="328" y="61"/>
                  </a:lnTo>
                  <a:lnTo>
                    <a:pt x="328" y="61"/>
                  </a:lnTo>
                  <a:lnTo>
                    <a:pt x="246" y="41"/>
                  </a:lnTo>
                  <a:lnTo>
                    <a:pt x="246" y="41"/>
                  </a:lnTo>
                  <a:lnTo>
                    <a:pt x="226" y="61"/>
                  </a:lnTo>
                  <a:lnTo>
                    <a:pt x="205" y="82"/>
                  </a:lnTo>
                  <a:lnTo>
                    <a:pt x="205" y="82"/>
                  </a:lnTo>
                  <a:lnTo>
                    <a:pt x="205" y="82"/>
                  </a:lnTo>
                  <a:lnTo>
                    <a:pt x="205" y="82"/>
                  </a:lnTo>
                  <a:lnTo>
                    <a:pt x="205" y="103"/>
                  </a:lnTo>
                  <a:lnTo>
                    <a:pt x="205" y="103"/>
                  </a:lnTo>
                  <a:lnTo>
                    <a:pt x="205" y="103"/>
                  </a:lnTo>
                  <a:lnTo>
                    <a:pt x="205" y="103"/>
                  </a:lnTo>
                  <a:lnTo>
                    <a:pt x="205" y="103"/>
                  </a:lnTo>
                  <a:lnTo>
                    <a:pt x="205" y="103"/>
                  </a:lnTo>
                  <a:lnTo>
                    <a:pt x="184" y="123"/>
                  </a:lnTo>
                  <a:lnTo>
                    <a:pt x="184" y="143"/>
                  </a:lnTo>
                  <a:lnTo>
                    <a:pt x="184" y="143"/>
                  </a:lnTo>
                  <a:lnTo>
                    <a:pt x="184" y="143"/>
                  </a:lnTo>
                  <a:lnTo>
                    <a:pt x="184" y="143"/>
                  </a:lnTo>
                  <a:lnTo>
                    <a:pt x="164" y="143"/>
                  </a:lnTo>
                  <a:lnTo>
                    <a:pt x="164" y="143"/>
                  </a:lnTo>
                  <a:lnTo>
                    <a:pt x="144" y="143"/>
                  </a:lnTo>
                  <a:lnTo>
                    <a:pt x="123" y="103"/>
                  </a:lnTo>
                  <a:lnTo>
                    <a:pt x="102" y="103"/>
                  </a:lnTo>
                  <a:lnTo>
                    <a:pt x="102" y="82"/>
                  </a:lnTo>
                  <a:lnTo>
                    <a:pt x="102" y="82"/>
                  </a:lnTo>
                  <a:lnTo>
                    <a:pt x="82" y="82"/>
                  </a:lnTo>
                  <a:lnTo>
                    <a:pt x="82" y="82"/>
                  </a:lnTo>
                  <a:lnTo>
                    <a:pt x="82" y="82"/>
                  </a:lnTo>
                  <a:lnTo>
                    <a:pt x="82" y="61"/>
                  </a:lnTo>
                  <a:lnTo>
                    <a:pt x="82" y="61"/>
                  </a:lnTo>
                  <a:lnTo>
                    <a:pt x="82" y="61"/>
                  </a:lnTo>
                  <a:lnTo>
                    <a:pt x="82" y="61"/>
                  </a:lnTo>
                  <a:lnTo>
                    <a:pt x="82" y="61"/>
                  </a:lnTo>
                  <a:lnTo>
                    <a:pt x="82" y="61"/>
                  </a:lnTo>
                  <a:lnTo>
                    <a:pt x="62" y="61"/>
                  </a:lnTo>
                  <a:lnTo>
                    <a:pt x="41" y="61"/>
                  </a:lnTo>
                  <a:lnTo>
                    <a:pt x="20" y="61"/>
                  </a:lnTo>
                  <a:lnTo>
                    <a:pt x="20" y="61"/>
                  </a:lnTo>
                  <a:lnTo>
                    <a:pt x="0" y="82"/>
                  </a:lnTo>
                  <a:lnTo>
                    <a:pt x="0" y="82"/>
                  </a:lnTo>
                  <a:lnTo>
                    <a:pt x="0" y="82"/>
                  </a:lnTo>
                  <a:lnTo>
                    <a:pt x="0" y="123"/>
                  </a:lnTo>
                  <a:lnTo>
                    <a:pt x="0" y="123"/>
                  </a:lnTo>
                  <a:lnTo>
                    <a:pt x="0" y="143"/>
                  </a:lnTo>
                  <a:lnTo>
                    <a:pt x="0" y="143"/>
                  </a:lnTo>
                  <a:lnTo>
                    <a:pt x="0" y="164"/>
                  </a:lnTo>
                  <a:lnTo>
                    <a:pt x="0" y="164"/>
                  </a:lnTo>
                  <a:lnTo>
                    <a:pt x="0" y="185"/>
                  </a:lnTo>
                  <a:lnTo>
                    <a:pt x="0" y="185"/>
                  </a:lnTo>
                  <a:lnTo>
                    <a:pt x="0" y="185"/>
                  </a:lnTo>
                  <a:lnTo>
                    <a:pt x="0" y="205"/>
                  </a:lnTo>
                  <a:lnTo>
                    <a:pt x="0" y="205"/>
                  </a:lnTo>
                  <a:lnTo>
                    <a:pt x="0" y="225"/>
                  </a:lnTo>
                  <a:lnTo>
                    <a:pt x="20" y="225"/>
                  </a:lnTo>
                  <a:lnTo>
                    <a:pt x="20" y="225"/>
                  </a:lnTo>
                  <a:lnTo>
                    <a:pt x="0" y="246"/>
                  </a:lnTo>
                  <a:lnTo>
                    <a:pt x="0" y="246"/>
                  </a:lnTo>
                  <a:lnTo>
                    <a:pt x="0" y="246"/>
                  </a:lnTo>
                  <a:lnTo>
                    <a:pt x="0" y="246"/>
                  </a:lnTo>
                  <a:lnTo>
                    <a:pt x="0" y="267"/>
                  </a:lnTo>
                  <a:lnTo>
                    <a:pt x="0" y="267"/>
                  </a:lnTo>
                  <a:lnTo>
                    <a:pt x="20" y="267"/>
                  </a:lnTo>
                  <a:lnTo>
                    <a:pt x="20" y="287"/>
                  </a:lnTo>
                  <a:lnTo>
                    <a:pt x="20" y="287"/>
                  </a:lnTo>
                  <a:lnTo>
                    <a:pt x="20" y="287"/>
                  </a:lnTo>
                  <a:lnTo>
                    <a:pt x="20" y="287"/>
                  </a:lnTo>
                  <a:lnTo>
                    <a:pt x="41" y="287"/>
                  </a:lnTo>
                  <a:lnTo>
                    <a:pt x="41" y="287"/>
                  </a:lnTo>
                  <a:lnTo>
                    <a:pt x="41" y="287"/>
                  </a:lnTo>
                  <a:lnTo>
                    <a:pt x="41" y="287"/>
                  </a:lnTo>
                  <a:lnTo>
                    <a:pt x="41" y="287"/>
                  </a:lnTo>
                  <a:lnTo>
                    <a:pt x="41" y="287"/>
                  </a:lnTo>
                  <a:lnTo>
                    <a:pt x="41" y="287"/>
                  </a:lnTo>
                  <a:lnTo>
                    <a:pt x="62" y="287"/>
                  </a:lnTo>
                  <a:lnTo>
                    <a:pt x="62" y="287"/>
                  </a:lnTo>
                  <a:lnTo>
                    <a:pt x="62" y="287"/>
                  </a:lnTo>
                  <a:lnTo>
                    <a:pt x="62" y="287"/>
                  </a:lnTo>
                  <a:lnTo>
                    <a:pt x="62" y="287"/>
                  </a:lnTo>
                  <a:lnTo>
                    <a:pt x="62" y="287"/>
                  </a:lnTo>
                  <a:lnTo>
                    <a:pt x="62" y="287"/>
                  </a:lnTo>
                  <a:lnTo>
                    <a:pt x="62" y="287"/>
                  </a:lnTo>
                  <a:lnTo>
                    <a:pt x="62" y="287"/>
                  </a:lnTo>
                  <a:lnTo>
                    <a:pt x="62" y="287"/>
                  </a:lnTo>
                  <a:lnTo>
                    <a:pt x="82" y="307"/>
                  </a:lnTo>
                  <a:lnTo>
                    <a:pt x="82" y="307"/>
                  </a:lnTo>
                  <a:lnTo>
                    <a:pt x="82" y="307"/>
                  </a:lnTo>
                  <a:lnTo>
                    <a:pt x="82" y="307"/>
                  </a:lnTo>
                  <a:lnTo>
                    <a:pt x="102" y="307"/>
                  </a:lnTo>
                  <a:lnTo>
                    <a:pt x="102" y="328"/>
                  </a:lnTo>
                  <a:lnTo>
                    <a:pt x="102" y="328"/>
                  </a:lnTo>
                  <a:lnTo>
                    <a:pt x="102" y="328"/>
                  </a:lnTo>
                  <a:lnTo>
                    <a:pt x="102" y="328"/>
                  </a:lnTo>
                  <a:lnTo>
                    <a:pt x="102" y="328"/>
                  </a:lnTo>
                  <a:lnTo>
                    <a:pt x="102" y="328"/>
                  </a:lnTo>
                  <a:lnTo>
                    <a:pt x="102" y="349"/>
                  </a:lnTo>
                  <a:lnTo>
                    <a:pt x="102" y="349"/>
                  </a:lnTo>
                  <a:lnTo>
                    <a:pt x="102" y="349"/>
                  </a:lnTo>
                  <a:lnTo>
                    <a:pt x="102" y="369"/>
                  </a:lnTo>
                  <a:lnTo>
                    <a:pt x="102" y="369"/>
                  </a:lnTo>
                  <a:lnTo>
                    <a:pt x="123" y="349"/>
                  </a:lnTo>
                  <a:lnTo>
                    <a:pt x="123" y="349"/>
                  </a:lnTo>
                  <a:lnTo>
                    <a:pt x="123" y="369"/>
                  </a:lnTo>
                  <a:lnTo>
                    <a:pt x="123" y="369"/>
                  </a:lnTo>
                  <a:lnTo>
                    <a:pt x="144" y="369"/>
                  </a:lnTo>
                  <a:lnTo>
                    <a:pt x="144" y="389"/>
                  </a:lnTo>
                  <a:lnTo>
                    <a:pt x="144" y="411"/>
                  </a:lnTo>
                  <a:lnTo>
                    <a:pt x="144" y="411"/>
                  </a:lnTo>
                  <a:lnTo>
                    <a:pt x="144" y="411"/>
                  </a:lnTo>
                  <a:lnTo>
                    <a:pt x="144" y="411"/>
                  </a:lnTo>
                  <a:lnTo>
                    <a:pt x="144" y="431"/>
                  </a:lnTo>
                  <a:lnTo>
                    <a:pt x="144" y="431"/>
                  </a:lnTo>
                  <a:lnTo>
                    <a:pt x="144" y="431"/>
                  </a:lnTo>
                  <a:lnTo>
                    <a:pt x="144" y="431"/>
                  </a:lnTo>
                  <a:lnTo>
                    <a:pt x="144" y="431"/>
                  </a:lnTo>
                  <a:lnTo>
                    <a:pt x="164" y="431"/>
                  </a:lnTo>
                  <a:lnTo>
                    <a:pt x="164" y="431"/>
                  </a:lnTo>
                  <a:lnTo>
                    <a:pt x="164" y="431"/>
                  </a:lnTo>
                  <a:lnTo>
                    <a:pt x="164" y="431"/>
                  </a:lnTo>
                  <a:lnTo>
                    <a:pt x="164" y="451"/>
                  </a:lnTo>
                  <a:lnTo>
                    <a:pt x="164" y="451"/>
                  </a:lnTo>
                  <a:lnTo>
                    <a:pt x="164" y="451"/>
                  </a:lnTo>
                  <a:lnTo>
                    <a:pt x="164" y="451"/>
                  </a:lnTo>
                  <a:lnTo>
                    <a:pt x="164" y="472"/>
                  </a:lnTo>
                  <a:lnTo>
                    <a:pt x="164" y="472"/>
                  </a:lnTo>
                  <a:lnTo>
                    <a:pt x="164" y="493"/>
                  </a:lnTo>
                  <a:lnTo>
                    <a:pt x="184" y="513"/>
                  </a:lnTo>
                  <a:lnTo>
                    <a:pt x="184" y="513"/>
                  </a:lnTo>
                  <a:lnTo>
                    <a:pt x="184" y="533"/>
                  </a:lnTo>
                  <a:lnTo>
                    <a:pt x="205" y="554"/>
                  </a:lnTo>
                  <a:lnTo>
                    <a:pt x="205" y="554"/>
                  </a:lnTo>
                  <a:lnTo>
                    <a:pt x="205" y="554"/>
                  </a:lnTo>
                  <a:lnTo>
                    <a:pt x="226" y="554"/>
                  </a:lnTo>
                  <a:lnTo>
                    <a:pt x="226" y="554"/>
                  </a:lnTo>
                  <a:lnTo>
                    <a:pt x="226" y="554"/>
                  </a:lnTo>
                  <a:lnTo>
                    <a:pt x="226" y="554"/>
                  </a:lnTo>
                  <a:lnTo>
                    <a:pt x="246" y="554"/>
                  </a:lnTo>
                  <a:lnTo>
                    <a:pt x="246" y="575"/>
                  </a:lnTo>
                  <a:lnTo>
                    <a:pt x="246" y="575"/>
                  </a:lnTo>
                  <a:lnTo>
                    <a:pt x="246" y="575"/>
                  </a:lnTo>
                  <a:lnTo>
                    <a:pt x="266" y="575"/>
                  </a:lnTo>
                  <a:lnTo>
                    <a:pt x="266" y="595"/>
                  </a:lnTo>
                  <a:lnTo>
                    <a:pt x="266" y="595"/>
                  </a:lnTo>
                  <a:lnTo>
                    <a:pt x="266" y="595"/>
                  </a:lnTo>
                  <a:lnTo>
                    <a:pt x="287" y="615"/>
                  </a:lnTo>
                  <a:lnTo>
                    <a:pt x="308" y="615"/>
                  </a:lnTo>
                  <a:lnTo>
                    <a:pt x="308" y="636"/>
                  </a:lnTo>
                  <a:lnTo>
                    <a:pt x="328" y="657"/>
                  </a:lnTo>
                  <a:lnTo>
                    <a:pt x="328" y="657"/>
                  </a:lnTo>
                  <a:lnTo>
                    <a:pt x="328" y="657"/>
                  </a:lnTo>
                  <a:lnTo>
                    <a:pt x="328" y="677"/>
                  </a:lnTo>
                  <a:lnTo>
                    <a:pt x="348" y="677"/>
                  </a:lnTo>
                  <a:lnTo>
                    <a:pt x="369" y="697"/>
                  </a:lnTo>
                  <a:lnTo>
                    <a:pt x="430" y="759"/>
                  </a:lnTo>
                  <a:lnTo>
                    <a:pt x="451" y="779"/>
                  </a:lnTo>
                  <a:lnTo>
                    <a:pt x="451" y="779"/>
                  </a:lnTo>
                  <a:lnTo>
                    <a:pt x="472" y="779"/>
                  </a:lnTo>
                  <a:lnTo>
                    <a:pt x="492" y="800"/>
                  </a:lnTo>
                  <a:lnTo>
                    <a:pt x="512" y="800"/>
                  </a:lnTo>
                  <a:lnTo>
                    <a:pt x="533" y="800"/>
                  </a:lnTo>
                  <a:lnTo>
                    <a:pt x="533" y="821"/>
                  </a:lnTo>
                  <a:lnTo>
                    <a:pt x="533" y="841"/>
                  </a:lnTo>
                  <a:lnTo>
                    <a:pt x="533" y="882"/>
                  </a:lnTo>
                  <a:lnTo>
                    <a:pt x="554" y="882"/>
                  </a:lnTo>
                  <a:lnTo>
                    <a:pt x="574" y="903"/>
                  </a:lnTo>
                  <a:lnTo>
                    <a:pt x="574" y="903"/>
                  </a:lnTo>
                  <a:lnTo>
                    <a:pt x="574" y="903"/>
                  </a:lnTo>
                  <a:lnTo>
                    <a:pt x="574" y="903"/>
                  </a:lnTo>
                  <a:lnTo>
                    <a:pt x="574" y="923"/>
                  </a:lnTo>
                  <a:lnTo>
                    <a:pt x="595" y="923"/>
                  </a:lnTo>
                  <a:lnTo>
                    <a:pt x="595" y="943"/>
                  </a:lnTo>
                  <a:lnTo>
                    <a:pt x="595" y="943"/>
                  </a:lnTo>
                  <a:lnTo>
                    <a:pt x="636" y="964"/>
                  </a:lnTo>
                  <a:lnTo>
                    <a:pt x="636" y="964"/>
                  </a:lnTo>
                  <a:lnTo>
                    <a:pt x="656" y="985"/>
                  </a:lnTo>
                  <a:lnTo>
                    <a:pt x="677" y="1005"/>
                  </a:lnTo>
                  <a:lnTo>
                    <a:pt x="677" y="1005"/>
                  </a:lnTo>
                  <a:lnTo>
                    <a:pt x="677" y="1005"/>
                  </a:lnTo>
                  <a:lnTo>
                    <a:pt x="677" y="1005"/>
                  </a:lnTo>
                  <a:lnTo>
                    <a:pt x="677" y="1005"/>
                  </a:lnTo>
                  <a:lnTo>
                    <a:pt x="656" y="1026"/>
                  </a:lnTo>
                  <a:lnTo>
                    <a:pt x="636" y="1026"/>
                  </a:lnTo>
                  <a:lnTo>
                    <a:pt x="656" y="1026"/>
                  </a:lnTo>
                  <a:lnTo>
                    <a:pt x="656" y="1026"/>
                  </a:lnTo>
                  <a:lnTo>
                    <a:pt x="656" y="1026"/>
                  </a:lnTo>
                  <a:lnTo>
                    <a:pt x="636" y="1026"/>
                  </a:lnTo>
                  <a:lnTo>
                    <a:pt x="636" y="1026"/>
                  </a:lnTo>
                  <a:lnTo>
                    <a:pt x="677" y="1046"/>
                  </a:lnTo>
                  <a:lnTo>
                    <a:pt x="677" y="1046"/>
                  </a:lnTo>
                  <a:lnTo>
                    <a:pt x="677" y="1046"/>
                  </a:lnTo>
                  <a:lnTo>
                    <a:pt x="677" y="1046"/>
                  </a:lnTo>
                  <a:lnTo>
                    <a:pt x="677" y="1026"/>
                  </a:lnTo>
                  <a:lnTo>
                    <a:pt x="677" y="1026"/>
                  </a:lnTo>
                  <a:lnTo>
                    <a:pt x="698" y="1026"/>
                  </a:lnTo>
                  <a:lnTo>
                    <a:pt x="698" y="1026"/>
                  </a:lnTo>
                  <a:lnTo>
                    <a:pt x="718" y="1026"/>
                  </a:lnTo>
                  <a:lnTo>
                    <a:pt x="718" y="1026"/>
                  </a:lnTo>
                  <a:lnTo>
                    <a:pt x="718" y="1026"/>
                  </a:lnTo>
                  <a:lnTo>
                    <a:pt x="718" y="1026"/>
                  </a:lnTo>
                  <a:lnTo>
                    <a:pt x="718" y="1046"/>
                  </a:lnTo>
                  <a:lnTo>
                    <a:pt x="718" y="1046"/>
                  </a:lnTo>
                  <a:lnTo>
                    <a:pt x="718" y="1046"/>
                  </a:lnTo>
                  <a:lnTo>
                    <a:pt x="718" y="1046"/>
                  </a:lnTo>
                  <a:lnTo>
                    <a:pt x="738" y="1067"/>
                  </a:lnTo>
                  <a:lnTo>
                    <a:pt x="738" y="1067"/>
                  </a:lnTo>
                  <a:lnTo>
                    <a:pt x="759" y="1067"/>
                  </a:lnTo>
                  <a:lnTo>
                    <a:pt x="759" y="1087"/>
                  </a:lnTo>
                  <a:lnTo>
                    <a:pt x="780" y="1087"/>
                  </a:lnTo>
                  <a:lnTo>
                    <a:pt x="780" y="1108"/>
                  </a:lnTo>
                  <a:lnTo>
                    <a:pt x="800" y="1108"/>
                  </a:lnTo>
                  <a:lnTo>
                    <a:pt x="862" y="1149"/>
                  </a:lnTo>
                  <a:lnTo>
                    <a:pt x="882" y="1149"/>
                  </a:lnTo>
                  <a:lnTo>
                    <a:pt x="902" y="1149"/>
                  </a:lnTo>
                  <a:lnTo>
                    <a:pt x="902" y="1149"/>
                  </a:lnTo>
                  <a:lnTo>
                    <a:pt x="902" y="1149"/>
                  </a:lnTo>
                  <a:lnTo>
                    <a:pt x="923" y="1169"/>
                  </a:lnTo>
                  <a:lnTo>
                    <a:pt x="923" y="1169"/>
                  </a:lnTo>
                  <a:lnTo>
                    <a:pt x="923" y="1169"/>
                  </a:lnTo>
                  <a:lnTo>
                    <a:pt x="923" y="1169"/>
                  </a:lnTo>
                  <a:lnTo>
                    <a:pt x="923" y="1169"/>
                  </a:lnTo>
                  <a:lnTo>
                    <a:pt x="944" y="1169"/>
                  </a:lnTo>
                  <a:lnTo>
                    <a:pt x="944" y="1169"/>
                  </a:lnTo>
                  <a:lnTo>
                    <a:pt x="944" y="1169"/>
                  </a:lnTo>
                  <a:lnTo>
                    <a:pt x="944" y="1169"/>
                  </a:lnTo>
                  <a:lnTo>
                    <a:pt x="944" y="1169"/>
                  </a:lnTo>
                  <a:lnTo>
                    <a:pt x="944" y="1169"/>
                  </a:lnTo>
                  <a:lnTo>
                    <a:pt x="964" y="1169"/>
                  </a:lnTo>
                  <a:lnTo>
                    <a:pt x="944" y="1149"/>
                  </a:lnTo>
                  <a:lnTo>
                    <a:pt x="944" y="1149"/>
                  </a:lnTo>
                  <a:lnTo>
                    <a:pt x="964" y="1149"/>
                  </a:lnTo>
                  <a:lnTo>
                    <a:pt x="964" y="1149"/>
                  </a:lnTo>
                  <a:lnTo>
                    <a:pt x="964" y="1149"/>
                  </a:lnTo>
                  <a:lnTo>
                    <a:pt x="964" y="1128"/>
                  </a:lnTo>
                  <a:lnTo>
                    <a:pt x="964" y="1128"/>
                  </a:lnTo>
                  <a:lnTo>
                    <a:pt x="964" y="1108"/>
                  </a:lnTo>
                  <a:lnTo>
                    <a:pt x="964" y="1108"/>
                  </a:lnTo>
                  <a:lnTo>
                    <a:pt x="964" y="1108"/>
                  </a:lnTo>
                  <a:lnTo>
                    <a:pt x="944" y="1087"/>
                  </a:lnTo>
                  <a:lnTo>
                    <a:pt x="944" y="1067"/>
                  </a:lnTo>
                  <a:lnTo>
                    <a:pt x="923" y="1067"/>
                  </a:lnTo>
                  <a:lnTo>
                    <a:pt x="923" y="1046"/>
                  </a:lnTo>
                  <a:lnTo>
                    <a:pt x="923" y="1046"/>
                  </a:lnTo>
                  <a:lnTo>
                    <a:pt x="923" y="1046"/>
                  </a:lnTo>
                  <a:lnTo>
                    <a:pt x="944" y="1046"/>
                  </a:lnTo>
                  <a:lnTo>
                    <a:pt x="944" y="1026"/>
                  </a:lnTo>
                  <a:lnTo>
                    <a:pt x="923" y="1026"/>
                  </a:lnTo>
                  <a:lnTo>
                    <a:pt x="923" y="1005"/>
                  </a:lnTo>
                  <a:lnTo>
                    <a:pt x="923" y="1005"/>
                  </a:lnTo>
                  <a:lnTo>
                    <a:pt x="923" y="1005"/>
                  </a:lnTo>
                  <a:lnTo>
                    <a:pt x="923" y="985"/>
                  </a:lnTo>
                  <a:lnTo>
                    <a:pt x="923" y="964"/>
                  </a:lnTo>
                  <a:lnTo>
                    <a:pt x="944" y="964"/>
                  </a:lnTo>
                  <a:lnTo>
                    <a:pt x="964" y="964"/>
                  </a:lnTo>
                  <a:lnTo>
                    <a:pt x="984" y="964"/>
                  </a:lnTo>
                  <a:lnTo>
                    <a:pt x="964" y="923"/>
                  </a:lnTo>
                  <a:lnTo>
                    <a:pt x="964" y="923"/>
                  </a:lnTo>
                  <a:lnTo>
                    <a:pt x="964" y="923"/>
                  </a:lnTo>
                  <a:lnTo>
                    <a:pt x="964" y="903"/>
                  </a:lnTo>
                  <a:lnTo>
                    <a:pt x="984" y="882"/>
                  </a:lnTo>
                  <a:lnTo>
                    <a:pt x="984" y="861"/>
                  </a:lnTo>
                  <a:lnTo>
                    <a:pt x="984" y="861"/>
                  </a:lnTo>
                  <a:lnTo>
                    <a:pt x="984" y="861"/>
                  </a:lnTo>
                  <a:lnTo>
                    <a:pt x="1025" y="821"/>
                  </a:lnTo>
                  <a:lnTo>
                    <a:pt x="1025" y="821"/>
                  </a:lnTo>
                  <a:lnTo>
                    <a:pt x="1025" y="821"/>
                  </a:lnTo>
                  <a:lnTo>
                    <a:pt x="1025" y="821"/>
                  </a:lnTo>
                  <a:lnTo>
                    <a:pt x="1025" y="821"/>
                  </a:lnTo>
                  <a:lnTo>
                    <a:pt x="1025" y="821"/>
                  </a:lnTo>
                  <a:lnTo>
                    <a:pt x="1046" y="800"/>
                  </a:lnTo>
                  <a:lnTo>
                    <a:pt x="1067" y="800"/>
                  </a:lnTo>
                  <a:lnTo>
                    <a:pt x="1067" y="821"/>
                  </a:lnTo>
                  <a:lnTo>
                    <a:pt x="1067" y="821"/>
                  </a:lnTo>
                  <a:lnTo>
                    <a:pt x="1067" y="821"/>
                  </a:lnTo>
                  <a:lnTo>
                    <a:pt x="1067" y="821"/>
                  </a:lnTo>
                  <a:lnTo>
                    <a:pt x="1067" y="821"/>
                  </a:lnTo>
                  <a:lnTo>
                    <a:pt x="1087" y="841"/>
                  </a:lnTo>
                  <a:lnTo>
                    <a:pt x="1087" y="841"/>
                  </a:lnTo>
                  <a:lnTo>
                    <a:pt x="1087" y="841"/>
                  </a:lnTo>
                  <a:lnTo>
                    <a:pt x="1087" y="841"/>
                  </a:lnTo>
                  <a:lnTo>
                    <a:pt x="1087" y="841"/>
                  </a:lnTo>
                  <a:lnTo>
                    <a:pt x="1087" y="841"/>
                  </a:lnTo>
                  <a:lnTo>
                    <a:pt x="1087" y="821"/>
                  </a:lnTo>
                  <a:lnTo>
                    <a:pt x="1087" y="821"/>
                  </a:lnTo>
                  <a:lnTo>
                    <a:pt x="1087" y="821"/>
                  </a:lnTo>
                  <a:lnTo>
                    <a:pt x="1107" y="821"/>
                  </a:lnTo>
                  <a:lnTo>
                    <a:pt x="1107" y="821"/>
                  </a:lnTo>
                  <a:lnTo>
                    <a:pt x="1107" y="821"/>
                  </a:lnTo>
                  <a:lnTo>
                    <a:pt x="1107" y="800"/>
                  </a:lnTo>
                  <a:lnTo>
                    <a:pt x="1087" y="779"/>
                  </a:lnTo>
                  <a:lnTo>
                    <a:pt x="1067" y="759"/>
                  </a:lnTo>
                  <a:lnTo>
                    <a:pt x="1067" y="759"/>
                  </a:lnTo>
                  <a:lnTo>
                    <a:pt x="1067" y="759"/>
                  </a:lnTo>
                  <a:lnTo>
                    <a:pt x="1067" y="759"/>
                  </a:lnTo>
                  <a:lnTo>
                    <a:pt x="1067" y="759"/>
                  </a:lnTo>
                  <a:lnTo>
                    <a:pt x="1067" y="759"/>
                  </a:lnTo>
                  <a:lnTo>
                    <a:pt x="1067" y="759"/>
                  </a:lnTo>
                  <a:lnTo>
                    <a:pt x="1067" y="759"/>
                  </a:lnTo>
                  <a:lnTo>
                    <a:pt x="1046" y="739"/>
                  </a:lnTo>
                  <a:lnTo>
                    <a:pt x="1046" y="739"/>
                  </a:lnTo>
                  <a:lnTo>
                    <a:pt x="1046" y="739"/>
                  </a:lnTo>
                  <a:lnTo>
                    <a:pt x="1046" y="739"/>
                  </a:lnTo>
                  <a:lnTo>
                    <a:pt x="1046" y="739"/>
                  </a:lnTo>
                  <a:lnTo>
                    <a:pt x="1067" y="739"/>
                  </a:lnTo>
                  <a:lnTo>
                    <a:pt x="1067" y="718"/>
                  </a:lnTo>
                  <a:lnTo>
                    <a:pt x="1067" y="718"/>
                  </a:lnTo>
                  <a:lnTo>
                    <a:pt x="1087" y="718"/>
                  </a:lnTo>
                  <a:lnTo>
                    <a:pt x="1087" y="718"/>
                  </a:lnTo>
                  <a:lnTo>
                    <a:pt x="1087" y="739"/>
                  </a:lnTo>
                  <a:lnTo>
                    <a:pt x="1087" y="739"/>
                  </a:lnTo>
                  <a:lnTo>
                    <a:pt x="1087" y="739"/>
                  </a:lnTo>
                  <a:lnTo>
                    <a:pt x="1107" y="739"/>
                  </a:lnTo>
                  <a:lnTo>
                    <a:pt x="1107" y="739"/>
                  </a:lnTo>
                  <a:lnTo>
                    <a:pt x="1107" y="718"/>
                  </a:lnTo>
                  <a:lnTo>
                    <a:pt x="1128" y="718"/>
                  </a:lnTo>
                  <a:lnTo>
                    <a:pt x="1149" y="718"/>
                  </a:lnTo>
                  <a:lnTo>
                    <a:pt x="1149" y="718"/>
                  </a:lnTo>
                  <a:lnTo>
                    <a:pt x="1149" y="718"/>
                  </a:lnTo>
                  <a:lnTo>
                    <a:pt x="1149" y="697"/>
                  </a:lnTo>
                  <a:lnTo>
                    <a:pt x="1149" y="697"/>
                  </a:lnTo>
                  <a:lnTo>
                    <a:pt x="1169" y="697"/>
                  </a:lnTo>
                  <a:lnTo>
                    <a:pt x="1169" y="697"/>
                  </a:lnTo>
                  <a:lnTo>
                    <a:pt x="1169" y="697"/>
                  </a:lnTo>
                  <a:lnTo>
                    <a:pt x="1169" y="697"/>
                  </a:lnTo>
                  <a:lnTo>
                    <a:pt x="1190" y="677"/>
                  </a:lnTo>
                  <a:lnTo>
                    <a:pt x="1190" y="677"/>
                  </a:lnTo>
                  <a:lnTo>
                    <a:pt x="1190" y="677"/>
                  </a:lnTo>
                  <a:lnTo>
                    <a:pt x="1190" y="697"/>
                  </a:lnTo>
                  <a:lnTo>
                    <a:pt x="1210" y="697"/>
                  </a:lnTo>
                  <a:lnTo>
                    <a:pt x="1210" y="697"/>
                  </a:lnTo>
                  <a:lnTo>
                    <a:pt x="1210" y="718"/>
                  </a:lnTo>
                  <a:lnTo>
                    <a:pt x="1210" y="697"/>
                  </a:lnTo>
                  <a:lnTo>
                    <a:pt x="1210" y="697"/>
                  </a:lnTo>
                  <a:lnTo>
                    <a:pt x="1210" y="697"/>
                  </a:lnTo>
                  <a:lnTo>
                    <a:pt x="1231" y="697"/>
                  </a:lnTo>
                  <a:lnTo>
                    <a:pt x="1231" y="697"/>
                  </a:lnTo>
                  <a:lnTo>
                    <a:pt x="1231" y="697"/>
                  </a:lnTo>
                  <a:lnTo>
                    <a:pt x="1231" y="697"/>
                  </a:lnTo>
                  <a:lnTo>
                    <a:pt x="1231" y="697"/>
                  </a:lnTo>
                  <a:lnTo>
                    <a:pt x="1231" y="677"/>
                  </a:lnTo>
                  <a:lnTo>
                    <a:pt x="1231" y="677"/>
                  </a:lnTo>
                  <a:lnTo>
                    <a:pt x="1231" y="677"/>
                  </a:lnTo>
                  <a:lnTo>
                    <a:pt x="1231" y="677"/>
                  </a:lnTo>
                  <a:lnTo>
                    <a:pt x="1231" y="657"/>
                  </a:lnTo>
                  <a:lnTo>
                    <a:pt x="1231" y="657"/>
                  </a:lnTo>
                  <a:lnTo>
                    <a:pt x="1231" y="615"/>
                  </a:lnTo>
                  <a:lnTo>
                    <a:pt x="1210" y="615"/>
                  </a:lnTo>
                  <a:lnTo>
                    <a:pt x="1169" y="575"/>
                  </a:lnTo>
                  <a:lnTo>
                    <a:pt x="1169" y="554"/>
                  </a:lnTo>
                  <a:lnTo>
                    <a:pt x="1149" y="533"/>
                  </a:lnTo>
                  <a:lnTo>
                    <a:pt x="1128" y="533"/>
                  </a:lnTo>
                  <a:lnTo>
                    <a:pt x="1128" y="533"/>
                  </a:lnTo>
                  <a:lnTo>
                    <a:pt x="1128" y="533"/>
                  </a:lnTo>
                  <a:lnTo>
                    <a:pt x="1128" y="533"/>
                  </a:lnTo>
                  <a:lnTo>
                    <a:pt x="1128" y="513"/>
                  </a:lnTo>
                  <a:lnTo>
                    <a:pt x="1128" y="513"/>
                  </a:lnTo>
                  <a:lnTo>
                    <a:pt x="1128" y="513"/>
                  </a:lnTo>
                  <a:lnTo>
                    <a:pt x="1128" y="513"/>
                  </a:lnTo>
                  <a:lnTo>
                    <a:pt x="1149" y="513"/>
                  </a:lnTo>
                  <a:lnTo>
                    <a:pt x="1149" y="513"/>
                  </a:lnTo>
                  <a:lnTo>
                    <a:pt x="1149" y="513"/>
                  </a:lnTo>
                  <a:lnTo>
                    <a:pt x="1169" y="513"/>
                  </a:lnTo>
                  <a:lnTo>
                    <a:pt x="1169" y="513"/>
                  </a:lnTo>
                  <a:lnTo>
                    <a:pt x="1169" y="513"/>
                  </a:lnTo>
                  <a:lnTo>
                    <a:pt x="1190" y="513"/>
                  </a:lnTo>
                  <a:lnTo>
                    <a:pt x="1190" y="513"/>
                  </a:lnTo>
                  <a:lnTo>
                    <a:pt x="1210" y="513"/>
                  </a:lnTo>
                  <a:lnTo>
                    <a:pt x="1210" y="513"/>
                  </a:lnTo>
                  <a:lnTo>
                    <a:pt x="1231" y="513"/>
                  </a:lnTo>
                  <a:lnTo>
                    <a:pt x="1231" y="513"/>
                  </a:lnTo>
                  <a:lnTo>
                    <a:pt x="1251" y="493"/>
                  </a:lnTo>
                  <a:lnTo>
                    <a:pt x="1251" y="493"/>
                  </a:lnTo>
                  <a:lnTo>
                    <a:pt x="1251" y="493"/>
                  </a:lnTo>
                  <a:lnTo>
                    <a:pt x="1251" y="472"/>
                  </a:lnTo>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4" name="Freeform 32"/>
            <p:cNvSpPr>
              <a:spLocks noChangeArrowheads="1"/>
            </p:cNvSpPr>
            <p:nvPr/>
          </p:nvSpPr>
          <p:spPr bwMode="auto">
            <a:xfrm>
              <a:off x="5255150" y="4231332"/>
              <a:ext cx="603715" cy="576339"/>
            </a:xfrm>
            <a:custGeom>
              <a:avLst/>
              <a:gdLst/>
              <a:ahLst/>
              <a:cxnLst>
                <a:cxn ang="0">
                  <a:pos x="1313" y="1620"/>
                </a:cxn>
                <a:cxn ang="0">
                  <a:pos x="1066" y="1579"/>
                </a:cxn>
                <a:cxn ang="0">
                  <a:pos x="1477" y="1600"/>
                </a:cxn>
                <a:cxn ang="0">
                  <a:pos x="1354" y="1579"/>
                </a:cxn>
                <a:cxn ang="0">
                  <a:pos x="1313" y="1579"/>
                </a:cxn>
                <a:cxn ang="0">
                  <a:pos x="1518" y="1661"/>
                </a:cxn>
                <a:cxn ang="0">
                  <a:pos x="862" y="1538"/>
                </a:cxn>
                <a:cxn ang="0">
                  <a:pos x="1066" y="1456"/>
                </a:cxn>
                <a:cxn ang="0">
                  <a:pos x="984" y="1415"/>
                </a:cxn>
                <a:cxn ang="0">
                  <a:pos x="902" y="1374"/>
                </a:cxn>
                <a:cxn ang="0">
                  <a:pos x="718" y="1272"/>
                </a:cxn>
                <a:cxn ang="0">
                  <a:pos x="636" y="1148"/>
                </a:cxn>
                <a:cxn ang="0">
                  <a:pos x="533" y="1087"/>
                </a:cxn>
                <a:cxn ang="0">
                  <a:pos x="513" y="1128"/>
                </a:cxn>
                <a:cxn ang="0">
                  <a:pos x="574" y="1190"/>
                </a:cxn>
                <a:cxn ang="0">
                  <a:pos x="431" y="984"/>
                </a:cxn>
                <a:cxn ang="0">
                  <a:pos x="513" y="964"/>
                </a:cxn>
                <a:cxn ang="0">
                  <a:pos x="574" y="984"/>
                </a:cxn>
                <a:cxn ang="0">
                  <a:pos x="451" y="882"/>
                </a:cxn>
                <a:cxn ang="0">
                  <a:pos x="308" y="922"/>
                </a:cxn>
                <a:cxn ang="0">
                  <a:pos x="390" y="800"/>
                </a:cxn>
                <a:cxn ang="0">
                  <a:pos x="349" y="861"/>
                </a:cxn>
                <a:cxn ang="0">
                  <a:pos x="246" y="656"/>
                </a:cxn>
                <a:cxn ang="0">
                  <a:pos x="410" y="718"/>
                </a:cxn>
                <a:cxn ang="0">
                  <a:pos x="328" y="636"/>
                </a:cxn>
                <a:cxn ang="0">
                  <a:pos x="1743" y="451"/>
                </a:cxn>
                <a:cxn ang="0">
                  <a:pos x="1682" y="348"/>
                </a:cxn>
                <a:cxn ang="0">
                  <a:pos x="1641" y="225"/>
                </a:cxn>
                <a:cxn ang="0">
                  <a:pos x="1436" y="287"/>
                </a:cxn>
                <a:cxn ang="0">
                  <a:pos x="1190" y="225"/>
                </a:cxn>
                <a:cxn ang="0">
                  <a:pos x="1026" y="61"/>
                </a:cxn>
                <a:cxn ang="0">
                  <a:pos x="882" y="0"/>
                </a:cxn>
                <a:cxn ang="0">
                  <a:pos x="800" y="82"/>
                </a:cxn>
                <a:cxn ang="0">
                  <a:pos x="656" y="225"/>
                </a:cxn>
                <a:cxn ang="0">
                  <a:pos x="554" y="369"/>
                </a:cxn>
                <a:cxn ang="0">
                  <a:pos x="595" y="492"/>
                </a:cxn>
                <a:cxn ang="0">
                  <a:pos x="349" y="451"/>
                </a:cxn>
                <a:cxn ang="0">
                  <a:pos x="143" y="492"/>
                </a:cxn>
                <a:cxn ang="0">
                  <a:pos x="20" y="574"/>
                </a:cxn>
                <a:cxn ang="0">
                  <a:pos x="82" y="656"/>
                </a:cxn>
                <a:cxn ang="0">
                  <a:pos x="123" y="800"/>
                </a:cxn>
                <a:cxn ang="0">
                  <a:pos x="164" y="779"/>
                </a:cxn>
                <a:cxn ang="0">
                  <a:pos x="185" y="697"/>
                </a:cxn>
                <a:cxn ang="0">
                  <a:pos x="246" y="636"/>
                </a:cxn>
                <a:cxn ang="0">
                  <a:pos x="451" y="820"/>
                </a:cxn>
                <a:cxn ang="0">
                  <a:pos x="595" y="1026"/>
                </a:cxn>
                <a:cxn ang="0">
                  <a:pos x="656" y="1169"/>
                </a:cxn>
                <a:cxn ang="0">
                  <a:pos x="820" y="1272"/>
                </a:cxn>
                <a:cxn ang="0">
                  <a:pos x="820" y="1333"/>
                </a:cxn>
                <a:cxn ang="0">
                  <a:pos x="984" y="1312"/>
                </a:cxn>
                <a:cxn ang="0">
                  <a:pos x="1210" y="1436"/>
                </a:cxn>
                <a:cxn ang="0">
                  <a:pos x="1395" y="1538"/>
                </a:cxn>
                <a:cxn ang="0">
                  <a:pos x="964" y="1108"/>
                </a:cxn>
                <a:cxn ang="0">
                  <a:pos x="841" y="902"/>
                </a:cxn>
                <a:cxn ang="0">
                  <a:pos x="738" y="820"/>
                </a:cxn>
                <a:cxn ang="0">
                  <a:pos x="800" y="615"/>
                </a:cxn>
                <a:cxn ang="0">
                  <a:pos x="1066" y="554"/>
                </a:cxn>
                <a:cxn ang="0">
                  <a:pos x="1230" y="594"/>
                </a:cxn>
                <a:cxn ang="0">
                  <a:pos x="1436" y="574"/>
                </a:cxn>
                <a:cxn ang="0">
                  <a:pos x="1600" y="574"/>
                </a:cxn>
                <a:cxn ang="0">
                  <a:pos x="1702" y="676"/>
                </a:cxn>
                <a:cxn ang="0">
                  <a:pos x="1764" y="533"/>
                </a:cxn>
              </a:cxnLst>
              <a:rect l="0" t="0" r="r" b="b"/>
              <a:pathLst>
                <a:path w="1847" h="1765">
                  <a:moveTo>
                    <a:pt x="1148" y="1641"/>
                  </a:moveTo>
                  <a:lnTo>
                    <a:pt x="1128" y="1641"/>
                  </a:lnTo>
                  <a:lnTo>
                    <a:pt x="1128" y="1641"/>
                  </a:lnTo>
                  <a:lnTo>
                    <a:pt x="1128" y="1641"/>
                  </a:lnTo>
                  <a:lnTo>
                    <a:pt x="1128" y="1661"/>
                  </a:lnTo>
                  <a:lnTo>
                    <a:pt x="1128" y="1661"/>
                  </a:lnTo>
                  <a:lnTo>
                    <a:pt x="1128" y="1641"/>
                  </a:lnTo>
                  <a:lnTo>
                    <a:pt x="1128" y="1661"/>
                  </a:lnTo>
                  <a:lnTo>
                    <a:pt x="1128" y="1661"/>
                  </a:lnTo>
                  <a:lnTo>
                    <a:pt x="1128" y="1661"/>
                  </a:lnTo>
                  <a:lnTo>
                    <a:pt x="1128" y="1661"/>
                  </a:lnTo>
                  <a:lnTo>
                    <a:pt x="1128" y="1661"/>
                  </a:lnTo>
                  <a:lnTo>
                    <a:pt x="1128" y="1661"/>
                  </a:lnTo>
                  <a:lnTo>
                    <a:pt x="1128" y="1661"/>
                  </a:lnTo>
                  <a:lnTo>
                    <a:pt x="1148" y="1661"/>
                  </a:lnTo>
                  <a:lnTo>
                    <a:pt x="1148" y="1661"/>
                  </a:lnTo>
                  <a:lnTo>
                    <a:pt x="1148" y="1661"/>
                  </a:lnTo>
                  <a:lnTo>
                    <a:pt x="1148" y="1661"/>
                  </a:lnTo>
                  <a:lnTo>
                    <a:pt x="1148" y="1661"/>
                  </a:lnTo>
                  <a:lnTo>
                    <a:pt x="1169" y="1661"/>
                  </a:lnTo>
                  <a:lnTo>
                    <a:pt x="1169" y="1641"/>
                  </a:lnTo>
                  <a:lnTo>
                    <a:pt x="1148" y="1641"/>
                  </a:lnTo>
                  <a:close/>
                  <a:moveTo>
                    <a:pt x="1395" y="1641"/>
                  </a:moveTo>
                  <a:lnTo>
                    <a:pt x="1395" y="1641"/>
                  </a:lnTo>
                  <a:lnTo>
                    <a:pt x="1395" y="1641"/>
                  </a:lnTo>
                  <a:lnTo>
                    <a:pt x="1374" y="1641"/>
                  </a:lnTo>
                  <a:lnTo>
                    <a:pt x="1374" y="1641"/>
                  </a:lnTo>
                  <a:lnTo>
                    <a:pt x="1374" y="1641"/>
                  </a:lnTo>
                  <a:lnTo>
                    <a:pt x="1374" y="1641"/>
                  </a:lnTo>
                  <a:lnTo>
                    <a:pt x="1374" y="1641"/>
                  </a:lnTo>
                  <a:lnTo>
                    <a:pt x="1354" y="1641"/>
                  </a:lnTo>
                  <a:lnTo>
                    <a:pt x="1334" y="1620"/>
                  </a:lnTo>
                  <a:lnTo>
                    <a:pt x="1313" y="1620"/>
                  </a:lnTo>
                  <a:lnTo>
                    <a:pt x="1313" y="1620"/>
                  </a:lnTo>
                  <a:lnTo>
                    <a:pt x="1313" y="1620"/>
                  </a:lnTo>
                  <a:lnTo>
                    <a:pt x="1313" y="1620"/>
                  </a:lnTo>
                  <a:lnTo>
                    <a:pt x="1313" y="1620"/>
                  </a:lnTo>
                  <a:lnTo>
                    <a:pt x="1313" y="1620"/>
                  </a:lnTo>
                  <a:lnTo>
                    <a:pt x="1292" y="1620"/>
                  </a:lnTo>
                  <a:lnTo>
                    <a:pt x="1313" y="1620"/>
                  </a:lnTo>
                  <a:lnTo>
                    <a:pt x="1313" y="1620"/>
                  </a:lnTo>
                  <a:lnTo>
                    <a:pt x="1313" y="1620"/>
                  </a:lnTo>
                  <a:lnTo>
                    <a:pt x="1292" y="1620"/>
                  </a:lnTo>
                  <a:lnTo>
                    <a:pt x="1292" y="1620"/>
                  </a:lnTo>
                  <a:lnTo>
                    <a:pt x="1292" y="1620"/>
                  </a:lnTo>
                  <a:lnTo>
                    <a:pt x="1292" y="1641"/>
                  </a:lnTo>
                  <a:lnTo>
                    <a:pt x="1292" y="1641"/>
                  </a:lnTo>
                  <a:lnTo>
                    <a:pt x="1292" y="1641"/>
                  </a:lnTo>
                  <a:lnTo>
                    <a:pt x="1313" y="1641"/>
                  </a:lnTo>
                  <a:lnTo>
                    <a:pt x="1436" y="1661"/>
                  </a:lnTo>
                  <a:lnTo>
                    <a:pt x="1416" y="1661"/>
                  </a:lnTo>
                  <a:lnTo>
                    <a:pt x="1395" y="1641"/>
                  </a:lnTo>
                  <a:close/>
                  <a:moveTo>
                    <a:pt x="1230" y="1559"/>
                  </a:moveTo>
                  <a:lnTo>
                    <a:pt x="1210" y="1559"/>
                  </a:lnTo>
                  <a:lnTo>
                    <a:pt x="1210" y="1559"/>
                  </a:lnTo>
                  <a:lnTo>
                    <a:pt x="1190" y="1559"/>
                  </a:lnTo>
                  <a:lnTo>
                    <a:pt x="1148" y="1559"/>
                  </a:lnTo>
                  <a:lnTo>
                    <a:pt x="1148" y="1559"/>
                  </a:lnTo>
                  <a:lnTo>
                    <a:pt x="1128" y="1559"/>
                  </a:lnTo>
                  <a:lnTo>
                    <a:pt x="1128" y="1559"/>
                  </a:lnTo>
                  <a:lnTo>
                    <a:pt x="1108" y="1559"/>
                  </a:lnTo>
                  <a:lnTo>
                    <a:pt x="1087" y="1559"/>
                  </a:lnTo>
                  <a:lnTo>
                    <a:pt x="1087" y="1559"/>
                  </a:lnTo>
                  <a:lnTo>
                    <a:pt x="1087" y="1559"/>
                  </a:lnTo>
                  <a:lnTo>
                    <a:pt x="1066" y="1559"/>
                  </a:lnTo>
                  <a:lnTo>
                    <a:pt x="1066" y="1559"/>
                  </a:lnTo>
                  <a:lnTo>
                    <a:pt x="1046" y="1559"/>
                  </a:lnTo>
                  <a:lnTo>
                    <a:pt x="1066" y="1559"/>
                  </a:lnTo>
                  <a:lnTo>
                    <a:pt x="1066" y="1559"/>
                  </a:lnTo>
                  <a:lnTo>
                    <a:pt x="1087" y="1559"/>
                  </a:lnTo>
                  <a:lnTo>
                    <a:pt x="1087" y="1559"/>
                  </a:lnTo>
                  <a:lnTo>
                    <a:pt x="1066" y="1579"/>
                  </a:lnTo>
                  <a:lnTo>
                    <a:pt x="1066" y="1579"/>
                  </a:lnTo>
                  <a:lnTo>
                    <a:pt x="1066" y="1579"/>
                  </a:lnTo>
                  <a:lnTo>
                    <a:pt x="1066" y="1579"/>
                  </a:lnTo>
                  <a:lnTo>
                    <a:pt x="1087" y="1579"/>
                  </a:lnTo>
                  <a:lnTo>
                    <a:pt x="1087" y="1579"/>
                  </a:lnTo>
                  <a:lnTo>
                    <a:pt x="1128" y="1600"/>
                  </a:lnTo>
                  <a:lnTo>
                    <a:pt x="1148" y="1579"/>
                  </a:lnTo>
                  <a:lnTo>
                    <a:pt x="1169" y="1579"/>
                  </a:lnTo>
                  <a:lnTo>
                    <a:pt x="1190" y="1579"/>
                  </a:lnTo>
                  <a:lnTo>
                    <a:pt x="1210" y="1579"/>
                  </a:lnTo>
                  <a:lnTo>
                    <a:pt x="1230" y="1579"/>
                  </a:lnTo>
                  <a:lnTo>
                    <a:pt x="1230" y="1579"/>
                  </a:lnTo>
                  <a:lnTo>
                    <a:pt x="1230" y="1579"/>
                  </a:lnTo>
                  <a:lnTo>
                    <a:pt x="1251" y="1579"/>
                  </a:lnTo>
                  <a:lnTo>
                    <a:pt x="1230" y="1559"/>
                  </a:lnTo>
                  <a:close/>
                  <a:moveTo>
                    <a:pt x="1682" y="1743"/>
                  </a:moveTo>
                  <a:lnTo>
                    <a:pt x="1662" y="1743"/>
                  </a:lnTo>
                  <a:lnTo>
                    <a:pt x="1662" y="1743"/>
                  </a:lnTo>
                  <a:lnTo>
                    <a:pt x="1662" y="1743"/>
                  </a:lnTo>
                  <a:lnTo>
                    <a:pt x="1662" y="1743"/>
                  </a:lnTo>
                  <a:lnTo>
                    <a:pt x="1662" y="1723"/>
                  </a:lnTo>
                  <a:lnTo>
                    <a:pt x="1662" y="1723"/>
                  </a:lnTo>
                  <a:lnTo>
                    <a:pt x="1662" y="1702"/>
                  </a:lnTo>
                  <a:lnTo>
                    <a:pt x="1662" y="1702"/>
                  </a:lnTo>
                  <a:lnTo>
                    <a:pt x="1641" y="1702"/>
                  </a:lnTo>
                  <a:lnTo>
                    <a:pt x="1641" y="1702"/>
                  </a:lnTo>
                  <a:lnTo>
                    <a:pt x="1641" y="1702"/>
                  </a:lnTo>
                  <a:lnTo>
                    <a:pt x="1641" y="1702"/>
                  </a:lnTo>
                  <a:lnTo>
                    <a:pt x="1641" y="1702"/>
                  </a:lnTo>
                  <a:lnTo>
                    <a:pt x="1620" y="1682"/>
                  </a:lnTo>
                  <a:lnTo>
                    <a:pt x="1620" y="1682"/>
                  </a:lnTo>
                  <a:lnTo>
                    <a:pt x="1620" y="1682"/>
                  </a:lnTo>
                  <a:lnTo>
                    <a:pt x="1600" y="1682"/>
                  </a:lnTo>
                  <a:lnTo>
                    <a:pt x="1580" y="1682"/>
                  </a:lnTo>
                  <a:lnTo>
                    <a:pt x="1518" y="1641"/>
                  </a:lnTo>
                  <a:lnTo>
                    <a:pt x="1498" y="1641"/>
                  </a:lnTo>
                  <a:lnTo>
                    <a:pt x="1498" y="1620"/>
                  </a:lnTo>
                  <a:lnTo>
                    <a:pt x="1477" y="1620"/>
                  </a:lnTo>
                  <a:lnTo>
                    <a:pt x="1477" y="1600"/>
                  </a:lnTo>
                  <a:lnTo>
                    <a:pt x="1456" y="1600"/>
                  </a:lnTo>
                  <a:lnTo>
                    <a:pt x="1456" y="1600"/>
                  </a:lnTo>
                  <a:lnTo>
                    <a:pt x="1436" y="1579"/>
                  </a:lnTo>
                  <a:lnTo>
                    <a:pt x="1436" y="1579"/>
                  </a:lnTo>
                  <a:lnTo>
                    <a:pt x="1436" y="1579"/>
                  </a:lnTo>
                  <a:lnTo>
                    <a:pt x="1436" y="1579"/>
                  </a:lnTo>
                  <a:lnTo>
                    <a:pt x="1436" y="1559"/>
                  </a:lnTo>
                  <a:lnTo>
                    <a:pt x="1436" y="1559"/>
                  </a:lnTo>
                  <a:lnTo>
                    <a:pt x="1436" y="1559"/>
                  </a:lnTo>
                  <a:lnTo>
                    <a:pt x="1436" y="1559"/>
                  </a:lnTo>
                  <a:lnTo>
                    <a:pt x="1416" y="1559"/>
                  </a:lnTo>
                  <a:lnTo>
                    <a:pt x="1416" y="1559"/>
                  </a:lnTo>
                  <a:lnTo>
                    <a:pt x="1395" y="1559"/>
                  </a:lnTo>
                  <a:lnTo>
                    <a:pt x="1395" y="1559"/>
                  </a:lnTo>
                  <a:lnTo>
                    <a:pt x="1395" y="1579"/>
                  </a:lnTo>
                  <a:lnTo>
                    <a:pt x="1395" y="1579"/>
                  </a:lnTo>
                  <a:lnTo>
                    <a:pt x="1395" y="1579"/>
                  </a:lnTo>
                  <a:lnTo>
                    <a:pt x="1416" y="1579"/>
                  </a:lnTo>
                  <a:lnTo>
                    <a:pt x="1416" y="1579"/>
                  </a:lnTo>
                  <a:lnTo>
                    <a:pt x="1395" y="1579"/>
                  </a:lnTo>
                  <a:lnTo>
                    <a:pt x="1416" y="1600"/>
                  </a:lnTo>
                  <a:lnTo>
                    <a:pt x="1416" y="1600"/>
                  </a:lnTo>
                  <a:lnTo>
                    <a:pt x="1416" y="1600"/>
                  </a:lnTo>
                  <a:lnTo>
                    <a:pt x="1395" y="1579"/>
                  </a:lnTo>
                  <a:lnTo>
                    <a:pt x="1395" y="1579"/>
                  </a:lnTo>
                  <a:lnTo>
                    <a:pt x="1395" y="1579"/>
                  </a:lnTo>
                  <a:lnTo>
                    <a:pt x="1374" y="1579"/>
                  </a:lnTo>
                  <a:lnTo>
                    <a:pt x="1374" y="1579"/>
                  </a:lnTo>
                  <a:lnTo>
                    <a:pt x="1374" y="1579"/>
                  </a:lnTo>
                  <a:lnTo>
                    <a:pt x="1354" y="1579"/>
                  </a:lnTo>
                  <a:lnTo>
                    <a:pt x="1354" y="1579"/>
                  </a:lnTo>
                  <a:lnTo>
                    <a:pt x="1354" y="1579"/>
                  </a:lnTo>
                  <a:lnTo>
                    <a:pt x="1354" y="1559"/>
                  </a:lnTo>
                  <a:lnTo>
                    <a:pt x="1354" y="1559"/>
                  </a:lnTo>
                  <a:lnTo>
                    <a:pt x="1354" y="1559"/>
                  </a:lnTo>
                  <a:lnTo>
                    <a:pt x="1354" y="1559"/>
                  </a:lnTo>
                  <a:lnTo>
                    <a:pt x="1354" y="1579"/>
                  </a:lnTo>
                  <a:lnTo>
                    <a:pt x="1354" y="1579"/>
                  </a:lnTo>
                  <a:lnTo>
                    <a:pt x="1334" y="1579"/>
                  </a:lnTo>
                  <a:lnTo>
                    <a:pt x="1334" y="1579"/>
                  </a:lnTo>
                  <a:lnTo>
                    <a:pt x="1334" y="1559"/>
                  </a:lnTo>
                  <a:lnTo>
                    <a:pt x="1334" y="1559"/>
                  </a:lnTo>
                  <a:lnTo>
                    <a:pt x="1334" y="1559"/>
                  </a:lnTo>
                  <a:lnTo>
                    <a:pt x="1334" y="1559"/>
                  </a:lnTo>
                  <a:lnTo>
                    <a:pt x="1334" y="1559"/>
                  </a:lnTo>
                  <a:lnTo>
                    <a:pt x="1334" y="1559"/>
                  </a:lnTo>
                  <a:lnTo>
                    <a:pt x="1313" y="1559"/>
                  </a:lnTo>
                  <a:lnTo>
                    <a:pt x="1313" y="1559"/>
                  </a:lnTo>
                  <a:lnTo>
                    <a:pt x="1313" y="1559"/>
                  </a:lnTo>
                  <a:lnTo>
                    <a:pt x="1292" y="1538"/>
                  </a:lnTo>
                  <a:lnTo>
                    <a:pt x="1251" y="1538"/>
                  </a:lnTo>
                  <a:lnTo>
                    <a:pt x="1230" y="1518"/>
                  </a:lnTo>
                  <a:lnTo>
                    <a:pt x="1190" y="1538"/>
                  </a:lnTo>
                  <a:lnTo>
                    <a:pt x="1190" y="1538"/>
                  </a:lnTo>
                  <a:lnTo>
                    <a:pt x="1190" y="1518"/>
                  </a:lnTo>
                  <a:lnTo>
                    <a:pt x="1169" y="1518"/>
                  </a:lnTo>
                  <a:lnTo>
                    <a:pt x="1169" y="1518"/>
                  </a:lnTo>
                  <a:lnTo>
                    <a:pt x="1169" y="1518"/>
                  </a:lnTo>
                  <a:lnTo>
                    <a:pt x="1169" y="1538"/>
                  </a:lnTo>
                  <a:lnTo>
                    <a:pt x="1190" y="1538"/>
                  </a:lnTo>
                  <a:lnTo>
                    <a:pt x="1190" y="1538"/>
                  </a:lnTo>
                  <a:lnTo>
                    <a:pt x="1169" y="1538"/>
                  </a:lnTo>
                  <a:lnTo>
                    <a:pt x="1190" y="1538"/>
                  </a:lnTo>
                  <a:lnTo>
                    <a:pt x="1190" y="1538"/>
                  </a:lnTo>
                  <a:lnTo>
                    <a:pt x="1190" y="1538"/>
                  </a:lnTo>
                  <a:lnTo>
                    <a:pt x="1210" y="1559"/>
                  </a:lnTo>
                  <a:lnTo>
                    <a:pt x="1230" y="1538"/>
                  </a:lnTo>
                  <a:lnTo>
                    <a:pt x="1251" y="1538"/>
                  </a:lnTo>
                  <a:lnTo>
                    <a:pt x="1251" y="1559"/>
                  </a:lnTo>
                  <a:lnTo>
                    <a:pt x="1251" y="1559"/>
                  </a:lnTo>
                  <a:lnTo>
                    <a:pt x="1272" y="1559"/>
                  </a:lnTo>
                  <a:lnTo>
                    <a:pt x="1292" y="1579"/>
                  </a:lnTo>
                  <a:lnTo>
                    <a:pt x="1313" y="1579"/>
                  </a:lnTo>
                  <a:lnTo>
                    <a:pt x="1313" y="1579"/>
                  </a:lnTo>
                  <a:lnTo>
                    <a:pt x="1313" y="1600"/>
                  </a:lnTo>
                  <a:lnTo>
                    <a:pt x="1354" y="1600"/>
                  </a:lnTo>
                  <a:lnTo>
                    <a:pt x="1374" y="1600"/>
                  </a:lnTo>
                  <a:lnTo>
                    <a:pt x="1374" y="1600"/>
                  </a:lnTo>
                  <a:lnTo>
                    <a:pt x="1395" y="1600"/>
                  </a:lnTo>
                  <a:lnTo>
                    <a:pt x="1416" y="1620"/>
                  </a:lnTo>
                  <a:lnTo>
                    <a:pt x="1416" y="1620"/>
                  </a:lnTo>
                  <a:lnTo>
                    <a:pt x="1416" y="1620"/>
                  </a:lnTo>
                  <a:lnTo>
                    <a:pt x="1416" y="1620"/>
                  </a:lnTo>
                  <a:lnTo>
                    <a:pt x="1416" y="1620"/>
                  </a:lnTo>
                  <a:lnTo>
                    <a:pt x="1416" y="1620"/>
                  </a:lnTo>
                  <a:lnTo>
                    <a:pt x="1436" y="1620"/>
                  </a:lnTo>
                  <a:lnTo>
                    <a:pt x="1436" y="1620"/>
                  </a:lnTo>
                  <a:lnTo>
                    <a:pt x="1416" y="1620"/>
                  </a:lnTo>
                  <a:lnTo>
                    <a:pt x="1416" y="1600"/>
                  </a:lnTo>
                  <a:lnTo>
                    <a:pt x="1416" y="1600"/>
                  </a:lnTo>
                  <a:lnTo>
                    <a:pt x="1416" y="1600"/>
                  </a:lnTo>
                  <a:lnTo>
                    <a:pt x="1416" y="1620"/>
                  </a:lnTo>
                  <a:lnTo>
                    <a:pt x="1436" y="1620"/>
                  </a:lnTo>
                  <a:lnTo>
                    <a:pt x="1436" y="1620"/>
                  </a:lnTo>
                  <a:lnTo>
                    <a:pt x="1436" y="1620"/>
                  </a:lnTo>
                  <a:lnTo>
                    <a:pt x="1436" y="1620"/>
                  </a:lnTo>
                  <a:lnTo>
                    <a:pt x="1436" y="1620"/>
                  </a:lnTo>
                  <a:lnTo>
                    <a:pt x="1436" y="1600"/>
                  </a:lnTo>
                  <a:lnTo>
                    <a:pt x="1436" y="1600"/>
                  </a:lnTo>
                  <a:lnTo>
                    <a:pt x="1436" y="1600"/>
                  </a:lnTo>
                  <a:lnTo>
                    <a:pt x="1456" y="1600"/>
                  </a:lnTo>
                  <a:lnTo>
                    <a:pt x="1456" y="1620"/>
                  </a:lnTo>
                  <a:lnTo>
                    <a:pt x="1477" y="1620"/>
                  </a:lnTo>
                  <a:lnTo>
                    <a:pt x="1456" y="1620"/>
                  </a:lnTo>
                  <a:lnTo>
                    <a:pt x="1477" y="1641"/>
                  </a:lnTo>
                  <a:lnTo>
                    <a:pt x="1498" y="1641"/>
                  </a:lnTo>
                  <a:lnTo>
                    <a:pt x="1518" y="1641"/>
                  </a:lnTo>
                  <a:lnTo>
                    <a:pt x="1518" y="1661"/>
                  </a:lnTo>
                  <a:lnTo>
                    <a:pt x="1518" y="1641"/>
                  </a:lnTo>
                  <a:lnTo>
                    <a:pt x="1518" y="1661"/>
                  </a:lnTo>
                  <a:lnTo>
                    <a:pt x="1518" y="1661"/>
                  </a:lnTo>
                  <a:lnTo>
                    <a:pt x="1538" y="1661"/>
                  </a:lnTo>
                  <a:lnTo>
                    <a:pt x="1518" y="1661"/>
                  </a:lnTo>
                  <a:lnTo>
                    <a:pt x="1538" y="1661"/>
                  </a:lnTo>
                  <a:lnTo>
                    <a:pt x="1538" y="1661"/>
                  </a:lnTo>
                  <a:lnTo>
                    <a:pt x="1538" y="1661"/>
                  </a:lnTo>
                  <a:lnTo>
                    <a:pt x="1538" y="1661"/>
                  </a:lnTo>
                  <a:lnTo>
                    <a:pt x="1559" y="1682"/>
                  </a:lnTo>
                  <a:lnTo>
                    <a:pt x="1559" y="1682"/>
                  </a:lnTo>
                  <a:lnTo>
                    <a:pt x="1580" y="1682"/>
                  </a:lnTo>
                  <a:lnTo>
                    <a:pt x="1580" y="1682"/>
                  </a:lnTo>
                  <a:lnTo>
                    <a:pt x="1580" y="1682"/>
                  </a:lnTo>
                  <a:lnTo>
                    <a:pt x="1580" y="1702"/>
                  </a:lnTo>
                  <a:lnTo>
                    <a:pt x="1580" y="1702"/>
                  </a:lnTo>
                  <a:lnTo>
                    <a:pt x="1580" y="1702"/>
                  </a:lnTo>
                  <a:lnTo>
                    <a:pt x="1641" y="1743"/>
                  </a:lnTo>
                  <a:lnTo>
                    <a:pt x="1641" y="1743"/>
                  </a:lnTo>
                  <a:lnTo>
                    <a:pt x="1662" y="1743"/>
                  </a:lnTo>
                  <a:lnTo>
                    <a:pt x="1662" y="1743"/>
                  </a:lnTo>
                  <a:lnTo>
                    <a:pt x="1662" y="1743"/>
                  </a:lnTo>
                  <a:lnTo>
                    <a:pt x="1682" y="1764"/>
                  </a:lnTo>
                  <a:lnTo>
                    <a:pt x="1682" y="1764"/>
                  </a:lnTo>
                  <a:lnTo>
                    <a:pt x="1682" y="1743"/>
                  </a:lnTo>
                  <a:close/>
                  <a:moveTo>
                    <a:pt x="923" y="1518"/>
                  </a:moveTo>
                  <a:lnTo>
                    <a:pt x="923" y="1538"/>
                  </a:lnTo>
                  <a:lnTo>
                    <a:pt x="923" y="1538"/>
                  </a:lnTo>
                  <a:lnTo>
                    <a:pt x="923" y="1518"/>
                  </a:lnTo>
                  <a:lnTo>
                    <a:pt x="923" y="1518"/>
                  </a:lnTo>
                  <a:lnTo>
                    <a:pt x="902" y="1538"/>
                  </a:lnTo>
                  <a:lnTo>
                    <a:pt x="902" y="1538"/>
                  </a:lnTo>
                  <a:lnTo>
                    <a:pt x="923" y="1518"/>
                  </a:lnTo>
                  <a:lnTo>
                    <a:pt x="902" y="1518"/>
                  </a:lnTo>
                  <a:lnTo>
                    <a:pt x="882" y="1518"/>
                  </a:lnTo>
                  <a:lnTo>
                    <a:pt x="882" y="1538"/>
                  </a:lnTo>
                  <a:lnTo>
                    <a:pt x="882" y="1538"/>
                  </a:lnTo>
                  <a:lnTo>
                    <a:pt x="862" y="1538"/>
                  </a:lnTo>
                  <a:lnTo>
                    <a:pt x="862" y="1538"/>
                  </a:lnTo>
                  <a:lnTo>
                    <a:pt x="862" y="1538"/>
                  </a:lnTo>
                  <a:lnTo>
                    <a:pt x="862" y="1538"/>
                  </a:lnTo>
                  <a:lnTo>
                    <a:pt x="862" y="1538"/>
                  </a:lnTo>
                  <a:lnTo>
                    <a:pt x="882" y="1538"/>
                  </a:lnTo>
                  <a:lnTo>
                    <a:pt x="882" y="1538"/>
                  </a:lnTo>
                  <a:lnTo>
                    <a:pt x="882" y="1538"/>
                  </a:lnTo>
                  <a:lnTo>
                    <a:pt x="882" y="1559"/>
                  </a:lnTo>
                  <a:lnTo>
                    <a:pt x="882" y="1559"/>
                  </a:lnTo>
                  <a:lnTo>
                    <a:pt x="882" y="1559"/>
                  </a:lnTo>
                  <a:lnTo>
                    <a:pt x="882" y="1559"/>
                  </a:lnTo>
                  <a:lnTo>
                    <a:pt x="923" y="1538"/>
                  </a:lnTo>
                  <a:lnTo>
                    <a:pt x="923" y="1538"/>
                  </a:lnTo>
                  <a:lnTo>
                    <a:pt x="923" y="1538"/>
                  </a:lnTo>
                  <a:lnTo>
                    <a:pt x="923" y="1538"/>
                  </a:lnTo>
                  <a:lnTo>
                    <a:pt x="923" y="1538"/>
                  </a:lnTo>
                  <a:lnTo>
                    <a:pt x="923" y="1538"/>
                  </a:lnTo>
                  <a:lnTo>
                    <a:pt x="923" y="1518"/>
                  </a:lnTo>
                  <a:close/>
                  <a:moveTo>
                    <a:pt x="1066" y="1497"/>
                  </a:moveTo>
                  <a:lnTo>
                    <a:pt x="1148" y="1497"/>
                  </a:lnTo>
                  <a:lnTo>
                    <a:pt x="1230" y="1476"/>
                  </a:lnTo>
                  <a:lnTo>
                    <a:pt x="1210" y="1476"/>
                  </a:lnTo>
                  <a:lnTo>
                    <a:pt x="1210" y="1476"/>
                  </a:lnTo>
                  <a:lnTo>
                    <a:pt x="1169" y="1476"/>
                  </a:lnTo>
                  <a:lnTo>
                    <a:pt x="1148" y="1476"/>
                  </a:lnTo>
                  <a:lnTo>
                    <a:pt x="1128" y="1476"/>
                  </a:lnTo>
                  <a:lnTo>
                    <a:pt x="1128" y="1476"/>
                  </a:lnTo>
                  <a:lnTo>
                    <a:pt x="1128" y="1476"/>
                  </a:lnTo>
                  <a:lnTo>
                    <a:pt x="1128" y="1476"/>
                  </a:lnTo>
                  <a:lnTo>
                    <a:pt x="1087" y="1476"/>
                  </a:lnTo>
                  <a:lnTo>
                    <a:pt x="1087" y="1476"/>
                  </a:lnTo>
                  <a:lnTo>
                    <a:pt x="1066" y="1476"/>
                  </a:lnTo>
                  <a:lnTo>
                    <a:pt x="1066" y="1476"/>
                  </a:lnTo>
                  <a:lnTo>
                    <a:pt x="1066" y="1476"/>
                  </a:lnTo>
                  <a:lnTo>
                    <a:pt x="1066" y="1476"/>
                  </a:lnTo>
                  <a:lnTo>
                    <a:pt x="1066" y="1476"/>
                  </a:lnTo>
                  <a:lnTo>
                    <a:pt x="1066" y="1476"/>
                  </a:lnTo>
                  <a:lnTo>
                    <a:pt x="1066" y="1476"/>
                  </a:lnTo>
                  <a:lnTo>
                    <a:pt x="1066" y="1456"/>
                  </a:lnTo>
                  <a:lnTo>
                    <a:pt x="1066" y="1456"/>
                  </a:lnTo>
                  <a:lnTo>
                    <a:pt x="1066" y="1456"/>
                  </a:lnTo>
                  <a:lnTo>
                    <a:pt x="1046" y="1456"/>
                  </a:lnTo>
                  <a:lnTo>
                    <a:pt x="1046" y="1456"/>
                  </a:lnTo>
                  <a:lnTo>
                    <a:pt x="1046" y="1456"/>
                  </a:lnTo>
                  <a:lnTo>
                    <a:pt x="1046" y="1456"/>
                  </a:lnTo>
                  <a:lnTo>
                    <a:pt x="1026" y="1456"/>
                  </a:lnTo>
                  <a:lnTo>
                    <a:pt x="1026" y="1456"/>
                  </a:lnTo>
                  <a:lnTo>
                    <a:pt x="1026" y="1456"/>
                  </a:lnTo>
                  <a:lnTo>
                    <a:pt x="1026" y="1456"/>
                  </a:lnTo>
                  <a:lnTo>
                    <a:pt x="1005" y="1456"/>
                  </a:lnTo>
                  <a:lnTo>
                    <a:pt x="1026" y="1456"/>
                  </a:lnTo>
                  <a:lnTo>
                    <a:pt x="1026" y="1456"/>
                  </a:lnTo>
                  <a:lnTo>
                    <a:pt x="1026" y="1476"/>
                  </a:lnTo>
                  <a:lnTo>
                    <a:pt x="1026" y="1476"/>
                  </a:lnTo>
                  <a:lnTo>
                    <a:pt x="1026" y="1456"/>
                  </a:lnTo>
                  <a:lnTo>
                    <a:pt x="1005" y="1456"/>
                  </a:lnTo>
                  <a:lnTo>
                    <a:pt x="984" y="1456"/>
                  </a:lnTo>
                  <a:lnTo>
                    <a:pt x="984" y="1456"/>
                  </a:lnTo>
                  <a:lnTo>
                    <a:pt x="984" y="1476"/>
                  </a:lnTo>
                  <a:lnTo>
                    <a:pt x="984" y="1476"/>
                  </a:lnTo>
                  <a:lnTo>
                    <a:pt x="984" y="1456"/>
                  </a:lnTo>
                  <a:lnTo>
                    <a:pt x="984" y="1476"/>
                  </a:lnTo>
                  <a:lnTo>
                    <a:pt x="984" y="1476"/>
                  </a:lnTo>
                  <a:lnTo>
                    <a:pt x="964" y="1476"/>
                  </a:lnTo>
                  <a:lnTo>
                    <a:pt x="964" y="1476"/>
                  </a:lnTo>
                  <a:lnTo>
                    <a:pt x="964" y="1476"/>
                  </a:lnTo>
                  <a:lnTo>
                    <a:pt x="964" y="1476"/>
                  </a:lnTo>
                  <a:lnTo>
                    <a:pt x="984" y="1476"/>
                  </a:lnTo>
                  <a:lnTo>
                    <a:pt x="984" y="1476"/>
                  </a:lnTo>
                  <a:lnTo>
                    <a:pt x="984" y="1476"/>
                  </a:lnTo>
                  <a:lnTo>
                    <a:pt x="1005" y="1476"/>
                  </a:lnTo>
                  <a:lnTo>
                    <a:pt x="1026" y="1497"/>
                  </a:lnTo>
                  <a:lnTo>
                    <a:pt x="1066" y="1497"/>
                  </a:lnTo>
                  <a:close/>
                  <a:moveTo>
                    <a:pt x="984" y="1415"/>
                  </a:moveTo>
                  <a:lnTo>
                    <a:pt x="964" y="1415"/>
                  </a:lnTo>
                  <a:lnTo>
                    <a:pt x="984" y="1415"/>
                  </a:lnTo>
                  <a:lnTo>
                    <a:pt x="1005" y="1436"/>
                  </a:lnTo>
                  <a:lnTo>
                    <a:pt x="1026" y="1436"/>
                  </a:lnTo>
                  <a:lnTo>
                    <a:pt x="1046" y="1436"/>
                  </a:lnTo>
                  <a:lnTo>
                    <a:pt x="1108" y="1436"/>
                  </a:lnTo>
                  <a:lnTo>
                    <a:pt x="1108" y="1436"/>
                  </a:lnTo>
                  <a:lnTo>
                    <a:pt x="1128" y="1415"/>
                  </a:lnTo>
                  <a:lnTo>
                    <a:pt x="1128" y="1415"/>
                  </a:lnTo>
                  <a:lnTo>
                    <a:pt x="1128" y="1415"/>
                  </a:lnTo>
                  <a:lnTo>
                    <a:pt x="1128" y="1415"/>
                  </a:lnTo>
                  <a:lnTo>
                    <a:pt x="1128" y="1415"/>
                  </a:lnTo>
                  <a:lnTo>
                    <a:pt x="1128" y="1415"/>
                  </a:lnTo>
                  <a:lnTo>
                    <a:pt x="1128" y="1415"/>
                  </a:lnTo>
                  <a:lnTo>
                    <a:pt x="1128" y="1415"/>
                  </a:lnTo>
                  <a:lnTo>
                    <a:pt x="1108" y="1394"/>
                  </a:lnTo>
                  <a:lnTo>
                    <a:pt x="1108" y="1394"/>
                  </a:lnTo>
                  <a:lnTo>
                    <a:pt x="1108" y="1394"/>
                  </a:lnTo>
                  <a:lnTo>
                    <a:pt x="1108" y="1394"/>
                  </a:lnTo>
                  <a:lnTo>
                    <a:pt x="1108" y="1394"/>
                  </a:lnTo>
                  <a:lnTo>
                    <a:pt x="1108" y="1394"/>
                  </a:lnTo>
                  <a:lnTo>
                    <a:pt x="1108" y="1394"/>
                  </a:lnTo>
                  <a:lnTo>
                    <a:pt x="1108" y="1394"/>
                  </a:lnTo>
                  <a:lnTo>
                    <a:pt x="1066" y="1394"/>
                  </a:lnTo>
                  <a:lnTo>
                    <a:pt x="1005" y="1394"/>
                  </a:lnTo>
                  <a:lnTo>
                    <a:pt x="984" y="1394"/>
                  </a:lnTo>
                  <a:lnTo>
                    <a:pt x="984" y="1374"/>
                  </a:lnTo>
                  <a:lnTo>
                    <a:pt x="984" y="1394"/>
                  </a:lnTo>
                  <a:lnTo>
                    <a:pt x="984" y="1394"/>
                  </a:lnTo>
                  <a:lnTo>
                    <a:pt x="984" y="1394"/>
                  </a:lnTo>
                  <a:lnTo>
                    <a:pt x="984" y="1394"/>
                  </a:lnTo>
                  <a:lnTo>
                    <a:pt x="984" y="1415"/>
                  </a:lnTo>
                  <a:close/>
                  <a:moveTo>
                    <a:pt x="964" y="1394"/>
                  </a:moveTo>
                  <a:lnTo>
                    <a:pt x="944" y="1394"/>
                  </a:lnTo>
                  <a:lnTo>
                    <a:pt x="944" y="1394"/>
                  </a:lnTo>
                  <a:lnTo>
                    <a:pt x="944" y="1394"/>
                  </a:lnTo>
                  <a:lnTo>
                    <a:pt x="944" y="1374"/>
                  </a:lnTo>
                  <a:lnTo>
                    <a:pt x="923" y="1374"/>
                  </a:lnTo>
                  <a:lnTo>
                    <a:pt x="902" y="1374"/>
                  </a:lnTo>
                  <a:lnTo>
                    <a:pt x="902" y="1374"/>
                  </a:lnTo>
                  <a:lnTo>
                    <a:pt x="902" y="1374"/>
                  </a:lnTo>
                  <a:lnTo>
                    <a:pt x="902" y="1394"/>
                  </a:lnTo>
                  <a:lnTo>
                    <a:pt x="902" y="1394"/>
                  </a:lnTo>
                  <a:lnTo>
                    <a:pt x="902" y="1394"/>
                  </a:lnTo>
                  <a:lnTo>
                    <a:pt x="902" y="1394"/>
                  </a:lnTo>
                  <a:lnTo>
                    <a:pt x="902" y="1394"/>
                  </a:lnTo>
                  <a:lnTo>
                    <a:pt x="902" y="1394"/>
                  </a:lnTo>
                  <a:lnTo>
                    <a:pt x="923" y="1394"/>
                  </a:lnTo>
                  <a:lnTo>
                    <a:pt x="923" y="1394"/>
                  </a:lnTo>
                  <a:lnTo>
                    <a:pt x="964" y="1415"/>
                  </a:lnTo>
                  <a:lnTo>
                    <a:pt x="964" y="1415"/>
                  </a:lnTo>
                  <a:lnTo>
                    <a:pt x="964" y="1415"/>
                  </a:lnTo>
                  <a:lnTo>
                    <a:pt x="964" y="1394"/>
                  </a:lnTo>
                  <a:close/>
                  <a:moveTo>
                    <a:pt x="902" y="1354"/>
                  </a:moveTo>
                  <a:lnTo>
                    <a:pt x="902" y="1354"/>
                  </a:lnTo>
                  <a:lnTo>
                    <a:pt x="902" y="1354"/>
                  </a:lnTo>
                  <a:lnTo>
                    <a:pt x="902" y="1354"/>
                  </a:lnTo>
                  <a:lnTo>
                    <a:pt x="902" y="1354"/>
                  </a:lnTo>
                  <a:lnTo>
                    <a:pt x="902" y="1354"/>
                  </a:lnTo>
                  <a:lnTo>
                    <a:pt x="902" y="1354"/>
                  </a:lnTo>
                  <a:lnTo>
                    <a:pt x="923" y="1354"/>
                  </a:lnTo>
                  <a:lnTo>
                    <a:pt x="923" y="1354"/>
                  </a:lnTo>
                  <a:lnTo>
                    <a:pt x="923" y="1354"/>
                  </a:lnTo>
                  <a:lnTo>
                    <a:pt x="923" y="1354"/>
                  </a:lnTo>
                  <a:lnTo>
                    <a:pt x="944" y="1354"/>
                  </a:lnTo>
                  <a:lnTo>
                    <a:pt x="964" y="1354"/>
                  </a:lnTo>
                  <a:lnTo>
                    <a:pt x="964" y="1354"/>
                  </a:lnTo>
                  <a:lnTo>
                    <a:pt x="944" y="1333"/>
                  </a:lnTo>
                  <a:lnTo>
                    <a:pt x="944" y="1333"/>
                  </a:lnTo>
                  <a:lnTo>
                    <a:pt x="923" y="1333"/>
                  </a:lnTo>
                  <a:lnTo>
                    <a:pt x="923" y="1333"/>
                  </a:lnTo>
                  <a:lnTo>
                    <a:pt x="923" y="1333"/>
                  </a:lnTo>
                  <a:lnTo>
                    <a:pt x="923" y="1354"/>
                  </a:lnTo>
                  <a:lnTo>
                    <a:pt x="902" y="1354"/>
                  </a:lnTo>
                  <a:close/>
                  <a:moveTo>
                    <a:pt x="738" y="1292"/>
                  </a:moveTo>
                  <a:lnTo>
                    <a:pt x="718" y="1272"/>
                  </a:lnTo>
                  <a:lnTo>
                    <a:pt x="718" y="1272"/>
                  </a:lnTo>
                  <a:lnTo>
                    <a:pt x="718" y="1272"/>
                  </a:lnTo>
                  <a:lnTo>
                    <a:pt x="718" y="1272"/>
                  </a:lnTo>
                  <a:lnTo>
                    <a:pt x="718" y="1272"/>
                  </a:lnTo>
                  <a:lnTo>
                    <a:pt x="697" y="1272"/>
                  </a:lnTo>
                  <a:lnTo>
                    <a:pt x="718" y="1272"/>
                  </a:lnTo>
                  <a:lnTo>
                    <a:pt x="718" y="1292"/>
                  </a:lnTo>
                  <a:lnTo>
                    <a:pt x="738" y="1292"/>
                  </a:lnTo>
                  <a:lnTo>
                    <a:pt x="738" y="1292"/>
                  </a:lnTo>
                  <a:lnTo>
                    <a:pt x="759" y="1292"/>
                  </a:lnTo>
                  <a:lnTo>
                    <a:pt x="738" y="1292"/>
                  </a:lnTo>
                  <a:close/>
                  <a:moveTo>
                    <a:pt x="615" y="1230"/>
                  </a:moveTo>
                  <a:lnTo>
                    <a:pt x="615" y="1230"/>
                  </a:lnTo>
                  <a:lnTo>
                    <a:pt x="595" y="1210"/>
                  </a:lnTo>
                  <a:lnTo>
                    <a:pt x="595" y="1210"/>
                  </a:lnTo>
                  <a:lnTo>
                    <a:pt x="595" y="1190"/>
                  </a:lnTo>
                  <a:lnTo>
                    <a:pt x="574" y="1190"/>
                  </a:lnTo>
                  <a:lnTo>
                    <a:pt x="574" y="1210"/>
                  </a:lnTo>
                  <a:lnTo>
                    <a:pt x="595" y="1210"/>
                  </a:lnTo>
                  <a:lnTo>
                    <a:pt x="595" y="1210"/>
                  </a:lnTo>
                  <a:lnTo>
                    <a:pt x="595" y="1210"/>
                  </a:lnTo>
                  <a:lnTo>
                    <a:pt x="615" y="1230"/>
                  </a:lnTo>
                  <a:lnTo>
                    <a:pt x="615" y="1230"/>
                  </a:lnTo>
                  <a:lnTo>
                    <a:pt x="636" y="1230"/>
                  </a:lnTo>
                  <a:lnTo>
                    <a:pt x="636" y="1230"/>
                  </a:lnTo>
                  <a:lnTo>
                    <a:pt x="636" y="1230"/>
                  </a:lnTo>
                  <a:lnTo>
                    <a:pt x="615" y="1230"/>
                  </a:lnTo>
                  <a:close/>
                  <a:moveTo>
                    <a:pt x="656" y="1169"/>
                  </a:moveTo>
                  <a:lnTo>
                    <a:pt x="636" y="1169"/>
                  </a:lnTo>
                  <a:lnTo>
                    <a:pt x="636" y="1169"/>
                  </a:lnTo>
                  <a:lnTo>
                    <a:pt x="636" y="1169"/>
                  </a:lnTo>
                  <a:lnTo>
                    <a:pt x="636" y="1169"/>
                  </a:lnTo>
                  <a:lnTo>
                    <a:pt x="636" y="1169"/>
                  </a:lnTo>
                  <a:lnTo>
                    <a:pt x="636" y="1169"/>
                  </a:lnTo>
                  <a:lnTo>
                    <a:pt x="636" y="1148"/>
                  </a:lnTo>
                  <a:lnTo>
                    <a:pt x="636" y="1148"/>
                  </a:lnTo>
                  <a:lnTo>
                    <a:pt x="636" y="1148"/>
                  </a:lnTo>
                  <a:lnTo>
                    <a:pt x="615" y="1148"/>
                  </a:lnTo>
                  <a:lnTo>
                    <a:pt x="595" y="1148"/>
                  </a:lnTo>
                  <a:lnTo>
                    <a:pt x="595" y="1128"/>
                  </a:lnTo>
                  <a:lnTo>
                    <a:pt x="595" y="1128"/>
                  </a:lnTo>
                  <a:lnTo>
                    <a:pt x="595" y="1148"/>
                  </a:lnTo>
                  <a:lnTo>
                    <a:pt x="595" y="1148"/>
                  </a:lnTo>
                  <a:lnTo>
                    <a:pt x="595" y="1148"/>
                  </a:lnTo>
                  <a:lnTo>
                    <a:pt x="615" y="1169"/>
                  </a:lnTo>
                  <a:lnTo>
                    <a:pt x="615" y="1169"/>
                  </a:lnTo>
                  <a:lnTo>
                    <a:pt x="615" y="1169"/>
                  </a:lnTo>
                  <a:lnTo>
                    <a:pt x="615" y="1169"/>
                  </a:lnTo>
                  <a:lnTo>
                    <a:pt x="615" y="1169"/>
                  </a:lnTo>
                  <a:lnTo>
                    <a:pt x="615" y="1169"/>
                  </a:lnTo>
                  <a:lnTo>
                    <a:pt x="615" y="1169"/>
                  </a:lnTo>
                  <a:lnTo>
                    <a:pt x="636" y="1169"/>
                  </a:lnTo>
                  <a:lnTo>
                    <a:pt x="636" y="1190"/>
                  </a:lnTo>
                  <a:lnTo>
                    <a:pt x="636" y="1190"/>
                  </a:lnTo>
                  <a:lnTo>
                    <a:pt x="636" y="1190"/>
                  </a:lnTo>
                  <a:lnTo>
                    <a:pt x="636" y="1190"/>
                  </a:lnTo>
                  <a:lnTo>
                    <a:pt x="636" y="1190"/>
                  </a:lnTo>
                  <a:lnTo>
                    <a:pt x="636" y="1190"/>
                  </a:lnTo>
                  <a:lnTo>
                    <a:pt x="656" y="1190"/>
                  </a:lnTo>
                  <a:lnTo>
                    <a:pt x="656" y="1190"/>
                  </a:lnTo>
                  <a:lnTo>
                    <a:pt x="656" y="1190"/>
                  </a:lnTo>
                  <a:lnTo>
                    <a:pt x="656" y="1190"/>
                  </a:lnTo>
                  <a:lnTo>
                    <a:pt x="656" y="1169"/>
                  </a:lnTo>
                  <a:close/>
                  <a:moveTo>
                    <a:pt x="595" y="1128"/>
                  </a:moveTo>
                  <a:lnTo>
                    <a:pt x="574" y="1128"/>
                  </a:lnTo>
                  <a:lnTo>
                    <a:pt x="574" y="1108"/>
                  </a:lnTo>
                  <a:lnTo>
                    <a:pt x="513" y="1066"/>
                  </a:lnTo>
                  <a:lnTo>
                    <a:pt x="533" y="1087"/>
                  </a:lnTo>
                  <a:lnTo>
                    <a:pt x="533" y="1087"/>
                  </a:lnTo>
                  <a:lnTo>
                    <a:pt x="533" y="1087"/>
                  </a:lnTo>
                  <a:lnTo>
                    <a:pt x="533" y="1087"/>
                  </a:lnTo>
                  <a:lnTo>
                    <a:pt x="533" y="1087"/>
                  </a:lnTo>
                  <a:lnTo>
                    <a:pt x="533" y="1087"/>
                  </a:lnTo>
                  <a:lnTo>
                    <a:pt x="533" y="1087"/>
                  </a:lnTo>
                  <a:lnTo>
                    <a:pt x="533" y="1108"/>
                  </a:lnTo>
                  <a:lnTo>
                    <a:pt x="554" y="1108"/>
                  </a:lnTo>
                  <a:lnTo>
                    <a:pt x="554" y="1108"/>
                  </a:lnTo>
                  <a:lnTo>
                    <a:pt x="574" y="1128"/>
                  </a:lnTo>
                  <a:lnTo>
                    <a:pt x="574" y="1108"/>
                  </a:lnTo>
                  <a:lnTo>
                    <a:pt x="574" y="1128"/>
                  </a:lnTo>
                  <a:lnTo>
                    <a:pt x="574" y="1128"/>
                  </a:lnTo>
                  <a:lnTo>
                    <a:pt x="574" y="1128"/>
                  </a:lnTo>
                  <a:lnTo>
                    <a:pt x="574" y="1128"/>
                  </a:lnTo>
                  <a:lnTo>
                    <a:pt x="574" y="1128"/>
                  </a:lnTo>
                  <a:lnTo>
                    <a:pt x="574" y="1128"/>
                  </a:lnTo>
                  <a:lnTo>
                    <a:pt x="574" y="1128"/>
                  </a:lnTo>
                  <a:lnTo>
                    <a:pt x="574" y="1128"/>
                  </a:lnTo>
                  <a:lnTo>
                    <a:pt x="595" y="1128"/>
                  </a:lnTo>
                  <a:close/>
                  <a:moveTo>
                    <a:pt x="451" y="1087"/>
                  </a:moveTo>
                  <a:lnTo>
                    <a:pt x="451" y="1087"/>
                  </a:lnTo>
                  <a:lnTo>
                    <a:pt x="451" y="1087"/>
                  </a:lnTo>
                  <a:lnTo>
                    <a:pt x="451" y="1087"/>
                  </a:lnTo>
                  <a:lnTo>
                    <a:pt x="451" y="1087"/>
                  </a:lnTo>
                  <a:lnTo>
                    <a:pt x="451" y="1066"/>
                  </a:lnTo>
                  <a:lnTo>
                    <a:pt x="451" y="1087"/>
                  </a:lnTo>
                  <a:lnTo>
                    <a:pt x="451" y="1087"/>
                  </a:lnTo>
                  <a:lnTo>
                    <a:pt x="451" y="1087"/>
                  </a:lnTo>
                  <a:lnTo>
                    <a:pt x="472" y="1087"/>
                  </a:lnTo>
                  <a:lnTo>
                    <a:pt x="451" y="1087"/>
                  </a:lnTo>
                  <a:close/>
                  <a:moveTo>
                    <a:pt x="574" y="1190"/>
                  </a:moveTo>
                  <a:lnTo>
                    <a:pt x="574" y="1190"/>
                  </a:lnTo>
                  <a:lnTo>
                    <a:pt x="574" y="1190"/>
                  </a:lnTo>
                  <a:lnTo>
                    <a:pt x="554" y="1169"/>
                  </a:lnTo>
                  <a:lnTo>
                    <a:pt x="554" y="1148"/>
                  </a:lnTo>
                  <a:lnTo>
                    <a:pt x="533" y="1148"/>
                  </a:lnTo>
                  <a:lnTo>
                    <a:pt x="533" y="1148"/>
                  </a:lnTo>
                  <a:lnTo>
                    <a:pt x="533" y="1148"/>
                  </a:lnTo>
                  <a:lnTo>
                    <a:pt x="513" y="1128"/>
                  </a:lnTo>
                  <a:lnTo>
                    <a:pt x="513" y="1128"/>
                  </a:lnTo>
                  <a:lnTo>
                    <a:pt x="513" y="1128"/>
                  </a:lnTo>
                  <a:lnTo>
                    <a:pt x="513" y="1128"/>
                  </a:lnTo>
                  <a:lnTo>
                    <a:pt x="513" y="1108"/>
                  </a:lnTo>
                  <a:lnTo>
                    <a:pt x="513" y="1108"/>
                  </a:lnTo>
                  <a:lnTo>
                    <a:pt x="513" y="1108"/>
                  </a:lnTo>
                  <a:lnTo>
                    <a:pt x="513" y="1108"/>
                  </a:lnTo>
                  <a:lnTo>
                    <a:pt x="513" y="1108"/>
                  </a:lnTo>
                  <a:lnTo>
                    <a:pt x="513" y="1108"/>
                  </a:lnTo>
                  <a:lnTo>
                    <a:pt x="492" y="1108"/>
                  </a:lnTo>
                  <a:lnTo>
                    <a:pt x="492" y="1108"/>
                  </a:lnTo>
                  <a:lnTo>
                    <a:pt x="492" y="1108"/>
                  </a:lnTo>
                  <a:lnTo>
                    <a:pt x="492" y="1108"/>
                  </a:lnTo>
                  <a:lnTo>
                    <a:pt x="492" y="1108"/>
                  </a:lnTo>
                  <a:lnTo>
                    <a:pt x="492" y="1087"/>
                  </a:lnTo>
                  <a:lnTo>
                    <a:pt x="492" y="1087"/>
                  </a:lnTo>
                  <a:lnTo>
                    <a:pt x="472" y="1087"/>
                  </a:lnTo>
                  <a:lnTo>
                    <a:pt x="451" y="1066"/>
                  </a:lnTo>
                  <a:lnTo>
                    <a:pt x="451" y="1066"/>
                  </a:lnTo>
                  <a:lnTo>
                    <a:pt x="451" y="1066"/>
                  </a:lnTo>
                  <a:lnTo>
                    <a:pt x="451" y="1066"/>
                  </a:lnTo>
                  <a:lnTo>
                    <a:pt x="451" y="1087"/>
                  </a:lnTo>
                  <a:lnTo>
                    <a:pt x="451" y="1087"/>
                  </a:lnTo>
                  <a:lnTo>
                    <a:pt x="472" y="1087"/>
                  </a:lnTo>
                  <a:lnTo>
                    <a:pt x="492" y="1108"/>
                  </a:lnTo>
                  <a:lnTo>
                    <a:pt x="492" y="1108"/>
                  </a:lnTo>
                  <a:lnTo>
                    <a:pt x="513" y="1128"/>
                  </a:lnTo>
                  <a:lnTo>
                    <a:pt x="513" y="1148"/>
                  </a:lnTo>
                  <a:lnTo>
                    <a:pt x="533" y="1148"/>
                  </a:lnTo>
                  <a:lnTo>
                    <a:pt x="533" y="1169"/>
                  </a:lnTo>
                  <a:lnTo>
                    <a:pt x="554" y="1190"/>
                  </a:lnTo>
                  <a:lnTo>
                    <a:pt x="554" y="1190"/>
                  </a:lnTo>
                  <a:lnTo>
                    <a:pt x="574" y="1190"/>
                  </a:lnTo>
                  <a:lnTo>
                    <a:pt x="574" y="1190"/>
                  </a:lnTo>
                  <a:lnTo>
                    <a:pt x="574" y="1190"/>
                  </a:lnTo>
                  <a:lnTo>
                    <a:pt x="574" y="1190"/>
                  </a:lnTo>
                  <a:lnTo>
                    <a:pt x="574" y="1190"/>
                  </a:lnTo>
                  <a:lnTo>
                    <a:pt x="574" y="1190"/>
                  </a:lnTo>
                  <a:lnTo>
                    <a:pt x="574" y="1190"/>
                  </a:lnTo>
                  <a:lnTo>
                    <a:pt x="574" y="1190"/>
                  </a:lnTo>
                  <a:lnTo>
                    <a:pt x="574" y="1190"/>
                  </a:lnTo>
                  <a:lnTo>
                    <a:pt x="554" y="1190"/>
                  </a:lnTo>
                  <a:lnTo>
                    <a:pt x="554" y="1190"/>
                  </a:lnTo>
                  <a:lnTo>
                    <a:pt x="554" y="1190"/>
                  </a:lnTo>
                  <a:lnTo>
                    <a:pt x="554" y="1190"/>
                  </a:lnTo>
                  <a:lnTo>
                    <a:pt x="554" y="1169"/>
                  </a:lnTo>
                  <a:lnTo>
                    <a:pt x="554" y="1169"/>
                  </a:lnTo>
                  <a:lnTo>
                    <a:pt x="574" y="1190"/>
                  </a:lnTo>
                  <a:close/>
                  <a:moveTo>
                    <a:pt x="431" y="1026"/>
                  </a:moveTo>
                  <a:lnTo>
                    <a:pt x="431" y="1026"/>
                  </a:lnTo>
                  <a:lnTo>
                    <a:pt x="431" y="1026"/>
                  </a:lnTo>
                  <a:lnTo>
                    <a:pt x="431" y="1026"/>
                  </a:lnTo>
                  <a:lnTo>
                    <a:pt x="410" y="1026"/>
                  </a:lnTo>
                  <a:lnTo>
                    <a:pt x="410" y="1026"/>
                  </a:lnTo>
                  <a:lnTo>
                    <a:pt x="431" y="1026"/>
                  </a:lnTo>
                  <a:close/>
                  <a:moveTo>
                    <a:pt x="369" y="1005"/>
                  </a:moveTo>
                  <a:lnTo>
                    <a:pt x="369" y="1005"/>
                  </a:lnTo>
                  <a:lnTo>
                    <a:pt x="369" y="1005"/>
                  </a:lnTo>
                  <a:lnTo>
                    <a:pt x="390" y="1005"/>
                  </a:lnTo>
                  <a:lnTo>
                    <a:pt x="390" y="1026"/>
                  </a:lnTo>
                  <a:lnTo>
                    <a:pt x="390" y="1026"/>
                  </a:lnTo>
                  <a:lnTo>
                    <a:pt x="390" y="1005"/>
                  </a:lnTo>
                  <a:lnTo>
                    <a:pt x="369" y="1005"/>
                  </a:lnTo>
                  <a:close/>
                  <a:moveTo>
                    <a:pt x="431" y="984"/>
                  </a:moveTo>
                  <a:lnTo>
                    <a:pt x="431" y="984"/>
                  </a:lnTo>
                  <a:lnTo>
                    <a:pt x="431" y="984"/>
                  </a:lnTo>
                  <a:lnTo>
                    <a:pt x="431" y="984"/>
                  </a:lnTo>
                  <a:lnTo>
                    <a:pt x="431" y="964"/>
                  </a:lnTo>
                  <a:lnTo>
                    <a:pt x="431" y="964"/>
                  </a:lnTo>
                  <a:lnTo>
                    <a:pt x="431" y="964"/>
                  </a:lnTo>
                  <a:lnTo>
                    <a:pt x="431" y="964"/>
                  </a:lnTo>
                  <a:lnTo>
                    <a:pt x="431" y="964"/>
                  </a:lnTo>
                  <a:lnTo>
                    <a:pt x="431" y="964"/>
                  </a:lnTo>
                  <a:lnTo>
                    <a:pt x="431" y="984"/>
                  </a:lnTo>
                  <a:lnTo>
                    <a:pt x="431" y="984"/>
                  </a:lnTo>
                  <a:lnTo>
                    <a:pt x="431" y="984"/>
                  </a:lnTo>
                  <a:lnTo>
                    <a:pt x="431" y="984"/>
                  </a:lnTo>
                  <a:lnTo>
                    <a:pt x="431" y="1005"/>
                  </a:lnTo>
                  <a:lnTo>
                    <a:pt x="431" y="1005"/>
                  </a:lnTo>
                  <a:lnTo>
                    <a:pt x="431" y="1005"/>
                  </a:lnTo>
                  <a:lnTo>
                    <a:pt x="431" y="984"/>
                  </a:lnTo>
                  <a:close/>
                  <a:moveTo>
                    <a:pt x="267" y="861"/>
                  </a:moveTo>
                  <a:lnTo>
                    <a:pt x="267" y="861"/>
                  </a:lnTo>
                  <a:lnTo>
                    <a:pt x="267" y="861"/>
                  </a:lnTo>
                  <a:lnTo>
                    <a:pt x="267" y="861"/>
                  </a:lnTo>
                  <a:lnTo>
                    <a:pt x="267" y="861"/>
                  </a:lnTo>
                  <a:lnTo>
                    <a:pt x="267" y="861"/>
                  </a:lnTo>
                  <a:lnTo>
                    <a:pt x="246" y="861"/>
                  </a:lnTo>
                  <a:lnTo>
                    <a:pt x="246" y="882"/>
                  </a:lnTo>
                  <a:lnTo>
                    <a:pt x="246" y="882"/>
                  </a:lnTo>
                  <a:lnTo>
                    <a:pt x="246" y="882"/>
                  </a:lnTo>
                  <a:lnTo>
                    <a:pt x="246" y="882"/>
                  </a:lnTo>
                  <a:lnTo>
                    <a:pt x="267" y="882"/>
                  </a:lnTo>
                  <a:lnTo>
                    <a:pt x="267" y="882"/>
                  </a:lnTo>
                  <a:lnTo>
                    <a:pt x="267" y="882"/>
                  </a:lnTo>
                  <a:lnTo>
                    <a:pt x="267" y="882"/>
                  </a:lnTo>
                  <a:lnTo>
                    <a:pt x="267" y="882"/>
                  </a:lnTo>
                  <a:lnTo>
                    <a:pt x="267" y="882"/>
                  </a:lnTo>
                  <a:lnTo>
                    <a:pt x="267" y="882"/>
                  </a:lnTo>
                  <a:lnTo>
                    <a:pt x="267" y="882"/>
                  </a:lnTo>
                  <a:lnTo>
                    <a:pt x="267" y="861"/>
                  </a:lnTo>
                  <a:close/>
                  <a:moveTo>
                    <a:pt x="451" y="902"/>
                  </a:moveTo>
                  <a:lnTo>
                    <a:pt x="451" y="902"/>
                  </a:lnTo>
                  <a:lnTo>
                    <a:pt x="472" y="922"/>
                  </a:lnTo>
                  <a:lnTo>
                    <a:pt x="472" y="922"/>
                  </a:lnTo>
                  <a:lnTo>
                    <a:pt x="472" y="922"/>
                  </a:lnTo>
                  <a:lnTo>
                    <a:pt x="472" y="922"/>
                  </a:lnTo>
                  <a:lnTo>
                    <a:pt x="472" y="922"/>
                  </a:lnTo>
                  <a:lnTo>
                    <a:pt x="472" y="922"/>
                  </a:lnTo>
                  <a:lnTo>
                    <a:pt x="472" y="944"/>
                  </a:lnTo>
                  <a:lnTo>
                    <a:pt x="492" y="944"/>
                  </a:lnTo>
                  <a:lnTo>
                    <a:pt x="513" y="964"/>
                  </a:lnTo>
                  <a:lnTo>
                    <a:pt x="513" y="964"/>
                  </a:lnTo>
                  <a:lnTo>
                    <a:pt x="513" y="964"/>
                  </a:lnTo>
                  <a:lnTo>
                    <a:pt x="513" y="964"/>
                  </a:lnTo>
                  <a:lnTo>
                    <a:pt x="513" y="964"/>
                  </a:lnTo>
                  <a:lnTo>
                    <a:pt x="533" y="964"/>
                  </a:lnTo>
                  <a:lnTo>
                    <a:pt x="533" y="964"/>
                  </a:lnTo>
                  <a:lnTo>
                    <a:pt x="533" y="964"/>
                  </a:lnTo>
                  <a:lnTo>
                    <a:pt x="533" y="984"/>
                  </a:lnTo>
                  <a:lnTo>
                    <a:pt x="533" y="984"/>
                  </a:lnTo>
                  <a:lnTo>
                    <a:pt x="533" y="984"/>
                  </a:lnTo>
                  <a:lnTo>
                    <a:pt x="533" y="984"/>
                  </a:lnTo>
                  <a:lnTo>
                    <a:pt x="533" y="984"/>
                  </a:lnTo>
                  <a:lnTo>
                    <a:pt x="533" y="984"/>
                  </a:lnTo>
                  <a:lnTo>
                    <a:pt x="533" y="984"/>
                  </a:lnTo>
                  <a:lnTo>
                    <a:pt x="533" y="984"/>
                  </a:lnTo>
                  <a:lnTo>
                    <a:pt x="533" y="984"/>
                  </a:lnTo>
                  <a:lnTo>
                    <a:pt x="533" y="984"/>
                  </a:lnTo>
                  <a:lnTo>
                    <a:pt x="533" y="1005"/>
                  </a:lnTo>
                  <a:lnTo>
                    <a:pt x="533" y="1005"/>
                  </a:lnTo>
                  <a:lnTo>
                    <a:pt x="554" y="1005"/>
                  </a:lnTo>
                  <a:lnTo>
                    <a:pt x="554" y="1005"/>
                  </a:lnTo>
                  <a:lnTo>
                    <a:pt x="554" y="1005"/>
                  </a:lnTo>
                  <a:lnTo>
                    <a:pt x="533" y="1005"/>
                  </a:lnTo>
                  <a:lnTo>
                    <a:pt x="533" y="1005"/>
                  </a:lnTo>
                  <a:lnTo>
                    <a:pt x="554" y="1005"/>
                  </a:lnTo>
                  <a:lnTo>
                    <a:pt x="554" y="1005"/>
                  </a:lnTo>
                  <a:lnTo>
                    <a:pt x="574" y="1005"/>
                  </a:lnTo>
                  <a:lnTo>
                    <a:pt x="574" y="1005"/>
                  </a:lnTo>
                  <a:lnTo>
                    <a:pt x="574" y="1005"/>
                  </a:lnTo>
                  <a:lnTo>
                    <a:pt x="574" y="1005"/>
                  </a:lnTo>
                  <a:lnTo>
                    <a:pt x="574" y="1005"/>
                  </a:lnTo>
                  <a:lnTo>
                    <a:pt x="574" y="1005"/>
                  </a:lnTo>
                  <a:lnTo>
                    <a:pt x="574" y="984"/>
                  </a:lnTo>
                  <a:lnTo>
                    <a:pt x="554" y="984"/>
                  </a:lnTo>
                  <a:lnTo>
                    <a:pt x="554" y="984"/>
                  </a:lnTo>
                  <a:lnTo>
                    <a:pt x="554" y="984"/>
                  </a:lnTo>
                  <a:lnTo>
                    <a:pt x="554" y="984"/>
                  </a:lnTo>
                  <a:lnTo>
                    <a:pt x="554" y="984"/>
                  </a:lnTo>
                  <a:lnTo>
                    <a:pt x="574" y="984"/>
                  </a:lnTo>
                  <a:lnTo>
                    <a:pt x="574" y="984"/>
                  </a:lnTo>
                  <a:lnTo>
                    <a:pt x="574" y="984"/>
                  </a:lnTo>
                  <a:lnTo>
                    <a:pt x="574" y="984"/>
                  </a:lnTo>
                  <a:lnTo>
                    <a:pt x="574" y="984"/>
                  </a:lnTo>
                  <a:lnTo>
                    <a:pt x="554" y="984"/>
                  </a:lnTo>
                  <a:lnTo>
                    <a:pt x="554" y="964"/>
                  </a:lnTo>
                  <a:lnTo>
                    <a:pt x="513" y="944"/>
                  </a:lnTo>
                  <a:lnTo>
                    <a:pt x="513" y="944"/>
                  </a:lnTo>
                  <a:lnTo>
                    <a:pt x="513" y="944"/>
                  </a:lnTo>
                  <a:lnTo>
                    <a:pt x="513" y="944"/>
                  </a:lnTo>
                  <a:lnTo>
                    <a:pt x="513" y="964"/>
                  </a:lnTo>
                  <a:lnTo>
                    <a:pt x="533" y="964"/>
                  </a:lnTo>
                  <a:lnTo>
                    <a:pt x="513" y="944"/>
                  </a:lnTo>
                  <a:lnTo>
                    <a:pt x="492" y="922"/>
                  </a:lnTo>
                  <a:lnTo>
                    <a:pt x="472" y="902"/>
                  </a:lnTo>
                  <a:lnTo>
                    <a:pt x="472" y="902"/>
                  </a:lnTo>
                  <a:lnTo>
                    <a:pt x="472" y="902"/>
                  </a:lnTo>
                  <a:lnTo>
                    <a:pt x="472" y="902"/>
                  </a:lnTo>
                  <a:lnTo>
                    <a:pt x="472" y="902"/>
                  </a:lnTo>
                  <a:lnTo>
                    <a:pt x="492" y="902"/>
                  </a:lnTo>
                  <a:lnTo>
                    <a:pt x="492" y="922"/>
                  </a:lnTo>
                  <a:lnTo>
                    <a:pt x="492" y="922"/>
                  </a:lnTo>
                  <a:lnTo>
                    <a:pt x="492" y="922"/>
                  </a:lnTo>
                  <a:lnTo>
                    <a:pt x="513" y="922"/>
                  </a:lnTo>
                  <a:lnTo>
                    <a:pt x="513" y="922"/>
                  </a:lnTo>
                  <a:lnTo>
                    <a:pt x="513" y="922"/>
                  </a:lnTo>
                  <a:lnTo>
                    <a:pt x="513" y="922"/>
                  </a:lnTo>
                  <a:lnTo>
                    <a:pt x="513" y="922"/>
                  </a:lnTo>
                  <a:lnTo>
                    <a:pt x="513" y="922"/>
                  </a:lnTo>
                  <a:lnTo>
                    <a:pt x="492" y="902"/>
                  </a:lnTo>
                  <a:lnTo>
                    <a:pt x="492" y="902"/>
                  </a:lnTo>
                  <a:lnTo>
                    <a:pt x="492" y="902"/>
                  </a:lnTo>
                  <a:lnTo>
                    <a:pt x="472" y="882"/>
                  </a:lnTo>
                  <a:lnTo>
                    <a:pt x="472" y="882"/>
                  </a:lnTo>
                  <a:lnTo>
                    <a:pt x="451" y="882"/>
                  </a:lnTo>
                  <a:lnTo>
                    <a:pt x="451" y="902"/>
                  </a:lnTo>
                  <a:lnTo>
                    <a:pt x="451" y="882"/>
                  </a:lnTo>
                  <a:lnTo>
                    <a:pt x="431" y="861"/>
                  </a:lnTo>
                  <a:lnTo>
                    <a:pt x="410" y="840"/>
                  </a:lnTo>
                  <a:lnTo>
                    <a:pt x="410" y="840"/>
                  </a:lnTo>
                  <a:lnTo>
                    <a:pt x="410" y="840"/>
                  </a:lnTo>
                  <a:lnTo>
                    <a:pt x="410" y="840"/>
                  </a:lnTo>
                  <a:lnTo>
                    <a:pt x="410" y="861"/>
                  </a:lnTo>
                  <a:lnTo>
                    <a:pt x="451" y="902"/>
                  </a:lnTo>
                  <a:close/>
                  <a:moveTo>
                    <a:pt x="328" y="902"/>
                  </a:moveTo>
                  <a:lnTo>
                    <a:pt x="308" y="882"/>
                  </a:lnTo>
                  <a:lnTo>
                    <a:pt x="308" y="882"/>
                  </a:lnTo>
                  <a:lnTo>
                    <a:pt x="308" y="882"/>
                  </a:lnTo>
                  <a:lnTo>
                    <a:pt x="308" y="861"/>
                  </a:lnTo>
                  <a:lnTo>
                    <a:pt x="308" y="861"/>
                  </a:lnTo>
                  <a:lnTo>
                    <a:pt x="308" y="861"/>
                  </a:lnTo>
                  <a:lnTo>
                    <a:pt x="287" y="840"/>
                  </a:lnTo>
                  <a:lnTo>
                    <a:pt x="287" y="840"/>
                  </a:lnTo>
                  <a:lnTo>
                    <a:pt x="287" y="840"/>
                  </a:lnTo>
                  <a:lnTo>
                    <a:pt x="287" y="840"/>
                  </a:lnTo>
                  <a:lnTo>
                    <a:pt x="287" y="861"/>
                  </a:lnTo>
                  <a:lnTo>
                    <a:pt x="287" y="861"/>
                  </a:lnTo>
                  <a:lnTo>
                    <a:pt x="287" y="882"/>
                  </a:lnTo>
                  <a:lnTo>
                    <a:pt x="308" y="882"/>
                  </a:lnTo>
                  <a:lnTo>
                    <a:pt x="287" y="902"/>
                  </a:lnTo>
                  <a:lnTo>
                    <a:pt x="287" y="902"/>
                  </a:lnTo>
                  <a:lnTo>
                    <a:pt x="287" y="902"/>
                  </a:lnTo>
                  <a:lnTo>
                    <a:pt x="287" y="902"/>
                  </a:lnTo>
                  <a:lnTo>
                    <a:pt x="287" y="902"/>
                  </a:lnTo>
                  <a:lnTo>
                    <a:pt x="287" y="902"/>
                  </a:lnTo>
                  <a:lnTo>
                    <a:pt x="287" y="902"/>
                  </a:lnTo>
                  <a:lnTo>
                    <a:pt x="308" y="902"/>
                  </a:lnTo>
                  <a:lnTo>
                    <a:pt x="308" y="902"/>
                  </a:lnTo>
                  <a:lnTo>
                    <a:pt x="308" y="902"/>
                  </a:lnTo>
                  <a:lnTo>
                    <a:pt x="308" y="902"/>
                  </a:lnTo>
                  <a:lnTo>
                    <a:pt x="308" y="902"/>
                  </a:lnTo>
                  <a:lnTo>
                    <a:pt x="328" y="922"/>
                  </a:lnTo>
                  <a:lnTo>
                    <a:pt x="328" y="922"/>
                  </a:lnTo>
                  <a:lnTo>
                    <a:pt x="308" y="922"/>
                  </a:lnTo>
                  <a:lnTo>
                    <a:pt x="308" y="922"/>
                  </a:lnTo>
                  <a:lnTo>
                    <a:pt x="328" y="922"/>
                  </a:lnTo>
                  <a:lnTo>
                    <a:pt x="328" y="944"/>
                  </a:lnTo>
                  <a:lnTo>
                    <a:pt x="349" y="944"/>
                  </a:lnTo>
                  <a:lnTo>
                    <a:pt x="349" y="944"/>
                  </a:lnTo>
                  <a:lnTo>
                    <a:pt x="349" y="922"/>
                  </a:lnTo>
                  <a:lnTo>
                    <a:pt x="328" y="902"/>
                  </a:lnTo>
                  <a:close/>
                  <a:moveTo>
                    <a:pt x="410" y="820"/>
                  </a:moveTo>
                  <a:lnTo>
                    <a:pt x="410" y="820"/>
                  </a:lnTo>
                  <a:lnTo>
                    <a:pt x="410" y="820"/>
                  </a:lnTo>
                  <a:lnTo>
                    <a:pt x="410" y="800"/>
                  </a:lnTo>
                  <a:lnTo>
                    <a:pt x="410" y="820"/>
                  </a:lnTo>
                  <a:lnTo>
                    <a:pt x="431" y="840"/>
                  </a:lnTo>
                  <a:lnTo>
                    <a:pt x="451" y="840"/>
                  </a:lnTo>
                  <a:lnTo>
                    <a:pt x="451" y="840"/>
                  </a:lnTo>
                  <a:lnTo>
                    <a:pt x="451" y="820"/>
                  </a:lnTo>
                  <a:lnTo>
                    <a:pt x="431" y="800"/>
                  </a:lnTo>
                  <a:lnTo>
                    <a:pt x="431" y="800"/>
                  </a:lnTo>
                  <a:lnTo>
                    <a:pt x="431" y="800"/>
                  </a:lnTo>
                  <a:lnTo>
                    <a:pt x="410" y="800"/>
                  </a:lnTo>
                  <a:lnTo>
                    <a:pt x="410" y="779"/>
                  </a:lnTo>
                  <a:lnTo>
                    <a:pt x="410" y="779"/>
                  </a:lnTo>
                  <a:lnTo>
                    <a:pt x="410" y="779"/>
                  </a:lnTo>
                  <a:lnTo>
                    <a:pt x="410" y="779"/>
                  </a:lnTo>
                  <a:lnTo>
                    <a:pt x="410" y="779"/>
                  </a:lnTo>
                  <a:lnTo>
                    <a:pt x="390" y="779"/>
                  </a:lnTo>
                  <a:lnTo>
                    <a:pt x="410" y="779"/>
                  </a:lnTo>
                  <a:lnTo>
                    <a:pt x="410" y="779"/>
                  </a:lnTo>
                  <a:lnTo>
                    <a:pt x="390" y="779"/>
                  </a:lnTo>
                  <a:lnTo>
                    <a:pt x="390" y="779"/>
                  </a:lnTo>
                  <a:lnTo>
                    <a:pt x="390" y="779"/>
                  </a:lnTo>
                  <a:lnTo>
                    <a:pt x="390" y="779"/>
                  </a:lnTo>
                  <a:lnTo>
                    <a:pt x="390" y="779"/>
                  </a:lnTo>
                  <a:lnTo>
                    <a:pt x="390" y="800"/>
                  </a:lnTo>
                  <a:lnTo>
                    <a:pt x="410" y="800"/>
                  </a:lnTo>
                  <a:lnTo>
                    <a:pt x="410" y="800"/>
                  </a:lnTo>
                  <a:lnTo>
                    <a:pt x="390" y="800"/>
                  </a:lnTo>
                  <a:lnTo>
                    <a:pt x="390" y="800"/>
                  </a:lnTo>
                  <a:lnTo>
                    <a:pt x="390" y="800"/>
                  </a:lnTo>
                  <a:lnTo>
                    <a:pt x="390" y="800"/>
                  </a:lnTo>
                  <a:lnTo>
                    <a:pt x="390" y="800"/>
                  </a:lnTo>
                  <a:lnTo>
                    <a:pt x="390" y="800"/>
                  </a:lnTo>
                  <a:lnTo>
                    <a:pt x="390" y="800"/>
                  </a:lnTo>
                  <a:lnTo>
                    <a:pt x="390" y="800"/>
                  </a:lnTo>
                  <a:lnTo>
                    <a:pt x="390" y="800"/>
                  </a:lnTo>
                  <a:lnTo>
                    <a:pt x="390" y="800"/>
                  </a:lnTo>
                  <a:lnTo>
                    <a:pt x="390" y="800"/>
                  </a:lnTo>
                  <a:lnTo>
                    <a:pt x="390" y="820"/>
                  </a:lnTo>
                  <a:lnTo>
                    <a:pt x="390" y="820"/>
                  </a:lnTo>
                  <a:lnTo>
                    <a:pt x="410" y="820"/>
                  </a:lnTo>
                  <a:close/>
                  <a:moveTo>
                    <a:pt x="287" y="800"/>
                  </a:moveTo>
                  <a:lnTo>
                    <a:pt x="287" y="800"/>
                  </a:lnTo>
                  <a:lnTo>
                    <a:pt x="287" y="800"/>
                  </a:lnTo>
                  <a:lnTo>
                    <a:pt x="287" y="820"/>
                  </a:lnTo>
                  <a:lnTo>
                    <a:pt x="287" y="820"/>
                  </a:lnTo>
                  <a:lnTo>
                    <a:pt x="287" y="820"/>
                  </a:lnTo>
                  <a:lnTo>
                    <a:pt x="287" y="820"/>
                  </a:lnTo>
                  <a:lnTo>
                    <a:pt x="287" y="820"/>
                  </a:lnTo>
                  <a:lnTo>
                    <a:pt x="308" y="820"/>
                  </a:lnTo>
                  <a:lnTo>
                    <a:pt x="308" y="820"/>
                  </a:lnTo>
                  <a:lnTo>
                    <a:pt x="308" y="820"/>
                  </a:lnTo>
                  <a:lnTo>
                    <a:pt x="308" y="840"/>
                  </a:lnTo>
                  <a:lnTo>
                    <a:pt x="308" y="861"/>
                  </a:lnTo>
                  <a:lnTo>
                    <a:pt x="328" y="882"/>
                  </a:lnTo>
                  <a:lnTo>
                    <a:pt x="328" y="882"/>
                  </a:lnTo>
                  <a:lnTo>
                    <a:pt x="349" y="882"/>
                  </a:lnTo>
                  <a:lnTo>
                    <a:pt x="349" y="882"/>
                  </a:lnTo>
                  <a:lnTo>
                    <a:pt x="349" y="882"/>
                  </a:lnTo>
                  <a:lnTo>
                    <a:pt x="349" y="882"/>
                  </a:lnTo>
                  <a:lnTo>
                    <a:pt x="349" y="861"/>
                  </a:lnTo>
                  <a:lnTo>
                    <a:pt x="349" y="861"/>
                  </a:lnTo>
                  <a:lnTo>
                    <a:pt x="328" y="861"/>
                  </a:lnTo>
                  <a:lnTo>
                    <a:pt x="328" y="861"/>
                  </a:lnTo>
                  <a:lnTo>
                    <a:pt x="349" y="861"/>
                  </a:lnTo>
                  <a:lnTo>
                    <a:pt x="328" y="861"/>
                  </a:lnTo>
                  <a:lnTo>
                    <a:pt x="328" y="840"/>
                  </a:lnTo>
                  <a:lnTo>
                    <a:pt x="328" y="840"/>
                  </a:lnTo>
                  <a:lnTo>
                    <a:pt x="328" y="840"/>
                  </a:lnTo>
                  <a:lnTo>
                    <a:pt x="328" y="820"/>
                  </a:lnTo>
                  <a:lnTo>
                    <a:pt x="328" y="820"/>
                  </a:lnTo>
                  <a:lnTo>
                    <a:pt x="328" y="820"/>
                  </a:lnTo>
                  <a:lnTo>
                    <a:pt x="328" y="820"/>
                  </a:lnTo>
                  <a:lnTo>
                    <a:pt x="328" y="800"/>
                  </a:lnTo>
                  <a:lnTo>
                    <a:pt x="308" y="800"/>
                  </a:lnTo>
                  <a:lnTo>
                    <a:pt x="328" y="800"/>
                  </a:lnTo>
                  <a:lnTo>
                    <a:pt x="328" y="800"/>
                  </a:lnTo>
                  <a:lnTo>
                    <a:pt x="308" y="779"/>
                  </a:lnTo>
                  <a:lnTo>
                    <a:pt x="308" y="758"/>
                  </a:lnTo>
                  <a:lnTo>
                    <a:pt x="308" y="758"/>
                  </a:lnTo>
                  <a:lnTo>
                    <a:pt x="308" y="758"/>
                  </a:lnTo>
                  <a:lnTo>
                    <a:pt x="308" y="738"/>
                  </a:lnTo>
                  <a:lnTo>
                    <a:pt x="308" y="738"/>
                  </a:lnTo>
                  <a:lnTo>
                    <a:pt x="328" y="738"/>
                  </a:lnTo>
                  <a:lnTo>
                    <a:pt x="328" y="718"/>
                  </a:lnTo>
                  <a:lnTo>
                    <a:pt x="308" y="718"/>
                  </a:lnTo>
                  <a:lnTo>
                    <a:pt x="308" y="718"/>
                  </a:lnTo>
                  <a:lnTo>
                    <a:pt x="308" y="718"/>
                  </a:lnTo>
                  <a:lnTo>
                    <a:pt x="308" y="718"/>
                  </a:lnTo>
                  <a:lnTo>
                    <a:pt x="308" y="718"/>
                  </a:lnTo>
                  <a:lnTo>
                    <a:pt x="287" y="697"/>
                  </a:lnTo>
                  <a:lnTo>
                    <a:pt x="287" y="676"/>
                  </a:lnTo>
                  <a:lnTo>
                    <a:pt x="287" y="676"/>
                  </a:lnTo>
                  <a:lnTo>
                    <a:pt x="287" y="656"/>
                  </a:lnTo>
                  <a:lnTo>
                    <a:pt x="287" y="636"/>
                  </a:lnTo>
                  <a:lnTo>
                    <a:pt x="287" y="636"/>
                  </a:lnTo>
                  <a:lnTo>
                    <a:pt x="267" y="636"/>
                  </a:lnTo>
                  <a:lnTo>
                    <a:pt x="267" y="636"/>
                  </a:lnTo>
                  <a:lnTo>
                    <a:pt x="267" y="636"/>
                  </a:lnTo>
                  <a:lnTo>
                    <a:pt x="267" y="656"/>
                  </a:lnTo>
                  <a:lnTo>
                    <a:pt x="246" y="656"/>
                  </a:lnTo>
                  <a:lnTo>
                    <a:pt x="246" y="656"/>
                  </a:lnTo>
                  <a:lnTo>
                    <a:pt x="267" y="676"/>
                  </a:lnTo>
                  <a:lnTo>
                    <a:pt x="267" y="697"/>
                  </a:lnTo>
                  <a:lnTo>
                    <a:pt x="287" y="697"/>
                  </a:lnTo>
                  <a:lnTo>
                    <a:pt x="287" y="718"/>
                  </a:lnTo>
                  <a:lnTo>
                    <a:pt x="287" y="718"/>
                  </a:lnTo>
                  <a:lnTo>
                    <a:pt x="308" y="738"/>
                  </a:lnTo>
                  <a:lnTo>
                    <a:pt x="308" y="738"/>
                  </a:lnTo>
                  <a:lnTo>
                    <a:pt x="287" y="738"/>
                  </a:lnTo>
                  <a:lnTo>
                    <a:pt x="287" y="738"/>
                  </a:lnTo>
                  <a:lnTo>
                    <a:pt x="287" y="738"/>
                  </a:lnTo>
                  <a:lnTo>
                    <a:pt x="287" y="738"/>
                  </a:lnTo>
                  <a:lnTo>
                    <a:pt x="287" y="758"/>
                  </a:lnTo>
                  <a:lnTo>
                    <a:pt x="287" y="758"/>
                  </a:lnTo>
                  <a:lnTo>
                    <a:pt x="287" y="758"/>
                  </a:lnTo>
                  <a:lnTo>
                    <a:pt x="287" y="758"/>
                  </a:lnTo>
                  <a:lnTo>
                    <a:pt x="287" y="758"/>
                  </a:lnTo>
                  <a:lnTo>
                    <a:pt x="267" y="738"/>
                  </a:lnTo>
                  <a:lnTo>
                    <a:pt x="267" y="738"/>
                  </a:lnTo>
                  <a:lnTo>
                    <a:pt x="267" y="738"/>
                  </a:lnTo>
                  <a:lnTo>
                    <a:pt x="267" y="738"/>
                  </a:lnTo>
                  <a:lnTo>
                    <a:pt x="267" y="758"/>
                  </a:lnTo>
                  <a:lnTo>
                    <a:pt x="267" y="758"/>
                  </a:lnTo>
                  <a:lnTo>
                    <a:pt x="267" y="758"/>
                  </a:lnTo>
                  <a:lnTo>
                    <a:pt x="267" y="758"/>
                  </a:lnTo>
                  <a:lnTo>
                    <a:pt x="267" y="758"/>
                  </a:lnTo>
                  <a:lnTo>
                    <a:pt x="287" y="779"/>
                  </a:lnTo>
                  <a:lnTo>
                    <a:pt x="287" y="800"/>
                  </a:lnTo>
                  <a:close/>
                  <a:moveTo>
                    <a:pt x="390" y="738"/>
                  </a:moveTo>
                  <a:lnTo>
                    <a:pt x="390" y="738"/>
                  </a:lnTo>
                  <a:lnTo>
                    <a:pt x="410" y="738"/>
                  </a:lnTo>
                  <a:lnTo>
                    <a:pt x="410" y="738"/>
                  </a:lnTo>
                  <a:lnTo>
                    <a:pt x="410" y="738"/>
                  </a:lnTo>
                  <a:lnTo>
                    <a:pt x="410" y="718"/>
                  </a:lnTo>
                  <a:lnTo>
                    <a:pt x="410" y="718"/>
                  </a:lnTo>
                  <a:lnTo>
                    <a:pt x="410" y="718"/>
                  </a:lnTo>
                  <a:lnTo>
                    <a:pt x="410" y="718"/>
                  </a:lnTo>
                  <a:lnTo>
                    <a:pt x="410" y="718"/>
                  </a:lnTo>
                  <a:lnTo>
                    <a:pt x="431" y="718"/>
                  </a:lnTo>
                  <a:lnTo>
                    <a:pt x="431" y="718"/>
                  </a:lnTo>
                  <a:lnTo>
                    <a:pt x="431" y="718"/>
                  </a:lnTo>
                  <a:lnTo>
                    <a:pt x="431" y="697"/>
                  </a:lnTo>
                  <a:lnTo>
                    <a:pt x="410" y="697"/>
                  </a:lnTo>
                  <a:lnTo>
                    <a:pt x="410" y="676"/>
                  </a:lnTo>
                  <a:lnTo>
                    <a:pt x="390" y="676"/>
                  </a:lnTo>
                  <a:lnTo>
                    <a:pt x="390" y="676"/>
                  </a:lnTo>
                  <a:lnTo>
                    <a:pt x="369" y="676"/>
                  </a:lnTo>
                  <a:lnTo>
                    <a:pt x="369" y="656"/>
                  </a:lnTo>
                  <a:lnTo>
                    <a:pt x="369" y="656"/>
                  </a:lnTo>
                  <a:lnTo>
                    <a:pt x="369" y="636"/>
                  </a:lnTo>
                  <a:lnTo>
                    <a:pt x="369" y="636"/>
                  </a:lnTo>
                  <a:lnTo>
                    <a:pt x="369" y="636"/>
                  </a:lnTo>
                  <a:lnTo>
                    <a:pt x="349" y="636"/>
                  </a:lnTo>
                  <a:lnTo>
                    <a:pt x="369" y="636"/>
                  </a:lnTo>
                  <a:lnTo>
                    <a:pt x="349" y="615"/>
                  </a:lnTo>
                  <a:lnTo>
                    <a:pt x="349" y="615"/>
                  </a:lnTo>
                  <a:lnTo>
                    <a:pt x="349" y="615"/>
                  </a:lnTo>
                  <a:lnTo>
                    <a:pt x="349" y="615"/>
                  </a:lnTo>
                  <a:lnTo>
                    <a:pt x="349" y="615"/>
                  </a:lnTo>
                  <a:lnTo>
                    <a:pt x="349" y="615"/>
                  </a:lnTo>
                  <a:lnTo>
                    <a:pt x="349" y="615"/>
                  </a:lnTo>
                  <a:lnTo>
                    <a:pt x="349" y="615"/>
                  </a:lnTo>
                  <a:lnTo>
                    <a:pt x="349" y="594"/>
                  </a:lnTo>
                  <a:lnTo>
                    <a:pt x="328" y="594"/>
                  </a:lnTo>
                  <a:lnTo>
                    <a:pt x="328" y="615"/>
                  </a:lnTo>
                  <a:lnTo>
                    <a:pt x="328" y="615"/>
                  </a:lnTo>
                  <a:lnTo>
                    <a:pt x="328" y="615"/>
                  </a:lnTo>
                  <a:lnTo>
                    <a:pt x="328" y="615"/>
                  </a:lnTo>
                  <a:lnTo>
                    <a:pt x="328" y="615"/>
                  </a:lnTo>
                  <a:lnTo>
                    <a:pt x="328" y="615"/>
                  </a:lnTo>
                  <a:lnTo>
                    <a:pt x="328" y="636"/>
                  </a:lnTo>
                  <a:lnTo>
                    <a:pt x="328" y="636"/>
                  </a:lnTo>
                  <a:lnTo>
                    <a:pt x="328" y="636"/>
                  </a:lnTo>
                  <a:lnTo>
                    <a:pt x="328" y="636"/>
                  </a:lnTo>
                  <a:lnTo>
                    <a:pt x="328" y="636"/>
                  </a:lnTo>
                  <a:lnTo>
                    <a:pt x="328" y="656"/>
                  </a:lnTo>
                  <a:lnTo>
                    <a:pt x="328" y="656"/>
                  </a:lnTo>
                  <a:lnTo>
                    <a:pt x="328" y="656"/>
                  </a:lnTo>
                  <a:lnTo>
                    <a:pt x="308" y="656"/>
                  </a:lnTo>
                  <a:lnTo>
                    <a:pt x="308" y="656"/>
                  </a:lnTo>
                  <a:lnTo>
                    <a:pt x="308" y="656"/>
                  </a:lnTo>
                  <a:lnTo>
                    <a:pt x="308" y="676"/>
                  </a:lnTo>
                  <a:lnTo>
                    <a:pt x="308" y="676"/>
                  </a:lnTo>
                  <a:lnTo>
                    <a:pt x="308" y="676"/>
                  </a:lnTo>
                  <a:lnTo>
                    <a:pt x="308" y="676"/>
                  </a:lnTo>
                  <a:lnTo>
                    <a:pt x="308" y="676"/>
                  </a:lnTo>
                  <a:lnTo>
                    <a:pt x="308" y="676"/>
                  </a:lnTo>
                  <a:lnTo>
                    <a:pt x="308" y="676"/>
                  </a:lnTo>
                  <a:lnTo>
                    <a:pt x="308" y="697"/>
                  </a:lnTo>
                  <a:lnTo>
                    <a:pt x="328" y="697"/>
                  </a:lnTo>
                  <a:lnTo>
                    <a:pt x="328" y="697"/>
                  </a:lnTo>
                  <a:lnTo>
                    <a:pt x="349" y="697"/>
                  </a:lnTo>
                  <a:lnTo>
                    <a:pt x="369" y="697"/>
                  </a:lnTo>
                  <a:lnTo>
                    <a:pt x="349" y="697"/>
                  </a:lnTo>
                  <a:lnTo>
                    <a:pt x="349" y="697"/>
                  </a:lnTo>
                  <a:lnTo>
                    <a:pt x="369" y="697"/>
                  </a:lnTo>
                  <a:lnTo>
                    <a:pt x="369" y="697"/>
                  </a:lnTo>
                  <a:lnTo>
                    <a:pt x="369" y="718"/>
                  </a:lnTo>
                  <a:lnTo>
                    <a:pt x="369" y="718"/>
                  </a:lnTo>
                  <a:lnTo>
                    <a:pt x="369" y="718"/>
                  </a:lnTo>
                  <a:lnTo>
                    <a:pt x="369" y="718"/>
                  </a:lnTo>
                  <a:lnTo>
                    <a:pt x="390" y="738"/>
                  </a:lnTo>
                  <a:close/>
                  <a:moveTo>
                    <a:pt x="1846" y="512"/>
                  </a:moveTo>
                  <a:lnTo>
                    <a:pt x="1846" y="512"/>
                  </a:lnTo>
                  <a:lnTo>
                    <a:pt x="1846" y="492"/>
                  </a:lnTo>
                  <a:lnTo>
                    <a:pt x="1846" y="492"/>
                  </a:lnTo>
                  <a:lnTo>
                    <a:pt x="1764" y="492"/>
                  </a:lnTo>
                  <a:lnTo>
                    <a:pt x="1764" y="472"/>
                  </a:lnTo>
                  <a:lnTo>
                    <a:pt x="1743" y="472"/>
                  </a:lnTo>
                  <a:lnTo>
                    <a:pt x="1743" y="472"/>
                  </a:lnTo>
                  <a:lnTo>
                    <a:pt x="1743" y="451"/>
                  </a:lnTo>
                  <a:lnTo>
                    <a:pt x="1743" y="451"/>
                  </a:lnTo>
                  <a:lnTo>
                    <a:pt x="1743" y="451"/>
                  </a:lnTo>
                  <a:lnTo>
                    <a:pt x="1723" y="451"/>
                  </a:lnTo>
                  <a:lnTo>
                    <a:pt x="1723" y="451"/>
                  </a:lnTo>
                  <a:lnTo>
                    <a:pt x="1723" y="451"/>
                  </a:lnTo>
                  <a:lnTo>
                    <a:pt x="1723" y="451"/>
                  </a:lnTo>
                  <a:lnTo>
                    <a:pt x="1702" y="430"/>
                  </a:lnTo>
                  <a:lnTo>
                    <a:pt x="1723" y="430"/>
                  </a:lnTo>
                  <a:lnTo>
                    <a:pt x="1723" y="430"/>
                  </a:lnTo>
                  <a:lnTo>
                    <a:pt x="1723" y="430"/>
                  </a:lnTo>
                  <a:lnTo>
                    <a:pt x="1723" y="410"/>
                  </a:lnTo>
                  <a:lnTo>
                    <a:pt x="1723" y="410"/>
                  </a:lnTo>
                  <a:lnTo>
                    <a:pt x="1723" y="410"/>
                  </a:lnTo>
                  <a:lnTo>
                    <a:pt x="1723" y="390"/>
                  </a:lnTo>
                  <a:lnTo>
                    <a:pt x="1723" y="390"/>
                  </a:lnTo>
                  <a:lnTo>
                    <a:pt x="1743" y="390"/>
                  </a:lnTo>
                  <a:lnTo>
                    <a:pt x="1743" y="390"/>
                  </a:lnTo>
                  <a:lnTo>
                    <a:pt x="1743" y="369"/>
                  </a:lnTo>
                  <a:lnTo>
                    <a:pt x="1743" y="369"/>
                  </a:lnTo>
                  <a:lnTo>
                    <a:pt x="1743" y="369"/>
                  </a:lnTo>
                  <a:lnTo>
                    <a:pt x="1723" y="369"/>
                  </a:lnTo>
                  <a:lnTo>
                    <a:pt x="1723" y="369"/>
                  </a:lnTo>
                  <a:lnTo>
                    <a:pt x="1723" y="369"/>
                  </a:lnTo>
                  <a:lnTo>
                    <a:pt x="1723" y="369"/>
                  </a:lnTo>
                  <a:lnTo>
                    <a:pt x="1723" y="369"/>
                  </a:lnTo>
                  <a:lnTo>
                    <a:pt x="1723" y="369"/>
                  </a:lnTo>
                  <a:lnTo>
                    <a:pt x="1723" y="369"/>
                  </a:lnTo>
                  <a:lnTo>
                    <a:pt x="1702" y="369"/>
                  </a:lnTo>
                  <a:lnTo>
                    <a:pt x="1702" y="369"/>
                  </a:lnTo>
                  <a:lnTo>
                    <a:pt x="1702" y="369"/>
                  </a:lnTo>
                  <a:lnTo>
                    <a:pt x="1702" y="369"/>
                  </a:lnTo>
                  <a:lnTo>
                    <a:pt x="1702" y="369"/>
                  </a:lnTo>
                  <a:lnTo>
                    <a:pt x="1682" y="369"/>
                  </a:lnTo>
                  <a:lnTo>
                    <a:pt x="1682" y="369"/>
                  </a:lnTo>
                  <a:lnTo>
                    <a:pt x="1682" y="369"/>
                  </a:lnTo>
                  <a:lnTo>
                    <a:pt x="1682" y="369"/>
                  </a:lnTo>
                  <a:lnTo>
                    <a:pt x="1682" y="348"/>
                  </a:lnTo>
                  <a:lnTo>
                    <a:pt x="1682" y="348"/>
                  </a:lnTo>
                  <a:lnTo>
                    <a:pt x="1682" y="348"/>
                  </a:lnTo>
                  <a:lnTo>
                    <a:pt x="1682" y="328"/>
                  </a:lnTo>
                  <a:lnTo>
                    <a:pt x="1702" y="328"/>
                  </a:lnTo>
                  <a:lnTo>
                    <a:pt x="1702" y="328"/>
                  </a:lnTo>
                  <a:lnTo>
                    <a:pt x="1702" y="307"/>
                  </a:lnTo>
                  <a:lnTo>
                    <a:pt x="1682" y="307"/>
                  </a:lnTo>
                  <a:lnTo>
                    <a:pt x="1682" y="307"/>
                  </a:lnTo>
                  <a:lnTo>
                    <a:pt x="1682" y="307"/>
                  </a:lnTo>
                  <a:lnTo>
                    <a:pt x="1682" y="307"/>
                  </a:lnTo>
                  <a:lnTo>
                    <a:pt x="1682" y="287"/>
                  </a:lnTo>
                  <a:lnTo>
                    <a:pt x="1682" y="287"/>
                  </a:lnTo>
                  <a:lnTo>
                    <a:pt x="1662" y="266"/>
                  </a:lnTo>
                  <a:lnTo>
                    <a:pt x="1662" y="266"/>
                  </a:lnTo>
                  <a:lnTo>
                    <a:pt x="1662" y="266"/>
                  </a:lnTo>
                  <a:lnTo>
                    <a:pt x="1662" y="266"/>
                  </a:lnTo>
                  <a:lnTo>
                    <a:pt x="1662" y="266"/>
                  </a:lnTo>
                  <a:lnTo>
                    <a:pt x="1662" y="246"/>
                  </a:lnTo>
                  <a:lnTo>
                    <a:pt x="1662" y="246"/>
                  </a:lnTo>
                  <a:lnTo>
                    <a:pt x="1662" y="246"/>
                  </a:lnTo>
                  <a:lnTo>
                    <a:pt x="1662" y="246"/>
                  </a:lnTo>
                  <a:lnTo>
                    <a:pt x="1662" y="246"/>
                  </a:lnTo>
                  <a:lnTo>
                    <a:pt x="1662" y="225"/>
                  </a:lnTo>
                  <a:lnTo>
                    <a:pt x="1662" y="225"/>
                  </a:lnTo>
                  <a:lnTo>
                    <a:pt x="1662" y="225"/>
                  </a:lnTo>
                  <a:lnTo>
                    <a:pt x="1662" y="225"/>
                  </a:lnTo>
                  <a:lnTo>
                    <a:pt x="1662" y="225"/>
                  </a:lnTo>
                  <a:lnTo>
                    <a:pt x="1662" y="225"/>
                  </a:lnTo>
                  <a:lnTo>
                    <a:pt x="1662" y="205"/>
                  </a:lnTo>
                  <a:lnTo>
                    <a:pt x="1662" y="205"/>
                  </a:lnTo>
                  <a:lnTo>
                    <a:pt x="1662" y="205"/>
                  </a:lnTo>
                  <a:lnTo>
                    <a:pt x="1662" y="205"/>
                  </a:lnTo>
                  <a:lnTo>
                    <a:pt x="1662" y="205"/>
                  </a:lnTo>
                  <a:lnTo>
                    <a:pt x="1641" y="205"/>
                  </a:lnTo>
                  <a:lnTo>
                    <a:pt x="1641" y="225"/>
                  </a:lnTo>
                  <a:lnTo>
                    <a:pt x="1641" y="225"/>
                  </a:lnTo>
                  <a:lnTo>
                    <a:pt x="1641" y="225"/>
                  </a:lnTo>
                  <a:lnTo>
                    <a:pt x="1641" y="225"/>
                  </a:lnTo>
                  <a:lnTo>
                    <a:pt x="1641" y="225"/>
                  </a:lnTo>
                  <a:lnTo>
                    <a:pt x="1641" y="225"/>
                  </a:lnTo>
                  <a:lnTo>
                    <a:pt x="1641" y="225"/>
                  </a:lnTo>
                  <a:lnTo>
                    <a:pt x="1620" y="225"/>
                  </a:lnTo>
                  <a:lnTo>
                    <a:pt x="1620" y="225"/>
                  </a:lnTo>
                  <a:lnTo>
                    <a:pt x="1620" y="225"/>
                  </a:lnTo>
                  <a:lnTo>
                    <a:pt x="1600" y="225"/>
                  </a:lnTo>
                  <a:lnTo>
                    <a:pt x="1600" y="225"/>
                  </a:lnTo>
                  <a:lnTo>
                    <a:pt x="1580" y="225"/>
                  </a:lnTo>
                  <a:lnTo>
                    <a:pt x="1580" y="225"/>
                  </a:lnTo>
                  <a:lnTo>
                    <a:pt x="1580" y="246"/>
                  </a:lnTo>
                  <a:lnTo>
                    <a:pt x="1580" y="246"/>
                  </a:lnTo>
                  <a:lnTo>
                    <a:pt x="1580" y="246"/>
                  </a:lnTo>
                  <a:lnTo>
                    <a:pt x="1580" y="246"/>
                  </a:lnTo>
                  <a:lnTo>
                    <a:pt x="1580" y="266"/>
                  </a:lnTo>
                  <a:lnTo>
                    <a:pt x="1580" y="266"/>
                  </a:lnTo>
                  <a:lnTo>
                    <a:pt x="1559" y="287"/>
                  </a:lnTo>
                  <a:lnTo>
                    <a:pt x="1559" y="287"/>
                  </a:lnTo>
                  <a:lnTo>
                    <a:pt x="1538" y="287"/>
                  </a:lnTo>
                  <a:lnTo>
                    <a:pt x="1538" y="287"/>
                  </a:lnTo>
                  <a:lnTo>
                    <a:pt x="1518" y="307"/>
                  </a:lnTo>
                  <a:lnTo>
                    <a:pt x="1518" y="307"/>
                  </a:lnTo>
                  <a:lnTo>
                    <a:pt x="1518" y="307"/>
                  </a:lnTo>
                  <a:lnTo>
                    <a:pt x="1518" y="307"/>
                  </a:lnTo>
                  <a:lnTo>
                    <a:pt x="1518" y="307"/>
                  </a:lnTo>
                  <a:lnTo>
                    <a:pt x="1518" y="307"/>
                  </a:lnTo>
                  <a:lnTo>
                    <a:pt x="1518" y="307"/>
                  </a:lnTo>
                  <a:lnTo>
                    <a:pt x="1518" y="287"/>
                  </a:lnTo>
                  <a:lnTo>
                    <a:pt x="1498" y="307"/>
                  </a:lnTo>
                  <a:lnTo>
                    <a:pt x="1498" y="307"/>
                  </a:lnTo>
                  <a:lnTo>
                    <a:pt x="1498" y="307"/>
                  </a:lnTo>
                  <a:lnTo>
                    <a:pt x="1498" y="307"/>
                  </a:lnTo>
                  <a:lnTo>
                    <a:pt x="1477" y="287"/>
                  </a:lnTo>
                  <a:lnTo>
                    <a:pt x="1477" y="287"/>
                  </a:lnTo>
                  <a:lnTo>
                    <a:pt x="1456" y="287"/>
                  </a:lnTo>
                  <a:lnTo>
                    <a:pt x="1456" y="287"/>
                  </a:lnTo>
                  <a:lnTo>
                    <a:pt x="1436" y="287"/>
                  </a:lnTo>
                  <a:lnTo>
                    <a:pt x="1436" y="287"/>
                  </a:lnTo>
                  <a:lnTo>
                    <a:pt x="1436" y="287"/>
                  </a:lnTo>
                  <a:lnTo>
                    <a:pt x="1416" y="307"/>
                  </a:lnTo>
                  <a:lnTo>
                    <a:pt x="1416" y="307"/>
                  </a:lnTo>
                  <a:lnTo>
                    <a:pt x="1395" y="287"/>
                  </a:lnTo>
                  <a:lnTo>
                    <a:pt x="1374" y="287"/>
                  </a:lnTo>
                  <a:lnTo>
                    <a:pt x="1354" y="287"/>
                  </a:lnTo>
                  <a:lnTo>
                    <a:pt x="1354" y="287"/>
                  </a:lnTo>
                  <a:lnTo>
                    <a:pt x="1354" y="307"/>
                  </a:lnTo>
                  <a:lnTo>
                    <a:pt x="1354" y="307"/>
                  </a:lnTo>
                  <a:lnTo>
                    <a:pt x="1354" y="307"/>
                  </a:lnTo>
                  <a:lnTo>
                    <a:pt x="1354" y="307"/>
                  </a:lnTo>
                  <a:lnTo>
                    <a:pt x="1334" y="287"/>
                  </a:lnTo>
                  <a:lnTo>
                    <a:pt x="1334" y="287"/>
                  </a:lnTo>
                  <a:lnTo>
                    <a:pt x="1292" y="287"/>
                  </a:lnTo>
                  <a:lnTo>
                    <a:pt x="1292" y="287"/>
                  </a:lnTo>
                  <a:lnTo>
                    <a:pt x="1292" y="287"/>
                  </a:lnTo>
                  <a:lnTo>
                    <a:pt x="1292" y="266"/>
                  </a:lnTo>
                  <a:lnTo>
                    <a:pt x="1292" y="266"/>
                  </a:lnTo>
                  <a:lnTo>
                    <a:pt x="1292" y="266"/>
                  </a:lnTo>
                  <a:lnTo>
                    <a:pt x="1272" y="266"/>
                  </a:lnTo>
                  <a:lnTo>
                    <a:pt x="1272" y="266"/>
                  </a:lnTo>
                  <a:lnTo>
                    <a:pt x="1272" y="246"/>
                  </a:lnTo>
                  <a:lnTo>
                    <a:pt x="1272" y="246"/>
                  </a:lnTo>
                  <a:lnTo>
                    <a:pt x="1251" y="225"/>
                  </a:lnTo>
                  <a:lnTo>
                    <a:pt x="1230" y="225"/>
                  </a:lnTo>
                  <a:lnTo>
                    <a:pt x="1210" y="225"/>
                  </a:lnTo>
                  <a:lnTo>
                    <a:pt x="1210" y="225"/>
                  </a:lnTo>
                  <a:lnTo>
                    <a:pt x="1210" y="246"/>
                  </a:lnTo>
                  <a:lnTo>
                    <a:pt x="1210" y="246"/>
                  </a:lnTo>
                  <a:lnTo>
                    <a:pt x="1210" y="246"/>
                  </a:lnTo>
                  <a:lnTo>
                    <a:pt x="1210" y="225"/>
                  </a:lnTo>
                  <a:lnTo>
                    <a:pt x="1190" y="225"/>
                  </a:lnTo>
                  <a:lnTo>
                    <a:pt x="1190" y="225"/>
                  </a:lnTo>
                  <a:lnTo>
                    <a:pt x="1190" y="225"/>
                  </a:lnTo>
                  <a:lnTo>
                    <a:pt x="1190" y="225"/>
                  </a:lnTo>
                  <a:lnTo>
                    <a:pt x="1190" y="225"/>
                  </a:lnTo>
                  <a:lnTo>
                    <a:pt x="1190" y="225"/>
                  </a:lnTo>
                  <a:lnTo>
                    <a:pt x="1169" y="225"/>
                  </a:lnTo>
                  <a:lnTo>
                    <a:pt x="1169" y="225"/>
                  </a:lnTo>
                  <a:lnTo>
                    <a:pt x="1169" y="225"/>
                  </a:lnTo>
                  <a:lnTo>
                    <a:pt x="1169" y="225"/>
                  </a:lnTo>
                  <a:lnTo>
                    <a:pt x="1169" y="225"/>
                  </a:lnTo>
                  <a:lnTo>
                    <a:pt x="1169" y="225"/>
                  </a:lnTo>
                  <a:lnTo>
                    <a:pt x="1169" y="225"/>
                  </a:lnTo>
                  <a:lnTo>
                    <a:pt x="1169" y="225"/>
                  </a:lnTo>
                  <a:lnTo>
                    <a:pt x="1169" y="225"/>
                  </a:lnTo>
                  <a:lnTo>
                    <a:pt x="1169" y="205"/>
                  </a:lnTo>
                  <a:lnTo>
                    <a:pt x="1169" y="205"/>
                  </a:lnTo>
                  <a:lnTo>
                    <a:pt x="1169" y="205"/>
                  </a:lnTo>
                  <a:lnTo>
                    <a:pt x="1169" y="205"/>
                  </a:lnTo>
                  <a:lnTo>
                    <a:pt x="1148" y="205"/>
                  </a:lnTo>
                  <a:lnTo>
                    <a:pt x="1148" y="184"/>
                  </a:lnTo>
                  <a:lnTo>
                    <a:pt x="1148" y="184"/>
                  </a:lnTo>
                  <a:lnTo>
                    <a:pt x="1128" y="164"/>
                  </a:lnTo>
                  <a:lnTo>
                    <a:pt x="1128" y="164"/>
                  </a:lnTo>
                  <a:lnTo>
                    <a:pt x="1108" y="164"/>
                  </a:lnTo>
                  <a:lnTo>
                    <a:pt x="1108" y="164"/>
                  </a:lnTo>
                  <a:lnTo>
                    <a:pt x="1087" y="164"/>
                  </a:lnTo>
                  <a:lnTo>
                    <a:pt x="1087" y="143"/>
                  </a:lnTo>
                  <a:lnTo>
                    <a:pt x="1087" y="143"/>
                  </a:lnTo>
                  <a:lnTo>
                    <a:pt x="1087" y="143"/>
                  </a:lnTo>
                  <a:lnTo>
                    <a:pt x="1066" y="123"/>
                  </a:lnTo>
                  <a:lnTo>
                    <a:pt x="1066" y="123"/>
                  </a:lnTo>
                  <a:lnTo>
                    <a:pt x="1046" y="123"/>
                  </a:lnTo>
                  <a:lnTo>
                    <a:pt x="1046" y="102"/>
                  </a:lnTo>
                  <a:lnTo>
                    <a:pt x="1046" y="102"/>
                  </a:lnTo>
                  <a:lnTo>
                    <a:pt x="1026" y="102"/>
                  </a:lnTo>
                  <a:lnTo>
                    <a:pt x="1026" y="82"/>
                  </a:lnTo>
                  <a:lnTo>
                    <a:pt x="1026" y="82"/>
                  </a:lnTo>
                  <a:lnTo>
                    <a:pt x="1026" y="82"/>
                  </a:lnTo>
                  <a:lnTo>
                    <a:pt x="1026" y="61"/>
                  </a:lnTo>
                  <a:lnTo>
                    <a:pt x="1026" y="61"/>
                  </a:lnTo>
                  <a:lnTo>
                    <a:pt x="1026" y="61"/>
                  </a:lnTo>
                  <a:lnTo>
                    <a:pt x="1026" y="61"/>
                  </a:lnTo>
                  <a:lnTo>
                    <a:pt x="1005" y="61"/>
                  </a:lnTo>
                  <a:lnTo>
                    <a:pt x="1005" y="61"/>
                  </a:lnTo>
                  <a:lnTo>
                    <a:pt x="1005" y="61"/>
                  </a:lnTo>
                  <a:lnTo>
                    <a:pt x="1005" y="61"/>
                  </a:lnTo>
                  <a:lnTo>
                    <a:pt x="1005" y="61"/>
                  </a:lnTo>
                  <a:lnTo>
                    <a:pt x="1005" y="61"/>
                  </a:lnTo>
                  <a:lnTo>
                    <a:pt x="1005" y="61"/>
                  </a:lnTo>
                  <a:lnTo>
                    <a:pt x="1005" y="61"/>
                  </a:lnTo>
                  <a:lnTo>
                    <a:pt x="1005" y="61"/>
                  </a:lnTo>
                  <a:lnTo>
                    <a:pt x="984" y="61"/>
                  </a:lnTo>
                  <a:lnTo>
                    <a:pt x="984" y="61"/>
                  </a:lnTo>
                  <a:lnTo>
                    <a:pt x="984" y="61"/>
                  </a:lnTo>
                  <a:lnTo>
                    <a:pt x="984" y="61"/>
                  </a:lnTo>
                  <a:lnTo>
                    <a:pt x="984" y="41"/>
                  </a:lnTo>
                  <a:lnTo>
                    <a:pt x="964" y="41"/>
                  </a:lnTo>
                  <a:lnTo>
                    <a:pt x="964" y="41"/>
                  </a:lnTo>
                  <a:lnTo>
                    <a:pt x="964" y="20"/>
                  </a:lnTo>
                  <a:lnTo>
                    <a:pt x="944" y="20"/>
                  </a:lnTo>
                  <a:lnTo>
                    <a:pt x="944" y="20"/>
                  </a:lnTo>
                  <a:lnTo>
                    <a:pt x="944" y="20"/>
                  </a:lnTo>
                  <a:lnTo>
                    <a:pt x="944" y="20"/>
                  </a:lnTo>
                  <a:lnTo>
                    <a:pt x="944" y="20"/>
                  </a:lnTo>
                  <a:lnTo>
                    <a:pt x="944" y="20"/>
                  </a:lnTo>
                  <a:lnTo>
                    <a:pt x="923" y="20"/>
                  </a:lnTo>
                  <a:lnTo>
                    <a:pt x="923" y="20"/>
                  </a:lnTo>
                  <a:lnTo>
                    <a:pt x="923" y="20"/>
                  </a:lnTo>
                  <a:lnTo>
                    <a:pt x="923" y="20"/>
                  </a:lnTo>
                  <a:lnTo>
                    <a:pt x="902" y="0"/>
                  </a:lnTo>
                  <a:lnTo>
                    <a:pt x="902" y="0"/>
                  </a:lnTo>
                  <a:lnTo>
                    <a:pt x="902" y="0"/>
                  </a:lnTo>
                  <a:lnTo>
                    <a:pt x="902" y="0"/>
                  </a:lnTo>
                  <a:lnTo>
                    <a:pt x="882" y="0"/>
                  </a:lnTo>
                  <a:lnTo>
                    <a:pt x="882" y="0"/>
                  </a:lnTo>
                  <a:lnTo>
                    <a:pt x="882" y="0"/>
                  </a:lnTo>
                  <a:lnTo>
                    <a:pt x="882" y="0"/>
                  </a:lnTo>
                  <a:lnTo>
                    <a:pt x="882" y="0"/>
                  </a:lnTo>
                  <a:lnTo>
                    <a:pt x="862" y="0"/>
                  </a:lnTo>
                  <a:lnTo>
                    <a:pt x="862" y="0"/>
                  </a:lnTo>
                  <a:lnTo>
                    <a:pt x="862" y="0"/>
                  </a:lnTo>
                  <a:lnTo>
                    <a:pt x="862" y="0"/>
                  </a:lnTo>
                  <a:lnTo>
                    <a:pt x="862" y="0"/>
                  </a:lnTo>
                  <a:lnTo>
                    <a:pt x="862" y="0"/>
                  </a:lnTo>
                  <a:lnTo>
                    <a:pt x="862" y="0"/>
                  </a:lnTo>
                  <a:lnTo>
                    <a:pt x="862" y="0"/>
                  </a:lnTo>
                  <a:lnTo>
                    <a:pt x="841" y="0"/>
                  </a:lnTo>
                  <a:lnTo>
                    <a:pt x="841" y="0"/>
                  </a:lnTo>
                  <a:lnTo>
                    <a:pt x="841" y="20"/>
                  </a:lnTo>
                  <a:lnTo>
                    <a:pt x="841" y="20"/>
                  </a:lnTo>
                  <a:lnTo>
                    <a:pt x="820" y="20"/>
                  </a:lnTo>
                  <a:lnTo>
                    <a:pt x="820" y="20"/>
                  </a:lnTo>
                  <a:lnTo>
                    <a:pt x="820" y="20"/>
                  </a:lnTo>
                  <a:lnTo>
                    <a:pt x="820" y="41"/>
                  </a:lnTo>
                  <a:lnTo>
                    <a:pt x="841" y="41"/>
                  </a:lnTo>
                  <a:lnTo>
                    <a:pt x="841" y="41"/>
                  </a:lnTo>
                  <a:lnTo>
                    <a:pt x="841" y="61"/>
                  </a:lnTo>
                  <a:lnTo>
                    <a:pt x="841" y="61"/>
                  </a:lnTo>
                  <a:lnTo>
                    <a:pt x="841" y="61"/>
                  </a:lnTo>
                  <a:lnTo>
                    <a:pt x="841" y="61"/>
                  </a:lnTo>
                  <a:lnTo>
                    <a:pt x="841" y="61"/>
                  </a:lnTo>
                  <a:lnTo>
                    <a:pt x="841" y="82"/>
                  </a:lnTo>
                  <a:lnTo>
                    <a:pt x="841" y="82"/>
                  </a:lnTo>
                  <a:lnTo>
                    <a:pt x="841" y="82"/>
                  </a:lnTo>
                  <a:lnTo>
                    <a:pt x="841" y="82"/>
                  </a:lnTo>
                  <a:lnTo>
                    <a:pt x="820" y="82"/>
                  </a:lnTo>
                  <a:lnTo>
                    <a:pt x="820" y="82"/>
                  </a:lnTo>
                  <a:lnTo>
                    <a:pt x="820" y="82"/>
                  </a:lnTo>
                  <a:lnTo>
                    <a:pt x="820" y="82"/>
                  </a:lnTo>
                  <a:lnTo>
                    <a:pt x="800" y="61"/>
                  </a:lnTo>
                  <a:lnTo>
                    <a:pt x="800" y="61"/>
                  </a:lnTo>
                  <a:lnTo>
                    <a:pt x="800" y="61"/>
                  </a:lnTo>
                  <a:lnTo>
                    <a:pt x="800" y="61"/>
                  </a:lnTo>
                  <a:lnTo>
                    <a:pt x="800" y="82"/>
                  </a:lnTo>
                  <a:lnTo>
                    <a:pt x="800" y="82"/>
                  </a:lnTo>
                  <a:lnTo>
                    <a:pt x="780" y="82"/>
                  </a:lnTo>
                  <a:lnTo>
                    <a:pt x="780" y="82"/>
                  </a:lnTo>
                  <a:lnTo>
                    <a:pt x="780" y="82"/>
                  </a:lnTo>
                  <a:lnTo>
                    <a:pt x="780" y="82"/>
                  </a:lnTo>
                  <a:lnTo>
                    <a:pt x="780" y="82"/>
                  </a:lnTo>
                  <a:lnTo>
                    <a:pt x="780" y="102"/>
                  </a:lnTo>
                  <a:lnTo>
                    <a:pt x="780" y="102"/>
                  </a:lnTo>
                  <a:lnTo>
                    <a:pt x="780" y="102"/>
                  </a:lnTo>
                  <a:lnTo>
                    <a:pt x="780" y="102"/>
                  </a:lnTo>
                  <a:lnTo>
                    <a:pt x="759" y="102"/>
                  </a:lnTo>
                  <a:lnTo>
                    <a:pt x="759" y="123"/>
                  </a:lnTo>
                  <a:lnTo>
                    <a:pt x="759" y="123"/>
                  </a:lnTo>
                  <a:lnTo>
                    <a:pt x="759" y="123"/>
                  </a:lnTo>
                  <a:lnTo>
                    <a:pt x="738" y="123"/>
                  </a:lnTo>
                  <a:lnTo>
                    <a:pt x="738" y="123"/>
                  </a:lnTo>
                  <a:lnTo>
                    <a:pt x="718" y="123"/>
                  </a:lnTo>
                  <a:lnTo>
                    <a:pt x="718" y="123"/>
                  </a:lnTo>
                  <a:lnTo>
                    <a:pt x="718" y="123"/>
                  </a:lnTo>
                  <a:lnTo>
                    <a:pt x="718" y="143"/>
                  </a:lnTo>
                  <a:lnTo>
                    <a:pt x="697" y="143"/>
                  </a:lnTo>
                  <a:lnTo>
                    <a:pt x="697" y="143"/>
                  </a:lnTo>
                  <a:lnTo>
                    <a:pt x="697" y="143"/>
                  </a:lnTo>
                  <a:lnTo>
                    <a:pt x="697" y="143"/>
                  </a:lnTo>
                  <a:lnTo>
                    <a:pt x="697" y="143"/>
                  </a:lnTo>
                  <a:lnTo>
                    <a:pt x="677" y="164"/>
                  </a:lnTo>
                  <a:lnTo>
                    <a:pt x="656" y="164"/>
                  </a:lnTo>
                  <a:lnTo>
                    <a:pt x="656" y="164"/>
                  </a:lnTo>
                  <a:lnTo>
                    <a:pt x="656" y="164"/>
                  </a:lnTo>
                  <a:lnTo>
                    <a:pt x="656" y="164"/>
                  </a:lnTo>
                  <a:lnTo>
                    <a:pt x="656" y="164"/>
                  </a:lnTo>
                  <a:lnTo>
                    <a:pt x="636" y="184"/>
                  </a:lnTo>
                  <a:lnTo>
                    <a:pt x="636" y="184"/>
                  </a:lnTo>
                  <a:lnTo>
                    <a:pt x="636" y="205"/>
                  </a:lnTo>
                  <a:lnTo>
                    <a:pt x="636" y="205"/>
                  </a:lnTo>
                  <a:lnTo>
                    <a:pt x="656" y="225"/>
                  </a:lnTo>
                  <a:lnTo>
                    <a:pt x="656" y="225"/>
                  </a:lnTo>
                  <a:lnTo>
                    <a:pt x="656" y="225"/>
                  </a:lnTo>
                  <a:lnTo>
                    <a:pt x="656" y="225"/>
                  </a:lnTo>
                  <a:lnTo>
                    <a:pt x="677" y="225"/>
                  </a:lnTo>
                  <a:lnTo>
                    <a:pt x="677" y="225"/>
                  </a:lnTo>
                  <a:lnTo>
                    <a:pt x="677" y="225"/>
                  </a:lnTo>
                  <a:lnTo>
                    <a:pt x="677" y="246"/>
                  </a:lnTo>
                  <a:lnTo>
                    <a:pt x="677" y="246"/>
                  </a:lnTo>
                  <a:lnTo>
                    <a:pt x="677" y="246"/>
                  </a:lnTo>
                  <a:lnTo>
                    <a:pt x="677" y="246"/>
                  </a:lnTo>
                  <a:lnTo>
                    <a:pt x="677" y="266"/>
                  </a:lnTo>
                  <a:lnTo>
                    <a:pt x="677" y="287"/>
                  </a:lnTo>
                  <a:lnTo>
                    <a:pt x="677" y="287"/>
                  </a:lnTo>
                  <a:lnTo>
                    <a:pt x="677" y="287"/>
                  </a:lnTo>
                  <a:lnTo>
                    <a:pt x="677" y="287"/>
                  </a:lnTo>
                  <a:lnTo>
                    <a:pt x="677" y="307"/>
                  </a:lnTo>
                  <a:lnTo>
                    <a:pt x="677" y="307"/>
                  </a:lnTo>
                  <a:lnTo>
                    <a:pt x="677" y="307"/>
                  </a:lnTo>
                  <a:lnTo>
                    <a:pt x="677" y="328"/>
                  </a:lnTo>
                  <a:lnTo>
                    <a:pt x="677" y="328"/>
                  </a:lnTo>
                  <a:lnTo>
                    <a:pt x="656" y="328"/>
                  </a:lnTo>
                  <a:lnTo>
                    <a:pt x="656" y="328"/>
                  </a:lnTo>
                  <a:lnTo>
                    <a:pt x="656" y="328"/>
                  </a:lnTo>
                  <a:lnTo>
                    <a:pt x="636" y="328"/>
                  </a:lnTo>
                  <a:lnTo>
                    <a:pt x="636" y="328"/>
                  </a:lnTo>
                  <a:lnTo>
                    <a:pt x="615" y="328"/>
                  </a:lnTo>
                  <a:lnTo>
                    <a:pt x="615" y="328"/>
                  </a:lnTo>
                  <a:lnTo>
                    <a:pt x="615" y="348"/>
                  </a:lnTo>
                  <a:lnTo>
                    <a:pt x="615" y="328"/>
                  </a:lnTo>
                  <a:lnTo>
                    <a:pt x="615" y="328"/>
                  </a:lnTo>
                  <a:lnTo>
                    <a:pt x="595" y="328"/>
                  </a:lnTo>
                  <a:lnTo>
                    <a:pt x="595" y="348"/>
                  </a:lnTo>
                  <a:lnTo>
                    <a:pt x="595" y="348"/>
                  </a:lnTo>
                  <a:lnTo>
                    <a:pt x="595" y="348"/>
                  </a:lnTo>
                  <a:lnTo>
                    <a:pt x="595" y="348"/>
                  </a:lnTo>
                  <a:lnTo>
                    <a:pt x="595" y="348"/>
                  </a:lnTo>
                  <a:lnTo>
                    <a:pt x="595" y="348"/>
                  </a:lnTo>
                  <a:lnTo>
                    <a:pt x="574" y="369"/>
                  </a:lnTo>
                  <a:lnTo>
                    <a:pt x="554" y="369"/>
                  </a:lnTo>
                  <a:lnTo>
                    <a:pt x="554" y="369"/>
                  </a:lnTo>
                  <a:lnTo>
                    <a:pt x="554" y="390"/>
                  </a:lnTo>
                  <a:lnTo>
                    <a:pt x="554" y="390"/>
                  </a:lnTo>
                  <a:lnTo>
                    <a:pt x="554" y="390"/>
                  </a:lnTo>
                  <a:lnTo>
                    <a:pt x="554" y="390"/>
                  </a:lnTo>
                  <a:lnTo>
                    <a:pt x="554" y="390"/>
                  </a:lnTo>
                  <a:lnTo>
                    <a:pt x="554" y="390"/>
                  </a:lnTo>
                  <a:lnTo>
                    <a:pt x="554" y="390"/>
                  </a:lnTo>
                  <a:lnTo>
                    <a:pt x="554" y="390"/>
                  </a:lnTo>
                  <a:lnTo>
                    <a:pt x="554" y="410"/>
                  </a:lnTo>
                  <a:lnTo>
                    <a:pt x="554" y="410"/>
                  </a:lnTo>
                  <a:lnTo>
                    <a:pt x="554" y="410"/>
                  </a:lnTo>
                  <a:lnTo>
                    <a:pt x="574" y="410"/>
                  </a:lnTo>
                  <a:lnTo>
                    <a:pt x="574" y="390"/>
                  </a:lnTo>
                  <a:lnTo>
                    <a:pt x="574" y="390"/>
                  </a:lnTo>
                  <a:lnTo>
                    <a:pt x="574" y="390"/>
                  </a:lnTo>
                  <a:lnTo>
                    <a:pt x="574" y="390"/>
                  </a:lnTo>
                  <a:lnTo>
                    <a:pt x="574" y="410"/>
                  </a:lnTo>
                  <a:lnTo>
                    <a:pt x="574" y="410"/>
                  </a:lnTo>
                  <a:lnTo>
                    <a:pt x="574" y="410"/>
                  </a:lnTo>
                  <a:lnTo>
                    <a:pt x="595" y="410"/>
                  </a:lnTo>
                  <a:lnTo>
                    <a:pt x="574" y="410"/>
                  </a:lnTo>
                  <a:lnTo>
                    <a:pt x="574" y="410"/>
                  </a:lnTo>
                  <a:lnTo>
                    <a:pt x="574" y="410"/>
                  </a:lnTo>
                  <a:lnTo>
                    <a:pt x="554" y="430"/>
                  </a:lnTo>
                  <a:lnTo>
                    <a:pt x="554" y="430"/>
                  </a:lnTo>
                  <a:lnTo>
                    <a:pt x="554" y="430"/>
                  </a:lnTo>
                  <a:lnTo>
                    <a:pt x="554" y="430"/>
                  </a:lnTo>
                  <a:lnTo>
                    <a:pt x="554" y="430"/>
                  </a:lnTo>
                  <a:lnTo>
                    <a:pt x="554" y="430"/>
                  </a:lnTo>
                  <a:lnTo>
                    <a:pt x="554" y="451"/>
                  </a:lnTo>
                  <a:lnTo>
                    <a:pt x="554" y="451"/>
                  </a:lnTo>
                  <a:lnTo>
                    <a:pt x="554" y="451"/>
                  </a:lnTo>
                  <a:lnTo>
                    <a:pt x="554" y="451"/>
                  </a:lnTo>
                  <a:lnTo>
                    <a:pt x="554" y="472"/>
                  </a:lnTo>
                  <a:lnTo>
                    <a:pt x="574" y="472"/>
                  </a:lnTo>
                  <a:lnTo>
                    <a:pt x="595" y="492"/>
                  </a:lnTo>
                  <a:lnTo>
                    <a:pt x="574" y="492"/>
                  </a:lnTo>
                  <a:lnTo>
                    <a:pt x="574" y="492"/>
                  </a:lnTo>
                  <a:lnTo>
                    <a:pt x="574" y="492"/>
                  </a:lnTo>
                  <a:lnTo>
                    <a:pt x="574" y="492"/>
                  </a:lnTo>
                  <a:lnTo>
                    <a:pt x="554" y="492"/>
                  </a:lnTo>
                  <a:lnTo>
                    <a:pt x="554" y="512"/>
                  </a:lnTo>
                  <a:lnTo>
                    <a:pt x="533" y="512"/>
                  </a:lnTo>
                  <a:lnTo>
                    <a:pt x="513" y="512"/>
                  </a:lnTo>
                  <a:lnTo>
                    <a:pt x="492" y="492"/>
                  </a:lnTo>
                  <a:lnTo>
                    <a:pt x="492" y="492"/>
                  </a:lnTo>
                  <a:lnTo>
                    <a:pt x="472" y="492"/>
                  </a:lnTo>
                  <a:lnTo>
                    <a:pt x="472" y="492"/>
                  </a:lnTo>
                  <a:lnTo>
                    <a:pt x="472" y="492"/>
                  </a:lnTo>
                  <a:lnTo>
                    <a:pt x="472" y="492"/>
                  </a:lnTo>
                  <a:lnTo>
                    <a:pt x="451" y="492"/>
                  </a:lnTo>
                  <a:lnTo>
                    <a:pt x="451" y="492"/>
                  </a:lnTo>
                  <a:lnTo>
                    <a:pt x="451" y="472"/>
                  </a:lnTo>
                  <a:lnTo>
                    <a:pt x="451" y="472"/>
                  </a:lnTo>
                  <a:lnTo>
                    <a:pt x="451" y="492"/>
                  </a:lnTo>
                  <a:lnTo>
                    <a:pt x="431" y="492"/>
                  </a:lnTo>
                  <a:lnTo>
                    <a:pt x="431" y="512"/>
                  </a:lnTo>
                  <a:lnTo>
                    <a:pt x="410" y="512"/>
                  </a:lnTo>
                  <a:lnTo>
                    <a:pt x="410" y="492"/>
                  </a:lnTo>
                  <a:lnTo>
                    <a:pt x="410" y="492"/>
                  </a:lnTo>
                  <a:lnTo>
                    <a:pt x="410" y="492"/>
                  </a:lnTo>
                  <a:lnTo>
                    <a:pt x="410" y="492"/>
                  </a:lnTo>
                  <a:lnTo>
                    <a:pt x="369" y="472"/>
                  </a:lnTo>
                  <a:lnTo>
                    <a:pt x="369" y="472"/>
                  </a:lnTo>
                  <a:lnTo>
                    <a:pt x="369" y="472"/>
                  </a:lnTo>
                  <a:lnTo>
                    <a:pt x="369" y="472"/>
                  </a:lnTo>
                  <a:lnTo>
                    <a:pt x="369" y="451"/>
                  </a:lnTo>
                  <a:lnTo>
                    <a:pt x="369" y="451"/>
                  </a:lnTo>
                  <a:lnTo>
                    <a:pt x="369" y="451"/>
                  </a:lnTo>
                  <a:lnTo>
                    <a:pt x="369" y="451"/>
                  </a:lnTo>
                  <a:lnTo>
                    <a:pt x="369" y="451"/>
                  </a:lnTo>
                  <a:lnTo>
                    <a:pt x="349" y="451"/>
                  </a:lnTo>
                  <a:lnTo>
                    <a:pt x="349" y="451"/>
                  </a:lnTo>
                  <a:lnTo>
                    <a:pt x="349" y="430"/>
                  </a:lnTo>
                  <a:lnTo>
                    <a:pt x="349" y="430"/>
                  </a:lnTo>
                  <a:lnTo>
                    <a:pt x="349" y="430"/>
                  </a:lnTo>
                  <a:lnTo>
                    <a:pt x="349" y="410"/>
                  </a:lnTo>
                  <a:lnTo>
                    <a:pt x="328" y="410"/>
                  </a:lnTo>
                  <a:lnTo>
                    <a:pt x="328" y="410"/>
                  </a:lnTo>
                  <a:lnTo>
                    <a:pt x="328" y="410"/>
                  </a:lnTo>
                  <a:lnTo>
                    <a:pt x="328" y="430"/>
                  </a:lnTo>
                  <a:lnTo>
                    <a:pt x="328" y="430"/>
                  </a:lnTo>
                  <a:lnTo>
                    <a:pt x="328" y="430"/>
                  </a:lnTo>
                  <a:lnTo>
                    <a:pt x="308" y="451"/>
                  </a:lnTo>
                  <a:lnTo>
                    <a:pt x="308" y="451"/>
                  </a:lnTo>
                  <a:lnTo>
                    <a:pt x="308" y="451"/>
                  </a:lnTo>
                  <a:lnTo>
                    <a:pt x="308" y="451"/>
                  </a:lnTo>
                  <a:lnTo>
                    <a:pt x="308" y="472"/>
                  </a:lnTo>
                  <a:lnTo>
                    <a:pt x="308" y="472"/>
                  </a:lnTo>
                  <a:lnTo>
                    <a:pt x="308" y="472"/>
                  </a:lnTo>
                  <a:lnTo>
                    <a:pt x="287" y="492"/>
                  </a:lnTo>
                  <a:lnTo>
                    <a:pt x="287" y="492"/>
                  </a:lnTo>
                  <a:lnTo>
                    <a:pt x="287" y="512"/>
                  </a:lnTo>
                  <a:lnTo>
                    <a:pt x="267" y="512"/>
                  </a:lnTo>
                  <a:lnTo>
                    <a:pt x="246" y="512"/>
                  </a:lnTo>
                  <a:lnTo>
                    <a:pt x="246" y="492"/>
                  </a:lnTo>
                  <a:lnTo>
                    <a:pt x="226" y="492"/>
                  </a:lnTo>
                  <a:lnTo>
                    <a:pt x="226" y="492"/>
                  </a:lnTo>
                  <a:lnTo>
                    <a:pt x="205" y="512"/>
                  </a:lnTo>
                  <a:lnTo>
                    <a:pt x="205" y="512"/>
                  </a:lnTo>
                  <a:lnTo>
                    <a:pt x="205" y="512"/>
                  </a:lnTo>
                  <a:lnTo>
                    <a:pt x="205" y="512"/>
                  </a:lnTo>
                  <a:lnTo>
                    <a:pt x="185" y="512"/>
                  </a:lnTo>
                  <a:lnTo>
                    <a:pt x="185" y="512"/>
                  </a:lnTo>
                  <a:lnTo>
                    <a:pt x="164" y="492"/>
                  </a:lnTo>
                  <a:lnTo>
                    <a:pt x="164" y="492"/>
                  </a:lnTo>
                  <a:lnTo>
                    <a:pt x="164" y="492"/>
                  </a:lnTo>
                  <a:lnTo>
                    <a:pt x="164" y="492"/>
                  </a:lnTo>
                  <a:lnTo>
                    <a:pt x="164" y="492"/>
                  </a:lnTo>
                  <a:lnTo>
                    <a:pt x="143" y="492"/>
                  </a:lnTo>
                  <a:lnTo>
                    <a:pt x="143" y="492"/>
                  </a:lnTo>
                  <a:lnTo>
                    <a:pt x="143" y="492"/>
                  </a:lnTo>
                  <a:lnTo>
                    <a:pt x="143" y="492"/>
                  </a:lnTo>
                  <a:lnTo>
                    <a:pt x="164" y="512"/>
                  </a:lnTo>
                  <a:lnTo>
                    <a:pt x="143" y="512"/>
                  </a:lnTo>
                  <a:lnTo>
                    <a:pt x="143" y="512"/>
                  </a:lnTo>
                  <a:lnTo>
                    <a:pt x="143" y="533"/>
                  </a:lnTo>
                  <a:lnTo>
                    <a:pt x="123" y="533"/>
                  </a:lnTo>
                  <a:lnTo>
                    <a:pt x="123" y="533"/>
                  </a:lnTo>
                  <a:lnTo>
                    <a:pt x="103" y="533"/>
                  </a:lnTo>
                  <a:lnTo>
                    <a:pt x="103" y="533"/>
                  </a:lnTo>
                  <a:lnTo>
                    <a:pt x="103" y="533"/>
                  </a:lnTo>
                  <a:lnTo>
                    <a:pt x="82" y="512"/>
                  </a:lnTo>
                  <a:lnTo>
                    <a:pt x="61" y="512"/>
                  </a:lnTo>
                  <a:lnTo>
                    <a:pt x="41" y="512"/>
                  </a:lnTo>
                  <a:lnTo>
                    <a:pt x="41" y="512"/>
                  </a:lnTo>
                  <a:lnTo>
                    <a:pt x="20" y="512"/>
                  </a:lnTo>
                  <a:lnTo>
                    <a:pt x="20" y="492"/>
                  </a:lnTo>
                  <a:lnTo>
                    <a:pt x="0" y="492"/>
                  </a:lnTo>
                  <a:lnTo>
                    <a:pt x="0" y="492"/>
                  </a:lnTo>
                  <a:lnTo>
                    <a:pt x="0" y="512"/>
                  </a:lnTo>
                  <a:lnTo>
                    <a:pt x="0" y="512"/>
                  </a:lnTo>
                  <a:lnTo>
                    <a:pt x="20" y="533"/>
                  </a:lnTo>
                  <a:lnTo>
                    <a:pt x="20" y="533"/>
                  </a:lnTo>
                  <a:lnTo>
                    <a:pt x="20" y="533"/>
                  </a:lnTo>
                  <a:lnTo>
                    <a:pt x="20" y="533"/>
                  </a:lnTo>
                  <a:lnTo>
                    <a:pt x="20" y="533"/>
                  </a:lnTo>
                  <a:lnTo>
                    <a:pt x="20" y="533"/>
                  </a:lnTo>
                  <a:lnTo>
                    <a:pt x="20" y="533"/>
                  </a:lnTo>
                  <a:lnTo>
                    <a:pt x="20" y="533"/>
                  </a:lnTo>
                  <a:lnTo>
                    <a:pt x="20" y="554"/>
                  </a:lnTo>
                  <a:lnTo>
                    <a:pt x="20" y="554"/>
                  </a:lnTo>
                  <a:lnTo>
                    <a:pt x="20" y="574"/>
                  </a:lnTo>
                  <a:lnTo>
                    <a:pt x="20" y="574"/>
                  </a:lnTo>
                  <a:lnTo>
                    <a:pt x="20" y="574"/>
                  </a:lnTo>
                  <a:lnTo>
                    <a:pt x="20" y="574"/>
                  </a:lnTo>
                  <a:lnTo>
                    <a:pt x="20" y="574"/>
                  </a:lnTo>
                  <a:lnTo>
                    <a:pt x="20" y="574"/>
                  </a:lnTo>
                  <a:lnTo>
                    <a:pt x="41" y="574"/>
                  </a:lnTo>
                  <a:lnTo>
                    <a:pt x="41" y="574"/>
                  </a:lnTo>
                  <a:lnTo>
                    <a:pt x="41" y="594"/>
                  </a:lnTo>
                  <a:lnTo>
                    <a:pt x="41" y="594"/>
                  </a:lnTo>
                  <a:lnTo>
                    <a:pt x="41" y="594"/>
                  </a:lnTo>
                  <a:lnTo>
                    <a:pt x="41" y="594"/>
                  </a:lnTo>
                  <a:lnTo>
                    <a:pt x="41" y="594"/>
                  </a:lnTo>
                  <a:lnTo>
                    <a:pt x="41" y="594"/>
                  </a:lnTo>
                  <a:lnTo>
                    <a:pt x="41" y="594"/>
                  </a:lnTo>
                  <a:lnTo>
                    <a:pt x="41" y="594"/>
                  </a:lnTo>
                  <a:lnTo>
                    <a:pt x="41" y="594"/>
                  </a:lnTo>
                  <a:lnTo>
                    <a:pt x="41" y="594"/>
                  </a:lnTo>
                  <a:lnTo>
                    <a:pt x="41" y="615"/>
                  </a:lnTo>
                  <a:lnTo>
                    <a:pt x="41" y="615"/>
                  </a:lnTo>
                  <a:lnTo>
                    <a:pt x="41" y="615"/>
                  </a:lnTo>
                  <a:lnTo>
                    <a:pt x="41" y="615"/>
                  </a:lnTo>
                  <a:lnTo>
                    <a:pt x="41" y="615"/>
                  </a:lnTo>
                  <a:lnTo>
                    <a:pt x="41" y="615"/>
                  </a:lnTo>
                  <a:lnTo>
                    <a:pt x="41" y="636"/>
                  </a:lnTo>
                  <a:lnTo>
                    <a:pt x="41" y="636"/>
                  </a:lnTo>
                  <a:lnTo>
                    <a:pt x="41" y="636"/>
                  </a:lnTo>
                  <a:lnTo>
                    <a:pt x="41" y="636"/>
                  </a:lnTo>
                  <a:lnTo>
                    <a:pt x="41" y="636"/>
                  </a:lnTo>
                  <a:lnTo>
                    <a:pt x="41" y="636"/>
                  </a:lnTo>
                  <a:lnTo>
                    <a:pt x="41" y="636"/>
                  </a:lnTo>
                  <a:lnTo>
                    <a:pt x="41" y="636"/>
                  </a:lnTo>
                  <a:lnTo>
                    <a:pt x="41" y="656"/>
                  </a:lnTo>
                  <a:lnTo>
                    <a:pt x="41" y="656"/>
                  </a:lnTo>
                  <a:lnTo>
                    <a:pt x="41" y="656"/>
                  </a:lnTo>
                  <a:lnTo>
                    <a:pt x="41" y="656"/>
                  </a:lnTo>
                  <a:lnTo>
                    <a:pt x="41" y="656"/>
                  </a:lnTo>
                  <a:lnTo>
                    <a:pt x="41" y="656"/>
                  </a:lnTo>
                  <a:lnTo>
                    <a:pt x="41" y="656"/>
                  </a:lnTo>
                  <a:lnTo>
                    <a:pt x="61" y="656"/>
                  </a:lnTo>
                  <a:lnTo>
                    <a:pt x="61" y="656"/>
                  </a:lnTo>
                  <a:lnTo>
                    <a:pt x="82" y="656"/>
                  </a:lnTo>
                  <a:lnTo>
                    <a:pt x="82" y="656"/>
                  </a:lnTo>
                  <a:lnTo>
                    <a:pt x="61" y="676"/>
                  </a:lnTo>
                  <a:lnTo>
                    <a:pt x="41" y="676"/>
                  </a:lnTo>
                  <a:lnTo>
                    <a:pt x="61" y="676"/>
                  </a:lnTo>
                  <a:lnTo>
                    <a:pt x="61" y="676"/>
                  </a:lnTo>
                  <a:lnTo>
                    <a:pt x="61" y="697"/>
                  </a:lnTo>
                  <a:lnTo>
                    <a:pt x="41" y="697"/>
                  </a:lnTo>
                  <a:lnTo>
                    <a:pt x="61" y="697"/>
                  </a:lnTo>
                  <a:lnTo>
                    <a:pt x="61" y="697"/>
                  </a:lnTo>
                  <a:lnTo>
                    <a:pt x="61" y="697"/>
                  </a:lnTo>
                  <a:lnTo>
                    <a:pt x="61" y="697"/>
                  </a:lnTo>
                  <a:lnTo>
                    <a:pt x="82" y="718"/>
                  </a:lnTo>
                  <a:lnTo>
                    <a:pt x="103" y="738"/>
                  </a:lnTo>
                  <a:lnTo>
                    <a:pt x="103" y="758"/>
                  </a:lnTo>
                  <a:lnTo>
                    <a:pt x="103" y="758"/>
                  </a:lnTo>
                  <a:lnTo>
                    <a:pt x="103" y="758"/>
                  </a:lnTo>
                  <a:lnTo>
                    <a:pt x="103" y="758"/>
                  </a:lnTo>
                  <a:lnTo>
                    <a:pt x="103" y="758"/>
                  </a:lnTo>
                  <a:lnTo>
                    <a:pt x="103" y="758"/>
                  </a:lnTo>
                  <a:lnTo>
                    <a:pt x="103" y="779"/>
                  </a:lnTo>
                  <a:lnTo>
                    <a:pt x="123" y="779"/>
                  </a:lnTo>
                  <a:lnTo>
                    <a:pt x="123" y="779"/>
                  </a:lnTo>
                  <a:lnTo>
                    <a:pt x="123" y="779"/>
                  </a:lnTo>
                  <a:lnTo>
                    <a:pt x="123" y="779"/>
                  </a:lnTo>
                  <a:lnTo>
                    <a:pt x="103" y="779"/>
                  </a:lnTo>
                  <a:lnTo>
                    <a:pt x="103" y="779"/>
                  </a:lnTo>
                  <a:lnTo>
                    <a:pt x="103" y="779"/>
                  </a:lnTo>
                  <a:lnTo>
                    <a:pt x="103" y="779"/>
                  </a:lnTo>
                  <a:lnTo>
                    <a:pt x="123" y="779"/>
                  </a:lnTo>
                  <a:lnTo>
                    <a:pt x="123" y="779"/>
                  </a:lnTo>
                  <a:lnTo>
                    <a:pt x="123" y="779"/>
                  </a:lnTo>
                  <a:lnTo>
                    <a:pt x="123" y="779"/>
                  </a:lnTo>
                  <a:lnTo>
                    <a:pt x="123" y="800"/>
                  </a:lnTo>
                  <a:lnTo>
                    <a:pt x="123" y="800"/>
                  </a:lnTo>
                  <a:lnTo>
                    <a:pt x="123" y="800"/>
                  </a:lnTo>
                  <a:lnTo>
                    <a:pt x="123" y="800"/>
                  </a:lnTo>
                  <a:lnTo>
                    <a:pt x="123" y="800"/>
                  </a:lnTo>
                  <a:lnTo>
                    <a:pt x="123" y="800"/>
                  </a:lnTo>
                  <a:lnTo>
                    <a:pt x="123" y="800"/>
                  </a:lnTo>
                  <a:lnTo>
                    <a:pt x="123" y="800"/>
                  </a:lnTo>
                  <a:lnTo>
                    <a:pt x="143" y="800"/>
                  </a:lnTo>
                  <a:lnTo>
                    <a:pt x="143" y="800"/>
                  </a:lnTo>
                  <a:lnTo>
                    <a:pt x="143" y="820"/>
                  </a:lnTo>
                  <a:lnTo>
                    <a:pt x="143" y="820"/>
                  </a:lnTo>
                  <a:lnTo>
                    <a:pt x="143" y="820"/>
                  </a:lnTo>
                  <a:lnTo>
                    <a:pt x="143" y="820"/>
                  </a:lnTo>
                  <a:lnTo>
                    <a:pt x="143" y="820"/>
                  </a:lnTo>
                  <a:lnTo>
                    <a:pt x="143" y="800"/>
                  </a:lnTo>
                  <a:lnTo>
                    <a:pt x="143" y="800"/>
                  </a:lnTo>
                  <a:lnTo>
                    <a:pt x="143" y="800"/>
                  </a:lnTo>
                  <a:lnTo>
                    <a:pt x="143" y="800"/>
                  </a:lnTo>
                  <a:lnTo>
                    <a:pt x="143" y="800"/>
                  </a:lnTo>
                  <a:lnTo>
                    <a:pt x="143" y="800"/>
                  </a:lnTo>
                  <a:lnTo>
                    <a:pt x="143" y="800"/>
                  </a:lnTo>
                  <a:lnTo>
                    <a:pt x="143" y="800"/>
                  </a:lnTo>
                  <a:lnTo>
                    <a:pt x="143" y="800"/>
                  </a:lnTo>
                  <a:lnTo>
                    <a:pt x="143" y="800"/>
                  </a:lnTo>
                  <a:lnTo>
                    <a:pt x="143" y="800"/>
                  </a:lnTo>
                  <a:lnTo>
                    <a:pt x="143" y="800"/>
                  </a:lnTo>
                  <a:lnTo>
                    <a:pt x="143" y="800"/>
                  </a:lnTo>
                  <a:lnTo>
                    <a:pt x="164" y="800"/>
                  </a:lnTo>
                  <a:lnTo>
                    <a:pt x="164" y="800"/>
                  </a:lnTo>
                  <a:lnTo>
                    <a:pt x="164" y="800"/>
                  </a:lnTo>
                  <a:lnTo>
                    <a:pt x="164" y="800"/>
                  </a:lnTo>
                  <a:lnTo>
                    <a:pt x="164" y="800"/>
                  </a:lnTo>
                  <a:lnTo>
                    <a:pt x="164" y="800"/>
                  </a:lnTo>
                  <a:lnTo>
                    <a:pt x="164" y="800"/>
                  </a:lnTo>
                  <a:lnTo>
                    <a:pt x="164" y="800"/>
                  </a:lnTo>
                  <a:lnTo>
                    <a:pt x="164" y="800"/>
                  </a:lnTo>
                  <a:lnTo>
                    <a:pt x="164" y="800"/>
                  </a:lnTo>
                  <a:lnTo>
                    <a:pt x="164" y="779"/>
                  </a:lnTo>
                  <a:lnTo>
                    <a:pt x="164" y="779"/>
                  </a:lnTo>
                  <a:lnTo>
                    <a:pt x="164" y="779"/>
                  </a:lnTo>
                  <a:lnTo>
                    <a:pt x="164" y="779"/>
                  </a:lnTo>
                  <a:lnTo>
                    <a:pt x="164" y="779"/>
                  </a:lnTo>
                  <a:lnTo>
                    <a:pt x="164" y="779"/>
                  </a:lnTo>
                  <a:lnTo>
                    <a:pt x="164" y="779"/>
                  </a:lnTo>
                  <a:lnTo>
                    <a:pt x="164" y="779"/>
                  </a:lnTo>
                  <a:lnTo>
                    <a:pt x="164" y="758"/>
                  </a:lnTo>
                  <a:lnTo>
                    <a:pt x="164" y="758"/>
                  </a:lnTo>
                  <a:lnTo>
                    <a:pt x="164" y="758"/>
                  </a:lnTo>
                  <a:lnTo>
                    <a:pt x="164" y="758"/>
                  </a:lnTo>
                  <a:lnTo>
                    <a:pt x="185" y="758"/>
                  </a:lnTo>
                  <a:lnTo>
                    <a:pt x="185" y="758"/>
                  </a:lnTo>
                  <a:lnTo>
                    <a:pt x="185" y="758"/>
                  </a:lnTo>
                  <a:lnTo>
                    <a:pt x="185" y="758"/>
                  </a:lnTo>
                  <a:lnTo>
                    <a:pt x="185" y="758"/>
                  </a:lnTo>
                  <a:lnTo>
                    <a:pt x="185" y="758"/>
                  </a:lnTo>
                  <a:lnTo>
                    <a:pt x="185" y="758"/>
                  </a:lnTo>
                  <a:lnTo>
                    <a:pt x="185" y="758"/>
                  </a:lnTo>
                  <a:lnTo>
                    <a:pt x="185" y="758"/>
                  </a:lnTo>
                  <a:lnTo>
                    <a:pt x="185" y="758"/>
                  </a:lnTo>
                  <a:lnTo>
                    <a:pt x="185" y="758"/>
                  </a:lnTo>
                  <a:lnTo>
                    <a:pt x="185" y="758"/>
                  </a:lnTo>
                  <a:lnTo>
                    <a:pt x="185" y="738"/>
                  </a:lnTo>
                  <a:lnTo>
                    <a:pt x="185" y="738"/>
                  </a:lnTo>
                  <a:lnTo>
                    <a:pt x="185" y="738"/>
                  </a:lnTo>
                  <a:lnTo>
                    <a:pt x="185" y="738"/>
                  </a:lnTo>
                  <a:lnTo>
                    <a:pt x="185" y="738"/>
                  </a:lnTo>
                  <a:lnTo>
                    <a:pt x="185" y="738"/>
                  </a:lnTo>
                  <a:lnTo>
                    <a:pt x="185" y="738"/>
                  </a:lnTo>
                  <a:lnTo>
                    <a:pt x="185" y="718"/>
                  </a:lnTo>
                  <a:lnTo>
                    <a:pt x="185" y="718"/>
                  </a:lnTo>
                  <a:lnTo>
                    <a:pt x="185" y="718"/>
                  </a:lnTo>
                  <a:lnTo>
                    <a:pt x="185" y="718"/>
                  </a:lnTo>
                  <a:lnTo>
                    <a:pt x="185" y="718"/>
                  </a:lnTo>
                  <a:lnTo>
                    <a:pt x="185" y="718"/>
                  </a:lnTo>
                  <a:lnTo>
                    <a:pt x="185" y="697"/>
                  </a:lnTo>
                  <a:lnTo>
                    <a:pt x="185" y="697"/>
                  </a:lnTo>
                  <a:lnTo>
                    <a:pt x="185" y="697"/>
                  </a:lnTo>
                  <a:lnTo>
                    <a:pt x="185" y="697"/>
                  </a:lnTo>
                  <a:lnTo>
                    <a:pt x="185" y="718"/>
                  </a:lnTo>
                  <a:lnTo>
                    <a:pt x="185" y="718"/>
                  </a:lnTo>
                  <a:lnTo>
                    <a:pt x="185" y="718"/>
                  </a:lnTo>
                  <a:lnTo>
                    <a:pt x="205" y="718"/>
                  </a:lnTo>
                  <a:lnTo>
                    <a:pt x="205" y="738"/>
                  </a:lnTo>
                  <a:lnTo>
                    <a:pt x="185" y="738"/>
                  </a:lnTo>
                  <a:lnTo>
                    <a:pt x="185" y="738"/>
                  </a:lnTo>
                  <a:lnTo>
                    <a:pt x="205" y="738"/>
                  </a:lnTo>
                  <a:lnTo>
                    <a:pt x="205" y="738"/>
                  </a:lnTo>
                  <a:lnTo>
                    <a:pt x="205" y="738"/>
                  </a:lnTo>
                  <a:lnTo>
                    <a:pt x="205" y="738"/>
                  </a:lnTo>
                  <a:lnTo>
                    <a:pt x="205" y="738"/>
                  </a:lnTo>
                  <a:lnTo>
                    <a:pt x="205" y="738"/>
                  </a:lnTo>
                  <a:lnTo>
                    <a:pt x="205" y="738"/>
                  </a:lnTo>
                  <a:lnTo>
                    <a:pt x="205" y="738"/>
                  </a:lnTo>
                  <a:lnTo>
                    <a:pt x="226" y="718"/>
                  </a:lnTo>
                  <a:lnTo>
                    <a:pt x="226" y="718"/>
                  </a:lnTo>
                  <a:lnTo>
                    <a:pt x="226" y="718"/>
                  </a:lnTo>
                  <a:lnTo>
                    <a:pt x="226" y="697"/>
                  </a:lnTo>
                  <a:lnTo>
                    <a:pt x="205" y="697"/>
                  </a:lnTo>
                  <a:lnTo>
                    <a:pt x="205" y="697"/>
                  </a:lnTo>
                  <a:lnTo>
                    <a:pt x="226" y="697"/>
                  </a:lnTo>
                  <a:lnTo>
                    <a:pt x="226" y="697"/>
                  </a:lnTo>
                  <a:lnTo>
                    <a:pt x="226" y="697"/>
                  </a:lnTo>
                  <a:lnTo>
                    <a:pt x="226" y="676"/>
                  </a:lnTo>
                  <a:lnTo>
                    <a:pt x="226" y="676"/>
                  </a:lnTo>
                  <a:lnTo>
                    <a:pt x="226" y="676"/>
                  </a:lnTo>
                  <a:lnTo>
                    <a:pt x="226" y="676"/>
                  </a:lnTo>
                  <a:lnTo>
                    <a:pt x="226" y="676"/>
                  </a:lnTo>
                  <a:lnTo>
                    <a:pt x="226" y="676"/>
                  </a:lnTo>
                  <a:lnTo>
                    <a:pt x="226" y="656"/>
                  </a:lnTo>
                  <a:lnTo>
                    <a:pt x="226" y="656"/>
                  </a:lnTo>
                  <a:lnTo>
                    <a:pt x="226" y="656"/>
                  </a:lnTo>
                  <a:lnTo>
                    <a:pt x="246" y="656"/>
                  </a:lnTo>
                  <a:lnTo>
                    <a:pt x="246" y="656"/>
                  </a:lnTo>
                  <a:lnTo>
                    <a:pt x="246" y="656"/>
                  </a:lnTo>
                  <a:lnTo>
                    <a:pt x="246" y="636"/>
                  </a:lnTo>
                  <a:lnTo>
                    <a:pt x="246" y="594"/>
                  </a:lnTo>
                  <a:lnTo>
                    <a:pt x="246" y="594"/>
                  </a:lnTo>
                  <a:lnTo>
                    <a:pt x="246" y="574"/>
                  </a:lnTo>
                  <a:lnTo>
                    <a:pt x="267" y="554"/>
                  </a:lnTo>
                  <a:lnTo>
                    <a:pt x="267" y="554"/>
                  </a:lnTo>
                  <a:lnTo>
                    <a:pt x="267" y="554"/>
                  </a:lnTo>
                  <a:lnTo>
                    <a:pt x="287" y="554"/>
                  </a:lnTo>
                  <a:lnTo>
                    <a:pt x="287" y="574"/>
                  </a:lnTo>
                  <a:lnTo>
                    <a:pt x="328" y="574"/>
                  </a:lnTo>
                  <a:lnTo>
                    <a:pt x="328" y="594"/>
                  </a:lnTo>
                  <a:lnTo>
                    <a:pt x="328" y="594"/>
                  </a:lnTo>
                  <a:lnTo>
                    <a:pt x="328" y="594"/>
                  </a:lnTo>
                  <a:lnTo>
                    <a:pt x="328" y="594"/>
                  </a:lnTo>
                  <a:lnTo>
                    <a:pt x="328" y="574"/>
                  </a:lnTo>
                  <a:lnTo>
                    <a:pt x="328" y="574"/>
                  </a:lnTo>
                  <a:lnTo>
                    <a:pt x="328" y="574"/>
                  </a:lnTo>
                  <a:lnTo>
                    <a:pt x="349" y="574"/>
                  </a:lnTo>
                  <a:lnTo>
                    <a:pt x="349" y="594"/>
                  </a:lnTo>
                  <a:lnTo>
                    <a:pt x="349" y="594"/>
                  </a:lnTo>
                  <a:lnTo>
                    <a:pt x="349" y="594"/>
                  </a:lnTo>
                  <a:lnTo>
                    <a:pt x="349" y="594"/>
                  </a:lnTo>
                  <a:lnTo>
                    <a:pt x="349" y="594"/>
                  </a:lnTo>
                  <a:lnTo>
                    <a:pt x="369" y="615"/>
                  </a:lnTo>
                  <a:lnTo>
                    <a:pt x="410" y="656"/>
                  </a:lnTo>
                  <a:lnTo>
                    <a:pt x="431" y="656"/>
                  </a:lnTo>
                  <a:lnTo>
                    <a:pt x="431" y="656"/>
                  </a:lnTo>
                  <a:lnTo>
                    <a:pt x="431" y="656"/>
                  </a:lnTo>
                  <a:lnTo>
                    <a:pt x="431" y="676"/>
                  </a:lnTo>
                  <a:lnTo>
                    <a:pt x="451" y="718"/>
                  </a:lnTo>
                  <a:lnTo>
                    <a:pt x="451" y="718"/>
                  </a:lnTo>
                  <a:lnTo>
                    <a:pt x="451" y="738"/>
                  </a:lnTo>
                  <a:lnTo>
                    <a:pt x="451" y="738"/>
                  </a:lnTo>
                  <a:lnTo>
                    <a:pt x="451" y="758"/>
                  </a:lnTo>
                  <a:lnTo>
                    <a:pt x="451" y="779"/>
                  </a:lnTo>
                  <a:lnTo>
                    <a:pt x="451" y="800"/>
                  </a:lnTo>
                  <a:lnTo>
                    <a:pt x="451" y="800"/>
                  </a:lnTo>
                  <a:lnTo>
                    <a:pt x="451" y="820"/>
                  </a:lnTo>
                  <a:lnTo>
                    <a:pt x="451" y="820"/>
                  </a:lnTo>
                  <a:lnTo>
                    <a:pt x="451" y="820"/>
                  </a:lnTo>
                  <a:lnTo>
                    <a:pt x="451" y="840"/>
                  </a:lnTo>
                  <a:lnTo>
                    <a:pt x="492" y="882"/>
                  </a:lnTo>
                  <a:lnTo>
                    <a:pt x="492" y="902"/>
                  </a:lnTo>
                  <a:lnTo>
                    <a:pt x="492" y="902"/>
                  </a:lnTo>
                  <a:lnTo>
                    <a:pt x="513" y="902"/>
                  </a:lnTo>
                  <a:lnTo>
                    <a:pt x="513" y="902"/>
                  </a:lnTo>
                  <a:lnTo>
                    <a:pt x="513" y="902"/>
                  </a:lnTo>
                  <a:lnTo>
                    <a:pt x="533" y="922"/>
                  </a:lnTo>
                  <a:lnTo>
                    <a:pt x="554" y="944"/>
                  </a:lnTo>
                  <a:lnTo>
                    <a:pt x="595" y="984"/>
                  </a:lnTo>
                  <a:lnTo>
                    <a:pt x="595" y="984"/>
                  </a:lnTo>
                  <a:lnTo>
                    <a:pt x="636" y="1005"/>
                  </a:lnTo>
                  <a:lnTo>
                    <a:pt x="636" y="1005"/>
                  </a:lnTo>
                  <a:lnTo>
                    <a:pt x="636" y="1005"/>
                  </a:lnTo>
                  <a:lnTo>
                    <a:pt x="636" y="1005"/>
                  </a:lnTo>
                  <a:lnTo>
                    <a:pt x="656" y="1005"/>
                  </a:lnTo>
                  <a:lnTo>
                    <a:pt x="677" y="1026"/>
                  </a:lnTo>
                  <a:lnTo>
                    <a:pt x="677" y="1026"/>
                  </a:lnTo>
                  <a:lnTo>
                    <a:pt x="656" y="1026"/>
                  </a:lnTo>
                  <a:lnTo>
                    <a:pt x="636" y="1026"/>
                  </a:lnTo>
                  <a:lnTo>
                    <a:pt x="636" y="1026"/>
                  </a:lnTo>
                  <a:lnTo>
                    <a:pt x="615" y="1005"/>
                  </a:lnTo>
                  <a:lnTo>
                    <a:pt x="595" y="1005"/>
                  </a:lnTo>
                  <a:lnTo>
                    <a:pt x="595" y="1005"/>
                  </a:lnTo>
                  <a:lnTo>
                    <a:pt x="574" y="1005"/>
                  </a:lnTo>
                  <a:lnTo>
                    <a:pt x="574" y="1005"/>
                  </a:lnTo>
                  <a:lnTo>
                    <a:pt x="595" y="1005"/>
                  </a:lnTo>
                  <a:lnTo>
                    <a:pt x="595" y="1005"/>
                  </a:lnTo>
                  <a:lnTo>
                    <a:pt x="595" y="1005"/>
                  </a:lnTo>
                  <a:lnTo>
                    <a:pt x="595" y="1005"/>
                  </a:lnTo>
                  <a:lnTo>
                    <a:pt x="595" y="1005"/>
                  </a:lnTo>
                  <a:lnTo>
                    <a:pt x="595" y="1005"/>
                  </a:lnTo>
                  <a:lnTo>
                    <a:pt x="595" y="1026"/>
                  </a:lnTo>
                  <a:lnTo>
                    <a:pt x="595" y="1026"/>
                  </a:lnTo>
                  <a:lnTo>
                    <a:pt x="595" y="1026"/>
                  </a:lnTo>
                  <a:lnTo>
                    <a:pt x="595" y="1026"/>
                  </a:lnTo>
                  <a:lnTo>
                    <a:pt x="574" y="1026"/>
                  </a:lnTo>
                  <a:lnTo>
                    <a:pt x="554" y="1005"/>
                  </a:lnTo>
                  <a:lnTo>
                    <a:pt x="554" y="1005"/>
                  </a:lnTo>
                  <a:lnTo>
                    <a:pt x="574" y="1026"/>
                  </a:lnTo>
                  <a:lnTo>
                    <a:pt x="554" y="1026"/>
                  </a:lnTo>
                  <a:lnTo>
                    <a:pt x="554" y="1026"/>
                  </a:lnTo>
                  <a:lnTo>
                    <a:pt x="554" y="1026"/>
                  </a:lnTo>
                  <a:lnTo>
                    <a:pt x="554" y="1026"/>
                  </a:lnTo>
                  <a:lnTo>
                    <a:pt x="554" y="1026"/>
                  </a:lnTo>
                  <a:lnTo>
                    <a:pt x="574" y="1026"/>
                  </a:lnTo>
                  <a:lnTo>
                    <a:pt x="554" y="1026"/>
                  </a:lnTo>
                  <a:lnTo>
                    <a:pt x="554" y="1026"/>
                  </a:lnTo>
                  <a:lnTo>
                    <a:pt x="554" y="1026"/>
                  </a:lnTo>
                  <a:lnTo>
                    <a:pt x="554" y="1026"/>
                  </a:lnTo>
                  <a:lnTo>
                    <a:pt x="554" y="1026"/>
                  </a:lnTo>
                  <a:lnTo>
                    <a:pt x="533" y="1026"/>
                  </a:lnTo>
                  <a:lnTo>
                    <a:pt x="533" y="1026"/>
                  </a:lnTo>
                  <a:lnTo>
                    <a:pt x="533" y="1026"/>
                  </a:lnTo>
                  <a:lnTo>
                    <a:pt x="554" y="1046"/>
                  </a:lnTo>
                  <a:lnTo>
                    <a:pt x="554" y="1046"/>
                  </a:lnTo>
                  <a:lnTo>
                    <a:pt x="554" y="1066"/>
                  </a:lnTo>
                  <a:lnTo>
                    <a:pt x="574" y="1066"/>
                  </a:lnTo>
                  <a:lnTo>
                    <a:pt x="574" y="1087"/>
                  </a:lnTo>
                  <a:lnTo>
                    <a:pt x="574" y="1087"/>
                  </a:lnTo>
                  <a:lnTo>
                    <a:pt x="574" y="1087"/>
                  </a:lnTo>
                  <a:lnTo>
                    <a:pt x="574" y="1087"/>
                  </a:lnTo>
                  <a:lnTo>
                    <a:pt x="574" y="1087"/>
                  </a:lnTo>
                  <a:lnTo>
                    <a:pt x="595" y="1108"/>
                  </a:lnTo>
                  <a:lnTo>
                    <a:pt x="595" y="1108"/>
                  </a:lnTo>
                  <a:lnTo>
                    <a:pt x="615" y="1128"/>
                  </a:lnTo>
                  <a:lnTo>
                    <a:pt x="615" y="1128"/>
                  </a:lnTo>
                  <a:lnTo>
                    <a:pt x="615" y="1128"/>
                  </a:lnTo>
                  <a:lnTo>
                    <a:pt x="636" y="1148"/>
                  </a:lnTo>
                  <a:lnTo>
                    <a:pt x="656" y="1169"/>
                  </a:lnTo>
                  <a:lnTo>
                    <a:pt x="656" y="1169"/>
                  </a:lnTo>
                  <a:lnTo>
                    <a:pt x="656" y="1169"/>
                  </a:lnTo>
                  <a:lnTo>
                    <a:pt x="656" y="1169"/>
                  </a:lnTo>
                  <a:lnTo>
                    <a:pt x="656" y="1169"/>
                  </a:lnTo>
                  <a:lnTo>
                    <a:pt x="656" y="1169"/>
                  </a:lnTo>
                  <a:lnTo>
                    <a:pt x="656" y="1169"/>
                  </a:lnTo>
                  <a:lnTo>
                    <a:pt x="677" y="1169"/>
                  </a:lnTo>
                  <a:lnTo>
                    <a:pt x="677" y="1169"/>
                  </a:lnTo>
                  <a:lnTo>
                    <a:pt x="677" y="1190"/>
                  </a:lnTo>
                  <a:lnTo>
                    <a:pt x="677" y="1190"/>
                  </a:lnTo>
                  <a:lnTo>
                    <a:pt x="677" y="1190"/>
                  </a:lnTo>
                  <a:lnTo>
                    <a:pt x="697" y="1190"/>
                  </a:lnTo>
                  <a:lnTo>
                    <a:pt x="718" y="1210"/>
                  </a:lnTo>
                  <a:lnTo>
                    <a:pt x="718" y="1210"/>
                  </a:lnTo>
                  <a:lnTo>
                    <a:pt x="718" y="1210"/>
                  </a:lnTo>
                  <a:lnTo>
                    <a:pt x="718" y="1210"/>
                  </a:lnTo>
                  <a:lnTo>
                    <a:pt x="718" y="1210"/>
                  </a:lnTo>
                  <a:lnTo>
                    <a:pt x="718" y="1210"/>
                  </a:lnTo>
                  <a:lnTo>
                    <a:pt x="718" y="1210"/>
                  </a:lnTo>
                  <a:lnTo>
                    <a:pt x="718" y="1210"/>
                  </a:lnTo>
                  <a:lnTo>
                    <a:pt x="718" y="1210"/>
                  </a:lnTo>
                  <a:lnTo>
                    <a:pt x="697" y="1210"/>
                  </a:lnTo>
                  <a:lnTo>
                    <a:pt x="718" y="1210"/>
                  </a:lnTo>
                  <a:lnTo>
                    <a:pt x="718" y="1210"/>
                  </a:lnTo>
                  <a:lnTo>
                    <a:pt x="738" y="1230"/>
                  </a:lnTo>
                  <a:lnTo>
                    <a:pt x="738" y="1230"/>
                  </a:lnTo>
                  <a:lnTo>
                    <a:pt x="738" y="1230"/>
                  </a:lnTo>
                  <a:lnTo>
                    <a:pt x="759" y="1230"/>
                  </a:lnTo>
                  <a:lnTo>
                    <a:pt x="759" y="1230"/>
                  </a:lnTo>
                  <a:lnTo>
                    <a:pt x="759" y="1251"/>
                  </a:lnTo>
                  <a:lnTo>
                    <a:pt x="780" y="1251"/>
                  </a:lnTo>
                  <a:lnTo>
                    <a:pt x="780" y="1251"/>
                  </a:lnTo>
                  <a:lnTo>
                    <a:pt x="780" y="1251"/>
                  </a:lnTo>
                  <a:lnTo>
                    <a:pt x="800" y="1251"/>
                  </a:lnTo>
                  <a:lnTo>
                    <a:pt x="800" y="1251"/>
                  </a:lnTo>
                  <a:lnTo>
                    <a:pt x="800" y="1272"/>
                  </a:lnTo>
                  <a:lnTo>
                    <a:pt x="800" y="1272"/>
                  </a:lnTo>
                  <a:lnTo>
                    <a:pt x="800" y="1272"/>
                  </a:lnTo>
                  <a:lnTo>
                    <a:pt x="820" y="1272"/>
                  </a:lnTo>
                  <a:lnTo>
                    <a:pt x="820" y="1272"/>
                  </a:lnTo>
                  <a:lnTo>
                    <a:pt x="820" y="1272"/>
                  </a:lnTo>
                  <a:lnTo>
                    <a:pt x="820" y="1272"/>
                  </a:lnTo>
                  <a:lnTo>
                    <a:pt x="820" y="1272"/>
                  </a:lnTo>
                  <a:lnTo>
                    <a:pt x="820" y="1272"/>
                  </a:lnTo>
                  <a:lnTo>
                    <a:pt x="820" y="1272"/>
                  </a:lnTo>
                  <a:lnTo>
                    <a:pt x="820" y="1272"/>
                  </a:lnTo>
                  <a:lnTo>
                    <a:pt x="820" y="1272"/>
                  </a:lnTo>
                  <a:lnTo>
                    <a:pt x="820" y="1292"/>
                  </a:lnTo>
                  <a:lnTo>
                    <a:pt x="820" y="1292"/>
                  </a:lnTo>
                  <a:lnTo>
                    <a:pt x="820" y="1292"/>
                  </a:lnTo>
                  <a:lnTo>
                    <a:pt x="820" y="1272"/>
                  </a:lnTo>
                  <a:lnTo>
                    <a:pt x="800" y="1272"/>
                  </a:lnTo>
                  <a:lnTo>
                    <a:pt x="800" y="1292"/>
                  </a:lnTo>
                  <a:lnTo>
                    <a:pt x="800" y="1292"/>
                  </a:lnTo>
                  <a:lnTo>
                    <a:pt x="820" y="1292"/>
                  </a:lnTo>
                  <a:lnTo>
                    <a:pt x="820" y="1292"/>
                  </a:lnTo>
                  <a:lnTo>
                    <a:pt x="820" y="1292"/>
                  </a:lnTo>
                  <a:lnTo>
                    <a:pt x="800" y="1292"/>
                  </a:lnTo>
                  <a:lnTo>
                    <a:pt x="820" y="1292"/>
                  </a:lnTo>
                  <a:lnTo>
                    <a:pt x="800" y="1292"/>
                  </a:lnTo>
                  <a:lnTo>
                    <a:pt x="820" y="1312"/>
                  </a:lnTo>
                  <a:lnTo>
                    <a:pt x="800" y="1312"/>
                  </a:lnTo>
                  <a:lnTo>
                    <a:pt x="820" y="1312"/>
                  </a:lnTo>
                  <a:lnTo>
                    <a:pt x="820" y="1312"/>
                  </a:lnTo>
                  <a:lnTo>
                    <a:pt x="820" y="1312"/>
                  </a:lnTo>
                  <a:lnTo>
                    <a:pt x="820" y="1312"/>
                  </a:lnTo>
                  <a:lnTo>
                    <a:pt x="800" y="1312"/>
                  </a:lnTo>
                  <a:lnTo>
                    <a:pt x="800" y="1312"/>
                  </a:lnTo>
                  <a:lnTo>
                    <a:pt x="820" y="1312"/>
                  </a:lnTo>
                  <a:lnTo>
                    <a:pt x="820" y="1312"/>
                  </a:lnTo>
                  <a:lnTo>
                    <a:pt x="820" y="1312"/>
                  </a:lnTo>
                  <a:lnTo>
                    <a:pt x="820" y="1333"/>
                  </a:lnTo>
                  <a:lnTo>
                    <a:pt x="820" y="1333"/>
                  </a:lnTo>
                  <a:lnTo>
                    <a:pt x="820" y="1333"/>
                  </a:lnTo>
                  <a:lnTo>
                    <a:pt x="820" y="1333"/>
                  </a:lnTo>
                  <a:lnTo>
                    <a:pt x="820" y="1333"/>
                  </a:lnTo>
                  <a:lnTo>
                    <a:pt x="820" y="1333"/>
                  </a:lnTo>
                  <a:lnTo>
                    <a:pt x="841" y="1333"/>
                  </a:lnTo>
                  <a:lnTo>
                    <a:pt x="841" y="1333"/>
                  </a:lnTo>
                  <a:lnTo>
                    <a:pt x="841" y="1333"/>
                  </a:lnTo>
                  <a:lnTo>
                    <a:pt x="841" y="1333"/>
                  </a:lnTo>
                  <a:lnTo>
                    <a:pt x="841" y="1333"/>
                  </a:lnTo>
                  <a:lnTo>
                    <a:pt x="820" y="1333"/>
                  </a:lnTo>
                  <a:lnTo>
                    <a:pt x="820" y="1333"/>
                  </a:lnTo>
                  <a:lnTo>
                    <a:pt x="820" y="1333"/>
                  </a:lnTo>
                  <a:lnTo>
                    <a:pt x="820" y="1354"/>
                  </a:lnTo>
                  <a:lnTo>
                    <a:pt x="820" y="1354"/>
                  </a:lnTo>
                  <a:lnTo>
                    <a:pt x="820" y="1354"/>
                  </a:lnTo>
                  <a:lnTo>
                    <a:pt x="820" y="1354"/>
                  </a:lnTo>
                  <a:lnTo>
                    <a:pt x="820" y="1333"/>
                  </a:lnTo>
                  <a:lnTo>
                    <a:pt x="820" y="1354"/>
                  </a:lnTo>
                  <a:lnTo>
                    <a:pt x="841" y="1354"/>
                  </a:lnTo>
                  <a:lnTo>
                    <a:pt x="841" y="1354"/>
                  </a:lnTo>
                  <a:lnTo>
                    <a:pt x="841" y="1354"/>
                  </a:lnTo>
                  <a:lnTo>
                    <a:pt x="841" y="1354"/>
                  </a:lnTo>
                  <a:lnTo>
                    <a:pt x="841" y="1354"/>
                  </a:lnTo>
                  <a:lnTo>
                    <a:pt x="841" y="1354"/>
                  </a:lnTo>
                  <a:lnTo>
                    <a:pt x="862" y="1354"/>
                  </a:lnTo>
                  <a:lnTo>
                    <a:pt x="862" y="1354"/>
                  </a:lnTo>
                  <a:lnTo>
                    <a:pt x="882" y="1354"/>
                  </a:lnTo>
                  <a:lnTo>
                    <a:pt x="882" y="1354"/>
                  </a:lnTo>
                  <a:lnTo>
                    <a:pt x="902" y="1354"/>
                  </a:lnTo>
                  <a:lnTo>
                    <a:pt x="882" y="1333"/>
                  </a:lnTo>
                  <a:lnTo>
                    <a:pt x="882" y="1333"/>
                  </a:lnTo>
                  <a:lnTo>
                    <a:pt x="882" y="1333"/>
                  </a:lnTo>
                  <a:lnTo>
                    <a:pt x="882" y="1333"/>
                  </a:lnTo>
                  <a:lnTo>
                    <a:pt x="923" y="1333"/>
                  </a:lnTo>
                  <a:lnTo>
                    <a:pt x="923" y="1333"/>
                  </a:lnTo>
                  <a:lnTo>
                    <a:pt x="923" y="1333"/>
                  </a:lnTo>
                  <a:lnTo>
                    <a:pt x="944" y="1333"/>
                  </a:lnTo>
                  <a:lnTo>
                    <a:pt x="944" y="1312"/>
                  </a:lnTo>
                  <a:lnTo>
                    <a:pt x="944" y="1312"/>
                  </a:lnTo>
                  <a:lnTo>
                    <a:pt x="984" y="1312"/>
                  </a:lnTo>
                  <a:lnTo>
                    <a:pt x="984" y="1312"/>
                  </a:lnTo>
                  <a:lnTo>
                    <a:pt x="984" y="1312"/>
                  </a:lnTo>
                  <a:lnTo>
                    <a:pt x="984" y="1333"/>
                  </a:lnTo>
                  <a:lnTo>
                    <a:pt x="984" y="1333"/>
                  </a:lnTo>
                  <a:lnTo>
                    <a:pt x="964" y="1333"/>
                  </a:lnTo>
                  <a:lnTo>
                    <a:pt x="964" y="1333"/>
                  </a:lnTo>
                  <a:lnTo>
                    <a:pt x="964" y="1333"/>
                  </a:lnTo>
                  <a:lnTo>
                    <a:pt x="984" y="1333"/>
                  </a:lnTo>
                  <a:lnTo>
                    <a:pt x="1005" y="1333"/>
                  </a:lnTo>
                  <a:lnTo>
                    <a:pt x="1005" y="1333"/>
                  </a:lnTo>
                  <a:lnTo>
                    <a:pt x="1005" y="1333"/>
                  </a:lnTo>
                  <a:lnTo>
                    <a:pt x="1005" y="1333"/>
                  </a:lnTo>
                  <a:lnTo>
                    <a:pt x="1005" y="1333"/>
                  </a:lnTo>
                  <a:lnTo>
                    <a:pt x="1005" y="1333"/>
                  </a:lnTo>
                  <a:lnTo>
                    <a:pt x="1005" y="1333"/>
                  </a:lnTo>
                  <a:lnTo>
                    <a:pt x="1005" y="1333"/>
                  </a:lnTo>
                  <a:lnTo>
                    <a:pt x="1046" y="1354"/>
                  </a:lnTo>
                  <a:lnTo>
                    <a:pt x="1066" y="1354"/>
                  </a:lnTo>
                  <a:lnTo>
                    <a:pt x="1087" y="1374"/>
                  </a:lnTo>
                  <a:lnTo>
                    <a:pt x="1128" y="1374"/>
                  </a:lnTo>
                  <a:lnTo>
                    <a:pt x="1128" y="1374"/>
                  </a:lnTo>
                  <a:lnTo>
                    <a:pt x="1128" y="1374"/>
                  </a:lnTo>
                  <a:lnTo>
                    <a:pt x="1128" y="1374"/>
                  </a:lnTo>
                  <a:lnTo>
                    <a:pt x="1148" y="1374"/>
                  </a:lnTo>
                  <a:lnTo>
                    <a:pt x="1169" y="1415"/>
                  </a:lnTo>
                  <a:lnTo>
                    <a:pt x="1169" y="1415"/>
                  </a:lnTo>
                  <a:lnTo>
                    <a:pt x="1190" y="1415"/>
                  </a:lnTo>
                  <a:lnTo>
                    <a:pt x="1190" y="1415"/>
                  </a:lnTo>
                  <a:lnTo>
                    <a:pt x="1190" y="1415"/>
                  </a:lnTo>
                  <a:lnTo>
                    <a:pt x="1190" y="1436"/>
                  </a:lnTo>
                  <a:lnTo>
                    <a:pt x="1190" y="1436"/>
                  </a:lnTo>
                  <a:lnTo>
                    <a:pt x="1190" y="1436"/>
                  </a:lnTo>
                  <a:lnTo>
                    <a:pt x="1190" y="1436"/>
                  </a:lnTo>
                  <a:lnTo>
                    <a:pt x="1190" y="1436"/>
                  </a:lnTo>
                  <a:lnTo>
                    <a:pt x="1190" y="1436"/>
                  </a:lnTo>
                  <a:lnTo>
                    <a:pt x="1190" y="1436"/>
                  </a:lnTo>
                  <a:lnTo>
                    <a:pt x="1210" y="1436"/>
                  </a:lnTo>
                  <a:lnTo>
                    <a:pt x="1210" y="1456"/>
                  </a:lnTo>
                  <a:lnTo>
                    <a:pt x="1210" y="1456"/>
                  </a:lnTo>
                  <a:lnTo>
                    <a:pt x="1210" y="1456"/>
                  </a:lnTo>
                  <a:lnTo>
                    <a:pt x="1230" y="1456"/>
                  </a:lnTo>
                  <a:lnTo>
                    <a:pt x="1272" y="1476"/>
                  </a:lnTo>
                  <a:lnTo>
                    <a:pt x="1292" y="1497"/>
                  </a:lnTo>
                  <a:lnTo>
                    <a:pt x="1292" y="1518"/>
                  </a:lnTo>
                  <a:lnTo>
                    <a:pt x="1313" y="1497"/>
                  </a:lnTo>
                  <a:lnTo>
                    <a:pt x="1313" y="1518"/>
                  </a:lnTo>
                  <a:lnTo>
                    <a:pt x="1313" y="1518"/>
                  </a:lnTo>
                  <a:lnTo>
                    <a:pt x="1313" y="1518"/>
                  </a:lnTo>
                  <a:lnTo>
                    <a:pt x="1313" y="1518"/>
                  </a:lnTo>
                  <a:lnTo>
                    <a:pt x="1313" y="1518"/>
                  </a:lnTo>
                  <a:lnTo>
                    <a:pt x="1313" y="1518"/>
                  </a:lnTo>
                  <a:lnTo>
                    <a:pt x="1313" y="1518"/>
                  </a:lnTo>
                  <a:lnTo>
                    <a:pt x="1313" y="1518"/>
                  </a:lnTo>
                  <a:lnTo>
                    <a:pt x="1313" y="1518"/>
                  </a:lnTo>
                  <a:lnTo>
                    <a:pt x="1313" y="1518"/>
                  </a:lnTo>
                  <a:lnTo>
                    <a:pt x="1334" y="1518"/>
                  </a:lnTo>
                  <a:lnTo>
                    <a:pt x="1334" y="1518"/>
                  </a:lnTo>
                  <a:lnTo>
                    <a:pt x="1334" y="1518"/>
                  </a:lnTo>
                  <a:lnTo>
                    <a:pt x="1334" y="1518"/>
                  </a:lnTo>
                  <a:lnTo>
                    <a:pt x="1334" y="1518"/>
                  </a:lnTo>
                  <a:lnTo>
                    <a:pt x="1334" y="1538"/>
                  </a:lnTo>
                  <a:lnTo>
                    <a:pt x="1334" y="1538"/>
                  </a:lnTo>
                  <a:lnTo>
                    <a:pt x="1334" y="1538"/>
                  </a:lnTo>
                  <a:lnTo>
                    <a:pt x="1334" y="1559"/>
                  </a:lnTo>
                  <a:lnTo>
                    <a:pt x="1354" y="1559"/>
                  </a:lnTo>
                  <a:lnTo>
                    <a:pt x="1354" y="1559"/>
                  </a:lnTo>
                  <a:lnTo>
                    <a:pt x="1354" y="1559"/>
                  </a:lnTo>
                  <a:lnTo>
                    <a:pt x="1354" y="1559"/>
                  </a:lnTo>
                  <a:lnTo>
                    <a:pt x="1354" y="1559"/>
                  </a:lnTo>
                  <a:lnTo>
                    <a:pt x="1374" y="1559"/>
                  </a:lnTo>
                  <a:lnTo>
                    <a:pt x="1395" y="1538"/>
                  </a:lnTo>
                  <a:lnTo>
                    <a:pt x="1395" y="1538"/>
                  </a:lnTo>
                  <a:lnTo>
                    <a:pt x="1395" y="1538"/>
                  </a:lnTo>
                  <a:lnTo>
                    <a:pt x="1395" y="1538"/>
                  </a:lnTo>
                  <a:lnTo>
                    <a:pt x="1395" y="1538"/>
                  </a:lnTo>
                  <a:lnTo>
                    <a:pt x="1374" y="1518"/>
                  </a:lnTo>
                  <a:lnTo>
                    <a:pt x="1354" y="1497"/>
                  </a:lnTo>
                  <a:lnTo>
                    <a:pt x="1354" y="1497"/>
                  </a:lnTo>
                  <a:lnTo>
                    <a:pt x="1313" y="1476"/>
                  </a:lnTo>
                  <a:lnTo>
                    <a:pt x="1313" y="1476"/>
                  </a:lnTo>
                  <a:lnTo>
                    <a:pt x="1313" y="1456"/>
                  </a:lnTo>
                  <a:lnTo>
                    <a:pt x="1292" y="1456"/>
                  </a:lnTo>
                  <a:lnTo>
                    <a:pt x="1292" y="1436"/>
                  </a:lnTo>
                  <a:lnTo>
                    <a:pt x="1292" y="1436"/>
                  </a:lnTo>
                  <a:lnTo>
                    <a:pt x="1292" y="1436"/>
                  </a:lnTo>
                  <a:lnTo>
                    <a:pt x="1292" y="1436"/>
                  </a:lnTo>
                  <a:lnTo>
                    <a:pt x="1272" y="1415"/>
                  </a:lnTo>
                  <a:lnTo>
                    <a:pt x="1251" y="1415"/>
                  </a:lnTo>
                  <a:lnTo>
                    <a:pt x="1251" y="1374"/>
                  </a:lnTo>
                  <a:lnTo>
                    <a:pt x="1251" y="1354"/>
                  </a:lnTo>
                  <a:lnTo>
                    <a:pt x="1251" y="1333"/>
                  </a:lnTo>
                  <a:lnTo>
                    <a:pt x="1230" y="1333"/>
                  </a:lnTo>
                  <a:lnTo>
                    <a:pt x="1210" y="1333"/>
                  </a:lnTo>
                  <a:lnTo>
                    <a:pt x="1190" y="1312"/>
                  </a:lnTo>
                  <a:lnTo>
                    <a:pt x="1169" y="1312"/>
                  </a:lnTo>
                  <a:lnTo>
                    <a:pt x="1169" y="1312"/>
                  </a:lnTo>
                  <a:lnTo>
                    <a:pt x="1148" y="1292"/>
                  </a:lnTo>
                  <a:lnTo>
                    <a:pt x="1087" y="1230"/>
                  </a:lnTo>
                  <a:lnTo>
                    <a:pt x="1066" y="1210"/>
                  </a:lnTo>
                  <a:lnTo>
                    <a:pt x="1046" y="1210"/>
                  </a:lnTo>
                  <a:lnTo>
                    <a:pt x="1046" y="1190"/>
                  </a:lnTo>
                  <a:lnTo>
                    <a:pt x="1046" y="1190"/>
                  </a:lnTo>
                  <a:lnTo>
                    <a:pt x="1046" y="1190"/>
                  </a:lnTo>
                  <a:lnTo>
                    <a:pt x="1026" y="1169"/>
                  </a:lnTo>
                  <a:lnTo>
                    <a:pt x="1026" y="1148"/>
                  </a:lnTo>
                  <a:lnTo>
                    <a:pt x="1005" y="1148"/>
                  </a:lnTo>
                  <a:lnTo>
                    <a:pt x="984" y="1128"/>
                  </a:lnTo>
                  <a:lnTo>
                    <a:pt x="984" y="1128"/>
                  </a:lnTo>
                  <a:lnTo>
                    <a:pt x="984" y="1128"/>
                  </a:lnTo>
                  <a:lnTo>
                    <a:pt x="984" y="1108"/>
                  </a:lnTo>
                  <a:lnTo>
                    <a:pt x="964" y="1108"/>
                  </a:lnTo>
                  <a:lnTo>
                    <a:pt x="964" y="1108"/>
                  </a:lnTo>
                  <a:lnTo>
                    <a:pt x="964" y="1108"/>
                  </a:lnTo>
                  <a:lnTo>
                    <a:pt x="964" y="1087"/>
                  </a:lnTo>
                  <a:lnTo>
                    <a:pt x="944" y="1087"/>
                  </a:lnTo>
                  <a:lnTo>
                    <a:pt x="944" y="1087"/>
                  </a:lnTo>
                  <a:lnTo>
                    <a:pt x="944" y="1087"/>
                  </a:lnTo>
                  <a:lnTo>
                    <a:pt x="944" y="1087"/>
                  </a:lnTo>
                  <a:lnTo>
                    <a:pt x="923" y="1087"/>
                  </a:lnTo>
                  <a:lnTo>
                    <a:pt x="923" y="1087"/>
                  </a:lnTo>
                  <a:lnTo>
                    <a:pt x="923" y="1087"/>
                  </a:lnTo>
                  <a:lnTo>
                    <a:pt x="902" y="1066"/>
                  </a:lnTo>
                  <a:lnTo>
                    <a:pt x="902" y="1046"/>
                  </a:lnTo>
                  <a:lnTo>
                    <a:pt x="902" y="1046"/>
                  </a:lnTo>
                  <a:lnTo>
                    <a:pt x="882" y="1026"/>
                  </a:lnTo>
                  <a:lnTo>
                    <a:pt x="882" y="1005"/>
                  </a:lnTo>
                  <a:lnTo>
                    <a:pt x="882" y="1005"/>
                  </a:lnTo>
                  <a:lnTo>
                    <a:pt x="882" y="984"/>
                  </a:lnTo>
                  <a:lnTo>
                    <a:pt x="882" y="984"/>
                  </a:lnTo>
                  <a:lnTo>
                    <a:pt x="882" y="984"/>
                  </a:lnTo>
                  <a:lnTo>
                    <a:pt x="882" y="984"/>
                  </a:lnTo>
                  <a:lnTo>
                    <a:pt x="882" y="964"/>
                  </a:lnTo>
                  <a:lnTo>
                    <a:pt x="882" y="964"/>
                  </a:lnTo>
                  <a:lnTo>
                    <a:pt x="882" y="964"/>
                  </a:lnTo>
                  <a:lnTo>
                    <a:pt x="882" y="964"/>
                  </a:lnTo>
                  <a:lnTo>
                    <a:pt x="862" y="964"/>
                  </a:lnTo>
                  <a:lnTo>
                    <a:pt x="862" y="964"/>
                  </a:lnTo>
                  <a:lnTo>
                    <a:pt x="862" y="964"/>
                  </a:lnTo>
                  <a:lnTo>
                    <a:pt x="862" y="964"/>
                  </a:lnTo>
                  <a:lnTo>
                    <a:pt x="862" y="964"/>
                  </a:lnTo>
                  <a:lnTo>
                    <a:pt x="862" y="944"/>
                  </a:lnTo>
                  <a:lnTo>
                    <a:pt x="862" y="944"/>
                  </a:lnTo>
                  <a:lnTo>
                    <a:pt x="862" y="944"/>
                  </a:lnTo>
                  <a:lnTo>
                    <a:pt x="862" y="944"/>
                  </a:lnTo>
                  <a:lnTo>
                    <a:pt x="862" y="922"/>
                  </a:lnTo>
                  <a:lnTo>
                    <a:pt x="862" y="902"/>
                  </a:lnTo>
                  <a:lnTo>
                    <a:pt x="841" y="902"/>
                  </a:lnTo>
                  <a:lnTo>
                    <a:pt x="841" y="902"/>
                  </a:lnTo>
                  <a:lnTo>
                    <a:pt x="841" y="882"/>
                  </a:lnTo>
                  <a:lnTo>
                    <a:pt x="841" y="882"/>
                  </a:lnTo>
                  <a:lnTo>
                    <a:pt x="820" y="902"/>
                  </a:lnTo>
                  <a:lnTo>
                    <a:pt x="820" y="902"/>
                  </a:lnTo>
                  <a:lnTo>
                    <a:pt x="820" y="882"/>
                  </a:lnTo>
                  <a:lnTo>
                    <a:pt x="820" y="882"/>
                  </a:lnTo>
                  <a:lnTo>
                    <a:pt x="820" y="882"/>
                  </a:lnTo>
                  <a:lnTo>
                    <a:pt x="820" y="861"/>
                  </a:lnTo>
                  <a:lnTo>
                    <a:pt x="820" y="861"/>
                  </a:lnTo>
                  <a:lnTo>
                    <a:pt x="820" y="861"/>
                  </a:lnTo>
                  <a:lnTo>
                    <a:pt x="820" y="861"/>
                  </a:lnTo>
                  <a:lnTo>
                    <a:pt x="820" y="861"/>
                  </a:lnTo>
                  <a:lnTo>
                    <a:pt x="820" y="861"/>
                  </a:lnTo>
                  <a:lnTo>
                    <a:pt x="820" y="840"/>
                  </a:lnTo>
                  <a:lnTo>
                    <a:pt x="800" y="840"/>
                  </a:lnTo>
                  <a:lnTo>
                    <a:pt x="800" y="840"/>
                  </a:lnTo>
                  <a:lnTo>
                    <a:pt x="800" y="840"/>
                  </a:lnTo>
                  <a:lnTo>
                    <a:pt x="800" y="840"/>
                  </a:lnTo>
                  <a:lnTo>
                    <a:pt x="780" y="820"/>
                  </a:lnTo>
                  <a:lnTo>
                    <a:pt x="780" y="820"/>
                  </a:lnTo>
                  <a:lnTo>
                    <a:pt x="780" y="820"/>
                  </a:lnTo>
                  <a:lnTo>
                    <a:pt x="780" y="820"/>
                  </a:lnTo>
                  <a:lnTo>
                    <a:pt x="780" y="820"/>
                  </a:lnTo>
                  <a:lnTo>
                    <a:pt x="780" y="820"/>
                  </a:lnTo>
                  <a:lnTo>
                    <a:pt x="780" y="820"/>
                  </a:lnTo>
                  <a:lnTo>
                    <a:pt x="780" y="820"/>
                  </a:lnTo>
                  <a:lnTo>
                    <a:pt x="780" y="820"/>
                  </a:lnTo>
                  <a:lnTo>
                    <a:pt x="780" y="820"/>
                  </a:lnTo>
                  <a:lnTo>
                    <a:pt x="759" y="820"/>
                  </a:lnTo>
                  <a:lnTo>
                    <a:pt x="759" y="820"/>
                  </a:lnTo>
                  <a:lnTo>
                    <a:pt x="759" y="820"/>
                  </a:lnTo>
                  <a:lnTo>
                    <a:pt x="759" y="820"/>
                  </a:lnTo>
                  <a:lnTo>
                    <a:pt x="759" y="820"/>
                  </a:lnTo>
                  <a:lnTo>
                    <a:pt x="759" y="820"/>
                  </a:lnTo>
                  <a:lnTo>
                    <a:pt x="759" y="820"/>
                  </a:lnTo>
                  <a:lnTo>
                    <a:pt x="738" y="820"/>
                  </a:lnTo>
                  <a:lnTo>
                    <a:pt x="738" y="820"/>
                  </a:lnTo>
                  <a:lnTo>
                    <a:pt x="738" y="820"/>
                  </a:lnTo>
                  <a:lnTo>
                    <a:pt x="738" y="820"/>
                  </a:lnTo>
                  <a:lnTo>
                    <a:pt x="738" y="800"/>
                  </a:lnTo>
                  <a:lnTo>
                    <a:pt x="718" y="800"/>
                  </a:lnTo>
                  <a:lnTo>
                    <a:pt x="718" y="800"/>
                  </a:lnTo>
                  <a:lnTo>
                    <a:pt x="718" y="779"/>
                  </a:lnTo>
                  <a:lnTo>
                    <a:pt x="718" y="779"/>
                  </a:lnTo>
                  <a:lnTo>
                    <a:pt x="718" y="779"/>
                  </a:lnTo>
                  <a:lnTo>
                    <a:pt x="718" y="779"/>
                  </a:lnTo>
                  <a:lnTo>
                    <a:pt x="738" y="758"/>
                  </a:lnTo>
                  <a:lnTo>
                    <a:pt x="738" y="758"/>
                  </a:lnTo>
                  <a:lnTo>
                    <a:pt x="718" y="758"/>
                  </a:lnTo>
                  <a:lnTo>
                    <a:pt x="718" y="738"/>
                  </a:lnTo>
                  <a:lnTo>
                    <a:pt x="718" y="738"/>
                  </a:lnTo>
                  <a:lnTo>
                    <a:pt x="718" y="718"/>
                  </a:lnTo>
                  <a:lnTo>
                    <a:pt x="718" y="718"/>
                  </a:lnTo>
                  <a:lnTo>
                    <a:pt x="718" y="718"/>
                  </a:lnTo>
                  <a:lnTo>
                    <a:pt x="718" y="697"/>
                  </a:lnTo>
                  <a:lnTo>
                    <a:pt x="718" y="697"/>
                  </a:lnTo>
                  <a:lnTo>
                    <a:pt x="718" y="676"/>
                  </a:lnTo>
                  <a:lnTo>
                    <a:pt x="718" y="676"/>
                  </a:lnTo>
                  <a:lnTo>
                    <a:pt x="718" y="656"/>
                  </a:lnTo>
                  <a:lnTo>
                    <a:pt x="718" y="656"/>
                  </a:lnTo>
                  <a:lnTo>
                    <a:pt x="718" y="615"/>
                  </a:lnTo>
                  <a:lnTo>
                    <a:pt x="718" y="615"/>
                  </a:lnTo>
                  <a:lnTo>
                    <a:pt x="718" y="615"/>
                  </a:lnTo>
                  <a:lnTo>
                    <a:pt x="738" y="594"/>
                  </a:lnTo>
                  <a:lnTo>
                    <a:pt x="738" y="594"/>
                  </a:lnTo>
                  <a:lnTo>
                    <a:pt x="759" y="594"/>
                  </a:lnTo>
                  <a:lnTo>
                    <a:pt x="780" y="594"/>
                  </a:lnTo>
                  <a:lnTo>
                    <a:pt x="800" y="594"/>
                  </a:lnTo>
                  <a:lnTo>
                    <a:pt x="800" y="594"/>
                  </a:lnTo>
                  <a:lnTo>
                    <a:pt x="800" y="594"/>
                  </a:lnTo>
                  <a:lnTo>
                    <a:pt x="800" y="594"/>
                  </a:lnTo>
                  <a:lnTo>
                    <a:pt x="800" y="594"/>
                  </a:lnTo>
                  <a:lnTo>
                    <a:pt x="800" y="594"/>
                  </a:lnTo>
                  <a:lnTo>
                    <a:pt x="800" y="615"/>
                  </a:lnTo>
                  <a:lnTo>
                    <a:pt x="800" y="615"/>
                  </a:lnTo>
                  <a:lnTo>
                    <a:pt x="800" y="615"/>
                  </a:lnTo>
                  <a:lnTo>
                    <a:pt x="820" y="615"/>
                  </a:lnTo>
                  <a:lnTo>
                    <a:pt x="820" y="615"/>
                  </a:lnTo>
                  <a:lnTo>
                    <a:pt x="820" y="636"/>
                  </a:lnTo>
                  <a:lnTo>
                    <a:pt x="841" y="636"/>
                  </a:lnTo>
                  <a:lnTo>
                    <a:pt x="862" y="676"/>
                  </a:lnTo>
                  <a:lnTo>
                    <a:pt x="882" y="676"/>
                  </a:lnTo>
                  <a:lnTo>
                    <a:pt x="882" y="676"/>
                  </a:lnTo>
                  <a:lnTo>
                    <a:pt x="902" y="676"/>
                  </a:lnTo>
                  <a:lnTo>
                    <a:pt x="902" y="676"/>
                  </a:lnTo>
                  <a:lnTo>
                    <a:pt x="902" y="676"/>
                  </a:lnTo>
                  <a:lnTo>
                    <a:pt x="902" y="676"/>
                  </a:lnTo>
                  <a:lnTo>
                    <a:pt x="902" y="656"/>
                  </a:lnTo>
                  <a:lnTo>
                    <a:pt x="923" y="636"/>
                  </a:lnTo>
                  <a:lnTo>
                    <a:pt x="923" y="636"/>
                  </a:lnTo>
                  <a:lnTo>
                    <a:pt x="923" y="636"/>
                  </a:lnTo>
                  <a:lnTo>
                    <a:pt x="923" y="636"/>
                  </a:lnTo>
                  <a:lnTo>
                    <a:pt x="923" y="636"/>
                  </a:lnTo>
                  <a:lnTo>
                    <a:pt x="923" y="636"/>
                  </a:lnTo>
                  <a:lnTo>
                    <a:pt x="923" y="615"/>
                  </a:lnTo>
                  <a:lnTo>
                    <a:pt x="923" y="615"/>
                  </a:lnTo>
                  <a:lnTo>
                    <a:pt x="923" y="615"/>
                  </a:lnTo>
                  <a:lnTo>
                    <a:pt x="923" y="615"/>
                  </a:lnTo>
                  <a:lnTo>
                    <a:pt x="944" y="594"/>
                  </a:lnTo>
                  <a:lnTo>
                    <a:pt x="964" y="574"/>
                  </a:lnTo>
                  <a:lnTo>
                    <a:pt x="964" y="574"/>
                  </a:lnTo>
                  <a:lnTo>
                    <a:pt x="1046" y="594"/>
                  </a:lnTo>
                  <a:lnTo>
                    <a:pt x="1046" y="594"/>
                  </a:lnTo>
                  <a:lnTo>
                    <a:pt x="1046" y="594"/>
                  </a:lnTo>
                  <a:lnTo>
                    <a:pt x="1046" y="574"/>
                  </a:lnTo>
                  <a:lnTo>
                    <a:pt x="1046" y="574"/>
                  </a:lnTo>
                  <a:lnTo>
                    <a:pt x="1046" y="574"/>
                  </a:lnTo>
                  <a:lnTo>
                    <a:pt x="1046" y="574"/>
                  </a:lnTo>
                  <a:lnTo>
                    <a:pt x="1066" y="574"/>
                  </a:lnTo>
                  <a:lnTo>
                    <a:pt x="1066" y="574"/>
                  </a:lnTo>
                  <a:lnTo>
                    <a:pt x="1066" y="554"/>
                  </a:lnTo>
                  <a:lnTo>
                    <a:pt x="1066" y="554"/>
                  </a:lnTo>
                  <a:lnTo>
                    <a:pt x="1066" y="554"/>
                  </a:lnTo>
                  <a:lnTo>
                    <a:pt x="1066" y="554"/>
                  </a:lnTo>
                  <a:lnTo>
                    <a:pt x="1066" y="554"/>
                  </a:lnTo>
                  <a:lnTo>
                    <a:pt x="1087" y="533"/>
                  </a:lnTo>
                  <a:lnTo>
                    <a:pt x="1087" y="554"/>
                  </a:lnTo>
                  <a:lnTo>
                    <a:pt x="1087" y="554"/>
                  </a:lnTo>
                  <a:lnTo>
                    <a:pt x="1087" y="554"/>
                  </a:lnTo>
                  <a:lnTo>
                    <a:pt x="1087" y="554"/>
                  </a:lnTo>
                  <a:lnTo>
                    <a:pt x="1087" y="554"/>
                  </a:lnTo>
                  <a:lnTo>
                    <a:pt x="1087" y="554"/>
                  </a:lnTo>
                  <a:lnTo>
                    <a:pt x="1087" y="554"/>
                  </a:lnTo>
                  <a:lnTo>
                    <a:pt x="1087" y="554"/>
                  </a:lnTo>
                  <a:lnTo>
                    <a:pt x="1087" y="554"/>
                  </a:lnTo>
                  <a:lnTo>
                    <a:pt x="1108" y="554"/>
                  </a:lnTo>
                  <a:lnTo>
                    <a:pt x="1108" y="554"/>
                  </a:lnTo>
                  <a:lnTo>
                    <a:pt x="1108" y="554"/>
                  </a:lnTo>
                  <a:lnTo>
                    <a:pt x="1108" y="554"/>
                  </a:lnTo>
                  <a:lnTo>
                    <a:pt x="1108" y="554"/>
                  </a:lnTo>
                  <a:lnTo>
                    <a:pt x="1108" y="574"/>
                  </a:lnTo>
                  <a:lnTo>
                    <a:pt x="1108" y="574"/>
                  </a:lnTo>
                  <a:lnTo>
                    <a:pt x="1108" y="574"/>
                  </a:lnTo>
                  <a:lnTo>
                    <a:pt x="1108" y="574"/>
                  </a:lnTo>
                  <a:lnTo>
                    <a:pt x="1108" y="554"/>
                  </a:lnTo>
                  <a:lnTo>
                    <a:pt x="1128" y="574"/>
                  </a:lnTo>
                  <a:lnTo>
                    <a:pt x="1128" y="594"/>
                  </a:lnTo>
                  <a:lnTo>
                    <a:pt x="1148" y="594"/>
                  </a:lnTo>
                  <a:lnTo>
                    <a:pt x="1169" y="594"/>
                  </a:lnTo>
                  <a:lnTo>
                    <a:pt x="1169" y="594"/>
                  </a:lnTo>
                  <a:lnTo>
                    <a:pt x="1190" y="594"/>
                  </a:lnTo>
                  <a:lnTo>
                    <a:pt x="1190" y="594"/>
                  </a:lnTo>
                  <a:lnTo>
                    <a:pt x="1190" y="574"/>
                  </a:lnTo>
                  <a:lnTo>
                    <a:pt x="1210" y="574"/>
                  </a:lnTo>
                  <a:lnTo>
                    <a:pt x="1210" y="594"/>
                  </a:lnTo>
                  <a:lnTo>
                    <a:pt x="1210" y="594"/>
                  </a:lnTo>
                  <a:lnTo>
                    <a:pt x="1210" y="594"/>
                  </a:lnTo>
                  <a:lnTo>
                    <a:pt x="1230" y="594"/>
                  </a:lnTo>
                  <a:lnTo>
                    <a:pt x="1230" y="594"/>
                  </a:lnTo>
                  <a:lnTo>
                    <a:pt x="1230" y="594"/>
                  </a:lnTo>
                  <a:lnTo>
                    <a:pt x="1251" y="594"/>
                  </a:lnTo>
                  <a:lnTo>
                    <a:pt x="1251" y="594"/>
                  </a:lnTo>
                  <a:lnTo>
                    <a:pt x="1251" y="574"/>
                  </a:lnTo>
                  <a:lnTo>
                    <a:pt x="1251" y="594"/>
                  </a:lnTo>
                  <a:lnTo>
                    <a:pt x="1251" y="594"/>
                  </a:lnTo>
                  <a:lnTo>
                    <a:pt x="1251" y="594"/>
                  </a:lnTo>
                  <a:lnTo>
                    <a:pt x="1251" y="594"/>
                  </a:lnTo>
                  <a:lnTo>
                    <a:pt x="1251" y="594"/>
                  </a:lnTo>
                  <a:lnTo>
                    <a:pt x="1251" y="594"/>
                  </a:lnTo>
                  <a:lnTo>
                    <a:pt x="1251" y="594"/>
                  </a:lnTo>
                  <a:lnTo>
                    <a:pt x="1251" y="594"/>
                  </a:lnTo>
                  <a:lnTo>
                    <a:pt x="1251" y="594"/>
                  </a:lnTo>
                  <a:lnTo>
                    <a:pt x="1251" y="594"/>
                  </a:lnTo>
                  <a:lnTo>
                    <a:pt x="1251" y="594"/>
                  </a:lnTo>
                  <a:lnTo>
                    <a:pt x="1272" y="594"/>
                  </a:lnTo>
                  <a:lnTo>
                    <a:pt x="1272" y="594"/>
                  </a:lnTo>
                  <a:lnTo>
                    <a:pt x="1292" y="594"/>
                  </a:lnTo>
                  <a:lnTo>
                    <a:pt x="1292" y="594"/>
                  </a:lnTo>
                  <a:lnTo>
                    <a:pt x="1292" y="574"/>
                  </a:lnTo>
                  <a:lnTo>
                    <a:pt x="1313" y="574"/>
                  </a:lnTo>
                  <a:lnTo>
                    <a:pt x="1313" y="574"/>
                  </a:lnTo>
                  <a:lnTo>
                    <a:pt x="1334" y="574"/>
                  </a:lnTo>
                  <a:lnTo>
                    <a:pt x="1334" y="594"/>
                  </a:lnTo>
                  <a:lnTo>
                    <a:pt x="1354" y="615"/>
                  </a:lnTo>
                  <a:lnTo>
                    <a:pt x="1354" y="615"/>
                  </a:lnTo>
                  <a:lnTo>
                    <a:pt x="1374" y="615"/>
                  </a:lnTo>
                  <a:lnTo>
                    <a:pt x="1374" y="615"/>
                  </a:lnTo>
                  <a:lnTo>
                    <a:pt x="1374" y="615"/>
                  </a:lnTo>
                  <a:lnTo>
                    <a:pt x="1395" y="615"/>
                  </a:lnTo>
                  <a:lnTo>
                    <a:pt x="1395" y="615"/>
                  </a:lnTo>
                  <a:lnTo>
                    <a:pt x="1395" y="594"/>
                  </a:lnTo>
                  <a:lnTo>
                    <a:pt x="1416" y="574"/>
                  </a:lnTo>
                  <a:lnTo>
                    <a:pt x="1416" y="574"/>
                  </a:lnTo>
                  <a:lnTo>
                    <a:pt x="1416" y="574"/>
                  </a:lnTo>
                  <a:lnTo>
                    <a:pt x="1436" y="574"/>
                  </a:lnTo>
                  <a:lnTo>
                    <a:pt x="1456" y="594"/>
                  </a:lnTo>
                  <a:lnTo>
                    <a:pt x="1456" y="594"/>
                  </a:lnTo>
                  <a:lnTo>
                    <a:pt x="1456" y="594"/>
                  </a:lnTo>
                  <a:lnTo>
                    <a:pt x="1456" y="594"/>
                  </a:lnTo>
                  <a:lnTo>
                    <a:pt x="1456" y="594"/>
                  </a:lnTo>
                  <a:lnTo>
                    <a:pt x="1477" y="594"/>
                  </a:lnTo>
                  <a:lnTo>
                    <a:pt x="1477" y="594"/>
                  </a:lnTo>
                  <a:lnTo>
                    <a:pt x="1477" y="594"/>
                  </a:lnTo>
                  <a:lnTo>
                    <a:pt x="1477" y="574"/>
                  </a:lnTo>
                  <a:lnTo>
                    <a:pt x="1477" y="574"/>
                  </a:lnTo>
                  <a:lnTo>
                    <a:pt x="1477" y="574"/>
                  </a:lnTo>
                  <a:lnTo>
                    <a:pt x="1477" y="574"/>
                  </a:lnTo>
                  <a:lnTo>
                    <a:pt x="1498" y="574"/>
                  </a:lnTo>
                  <a:lnTo>
                    <a:pt x="1498" y="574"/>
                  </a:lnTo>
                  <a:lnTo>
                    <a:pt x="1518" y="574"/>
                  </a:lnTo>
                  <a:lnTo>
                    <a:pt x="1518" y="574"/>
                  </a:lnTo>
                  <a:lnTo>
                    <a:pt x="1538" y="574"/>
                  </a:lnTo>
                  <a:lnTo>
                    <a:pt x="1538" y="574"/>
                  </a:lnTo>
                  <a:lnTo>
                    <a:pt x="1559" y="594"/>
                  </a:lnTo>
                  <a:lnTo>
                    <a:pt x="1559" y="594"/>
                  </a:lnTo>
                  <a:lnTo>
                    <a:pt x="1559" y="594"/>
                  </a:lnTo>
                  <a:lnTo>
                    <a:pt x="1559" y="594"/>
                  </a:lnTo>
                  <a:lnTo>
                    <a:pt x="1580" y="594"/>
                  </a:lnTo>
                  <a:lnTo>
                    <a:pt x="1580" y="594"/>
                  </a:lnTo>
                  <a:lnTo>
                    <a:pt x="1580" y="594"/>
                  </a:lnTo>
                  <a:lnTo>
                    <a:pt x="1580" y="594"/>
                  </a:lnTo>
                  <a:lnTo>
                    <a:pt x="1580" y="594"/>
                  </a:lnTo>
                  <a:lnTo>
                    <a:pt x="1580" y="594"/>
                  </a:lnTo>
                  <a:lnTo>
                    <a:pt x="1580" y="594"/>
                  </a:lnTo>
                  <a:lnTo>
                    <a:pt x="1580" y="594"/>
                  </a:lnTo>
                  <a:lnTo>
                    <a:pt x="1600" y="594"/>
                  </a:lnTo>
                  <a:lnTo>
                    <a:pt x="1600" y="594"/>
                  </a:lnTo>
                  <a:lnTo>
                    <a:pt x="1600" y="594"/>
                  </a:lnTo>
                  <a:lnTo>
                    <a:pt x="1600" y="594"/>
                  </a:lnTo>
                  <a:lnTo>
                    <a:pt x="1600" y="574"/>
                  </a:lnTo>
                  <a:lnTo>
                    <a:pt x="1600" y="574"/>
                  </a:lnTo>
                  <a:lnTo>
                    <a:pt x="1600" y="574"/>
                  </a:lnTo>
                  <a:lnTo>
                    <a:pt x="1620" y="574"/>
                  </a:lnTo>
                  <a:lnTo>
                    <a:pt x="1620" y="574"/>
                  </a:lnTo>
                  <a:lnTo>
                    <a:pt x="1620" y="594"/>
                  </a:lnTo>
                  <a:lnTo>
                    <a:pt x="1620" y="594"/>
                  </a:lnTo>
                  <a:lnTo>
                    <a:pt x="1620" y="594"/>
                  </a:lnTo>
                  <a:lnTo>
                    <a:pt x="1620" y="594"/>
                  </a:lnTo>
                  <a:lnTo>
                    <a:pt x="1620" y="594"/>
                  </a:lnTo>
                  <a:lnTo>
                    <a:pt x="1620" y="594"/>
                  </a:lnTo>
                  <a:lnTo>
                    <a:pt x="1620" y="594"/>
                  </a:lnTo>
                  <a:lnTo>
                    <a:pt x="1620" y="594"/>
                  </a:lnTo>
                  <a:lnTo>
                    <a:pt x="1620" y="594"/>
                  </a:lnTo>
                  <a:lnTo>
                    <a:pt x="1641" y="574"/>
                  </a:lnTo>
                  <a:lnTo>
                    <a:pt x="1641" y="594"/>
                  </a:lnTo>
                  <a:lnTo>
                    <a:pt x="1641" y="594"/>
                  </a:lnTo>
                  <a:lnTo>
                    <a:pt x="1641" y="615"/>
                  </a:lnTo>
                  <a:lnTo>
                    <a:pt x="1662" y="615"/>
                  </a:lnTo>
                  <a:lnTo>
                    <a:pt x="1662" y="615"/>
                  </a:lnTo>
                  <a:lnTo>
                    <a:pt x="1662" y="615"/>
                  </a:lnTo>
                  <a:lnTo>
                    <a:pt x="1662" y="615"/>
                  </a:lnTo>
                  <a:lnTo>
                    <a:pt x="1662" y="615"/>
                  </a:lnTo>
                  <a:lnTo>
                    <a:pt x="1662" y="615"/>
                  </a:lnTo>
                  <a:lnTo>
                    <a:pt x="1662" y="615"/>
                  </a:lnTo>
                  <a:lnTo>
                    <a:pt x="1662" y="615"/>
                  </a:lnTo>
                  <a:lnTo>
                    <a:pt x="1662" y="615"/>
                  </a:lnTo>
                  <a:lnTo>
                    <a:pt x="1682" y="636"/>
                  </a:lnTo>
                  <a:lnTo>
                    <a:pt x="1682" y="636"/>
                  </a:lnTo>
                  <a:lnTo>
                    <a:pt x="1682" y="636"/>
                  </a:lnTo>
                  <a:lnTo>
                    <a:pt x="1682" y="636"/>
                  </a:lnTo>
                  <a:lnTo>
                    <a:pt x="1682" y="636"/>
                  </a:lnTo>
                  <a:lnTo>
                    <a:pt x="1662" y="636"/>
                  </a:lnTo>
                  <a:lnTo>
                    <a:pt x="1662" y="636"/>
                  </a:lnTo>
                  <a:lnTo>
                    <a:pt x="1662" y="656"/>
                  </a:lnTo>
                  <a:lnTo>
                    <a:pt x="1682" y="676"/>
                  </a:lnTo>
                  <a:lnTo>
                    <a:pt x="1682" y="676"/>
                  </a:lnTo>
                  <a:lnTo>
                    <a:pt x="1682" y="676"/>
                  </a:lnTo>
                  <a:lnTo>
                    <a:pt x="1702" y="676"/>
                  </a:lnTo>
                  <a:lnTo>
                    <a:pt x="1702" y="676"/>
                  </a:lnTo>
                  <a:lnTo>
                    <a:pt x="1743" y="676"/>
                  </a:lnTo>
                  <a:lnTo>
                    <a:pt x="1743" y="676"/>
                  </a:lnTo>
                  <a:lnTo>
                    <a:pt x="1743" y="656"/>
                  </a:lnTo>
                  <a:lnTo>
                    <a:pt x="1743" y="656"/>
                  </a:lnTo>
                  <a:lnTo>
                    <a:pt x="1743" y="636"/>
                  </a:lnTo>
                  <a:lnTo>
                    <a:pt x="1743" y="656"/>
                  </a:lnTo>
                  <a:lnTo>
                    <a:pt x="1764" y="656"/>
                  </a:lnTo>
                  <a:lnTo>
                    <a:pt x="1764" y="656"/>
                  </a:lnTo>
                  <a:lnTo>
                    <a:pt x="1764" y="656"/>
                  </a:lnTo>
                  <a:lnTo>
                    <a:pt x="1764" y="656"/>
                  </a:lnTo>
                  <a:lnTo>
                    <a:pt x="1764" y="636"/>
                  </a:lnTo>
                  <a:lnTo>
                    <a:pt x="1764" y="636"/>
                  </a:lnTo>
                  <a:lnTo>
                    <a:pt x="1785" y="636"/>
                  </a:lnTo>
                  <a:lnTo>
                    <a:pt x="1785" y="636"/>
                  </a:lnTo>
                  <a:lnTo>
                    <a:pt x="1785" y="615"/>
                  </a:lnTo>
                  <a:lnTo>
                    <a:pt x="1764" y="615"/>
                  </a:lnTo>
                  <a:lnTo>
                    <a:pt x="1764" y="615"/>
                  </a:lnTo>
                  <a:lnTo>
                    <a:pt x="1764" y="615"/>
                  </a:lnTo>
                  <a:lnTo>
                    <a:pt x="1764" y="615"/>
                  </a:lnTo>
                  <a:lnTo>
                    <a:pt x="1764" y="615"/>
                  </a:lnTo>
                  <a:lnTo>
                    <a:pt x="1764" y="615"/>
                  </a:lnTo>
                  <a:lnTo>
                    <a:pt x="1764" y="594"/>
                  </a:lnTo>
                  <a:lnTo>
                    <a:pt x="1764" y="594"/>
                  </a:lnTo>
                  <a:lnTo>
                    <a:pt x="1764" y="574"/>
                  </a:lnTo>
                  <a:lnTo>
                    <a:pt x="1764" y="574"/>
                  </a:lnTo>
                  <a:lnTo>
                    <a:pt x="1764" y="574"/>
                  </a:lnTo>
                  <a:lnTo>
                    <a:pt x="1743" y="574"/>
                  </a:lnTo>
                  <a:lnTo>
                    <a:pt x="1743" y="554"/>
                  </a:lnTo>
                  <a:lnTo>
                    <a:pt x="1743" y="554"/>
                  </a:lnTo>
                  <a:lnTo>
                    <a:pt x="1743" y="554"/>
                  </a:lnTo>
                  <a:lnTo>
                    <a:pt x="1743" y="554"/>
                  </a:lnTo>
                  <a:lnTo>
                    <a:pt x="1743" y="554"/>
                  </a:lnTo>
                  <a:lnTo>
                    <a:pt x="1764" y="554"/>
                  </a:lnTo>
                  <a:lnTo>
                    <a:pt x="1764" y="554"/>
                  </a:lnTo>
                  <a:lnTo>
                    <a:pt x="1764" y="533"/>
                  </a:lnTo>
                  <a:lnTo>
                    <a:pt x="1764" y="533"/>
                  </a:lnTo>
                  <a:lnTo>
                    <a:pt x="1764" y="533"/>
                  </a:lnTo>
                  <a:lnTo>
                    <a:pt x="1764" y="512"/>
                  </a:lnTo>
                  <a:lnTo>
                    <a:pt x="1785" y="533"/>
                  </a:lnTo>
                  <a:lnTo>
                    <a:pt x="1785" y="533"/>
                  </a:lnTo>
                  <a:lnTo>
                    <a:pt x="1785" y="533"/>
                  </a:lnTo>
                  <a:lnTo>
                    <a:pt x="1785" y="533"/>
                  </a:lnTo>
                  <a:lnTo>
                    <a:pt x="1805" y="533"/>
                  </a:lnTo>
                  <a:lnTo>
                    <a:pt x="1805" y="533"/>
                  </a:lnTo>
                  <a:lnTo>
                    <a:pt x="1805" y="533"/>
                  </a:lnTo>
                  <a:lnTo>
                    <a:pt x="1805" y="533"/>
                  </a:lnTo>
                  <a:lnTo>
                    <a:pt x="1805" y="533"/>
                  </a:lnTo>
                  <a:lnTo>
                    <a:pt x="1825" y="533"/>
                  </a:lnTo>
                  <a:lnTo>
                    <a:pt x="1825" y="533"/>
                  </a:lnTo>
                  <a:lnTo>
                    <a:pt x="1825" y="533"/>
                  </a:lnTo>
                  <a:lnTo>
                    <a:pt x="1825" y="533"/>
                  </a:lnTo>
                  <a:lnTo>
                    <a:pt x="1846" y="533"/>
                  </a:lnTo>
                  <a:lnTo>
                    <a:pt x="1846" y="533"/>
                  </a:lnTo>
                  <a:lnTo>
                    <a:pt x="1846" y="512"/>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5" name="Freeform 33"/>
            <p:cNvSpPr>
              <a:spLocks noChangeArrowheads="1"/>
            </p:cNvSpPr>
            <p:nvPr/>
          </p:nvSpPr>
          <p:spPr bwMode="auto">
            <a:xfrm>
              <a:off x="5242182" y="4183785"/>
              <a:ext cx="315546" cy="221891"/>
            </a:xfrm>
            <a:custGeom>
              <a:avLst/>
              <a:gdLst/>
              <a:ahLst/>
              <a:cxnLst>
                <a:cxn ang="0">
                  <a:pos x="923" y="82"/>
                </a:cxn>
                <a:cxn ang="0">
                  <a:pos x="903" y="62"/>
                </a:cxn>
                <a:cxn ang="0">
                  <a:pos x="882" y="21"/>
                </a:cxn>
                <a:cxn ang="0">
                  <a:pos x="882" y="0"/>
                </a:cxn>
                <a:cxn ang="0">
                  <a:pos x="779" y="21"/>
                </a:cxn>
                <a:cxn ang="0">
                  <a:pos x="779" y="62"/>
                </a:cxn>
                <a:cxn ang="0">
                  <a:pos x="779" y="82"/>
                </a:cxn>
                <a:cxn ang="0">
                  <a:pos x="677" y="82"/>
                </a:cxn>
                <a:cxn ang="0">
                  <a:pos x="656" y="103"/>
                </a:cxn>
                <a:cxn ang="0">
                  <a:pos x="615" y="123"/>
                </a:cxn>
                <a:cxn ang="0">
                  <a:pos x="492" y="123"/>
                </a:cxn>
                <a:cxn ang="0">
                  <a:pos x="451" y="144"/>
                </a:cxn>
                <a:cxn ang="0">
                  <a:pos x="410" y="185"/>
                </a:cxn>
                <a:cxn ang="0">
                  <a:pos x="390" y="205"/>
                </a:cxn>
                <a:cxn ang="0">
                  <a:pos x="349" y="246"/>
                </a:cxn>
                <a:cxn ang="0">
                  <a:pos x="308" y="226"/>
                </a:cxn>
                <a:cxn ang="0">
                  <a:pos x="205" y="205"/>
                </a:cxn>
                <a:cxn ang="0">
                  <a:pos x="123" y="205"/>
                </a:cxn>
                <a:cxn ang="0">
                  <a:pos x="82" y="226"/>
                </a:cxn>
                <a:cxn ang="0">
                  <a:pos x="20" y="267"/>
                </a:cxn>
                <a:cxn ang="0">
                  <a:pos x="0" y="308"/>
                </a:cxn>
                <a:cxn ang="0">
                  <a:pos x="20" y="328"/>
                </a:cxn>
                <a:cxn ang="0">
                  <a:pos x="82" y="349"/>
                </a:cxn>
                <a:cxn ang="0">
                  <a:pos x="41" y="410"/>
                </a:cxn>
                <a:cxn ang="0">
                  <a:pos x="41" y="431"/>
                </a:cxn>
                <a:cxn ang="0">
                  <a:pos x="61" y="472"/>
                </a:cxn>
                <a:cxn ang="0">
                  <a:pos x="102" y="534"/>
                </a:cxn>
                <a:cxn ang="0">
                  <a:pos x="164" y="595"/>
                </a:cxn>
                <a:cxn ang="0">
                  <a:pos x="102" y="636"/>
                </a:cxn>
                <a:cxn ang="0">
                  <a:pos x="82" y="656"/>
                </a:cxn>
                <a:cxn ang="0">
                  <a:pos x="164" y="677"/>
                </a:cxn>
                <a:cxn ang="0">
                  <a:pos x="205" y="636"/>
                </a:cxn>
                <a:cxn ang="0">
                  <a:pos x="246" y="656"/>
                </a:cxn>
                <a:cxn ang="0">
                  <a:pos x="328" y="636"/>
                </a:cxn>
                <a:cxn ang="0">
                  <a:pos x="369" y="574"/>
                </a:cxn>
                <a:cxn ang="0">
                  <a:pos x="390" y="595"/>
                </a:cxn>
                <a:cxn ang="0">
                  <a:pos x="410" y="616"/>
                </a:cxn>
                <a:cxn ang="0">
                  <a:pos x="492" y="636"/>
                </a:cxn>
                <a:cxn ang="0">
                  <a:pos x="533" y="636"/>
                </a:cxn>
                <a:cxn ang="0">
                  <a:pos x="615" y="636"/>
                </a:cxn>
                <a:cxn ang="0">
                  <a:pos x="595" y="574"/>
                </a:cxn>
                <a:cxn ang="0">
                  <a:pos x="615" y="554"/>
                </a:cxn>
                <a:cxn ang="0">
                  <a:pos x="595" y="554"/>
                </a:cxn>
                <a:cxn ang="0">
                  <a:pos x="595" y="534"/>
                </a:cxn>
                <a:cxn ang="0">
                  <a:pos x="636" y="492"/>
                </a:cxn>
                <a:cxn ang="0">
                  <a:pos x="697" y="472"/>
                </a:cxn>
                <a:cxn ang="0">
                  <a:pos x="718" y="431"/>
                </a:cxn>
                <a:cxn ang="0">
                  <a:pos x="718" y="369"/>
                </a:cxn>
                <a:cxn ang="0">
                  <a:pos x="677" y="328"/>
                </a:cxn>
                <a:cxn ang="0">
                  <a:pos x="738" y="287"/>
                </a:cxn>
                <a:cxn ang="0">
                  <a:pos x="800" y="267"/>
                </a:cxn>
                <a:cxn ang="0">
                  <a:pos x="821" y="226"/>
                </a:cxn>
                <a:cxn ang="0">
                  <a:pos x="841" y="205"/>
                </a:cxn>
                <a:cxn ang="0">
                  <a:pos x="882" y="205"/>
                </a:cxn>
                <a:cxn ang="0">
                  <a:pos x="861" y="164"/>
                </a:cxn>
                <a:cxn ang="0">
                  <a:pos x="903" y="144"/>
                </a:cxn>
                <a:cxn ang="0">
                  <a:pos x="923" y="144"/>
                </a:cxn>
              </a:cxnLst>
              <a:rect l="0" t="0" r="r" b="b"/>
              <a:pathLst>
                <a:path w="965" h="678">
                  <a:moveTo>
                    <a:pt x="943" y="144"/>
                  </a:moveTo>
                  <a:lnTo>
                    <a:pt x="943" y="123"/>
                  </a:lnTo>
                  <a:lnTo>
                    <a:pt x="923" y="103"/>
                  </a:lnTo>
                  <a:lnTo>
                    <a:pt x="923" y="103"/>
                  </a:lnTo>
                  <a:lnTo>
                    <a:pt x="903" y="103"/>
                  </a:lnTo>
                  <a:lnTo>
                    <a:pt x="903" y="103"/>
                  </a:lnTo>
                  <a:lnTo>
                    <a:pt x="903" y="103"/>
                  </a:lnTo>
                  <a:lnTo>
                    <a:pt x="903" y="82"/>
                  </a:lnTo>
                  <a:lnTo>
                    <a:pt x="923" y="82"/>
                  </a:lnTo>
                  <a:lnTo>
                    <a:pt x="923" y="82"/>
                  </a:lnTo>
                  <a:lnTo>
                    <a:pt x="923" y="82"/>
                  </a:lnTo>
                  <a:lnTo>
                    <a:pt x="923" y="82"/>
                  </a:lnTo>
                  <a:lnTo>
                    <a:pt x="903" y="82"/>
                  </a:lnTo>
                  <a:lnTo>
                    <a:pt x="903" y="82"/>
                  </a:lnTo>
                  <a:lnTo>
                    <a:pt x="903" y="82"/>
                  </a:lnTo>
                  <a:lnTo>
                    <a:pt x="903" y="82"/>
                  </a:lnTo>
                  <a:lnTo>
                    <a:pt x="903" y="82"/>
                  </a:lnTo>
                  <a:lnTo>
                    <a:pt x="903" y="62"/>
                  </a:lnTo>
                  <a:lnTo>
                    <a:pt x="903" y="62"/>
                  </a:lnTo>
                  <a:lnTo>
                    <a:pt x="882" y="62"/>
                  </a:lnTo>
                  <a:lnTo>
                    <a:pt x="882" y="62"/>
                  </a:lnTo>
                  <a:lnTo>
                    <a:pt x="882" y="62"/>
                  </a:lnTo>
                  <a:lnTo>
                    <a:pt x="882" y="41"/>
                  </a:lnTo>
                  <a:lnTo>
                    <a:pt x="882" y="41"/>
                  </a:lnTo>
                  <a:lnTo>
                    <a:pt x="882" y="41"/>
                  </a:lnTo>
                  <a:lnTo>
                    <a:pt x="882" y="41"/>
                  </a:lnTo>
                  <a:lnTo>
                    <a:pt x="882" y="21"/>
                  </a:lnTo>
                  <a:lnTo>
                    <a:pt x="882" y="21"/>
                  </a:lnTo>
                  <a:lnTo>
                    <a:pt x="882" y="21"/>
                  </a:lnTo>
                  <a:lnTo>
                    <a:pt x="882" y="21"/>
                  </a:lnTo>
                  <a:lnTo>
                    <a:pt x="882" y="21"/>
                  </a:lnTo>
                  <a:lnTo>
                    <a:pt x="882" y="0"/>
                  </a:lnTo>
                  <a:lnTo>
                    <a:pt x="882" y="0"/>
                  </a:lnTo>
                  <a:lnTo>
                    <a:pt x="882" y="0"/>
                  </a:lnTo>
                  <a:lnTo>
                    <a:pt x="882" y="0"/>
                  </a:lnTo>
                  <a:lnTo>
                    <a:pt x="882" y="0"/>
                  </a:lnTo>
                  <a:lnTo>
                    <a:pt x="861" y="0"/>
                  </a:lnTo>
                  <a:lnTo>
                    <a:pt x="841" y="0"/>
                  </a:lnTo>
                  <a:lnTo>
                    <a:pt x="821" y="0"/>
                  </a:lnTo>
                  <a:lnTo>
                    <a:pt x="821" y="0"/>
                  </a:lnTo>
                  <a:lnTo>
                    <a:pt x="821" y="0"/>
                  </a:lnTo>
                  <a:lnTo>
                    <a:pt x="800" y="21"/>
                  </a:lnTo>
                  <a:lnTo>
                    <a:pt x="800" y="21"/>
                  </a:lnTo>
                  <a:lnTo>
                    <a:pt x="800" y="21"/>
                  </a:lnTo>
                  <a:lnTo>
                    <a:pt x="779" y="21"/>
                  </a:lnTo>
                  <a:lnTo>
                    <a:pt x="779" y="21"/>
                  </a:lnTo>
                  <a:lnTo>
                    <a:pt x="779" y="21"/>
                  </a:lnTo>
                  <a:lnTo>
                    <a:pt x="779" y="21"/>
                  </a:lnTo>
                  <a:lnTo>
                    <a:pt x="779" y="21"/>
                  </a:lnTo>
                  <a:lnTo>
                    <a:pt x="779" y="21"/>
                  </a:lnTo>
                  <a:lnTo>
                    <a:pt x="779" y="41"/>
                  </a:lnTo>
                  <a:lnTo>
                    <a:pt x="779" y="41"/>
                  </a:lnTo>
                  <a:lnTo>
                    <a:pt x="779" y="62"/>
                  </a:lnTo>
                  <a:lnTo>
                    <a:pt x="779" y="62"/>
                  </a:lnTo>
                  <a:lnTo>
                    <a:pt x="779" y="62"/>
                  </a:lnTo>
                  <a:lnTo>
                    <a:pt x="800" y="82"/>
                  </a:lnTo>
                  <a:lnTo>
                    <a:pt x="800" y="82"/>
                  </a:lnTo>
                  <a:lnTo>
                    <a:pt x="800" y="82"/>
                  </a:lnTo>
                  <a:lnTo>
                    <a:pt x="800" y="82"/>
                  </a:lnTo>
                  <a:lnTo>
                    <a:pt x="800" y="82"/>
                  </a:lnTo>
                  <a:lnTo>
                    <a:pt x="800" y="82"/>
                  </a:lnTo>
                  <a:lnTo>
                    <a:pt x="779" y="82"/>
                  </a:lnTo>
                  <a:lnTo>
                    <a:pt x="779" y="82"/>
                  </a:lnTo>
                  <a:lnTo>
                    <a:pt x="759" y="62"/>
                  </a:lnTo>
                  <a:lnTo>
                    <a:pt x="738" y="62"/>
                  </a:lnTo>
                  <a:lnTo>
                    <a:pt x="738" y="62"/>
                  </a:lnTo>
                  <a:lnTo>
                    <a:pt x="718" y="82"/>
                  </a:lnTo>
                  <a:lnTo>
                    <a:pt x="718" y="82"/>
                  </a:lnTo>
                  <a:lnTo>
                    <a:pt x="718" y="82"/>
                  </a:lnTo>
                  <a:lnTo>
                    <a:pt x="677" y="82"/>
                  </a:lnTo>
                  <a:lnTo>
                    <a:pt x="677" y="82"/>
                  </a:lnTo>
                  <a:lnTo>
                    <a:pt x="677" y="82"/>
                  </a:lnTo>
                  <a:lnTo>
                    <a:pt x="677" y="82"/>
                  </a:lnTo>
                  <a:lnTo>
                    <a:pt x="677" y="103"/>
                  </a:lnTo>
                  <a:lnTo>
                    <a:pt x="677" y="103"/>
                  </a:lnTo>
                  <a:lnTo>
                    <a:pt x="677" y="103"/>
                  </a:lnTo>
                  <a:lnTo>
                    <a:pt x="677" y="103"/>
                  </a:lnTo>
                  <a:lnTo>
                    <a:pt x="656" y="103"/>
                  </a:lnTo>
                  <a:lnTo>
                    <a:pt x="656" y="103"/>
                  </a:lnTo>
                  <a:lnTo>
                    <a:pt x="656" y="103"/>
                  </a:lnTo>
                  <a:lnTo>
                    <a:pt x="656" y="103"/>
                  </a:lnTo>
                  <a:lnTo>
                    <a:pt x="636" y="103"/>
                  </a:lnTo>
                  <a:lnTo>
                    <a:pt x="636" y="103"/>
                  </a:lnTo>
                  <a:lnTo>
                    <a:pt x="636" y="123"/>
                  </a:lnTo>
                  <a:lnTo>
                    <a:pt x="636" y="123"/>
                  </a:lnTo>
                  <a:lnTo>
                    <a:pt x="636" y="123"/>
                  </a:lnTo>
                  <a:lnTo>
                    <a:pt x="636" y="123"/>
                  </a:lnTo>
                  <a:lnTo>
                    <a:pt x="636" y="123"/>
                  </a:lnTo>
                  <a:lnTo>
                    <a:pt x="615" y="123"/>
                  </a:lnTo>
                  <a:lnTo>
                    <a:pt x="615" y="123"/>
                  </a:lnTo>
                  <a:lnTo>
                    <a:pt x="615" y="123"/>
                  </a:lnTo>
                  <a:lnTo>
                    <a:pt x="615" y="123"/>
                  </a:lnTo>
                  <a:lnTo>
                    <a:pt x="595" y="123"/>
                  </a:lnTo>
                  <a:lnTo>
                    <a:pt x="554" y="123"/>
                  </a:lnTo>
                  <a:lnTo>
                    <a:pt x="533" y="123"/>
                  </a:lnTo>
                  <a:lnTo>
                    <a:pt x="513" y="123"/>
                  </a:lnTo>
                  <a:lnTo>
                    <a:pt x="513" y="123"/>
                  </a:lnTo>
                  <a:lnTo>
                    <a:pt x="513" y="123"/>
                  </a:lnTo>
                  <a:lnTo>
                    <a:pt x="492" y="123"/>
                  </a:lnTo>
                  <a:lnTo>
                    <a:pt x="472" y="144"/>
                  </a:lnTo>
                  <a:lnTo>
                    <a:pt x="472" y="123"/>
                  </a:lnTo>
                  <a:lnTo>
                    <a:pt x="472" y="123"/>
                  </a:lnTo>
                  <a:lnTo>
                    <a:pt x="472" y="144"/>
                  </a:lnTo>
                  <a:lnTo>
                    <a:pt x="451" y="144"/>
                  </a:lnTo>
                  <a:lnTo>
                    <a:pt x="451" y="144"/>
                  </a:lnTo>
                  <a:lnTo>
                    <a:pt x="451" y="144"/>
                  </a:lnTo>
                  <a:lnTo>
                    <a:pt x="451" y="144"/>
                  </a:lnTo>
                  <a:lnTo>
                    <a:pt x="451" y="144"/>
                  </a:lnTo>
                  <a:lnTo>
                    <a:pt x="431" y="144"/>
                  </a:lnTo>
                  <a:lnTo>
                    <a:pt x="431" y="164"/>
                  </a:lnTo>
                  <a:lnTo>
                    <a:pt x="431" y="164"/>
                  </a:lnTo>
                  <a:lnTo>
                    <a:pt x="431" y="164"/>
                  </a:lnTo>
                  <a:lnTo>
                    <a:pt x="431" y="185"/>
                  </a:lnTo>
                  <a:lnTo>
                    <a:pt x="431" y="185"/>
                  </a:lnTo>
                  <a:lnTo>
                    <a:pt x="431" y="185"/>
                  </a:lnTo>
                  <a:lnTo>
                    <a:pt x="410" y="185"/>
                  </a:lnTo>
                  <a:lnTo>
                    <a:pt x="410" y="185"/>
                  </a:lnTo>
                  <a:lnTo>
                    <a:pt x="410" y="185"/>
                  </a:lnTo>
                  <a:lnTo>
                    <a:pt x="410" y="185"/>
                  </a:lnTo>
                  <a:lnTo>
                    <a:pt x="390" y="185"/>
                  </a:lnTo>
                  <a:lnTo>
                    <a:pt x="390" y="205"/>
                  </a:lnTo>
                  <a:lnTo>
                    <a:pt x="390" y="205"/>
                  </a:lnTo>
                  <a:lnTo>
                    <a:pt x="390" y="205"/>
                  </a:lnTo>
                  <a:lnTo>
                    <a:pt x="390" y="205"/>
                  </a:lnTo>
                  <a:lnTo>
                    <a:pt x="390" y="205"/>
                  </a:lnTo>
                  <a:lnTo>
                    <a:pt x="390" y="205"/>
                  </a:lnTo>
                  <a:lnTo>
                    <a:pt x="390" y="205"/>
                  </a:lnTo>
                  <a:lnTo>
                    <a:pt x="369" y="226"/>
                  </a:lnTo>
                  <a:lnTo>
                    <a:pt x="369" y="226"/>
                  </a:lnTo>
                  <a:lnTo>
                    <a:pt x="369" y="226"/>
                  </a:lnTo>
                  <a:lnTo>
                    <a:pt x="369" y="226"/>
                  </a:lnTo>
                  <a:lnTo>
                    <a:pt x="369" y="226"/>
                  </a:lnTo>
                  <a:lnTo>
                    <a:pt x="369" y="226"/>
                  </a:lnTo>
                  <a:lnTo>
                    <a:pt x="349" y="246"/>
                  </a:lnTo>
                  <a:lnTo>
                    <a:pt x="349" y="246"/>
                  </a:lnTo>
                  <a:lnTo>
                    <a:pt x="349" y="246"/>
                  </a:lnTo>
                  <a:lnTo>
                    <a:pt x="349" y="246"/>
                  </a:lnTo>
                  <a:lnTo>
                    <a:pt x="349" y="226"/>
                  </a:lnTo>
                  <a:lnTo>
                    <a:pt x="349" y="226"/>
                  </a:lnTo>
                  <a:lnTo>
                    <a:pt x="328" y="226"/>
                  </a:lnTo>
                  <a:lnTo>
                    <a:pt x="328" y="226"/>
                  </a:lnTo>
                  <a:lnTo>
                    <a:pt x="328" y="226"/>
                  </a:lnTo>
                  <a:lnTo>
                    <a:pt x="308" y="226"/>
                  </a:lnTo>
                  <a:lnTo>
                    <a:pt x="308" y="226"/>
                  </a:lnTo>
                  <a:lnTo>
                    <a:pt x="308" y="226"/>
                  </a:lnTo>
                  <a:lnTo>
                    <a:pt x="308" y="226"/>
                  </a:lnTo>
                  <a:lnTo>
                    <a:pt x="308" y="226"/>
                  </a:lnTo>
                  <a:lnTo>
                    <a:pt x="287" y="226"/>
                  </a:lnTo>
                  <a:lnTo>
                    <a:pt x="267" y="226"/>
                  </a:lnTo>
                  <a:lnTo>
                    <a:pt x="226" y="226"/>
                  </a:lnTo>
                  <a:lnTo>
                    <a:pt x="226" y="226"/>
                  </a:lnTo>
                  <a:lnTo>
                    <a:pt x="226" y="226"/>
                  </a:lnTo>
                  <a:lnTo>
                    <a:pt x="205" y="205"/>
                  </a:lnTo>
                  <a:lnTo>
                    <a:pt x="205" y="205"/>
                  </a:lnTo>
                  <a:lnTo>
                    <a:pt x="205" y="205"/>
                  </a:lnTo>
                  <a:lnTo>
                    <a:pt x="184" y="205"/>
                  </a:lnTo>
                  <a:lnTo>
                    <a:pt x="184" y="205"/>
                  </a:lnTo>
                  <a:lnTo>
                    <a:pt x="184" y="205"/>
                  </a:lnTo>
                  <a:lnTo>
                    <a:pt x="184" y="205"/>
                  </a:lnTo>
                  <a:lnTo>
                    <a:pt x="144" y="205"/>
                  </a:lnTo>
                  <a:lnTo>
                    <a:pt x="144" y="185"/>
                  </a:lnTo>
                  <a:lnTo>
                    <a:pt x="123" y="205"/>
                  </a:lnTo>
                  <a:lnTo>
                    <a:pt x="123" y="205"/>
                  </a:lnTo>
                  <a:lnTo>
                    <a:pt x="102" y="185"/>
                  </a:lnTo>
                  <a:lnTo>
                    <a:pt x="82" y="185"/>
                  </a:lnTo>
                  <a:lnTo>
                    <a:pt x="82" y="205"/>
                  </a:lnTo>
                  <a:lnTo>
                    <a:pt x="82" y="205"/>
                  </a:lnTo>
                  <a:lnTo>
                    <a:pt x="82" y="205"/>
                  </a:lnTo>
                  <a:lnTo>
                    <a:pt x="82" y="205"/>
                  </a:lnTo>
                  <a:lnTo>
                    <a:pt x="82" y="226"/>
                  </a:lnTo>
                  <a:lnTo>
                    <a:pt x="82" y="226"/>
                  </a:lnTo>
                  <a:lnTo>
                    <a:pt x="82" y="226"/>
                  </a:lnTo>
                  <a:lnTo>
                    <a:pt x="82" y="226"/>
                  </a:lnTo>
                  <a:lnTo>
                    <a:pt x="82" y="226"/>
                  </a:lnTo>
                  <a:lnTo>
                    <a:pt x="61" y="226"/>
                  </a:lnTo>
                  <a:lnTo>
                    <a:pt x="61" y="246"/>
                  </a:lnTo>
                  <a:lnTo>
                    <a:pt x="41" y="246"/>
                  </a:lnTo>
                  <a:lnTo>
                    <a:pt x="41" y="246"/>
                  </a:lnTo>
                  <a:lnTo>
                    <a:pt x="20" y="267"/>
                  </a:lnTo>
                  <a:lnTo>
                    <a:pt x="20" y="267"/>
                  </a:lnTo>
                  <a:lnTo>
                    <a:pt x="20" y="267"/>
                  </a:lnTo>
                  <a:lnTo>
                    <a:pt x="20" y="267"/>
                  </a:lnTo>
                  <a:lnTo>
                    <a:pt x="0" y="267"/>
                  </a:lnTo>
                  <a:lnTo>
                    <a:pt x="0" y="287"/>
                  </a:lnTo>
                  <a:lnTo>
                    <a:pt x="0" y="287"/>
                  </a:lnTo>
                  <a:lnTo>
                    <a:pt x="0" y="287"/>
                  </a:lnTo>
                  <a:lnTo>
                    <a:pt x="0" y="308"/>
                  </a:lnTo>
                  <a:lnTo>
                    <a:pt x="0" y="308"/>
                  </a:lnTo>
                  <a:lnTo>
                    <a:pt x="0" y="308"/>
                  </a:lnTo>
                  <a:lnTo>
                    <a:pt x="0" y="328"/>
                  </a:lnTo>
                  <a:lnTo>
                    <a:pt x="0" y="328"/>
                  </a:lnTo>
                  <a:lnTo>
                    <a:pt x="0" y="328"/>
                  </a:lnTo>
                  <a:lnTo>
                    <a:pt x="0" y="328"/>
                  </a:lnTo>
                  <a:lnTo>
                    <a:pt x="0" y="328"/>
                  </a:lnTo>
                  <a:lnTo>
                    <a:pt x="0" y="328"/>
                  </a:lnTo>
                  <a:lnTo>
                    <a:pt x="20" y="328"/>
                  </a:lnTo>
                  <a:lnTo>
                    <a:pt x="20" y="328"/>
                  </a:lnTo>
                  <a:lnTo>
                    <a:pt x="20" y="328"/>
                  </a:lnTo>
                  <a:lnTo>
                    <a:pt x="20" y="328"/>
                  </a:lnTo>
                  <a:lnTo>
                    <a:pt x="20" y="328"/>
                  </a:lnTo>
                  <a:lnTo>
                    <a:pt x="41" y="328"/>
                  </a:lnTo>
                  <a:lnTo>
                    <a:pt x="41" y="328"/>
                  </a:lnTo>
                  <a:lnTo>
                    <a:pt x="61" y="349"/>
                  </a:lnTo>
                  <a:lnTo>
                    <a:pt x="61" y="349"/>
                  </a:lnTo>
                  <a:lnTo>
                    <a:pt x="61" y="349"/>
                  </a:lnTo>
                  <a:lnTo>
                    <a:pt x="82" y="349"/>
                  </a:lnTo>
                  <a:lnTo>
                    <a:pt x="82" y="349"/>
                  </a:lnTo>
                  <a:lnTo>
                    <a:pt x="82" y="349"/>
                  </a:lnTo>
                  <a:lnTo>
                    <a:pt x="82" y="349"/>
                  </a:lnTo>
                  <a:lnTo>
                    <a:pt x="82" y="369"/>
                  </a:lnTo>
                  <a:lnTo>
                    <a:pt x="41" y="390"/>
                  </a:lnTo>
                  <a:lnTo>
                    <a:pt x="41" y="390"/>
                  </a:lnTo>
                  <a:lnTo>
                    <a:pt x="41" y="410"/>
                  </a:lnTo>
                  <a:lnTo>
                    <a:pt x="41" y="410"/>
                  </a:lnTo>
                  <a:lnTo>
                    <a:pt x="41" y="410"/>
                  </a:lnTo>
                  <a:lnTo>
                    <a:pt x="41" y="410"/>
                  </a:lnTo>
                  <a:lnTo>
                    <a:pt x="41" y="410"/>
                  </a:lnTo>
                  <a:lnTo>
                    <a:pt x="41" y="410"/>
                  </a:lnTo>
                  <a:lnTo>
                    <a:pt x="20" y="431"/>
                  </a:lnTo>
                  <a:lnTo>
                    <a:pt x="20" y="431"/>
                  </a:lnTo>
                  <a:lnTo>
                    <a:pt x="41" y="431"/>
                  </a:lnTo>
                  <a:lnTo>
                    <a:pt x="41" y="431"/>
                  </a:lnTo>
                  <a:lnTo>
                    <a:pt x="41" y="431"/>
                  </a:lnTo>
                  <a:lnTo>
                    <a:pt x="41" y="431"/>
                  </a:lnTo>
                  <a:lnTo>
                    <a:pt x="41" y="431"/>
                  </a:lnTo>
                  <a:lnTo>
                    <a:pt x="41" y="451"/>
                  </a:lnTo>
                  <a:lnTo>
                    <a:pt x="41" y="431"/>
                  </a:lnTo>
                  <a:lnTo>
                    <a:pt x="61" y="431"/>
                  </a:lnTo>
                  <a:lnTo>
                    <a:pt x="61" y="431"/>
                  </a:lnTo>
                  <a:lnTo>
                    <a:pt x="61" y="431"/>
                  </a:lnTo>
                  <a:lnTo>
                    <a:pt x="82" y="431"/>
                  </a:lnTo>
                  <a:lnTo>
                    <a:pt x="82" y="451"/>
                  </a:lnTo>
                  <a:lnTo>
                    <a:pt x="82" y="451"/>
                  </a:lnTo>
                  <a:lnTo>
                    <a:pt x="61" y="472"/>
                  </a:lnTo>
                  <a:lnTo>
                    <a:pt x="61" y="492"/>
                  </a:lnTo>
                  <a:lnTo>
                    <a:pt x="61" y="492"/>
                  </a:lnTo>
                  <a:lnTo>
                    <a:pt x="61" y="513"/>
                  </a:lnTo>
                  <a:lnTo>
                    <a:pt x="61" y="513"/>
                  </a:lnTo>
                  <a:lnTo>
                    <a:pt x="82" y="513"/>
                  </a:lnTo>
                  <a:lnTo>
                    <a:pt x="82" y="513"/>
                  </a:lnTo>
                  <a:lnTo>
                    <a:pt x="82" y="513"/>
                  </a:lnTo>
                  <a:lnTo>
                    <a:pt x="102" y="534"/>
                  </a:lnTo>
                  <a:lnTo>
                    <a:pt x="102" y="534"/>
                  </a:lnTo>
                  <a:lnTo>
                    <a:pt x="123" y="534"/>
                  </a:lnTo>
                  <a:lnTo>
                    <a:pt x="164" y="574"/>
                  </a:lnTo>
                  <a:lnTo>
                    <a:pt x="164" y="574"/>
                  </a:lnTo>
                  <a:lnTo>
                    <a:pt x="164" y="574"/>
                  </a:lnTo>
                  <a:lnTo>
                    <a:pt x="164" y="574"/>
                  </a:lnTo>
                  <a:lnTo>
                    <a:pt x="164" y="595"/>
                  </a:lnTo>
                  <a:lnTo>
                    <a:pt x="164" y="595"/>
                  </a:lnTo>
                  <a:lnTo>
                    <a:pt x="164" y="595"/>
                  </a:lnTo>
                  <a:lnTo>
                    <a:pt x="164" y="595"/>
                  </a:lnTo>
                  <a:lnTo>
                    <a:pt x="144" y="616"/>
                  </a:lnTo>
                  <a:lnTo>
                    <a:pt x="144" y="616"/>
                  </a:lnTo>
                  <a:lnTo>
                    <a:pt x="123" y="595"/>
                  </a:lnTo>
                  <a:lnTo>
                    <a:pt x="102" y="595"/>
                  </a:lnTo>
                  <a:lnTo>
                    <a:pt x="123" y="616"/>
                  </a:lnTo>
                  <a:lnTo>
                    <a:pt x="123" y="616"/>
                  </a:lnTo>
                  <a:lnTo>
                    <a:pt x="123" y="616"/>
                  </a:lnTo>
                  <a:lnTo>
                    <a:pt x="123" y="616"/>
                  </a:lnTo>
                  <a:lnTo>
                    <a:pt x="102" y="636"/>
                  </a:lnTo>
                  <a:lnTo>
                    <a:pt x="82" y="636"/>
                  </a:lnTo>
                  <a:lnTo>
                    <a:pt x="61" y="636"/>
                  </a:lnTo>
                  <a:lnTo>
                    <a:pt x="61" y="636"/>
                  </a:lnTo>
                  <a:lnTo>
                    <a:pt x="61" y="636"/>
                  </a:lnTo>
                  <a:lnTo>
                    <a:pt x="82" y="636"/>
                  </a:lnTo>
                  <a:lnTo>
                    <a:pt x="82" y="636"/>
                  </a:lnTo>
                  <a:lnTo>
                    <a:pt x="82" y="636"/>
                  </a:lnTo>
                  <a:lnTo>
                    <a:pt x="82" y="656"/>
                  </a:lnTo>
                  <a:lnTo>
                    <a:pt x="82" y="656"/>
                  </a:lnTo>
                  <a:lnTo>
                    <a:pt x="82" y="656"/>
                  </a:lnTo>
                  <a:lnTo>
                    <a:pt x="82" y="656"/>
                  </a:lnTo>
                  <a:lnTo>
                    <a:pt x="102" y="656"/>
                  </a:lnTo>
                  <a:lnTo>
                    <a:pt x="123" y="656"/>
                  </a:lnTo>
                  <a:lnTo>
                    <a:pt x="144" y="677"/>
                  </a:lnTo>
                  <a:lnTo>
                    <a:pt x="144" y="677"/>
                  </a:lnTo>
                  <a:lnTo>
                    <a:pt x="144" y="677"/>
                  </a:lnTo>
                  <a:lnTo>
                    <a:pt x="164" y="677"/>
                  </a:lnTo>
                  <a:lnTo>
                    <a:pt x="164" y="677"/>
                  </a:lnTo>
                  <a:lnTo>
                    <a:pt x="184" y="677"/>
                  </a:lnTo>
                  <a:lnTo>
                    <a:pt x="184" y="656"/>
                  </a:lnTo>
                  <a:lnTo>
                    <a:pt x="184" y="656"/>
                  </a:lnTo>
                  <a:lnTo>
                    <a:pt x="205" y="656"/>
                  </a:lnTo>
                  <a:lnTo>
                    <a:pt x="184" y="636"/>
                  </a:lnTo>
                  <a:lnTo>
                    <a:pt x="184" y="636"/>
                  </a:lnTo>
                  <a:lnTo>
                    <a:pt x="184" y="636"/>
                  </a:lnTo>
                  <a:lnTo>
                    <a:pt x="184" y="636"/>
                  </a:lnTo>
                  <a:lnTo>
                    <a:pt x="205" y="636"/>
                  </a:lnTo>
                  <a:lnTo>
                    <a:pt x="205" y="636"/>
                  </a:lnTo>
                  <a:lnTo>
                    <a:pt x="205" y="636"/>
                  </a:lnTo>
                  <a:lnTo>
                    <a:pt x="205" y="636"/>
                  </a:lnTo>
                  <a:lnTo>
                    <a:pt x="205" y="636"/>
                  </a:lnTo>
                  <a:lnTo>
                    <a:pt x="226" y="656"/>
                  </a:lnTo>
                  <a:lnTo>
                    <a:pt x="226" y="656"/>
                  </a:lnTo>
                  <a:lnTo>
                    <a:pt x="246" y="656"/>
                  </a:lnTo>
                  <a:lnTo>
                    <a:pt x="246" y="656"/>
                  </a:lnTo>
                  <a:lnTo>
                    <a:pt x="246" y="656"/>
                  </a:lnTo>
                  <a:lnTo>
                    <a:pt x="246" y="656"/>
                  </a:lnTo>
                  <a:lnTo>
                    <a:pt x="267" y="636"/>
                  </a:lnTo>
                  <a:lnTo>
                    <a:pt x="267" y="636"/>
                  </a:lnTo>
                  <a:lnTo>
                    <a:pt x="287" y="636"/>
                  </a:lnTo>
                  <a:lnTo>
                    <a:pt x="287" y="656"/>
                  </a:lnTo>
                  <a:lnTo>
                    <a:pt x="308" y="656"/>
                  </a:lnTo>
                  <a:lnTo>
                    <a:pt x="328" y="656"/>
                  </a:lnTo>
                  <a:lnTo>
                    <a:pt x="328" y="636"/>
                  </a:lnTo>
                  <a:lnTo>
                    <a:pt x="328" y="636"/>
                  </a:lnTo>
                  <a:lnTo>
                    <a:pt x="349" y="616"/>
                  </a:lnTo>
                  <a:lnTo>
                    <a:pt x="349" y="616"/>
                  </a:lnTo>
                  <a:lnTo>
                    <a:pt x="349" y="616"/>
                  </a:lnTo>
                  <a:lnTo>
                    <a:pt x="349" y="595"/>
                  </a:lnTo>
                  <a:lnTo>
                    <a:pt x="349" y="595"/>
                  </a:lnTo>
                  <a:lnTo>
                    <a:pt x="349" y="595"/>
                  </a:lnTo>
                  <a:lnTo>
                    <a:pt x="349" y="595"/>
                  </a:lnTo>
                  <a:lnTo>
                    <a:pt x="369" y="574"/>
                  </a:lnTo>
                  <a:lnTo>
                    <a:pt x="369" y="574"/>
                  </a:lnTo>
                  <a:lnTo>
                    <a:pt x="369" y="574"/>
                  </a:lnTo>
                  <a:lnTo>
                    <a:pt x="369" y="554"/>
                  </a:lnTo>
                  <a:lnTo>
                    <a:pt x="369" y="554"/>
                  </a:lnTo>
                  <a:lnTo>
                    <a:pt x="369" y="554"/>
                  </a:lnTo>
                  <a:lnTo>
                    <a:pt x="390" y="554"/>
                  </a:lnTo>
                  <a:lnTo>
                    <a:pt x="390" y="574"/>
                  </a:lnTo>
                  <a:lnTo>
                    <a:pt x="390" y="574"/>
                  </a:lnTo>
                  <a:lnTo>
                    <a:pt x="390" y="574"/>
                  </a:lnTo>
                  <a:lnTo>
                    <a:pt x="390" y="595"/>
                  </a:lnTo>
                  <a:lnTo>
                    <a:pt x="390" y="595"/>
                  </a:lnTo>
                  <a:lnTo>
                    <a:pt x="410" y="595"/>
                  </a:lnTo>
                  <a:lnTo>
                    <a:pt x="410" y="595"/>
                  </a:lnTo>
                  <a:lnTo>
                    <a:pt x="410" y="595"/>
                  </a:lnTo>
                  <a:lnTo>
                    <a:pt x="410" y="595"/>
                  </a:lnTo>
                  <a:lnTo>
                    <a:pt x="410" y="595"/>
                  </a:lnTo>
                  <a:lnTo>
                    <a:pt x="410" y="616"/>
                  </a:lnTo>
                  <a:lnTo>
                    <a:pt x="410" y="616"/>
                  </a:lnTo>
                  <a:lnTo>
                    <a:pt x="410" y="616"/>
                  </a:lnTo>
                  <a:lnTo>
                    <a:pt x="410" y="616"/>
                  </a:lnTo>
                  <a:lnTo>
                    <a:pt x="451" y="636"/>
                  </a:lnTo>
                  <a:lnTo>
                    <a:pt x="451" y="636"/>
                  </a:lnTo>
                  <a:lnTo>
                    <a:pt x="451" y="636"/>
                  </a:lnTo>
                  <a:lnTo>
                    <a:pt x="451" y="636"/>
                  </a:lnTo>
                  <a:lnTo>
                    <a:pt x="451" y="656"/>
                  </a:lnTo>
                  <a:lnTo>
                    <a:pt x="472" y="656"/>
                  </a:lnTo>
                  <a:lnTo>
                    <a:pt x="472" y="636"/>
                  </a:lnTo>
                  <a:lnTo>
                    <a:pt x="492" y="636"/>
                  </a:lnTo>
                  <a:lnTo>
                    <a:pt x="492" y="616"/>
                  </a:lnTo>
                  <a:lnTo>
                    <a:pt x="492" y="616"/>
                  </a:lnTo>
                  <a:lnTo>
                    <a:pt x="492" y="636"/>
                  </a:lnTo>
                  <a:lnTo>
                    <a:pt x="492" y="636"/>
                  </a:lnTo>
                  <a:lnTo>
                    <a:pt x="513" y="636"/>
                  </a:lnTo>
                  <a:lnTo>
                    <a:pt x="513" y="636"/>
                  </a:lnTo>
                  <a:lnTo>
                    <a:pt x="513" y="636"/>
                  </a:lnTo>
                  <a:lnTo>
                    <a:pt x="513" y="636"/>
                  </a:lnTo>
                  <a:lnTo>
                    <a:pt x="533" y="636"/>
                  </a:lnTo>
                  <a:lnTo>
                    <a:pt x="533" y="636"/>
                  </a:lnTo>
                  <a:lnTo>
                    <a:pt x="554" y="656"/>
                  </a:lnTo>
                  <a:lnTo>
                    <a:pt x="574" y="656"/>
                  </a:lnTo>
                  <a:lnTo>
                    <a:pt x="595" y="656"/>
                  </a:lnTo>
                  <a:lnTo>
                    <a:pt x="595" y="636"/>
                  </a:lnTo>
                  <a:lnTo>
                    <a:pt x="615" y="636"/>
                  </a:lnTo>
                  <a:lnTo>
                    <a:pt x="615" y="636"/>
                  </a:lnTo>
                  <a:lnTo>
                    <a:pt x="615" y="636"/>
                  </a:lnTo>
                  <a:lnTo>
                    <a:pt x="615" y="636"/>
                  </a:lnTo>
                  <a:lnTo>
                    <a:pt x="636" y="636"/>
                  </a:lnTo>
                  <a:lnTo>
                    <a:pt x="615" y="616"/>
                  </a:lnTo>
                  <a:lnTo>
                    <a:pt x="595" y="616"/>
                  </a:lnTo>
                  <a:lnTo>
                    <a:pt x="595" y="595"/>
                  </a:lnTo>
                  <a:lnTo>
                    <a:pt x="595" y="595"/>
                  </a:lnTo>
                  <a:lnTo>
                    <a:pt x="595" y="595"/>
                  </a:lnTo>
                  <a:lnTo>
                    <a:pt x="595" y="595"/>
                  </a:lnTo>
                  <a:lnTo>
                    <a:pt x="595" y="574"/>
                  </a:lnTo>
                  <a:lnTo>
                    <a:pt x="595" y="574"/>
                  </a:lnTo>
                  <a:lnTo>
                    <a:pt x="595" y="574"/>
                  </a:lnTo>
                  <a:lnTo>
                    <a:pt x="595" y="574"/>
                  </a:lnTo>
                  <a:lnTo>
                    <a:pt x="595" y="574"/>
                  </a:lnTo>
                  <a:lnTo>
                    <a:pt x="595" y="574"/>
                  </a:lnTo>
                  <a:lnTo>
                    <a:pt x="615" y="554"/>
                  </a:lnTo>
                  <a:lnTo>
                    <a:pt x="615" y="554"/>
                  </a:lnTo>
                  <a:lnTo>
                    <a:pt x="615" y="554"/>
                  </a:lnTo>
                  <a:lnTo>
                    <a:pt x="636" y="554"/>
                  </a:lnTo>
                  <a:lnTo>
                    <a:pt x="615" y="554"/>
                  </a:lnTo>
                  <a:lnTo>
                    <a:pt x="615" y="554"/>
                  </a:lnTo>
                  <a:lnTo>
                    <a:pt x="615" y="554"/>
                  </a:lnTo>
                  <a:lnTo>
                    <a:pt x="615" y="534"/>
                  </a:lnTo>
                  <a:lnTo>
                    <a:pt x="615" y="534"/>
                  </a:lnTo>
                  <a:lnTo>
                    <a:pt x="615" y="534"/>
                  </a:lnTo>
                  <a:lnTo>
                    <a:pt x="615" y="534"/>
                  </a:lnTo>
                  <a:lnTo>
                    <a:pt x="615" y="554"/>
                  </a:lnTo>
                  <a:lnTo>
                    <a:pt x="595" y="554"/>
                  </a:lnTo>
                  <a:lnTo>
                    <a:pt x="595" y="554"/>
                  </a:lnTo>
                  <a:lnTo>
                    <a:pt x="595" y="554"/>
                  </a:lnTo>
                  <a:lnTo>
                    <a:pt x="595" y="534"/>
                  </a:lnTo>
                  <a:lnTo>
                    <a:pt x="595" y="534"/>
                  </a:lnTo>
                  <a:lnTo>
                    <a:pt x="595" y="534"/>
                  </a:lnTo>
                  <a:lnTo>
                    <a:pt x="595" y="534"/>
                  </a:lnTo>
                  <a:lnTo>
                    <a:pt x="595" y="534"/>
                  </a:lnTo>
                  <a:lnTo>
                    <a:pt x="595" y="534"/>
                  </a:lnTo>
                  <a:lnTo>
                    <a:pt x="595" y="534"/>
                  </a:lnTo>
                  <a:lnTo>
                    <a:pt x="595" y="534"/>
                  </a:lnTo>
                  <a:lnTo>
                    <a:pt x="595" y="513"/>
                  </a:lnTo>
                  <a:lnTo>
                    <a:pt x="595" y="513"/>
                  </a:lnTo>
                  <a:lnTo>
                    <a:pt x="615" y="513"/>
                  </a:lnTo>
                  <a:lnTo>
                    <a:pt x="636" y="492"/>
                  </a:lnTo>
                  <a:lnTo>
                    <a:pt x="636" y="492"/>
                  </a:lnTo>
                  <a:lnTo>
                    <a:pt x="636" y="492"/>
                  </a:lnTo>
                  <a:lnTo>
                    <a:pt x="636" y="492"/>
                  </a:lnTo>
                  <a:lnTo>
                    <a:pt x="636" y="492"/>
                  </a:lnTo>
                  <a:lnTo>
                    <a:pt x="636" y="492"/>
                  </a:lnTo>
                  <a:lnTo>
                    <a:pt x="636" y="472"/>
                  </a:lnTo>
                  <a:lnTo>
                    <a:pt x="656" y="472"/>
                  </a:lnTo>
                  <a:lnTo>
                    <a:pt x="656" y="472"/>
                  </a:lnTo>
                  <a:lnTo>
                    <a:pt x="656" y="492"/>
                  </a:lnTo>
                  <a:lnTo>
                    <a:pt x="656" y="472"/>
                  </a:lnTo>
                  <a:lnTo>
                    <a:pt x="656" y="472"/>
                  </a:lnTo>
                  <a:lnTo>
                    <a:pt x="677" y="472"/>
                  </a:lnTo>
                  <a:lnTo>
                    <a:pt x="677" y="472"/>
                  </a:lnTo>
                  <a:lnTo>
                    <a:pt x="697" y="472"/>
                  </a:lnTo>
                  <a:lnTo>
                    <a:pt x="697" y="472"/>
                  </a:lnTo>
                  <a:lnTo>
                    <a:pt x="697" y="472"/>
                  </a:lnTo>
                  <a:lnTo>
                    <a:pt x="718" y="472"/>
                  </a:lnTo>
                  <a:lnTo>
                    <a:pt x="718" y="472"/>
                  </a:lnTo>
                  <a:lnTo>
                    <a:pt x="718" y="451"/>
                  </a:lnTo>
                  <a:lnTo>
                    <a:pt x="718" y="451"/>
                  </a:lnTo>
                  <a:lnTo>
                    <a:pt x="718" y="451"/>
                  </a:lnTo>
                  <a:lnTo>
                    <a:pt x="718" y="431"/>
                  </a:lnTo>
                  <a:lnTo>
                    <a:pt x="718" y="431"/>
                  </a:lnTo>
                  <a:lnTo>
                    <a:pt x="718" y="431"/>
                  </a:lnTo>
                  <a:lnTo>
                    <a:pt x="718" y="431"/>
                  </a:lnTo>
                  <a:lnTo>
                    <a:pt x="718" y="410"/>
                  </a:lnTo>
                  <a:lnTo>
                    <a:pt x="718" y="390"/>
                  </a:lnTo>
                  <a:lnTo>
                    <a:pt x="718" y="390"/>
                  </a:lnTo>
                  <a:lnTo>
                    <a:pt x="718" y="390"/>
                  </a:lnTo>
                  <a:lnTo>
                    <a:pt x="718" y="390"/>
                  </a:lnTo>
                  <a:lnTo>
                    <a:pt x="718" y="369"/>
                  </a:lnTo>
                  <a:lnTo>
                    <a:pt x="718" y="369"/>
                  </a:lnTo>
                  <a:lnTo>
                    <a:pt x="718" y="369"/>
                  </a:lnTo>
                  <a:lnTo>
                    <a:pt x="697" y="369"/>
                  </a:lnTo>
                  <a:lnTo>
                    <a:pt x="697" y="369"/>
                  </a:lnTo>
                  <a:lnTo>
                    <a:pt x="697" y="369"/>
                  </a:lnTo>
                  <a:lnTo>
                    <a:pt x="697" y="369"/>
                  </a:lnTo>
                  <a:lnTo>
                    <a:pt x="677" y="349"/>
                  </a:lnTo>
                  <a:lnTo>
                    <a:pt x="677" y="349"/>
                  </a:lnTo>
                  <a:lnTo>
                    <a:pt x="677" y="328"/>
                  </a:lnTo>
                  <a:lnTo>
                    <a:pt x="677" y="328"/>
                  </a:lnTo>
                  <a:lnTo>
                    <a:pt x="697" y="308"/>
                  </a:lnTo>
                  <a:lnTo>
                    <a:pt x="697" y="308"/>
                  </a:lnTo>
                  <a:lnTo>
                    <a:pt x="697" y="308"/>
                  </a:lnTo>
                  <a:lnTo>
                    <a:pt x="697" y="308"/>
                  </a:lnTo>
                  <a:lnTo>
                    <a:pt x="697" y="308"/>
                  </a:lnTo>
                  <a:lnTo>
                    <a:pt x="718" y="308"/>
                  </a:lnTo>
                  <a:lnTo>
                    <a:pt x="738" y="287"/>
                  </a:lnTo>
                  <a:lnTo>
                    <a:pt x="738" y="287"/>
                  </a:lnTo>
                  <a:lnTo>
                    <a:pt x="738" y="287"/>
                  </a:lnTo>
                  <a:lnTo>
                    <a:pt x="738" y="287"/>
                  </a:lnTo>
                  <a:lnTo>
                    <a:pt x="738" y="287"/>
                  </a:lnTo>
                  <a:lnTo>
                    <a:pt x="759" y="287"/>
                  </a:lnTo>
                  <a:lnTo>
                    <a:pt x="759" y="267"/>
                  </a:lnTo>
                  <a:lnTo>
                    <a:pt x="759" y="267"/>
                  </a:lnTo>
                  <a:lnTo>
                    <a:pt x="759" y="267"/>
                  </a:lnTo>
                  <a:lnTo>
                    <a:pt x="779" y="267"/>
                  </a:lnTo>
                  <a:lnTo>
                    <a:pt x="779" y="267"/>
                  </a:lnTo>
                  <a:lnTo>
                    <a:pt x="800" y="267"/>
                  </a:lnTo>
                  <a:lnTo>
                    <a:pt x="800" y="267"/>
                  </a:lnTo>
                  <a:lnTo>
                    <a:pt x="800" y="267"/>
                  </a:lnTo>
                  <a:lnTo>
                    <a:pt x="800" y="246"/>
                  </a:lnTo>
                  <a:lnTo>
                    <a:pt x="821" y="246"/>
                  </a:lnTo>
                  <a:lnTo>
                    <a:pt x="821" y="246"/>
                  </a:lnTo>
                  <a:lnTo>
                    <a:pt x="821" y="246"/>
                  </a:lnTo>
                  <a:lnTo>
                    <a:pt x="821" y="246"/>
                  </a:lnTo>
                  <a:lnTo>
                    <a:pt x="821" y="226"/>
                  </a:lnTo>
                  <a:lnTo>
                    <a:pt x="821" y="226"/>
                  </a:lnTo>
                  <a:lnTo>
                    <a:pt x="821" y="226"/>
                  </a:lnTo>
                  <a:lnTo>
                    <a:pt x="821" y="226"/>
                  </a:lnTo>
                  <a:lnTo>
                    <a:pt x="821" y="226"/>
                  </a:lnTo>
                  <a:lnTo>
                    <a:pt x="841" y="226"/>
                  </a:lnTo>
                  <a:lnTo>
                    <a:pt x="841" y="226"/>
                  </a:lnTo>
                  <a:lnTo>
                    <a:pt x="841" y="205"/>
                  </a:lnTo>
                  <a:lnTo>
                    <a:pt x="841" y="205"/>
                  </a:lnTo>
                  <a:lnTo>
                    <a:pt x="841" y="205"/>
                  </a:lnTo>
                  <a:lnTo>
                    <a:pt x="841" y="205"/>
                  </a:lnTo>
                  <a:lnTo>
                    <a:pt x="861" y="226"/>
                  </a:lnTo>
                  <a:lnTo>
                    <a:pt x="861" y="226"/>
                  </a:lnTo>
                  <a:lnTo>
                    <a:pt x="861" y="226"/>
                  </a:lnTo>
                  <a:lnTo>
                    <a:pt x="861" y="226"/>
                  </a:lnTo>
                  <a:lnTo>
                    <a:pt x="882" y="226"/>
                  </a:lnTo>
                  <a:lnTo>
                    <a:pt x="882" y="226"/>
                  </a:lnTo>
                  <a:lnTo>
                    <a:pt x="882" y="226"/>
                  </a:lnTo>
                  <a:lnTo>
                    <a:pt x="882" y="226"/>
                  </a:lnTo>
                  <a:lnTo>
                    <a:pt x="882" y="205"/>
                  </a:lnTo>
                  <a:lnTo>
                    <a:pt x="882" y="205"/>
                  </a:lnTo>
                  <a:lnTo>
                    <a:pt x="882" y="205"/>
                  </a:lnTo>
                  <a:lnTo>
                    <a:pt x="882" y="205"/>
                  </a:lnTo>
                  <a:lnTo>
                    <a:pt x="882" y="205"/>
                  </a:lnTo>
                  <a:lnTo>
                    <a:pt x="882" y="185"/>
                  </a:lnTo>
                  <a:lnTo>
                    <a:pt x="882" y="185"/>
                  </a:lnTo>
                  <a:lnTo>
                    <a:pt x="861" y="185"/>
                  </a:lnTo>
                  <a:lnTo>
                    <a:pt x="861" y="164"/>
                  </a:lnTo>
                  <a:lnTo>
                    <a:pt x="861" y="164"/>
                  </a:lnTo>
                  <a:lnTo>
                    <a:pt x="861" y="164"/>
                  </a:lnTo>
                  <a:lnTo>
                    <a:pt x="882" y="164"/>
                  </a:lnTo>
                  <a:lnTo>
                    <a:pt x="882" y="164"/>
                  </a:lnTo>
                  <a:lnTo>
                    <a:pt x="882" y="144"/>
                  </a:lnTo>
                  <a:lnTo>
                    <a:pt x="882" y="144"/>
                  </a:lnTo>
                  <a:lnTo>
                    <a:pt x="903" y="144"/>
                  </a:lnTo>
                  <a:lnTo>
                    <a:pt x="903" y="144"/>
                  </a:lnTo>
                  <a:lnTo>
                    <a:pt x="903" y="144"/>
                  </a:lnTo>
                  <a:lnTo>
                    <a:pt x="903" y="144"/>
                  </a:lnTo>
                  <a:lnTo>
                    <a:pt x="903" y="144"/>
                  </a:lnTo>
                  <a:lnTo>
                    <a:pt x="903" y="144"/>
                  </a:lnTo>
                  <a:lnTo>
                    <a:pt x="903" y="144"/>
                  </a:lnTo>
                  <a:lnTo>
                    <a:pt x="903" y="144"/>
                  </a:lnTo>
                  <a:lnTo>
                    <a:pt x="923" y="144"/>
                  </a:lnTo>
                  <a:lnTo>
                    <a:pt x="923" y="144"/>
                  </a:lnTo>
                  <a:lnTo>
                    <a:pt x="923" y="144"/>
                  </a:lnTo>
                  <a:lnTo>
                    <a:pt x="923" y="144"/>
                  </a:lnTo>
                  <a:lnTo>
                    <a:pt x="923" y="144"/>
                  </a:lnTo>
                  <a:lnTo>
                    <a:pt x="943" y="144"/>
                  </a:lnTo>
                  <a:lnTo>
                    <a:pt x="943" y="144"/>
                  </a:lnTo>
                  <a:lnTo>
                    <a:pt x="943" y="144"/>
                  </a:lnTo>
                  <a:lnTo>
                    <a:pt x="943" y="144"/>
                  </a:lnTo>
                  <a:lnTo>
                    <a:pt x="964" y="164"/>
                  </a:lnTo>
                  <a:lnTo>
                    <a:pt x="943" y="144"/>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6" name="Freeform 34"/>
            <p:cNvSpPr>
              <a:spLocks noChangeArrowheads="1"/>
            </p:cNvSpPr>
            <p:nvPr/>
          </p:nvSpPr>
          <p:spPr bwMode="auto">
            <a:xfrm>
              <a:off x="5510180" y="3888410"/>
              <a:ext cx="649823" cy="442341"/>
            </a:xfrm>
            <a:custGeom>
              <a:avLst/>
              <a:gdLst/>
              <a:ahLst/>
              <a:cxnLst>
                <a:cxn ang="0">
                  <a:pos x="1927" y="164"/>
                </a:cxn>
                <a:cxn ang="0">
                  <a:pos x="1845" y="103"/>
                </a:cxn>
                <a:cxn ang="0">
                  <a:pos x="1805" y="82"/>
                </a:cxn>
                <a:cxn ang="0">
                  <a:pos x="1743" y="42"/>
                </a:cxn>
                <a:cxn ang="0">
                  <a:pos x="1620" y="82"/>
                </a:cxn>
                <a:cxn ang="0">
                  <a:pos x="1538" y="0"/>
                </a:cxn>
                <a:cxn ang="0">
                  <a:pos x="1435" y="42"/>
                </a:cxn>
                <a:cxn ang="0">
                  <a:pos x="1251" y="42"/>
                </a:cxn>
                <a:cxn ang="0">
                  <a:pos x="1230" y="144"/>
                </a:cxn>
                <a:cxn ang="0">
                  <a:pos x="1148" y="185"/>
                </a:cxn>
                <a:cxn ang="0">
                  <a:pos x="1066" y="246"/>
                </a:cxn>
                <a:cxn ang="0">
                  <a:pos x="1005" y="206"/>
                </a:cxn>
                <a:cxn ang="0">
                  <a:pos x="963" y="288"/>
                </a:cxn>
                <a:cxn ang="0">
                  <a:pos x="758" y="350"/>
                </a:cxn>
                <a:cxn ang="0">
                  <a:pos x="758" y="432"/>
                </a:cxn>
                <a:cxn ang="0">
                  <a:pos x="450" y="472"/>
                </a:cxn>
                <a:cxn ang="0">
                  <a:pos x="389" y="432"/>
                </a:cxn>
                <a:cxn ang="0">
                  <a:pos x="266" y="411"/>
                </a:cxn>
                <a:cxn ang="0">
                  <a:pos x="246" y="452"/>
                </a:cxn>
                <a:cxn ang="0">
                  <a:pos x="204" y="534"/>
                </a:cxn>
                <a:cxn ang="0">
                  <a:pos x="122" y="493"/>
                </a:cxn>
                <a:cxn ang="0">
                  <a:pos x="61" y="534"/>
                </a:cxn>
                <a:cxn ang="0">
                  <a:pos x="164" y="596"/>
                </a:cxn>
                <a:cxn ang="0">
                  <a:pos x="82" y="678"/>
                </a:cxn>
                <a:cxn ang="0">
                  <a:pos x="82" y="739"/>
                </a:cxn>
                <a:cxn ang="0">
                  <a:pos x="102" y="780"/>
                </a:cxn>
                <a:cxn ang="0">
                  <a:pos x="102" y="842"/>
                </a:cxn>
                <a:cxn ang="0">
                  <a:pos x="40" y="842"/>
                </a:cxn>
                <a:cxn ang="0">
                  <a:pos x="0" y="903"/>
                </a:cxn>
                <a:cxn ang="0">
                  <a:pos x="61" y="924"/>
                </a:cxn>
                <a:cxn ang="0">
                  <a:pos x="82" y="985"/>
                </a:cxn>
                <a:cxn ang="0">
                  <a:pos x="122" y="1047"/>
                </a:cxn>
                <a:cxn ang="0">
                  <a:pos x="204" y="1088"/>
                </a:cxn>
                <a:cxn ang="0">
                  <a:pos x="246" y="1108"/>
                </a:cxn>
                <a:cxn ang="0">
                  <a:pos x="307" y="1190"/>
                </a:cxn>
                <a:cxn ang="0">
                  <a:pos x="389" y="1272"/>
                </a:cxn>
                <a:cxn ang="0">
                  <a:pos x="410" y="1272"/>
                </a:cxn>
                <a:cxn ang="0">
                  <a:pos x="512" y="1313"/>
                </a:cxn>
                <a:cxn ang="0">
                  <a:pos x="615" y="1334"/>
                </a:cxn>
                <a:cxn ang="0">
                  <a:pos x="738" y="1334"/>
                </a:cxn>
                <a:cxn ang="0">
                  <a:pos x="800" y="1293"/>
                </a:cxn>
                <a:cxn ang="0">
                  <a:pos x="861" y="1272"/>
                </a:cxn>
                <a:cxn ang="0">
                  <a:pos x="902" y="1252"/>
                </a:cxn>
                <a:cxn ang="0">
                  <a:pos x="984" y="1231"/>
                </a:cxn>
                <a:cxn ang="0">
                  <a:pos x="1045" y="1170"/>
                </a:cxn>
                <a:cxn ang="0">
                  <a:pos x="1087" y="1129"/>
                </a:cxn>
                <a:cxn ang="0">
                  <a:pos x="1251" y="1108"/>
                </a:cxn>
                <a:cxn ang="0">
                  <a:pos x="1394" y="1108"/>
                </a:cxn>
                <a:cxn ang="0">
                  <a:pos x="1435" y="1088"/>
                </a:cxn>
                <a:cxn ang="0">
                  <a:pos x="1476" y="1047"/>
                </a:cxn>
                <a:cxn ang="0">
                  <a:pos x="1559" y="1026"/>
                </a:cxn>
                <a:cxn ang="0">
                  <a:pos x="1599" y="903"/>
                </a:cxn>
                <a:cxn ang="0">
                  <a:pos x="1641" y="821"/>
                </a:cxn>
                <a:cxn ang="0">
                  <a:pos x="1661" y="760"/>
                </a:cxn>
                <a:cxn ang="0">
                  <a:pos x="1681" y="678"/>
                </a:cxn>
                <a:cxn ang="0">
                  <a:pos x="1723" y="596"/>
                </a:cxn>
                <a:cxn ang="0">
                  <a:pos x="1763" y="493"/>
                </a:cxn>
                <a:cxn ang="0">
                  <a:pos x="1805" y="390"/>
                </a:cxn>
                <a:cxn ang="0">
                  <a:pos x="1866" y="329"/>
                </a:cxn>
                <a:cxn ang="0">
                  <a:pos x="1969" y="288"/>
                </a:cxn>
              </a:cxnLst>
              <a:rect l="0" t="0" r="r" b="b"/>
              <a:pathLst>
                <a:path w="1990" h="1355">
                  <a:moveTo>
                    <a:pt x="1969" y="226"/>
                  </a:moveTo>
                  <a:lnTo>
                    <a:pt x="1969" y="206"/>
                  </a:lnTo>
                  <a:lnTo>
                    <a:pt x="1969" y="206"/>
                  </a:lnTo>
                  <a:lnTo>
                    <a:pt x="1969" y="206"/>
                  </a:lnTo>
                  <a:lnTo>
                    <a:pt x="1989" y="185"/>
                  </a:lnTo>
                  <a:lnTo>
                    <a:pt x="1989" y="185"/>
                  </a:lnTo>
                  <a:lnTo>
                    <a:pt x="1969" y="185"/>
                  </a:lnTo>
                  <a:lnTo>
                    <a:pt x="1969" y="185"/>
                  </a:lnTo>
                  <a:lnTo>
                    <a:pt x="1969" y="164"/>
                  </a:lnTo>
                  <a:lnTo>
                    <a:pt x="1969" y="164"/>
                  </a:lnTo>
                  <a:lnTo>
                    <a:pt x="1948" y="164"/>
                  </a:lnTo>
                  <a:lnTo>
                    <a:pt x="1948" y="164"/>
                  </a:lnTo>
                  <a:lnTo>
                    <a:pt x="1948" y="164"/>
                  </a:lnTo>
                  <a:lnTo>
                    <a:pt x="1927" y="164"/>
                  </a:lnTo>
                  <a:lnTo>
                    <a:pt x="1927" y="164"/>
                  </a:lnTo>
                  <a:lnTo>
                    <a:pt x="1927" y="164"/>
                  </a:lnTo>
                  <a:lnTo>
                    <a:pt x="1907" y="164"/>
                  </a:lnTo>
                  <a:lnTo>
                    <a:pt x="1907" y="164"/>
                  </a:lnTo>
                  <a:lnTo>
                    <a:pt x="1907" y="164"/>
                  </a:lnTo>
                  <a:lnTo>
                    <a:pt x="1907" y="164"/>
                  </a:lnTo>
                  <a:lnTo>
                    <a:pt x="1887" y="164"/>
                  </a:lnTo>
                  <a:lnTo>
                    <a:pt x="1887" y="144"/>
                  </a:lnTo>
                  <a:lnTo>
                    <a:pt x="1887" y="144"/>
                  </a:lnTo>
                  <a:lnTo>
                    <a:pt x="1845" y="103"/>
                  </a:lnTo>
                  <a:lnTo>
                    <a:pt x="1845" y="103"/>
                  </a:lnTo>
                  <a:lnTo>
                    <a:pt x="1845" y="103"/>
                  </a:lnTo>
                  <a:lnTo>
                    <a:pt x="1845" y="103"/>
                  </a:lnTo>
                  <a:lnTo>
                    <a:pt x="1845" y="103"/>
                  </a:lnTo>
                  <a:lnTo>
                    <a:pt x="1845" y="124"/>
                  </a:lnTo>
                  <a:lnTo>
                    <a:pt x="1845" y="124"/>
                  </a:lnTo>
                  <a:lnTo>
                    <a:pt x="1825" y="103"/>
                  </a:lnTo>
                  <a:lnTo>
                    <a:pt x="1825" y="103"/>
                  </a:lnTo>
                  <a:lnTo>
                    <a:pt x="1825" y="103"/>
                  </a:lnTo>
                  <a:lnTo>
                    <a:pt x="1825" y="103"/>
                  </a:lnTo>
                  <a:lnTo>
                    <a:pt x="1825" y="124"/>
                  </a:lnTo>
                  <a:lnTo>
                    <a:pt x="1825" y="124"/>
                  </a:lnTo>
                  <a:lnTo>
                    <a:pt x="1825" y="124"/>
                  </a:lnTo>
                  <a:lnTo>
                    <a:pt x="1825" y="124"/>
                  </a:lnTo>
                  <a:lnTo>
                    <a:pt x="1805" y="103"/>
                  </a:lnTo>
                  <a:lnTo>
                    <a:pt x="1805" y="82"/>
                  </a:lnTo>
                  <a:lnTo>
                    <a:pt x="1805" y="82"/>
                  </a:lnTo>
                  <a:lnTo>
                    <a:pt x="1805" y="82"/>
                  </a:lnTo>
                  <a:lnTo>
                    <a:pt x="1805" y="62"/>
                  </a:lnTo>
                  <a:lnTo>
                    <a:pt x="1784" y="62"/>
                  </a:lnTo>
                  <a:lnTo>
                    <a:pt x="1784" y="62"/>
                  </a:lnTo>
                  <a:lnTo>
                    <a:pt x="1784" y="62"/>
                  </a:lnTo>
                  <a:lnTo>
                    <a:pt x="1784" y="62"/>
                  </a:lnTo>
                  <a:lnTo>
                    <a:pt x="1784" y="42"/>
                  </a:lnTo>
                  <a:lnTo>
                    <a:pt x="1763" y="42"/>
                  </a:lnTo>
                  <a:lnTo>
                    <a:pt x="1763" y="42"/>
                  </a:lnTo>
                  <a:lnTo>
                    <a:pt x="1743" y="42"/>
                  </a:lnTo>
                  <a:lnTo>
                    <a:pt x="1743" y="42"/>
                  </a:lnTo>
                  <a:lnTo>
                    <a:pt x="1743" y="42"/>
                  </a:lnTo>
                  <a:lnTo>
                    <a:pt x="1743" y="42"/>
                  </a:lnTo>
                  <a:lnTo>
                    <a:pt x="1743" y="42"/>
                  </a:lnTo>
                  <a:lnTo>
                    <a:pt x="1743" y="42"/>
                  </a:lnTo>
                  <a:lnTo>
                    <a:pt x="1743" y="62"/>
                  </a:lnTo>
                  <a:lnTo>
                    <a:pt x="1743" y="62"/>
                  </a:lnTo>
                  <a:lnTo>
                    <a:pt x="1723" y="62"/>
                  </a:lnTo>
                  <a:lnTo>
                    <a:pt x="1702" y="62"/>
                  </a:lnTo>
                  <a:lnTo>
                    <a:pt x="1702" y="62"/>
                  </a:lnTo>
                  <a:lnTo>
                    <a:pt x="1702" y="62"/>
                  </a:lnTo>
                  <a:lnTo>
                    <a:pt x="1681" y="82"/>
                  </a:lnTo>
                  <a:lnTo>
                    <a:pt x="1681" y="82"/>
                  </a:lnTo>
                  <a:lnTo>
                    <a:pt x="1681" y="82"/>
                  </a:lnTo>
                  <a:lnTo>
                    <a:pt x="1661" y="82"/>
                  </a:lnTo>
                  <a:lnTo>
                    <a:pt x="1641" y="103"/>
                  </a:lnTo>
                  <a:lnTo>
                    <a:pt x="1641" y="103"/>
                  </a:lnTo>
                  <a:lnTo>
                    <a:pt x="1620" y="103"/>
                  </a:lnTo>
                  <a:lnTo>
                    <a:pt x="1620" y="82"/>
                  </a:lnTo>
                  <a:lnTo>
                    <a:pt x="1599" y="82"/>
                  </a:lnTo>
                  <a:lnTo>
                    <a:pt x="1599" y="62"/>
                  </a:lnTo>
                  <a:lnTo>
                    <a:pt x="1579" y="62"/>
                  </a:lnTo>
                  <a:lnTo>
                    <a:pt x="1579" y="42"/>
                  </a:lnTo>
                  <a:lnTo>
                    <a:pt x="1579" y="21"/>
                  </a:lnTo>
                  <a:lnTo>
                    <a:pt x="1579" y="21"/>
                  </a:lnTo>
                  <a:lnTo>
                    <a:pt x="1559" y="42"/>
                  </a:lnTo>
                  <a:lnTo>
                    <a:pt x="1559" y="21"/>
                  </a:lnTo>
                  <a:lnTo>
                    <a:pt x="1559" y="21"/>
                  </a:lnTo>
                  <a:lnTo>
                    <a:pt x="1559" y="21"/>
                  </a:lnTo>
                  <a:lnTo>
                    <a:pt x="1538" y="21"/>
                  </a:lnTo>
                  <a:lnTo>
                    <a:pt x="1538" y="21"/>
                  </a:lnTo>
                  <a:lnTo>
                    <a:pt x="1538" y="21"/>
                  </a:lnTo>
                  <a:lnTo>
                    <a:pt x="1538" y="0"/>
                  </a:lnTo>
                  <a:lnTo>
                    <a:pt x="1517" y="0"/>
                  </a:lnTo>
                  <a:lnTo>
                    <a:pt x="1517" y="21"/>
                  </a:lnTo>
                  <a:lnTo>
                    <a:pt x="1497" y="21"/>
                  </a:lnTo>
                  <a:lnTo>
                    <a:pt x="1497" y="21"/>
                  </a:lnTo>
                  <a:lnTo>
                    <a:pt x="1497" y="21"/>
                  </a:lnTo>
                  <a:lnTo>
                    <a:pt x="1497" y="21"/>
                  </a:lnTo>
                  <a:lnTo>
                    <a:pt x="1476" y="21"/>
                  </a:lnTo>
                  <a:lnTo>
                    <a:pt x="1476" y="42"/>
                  </a:lnTo>
                  <a:lnTo>
                    <a:pt x="1476" y="42"/>
                  </a:lnTo>
                  <a:lnTo>
                    <a:pt x="1476" y="42"/>
                  </a:lnTo>
                  <a:lnTo>
                    <a:pt x="1476" y="42"/>
                  </a:lnTo>
                  <a:lnTo>
                    <a:pt x="1476" y="42"/>
                  </a:lnTo>
                  <a:lnTo>
                    <a:pt x="1456" y="42"/>
                  </a:lnTo>
                  <a:lnTo>
                    <a:pt x="1435" y="42"/>
                  </a:lnTo>
                  <a:lnTo>
                    <a:pt x="1435" y="42"/>
                  </a:lnTo>
                  <a:lnTo>
                    <a:pt x="1415" y="42"/>
                  </a:lnTo>
                  <a:lnTo>
                    <a:pt x="1415" y="42"/>
                  </a:lnTo>
                  <a:lnTo>
                    <a:pt x="1394" y="42"/>
                  </a:lnTo>
                  <a:lnTo>
                    <a:pt x="1394" y="42"/>
                  </a:lnTo>
                  <a:lnTo>
                    <a:pt x="1394" y="42"/>
                  </a:lnTo>
                  <a:lnTo>
                    <a:pt x="1374" y="42"/>
                  </a:lnTo>
                  <a:lnTo>
                    <a:pt x="1353" y="42"/>
                  </a:lnTo>
                  <a:lnTo>
                    <a:pt x="1353" y="42"/>
                  </a:lnTo>
                  <a:lnTo>
                    <a:pt x="1353" y="21"/>
                  </a:lnTo>
                  <a:lnTo>
                    <a:pt x="1333" y="21"/>
                  </a:lnTo>
                  <a:lnTo>
                    <a:pt x="1333" y="21"/>
                  </a:lnTo>
                  <a:lnTo>
                    <a:pt x="1271" y="42"/>
                  </a:lnTo>
                  <a:lnTo>
                    <a:pt x="1251" y="42"/>
                  </a:lnTo>
                  <a:lnTo>
                    <a:pt x="1251" y="62"/>
                  </a:lnTo>
                  <a:lnTo>
                    <a:pt x="1251" y="62"/>
                  </a:lnTo>
                  <a:lnTo>
                    <a:pt x="1251" y="62"/>
                  </a:lnTo>
                  <a:lnTo>
                    <a:pt x="1251" y="62"/>
                  </a:lnTo>
                  <a:lnTo>
                    <a:pt x="1251" y="62"/>
                  </a:lnTo>
                  <a:lnTo>
                    <a:pt x="1251" y="62"/>
                  </a:lnTo>
                  <a:lnTo>
                    <a:pt x="1251" y="82"/>
                  </a:lnTo>
                  <a:lnTo>
                    <a:pt x="1251" y="82"/>
                  </a:lnTo>
                  <a:lnTo>
                    <a:pt x="1251" y="82"/>
                  </a:lnTo>
                  <a:lnTo>
                    <a:pt x="1251" y="82"/>
                  </a:lnTo>
                  <a:lnTo>
                    <a:pt x="1230" y="103"/>
                  </a:lnTo>
                  <a:lnTo>
                    <a:pt x="1230" y="103"/>
                  </a:lnTo>
                  <a:lnTo>
                    <a:pt x="1230" y="103"/>
                  </a:lnTo>
                  <a:lnTo>
                    <a:pt x="1230" y="144"/>
                  </a:lnTo>
                  <a:lnTo>
                    <a:pt x="1210" y="164"/>
                  </a:lnTo>
                  <a:lnTo>
                    <a:pt x="1210" y="164"/>
                  </a:lnTo>
                  <a:lnTo>
                    <a:pt x="1210" y="185"/>
                  </a:lnTo>
                  <a:lnTo>
                    <a:pt x="1189" y="185"/>
                  </a:lnTo>
                  <a:lnTo>
                    <a:pt x="1189" y="185"/>
                  </a:lnTo>
                  <a:lnTo>
                    <a:pt x="1189" y="185"/>
                  </a:lnTo>
                  <a:lnTo>
                    <a:pt x="1189" y="185"/>
                  </a:lnTo>
                  <a:lnTo>
                    <a:pt x="1189" y="185"/>
                  </a:lnTo>
                  <a:lnTo>
                    <a:pt x="1169" y="185"/>
                  </a:lnTo>
                  <a:lnTo>
                    <a:pt x="1169" y="185"/>
                  </a:lnTo>
                  <a:lnTo>
                    <a:pt x="1169" y="185"/>
                  </a:lnTo>
                  <a:lnTo>
                    <a:pt x="1169" y="185"/>
                  </a:lnTo>
                  <a:lnTo>
                    <a:pt x="1148" y="185"/>
                  </a:lnTo>
                  <a:lnTo>
                    <a:pt x="1148" y="185"/>
                  </a:lnTo>
                  <a:lnTo>
                    <a:pt x="1148" y="206"/>
                  </a:lnTo>
                  <a:lnTo>
                    <a:pt x="1148" y="206"/>
                  </a:lnTo>
                  <a:lnTo>
                    <a:pt x="1148" y="206"/>
                  </a:lnTo>
                  <a:lnTo>
                    <a:pt x="1148" y="206"/>
                  </a:lnTo>
                  <a:lnTo>
                    <a:pt x="1148" y="206"/>
                  </a:lnTo>
                  <a:lnTo>
                    <a:pt x="1128" y="226"/>
                  </a:lnTo>
                  <a:lnTo>
                    <a:pt x="1128" y="226"/>
                  </a:lnTo>
                  <a:lnTo>
                    <a:pt x="1128" y="226"/>
                  </a:lnTo>
                  <a:lnTo>
                    <a:pt x="1107" y="226"/>
                  </a:lnTo>
                  <a:lnTo>
                    <a:pt x="1107" y="246"/>
                  </a:lnTo>
                  <a:lnTo>
                    <a:pt x="1087" y="246"/>
                  </a:lnTo>
                  <a:lnTo>
                    <a:pt x="1087" y="246"/>
                  </a:lnTo>
                  <a:lnTo>
                    <a:pt x="1087" y="246"/>
                  </a:lnTo>
                  <a:lnTo>
                    <a:pt x="1066" y="246"/>
                  </a:lnTo>
                  <a:lnTo>
                    <a:pt x="1066" y="246"/>
                  </a:lnTo>
                  <a:lnTo>
                    <a:pt x="1045" y="246"/>
                  </a:lnTo>
                  <a:lnTo>
                    <a:pt x="1045" y="246"/>
                  </a:lnTo>
                  <a:lnTo>
                    <a:pt x="1045" y="226"/>
                  </a:lnTo>
                  <a:lnTo>
                    <a:pt x="1045" y="226"/>
                  </a:lnTo>
                  <a:lnTo>
                    <a:pt x="1045" y="226"/>
                  </a:lnTo>
                  <a:lnTo>
                    <a:pt x="1045" y="226"/>
                  </a:lnTo>
                  <a:lnTo>
                    <a:pt x="1045" y="226"/>
                  </a:lnTo>
                  <a:lnTo>
                    <a:pt x="1025" y="226"/>
                  </a:lnTo>
                  <a:lnTo>
                    <a:pt x="1025" y="226"/>
                  </a:lnTo>
                  <a:lnTo>
                    <a:pt x="1025" y="226"/>
                  </a:lnTo>
                  <a:lnTo>
                    <a:pt x="1005" y="206"/>
                  </a:lnTo>
                  <a:lnTo>
                    <a:pt x="1005" y="206"/>
                  </a:lnTo>
                  <a:lnTo>
                    <a:pt x="1005" y="206"/>
                  </a:lnTo>
                  <a:lnTo>
                    <a:pt x="984" y="226"/>
                  </a:lnTo>
                  <a:lnTo>
                    <a:pt x="984" y="226"/>
                  </a:lnTo>
                  <a:lnTo>
                    <a:pt x="963" y="226"/>
                  </a:lnTo>
                  <a:lnTo>
                    <a:pt x="963" y="246"/>
                  </a:lnTo>
                  <a:lnTo>
                    <a:pt x="963" y="267"/>
                  </a:lnTo>
                  <a:lnTo>
                    <a:pt x="963" y="267"/>
                  </a:lnTo>
                  <a:lnTo>
                    <a:pt x="963" y="267"/>
                  </a:lnTo>
                  <a:lnTo>
                    <a:pt x="963" y="267"/>
                  </a:lnTo>
                  <a:lnTo>
                    <a:pt x="963" y="267"/>
                  </a:lnTo>
                  <a:lnTo>
                    <a:pt x="963" y="267"/>
                  </a:lnTo>
                  <a:lnTo>
                    <a:pt x="963" y="267"/>
                  </a:lnTo>
                  <a:lnTo>
                    <a:pt x="963" y="267"/>
                  </a:lnTo>
                  <a:lnTo>
                    <a:pt x="963" y="267"/>
                  </a:lnTo>
                  <a:lnTo>
                    <a:pt x="963" y="288"/>
                  </a:lnTo>
                  <a:lnTo>
                    <a:pt x="922" y="288"/>
                  </a:lnTo>
                  <a:lnTo>
                    <a:pt x="902" y="308"/>
                  </a:lnTo>
                  <a:lnTo>
                    <a:pt x="902" y="308"/>
                  </a:lnTo>
                  <a:lnTo>
                    <a:pt x="861" y="308"/>
                  </a:lnTo>
                  <a:lnTo>
                    <a:pt x="840" y="308"/>
                  </a:lnTo>
                  <a:lnTo>
                    <a:pt x="840" y="308"/>
                  </a:lnTo>
                  <a:lnTo>
                    <a:pt x="820" y="308"/>
                  </a:lnTo>
                  <a:lnTo>
                    <a:pt x="820" y="308"/>
                  </a:lnTo>
                  <a:lnTo>
                    <a:pt x="800" y="308"/>
                  </a:lnTo>
                  <a:lnTo>
                    <a:pt x="779" y="329"/>
                  </a:lnTo>
                  <a:lnTo>
                    <a:pt x="779" y="329"/>
                  </a:lnTo>
                  <a:lnTo>
                    <a:pt x="779" y="350"/>
                  </a:lnTo>
                  <a:lnTo>
                    <a:pt x="758" y="350"/>
                  </a:lnTo>
                  <a:lnTo>
                    <a:pt x="758" y="350"/>
                  </a:lnTo>
                  <a:lnTo>
                    <a:pt x="758" y="350"/>
                  </a:lnTo>
                  <a:lnTo>
                    <a:pt x="758" y="350"/>
                  </a:lnTo>
                  <a:lnTo>
                    <a:pt x="758" y="350"/>
                  </a:lnTo>
                  <a:lnTo>
                    <a:pt x="758" y="350"/>
                  </a:lnTo>
                  <a:lnTo>
                    <a:pt x="758" y="370"/>
                  </a:lnTo>
                  <a:lnTo>
                    <a:pt x="758" y="370"/>
                  </a:lnTo>
                  <a:lnTo>
                    <a:pt x="758" y="390"/>
                  </a:lnTo>
                  <a:lnTo>
                    <a:pt x="758" y="390"/>
                  </a:lnTo>
                  <a:lnTo>
                    <a:pt x="779" y="411"/>
                  </a:lnTo>
                  <a:lnTo>
                    <a:pt x="779" y="411"/>
                  </a:lnTo>
                  <a:lnTo>
                    <a:pt x="779" y="411"/>
                  </a:lnTo>
                  <a:lnTo>
                    <a:pt x="779" y="411"/>
                  </a:lnTo>
                  <a:lnTo>
                    <a:pt x="758" y="411"/>
                  </a:lnTo>
                  <a:lnTo>
                    <a:pt x="758" y="432"/>
                  </a:lnTo>
                  <a:lnTo>
                    <a:pt x="758" y="432"/>
                  </a:lnTo>
                  <a:lnTo>
                    <a:pt x="738" y="432"/>
                  </a:lnTo>
                  <a:lnTo>
                    <a:pt x="738" y="452"/>
                  </a:lnTo>
                  <a:lnTo>
                    <a:pt x="738" y="432"/>
                  </a:lnTo>
                  <a:lnTo>
                    <a:pt x="718" y="432"/>
                  </a:lnTo>
                  <a:lnTo>
                    <a:pt x="697" y="432"/>
                  </a:lnTo>
                  <a:lnTo>
                    <a:pt x="636" y="452"/>
                  </a:lnTo>
                  <a:lnTo>
                    <a:pt x="615" y="452"/>
                  </a:lnTo>
                  <a:lnTo>
                    <a:pt x="615" y="472"/>
                  </a:lnTo>
                  <a:lnTo>
                    <a:pt x="574" y="472"/>
                  </a:lnTo>
                  <a:lnTo>
                    <a:pt x="512" y="472"/>
                  </a:lnTo>
                  <a:lnTo>
                    <a:pt x="492" y="472"/>
                  </a:lnTo>
                  <a:lnTo>
                    <a:pt x="471" y="472"/>
                  </a:lnTo>
                  <a:lnTo>
                    <a:pt x="450" y="472"/>
                  </a:lnTo>
                  <a:lnTo>
                    <a:pt x="450" y="452"/>
                  </a:lnTo>
                  <a:lnTo>
                    <a:pt x="430" y="452"/>
                  </a:lnTo>
                  <a:lnTo>
                    <a:pt x="430" y="452"/>
                  </a:lnTo>
                  <a:lnTo>
                    <a:pt x="430" y="452"/>
                  </a:lnTo>
                  <a:lnTo>
                    <a:pt x="430" y="452"/>
                  </a:lnTo>
                  <a:lnTo>
                    <a:pt x="410" y="452"/>
                  </a:lnTo>
                  <a:lnTo>
                    <a:pt x="410" y="452"/>
                  </a:lnTo>
                  <a:lnTo>
                    <a:pt x="410" y="452"/>
                  </a:lnTo>
                  <a:lnTo>
                    <a:pt x="410" y="452"/>
                  </a:lnTo>
                  <a:lnTo>
                    <a:pt x="410" y="452"/>
                  </a:lnTo>
                  <a:lnTo>
                    <a:pt x="389" y="432"/>
                  </a:lnTo>
                  <a:lnTo>
                    <a:pt x="389" y="432"/>
                  </a:lnTo>
                  <a:lnTo>
                    <a:pt x="389" y="432"/>
                  </a:lnTo>
                  <a:lnTo>
                    <a:pt x="389" y="432"/>
                  </a:lnTo>
                  <a:lnTo>
                    <a:pt x="368" y="432"/>
                  </a:lnTo>
                  <a:lnTo>
                    <a:pt x="348" y="390"/>
                  </a:lnTo>
                  <a:lnTo>
                    <a:pt x="328" y="370"/>
                  </a:lnTo>
                  <a:lnTo>
                    <a:pt x="307" y="370"/>
                  </a:lnTo>
                  <a:lnTo>
                    <a:pt x="307" y="370"/>
                  </a:lnTo>
                  <a:lnTo>
                    <a:pt x="307" y="370"/>
                  </a:lnTo>
                  <a:lnTo>
                    <a:pt x="286" y="370"/>
                  </a:lnTo>
                  <a:lnTo>
                    <a:pt x="286" y="370"/>
                  </a:lnTo>
                  <a:lnTo>
                    <a:pt x="266" y="390"/>
                  </a:lnTo>
                  <a:lnTo>
                    <a:pt x="266" y="390"/>
                  </a:lnTo>
                  <a:lnTo>
                    <a:pt x="266" y="390"/>
                  </a:lnTo>
                  <a:lnTo>
                    <a:pt x="266" y="411"/>
                  </a:lnTo>
                  <a:lnTo>
                    <a:pt x="266" y="411"/>
                  </a:lnTo>
                  <a:lnTo>
                    <a:pt x="266" y="411"/>
                  </a:lnTo>
                  <a:lnTo>
                    <a:pt x="266" y="411"/>
                  </a:lnTo>
                  <a:lnTo>
                    <a:pt x="266" y="411"/>
                  </a:lnTo>
                  <a:lnTo>
                    <a:pt x="266" y="411"/>
                  </a:lnTo>
                  <a:lnTo>
                    <a:pt x="266" y="411"/>
                  </a:lnTo>
                  <a:lnTo>
                    <a:pt x="266" y="411"/>
                  </a:lnTo>
                  <a:lnTo>
                    <a:pt x="266" y="411"/>
                  </a:lnTo>
                  <a:lnTo>
                    <a:pt x="266" y="432"/>
                  </a:lnTo>
                  <a:lnTo>
                    <a:pt x="266" y="432"/>
                  </a:lnTo>
                  <a:lnTo>
                    <a:pt x="266" y="432"/>
                  </a:lnTo>
                  <a:lnTo>
                    <a:pt x="246" y="432"/>
                  </a:lnTo>
                  <a:lnTo>
                    <a:pt x="246" y="432"/>
                  </a:lnTo>
                  <a:lnTo>
                    <a:pt x="246" y="452"/>
                  </a:lnTo>
                  <a:lnTo>
                    <a:pt x="246" y="452"/>
                  </a:lnTo>
                  <a:lnTo>
                    <a:pt x="246" y="452"/>
                  </a:lnTo>
                  <a:lnTo>
                    <a:pt x="246" y="452"/>
                  </a:lnTo>
                  <a:lnTo>
                    <a:pt x="246" y="452"/>
                  </a:lnTo>
                  <a:lnTo>
                    <a:pt x="246" y="472"/>
                  </a:lnTo>
                  <a:lnTo>
                    <a:pt x="246" y="472"/>
                  </a:lnTo>
                  <a:lnTo>
                    <a:pt x="246" y="472"/>
                  </a:lnTo>
                  <a:lnTo>
                    <a:pt x="246" y="472"/>
                  </a:lnTo>
                  <a:lnTo>
                    <a:pt x="246" y="493"/>
                  </a:lnTo>
                  <a:lnTo>
                    <a:pt x="266" y="493"/>
                  </a:lnTo>
                  <a:lnTo>
                    <a:pt x="266" y="514"/>
                  </a:lnTo>
                  <a:lnTo>
                    <a:pt x="266" y="514"/>
                  </a:lnTo>
                  <a:lnTo>
                    <a:pt x="266" y="514"/>
                  </a:lnTo>
                  <a:lnTo>
                    <a:pt x="266" y="514"/>
                  </a:lnTo>
                  <a:lnTo>
                    <a:pt x="246" y="514"/>
                  </a:lnTo>
                  <a:lnTo>
                    <a:pt x="204" y="534"/>
                  </a:lnTo>
                  <a:lnTo>
                    <a:pt x="204" y="534"/>
                  </a:lnTo>
                  <a:lnTo>
                    <a:pt x="204" y="514"/>
                  </a:lnTo>
                  <a:lnTo>
                    <a:pt x="184" y="514"/>
                  </a:lnTo>
                  <a:lnTo>
                    <a:pt x="184" y="534"/>
                  </a:lnTo>
                  <a:lnTo>
                    <a:pt x="184" y="534"/>
                  </a:lnTo>
                  <a:lnTo>
                    <a:pt x="184" y="534"/>
                  </a:lnTo>
                  <a:lnTo>
                    <a:pt x="164" y="534"/>
                  </a:lnTo>
                  <a:lnTo>
                    <a:pt x="164" y="534"/>
                  </a:lnTo>
                  <a:lnTo>
                    <a:pt x="164" y="534"/>
                  </a:lnTo>
                  <a:lnTo>
                    <a:pt x="164" y="514"/>
                  </a:lnTo>
                  <a:lnTo>
                    <a:pt x="164" y="514"/>
                  </a:lnTo>
                  <a:lnTo>
                    <a:pt x="143" y="514"/>
                  </a:lnTo>
                  <a:lnTo>
                    <a:pt x="143" y="514"/>
                  </a:lnTo>
                  <a:lnTo>
                    <a:pt x="122" y="493"/>
                  </a:lnTo>
                  <a:lnTo>
                    <a:pt x="102" y="493"/>
                  </a:lnTo>
                  <a:lnTo>
                    <a:pt x="102" y="514"/>
                  </a:lnTo>
                  <a:lnTo>
                    <a:pt x="102" y="514"/>
                  </a:lnTo>
                  <a:lnTo>
                    <a:pt x="102" y="514"/>
                  </a:lnTo>
                  <a:lnTo>
                    <a:pt x="102" y="514"/>
                  </a:lnTo>
                  <a:lnTo>
                    <a:pt x="102" y="534"/>
                  </a:lnTo>
                  <a:lnTo>
                    <a:pt x="82" y="534"/>
                  </a:lnTo>
                  <a:lnTo>
                    <a:pt x="82" y="534"/>
                  </a:lnTo>
                  <a:lnTo>
                    <a:pt x="82" y="534"/>
                  </a:lnTo>
                  <a:lnTo>
                    <a:pt x="82" y="534"/>
                  </a:lnTo>
                  <a:lnTo>
                    <a:pt x="82" y="534"/>
                  </a:lnTo>
                  <a:lnTo>
                    <a:pt x="82" y="534"/>
                  </a:lnTo>
                  <a:lnTo>
                    <a:pt x="82" y="534"/>
                  </a:lnTo>
                  <a:lnTo>
                    <a:pt x="61" y="534"/>
                  </a:lnTo>
                  <a:lnTo>
                    <a:pt x="61" y="554"/>
                  </a:lnTo>
                  <a:lnTo>
                    <a:pt x="82" y="554"/>
                  </a:lnTo>
                  <a:lnTo>
                    <a:pt x="82" y="554"/>
                  </a:lnTo>
                  <a:lnTo>
                    <a:pt x="102" y="554"/>
                  </a:lnTo>
                  <a:lnTo>
                    <a:pt x="122" y="554"/>
                  </a:lnTo>
                  <a:lnTo>
                    <a:pt x="122" y="554"/>
                  </a:lnTo>
                  <a:lnTo>
                    <a:pt x="143" y="554"/>
                  </a:lnTo>
                  <a:lnTo>
                    <a:pt x="143" y="575"/>
                  </a:lnTo>
                  <a:lnTo>
                    <a:pt x="143" y="575"/>
                  </a:lnTo>
                  <a:lnTo>
                    <a:pt x="143" y="575"/>
                  </a:lnTo>
                  <a:lnTo>
                    <a:pt x="143" y="596"/>
                  </a:lnTo>
                  <a:lnTo>
                    <a:pt x="143" y="596"/>
                  </a:lnTo>
                  <a:lnTo>
                    <a:pt x="164" y="596"/>
                  </a:lnTo>
                  <a:lnTo>
                    <a:pt x="164" y="596"/>
                  </a:lnTo>
                  <a:lnTo>
                    <a:pt x="143" y="616"/>
                  </a:lnTo>
                  <a:lnTo>
                    <a:pt x="143" y="616"/>
                  </a:lnTo>
                  <a:lnTo>
                    <a:pt x="143" y="616"/>
                  </a:lnTo>
                  <a:lnTo>
                    <a:pt x="143" y="636"/>
                  </a:lnTo>
                  <a:lnTo>
                    <a:pt x="143" y="636"/>
                  </a:lnTo>
                  <a:lnTo>
                    <a:pt x="122" y="657"/>
                  </a:lnTo>
                  <a:lnTo>
                    <a:pt x="102" y="657"/>
                  </a:lnTo>
                  <a:lnTo>
                    <a:pt x="102" y="657"/>
                  </a:lnTo>
                  <a:lnTo>
                    <a:pt x="82" y="657"/>
                  </a:lnTo>
                  <a:lnTo>
                    <a:pt x="82" y="657"/>
                  </a:lnTo>
                  <a:lnTo>
                    <a:pt x="82" y="657"/>
                  </a:lnTo>
                  <a:lnTo>
                    <a:pt x="82" y="678"/>
                  </a:lnTo>
                  <a:lnTo>
                    <a:pt x="82" y="678"/>
                  </a:lnTo>
                  <a:lnTo>
                    <a:pt x="82" y="678"/>
                  </a:lnTo>
                  <a:lnTo>
                    <a:pt x="82" y="678"/>
                  </a:lnTo>
                  <a:lnTo>
                    <a:pt x="82" y="678"/>
                  </a:lnTo>
                  <a:lnTo>
                    <a:pt x="82" y="698"/>
                  </a:lnTo>
                  <a:lnTo>
                    <a:pt x="82" y="698"/>
                  </a:lnTo>
                  <a:lnTo>
                    <a:pt x="82" y="698"/>
                  </a:lnTo>
                  <a:lnTo>
                    <a:pt x="82" y="698"/>
                  </a:lnTo>
                  <a:lnTo>
                    <a:pt x="102" y="718"/>
                  </a:lnTo>
                  <a:lnTo>
                    <a:pt x="102" y="718"/>
                  </a:lnTo>
                  <a:lnTo>
                    <a:pt x="102" y="718"/>
                  </a:lnTo>
                  <a:lnTo>
                    <a:pt x="82" y="718"/>
                  </a:lnTo>
                  <a:lnTo>
                    <a:pt x="82" y="739"/>
                  </a:lnTo>
                  <a:lnTo>
                    <a:pt x="82" y="739"/>
                  </a:lnTo>
                  <a:lnTo>
                    <a:pt x="82" y="739"/>
                  </a:lnTo>
                  <a:lnTo>
                    <a:pt x="82" y="739"/>
                  </a:lnTo>
                  <a:lnTo>
                    <a:pt x="82" y="760"/>
                  </a:lnTo>
                  <a:lnTo>
                    <a:pt x="82" y="760"/>
                  </a:lnTo>
                  <a:lnTo>
                    <a:pt x="82" y="760"/>
                  </a:lnTo>
                  <a:lnTo>
                    <a:pt x="82" y="760"/>
                  </a:lnTo>
                  <a:lnTo>
                    <a:pt x="82" y="760"/>
                  </a:lnTo>
                  <a:lnTo>
                    <a:pt x="82" y="760"/>
                  </a:lnTo>
                  <a:lnTo>
                    <a:pt x="82" y="760"/>
                  </a:lnTo>
                  <a:lnTo>
                    <a:pt x="82" y="780"/>
                  </a:lnTo>
                  <a:lnTo>
                    <a:pt x="82" y="780"/>
                  </a:lnTo>
                  <a:lnTo>
                    <a:pt x="102" y="780"/>
                  </a:lnTo>
                  <a:lnTo>
                    <a:pt x="102" y="780"/>
                  </a:lnTo>
                  <a:lnTo>
                    <a:pt x="102" y="780"/>
                  </a:lnTo>
                  <a:lnTo>
                    <a:pt x="102" y="780"/>
                  </a:lnTo>
                  <a:lnTo>
                    <a:pt x="102" y="780"/>
                  </a:lnTo>
                  <a:lnTo>
                    <a:pt x="102" y="800"/>
                  </a:lnTo>
                  <a:lnTo>
                    <a:pt x="102" y="800"/>
                  </a:lnTo>
                  <a:lnTo>
                    <a:pt x="102" y="800"/>
                  </a:lnTo>
                  <a:lnTo>
                    <a:pt x="102" y="800"/>
                  </a:lnTo>
                  <a:lnTo>
                    <a:pt x="102" y="800"/>
                  </a:lnTo>
                  <a:lnTo>
                    <a:pt x="102" y="821"/>
                  </a:lnTo>
                  <a:lnTo>
                    <a:pt x="102" y="821"/>
                  </a:lnTo>
                  <a:lnTo>
                    <a:pt x="102" y="821"/>
                  </a:lnTo>
                  <a:lnTo>
                    <a:pt x="102" y="821"/>
                  </a:lnTo>
                  <a:lnTo>
                    <a:pt x="102" y="821"/>
                  </a:lnTo>
                  <a:lnTo>
                    <a:pt x="82" y="821"/>
                  </a:lnTo>
                  <a:lnTo>
                    <a:pt x="102" y="821"/>
                  </a:lnTo>
                  <a:lnTo>
                    <a:pt x="102" y="821"/>
                  </a:lnTo>
                  <a:lnTo>
                    <a:pt x="102" y="842"/>
                  </a:lnTo>
                  <a:lnTo>
                    <a:pt x="102" y="842"/>
                  </a:lnTo>
                  <a:lnTo>
                    <a:pt x="102" y="842"/>
                  </a:lnTo>
                  <a:lnTo>
                    <a:pt x="102" y="842"/>
                  </a:lnTo>
                  <a:lnTo>
                    <a:pt x="82" y="842"/>
                  </a:lnTo>
                  <a:lnTo>
                    <a:pt x="82" y="842"/>
                  </a:lnTo>
                  <a:lnTo>
                    <a:pt x="82" y="842"/>
                  </a:lnTo>
                  <a:lnTo>
                    <a:pt x="82" y="842"/>
                  </a:lnTo>
                  <a:lnTo>
                    <a:pt x="82" y="842"/>
                  </a:lnTo>
                  <a:lnTo>
                    <a:pt x="82" y="842"/>
                  </a:lnTo>
                  <a:lnTo>
                    <a:pt x="82" y="842"/>
                  </a:lnTo>
                  <a:lnTo>
                    <a:pt x="82" y="842"/>
                  </a:lnTo>
                  <a:lnTo>
                    <a:pt x="61" y="842"/>
                  </a:lnTo>
                  <a:lnTo>
                    <a:pt x="40" y="842"/>
                  </a:lnTo>
                  <a:lnTo>
                    <a:pt x="40" y="842"/>
                  </a:lnTo>
                  <a:lnTo>
                    <a:pt x="40" y="842"/>
                  </a:lnTo>
                  <a:lnTo>
                    <a:pt x="40" y="862"/>
                  </a:lnTo>
                  <a:lnTo>
                    <a:pt x="40" y="862"/>
                  </a:lnTo>
                  <a:lnTo>
                    <a:pt x="40" y="862"/>
                  </a:lnTo>
                  <a:lnTo>
                    <a:pt x="40" y="862"/>
                  </a:lnTo>
                  <a:lnTo>
                    <a:pt x="40" y="862"/>
                  </a:lnTo>
                  <a:lnTo>
                    <a:pt x="40" y="862"/>
                  </a:lnTo>
                  <a:lnTo>
                    <a:pt x="40" y="862"/>
                  </a:lnTo>
                  <a:lnTo>
                    <a:pt x="40" y="862"/>
                  </a:lnTo>
                  <a:lnTo>
                    <a:pt x="20" y="862"/>
                  </a:lnTo>
                  <a:lnTo>
                    <a:pt x="20" y="883"/>
                  </a:lnTo>
                  <a:lnTo>
                    <a:pt x="20" y="883"/>
                  </a:lnTo>
                  <a:lnTo>
                    <a:pt x="20" y="883"/>
                  </a:lnTo>
                  <a:lnTo>
                    <a:pt x="0" y="903"/>
                  </a:lnTo>
                  <a:lnTo>
                    <a:pt x="0" y="903"/>
                  </a:lnTo>
                  <a:lnTo>
                    <a:pt x="0" y="903"/>
                  </a:lnTo>
                  <a:lnTo>
                    <a:pt x="0" y="903"/>
                  </a:lnTo>
                  <a:lnTo>
                    <a:pt x="0" y="903"/>
                  </a:lnTo>
                  <a:lnTo>
                    <a:pt x="20" y="903"/>
                  </a:lnTo>
                  <a:lnTo>
                    <a:pt x="40" y="903"/>
                  </a:lnTo>
                  <a:lnTo>
                    <a:pt x="61" y="903"/>
                  </a:lnTo>
                  <a:lnTo>
                    <a:pt x="61" y="903"/>
                  </a:lnTo>
                  <a:lnTo>
                    <a:pt x="61" y="903"/>
                  </a:lnTo>
                  <a:lnTo>
                    <a:pt x="61" y="903"/>
                  </a:lnTo>
                  <a:lnTo>
                    <a:pt x="61" y="903"/>
                  </a:lnTo>
                  <a:lnTo>
                    <a:pt x="61" y="924"/>
                  </a:lnTo>
                  <a:lnTo>
                    <a:pt x="61" y="924"/>
                  </a:lnTo>
                  <a:lnTo>
                    <a:pt x="61" y="924"/>
                  </a:lnTo>
                  <a:lnTo>
                    <a:pt x="61" y="924"/>
                  </a:lnTo>
                  <a:lnTo>
                    <a:pt x="61" y="924"/>
                  </a:lnTo>
                  <a:lnTo>
                    <a:pt x="61" y="944"/>
                  </a:lnTo>
                  <a:lnTo>
                    <a:pt x="61" y="944"/>
                  </a:lnTo>
                  <a:lnTo>
                    <a:pt x="61" y="944"/>
                  </a:lnTo>
                  <a:lnTo>
                    <a:pt x="61" y="944"/>
                  </a:lnTo>
                  <a:lnTo>
                    <a:pt x="61" y="965"/>
                  </a:lnTo>
                  <a:lnTo>
                    <a:pt x="61" y="965"/>
                  </a:lnTo>
                  <a:lnTo>
                    <a:pt x="61" y="965"/>
                  </a:lnTo>
                  <a:lnTo>
                    <a:pt x="82" y="965"/>
                  </a:lnTo>
                  <a:lnTo>
                    <a:pt x="82" y="965"/>
                  </a:lnTo>
                  <a:lnTo>
                    <a:pt x="82" y="985"/>
                  </a:lnTo>
                  <a:lnTo>
                    <a:pt x="82" y="985"/>
                  </a:lnTo>
                  <a:lnTo>
                    <a:pt x="82" y="985"/>
                  </a:lnTo>
                  <a:lnTo>
                    <a:pt x="82" y="985"/>
                  </a:lnTo>
                  <a:lnTo>
                    <a:pt x="82" y="985"/>
                  </a:lnTo>
                  <a:lnTo>
                    <a:pt x="102" y="985"/>
                  </a:lnTo>
                  <a:lnTo>
                    <a:pt x="102" y="985"/>
                  </a:lnTo>
                  <a:lnTo>
                    <a:pt x="102" y="985"/>
                  </a:lnTo>
                  <a:lnTo>
                    <a:pt x="102" y="985"/>
                  </a:lnTo>
                  <a:lnTo>
                    <a:pt x="82" y="985"/>
                  </a:lnTo>
                  <a:lnTo>
                    <a:pt x="82" y="1006"/>
                  </a:lnTo>
                  <a:lnTo>
                    <a:pt x="82" y="1006"/>
                  </a:lnTo>
                  <a:lnTo>
                    <a:pt x="82" y="1006"/>
                  </a:lnTo>
                  <a:lnTo>
                    <a:pt x="102" y="1006"/>
                  </a:lnTo>
                  <a:lnTo>
                    <a:pt x="102" y="1006"/>
                  </a:lnTo>
                  <a:lnTo>
                    <a:pt x="122" y="1026"/>
                  </a:lnTo>
                  <a:lnTo>
                    <a:pt x="122" y="1047"/>
                  </a:lnTo>
                  <a:lnTo>
                    <a:pt x="143" y="1067"/>
                  </a:lnTo>
                  <a:lnTo>
                    <a:pt x="143" y="1067"/>
                  </a:lnTo>
                  <a:lnTo>
                    <a:pt x="143" y="1067"/>
                  </a:lnTo>
                  <a:lnTo>
                    <a:pt x="143" y="1067"/>
                  </a:lnTo>
                  <a:lnTo>
                    <a:pt x="164" y="1067"/>
                  </a:lnTo>
                  <a:lnTo>
                    <a:pt x="164" y="1067"/>
                  </a:lnTo>
                  <a:lnTo>
                    <a:pt x="164" y="1067"/>
                  </a:lnTo>
                  <a:lnTo>
                    <a:pt x="164" y="1067"/>
                  </a:lnTo>
                  <a:lnTo>
                    <a:pt x="164" y="1067"/>
                  </a:lnTo>
                  <a:lnTo>
                    <a:pt x="164" y="1067"/>
                  </a:lnTo>
                  <a:lnTo>
                    <a:pt x="184" y="1067"/>
                  </a:lnTo>
                  <a:lnTo>
                    <a:pt x="184" y="1088"/>
                  </a:lnTo>
                  <a:lnTo>
                    <a:pt x="184" y="1088"/>
                  </a:lnTo>
                  <a:lnTo>
                    <a:pt x="204" y="1088"/>
                  </a:lnTo>
                  <a:lnTo>
                    <a:pt x="204" y="1108"/>
                  </a:lnTo>
                  <a:lnTo>
                    <a:pt x="204" y="1108"/>
                  </a:lnTo>
                  <a:lnTo>
                    <a:pt x="204" y="1108"/>
                  </a:lnTo>
                  <a:lnTo>
                    <a:pt x="204" y="1108"/>
                  </a:lnTo>
                  <a:lnTo>
                    <a:pt x="225" y="1108"/>
                  </a:lnTo>
                  <a:lnTo>
                    <a:pt x="225" y="1108"/>
                  </a:lnTo>
                  <a:lnTo>
                    <a:pt x="225" y="1108"/>
                  </a:lnTo>
                  <a:lnTo>
                    <a:pt x="225" y="1108"/>
                  </a:lnTo>
                  <a:lnTo>
                    <a:pt x="225" y="1108"/>
                  </a:lnTo>
                  <a:lnTo>
                    <a:pt x="225" y="1108"/>
                  </a:lnTo>
                  <a:lnTo>
                    <a:pt x="225" y="1108"/>
                  </a:lnTo>
                  <a:lnTo>
                    <a:pt x="225" y="1108"/>
                  </a:lnTo>
                  <a:lnTo>
                    <a:pt x="225" y="1108"/>
                  </a:lnTo>
                  <a:lnTo>
                    <a:pt x="246" y="1108"/>
                  </a:lnTo>
                  <a:lnTo>
                    <a:pt x="246" y="1108"/>
                  </a:lnTo>
                  <a:lnTo>
                    <a:pt x="246" y="1108"/>
                  </a:lnTo>
                  <a:lnTo>
                    <a:pt x="246" y="1108"/>
                  </a:lnTo>
                  <a:lnTo>
                    <a:pt x="246" y="1129"/>
                  </a:lnTo>
                  <a:lnTo>
                    <a:pt x="246" y="1129"/>
                  </a:lnTo>
                  <a:lnTo>
                    <a:pt x="246" y="1129"/>
                  </a:lnTo>
                  <a:lnTo>
                    <a:pt x="246" y="1149"/>
                  </a:lnTo>
                  <a:lnTo>
                    <a:pt x="266" y="1149"/>
                  </a:lnTo>
                  <a:lnTo>
                    <a:pt x="266" y="1149"/>
                  </a:lnTo>
                  <a:lnTo>
                    <a:pt x="266" y="1170"/>
                  </a:lnTo>
                  <a:lnTo>
                    <a:pt x="286" y="1170"/>
                  </a:lnTo>
                  <a:lnTo>
                    <a:pt x="286" y="1170"/>
                  </a:lnTo>
                  <a:lnTo>
                    <a:pt x="307" y="1190"/>
                  </a:lnTo>
                  <a:lnTo>
                    <a:pt x="307" y="1190"/>
                  </a:lnTo>
                  <a:lnTo>
                    <a:pt x="307" y="1190"/>
                  </a:lnTo>
                  <a:lnTo>
                    <a:pt x="307" y="1211"/>
                  </a:lnTo>
                  <a:lnTo>
                    <a:pt x="328" y="1211"/>
                  </a:lnTo>
                  <a:lnTo>
                    <a:pt x="328" y="1211"/>
                  </a:lnTo>
                  <a:lnTo>
                    <a:pt x="348" y="1211"/>
                  </a:lnTo>
                  <a:lnTo>
                    <a:pt x="348" y="1211"/>
                  </a:lnTo>
                  <a:lnTo>
                    <a:pt x="368" y="1231"/>
                  </a:lnTo>
                  <a:lnTo>
                    <a:pt x="368" y="1231"/>
                  </a:lnTo>
                  <a:lnTo>
                    <a:pt x="368" y="1252"/>
                  </a:lnTo>
                  <a:lnTo>
                    <a:pt x="389" y="1252"/>
                  </a:lnTo>
                  <a:lnTo>
                    <a:pt x="389" y="1252"/>
                  </a:lnTo>
                  <a:lnTo>
                    <a:pt x="389" y="1252"/>
                  </a:lnTo>
                  <a:lnTo>
                    <a:pt x="389" y="1252"/>
                  </a:lnTo>
                  <a:lnTo>
                    <a:pt x="389" y="1272"/>
                  </a:lnTo>
                  <a:lnTo>
                    <a:pt x="389" y="1272"/>
                  </a:lnTo>
                  <a:lnTo>
                    <a:pt x="389" y="1272"/>
                  </a:lnTo>
                  <a:lnTo>
                    <a:pt x="389" y="1272"/>
                  </a:lnTo>
                  <a:lnTo>
                    <a:pt x="389" y="1272"/>
                  </a:lnTo>
                  <a:lnTo>
                    <a:pt x="389" y="1272"/>
                  </a:lnTo>
                  <a:lnTo>
                    <a:pt x="389" y="1272"/>
                  </a:lnTo>
                  <a:lnTo>
                    <a:pt x="389" y="1272"/>
                  </a:lnTo>
                  <a:lnTo>
                    <a:pt x="389" y="1272"/>
                  </a:lnTo>
                  <a:lnTo>
                    <a:pt x="410" y="1272"/>
                  </a:lnTo>
                  <a:lnTo>
                    <a:pt x="410" y="1272"/>
                  </a:lnTo>
                  <a:lnTo>
                    <a:pt x="410" y="1272"/>
                  </a:lnTo>
                  <a:lnTo>
                    <a:pt x="410" y="1272"/>
                  </a:lnTo>
                  <a:lnTo>
                    <a:pt x="410" y="1272"/>
                  </a:lnTo>
                  <a:lnTo>
                    <a:pt x="410" y="1272"/>
                  </a:lnTo>
                  <a:lnTo>
                    <a:pt x="430" y="1272"/>
                  </a:lnTo>
                  <a:lnTo>
                    <a:pt x="430" y="1293"/>
                  </a:lnTo>
                  <a:lnTo>
                    <a:pt x="430" y="1293"/>
                  </a:lnTo>
                  <a:lnTo>
                    <a:pt x="430" y="1293"/>
                  </a:lnTo>
                  <a:lnTo>
                    <a:pt x="430" y="1272"/>
                  </a:lnTo>
                  <a:lnTo>
                    <a:pt x="430" y="1272"/>
                  </a:lnTo>
                  <a:lnTo>
                    <a:pt x="450" y="1272"/>
                  </a:lnTo>
                  <a:lnTo>
                    <a:pt x="471" y="1272"/>
                  </a:lnTo>
                  <a:lnTo>
                    <a:pt x="492" y="1293"/>
                  </a:lnTo>
                  <a:lnTo>
                    <a:pt x="492" y="1293"/>
                  </a:lnTo>
                  <a:lnTo>
                    <a:pt x="492" y="1313"/>
                  </a:lnTo>
                  <a:lnTo>
                    <a:pt x="492" y="1313"/>
                  </a:lnTo>
                  <a:lnTo>
                    <a:pt x="512" y="1313"/>
                  </a:lnTo>
                  <a:lnTo>
                    <a:pt x="512" y="1313"/>
                  </a:lnTo>
                  <a:lnTo>
                    <a:pt x="512" y="1313"/>
                  </a:lnTo>
                  <a:lnTo>
                    <a:pt x="512" y="1334"/>
                  </a:lnTo>
                  <a:lnTo>
                    <a:pt x="512" y="1334"/>
                  </a:lnTo>
                  <a:lnTo>
                    <a:pt x="512" y="1334"/>
                  </a:lnTo>
                  <a:lnTo>
                    <a:pt x="554" y="1334"/>
                  </a:lnTo>
                  <a:lnTo>
                    <a:pt x="554" y="1334"/>
                  </a:lnTo>
                  <a:lnTo>
                    <a:pt x="574" y="1354"/>
                  </a:lnTo>
                  <a:lnTo>
                    <a:pt x="574" y="1354"/>
                  </a:lnTo>
                  <a:lnTo>
                    <a:pt x="574" y="1354"/>
                  </a:lnTo>
                  <a:lnTo>
                    <a:pt x="574" y="1354"/>
                  </a:lnTo>
                  <a:lnTo>
                    <a:pt x="574" y="1334"/>
                  </a:lnTo>
                  <a:lnTo>
                    <a:pt x="574" y="1334"/>
                  </a:lnTo>
                  <a:lnTo>
                    <a:pt x="594" y="1334"/>
                  </a:lnTo>
                  <a:lnTo>
                    <a:pt x="615" y="1334"/>
                  </a:lnTo>
                  <a:lnTo>
                    <a:pt x="636" y="1354"/>
                  </a:lnTo>
                  <a:lnTo>
                    <a:pt x="636" y="1354"/>
                  </a:lnTo>
                  <a:lnTo>
                    <a:pt x="656" y="1334"/>
                  </a:lnTo>
                  <a:lnTo>
                    <a:pt x="656" y="1334"/>
                  </a:lnTo>
                  <a:lnTo>
                    <a:pt x="656" y="1334"/>
                  </a:lnTo>
                  <a:lnTo>
                    <a:pt x="676" y="1334"/>
                  </a:lnTo>
                  <a:lnTo>
                    <a:pt x="676" y="1334"/>
                  </a:lnTo>
                  <a:lnTo>
                    <a:pt x="697" y="1334"/>
                  </a:lnTo>
                  <a:lnTo>
                    <a:pt x="697" y="1334"/>
                  </a:lnTo>
                  <a:lnTo>
                    <a:pt x="718" y="1354"/>
                  </a:lnTo>
                  <a:lnTo>
                    <a:pt x="718" y="1354"/>
                  </a:lnTo>
                  <a:lnTo>
                    <a:pt x="718" y="1354"/>
                  </a:lnTo>
                  <a:lnTo>
                    <a:pt x="718" y="1354"/>
                  </a:lnTo>
                  <a:lnTo>
                    <a:pt x="738" y="1334"/>
                  </a:lnTo>
                  <a:lnTo>
                    <a:pt x="738" y="1354"/>
                  </a:lnTo>
                  <a:lnTo>
                    <a:pt x="738" y="1354"/>
                  </a:lnTo>
                  <a:lnTo>
                    <a:pt x="738" y="1354"/>
                  </a:lnTo>
                  <a:lnTo>
                    <a:pt x="738" y="1354"/>
                  </a:lnTo>
                  <a:lnTo>
                    <a:pt x="738" y="1354"/>
                  </a:lnTo>
                  <a:lnTo>
                    <a:pt x="738" y="1354"/>
                  </a:lnTo>
                  <a:lnTo>
                    <a:pt x="738" y="1354"/>
                  </a:lnTo>
                  <a:lnTo>
                    <a:pt x="758" y="1334"/>
                  </a:lnTo>
                  <a:lnTo>
                    <a:pt x="758" y="1334"/>
                  </a:lnTo>
                  <a:lnTo>
                    <a:pt x="779" y="1334"/>
                  </a:lnTo>
                  <a:lnTo>
                    <a:pt x="779" y="1334"/>
                  </a:lnTo>
                  <a:lnTo>
                    <a:pt x="800" y="1313"/>
                  </a:lnTo>
                  <a:lnTo>
                    <a:pt x="800" y="1313"/>
                  </a:lnTo>
                  <a:lnTo>
                    <a:pt x="800" y="1293"/>
                  </a:lnTo>
                  <a:lnTo>
                    <a:pt x="800" y="1293"/>
                  </a:lnTo>
                  <a:lnTo>
                    <a:pt x="800" y="1293"/>
                  </a:lnTo>
                  <a:lnTo>
                    <a:pt x="800" y="1293"/>
                  </a:lnTo>
                  <a:lnTo>
                    <a:pt x="800" y="1272"/>
                  </a:lnTo>
                  <a:lnTo>
                    <a:pt x="800" y="1272"/>
                  </a:lnTo>
                  <a:lnTo>
                    <a:pt x="820" y="1272"/>
                  </a:lnTo>
                  <a:lnTo>
                    <a:pt x="820" y="1272"/>
                  </a:lnTo>
                  <a:lnTo>
                    <a:pt x="840" y="1272"/>
                  </a:lnTo>
                  <a:lnTo>
                    <a:pt x="840" y="1272"/>
                  </a:lnTo>
                  <a:lnTo>
                    <a:pt x="840" y="1272"/>
                  </a:lnTo>
                  <a:lnTo>
                    <a:pt x="861" y="1272"/>
                  </a:lnTo>
                  <a:lnTo>
                    <a:pt x="861" y="1272"/>
                  </a:lnTo>
                  <a:lnTo>
                    <a:pt x="861" y="1272"/>
                  </a:lnTo>
                  <a:lnTo>
                    <a:pt x="861" y="1272"/>
                  </a:lnTo>
                  <a:lnTo>
                    <a:pt x="861" y="1272"/>
                  </a:lnTo>
                  <a:lnTo>
                    <a:pt x="861" y="1272"/>
                  </a:lnTo>
                  <a:lnTo>
                    <a:pt x="861" y="1272"/>
                  </a:lnTo>
                  <a:lnTo>
                    <a:pt x="861" y="1252"/>
                  </a:lnTo>
                  <a:lnTo>
                    <a:pt x="882" y="1252"/>
                  </a:lnTo>
                  <a:lnTo>
                    <a:pt x="882" y="1252"/>
                  </a:lnTo>
                  <a:lnTo>
                    <a:pt x="882" y="1252"/>
                  </a:lnTo>
                  <a:lnTo>
                    <a:pt x="882" y="1252"/>
                  </a:lnTo>
                  <a:lnTo>
                    <a:pt x="902" y="1252"/>
                  </a:lnTo>
                  <a:lnTo>
                    <a:pt x="902" y="1252"/>
                  </a:lnTo>
                  <a:lnTo>
                    <a:pt x="922" y="1252"/>
                  </a:lnTo>
                  <a:lnTo>
                    <a:pt x="922" y="1252"/>
                  </a:lnTo>
                  <a:lnTo>
                    <a:pt x="922" y="1252"/>
                  </a:lnTo>
                  <a:lnTo>
                    <a:pt x="902" y="1252"/>
                  </a:lnTo>
                  <a:lnTo>
                    <a:pt x="902" y="1252"/>
                  </a:lnTo>
                  <a:lnTo>
                    <a:pt x="902" y="1252"/>
                  </a:lnTo>
                  <a:lnTo>
                    <a:pt x="902" y="1252"/>
                  </a:lnTo>
                  <a:lnTo>
                    <a:pt x="922" y="1231"/>
                  </a:lnTo>
                  <a:lnTo>
                    <a:pt x="922" y="1231"/>
                  </a:lnTo>
                  <a:lnTo>
                    <a:pt x="922" y="1231"/>
                  </a:lnTo>
                  <a:lnTo>
                    <a:pt x="922" y="1231"/>
                  </a:lnTo>
                  <a:lnTo>
                    <a:pt x="943" y="1211"/>
                  </a:lnTo>
                  <a:lnTo>
                    <a:pt x="943" y="1211"/>
                  </a:lnTo>
                  <a:lnTo>
                    <a:pt x="943" y="1211"/>
                  </a:lnTo>
                  <a:lnTo>
                    <a:pt x="943" y="1211"/>
                  </a:lnTo>
                  <a:lnTo>
                    <a:pt x="943" y="1211"/>
                  </a:lnTo>
                  <a:lnTo>
                    <a:pt x="963" y="1231"/>
                  </a:lnTo>
                  <a:lnTo>
                    <a:pt x="984" y="1231"/>
                  </a:lnTo>
                  <a:lnTo>
                    <a:pt x="1005" y="1211"/>
                  </a:lnTo>
                  <a:lnTo>
                    <a:pt x="1005" y="1211"/>
                  </a:lnTo>
                  <a:lnTo>
                    <a:pt x="1005" y="1211"/>
                  </a:lnTo>
                  <a:lnTo>
                    <a:pt x="1005" y="1211"/>
                  </a:lnTo>
                  <a:lnTo>
                    <a:pt x="1005" y="1211"/>
                  </a:lnTo>
                  <a:lnTo>
                    <a:pt x="1005" y="1190"/>
                  </a:lnTo>
                  <a:lnTo>
                    <a:pt x="1005" y="1190"/>
                  </a:lnTo>
                  <a:lnTo>
                    <a:pt x="1025" y="1190"/>
                  </a:lnTo>
                  <a:lnTo>
                    <a:pt x="1025" y="1190"/>
                  </a:lnTo>
                  <a:lnTo>
                    <a:pt x="1025" y="1190"/>
                  </a:lnTo>
                  <a:lnTo>
                    <a:pt x="1025" y="1190"/>
                  </a:lnTo>
                  <a:lnTo>
                    <a:pt x="1045" y="1190"/>
                  </a:lnTo>
                  <a:lnTo>
                    <a:pt x="1045" y="1170"/>
                  </a:lnTo>
                  <a:lnTo>
                    <a:pt x="1045" y="1170"/>
                  </a:lnTo>
                  <a:lnTo>
                    <a:pt x="1045" y="1170"/>
                  </a:lnTo>
                  <a:lnTo>
                    <a:pt x="1045" y="1170"/>
                  </a:lnTo>
                  <a:lnTo>
                    <a:pt x="1045" y="1170"/>
                  </a:lnTo>
                  <a:lnTo>
                    <a:pt x="1045" y="1170"/>
                  </a:lnTo>
                  <a:lnTo>
                    <a:pt x="1045" y="1170"/>
                  </a:lnTo>
                  <a:lnTo>
                    <a:pt x="1066" y="1149"/>
                  </a:lnTo>
                  <a:lnTo>
                    <a:pt x="1066" y="1149"/>
                  </a:lnTo>
                  <a:lnTo>
                    <a:pt x="1066" y="1149"/>
                  </a:lnTo>
                  <a:lnTo>
                    <a:pt x="1066" y="1149"/>
                  </a:lnTo>
                  <a:lnTo>
                    <a:pt x="1066" y="1149"/>
                  </a:lnTo>
                  <a:lnTo>
                    <a:pt x="1066" y="1129"/>
                  </a:lnTo>
                  <a:lnTo>
                    <a:pt x="1066" y="1129"/>
                  </a:lnTo>
                  <a:lnTo>
                    <a:pt x="1087" y="1129"/>
                  </a:lnTo>
                  <a:lnTo>
                    <a:pt x="1087" y="1129"/>
                  </a:lnTo>
                  <a:lnTo>
                    <a:pt x="1107" y="1129"/>
                  </a:lnTo>
                  <a:lnTo>
                    <a:pt x="1107" y="1129"/>
                  </a:lnTo>
                  <a:lnTo>
                    <a:pt x="1128" y="1129"/>
                  </a:lnTo>
                  <a:lnTo>
                    <a:pt x="1128" y="1129"/>
                  </a:lnTo>
                  <a:lnTo>
                    <a:pt x="1148" y="1129"/>
                  </a:lnTo>
                  <a:lnTo>
                    <a:pt x="1148" y="1129"/>
                  </a:lnTo>
                  <a:lnTo>
                    <a:pt x="1169" y="1129"/>
                  </a:lnTo>
                  <a:lnTo>
                    <a:pt x="1189" y="1129"/>
                  </a:lnTo>
                  <a:lnTo>
                    <a:pt x="1189" y="1129"/>
                  </a:lnTo>
                  <a:lnTo>
                    <a:pt x="1210" y="1129"/>
                  </a:lnTo>
                  <a:lnTo>
                    <a:pt x="1230" y="1129"/>
                  </a:lnTo>
                  <a:lnTo>
                    <a:pt x="1230" y="1129"/>
                  </a:lnTo>
                  <a:lnTo>
                    <a:pt x="1251" y="1108"/>
                  </a:lnTo>
                  <a:lnTo>
                    <a:pt x="1251" y="1108"/>
                  </a:lnTo>
                  <a:lnTo>
                    <a:pt x="1251" y="1108"/>
                  </a:lnTo>
                  <a:lnTo>
                    <a:pt x="1251" y="1129"/>
                  </a:lnTo>
                  <a:lnTo>
                    <a:pt x="1251" y="1129"/>
                  </a:lnTo>
                  <a:lnTo>
                    <a:pt x="1251" y="1129"/>
                  </a:lnTo>
                  <a:lnTo>
                    <a:pt x="1251" y="1129"/>
                  </a:lnTo>
                  <a:lnTo>
                    <a:pt x="1271" y="1129"/>
                  </a:lnTo>
                  <a:lnTo>
                    <a:pt x="1271" y="1129"/>
                  </a:lnTo>
                  <a:lnTo>
                    <a:pt x="1292" y="1129"/>
                  </a:lnTo>
                  <a:lnTo>
                    <a:pt x="1292" y="1108"/>
                  </a:lnTo>
                  <a:lnTo>
                    <a:pt x="1353" y="1108"/>
                  </a:lnTo>
                  <a:lnTo>
                    <a:pt x="1353" y="1088"/>
                  </a:lnTo>
                  <a:lnTo>
                    <a:pt x="1374" y="1108"/>
                  </a:lnTo>
                  <a:lnTo>
                    <a:pt x="1374" y="1108"/>
                  </a:lnTo>
                  <a:lnTo>
                    <a:pt x="1394" y="1108"/>
                  </a:lnTo>
                  <a:lnTo>
                    <a:pt x="1394" y="1108"/>
                  </a:lnTo>
                  <a:lnTo>
                    <a:pt x="1394" y="1108"/>
                  </a:lnTo>
                  <a:lnTo>
                    <a:pt x="1394" y="1108"/>
                  </a:lnTo>
                  <a:lnTo>
                    <a:pt x="1415" y="1108"/>
                  </a:lnTo>
                  <a:lnTo>
                    <a:pt x="1415" y="1108"/>
                  </a:lnTo>
                  <a:lnTo>
                    <a:pt x="1435" y="1088"/>
                  </a:lnTo>
                  <a:lnTo>
                    <a:pt x="1435" y="1088"/>
                  </a:lnTo>
                  <a:lnTo>
                    <a:pt x="1435" y="1088"/>
                  </a:lnTo>
                  <a:lnTo>
                    <a:pt x="1435" y="1088"/>
                  </a:lnTo>
                  <a:lnTo>
                    <a:pt x="1435" y="1088"/>
                  </a:lnTo>
                  <a:lnTo>
                    <a:pt x="1435" y="1088"/>
                  </a:lnTo>
                  <a:lnTo>
                    <a:pt x="1435" y="1088"/>
                  </a:lnTo>
                  <a:lnTo>
                    <a:pt x="1435" y="1088"/>
                  </a:lnTo>
                  <a:lnTo>
                    <a:pt x="1435" y="1088"/>
                  </a:lnTo>
                  <a:lnTo>
                    <a:pt x="1435" y="1067"/>
                  </a:lnTo>
                  <a:lnTo>
                    <a:pt x="1435" y="1067"/>
                  </a:lnTo>
                  <a:lnTo>
                    <a:pt x="1435" y="1067"/>
                  </a:lnTo>
                  <a:lnTo>
                    <a:pt x="1435" y="1067"/>
                  </a:lnTo>
                  <a:lnTo>
                    <a:pt x="1456" y="1047"/>
                  </a:lnTo>
                  <a:lnTo>
                    <a:pt x="1456" y="1047"/>
                  </a:lnTo>
                  <a:lnTo>
                    <a:pt x="1456" y="1047"/>
                  </a:lnTo>
                  <a:lnTo>
                    <a:pt x="1456" y="1047"/>
                  </a:lnTo>
                  <a:lnTo>
                    <a:pt x="1456" y="1047"/>
                  </a:lnTo>
                  <a:lnTo>
                    <a:pt x="1476" y="1047"/>
                  </a:lnTo>
                  <a:lnTo>
                    <a:pt x="1476" y="1047"/>
                  </a:lnTo>
                  <a:lnTo>
                    <a:pt x="1476" y="1047"/>
                  </a:lnTo>
                  <a:lnTo>
                    <a:pt x="1476" y="1047"/>
                  </a:lnTo>
                  <a:lnTo>
                    <a:pt x="1476" y="1047"/>
                  </a:lnTo>
                  <a:lnTo>
                    <a:pt x="1497" y="1047"/>
                  </a:lnTo>
                  <a:lnTo>
                    <a:pt x="1497" y="1047"/>
                  </a:lnTo>
                  <a:lnTo>
                    <a:pt x="1497" y="1047"/>
                  </a:lnTo>
                  <a:lnTo>
                    <a:pt x="1517" y="1047"/>
                  </a:lnTo>
                  <a:lnTo>
                    <a:pt x="1517" y="1047"/>
                  </a:lnTo>
                  <a:lnTo>
                    <a:pt x="1517" y="1047"/>
                  </a:lnTo>
                  <a:lnTo>
                    <a:pt x="1517" y="1047"/>
                  </a:lnTo>
                  <a:lnTo>
                    <a:pt x="1517" y="1047"/>
                  </a:lnTo>
                  <a:lnTo>
                    <a:pt x="1517" y="1047"/>
                  </a:lnTo>
                  <a:lnTo>
                    <a:pt x="1538" y="1047"/>
                  </a:lnTo>
                  <a:lnTo>
                    <a:pt x="1538" y="1026"/>
                  </a:lnTo>
                  <a:lnTo>
                    <a:pt x="1538" y="1026"/>
                  </a:lnTo>
                  <a:lnTo>
                    <a:pt x="1559" y="1026"/>
                  </a:lnTo>
                  <a:lnTo>
                    <a:pt x="1559" y="1026"/>
                  </a:lnTo>
                  <a:lnTo>
                    <a:pt x="1559" y="1026"/>
                  </a:lnTo>
                  <a:lnTo>
                    <a:pt x="1559" y="1006"/>
                  </a:lnTo>
                  <a:lnTo>
                    <a:pt x="1559" y="985"/>
                  </a:lnTo>
                  <a:lnTo>
                    <a:pt x="1559" y="985"/>
                  </a:lnTo>
                  <a:lnTo>
                    <a:pt x="1559" y="965"/>
                  </a:lnTo>
                  <a:lnTo>
                    <a:pt x="1579" y="965"/>
                  </a:lnTo>
                  <a:lnTo>
                    <a:pt x="1579" y="965"/>
                  </a:lnTo>
                  <a:lnTo>
                    <a:pt x="1599" y="965"/>
                  </a:lnTo>
                  <a:lnTo>
                    <a:pt x="1599" y="944"/>
                  </a:lnTo>
                  <a:lnTo>
                    <a:pt x="1579" y="944"/>
                  </a:lnTo>
                  <a:lnTo>
                    <a:pt x="1579" y="924"/>
                  </a:lnTo>
                  <a:lnTo>
                    <a:pt x="1579" y="924"/>
                  </a:lnTo>
                  <a:lnTo>
                    <a:pt x="1579" y="903"/>
                  </a:lnTo>
                  <a:lnTo>
                    <a:pt x="1599" y="903"/>
                  </a:lnTo>
                  <a:lnTo>
                    <a:pt x="1579" y="883"/>
                  </a:lnTo>
                  <a:lnTo>
                    <a:pt x="1599" y="883"/>
                  </a:lnTo>
                  <a:lnTo>
                    <a:pt x="1599" y="883"/>
                  </a:lnTo>
                  <a:lnTo>
                    <a:pt x="1599" y="862"/>
                  </a:lnTo>
                  <a:lnTo>
                    <a:pt x="1620" y="862"/>
                  </a:lnTo>
                  <a:lnTo>
                    <a:pt x="1620" y="862"/>
                  </a:lnTo>
                  <a:lnTo>
                    <a:pt x="1620" y="862"/>
                  </a:lnTo>
                  <a:lnTo>
                    <a:pt x="1620" y="842"/>
                  </a:lnTo>
                  <a:lnTo>
                    <a:pt x="1620" y="842"/>
                  </a:lnTo>
                  <a:lnTo>
                    <a:pt x="1620" y="842"/>
                  </a:lnTo>
                  <a:lnTo>
                    <a:pt x="1641" y="842"/>
                  </a:lnTo>
                  <a:lnTo>
                    <a:pt x="1641" y="842"/>
                  </a:lnTo>
                  <a:lnTo>
                    <a:pt x="1641" y="821"/>
                  </a:lnTo>
                  <a:lnTo>
                    <a:pt x="1641" y="821"/>
                  </a:lnTo>
                  <a:lnTo>
                    <a:pt x="1641" y="821"/>
                  </a:lnTo>
                  <a:lnTo>
                    <a:pt x="1641" y="821"/>
                  </a:lnTo>
                  <a:lnTo>
                    <a:pt x="1641" y="821"/>
                  </a:lnTo>
                  <a:lnTo>
                    <a:pt x="1641" y="821"/>
                  </a:lnTo>
                  <a:lnTo>
                    <a:pt x="1641" y="800"/>
                  </a:lnTo>
                  <a:lnTo>
                    <a:pt x="1641" y="800"/>
                  </a:lnTo>
                  <a:lnTo>
                    <a:pt x="1641" y="800"/>
                  </a:lnTo>
                  <a:lnTo>
                    <a:pt x="1641" y="800"/>
                  </a:lnTo>
                  <a:lnTo>
                    <a:pt x="1641" y="780"/>
                  </a:lnTo>
                  <a:lnTo>
                    <a:pt x="1641" y="780"/>
                  </a:lnTo>
                  <a:lnTo>
                    <a:pt x="1641" y="760"/>
                  </a:lnTo>
                  <a:lnTo>
                    <a:pt x="1661" y="760"/>
                  </a:lnTo>
                  <a:lnTo>
                    <a:pt x="1661" y="760"/>
                  </a:lnTo>
                  <a:lnTo>
                    <a:pt x="1661" y="760"/>
                  </a:lnTo>
                  <a:lnTo>
                    <a:pt x="1661" y="760"/>
                  </a:lnTo>
                  <a:lnTo>
                    <a:pt x="1661" y="739"/>
                  </a:lnTo>
                  <a:lnTo>
                    <a:pt x="1661" y="739"/>
                  </a:lnTo>
                  <a:lnTo>
                    <a:pt x="1661" y="739"/>
                  </a:lnTo>
                  <a:lnTo>
                    <a:pt x="1661" y="739"/>
                  </a:lnTo>
                  <a:lnTo>
                    <a:pt x="1661" y="739"/>
                  </a:lnTo>
                  <a:lnTo>
                    <a:pt x="1681" y="718"/>
                  </a:lnTo>
                  <a:lnTo>
                    <a:pt x="1681" y="718"/>
                  </a:lnTo>
                  <a:lnTo>
                    <a:pt x="1681" y="698"/>
                  </a:lnTo>
                  <a:lnTo>
                    <a:pt x="1681" y="698"/>
                  </a:lnTo>
                  <a:lnTo>
                    <a:pt x="1681" y="698"/>
                  </a:lnTo>
                  <a:lnTo>
                    <a:pt x="1681" y="698"/>
                  </a:lnTo>
                  <a:lnTo>
                    <a:pt x="1681" y="678"/>
                  </a:lnTo>
                  <a:lnTo>
                    <a:pt x="1681" y="678"/>
                  </a:lnTo>
                  <a:lnTo>
                    <a:pt x="1661" y="678"/>
                  </a:lnTo>
                  <a:lnTo>
                    <a:pt x="1661" y="678"/>
                  </a:lnTo>
                  <a:lnTo>
                    <a:pt x="1661" y="678"/>
                  </a:lnTo>
                  <a:lnTo>
                    <a:pt x="1681" y="657"/>
                  </a:lnTo>
                  <a:lnTo>
                    <a:pt x="1681" y="657"/>
                  </a:lnTo>
                  <a:lnTo>
                    <a:pt x="1702" y="657"/>
                  </a:lnTo>
                  <a:lnTo>
                    <a:pt x="1702" y="636"/>
                  </a:lnTo>
                  <a:lnTo>
                    <a:pt x="1702" y="636"/>
                  </a:lnTo>
                  <a:lnTo>
                    <a:pt x="1702" y="636"/>
                  </a:lnTo>
                  <a:lnTo>
                    <a:pt x="1702" y="616"/>
                  </a:lnTo>
                  <a:lnTo>
                    <a:pt x="1702" y="616"/>
                  </a:lnTo>
                  <a:lnTo>
                    <a:pt x="1723" y="616"/>
                  </a:lnTo>
                  <a:lnTo>
                    <a:pt x="1723" y="616"/>
                  </a:lnTo>
                  <a:lnTo>
                    <a:pt x="1723" y="596"/>
                  </a:lnTo>
                  <a:lnTo>
                    <a:pt x="1723" y="596"/>
                  </a:lnTo>
                  <a:lnTo>
                    <a:pt x="1723" y="596"/>
                  </a:lnTo>
                  <a:lnTo>
                    <a:pt x="1723" y="596"/>
                  </a:lnTo>
                  <a:lnTo>
                    <a:pt x="1723" y="575"/>
                  </a:lnTo>
                  <a:lnTo>
                    <a:pt x="1723" y="575"/>
                  </a:lnTo>
                  <a:lnTo>
                    <a:pt x="1723" y="575"/>
                  </a:lnTo>
                  <a:lnTo>
                    <a:pt x="1723" y="554"/>
                  </a:lnTo>
                  <a:lnTo>
                    <a:pt x="1723" y="554"/>
                  </a:lnTo>
                  <a:lnTo>
                    <a:pt x="1723" y="534"/>
                  </a:lnTo>
                  <a:lnTo>
                    <a:pt x="1743" y="534"/>
                  </a:lnTo>
                  <a:lnTo>
                    <a:pt x="1743" y="514"/>
                  </a:lnTo>
                  <a:lnTo>
                    <a:pt x="1763" y="514"/>
                  </a:lnTo>
                  <a:lnTo>
                    <a:pt x="1763" y="514"/>
                  </a:lnTo>
                  <a:lnTo>
                    <a:pt x="1763" y="493"/>
                  </a:lnTo>
                  <a:lnTo>
                    <a:pt x="1743" y="472"/>
                  </a:lnTo>
                  <a:lnTo>
                    <a:pt x="1743" y="452"/>
                  </a:lnTo>
                  <a:lnTo>
                    <a:pt x="1763" y="452"/>
                  </a:lnTo>
                  <a:lnTo>
                    <a:pt x="1763" y="432"/>
                  </a:lnTo>
                  <a:lnTo>
                    <a:pt x="1784" y="432"/>
                  </a:lnTo>
                  <a:lnTo>
                    <a:pt x="1784" y="411"/>
                  </a:lnTo>
                  <a:lnTo>
                    <a:pt x="1805" y="411"/>
                  </a:lnTo>
                  <a:lnTo>
                    <a:pt x="1805" y="411"/>
                  </a:lnTo>
                  <a:lnTo>
                    <a:pt x="1805" y="411"/>
                  </a:lnTo>
                  <a:lnTo>
                    <a:pt x="1805" y="411"/>
                  </a:lnTo>
                  <a:lnTo>
                    <a:pt x="1805" y="411"/>
                  </a:lnTo>
                  <a:lnTo>
                    <a:pt x="1805" y="411"/>
                  </a:lnTo>
                  <a:lnTo>
                    <a:pt x="1805" y="390"/>
                  </a:lnTo>
                  <a:lnTo>
                    <a:pt x="1805" y="390"/>
                  </a:lnTo>
                  <a:lnTo>
                    <a:pt x="1805" y="390"/>
                  </a:lnTo>
                  <a:lnTo>
                    <a:pt x="1805" y="370"/>
                  </a:lnTo>
                  <a:lnTo>
                    <a:pt x="1805" y="370"/>
                  </a:lnTo>
                  <a:lnTo>
                    <a:pt x="1805" y="370"/>
                  </a:lnTo>
                  <a:lnTo>
                    <a:pt x="1805" y="370"/>
                  </a:lnTo>
                  <a:lnTo>
                    <a:pt x="1805" y="370"/>
                  </a:lnTo>
                  <a:lnTo>
                    <a:pt x="1825" y="350"/>
                  </a:lnTo>
                  <a:lnTo>
                    <a:pt x="1825" y="350"/>
                  </a:lnTo>
                  <a:lnTo>
                    <a:pt x="1825" y="350"/>
                  </a:lnTo>
                  <a:lnTo>
                    <a:pt x="1825" y="350"/>
                  </a:lnTo>
                  <a:lnTo>
                    <a:pt x="1845" y="350"/>
                  </a:lnTo>
                  <a:lnTo>
                    <a:pt x="1845" y="350"/>
                  </a:lnTo>
                  <a:lnTo>
                    <a:pt x="1845" y="350"/>
                  </a:lnTo>
                  <a:lnTo>
                    <a:pt x="1866" y="329"/>
                  </a:lnTo>
                  <a:lnTo>
                    <a:pt x="1866" y="329"/>
                  </a:lnTo>
                  <a:lnTo>
                    <a:pt x="1866" y="308"/>
                  </a:lnTo>
                  <a:lnTo>
                    <a:pt x="1866" y="308"/>
                  </a:lnTo>
                  <a:lnTo>
                    <a:pt x="1887" y="329"/>
                  </a:lnTo>
                  <a:lnTo>
                    <a:pt x="1907" y="329"/>
                  </a:lnTo>
                  <a:lnTo>
                    <a:pt x="1927" y="308"/>
                  </a:lnTo>
                  <a:lnTo>
                    <a:pt x="1927" y="308"/>
                  </a:lnTo>
                  <a:lnTo>
                    <a:pt x="1927" y="308"/>
                  </a:lnTo>
                  <a:lnTo>
                    <a:pt x="1948" y="288"/>
                  </a:lnTo>
                  <a:lnTo>
                    <a:pt x="1948" y="288"/>
                  </a:lnTo>
                  <a:lnTo>
                    <a:pt x="1948" y="288"/>
                  </a:lnTo>
                  <a:lnTo>
                    <a:pt x="1948" y="288"/>
                  </a:lnTo>
                  <a:lnTo>
                    <a:pt x="1969" y="288"/>
                  </a:lnTo>
                  <a:lnTo>
                    <a:pt x="1969" y="288"/>
                  </a:lnTo>
                  <a:lnTo>
                    <a:pt x="1969" y="267"/>
                  </a:lnTo>
                  <a:lnTo>
                    <a:pt x="1948" y="267"/>
                  </a:lnTo>
                  <a:lnTo>
                    <a:pt x="1948" y="267"/>
                  </a:lnTo>
                  <a:lnTo>
                    <a:pt x="1969" y="267"/>
                  </a:lnTo>
                  <a:lnTo>
                    <a:pt x="1969" y="267"/>
                  </a:lnTo>
                  <a:lnTo>
                    <a:pt x="1969" y="246"/>
                  </a:lnTo>
                  <a:lnTo>
                    <a:pt x="1989" y="246"/>
                  </a:lnTo>
                  <a:lnTo>
                    <a:pt x="1989" y="226"/>
                  </a:lnTo>
                  <a:lnTo>
                    <a:pt x="1989" y="226"/>
                  </a:lnTo>
                  <a:lnTo>
                    <a:pt x="1969" y="226"/>
                  </a:lnTo>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7" name="Freeform 35"/>
            <p:cNvSpPr>
              <a:spLocks noChangeArrowheads="1"/>
            </p:cNvSpPr>
            <p:nvPr/>
          </p:nvSpPr>
          <p:spPr bwMode="auto">
            <a:xfrm>
              <a:off x="5570695" y="3761616"/>
              <a:ext cx="535996" cy="280966"/>
            </a:xfrm>
            <a:custGeom>
              <a:avLst/>
              <a:gdLst/>
              <a:ahLst/>
              <a:cxnLst>
                <a:cxn ang="0">
                  <a:pos x="1559" y="102"/>
                </a:cxn>
                <a:cxn ang="0">
                  <a:pos x="1518" y="102"/>
                </a:cxn>
                <a:cxn ang="0">
                  <a:pos x="1436" y="20"/>
                </a:cxn>
                <a:cxn ang="0">
                  <a:pos x="1375" y="20"/>
                </a:cxn>
                <a:cxn ang="0">
                  <a:pos x="1313" y="20"/>
                </a:cxn>
                <a:cxn ang="0">
                  <a:pos x="1231" y="20"/>
                </a:cxn>
                <a:cxn ang="0">
                  <a:pos x="1190" y="41"/>
                </a:cxn>
                <a:cxn ang="0">
                  <a:pos x="1169" y="82"/>
                </a:cxn>
                <a:cxn ang="0">
                  <a:pos x="1108" y="82"/>
                </a:cxn>
                <a:cxn ang="0">
                  <a:pos x="1046" y="61"/>
                </a:cxn>
                <a:cxn ang="0">
                  <a:pos x="964" y="61"/>
                </a:cxn>
                <a:cxn ang="0">
                  <a:pos x="923" y="102"/>
                </a:cxn>
                <a:cxn ang="0">
                  <a:pos x="903" y="164"/>
                </a:cxn>
                <a:cxn ang="0">
                  <a:pos x="841" y="164"/>
                </a:cxn>
                <a:cxn ang="0">
                  <a:pos x="821" y="143"/>
                </a:cxn>
                <a:cxn ang="0">
                  <a:pos x="821" y="123"/>
                </a:cxn>
                <a:cxn ang="0">
                  <a:pos x="821" y="82"/>
                </a:cxn>
                <a:cxn ang="0">
                  <a:pos x="779" y="61"/>
                </a:cxn>
                <a:cxn ang="0">
                  <a:pos x="718" y="0"/>
                </a:cxn>
                <a:cxn ang="0">
                  <a:pos x="677" y="41"/>
                </a:cxn>
                <a:cxn ang="0">
                  <a:pos x="656" y="61"/>
                </a:cxn>
                <a:cxn ang="0">
                  <a:pos x="616" y="102"/>
                </a:cxn>
                <a:cxn ang="0">
                  <a:pos x="574" y="102"/>
                </a:cxn>
                <a:cxn ang="0">
                  <a:pos x="513" y="61"/>
                </a:cxn>
                <a:cxn ang="0">
                  <a:pos x="452" y="82"/>
                </a:cxn>
                <a:cxn ang="0">
                  <a:pos x="410" y="143"/>
                </a:cxn>
                <a:cxn ang="0">
                  <a:pos x="328" y="246"/>
                </a:cxn>
                <a:cxn ang="0">
                  <a:pos x="287" y="307"/>
                </a:cxn>
                <a:cxn ang="0">
                  <a:pos x="246" y="369"/>
                </a:cxn>
                <a:cxn ang="0">
                  <a:pos x="123" y="389"/>
                </a:cxn>
                <a:cxn ang="0">
                  <a:pos x="41" y="431"/>
                </a:cxn>
                <a:cxn ang="0">
                  <a:pos x="0" y="533"/>
                </a:cxn>
                <a:cxn ang="0">
                  <a:pos x="0" y="615"/>
                </a:cxn>
                <a:cxn ang="0">
                  <a:pos x="0" y="635"/>
                </a:cxn>
                <a:cxn ang="0">
                  <a:pos x="20" y="635"/>
                </a:cxn>
                <a:cxn ang="0">
                  <a:pos x="41" y="677"/>
                </a:cxn>
                <a:cxn ang="0">
                  <a:pos x="62" y="718"/>
                </a:cxn>
                <a:cxn ang="0">
                  <a:pos x="102" y="759"/>
                </a:cxn>
                <a:cxn ang="0">
                  <a:pos x="205" y="821"/>
                </a:cxn>
                <a:cxn ang="0">
                  <a:pos x="246" y="841"/>
                </a:cxn>
                <a:cxn ang="0">
                  <a:pos x="431" y="861"/>
                </a:cxn>
                <a:cxn ang="0">
                  <a:pos x="574" y="821"/>
                </a:cxn>
                <a:cxn ang="0">
                  <a:pos x="574" y="759"/>
                </a:cxn>
                <a:cxn ang="0">
                  <a:pos x="595" y="718"/>
                </a:cxn>
                <a:cxn ang="0">
                  <a:pos x="738" y="677"/>
                </a:cxn>
                <a:cxn ang="0">
                  <a:pos x="779" y="656"/>
                </a:cxn>
                <a:cxn ang="0">
                  <a:pos x="841" y="615"/>
                </a:cxn>
                <a:cxn ang="0">
                  <a:pos x="861" y="635"/>
                </a:cxn>
                <a:cxn ang="0">
                  <a:pos x="944" y="615"/>
                </a:cxn>
                <a:cxn ang="0">
                  <a:pos x="985" y="574"/>
                </a:cxn>
                <a:cxn ang="0">
                  <a:pos x="1026" y="574"/>
                </a:cxn>
                <a:cxn ang="0">
                  <a:pos x="1067" y="471"/>
                </a:cxn>
                <a:cxn ang="0">
                  <a:pos x="1087" y="431"/>
                </a:cxn>
                <a:cxn ang="0">
                  <a:pos x="1210" y="431"/>
                </a:cxn>
                <a:cxn ang="0">
                  <a:pos x="1292" y="431"/>
                </a:cxn>
                <a:cxn ang="0">
                  <a:pos x="1354" y="389"/>
                </a:cxn>
                <a:cxn ang="0">
                  <a:pos x="1395" y="410"/>
                </a:cxn>
                <a:cxn ang="0">
                  <a:pos x="1477" y="471"/>
                </a:cxn>
                <a:cxn ang="0">
                  <a:pos x="1559" y="451"/>
                </a:cxn>
                <a:cxn ang="0">
                  <a:pos x="1579" y="328"/>
                </a:cxn>
                <a:cxn ang="0">
                  <a:pos x="1600" y="287"/>
                </a:cxn>
                <a:cxn ang="0">
                  <a:pos x="1600" y="225"/>
                </a:cxn>
                <a:cxn ang="0">
                  <a:pos x="1621" y="205"/>
                </a:cxn>
              </a:cxnLst>
              <a:rect l="0" t="0" r="r" b="b"/>
              <a:pathLst>
                <a:path w="1642" h="862">
                  <a:moveTo>
                    <a:pt x="1641" y="143"/>
                  </a:moveTo>
                  <a:lnTo>
                    <a:pt x="1641" y="143"/>
                  </a:lnTo>
                  <a:lnTo>
                    <a:pt x="1641" y="123"/>
                  </a:lnTo>
                  <a:lnTo>
                    <a:pt x="1621" y="123"/>
                  </a:lnTo>
                  <a:lnTo>
                    <a:pt x="1600" y="123"/>
                  </a:lnTo>
                  <a:lnTo>
                    <a:pt x="1600" y="123"/>
                  </a:lnTo>
                  <a:lnTo>
                    <a:pt x="1579" y="102"/>
                  </a:lnTo>
                  <a:lnTo>
                    <a:pt x="1579" y="102"/>
                  </a:lnTo>
                  <a:lnTo>
                    <a:pt x="1559" y="102"/>
                  </a:lnTo>
                  <a:lnTo>
                    <a:pt x="1539" y="102"/>
                  </a:lnTo>
                  <a:lnTo>
                    <a:pt x="1539" y="102"/>
                  </a:lnTo>
                  <a:lnTo>
                    <a:pt x="1539" y="102"/>
                  </a:lnTo>
                  <a:lnTo>
                    <a:pt x="1539" y="102"/>
                  </a:lnTo>
                  <a:lnTo>
                    <a:pt x="1539" y="102"/>
                  </a:lnTo>
                  <a:lnTo>
                    <a:pt x="1539" y="102"/>
                  </a:lnTo>
                  <a:lnTo>
                    <a:pt x="1539" y="102"/>
                  </a:lnTo>
                  <a:lnTo>
                    <a:pt x="1518" y="102"/>
                  </a:lnTo>
                  <a:lnTo>
                    <a:pt x="1518" y="102"/>
                  </a:lnTo>
                  <a:lnTo>
                    <a:pt x="1518" y="102"/>
                  </a:lnTo>
                  <a:lnTo>
                    <a:pt x="1518" y="82"/>
                  </a:lnTo>
                  <a:lnTo>
                    <a:pt x="1477" y="82"/>
                  </a:lnTo>
                  <a:lnTo>
                    <a:pt x="1477" y="82"/>
                  </a:lnTo>
                  <a:lnTo>
                    <a:pt x="1477" y="61"/>
                  </a:lnTo>
                  <a:lnTo>
                    <a:pt x="1477" y="61"/>
                  </a:lnTo>
                  <a:lnTo>
                    <a:pt x="1457" y="41"/>
                  </a:lnTo>
                  <a:lnTo>
                    <a:pt x="1457" y="41"/>
                  </a:lnTo>
                  <a:lnTo>
                    <a:pt x="1436" y="20"/>
                  </a:lnTo>
                  <a:lnTo>
                    <a:pt x="1415" y="20"/>
                  </a:lnTo>
                  <a:lnTo>
                    <a:pt x="1415" y="20"/>
                  </a:lnTo>
                  <a:lnTo>
                    <a:pt x="1415" y="20"/>
                  </a:lnTo>
                  <a:lnTo>
                    <a:pt x="1395" y="20"/>
                  </a:lnTo>
                  <a:lnTo>
                    <a:pt x="1395" y="20"/>
                  </a:lnTo>
                  <a:lnTo>
                    <a:pt x="1395" y="41"/>
                  </a:lnTo>
                  <a:lnTo>
                    <a:pt x="1395" y="20"/>
                  </a:lnTo>
                  <a:lnTo>
                    <a:pt x="1375" y="20"/>
                  </a:lnTo>
                  <a:lnTo>
                    <a:pt x="1375" y="20"/>
                  </a:lnTo>
                  <a:lnTo>
                    <a:pt x="1375" y="20"/>
                  </a:lnTo>
                  <a:lnTo>
                    <a:pt x="1375" y="20"/>
                  </a:lnTo>
                  <a:lnTo>
                    <a:pt x="1375" y="20"/>
                  </a:lnTo>
                  <a:lnTo>
                    <a:pt x="1354" y="20"/>
                  </a:lnTo>
                  <a:lnTo>
                    <a:pt x="1354" y="0"/>
                  </a:lnTo>
                  <a:lnTo>
                    <a:pt x="1354" y="0"/>
                  </a:lnTo>
                  <a:lnTo>
                    <a:pt x="1354" y="0"/>
                  </a:lnTo>
                  <a:lnTo>
                    <a:pt x="1333" y="0"/>
                  </a:lnTo>
                  <a:lnTo>
                    <a:pt x="1313" y="20"/>
                  </a:lnTo>
                  <a:lnTo>
                    <a:pt x="1313" y="20"/>
                  </a:lnTo>
                  <a:lnTo>
                    <a:pt x="1313" y="20"/>
                  </a:lnTo>
                  <a:lnTo>
                    <a:pt x="1292" y="20"/>
                  </a:lnTo>
                  <a:lnTo>
                    <a:pt x="1292" y="20"/>
                  </a:lnTo>
                  <a:lnTo>
                    <a:pt x="1272" y="20"/>
                  </a:lnTo>
                  <a:lnTo>
                    <a:pt x="1251" y="0"/>
                  </a:lnTo>
                  <a:lnTo>
                    <a:pt x="1251" y="0"/>
                  </a:lnTo>
                  <a:lnTo>
                    <a:pt x="1231" y="0"/>
                  </a:lnTo>
                  <a:lnTo>
                    <a:pt x="1231" y="20"/>
                  </a:lnTo>
                  <a:lnTo>
                    <a:pt x="1231" y="20"/>
                  </a:lnTo>
                  <a:lnTo>
                    <a:pt x="1231" y="41"/>
                  </a:lnTo>
                  <a:lnTo>
                    <a:pt x="1210" y="20"/>
                  </a:lnTo>
                  <a:lnTo>
                    <a:pt x="1210" y="20"/>
                  </a:lnTo>
                  <a:lnTo>
                    <a:pt x="1210" y="20"/>
                  </a:lnTo>
                  <a:lnTo>
                    <a:pt x="1210" y="20"/>
                  </a:lnTo>
                  <a:lnTo>
                    <a:pt x="1190" y="20"/>
                  </a:lnTo>
                  <a:lnTo>
                    <a:pt x="1190" y="20"/>
                  </a:lnTo>
                  <a:lnTo>
                    <a:pt x="1190" y="41"/>
                  </a:lnTo>
                  <a:lnTo>
                    <a:pt x="1190" y="41"/>
                  </a:lnTo>
                  <a:lnTo>
                    <a:pt x="1190" y="41"/>
                  </a:lnTo>
                  <a:lnTo>
                    <a:pt x="1190" y="41"/>
                  </a:lnTo>
                  <a:lnTo>
                    <a:pt x="1190" y="61"/>
                  </a:lnTo>
                  <a:lnTo>
                    <a:pt x="1190" y="61"/>
                  </a:lnTo>
                  <a:lnTo>
                    <a:pt x="1190" y="61"/>
                  </a:lnTo>
                  <a:lnTo>
                    <a:pt x="1190" y="61"/>
                  </a:lnTo>
                  <a:lnTo>
                    <a:pt x="1169" y="61"/>
                  </a:lnTo>
                  <a:lnTo>
                    <a:pt x="1169" y="82"/>
                  </a:lnTo>
                  <a:lnTo>
                    <a:pt x="1169" y="82"/>
                  </a:lnTo>
                  <a:lnTo>
                    <a:pt x="1149" y="82"/>
                  </a:lnTo>
                  <a:lnTo>
                    <a:pt x="1149" y="82"/>
                  </a:lnTo>
                  <a:lnTo>
                    <a:pt x="1149" y="82"/>
                  </a:lnTo>
                  <a:lnTo>
                    <a:pt x="1128" y="82"/>
                  </a:lnTo>
                  <a:lnTo>
                    <a:pt x="1128" y="82"/>
                  </a:lnTo>
                  <a:lnTo>
                    <a:pt x="1128" y="82"/>
                  </a:lnTo>
                  <a:lnTo>
                    <a:pt x="1128" y="82"/>
                  </a:lnTo>
                  <a:lnTo>
                    <a:pt x="1108" y="82"/>
                  </a:lnTo>
                  <a:lnTo>
                    <a:pt x="1108" y="82"/>
                  </a:lnTo>
                  <a:lnTo>
                    <a:pt x="1087" y="41"/>
                  </a:lnTo>
                  <a:lnTo>
                    <a:pt x="1087" y="41"/>
                  </a:lnTo>
                  <a:lnTo>
                    <a:pt x="1067" y="41"/>
                  </a:lnTo>
                  <a:lnTo>
                    <a:pt x="1067" y="41"/>
                  </a:lnTo>
                  <a:lnTo>
                    <a:pt x="1067" y="41"/>
                  </a:lnTo>
                  <a:lnTo>
                    <a:pt x="1046" y="61"/>
                  </a:lnTo>
                  <a:lnTo>
                    <a:pt x="1046" y="61"/>
                  </a:lnTo>
                  <a:lnTo>
                    <a:pt x="1046" y="61"/>
                  </a:lnTo>
                  <a:lnTo>
                    <a:pt x="1046" y="61"/>
                  </a:lnTo>
                  <a:lnTo>
                    <a:pt x="1026" y="61"/>
                  </a:lnTo>
                  <a:lnTo>
                    <a:pt x="1005" y="61"/>
                  </a:lnTo>
                  <a:lnTo>
                    <a:pt x="1005" y="61"/>
                  </a:lnTo>
                  <a:lnTo>
                    <a:pt x="1005" y="61"/>
                  </a:lnTo>
                  <a:lnTo>
                    <a:pt x="985" y="61"/>
                  </a:lnTo>
                  <a:lnTo>
                    <a:pt x="985" y="61"/>
                  </a:lnTo>
                  <a:lnTo>
                    <a:pt x="964" y="61"/>
                  </a:lnTo>
                  <a:lnTo>
                    <a:pt x="964" y="61"/>
                  </a:lnTo>
                  <a:lnTo>
                    <a:pt x="964" y="61"/>
                  </a:lnTo>
                  <a:lnTo>
                    <a:pt x="964" y="82"/>
                  </a:lnTo>
                  <a:lnTo>
                    <a:pt x="964" y="82"/>
                  </a:lnTo>
                  <a:lnTo>
                    <a:pt x="964" y="82"/>
                  </a:lnTo>
                  <a:lnTo>
                    <a:pt x="964" y="82"/>
                  </a:lnTo>
                  <a:lnTo>
                    <a:pt x="944" y="82"/>
                  </a:lnTo>
                  <a:lnTo>
                    <a:pt x="944" y="102"/>
                  </a:lnTo>
                  <a:lnTo>
                    <a:pt x="944" y="102"/>
                  </a:lnTo>
                  <a:lnTo>
                    <a:pt x="923" y="102"/>
                  </a:lnTo>
                  <a:lnTo>
                    <a:pt x="923" y="102"/>
                  </a:lnTo>
                  <a:lnTo>
                    <a:pt x="923" y="102"/>
                  </a:lnTo>
                  <a:lnTo>
                    <a:pt x="923" y="102"/>
                  </a:lnTo>
                  <a:lnTo>
                    <a:pt x="923" y="123"/>
                  </a:lnTo>
                  <a:lnTo>
                    <a:pt x="923" y="123"/>
                  </a:lnTo>
                  <a:lnTo>
                    <a:pt x="923" y="123"/>
                  </a:lnTo>
                  <a:lnTo>
                    <a:pt x="923" y="143"/>
                  </a:lnTo>
                  <a:lnTo>
                    <a:pt x="903" y="143"/>
                  </a:lnTo>
                  <a:lnTo>
                    <a:pt x="903" y="164"/>
                  </a:lnTo>
                  <a:lnTo>
                    <a:pt x="903" y="164"/>
                  </a:lnTo>
                  <a:lnTo>
                    <a:pt x="903" y="164"/>
                  </a:lnTo>
                  <a:lnTo>
                    <a:pt x="882" y="143"/>
                  </a:lnTo>
                  <a:lnTo>
                    <a:pt x="861" y="143"/>
                  </a:lnTo>
                  <a:lnTo>
                    <a:pt x="861" y="143"/>
                  </a:lnTo>
                  <a:lnTo>
                    <a:pt x="861" y="164"/>
                  </a:lnTo>
                  <a:lnTo>
                    <a:pt x="841" y="164"/>
                  </a:lnTo>
                  <a:lnTo>
                    <a:pt x="841" y="164"/>
                  </a:lnTo>
                  <a:lnTo>
                    <a:pt x="841" y="164"/>
                  </a:lnTo>
                  <a:lnTo>
                    <a:pt x="821" y="164"/>
                  </a:lnTo>
                  <a:lnTo>
                    <a:pt x="821" y="164"/>
                  </a:lnTo>
                  <a:lnTo>
                    <a:pt x="821" y="164"/>
                  </a:lnTo>
                  <a:lnTo>
                    <a:pt x="821" y="164"/>
                  </a:lnTo>
                  <a:lnTo>
                    <a:pt x="821" y="164"/>
                  </a:lnTo>
                  <a:lnTo>
                    <a:pt x="821" y="143"/>
                  </a:lnTo>
                  <a:lnTo>
                    <a:pt x="821" y="143"/>
                  </a:lnTo>
                  <a:lnTo>
                    <a:pt x="821" y="143"/>
                  </a:lnTo>
                  <a:lnTo>
                    <a:pt x="821" y="143"/>
                  </a:lnTo>
                  <a:lnTo>
                    <a:pt x="821" y="123"/>
                  </a:lnTo>
                  <a:lnTo>
                    <a:pt x="821" y="123"/>
                  </a:lnTo>
                  <a:lnTo>
                    <a:pt x="821" y="123"/>
                  </a:lnTo>
                  <a:lnTo>
                    <a:pt x="821" y="123"/>
                  </a:lnTo>
                  <a:lnTo>
                    <a:pt x="821" y="123"/>
                  </a:lnTo>
                  <a:lnTo>
                    <a:pt x="821" y="123"/>
                  </a:lnTo>
                  <a:lnTo>
                    <a:pt x="821" y="123"/>
                  </a:lnTo>
                  <a:lnTo>
                    <a:pt x="821" y="123"/>
                  </a:lnTo>
                  <a:lnTo>
                    <a:pt x="821" y="123"/>
                  </a:lnTo>
                  <a:lnTo>
                    <a:pt x="821" y="123"/>
                  </a:lnTo>
                  <a:lnTo>
                    <a:pt x="821" y="123"/>
                  </a:lnTo>
                  <a:lnTo>
                    <a:pt x="821" y="123"/>
                  </a:lnTo>
                  <a:lnTo>
                    <a:pt x="821" y="123"/>
                  </a:lnTo>
                  <a:lnTo>
                    <a:pt x="821" y="102"/>
                  </a:lnTo>
                  <a:lnTo>
                    <a:pt x="821" y="82"/>
                  </a:lnTo>
                  <a:lnTo>
                    <a:pt x="821" y="82"/>
                  </a:lnTo>
                  <a:lnTo>
                    <a:pt x="821" y="82"/>
                  </a:lnTo>
                  <a:lnTo>
                    <a:pt x="821" y="82"/>
                  </a:lnTo>
                  <a:lnTo>
                    <a:pt x="800" y="82"/>
                  </a:lnTo>
                  <a:lnTo>
                    <a:pt x="800" y="82"/>
                  </a:lnTo>
                  <a:lnTo>
                    <a:pt x="779" y="82"/>
                  </a:lnTo>
                  <a:lnTo>
                    <a:pt x="779" y="82"/>
                  </a:lnTo>
                  <a:lnTo>
                    <a:pt x="779" y="82"/>
                  </a:lnTo>
                  <a:lnTo>
                    <a:pt x="779" y="82"/>
                  </a:lnTo>
                  <a:lnTo>
                    <a:pt x="779" y="61"/>
                  </a:lnTo>
                  <a:lnTo>
                    <a:pt x="779" y="61"/>
                  </a:lnTo>
                  <a:lnTo>
                    <a:pt x="779" y="61"/>
                  </a:lnTo>
                  <a:lnTo>
                    <a:pt x="759" y="61"/>
                  </a:lnTo>
                  <a:lnTo>
                    <a:pt x="759" y="61"/>
                  </a:lnTo>
                  <a:lnTo>
                    <a:pt x="738" y="61"/>
                  </a:lnTo>
                  <a:lnTo>
                    <a:pt x="738" y="61"/>
                  </a:lnTo>
                  <a:lnTo>
                    <a:pt x="738" y="41"/>
                  </a:lnTo>
                  <a:lnTo>
                    <a:pt x="738" y="20"/>
                  </a:lnTo>
                  <a:lnTo>
                    <a:pt x="738" y="0"/>
                  </a:lnTo>
                  <a:lnTo>
                    <a:pt x="718" y="0"/>
                  </a:lnTo>
                  <a:lnTo>
                    <a:pt x="718" y="0"/>
                  </a:lnTo>
                  <a:lnTo>
                    <a:pt x="718" y="0"/>
                  </a:lnTo>
                  <a:lnTo>
                    <a:pt x="718" y="0"/>
                  </a:lnTo>
                  <a:lnTo>
                    <a:pt x="718" y="0"/>
                  </a:lnTo>
                  <a:lnTo>
                    <a:pt x="698" y="0"/>
                  </a:lnTo>
                  <a:lnTo>
                    <a:pt x="698" y="0"/>
                  </a:lnTo>
                  <a:lnTo>
                    <a:pt x="677" y="20"/>
                  </a:lnTo>
                  <a:lnTo>
                    <a:pt x="677" y="20"/>
                  </a:lnTo>
                  <a:lnTo>
                    <a:pt x="677" y="41"/>
                  </a:lnTo>
                  <a:lnTo>
                    <a:pt x="677" y="41"/>
                  </a:lnTo>
                  <a:lnTo>
                    <a:pt x="656" y="41"/>
                  </a:lnTo>
                  <a:lnTo>
                    <a:pt x="656" y="41"/>
                  </a:lnTo>
                  <a:lnTo>
                    <a:pt x="656" y="41"/>
                  </a:lnTo>
                  <a:lnTo>
                    <a:pt x="656" y="41"/>
                  </a:lnTo>
                  <a:lnTo>
                    <a:pt x="656" y="41"/>
                  </a:lnTo>
                  <a:lnTo>
                    <a:pt x="636" y="61"/>
                  </a:lnTo>
                  <a:lnTo>
                    <a:pt x="636" y="61"/>
                  </a:lnTo>
                  <a:lnTo>
                    <a:pt x="656" y="61"/>
                  </a:lnTo>
                  <a:lnTo>
                    <a:pt x="656" y="61"/>
                  </a:lnTo>
                  <a:lnTo>
                    <a:pt x="656" y="61"/>
                  </a:lnTo>
                  <a:lnTo>
                    <a:pt x="636" y="82"/>
                  </a:lnTo>
                  <a:lnTo>
                    <a:pt x="636" y="82"/>
                  </a:lnTo>
                  <a:lnTo>
                    <a:pt x="636" y="82"/>
                  </a:lnTo>
                  <a:lnTo>
                    <a:pt x="636" y="82"/>
                  </a:lnTo>
                  <a:lnTo>
                    <a:pt x="636" y="82"/>
                  </a:lnTo>
                  <a:lnTo>
                    <a:pt x="636" y="82"/>
                  </a:lnTo>
                  <a:lnTo>
                    <a:pt x="636" y="102"/>
                  </a:lnTo>
                  <a:lnTo>
                    <a:pt x="616" y="102"/>
                  </a:lnTo>
                  <a:lnTo>
                    <a:pt x="616" y="102"/>
                  </a:lnTo>
                  <a:lnTo>
                    <a:pt x="616" y="102"/>
                  </a:lnTo>
                  <a:lnTo>
                    <a:pt x="616" y="102"/>
                  </a:lnTo>
                  <a:lnTo>
                    <a:pt x="616" y="102"/>
                  </a:lnTo>
                  <a:lnTo>
                    <a:pt x="595" y="102"/>
                  </a:lnTo>
                  <a:lnTo>
                    <a:pt x="595" y="102"/>
                  </a:lnTo>
                  <a:lnTo>
                    <a:pt x="574" y="102"/>
                  </a:lnTo>
                  <a:lnTo>
                    <a:pt x="574" y="102"/>
                  </a:lnTo>
                  <a:lnTo>
                    <a:pt x="574" y="102"/>
                  </a:lnTo>
                  <a:lnTo>
                    <a:pt x="574" y="82"/>
                  </a:lnTo>
                  <a:lnTo>
                    <a:pt x="574" y="82"/>
                  </a:lnTo>
                  <a:lnTo>
                    <a:pt x="574" y="61"/>
                  </a:lnTo>
                  <a:lnTo>
                    <a:pt x="574" y="61"/>
                  </a:lnTo>
                  <a:lnTo>
                    <a:pt x="574" y="61"/>
                  </a:lnTo>
                  <a:lnTo>
                    <a:pt x="554" y="61"/>
                  </a:lnTo>
                  <a:lnTo>
                    <a:pt x="534" y="61"/>
                  </a:lnTo>
                  <a:lnTo>
                    <a:pt x="513" y="61"/>
                  </a:lnTo>
                  <a:lnTo>
                    <a:pt x="513" y="61"/>
                  </a:lnTo>
                  <a:lnTo>
                    <a:pt x="513" y="61"/>
                  </a:lnTo>
                  <a:lnTo>
                    <a:pt x="492" y="61"/>
                  </a:lnTo>
                  <a:lnTo>
                    <a:pt x="492" y="61"/>
                  </a:lnTo>
                  <a:lnTo>
                    <a:pt x="472" y="61"/>
                  </a:lnTo>
                  <a:lnTo>
                    <a:pt x="472" y="61"/>
                  </a:lnTo>
                  <a:lnTo>
                    <a:pt x="472" y="61"/>
                  </a:lnTo>
                  <a:lnTo>
                    <a:pt x="472" y="61"/>
                  </a:lnTo>
                  <a:lnTo>
                    <a:pt x="452" y="61"/>
                  </a:lnTo>
                  <a:lnTo>
                    <a:pt x="452" y="82"/>
                  </a:lnTo>
                  <a:lnTo>
                    <a:pt x="452" y="82"/>
                  </a:lnTo>
                  <a:lnTo>
                    <a:pt x="452" y="82"/>
                  </a:lnTo>
                  <a:lnTo>
                    <a:pt x="452" y="82"/>
                  </a:lnTo>
                  <a:lnTo>
                    <a:pt x="452" y="82"/>
                  </a:lnTo>
                  <a:lnTo>
                    <a:pt x="431" y="102"/>
                  </a:lnTo>
                  <a:lnTo>
                    <a:pt x="431" y="123"/>
                  </a:lnTo>
                  <a:lnTo>
                    <a:pt x="410" y="123"/>
                  </a:lnTo>
                  <a:lnTo>
                    <a:pt x="410" y="123"/>
                  </a:lnTo>
                  <a:lnTo>
                    <a:pt x="410" y="143"/>
                  </a:lnTo>
                  <a:lnTo>
                    <a:pt x="410" y="143"/>
                  </a:lnTo>
                  <a:lnTo>
                    <a:pt x="390" y="164"/>
                  </a:lnTo>
                  <a:lnTo>
                    <a:pt x="349" y="164"/>
                  </a:lnTo>
                  <a:lnTo>
                    <a:pt x="349" y="185"/>
                  </a:lnTo>
                  <a:lnTo>
                    <a:pt x="349" y="185"/>
                  </a:lnTo>
                  <a:lnTo>
                    <a:pt x="328" y="205"/>
                  </a:lnTo>
                  <a:lnTo>
                    <a:pt x="328" y="225"/>
                  </a:lnTo>
                  <a:lnTo>
                    <a:pt x="328" y="225"/>
                  </a:lnTo>
                  <a:lnTo>
                    <a:pt x="328" y="246"/>
                  </a:lnTo>
                  <a:lnTo>
                    <a:pt x="328" y="267"/>
                  </a:lnTo>
                  <a:lnTo>
                    <a:pt x="328" y="267"/>
                  </a:lnTo>
                  <a:lnTo>
                    <a:pt x="328" y="287"/>
                  </a:lnTo>
                  <a:lnTo>
                    <a:pt x="328" y="287"/>
                  </a:lnTo>
                  <a:lnTo>
                    <a:pt x="308" y="287"/>
                  </a:lnTo>
                  <a:lnTo>
                    <a:pt x="308" y="287"/>
                  </a:lnTo>
                  <a:lnTo>
                    <a:pt x="287" y="287"/>
                  </a:lnTo>
                  <a:lnTo>
                    <a:pt x="287" y="307"/>
                  </a:lnTo>
                  <a:lnTo>
                    <a:pt x="287" y="307"/>
                  </a:lnTo>
                  <a:lnTo>
                    <a:pt x="287" y="307"/>
                  </a:lnTo>
                  <a:lnTo>
                    <a:pt x="287" y="328"/>
                  </a:lnTo>
                  <a:lnTo>
                    <a:pt x="287" y="328"/>
                  </a:lnTo>
                  <a:lnTo>
                    <a:pt x="266" y="349"/>
                  </a:lnTo>
                  <a:lnTo>
                    <a:pt x="266" y="349"/>
                  </a:lnTo>
                  <a:lnTo>
                    <a:pt x="266" y="349"/>
                  </a:lnTo>
                  <a:lnTo>
                    <a:pt x="246" y="349"/>
                  </a:lnTo>
                  <a:lnTo>
                    <a:pt x="246" y="349"/>
                  </a:lnTo>
                  <a:lnTo>
                    <a:pt x="246" y="369"/>
                  </a:lnTo>
                  <a:lnTo>
                    <a:pt x="226" y="369"/>
                  </a:lnTo>
                  <a:lnTo>
                    <a:pt x="184" y="389"/>
                  </a:lnTo>
                  <a:lnTo>
                    <a:pt x="164" y="389"/>
                  </a:lnTo>
                  <a:lnTo>
                    <a:pt x="164" y="389"/>
                  </a:lnTo>
                  <a:lnTo>
                    <a:pt x="164" y="389"/>
                  </a:lnTo>
                  <a:lnTo>
                    <a:pt x="144" y="389"/>
                  </a:lnTo>
                  <a:lnTo>
                    <a:pt x="144" y="389"/>
                  </a:lnTo>
                  <a:lnTo>
                    <a:pt x="144" y="389"/>
                  </a:lnTo>
                  <a:lnTo>
                    <a:pt x="123" y="389"/>
                  </a:lnTo>
                  <a:lnTo>
                    <a:pt x="102" y="389"/>
                  </a:lnTo>
                  <a:lnTo>
                    <a:pt x="82" y="389"/>
                  </a:lnTo>
                  <a:lnTo>
                    <a:pt x="62" y="389"/>
                  </a:lnTo>
                  <a:lnTo>
                    <a:pt x="62" y="389"/>
                  </a:lnTo>
                  <a:lnTo>
                    <a:pt x="62" y="410"/>
                  </a:lnTo>
                  <a:lnTo>
                    <a:pt x="62" y="410"/>
                  </a:lnTo>
                  <a:lnTo>
                    <a:pt x="41" y="410"/>
                  </a:lnTo>
                  <a:lnTo>
                    <a:pt x="41" y="431"/>
                  </a:lnTo>
                  <a:lnTo>
                    <a:pt x="41" y="431"/>
                  </a:lnTo>
                  <a:lnTo>
                    <a:pt x="20" y="492"/>
                  </a:lnTo>
                  <a:lnTo>
                    <a:pt x="20" y="492"/>
                  </a:lnTo>
                  <a:lnTo>
                    <a:pt x="20" y="492"/>
                  </a:lnTo>
                  <a:lnTo>
                    <a:pt x="20" y="513"/>
                  </a:lnTo>
                  <a:lnTo>
                    <a:pt x="20" y="533"/>
                  </a:lnTo>
                  <a:lnTo>
                    <a:pt x="20" y="533"/>
                  </a:lnTo>
                  <a:lnTo>
                    <a:pt x="20" y="533"/>
                  </a:lnTo>
                  <a:lnTo>
                    <a:pt x="20" y="533"/>
                  </a:lnTo>
                  <a:lnTo>
                    <a:pt x="0" y="533"/>
                  </a:lnTo>
                  <a:lnTo>
                    <a:pt x="0" y="553"/>
                  </a:lnTo>
                  <a:lnTo>
                    <a:pt x="0" y="553"/>
                  </a:lnTo>
                  <a:lnTo>
                    <a:pt x="0" y="574"/>
                  </a:lnTo>
                  <a:lnTo>
                    <a:pt x="0" y="574"/>
                  </a:lnTo>
                  <a:lnTo>
                    <a:pt x="0" y="574"/>
                  </a:lnTo>
                  <a:lnTo>
                    <a:pt x="0" y="595"/>
                  </a:lnTo>
                  <a:lnTo>
                    <a:pt x="0" y="595"/>
                  </a:lnTo>
                  <a:lnTo>
                    <a:pt x="0" y="615"/>
                  </a:lnTo>
                  <a:lnTo>
                    <a:pt x="0" y="615"/>
                  </a:lnTo>
                  <a:lnTo>
                    <a:pt x="0" y="615"/>
                  </a:lnTo>
                  <a:lnTo>
                    <a:pt x="0" y="615"/>
                  </a:lnTo>
                  <a:lnTo>
                    <a:pt x="0" y="615"/>
                  </a:lnTo>
                  <a:lnTo>
                    <a:pt x="0" y="615"/>
                  </a:lnTo>
                  <a:lnTo>
                    <a:pt x="0" y="615"/>
                  </a:lnTo>
                  <a:lnTo>
                    <a:pt x="0" y="615"/>
                  </a:lnTo>
                  <a:lnTo>
                    <a:pt x="0" y="615"/>
                  </a:lnTo>
                  <a:lnTo>
                    <a:pt x="0" y="635"/>
                  </a:lnTo>
                  <a:lnTo>
                    <a:pt x="0" y="635"/>
                  </a:lnTo>
                  <a:lnTo>
                    <a:pt x="0" y="635"/>
                  </a:lnTo>
                  <a:lnTo>
                    <a:pt x="0" y="635"/>
                  </a:lnTo>
                  <a:lnTo>
                    <a:pt x="0" y="635"/>
                  </a:lnTo>
                  <a:lnTo>
                    <a:pt x="20" y="635"/>
                  </a:lnTo>
                  <a:lnTo>
                    <a:pt x="20" y="635"/>
                  </a:lnTo>
                  <a:lnTo>
                    <a:pt x="20" y="635"/>
                  </a:lnTo>
                  <a:lnTo>
                    <a:pt x="20" y="635"/>
                  </a:lnTo>
                  <a:lnTo>
                    <a:pt x="20" y="635"/>
                  </a:lnTo>
                  <a:lnTo>
                    <a:pt x="20" y="635"/>
                  </a:lnTo>
                  <a:lnTo>
                    <a:pt x="20" y="656"/>
                  </a:lnTo>
                  <a:lnTo>
                    <a:pt x="20" y="656"/>
                  </a:lnTo>
                  <a:lnTo>
                    <a:pt x="20" y="656"/>
                  </a:lnTo>
                  <a:lnTo>
                    <a:pt x="20" y="656"/>
                  </a:lnTo>
                  <a:lnTo>
                    <a:pt x="20" y="656"/>
                  </a:lnTo>
                  <a:lnTo>
                    <a:pt x="20" y="656"/>
                  </a:lnTo>
                  <a:lnTo>
                    <a:pt x="20" y="656"/>
                  </a:lnTo>
                  <a:lnTo>
                    <a:pt x="41" y="677"/>
                  </a:lnTo>
                  <a:lnTo>
                    <a:pt x="41" y="677"/>
                  </a:lnTo>
                  <a:lnTo>
                    <a:pt x="41" y="697"/>
                  </a:lnTo>
                  <a:lnTo>
                    <a:pt x="41" y="697"/>
                  </a:lnTo>
                  <a:lnTo>
                    <a:pt x="41" y="718"/>
                  </a:lnTo>
                  <a:lnTo>
                    <a:pt x="41" y="718"/>
                  </a:lnTo>
                  <a:lnTo>
                    <a:pt x="62" y="718"/>
                  </a:lnTo>
                  <a:lnTo>
                    <a:pt x="62" y="718"/>
                  </a:lnTo>
                  <a:lnTo>
                    <a:pt x="62" y="718"/>
                  </a:lnTo>
                  <a:lnTo>
                    <a:pt x="62" y="718"/>
                  </a:lnTo>
                  <a:lnTo>
                    <a:pt x="62" y="718"/>
                  </a:lnTo>
                  <a:lnTo>
                    <a:pt x="62" y="739"/>
                  </a:lnTo>
                  <a:lnTo>
                    <a:pt x="62" y="739"/>
                  </a:lnTo>
                  <a:lnTo>
                    <a:pt x="62" y="739"/>
                  </a:lnTo>
                  <a:lnTo>
                    <a:pt x="62" y="739"/>
                  </a:lnTo>
                  <a:lnTo>
                    <a:pt x="62" y="739"/>
                  </a:lnTo>
                  <a:lnTo>
                    <a:pt x="62" y="759"/>
                  </a:lnTo>
                  <a:lnTo>
                    <a:pt x="82" y="759"/>
                  </a:lnTo>
                  <a:lnTo>
                    <a:pt x="82" y="759"/>
                  </a:lnTo>
                  <a:lnTo>
                    <a:pt x="102" y="759"/>
                  </a:lnTo>
                  <a:lnTo>
                    <a:pt x="102" y="759"/>
                  </a:lnTo>
                  <a:lnTo>
                    <a:pt x="123" y="759"/>
                  </a:lnTo>
                  <a:lnTo>
                    <a:pt x="123" y="759"/>
                  </a:lnTo>
                  <a:lnTo>
                    <a:pt x="123" y="759"/>
                  </a:lnTo>
                  <a:lnTo>
                    <a:pt x="144" y="759"/>
                  </a:lnTo>
                  <a:lnTo>
                    <a:pt x="164" y="779"/>
                  </a:lnTo>
                  <a:lnTo>
                    <a:pt x="184" y="821"/>
                  </a:lnTo>
                  <a:lnTo>
                    <a:pt x="205" y="821"/>
                  </a:lnTo>
                  <a:lnTo>
                    <a:pt x="205" y="821"/>
                  </a:lnTo>
                  <a:lnTo>
                    <a:pt x="205" y="821"/>
                  </a:lnTo>
                  <a:lnTo>
                    <a:pt x="205" y="821"/>
                  </a:lnTo>
                  <a:lnTo>
                    <a:pt x="226" y="841"/>
                  </a:lnTo>
                  <a:lnTo>
                    <a:pt x="226" y="841"/>
                  </a:lnTo>
                  <a:lnTo>
                    <a:pt x="226" y="841"/>
                  </a:lnTo>
                  <a:lnTo>
                    <a:pt x="226" y="841"/>
                  </a:lnTo>
                  <a:lnTo>
                    <a:pt x="226" y="841"/>
                  </a:lnTo>
                  <a:lnTo>
                    <a:pt x="246" y="841"/>
                  </a:lnTo>
                  <a:lnTo>
                    <a:pt x="246" y="841"/>
                  </a:lnTo>
                  <a:lnTo>
                    <a:pt x="246" y="841"/>
                  </a:lnTo>
                  <a:lnTo>
                    <a:pt x="246" y="841"/>
                  </a:lnTo>
                  <a:lnTo>
                    <a:pt x="266" y="841"/>
                  </a:lnTo>
                  <a:lnTo>
                    <a:pt x="266" y="861"/>
                  </a:lnTo>
                  <a:lnTo>
                    <a:pt x="287" y="861"/>
                  </a:lnTo>
                  <a:lnTo>
                    <a:pt x="308" y="861"/>
                  </a:lnTo>
                  <a:lnTo>
                    <a:pt x="328" y="861"/>
                  </a:lnTo>
                  <a:lnTo>
                    <a:pt x="390" y="861"/>
                  </a:lnTo>
                  <a:lnTo>
                    <a:pt x="431" y="861"/>
                  </a:lnTo>
                  <a:lnTo>
                    <a:pt x="431" y="841"/>
                  </a:lnTo>
                  <a:lnTo>
                    <a:pt x="452" y="841"/>
                  </a:lnTo>
                  <a:lnTo>
                    <a:pt x="513" y="821"/>
                  </a:lnTo>
                  <a:lnTo>
                    <a:pt x="534" y="821"/>
                  </a:lnTo>
                  <a:lnTo>
                    <a:pt x="554" y="821"/>
                  </a:lnTo>
                  <a:lnTo>
                    <a:pt x="554" y="841"/>
                  </a:lnTo>
                  <a:lnTo>
                    <a:pt x="554" y="821"/>
                  </a:lnTo>
                  <a:lnTo>
                    <a:pt x="574" y="821"/>
                  </a:lnTo>
                  <a:lnTo>
                    <a:pt x="574" y="821"/>
                  </a:lnTo>
                  <a:lnTo>
                    <a:pt x="574" y="800"/>
                  </a:lnTo>
                  <a:lnTo>
                    <a:pt x="595" y="800"/>
                  </a:lnTo>
                  <a:lnTo>
                    <a:pt x="595" y="800"/>
                  </a:lnTo>
                  <a:lnTo>
                    <a:pt x="595" y="800"/>
                  </a:lnTo>
                  <a:lnTo>
                    <a:pt x="595" y="800"/>
                  </a:lnTo>
                  <a:lnTo>
                    <a:pt x="574" y="779"/>
                  </a:lnTo>
                  <a:lnTo>
                    <a:pt x="574" y="779"/>
                  </a:lnTo>
                  <a:lnTo>
                    <a:pt x="574" y="759"/>
                  </a:lnTo>
                  <a:lnTo>
                    <a:pt x="574" y="759"/>
                  </a:lnTo>
                  <a:lnTo>
                    <a:pt x="574" y="739"/>
                  </a:lnTo>
                  <a:lnTo>
                    <a:pt x="574" y="739"/>
                  </a:lnTo>
                  <a:lnTo>
                    <a:pt x="574" y="739"/>
                  </a:lnTo>
                  <a:lnTo>
                    <a:pt x="574" y="739"/>
                  </a:lnTo>
                  <a:lnTo>
                    <a:pt x="574" y="739"/>
                  </a:lnTo>
                  <a:lnTo>
                    <a:pt x="574" y="739"/>
                  </a:lnTo>
                  <a:lnTo>
                    <a:pt x="595" y="739"/>
                  </a:lnTo>
                  <a:lnTo>
                    <a:pt x="595" y="718"/>
                  </a:lnTo>
                  <a:lnTo>
                    <a:pt x="595" y="718"/>
                  </a:lnTo>
                  <a:lnTo>
                    <a:pt x="616" y="697"/>
                  </a:lnTo>
                  <a:lnTo>
                    <a:pt x="636" y="697"/>
                  </a:lnTo>
                  <a:lnTo>
                    <a:pt x="636" y="697"/>
                  </a:lnTo>
                  <a:lnTo>
                    <a:pt x="656" y="697"/>
                  </a:lnTo>
                  <a:lnTo>
                    <a:pt x="656" y="697"/>
                  </a:lnTo>
                  <a:lnTo>
                    <a:pt x="677" y="697"/>
                  </a:lnTo>
                  <a:lnTo>
                    <a:pt x="718" y="697"/>
                  </a:lnTo>
                  <a:lnTo>
                    <a:pt x="718" y="697"/>
                  </a:lnTo>
                  <a:lnTo>
                    <a:pt x="738" y="677"/>
                  </a:lnTo>
                  <a:lnTo>
                    <a:pt x="779" y="677"/>
                  </a:lnTo>
                  <a:lnTo>
                    <a:pt x="779" y="656"/>
                  </a:lnTo>
                  <a:lnTo>
                    <a:pt x="779" y="656"/>
                  </a:lnTo>
                  <a:lnTo>
                    <a:pt x="779" y="656"/>
                  </a:lnTo>
                  <a:lnTo>
                    <a:pt x="779" y="656"/>
                  </a:lnTo>
                  <a:lnTo>
                    <a:pt x="779" y="656"/>
                  </a:lnTo>
                  <a:lnTo>
                    <a:pt x="779" y="656"/>
                  </a:lnTo>
                  <a:lnTo>
                    <a:pt x="779" y="656"/>
                  </a:lnTo>
                  <a:lnTo>
                    <a:pt x="779" y="656"/>
                  </a:lnTo>
                  <a:lnTo>
                    <a:pt x="779" y="656"/>
                  </a:lnTo>
                  <a:lnTo>
                    <a:pt x="779" y="635"/>
                  </a:lnTo>
                  <a:lnTo>
                    <a:pt x="779" y="615"/>
                  </a:lnTo>
                  <a:lnTo>
                    <a:pt x="800" y="615"/>
                  </a:lnTo>
                  <a:lnTo>
                    <a:pt x="800" y="615"/>
                  </a:lnTo>
                  <a:lnTo>
                    <a:pt x="821" y="595"/>
                  </a:lnTo>
                  <a:lnTo>
                    <a:pt x="821" y="595"/>
                  </a:lnTo>
                  <a:lnTo>
                    <a:pt x="821" y="595"/>
                  </a:lnTo>
                  <a:lnTo>
                    <a:pt x="841" y="615"/>
                  </a:lnTo>
                  <a:lnTo>
                    <a:pt x="841" y="615"/>
                  </a:lnTo>
                  <a:lnTo>
                    <a:pt x="841" y="615"/>
                  </a:lnTo>
                  <a:lnTo>
                    <a:pt x="861" y="615"/>
                  </a:lnTo>
                  <a:lnTo>
                    <a:pt x="861" y="615"/>
                  </a:lnTo>
                  <a:lnTo>
                    <a:pt x="861" y="615"/>
                  </a:lnTo>
                  <a:lnTo>
                    <a:pt x="861" y="615"/>
                  </a:lnTo>
                  <a:lnTo>
                    <a:pt x="861" y="615"/>
                  </a:lnTo>
                  <a:lnTo>
                    <a:pt x="861" y="635"/>
                  </a:lnTo>
                  <a:lnTo>
                    <a:pt x="861" y="635"/>
                  </a:lnTo>
                  <a:lnTo>
                    <a:pt x="882" y="635"/>
                  </a:lnTo>
                  <a:lnTo>
                    <a:pt x="882" y="635"/>
                  </a:lnTo>
                  <a:lnTo>
                    <a:pt x="903" y="635"/>
                  </a:lnTo>
                  <a:lnTo>
                    <a:pt x="903" y="635"/>
                  </a:lnTo>
                  <a:lnTo>
                    <a:pt x="903" y="635"/>
                  </a:lnTo>
                  <a:lnTo>
                    <a:pt x="923" y="635"/>
                  </a:lnTo>
                  <a:lnTo>
                    <a:pt x="923" y="615"/>
                  </a:lnTo>
                  <a:lnTo>
                    <a:pt x="944" y="615"/>
                  </a:lnTo>
                  <a:lnTo>
                    <a:pt x="944" y="615"/>
                  </a:lnTo>
                  <a:lnTo>
                    <a:pt x="944" y="615"/>
                  </a:lnTo>
                  <a:lnTo>
                    <a:pt x="964" y="595"/>
                  </a:lnTo>
                  <a:lnTo>
                    <a:pt x="964" y="595"/>
                  </a:lnTo>
                  <a:lnTo>
                    <a:pt x="964" y="595"/>
                  </a:lnTo>
                  <a:lnTo>
                    <a:pt x="964" y="595"/>
                  </a:lnTo>
                  <a:lnTo>
                    <a:pt x="964" y="595"/>
                  </a:lnTo>
                  <a:lnTo>
                    <a:pt x="964" y="574"/>
                  </a:lnTo>
                  <a:lnTo>
                    <a:pt x="964" y="574"/>
                  </a:lnTo>
                  <a:lnTo>
                    <a:pt x="985" y="574"/>
                  </a:lnTo>
                  <a:lnTo>
                    <a:pt x="985" y="574"/>
                  </a:lnTo>
                  <a:lnTo>
                    <a:pt x="985" y="574"/>
                  </a:lnTo>
                  <a:lnTo>
                    <a:pt x="985" y="574"/>
                  </a:lnTo>
                  <a:lnTo>
                    <a:pt x="1005" y="574"/>
                  </a:lnTo>
                  <a:lnTo>
                    <a:pt x="1005" y="574"/>
                  </a:lnTo>
                  <a:lnTo>
                    <a:pt x="1005" y="574"/>
                  </a:lnTo>
                  <a:lnTo>
                    <a:pt x="1005" y="574"/>
                  </a:lnTo>
                  <a:lnTo>
                    <a:pt x="1005" y="574"/>
                  </a:lnTo>
                  <a:lnTo>
                    <a:pt x="1026" y="574"/>
                  </a:lnTo>
                  <a:lnTo>
                    <a:pt x="1026" y="553"/>
                  </a:lnTo>
                  <a:lnTo>
                    <a:pt x="1026" y="553"/>
                  </a:lnTo>
                  <a:lnTo>
                    <a:pt x="1046" y="533"/>
                  </a:lnTo>
                  <a:lnTo>
                    <a:pt x="1046" y="492"/>
                  </a:lnTo>
                  <a:lnTo>
                    <a:pt x="1046" y="492"/>
                  </a:lnTo>
                  <a:lnTo>
                    <a:pt x="1046" y="492"/>
                  </a:lnTo>
                  <a:lnTo>
                    <a:pt x="1067" y="471"/>
                  </a:lnTo>
                  <a:lnTo>
                    <a:pt x="1067" y="471"/>
                  </a:lnTo>
                  <a:lnTo>
                    <a:pt x="1067" y="471"/>
                  </a:lnTo>
                  <a:lnTo>
                    <a:pt x="1067" y="471"/>
                  </a:lnTo>
                  <a:lnTo>
                    <a:pt x="1067" y="451"/>
                  </a:lnTo>
                  <a:lnTo>
                    <a:pt x="1067" y="451"/>
                  </a:lnTo>
                  <a:lnTo>
                    <a:pt x="1067" y="451"/>
                  </a:lnTo>
                  <a:lnTo>
                    <a:pt x="1067" y="451"/>
                  </a:lnTo>
                  <a:lnTo>
                    <a:pt x="1067" y="451"/>
                  </a:lnTo>
                  <a:lnTo>
                    <a:pt x="1067" y="451"/>
                  </a:lnTo>
                  <a:lnTo>
                    <a:pt x="1067" y="431"/>
                  </a:lnTo>
                  <a:lnTo>
                    <a:pt x="1087" y="431"/>
                  </a:lnTo>
                  <a:lnTo>
                    <a:pt x="1149" y="410"/>
                  </a:lnTo>
                  <a:lnTo>
                    <a:pt x="1149" y="410"/>
                  </a:lnTo>
                  <a:lnTo>
                    <a:pt x="1169" y="410"/>
                  </a:lnTo>
                  <a:lnTo>
                    <a:pt x="1169" y="431"/>
                  </a:lnTo>
                  <a:lnTo>
                    <a:pt x="1169" y="431"/>
                  </a:lnTo>
                  <a:lnTo>
                    <a:pt x="1190" y="431"/>
                  </a:lnTo>
                  <a:lnTo>
                    <a:pt x="1210" y="431"/>
                  </a:lnTo>
                  <a:lnTo>
                    <a:pt x="1210" y="431"/>
                  </a:lnTo>
                  <a:lnTo>
                    <a:pt x="1210" y="431"/>
                  </a:lnTo>
                  <a:lnTo>
                    <a:pt x="1231" y="431"/>
                  </a:lnTo>
                  <a:lnTo>
                    <a:pt x="1231" y="431"/>
                  </a:lnTo>
                  <a:lnTo>
                    <a:pt x="1251" y="431"/>
                  </a:lnTo>
                  <a:lnTo>
                    <a:pt x="1251" y="431"/>
                  </a:lnTo>
                  <a:lnTo>
                    <a:pt x="1272" y="431"/>
                  </a:lnTo>
                  <a:lnTo>
                    <a:pt x="1292" y="431"/>
                  </a:lnTo>
                  <a:lnTo>
                    <a:pt x="1292" y="431"/>
                  </a:lnTo>
                  <a:lnTo>
                    <a:pt x="1292" y="431"/>
                  </a:lnTo>
                  <a:lnTo>
                    <a:pt x="1292" y="431"/>
                  </a:lnTo>
                  <a:lnTo>
                    <a:pt x="1292" y="431"/>
                  </a:lnTo>
                  <a:lnTo>
                    <a:pt x="1292" y="410"/>
                  </a:lnTo>
                  <a:lnTo>
                    <a:pt x="1313" y="410"/>
                  </a:lnTo>
                  <a:lnTo>
                    <a:pt x="1313" y="410"/>
                  </a:lnTo>
                  <a:lnTo>
                    <a:pt x="1313" y="410"/>
                  </a:lnTo>
                  <a:lnTo>
                    <a:pt x="1313" y="410"/>
                  </a:lnTo>
                  <a:lnTo>
                    <a:pt x="1333" y="410"/>
                  </a:lnTo>
                  <a:lnTo>
                    <a:pt x="1333" y="389"/>
                  </a:lnTo>
                  <a:lnTo>
                    <a:pt x="1354" y="389"/>
                  </a:lnTo>
                  <a:lnTo>
                    <a:pt x="1354" y="410"/>
                  </a:lnTo>
                  <a:lnTo>
                    <a:pt x="1354" y="410"/>
                  </a:lnTo>
                  <a:lnTo>
                    <a:pt x="1354" y="410"/>
                  </a:lnTo>
                  <a:lnTo>
                    <a:pt x="1375" y="410"/>
                  </a:lnTo>
                  <a:lnTo>
                    <a:pt x="1375" y="410"/>
                  </a:lnTo>
                  <a:lnTo>
                    <a:pt x="1375" y="410"/>
                  </a:lnTo>
                  <a:lnTo>
                    <a:pt x="1375" y="431"/>
                  </a:lnTo>
                  <a:lnTo>
                    <a:pt x="1395" y="410"/>
                  </a:lnTo>
                  <a:lnTo>
                    <a:pt x="1395" y="410"/>
                  </a:lnTo>
                  <a:lnTo>
                    <a:pt x="1395" y="431"/>
                  </a:lnTo>
                  <a:lnTo>
                    <a:pt x="1395" y="451"/>
                  </a:lnTo>
                  <a:lnTo>
                    <a:pt x="1415" y="451"/>
                  </a:lnTo>
                  <a:lnTo>
                    <a:pt x="1415" y="471"/>
                  </a:lnTo>
                  <a:lnTo>
                    <a:pt x="1436" y="471"/>
                  </a:lnTo>
                  <a:lnTo>
                    <a:pt x="1436" y="492"/>
                  </a:lnTo>
                  <a:lnTo>
                    <a:pt x="1457" y="492"/>
                  </a:lnTo>
                  <a:lnTo>
                    <a:pt x="1457" y="492"/>
                  </a:lnTo>
                  <a:lnTo>
                    <a:pt x="1477" y="471"/>
                  </a:lnTo>
                  <a:lnTo>
                    <a:pt x="1497" y="471"/>
                  </a:lnTo>
                  <a:lnTo>
                    <a:pt x="1497" y="471"/>
                  </a:lnTo>
                  <a:lnTo>
                    <a:pt x="1497" y="471"/>
                  </a:lnTo>
                  <a:lnTo>
                    <a:pt x="1518" y="451"/>
                  </a:lnTo>
                  <a:lnTo>
                    <a:pt x="1518" y="451"/>
                  </a:lnTo>
                  <a:lnTo>
                    <a:pt x="1518" y="451"/>
                  </a:lnTo>
                  <a:lnTo>
                    <a:pt x="1539" y="451"/>
                  </a:lnTo>
                  <a:lnTo>
                    <a:pt x="1559" y="451"/>
                  </a:lnTo>
                  <a:lnTo>
                    <a:pt x="1559" y="451"/>
                  </a:lnTo>
                  <a:lnTo>
                    <a:pt x="1559" y="431"/>
                  </a:lnTo>
                  <a:lnTo>
                    <a:pt x="1559" y="410"/>
                  </a:lnTo>
                  <a:lnTo>
                    <a:pt x="1559" y="410"/>
                  </a:lnTo>
                  <a:lnTo>
                    <a:pt x="1559" y="389"/>
                  </a:lnTo>
                  <a:lnTo>
                    <a:pt x="1559" y="369"/>
                  </a:lnTo>
                  <a:lnTo>
                    <a:pt x="1559" y="369"/>
                  </a:lnTo>
                  <a:lnTo>
                    <a:pt x="1559" y="349"/>
                  </a:lnTo>
                  <a:lnTo>
                    <a:pt x="1579" y="349"/>
                  </a:lnTo>
                  <a:lnTo>
                    <a:pt x="1579" y="328"/>
                  </a:lnTo>
                  <a:lnTo>
                    <a:pt x="1579" y="328"/>
                  </a:lnTo>
                  <a:lnTo>
                    <a:pt x="1579" y="328"/>
                  </a:lnTo>
                  <a:lnTo>
                    <a:pt x="1579" y="328"/>
                  </a:lnTo>
                  <a:lnTo>
                    <a:pt x="1579" y="328"/>
                  </a:lnTo>
                  <a:lnTo>
                    <a:pt x="1600" y="307"/>
                  </a:lnTo>
                  <a:lnTo>
                    <a:pt x="1600" y="307"/>
                  </a:lnTo>
                  <a:lnTo>
                    <a:pt x="1600" y="307"/>
                  </a:lnTo>
                  <a:lnTo>
                    <a:pt x="1600" y="287"/>
                  </a:lnTo>
                  <a:lnTo>
                    <a:pt x="1600" y="287"/>
                  </a:lnTo>
                  <a:lnTo>
                    <a:pt x="1600" y="267"/>
                  </a:lnTo>
                  <a:lnTo>
                    <a:pt x="1600" y="267"/>
                  </a:lnTo>
                  <a:lnTo>
                    <a:pt x="1600" y="267"/>
                  </a:lnTo>
                  <a:lnTo>
                    <a:pt x="1600" y="267"/>
                  </a:lnTo>
                  <a:lnTo>
                    <a:pt x="1600" y="267"/>
                  </a:lnTo>
                  <a:lnTo>
                    <a:pt x="1600" y="267"/>
                  </a:lnTo>
                  <a:lnTo>
                    <a:pt x="1600" y="246"/>
                  </a:lnTo>
                  <a:lnTo>
                    <a:pt x="1600" y="246"/>
                  </a:lnTo>
                  <a:lnTo>
                    <a:pt x="1600" y="225"/>
                  </a:lnTo>
                  <a:lnTo>
                    <a:pt x="1600" y="225"/>
                  </a:lnTo>
                  <a:lnTo>
                    <a:pt x="1600" y="225"/>
                  </a:lnTo>
                  <a:lnTo>
                    <a:pt x="1600" y="225"/>
                  </a:lnTo>
                  <a:lnTo>
                    <a:pt x="1621" y="225"/>
                  </a:lnTo>
                  <a:lnTo>
                    <a:pt x="1621" y="205"/>
                  </a:lnTo>
                  <a:lnTo>
                    <a:pt x="1621" y="205"/>
                  </a:lnTo>
                  <a:lnTo>
                    <a:pt x="1621" y="205"/>
                  </a:lnTo>
                  <a:lnTo>
                    <a:pt x="1621" y="205"/>
                  </a:lnTo>
                  <a:lnTo>
                    <a:pt x="1621" y="205"/>
                  </a:lnTo>
                  <a:lnTo>
                    <a:pt x="1621" y="185"/>
                  </a:lnTo>
                  <a:lnTo>
                    <a:pt x="1621" y="164"/>
                  </a:lnTo>
                  <a:lnTo>
                    <a:pt x="1641" y="164"/>
                  </a:lnTo>
                  <a:lnTo>
                    <a:pt x="1641" y="164"/>
                  </a:lnTo>
                  <a:lnTo>
                    <a:pt x="1641" y="164"/>
                  </a:lnTo>
                  <a:lnTo>
                    <a:pt x="1641" y="143"/>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8" name="Freeform 36"/>
            <p:cNvSpPr>
              <a:spLocks noChangeArrowheads="1"/>
            </p:cNvSpPr>
            <p:nvPr/>
          </p:nvSpPr>
          <p:spPr bwMode="auto">
            <a:xfrm>
              <a:off x="5269558" y="2990762"/>
              <a:ext cx="959605" cy="824165"/>
            </a:xfrm>
            <a:custGeom>
              <a:avLst/>
              <a:gdLst/>
              <a:ahLst/>
              <a:cxnLst>
                <a:cxn ang="0">
                  <a:pos x="2892" y="1640"/>
                </a:cxn>
                <a:cxn ang="0">
                  <a:pos x="2810" y="1517"/>
                </a:cxn>
                <a:cxn ang="0">
                  <a:pos x="2728" y="1353"/>
                </a:cxn>
                <a:cxn ang="0">
                  <a:pos x="2687" y="1271"/>
                </a:cxn>
                <a:cxn ang="0">
                  <a:pos x="2708" y="1189"/>
                </a:cxn>
                <a:cxn ang="0">
                  <a:pos x="2646" y="1067"/>
                </a:cxn>
                <a:cxn ang="0">
                  <a:pos x="2564" y="1025"/>
                </a:cxn>
                <a:cxn ang="0">
                  <a:pos x="2708" y="697"/>
                </a:cxn>
                <a:cxn ang="0">
                  <a:pos x="2646" y="513"/>
                </a:cxn>
                <a:cxn ang="0">
                  <a:pos x="2523" y="226"/>
                </a:cxn>
                <a:cxn ang="0">
                  <a:pos x="2400" y="102"/>
                </a:cxn>
                <a:cxn ang="0">
                  <a:pos x="2318" y="82"/>
                </a:cxn>
                <a:cxn ang="0">
                  <a:pos x="1497" y="164"/>
                </a:cxn>
                <a:cxn ang="0">
                  <a:pos x="1375" y="226"/>
                </a:cxn>
                <a:cxn ang="0">
                  <a:pos x="1293" y="205"/>
                </a:cxn>
                <a:cxn ang="0">
                  <a:pos x="1149" y="82"/>
                </a:cxn>
                <a:cxn ang="0">
                  <a:pos x="1189" y="41"/>
                </a:cxn>
                <a:cxn ang="0">
                  <a:pos x="1046" y="0"/>
                </a:cxn>
                <a:cxn ang="0">
                  <a:pos x="574" y="246"/>
                </a:cxn>
                <a:cxn ang="0">
                  <a:pos x="554" y="308"/>
                </a:cxn>
                <a:cxn ang="0">
                  <a:pos x="41" y="492"/>
                </a:cxn>
                <a:cxn ang="0">
                  <a:pos x="62" y="533"/>
                </a:cxn>
                <a:cxn ang="0">
                  <a:pos x="82" y="513"/>
                </a:cxn>
                <a:cxn ang="0">
                  <a:pos x="123" y="554"/>
                </a:cxn>
                <a:cxn ang="0">
                  <a:pos x="82" y="595"/>
                </a:cxn>
                <a:cxn ang="0">
                  <a:pos x="41" y="636"/>
                </a:cxn>
                <a:cxn ang="0">
                  <a:pos x="82" y="821"/>
                </a:cxn>
                <a:cxn ang="0">
                  <a:pos x="20" y="1005"/>
                </a:cxn>
                <a:cxn ang="0">
                  <a:pos x="144" y="1189"/>
                </a:cxn>
                <a:cxn ang="0">
                  <a:pos x="205" y="1353"/>
                </a:cxn>
                <a:cxn ang="0">
                  <a:pos x="205" y="1578"/>
                </a:cxn>
                <a:cxn ang="0">
                  <a:pos x="308" y="1702"/>
                </a:cxn>
                <a:cxn ang="0">
                  <a:pos x="308" y="1886"/>
                </a:cxn>
                <a:cxn ang="0">
                  <a:pos x="328" y="1824"/>
                </a:cxn>
                <a:cxn ang="0">
                  <a:pos x="390" y="1886"/>
                </a:cxn>
                <a:cxn ang="0">
                  <a:pos x="554" y="1948"/>
                </a:cxn>
                <a:cxn ang="0">
                  <a:pos x="656" y="1948"/>
                </a:cxn>
                <a:cxn ang="0">
                  <a:pos x="677" y="2030"/>
                </a:cxn>
                <a:cxn ang="0">
                  <a:pos x="697" y="2091"/>
                </a:cxn>
                <a:cxn ang="0">
                  <a:pos x="841" y="2173"/>
                </a:cxn>
                <a:cxn ang="0">
                  <a:pos x="903" y="2132"/>
                </a:cxn>
                <a:cxn ang="0">
                  <a:pos x="943" y="2050"/>
                </a:cxn>
                <a:cxn ang="0">
                  <a:pos x="1025" y="2112"/>
                </a:cxn>
                <a:cxn ang="0">
                  <a:pos x="1107" y="2091"/>
                </a:cxn>
                <a:cxn ang="0">
                  <a:pos x="1107" y="2173"/>
                </a:cxn>
                <a:cxn ang="0">
                  <a:pos x="1210" y="2194"/>
                </a:cxn>
                <a:cxn ang="0">
                  <a:pos x="1293" y="2235"/>
                </a:cxn>
                <a:cxn ang="0">
                  <a:pos x="1415" y="2337"/>
                </a:cxn>
                <a:cxn ang="0">
                  <a:pos x="1497" y="2460"/>
                </a:cxn>
                <a:cxn ang="0">
                  <a:pos x="1579" y="2399"/>
                </a:cxn>
                <a:cxn ang="0">
                  <a:pos x="1702" y="2419"/>
                </a:cxn>
                <a:cxn ang="0">
                  <a:pos x="1744" y="2481"/>
                </a:cxn>
                <a:cxn ang="0">
                  <a:pos x="1826" y="2522"/>
                </a:cxn>
                <a:cxn ang="0">
                  <a:pos x="1908" y="2419"/>
                </a:cxn>
                <a:cxn ang="0">
                  <a:pos x="2072" y="2440"/>
                </a:cxn>
                <a:cxn ang="0">
                  <a:pos x="2174" y="2358"/>
                </a:cxn>
                <a:cxn ang="0">
                  <a:pos x="2338" y="2378"/>
                </a:cxn>
                <a:cxn ang="0">
                  <a:pos x="2502" y="2460"/>
                </a:cxn>
                <a:cxn ang="0">
                  <a:pos x="2666" y="2501"/>
                </a:cxn>
                <a:cxn ang="0">
                  <a:pos x="2605" y="2378"/>
                </a:cxn>
                <a:cxn ang="0">
                  <a:pos x="2626" y="2153"/>
                </a:cxn>
                <a:cxn ang="0">
                  <a:pos x="2810" y="1866"/>
                </a:cxn>
              </a:cxnLst>
              <a:rect l="0" t="0" r="r" b="b"/>
              <a:pathLst>
                <a:path w="2935" h="2523">
                  <a:moveTo>
                    <a:pt x="2934" y="1763"/>
                  </a:moveTo>
                  <a:lnTo>
                    <a:pt x="2913" y="1763"/>
                  </a:lnTo>
                  <a:lnTo>
                    <a:pt x="2913" y="1742"/>
                  </a:lnTo>
                  <a:lnTo>
                    <a:pt x="2913" y="1722"/>
                  </a:lnTo>
                  <a:lnTo>
                    <a:pt x="2913" y="1722"/>
                  </a:lnTo>
                  <a:lnTo>
                    <a:pt x="2913" y="1702"/>
                  </a:lnTo>
                  <a:lnTo>
                    <a:pt x="2913" y="1702"/>
                  </a:lnTo>
                  <a:lnTo>
                    <a:pt x="2913" y="1681"/>
                  </a:lnTo>
                  <a:lnTo>
                    <a:pt x="2892" y="1681"/>
                  </a:lnTo>
                  <a:lnTo>
                    <a:pt x="2892" y="1681"/>
                  </a:lnTo>
                  <a:lnTo>
                    <a:pt x="2892" y="1681"/>
                  </a:lnTo>
                  <a:lnTo>
                    <a:pt x="2892" y="1681"/>
                  </a:lnTo>
                  <a:lnTo>
                    <a:pt x="2892" y="1660"/>
                  </a:lnTo>
                  <a:lnTo>
                    <a:pt x="2872" y="1660"/>
                  </a:lnTo>
                  <a:lnTo>
                    <a:pt x="2872" y="1660"/>
                  </a:lnTo>
                  <a:lnTo>
                    <a:pt x="2872" y="1660"/>
                  </a:lnTo>
                  <a:lnTo>
                    <a:pt x="2872" y="1660"/>
                  </a:lnTo>
                  <a:lnTo>
                    <a:pt x="2872" y="1640"/>
                  </a:lnTo>
                  <a:lnTo>
                    <a:pt x="2872" y="1640"/>
                  </a:lnTo>
                  <a:lnTo>
                    <a:pt x="2872" y="1640"/>
                  </a:lnTo>
                  <a:lnTo>
                    <a:pt x="2892" y="1640"/>
                  </a:lnTo>
                  <a:lnTo>
                    <a:pt x="2892" y="1640"/>
                  </a:lnTo>
                  <a:lnTo>
                    <a:pt x="2913" y="1640"/>
                  </a:lnTo>
                  <a:lnTo>
                    <a:pt x="2913" y="1640"/>
                  </a:lnTo>
                  <a:lnTo>
                    <a:pt x="2913" y="1620"/>
                  </a:lnTo>
                  <a:lnTo>
                    <a:pt x="2913" y="1620"/>
                  </a:lnTo>
                  <a:lnTo>
                    <a:pt x="2892" y="1620"/>
                  </a:lnTo>
                  <a:lnTo>
                    <a:pt x="2872" y="1599"/>
                  </a:lnTo>
                  <a:lnTo>
                    <a:pt x="2852" y="1578"/>
                  </a:lnTo>
                  <a:lnTo>
                    <a:pt x="2852" y="1578"/>
                  </a:lnTo>
                  <a:lnTo>
                    <a:pt x="2852" y="1578"/>
                  </a:lnTo>
                  <a:lnTo>
                    <a:pt x="2852" y="1578"/>
                  </a:lnTo>
                  <a:lnTo>
                    <a:pt x="2852" y="1578"/>
                  </a:lnTo>
                  <a:lnTo>
                    <a:pt x="2852" y="1578"/>
                  </a:lnTo>
                  <a:lnTo>
                    <a:pt x="2852" y="1558"/>
                  </a:lnTo>
                  <a:lnTo>
                    <a:pt x="2831" y="1558"/>
                  </a:lnTo>
                  <a:lnTo>
                    <a:pt x="2831" y="1558"/>
                  </a:lnTo>
                  <a:lnTo>
                    <a:pt x="2831" y="1558"/>
                  </a:lnTo>
                  <a:lnTo>
                    <a:pt x="2831" y="1538"/>
                  </a:lnTo>
                  <a:lnTo>
                    <a:pt x="2831" y="1538"/>
                  </a:lnTo>
                  <a:lnTo>
                    <a:pt x="2831" y="1517"/>
                  </a:lnTo>
                  <a:lnTo>
                    <a:pt x="2810" y="1517"/>
                  </a:lnTo>
                  <a:lnTo>
                    <a:pt x="2810" y="1517"/>
                  </a:lnTo>
                  <a:lnTo>
                    <a:pt x="2810" y="1517"/>
                  </a:lnTo>
                  <a:lnTo>
                    <a:pt x="2810" y="1496"/>
                  </a:lnTo>
                  <a:lnTo>
                    <a:pt x="2810" y="1496"/>
                  </a:lnTo>
                  <a:lnTo>
                    <a:pt x="2790" y="1476"/>
                  </a:lnTo>
                  <a:lnTo>
                    <a:pt x="2769" y="1476"/>
                  </a:lnTo>
                  <a:lnTo>
                    <a:pt x="2748" y="1456"/>
                  </a:lnTo>
                  <a:lnTo>
                    <a:pt x="2748" y="1435"/>
                  </a:lnTo>
                  <a:lnTo>
                    <a:pt x="2748" y="1456"/>
                  </a:lnTo>
                  <a:lnTo>
                    <a:pt x="2748" y="1435"/>
                  </a:lnTo>
                  <a:lnTo>
                    <a:pt x="2748" y="1435"/>
                  </a:lnTo>
                  <a:lnTo>
                    <a:pt x="2748" y="1435"/>
                  </a:lnTo>
                  <a:lnTo>
                    <a:pt x="2748" y="1414"/>
                  </a:lnTo>
                  <a:lnTo>
                    <a:pt x="2748" y="1414"/>
                  </a:lnTo>
                  <a:lnTo>
                    <a:pt x="2748" y="1414"/>
                  </a:lnTo>
                  <a:lnTo>
                    <a:pt x="2748" y="1414"/>
                  </a:lnTo>
                  <a:lnTo>
                    <a:pt x="2748" y="1394"/>
                  </a:lnTo>
                  <a:lnTo>
                    <a:pt x="2748" y="1394"/>
                  </a:lnTo>
                  <a:lnTo>
                    <a:pt x="2748" y="1394"/>
                  </a:lnTo>
                  <a:lnTo>
                    <a:pt x="2748" y="1394"/>
                  </a:lnTo>
                  <a:lnTo>
                    <a:pt x="2728" y="1374"/>
                  </a:lnTo>
                  <a:lnTo>
                    <a:pt x="2728" y="1374"/>
                  </a:lnTo>
                  <a:lnTo>
                    <a:pt x="2728" y="1374"/>
                  </a:lnTo>
                  <a:lnTo>
                    <a:pt x="2728" y="1353"/>
                  </a:lnTo>
                  <a:lnTo>
                    <a:pt x="2728" y="1353"/>
                  </a:lnTo>
                  <a:lnTo>
                    <a:pt x="2728" y="1353"/>
                  </a:lnTo>
                  <a:lnTo>
                    <a:pt x="2728" y="1353"/>
                  </a:lnTo>
                  <a:lnTo>
                    <a:pt x="2728" y="1353"/>
                  </a:lnTo>
                  <a:lnTo>
                    <a:pt x="2728" y="1353"/>
                  </a:lnTo>
                  <a:lnTo>
                    <a:pt x="2708" y="1333"/>
                  </a:lnTo>
                  <a:lnTo>
                    <a:pt x="2708" y="1333"/>
                  </a:lnTo>
                  <a:lnTo>
                    <a:pt x="2708" y="1333"/>
                  </a:lnTo>
                  <a:lnTo>
                    <a:pt x="2708" y="1333"/>
                  </a:lnTo>
                  <a:lnTo>
                    <a:pt x="2708" y="1333"/>
                  </a:lnTo>
                  <a:lnTo>
                    <a:pt x="2708" y="1333"/>
                  </a:lnTo>
                  <a:lnTo>
                    <a:pt x="2708" y="1313"/>
                  </a:lnTo>
                  <a:lnTo>
                    <a:pt x="2687" y="1313"/>
                  </a:lnTo>
                  <a:lnTo>
                    <a:pt x="2687" y="1292"/>
                  </a:lnTo>
                  <a:lnTo>
                    <a:pt x="2687" y="1292"/>
                  </a:lnTo>
                  <a:lnTo>
                    <a:pt x="2687" y="1292"/>
                  </a:lnTo>
                  <a:lnTo>
                    <a:pt x="2687" y="1292"/>
                  </a:lnTo>
                  <a:lnTo>
                    <a:pt x="2687" y="1292"/>
                  </a:lnTo>
                  <a:lnTo>
                    <a:pt x="2687" y="1292"/>
                  </a:lnTo>
                  <a:lnTo>
                    <a:pt x="2687" y="1292"/>
                  </a:lnTo>
                  <a:lnTo>
                    <a:pt x="2687" y="1271"/>
                  </a:lnTo>
                  <a:lnTo>
                    <a:pt x="2687" y="1271"/>
                  </a:lnTo>
                  <a:lnTo>
                    <a:pt x="2687" y="1271"/>
                  </a:lnTo>
                  <a:lnTo>
                    <a:pt x="2687" y="1271"/>
                  </a:lnTo>
                  <a:lnTo>
                    <a:pt x="2687" y="1271"/>
                  </a:lnTo>
                  <a:lnTo>
                    <a:pt x="2687" y="1271"/>
                  </a:lnTo>
                  <a:lnTo>
                    <a:pt x="2687" y="1271"/>
                  </a:lnTo>
                  <a:lnTo>
                    <a:pt x="2687" y="1271"/>
                  </a:lnTo>
                  <a:lnTo>
                    <a:pt x="2687" y="1251"/>
                  </a:lnTo>
                  <a:lnTo>
                    <a:pt x="2687" y="1251"/>
                  </a:lnTo>
                  <a:lnTo>
                    <a:pt x="2687" y="1251"/>
                  </a:lnTo>
                  <a:lnTo>
                    <a:pt x="2687" y="1231"/>
                  </a:lnTo>
                  <a:lnTo>
                    <a:pt x="2708" y="1231"/>
                  </a:lnTo>
                  <a:lnTo>
                    <a:pt x="2708" y="1231"/>
                  </a:lnTo>
                  <a:lnTo>
                    <a:pt x="2708" y="1210"/>
                  </a:lnTo>
                  <a:lnTo>
                    <a:pt x="2708" y="1210"/>
                  </a:lnTo>
                  <a:lnTo>
                    <a:pt x="2687" y="1210"/>
                  </a:lnTo>
                  <a:lnTo>
                    <a:pt x="2708" y="1189"/>
                  </a:lnTo>
                  <a:lnTo>
                    <a:pt x="2708" y="1189"/>
                  </a:lnTo>
                  <a:lnTo>
                    <a:pt x="2708" y="1189"/>
                  </a:lnTo>
                  <a:lnTo>
                    <a:pt x="2708" y="1189"/>
                  </a:lnTo>
                  <a:lnTo>
                    <a:pt x="2708" y="1189"/>
                  </a:lnTo>
                  <a:lnTo>
                    <a:pt x="2708" y="1189"/>
                  </a:lnTo>
                  <a:lnTo>
                    <a:pt x="2708" y="1189"/>
                  </a:lnTo>
                  <a:lnTo>
                    <a:pt x="2708" y="1169"/>
                  </a:lnTo>
                  <a:lnTo>
                    <a:pt x="2708" y="1169"/>
                  </a:lnTo>
                  <a:lnTo>
                    <a:pt x="2708" y="1149"/>
                  </a:lnTo>
                  <a:lnTo>
                    <a:pt x="2708" y="1149"/>
                  </a:lnTo>
                  <a:lnTo>
                    <a:pt x="2708" y="1128"/>
                  </a:lnTo>
                  <a:lnTo>
                    <a:pt x="2708" y="1128"/>
                  </a:lnTo>
                  <a:lnTo>
                    <a:pt x="2708" y="1128"/>
                  </a:lnTo>
                  <a:lnTo>
                    <a:pt x="2708" y="1107"/>
                  </a:lnTo>
                  <a:lnTo>
                    <a:pt x="2687" y="1107"/>
                  </a:lnTo>
                  <a:lnTo>
                    <a:pt x="2687" y="1107"/>
                  </a:lnTo>
                  <a:lnTo>
                    <a:pt x="2687" y="1087"/>
                  </a:lnTo>
                  <a:lnTo>
                    <a:pt x="2687" y="1087"/>
                  </a:lnTo>
                  <a:lnTo>
                    <a:pt x="2687" y="1087"/>
                  </a:lnTo>
                  <a:lnTo>
                    <a:pt x="2687" y="1087"/>
                  </a:lnTo>
                  <a:lnTo>
                    <a:pt x="2687" y="1087"/>
                  </a:lnTo>
                  <a:lnTo>
                    <a:pt x="2687" y="1087"/>
                  </a:lnTo>
                  <a:lnTo>
                    <a:pt x="2666" y="1087"/>
                  </a:lnTo>
                  <a:lnTo>
                    <a:pt x="2666" y="1087"/>
                  </a:lnTo>
                  <a:lnTo>
                    <a:pt x="2646" y="1087"/>
                  </a:lnTo>
                  <a:lnTo>
                    <a:pt x="2646" y="1067"/>
                  </a:lnTo>
                  <a:lnTo>
                    <a:pt x="2646" y="1067"/>
                  </a:lnTo>
                  <a:lnTo>
                    <a:pt x="2646" y="1067"/>
                  </a:lnTo>
                  <a:lnTo>
                    <a:pt x="2646" y="1046"/>
                  </a:lnTo>
                  <a:lnTo>
                    <a:pt x="2646" y="1067"/>
                  </a:lnTo>
                  <a:lnTo>
                    <a:pt x="2646" y="1067"/>
                  </a:lnTo>
                  <a:lnTo>
                    <a:pt x="2626" y="1067"/>
                  </a:lnTo>
                  <a:lnTo>
                    <a:pt x="2626" y="1046"/>
                  </a:lnTo>
                  <a:lnTo>
                    <a:pt x="2626" y="1067"/>
                  </a:lnTo>
                  <a:lnTo>
                    <a:pt x="2626" y="1067"/>
                  </a:lnTo>
                  <a:lnTo>
                    <a:pt x="2626" y="1067"/>
                  </a:lnTo>
                  <a:lnTo>
                    <a:pt x="2626" y="1067"/>
                  </a:lnTo>
                  <a:lnTo>
                    <a:pt x="2626" y="1067"/>
                  </a:lnTo>
                  <a:lnTo>
                    <a:pt x="2626" y="1067"/>
                  </a:lnTo>
                  <a:lnTo>
                    <a:pt x="2626" y="1046"/>
                  </a:lnTo>
                  <a:lnTo>
                    <a:pt x="2626" y="1046"/>
                  </a:lnTo>
                  <a:lnTo>
                    <a:pt x="2605" y="1046"/>
                  </a:lnTo>
                  <a:lnTo>
                    <a:pt x="2584" y="1046"/>
                  </a:lnTo>
                  <a:lnTo>
                    <a:pt x="2584" y="1046"/>
                  </a:lnTo>
                  <a:lnTo>
                    <a:pt x="2584" y="1046"/>
                  </a:lnTo>
                  <a:lnTo>
                    <a:pt x="2564" y="1046"/>
                  </a:lnTo>
                  <a:lnTo>
                    <a:pt x="2564" y="1046"/>
                  </a:lnTo>
                  <a:lnTo>
                    <a:pt x="2564" y="1025"/>
                  </a:lnTo>
                  <a:lnTo>
                    <a:pt x="2564" y="1025"/>
                  </a:lnTo>
                  <a:lnTo>
                    <a:pt x="2564" y="1025"/>
                  </a:lnTo>
                  <a:lnTo>
                    <a:pt x="2544" y="1025"/>
                  </a:lnTo>
                  <a:lnTo>
                    <a:pt x="2544" y="1025"/>
                  </a:lnTo>
                  <a:lnTo>
                    <a:pt x="2544" y="1025"/>
                  </a:lnTo>
                  <a:lnTo>
                    <a:pt x="2564" y="985"/>
                  </a:lnTo>
                  <a:lnTo>
                    <a:pt x="2564" y="985"/>
                  </a:lnTo>
                  <a:lnTo>
                    <a:pt x="2564" y="964"/>
                  </a:lnTo>
                  <a:lnTo>
                    <a:pt x="2605" y="903"/>
                  </a:lnTo>
                  <a:lnTo>
                    <a:pt x="2626" y="882"/>
                  </a:lnTo>
                  <a:lnTo>
                    <a:pt x="2646" y="861"/>
                  </a:lnTo>
                  <a:lnTo>
                    <a:pt x="2687" y="841"/>
                  </a:lnTo>
                  <a:lnTo>
                    <a:pt x="2728" y="821"/>
                  </a:lnTo>
                  <a:lnTo>
                    <a:pt x="2728" y="800"/>
                  </a:lnTo>
                  <a:lnTo>
                    <a:pt x="2728" y="779"/>
                  </a:lnTo>
                  <a:lnTo>
                    <a:pt x="2728" y="779"/>
                  </a:lnTo>
                  <a:lnTo>
                    <a:pt x="2708" y="718"/>
                  </a:lnTo>
                  <a:lnTo>
                    <a:pt x="2708" y="718"/>
                  </a:lnTo>
                  <a:lnTo>
                    <a:pt x="2708" y="718"/>
                  </a:lnTo>
                  <a:lnTo>
                    <a:pt x="2708" y="718"/>
                  </a:lnTo>
                  <a:lnTo>
                    <a:pt x="2708" y="697"/>
                  </a:lnTo>
                  <a:lnTo>
                    <a:pt x="2708" y="697"/>
                  </a:lnTo>
                  <a:lnTo>
                    <a:pt x="2708" y="697"/>
                  </a:lnTo>
                  <a:lnTo>
                    <a:pt x="2708" y="697"/>
                  </a:lnTo>
                  <a:lnTo>
                    <a:pt x="2708" y="677"/>
                  </a:lnTo>
                  <a:lnTo>
                    <a:pt x="2708" y="677"/>
                  </a:lnTo>
                  <a:lnTo>
                    <a:pt x="2708" y="677"/>
                  </a:lnTo>
                  <a:lnTo>
                    <a:pt x="2708" y="656"/>
                  </a:lnTo>
                  <a:lnTo>
                    <a:pt x="2708" y="656"/>
                  </a:lnTo>
                  <a:lnTo>
                    <a:pt x="2708" y="656"/>
                  </a:lnTo>
                  <a:lnTo>
                    <a:pt x="2687" y="656"/>
                  </a:lnTo>
                  <a:lnTo>
                    <a:pt x="2687" y="636"/>
                  </a:lnTo>
                  <a:lnTo>
                    <a:pt x="2687" y="636"/>
                  </a:lnTo>
                  <a:lnTo>
                    <a:pt x="2687" y="615"/>
                  </a:lnTo>
                  <a:lnTo>
                    <a:pt x="2687" y="615"/>
                  </a:lnTo>
                  <a:lnTo>
                    <a:pt x="2687" y="615"/>
                  </a:lnTo>
                  <a:lnTo>
                    <a:pt x="2687" y="595"/>
                  </a:lnTo>
                  <a:lnTo>
                    <a:pt x="2687" y="595"/>
                  </a:lnTo>
                  <a:lnTo>
                    <a:pt x="2687" y="595"/>
                  </a:lnTo>
                  <a:lnTo>
                    <a:pt x="2687" y="595"/>
                  </a:lnTo>
                  <a:lnTo>
                    <a:pt x="2666" y="574"/>
                  </a:lnTo>
                  <a:lnTo>
                    <a:pt x="2666" y="574"/>
                  </a:lnTo>
                  <a:lnTo>
                    <a:pt x="2666" y="574"/>
                  </a:lnTo>
                  <a:lnTo>
                    <a:pt x="2666" y="554"/>
                  </a:lnTo>
                  <a:lnTo>
                    <a:pt x="2646" y="554"/>
                  </a:lnTo>
                  <a:lnTo>
                    <a:pt x="2646" y="513"/>
                  </a:lnTo>
                  <a:lnTo>
                    <a:pt x="2626" y="492"/>
                  </a:lnTo>
                  <a:lnTo>
                    <a:pt x="2605" y="472"/>
                  </a:lnTo>
                  <a:lnTo>
                    <a:pt x="2584" y="410"/>
                  </a:lnTo>
                  <a:lnTo>
                    <a:pt x="2564" y="369"/>
                  </a:lnTo>
                  <a:lnTo>
                    <a:pt x="2564" y="349"/>
                  </a:lnTo>
                  <a:lnTo>
                    <a:pt x="2564" y="349"/>
                  </a:lnTo>
                  <a:lnTo>
                    <a:pt x="2564" y="349"/>
                  </a:lnTo>
                  <a:lnTo>
                    <a:pt x="2564" y="328"/>
                  </a:lnTo>
                  <a:lnTo>
                    <a:pt x="2564" y="328"/>
                  </a:lnTo>
                  <a:lnTo>
                    <a:pt x="2544" y="308"/>
                  </a:lnTo>
                  <a:lnTo>
                    <a:pt x="2544" y="287"/>
                  </a:lnTo>
                  <a:lnTo>
                    <a:pt x="2544" y="287"/>
                  </a:lnTo>
                  <a:lnTo>
                    <a:pt x="2544" y="267"/>
                  </a:lnTo>
                  <a:lnTo>
                    <a:pt x="2523" y="246"/>
                  </a:lnTo>
                  <a:lnTo>
                    <a:pt x="2523" y="246"/>
                  </a:lnTo>
                  <a:lnTo>
                    <a:pt x="2523" y="246"/>
                  </a:lnTo>
                  <a:lnTo>
                    <a:pt x="2523" y="246"/>
                  </a:lnTo>
                  <a:lnTo>
                    <a:pt x="2523" y="246"/>
                  </a:lnTo>
                  <a:lnTo>
                    <a:pt x="2523" y="246"/>
                  </a:lnTo>
                  <a:lnTo>
                    <a:pt x="2523" y="246"/>
                  </a:lnTo>
                  <a:lnTo>
                    <a:pt x="2523" y="246"/>
                  </a:lnTo>
                  <a:lnTo>
                    <a:pt x="2523" y="226"/>
                  </a:lnTo>
                  <a:lnTo>
                    <a:pt x="2523" y="226"/>
                  </a:lnTo>
                  <a:lnTo>
                    <a:pt x="2523" y="226"/>
                  </a:lnTo>
                  <a:lnTo>
                    <a:pt x="2523" y="226"/>
                  </a:lnTo>
                  <a:lnTo>
                    <a:pt x="2523" y="226"/>
                  </a:lnTo>
                  <a:lnTo>
                    <a:pt x="2523" y="205"/>
                  </a:lnTo>
                  <a:lnTo>
                    <a:pt x="2523" y="184"/>
                  </a:lnTo>
                  <a:lnTo>
                    <a:pt x="2523" y="184"/>
                  </a:lnTo>
                  <a:lnTo>
                    <a:pt x="2523" y="164"/>
                  </a:lnTo>
                  <a:lnTo>
                    <a:pt x="2502" y="164"/>
                  </a:lnTo>
                  <a:lnTo>
                    <a:pt x="2502" y="144"/>
                  </a:lnTo>
                  <a:lnTo>
                    <a:pt x="2502" y="144"/>
                  </a:lnTo>
                  <a:lnTo>
                    <a:pt x="2502" y="144"/>
                  </a:lnTo>
                  <a:lnTo>
                    <a:pt x="2482" y="144"/>
                  </a:lnTo>
                  <a:lnTo>
                    <a:pt x="2482" y="144"/>
                  </a:lnTo>
                  <a:lnTo>
                    <a:pt x="2482" y="144"/>
                  </a:lnTo>
                  <a:lnTo>
                    <a:pt x="2482" y="144"/>
                  </a:lnTo>
                  <a:lnTo>
                    <a:pt x="2482" y="123"/>
                  </a:lnTo>
                  <a:lnTo>
                    <a:pt x="2462" y="123"/>
                  </a:lnTo>
                  <a:lnTo>
                    <a:pt x="2441" y="123"/>
                  </a:lnTo>
                  <a:lnTo>
                    <a:pt x="2441" y="123"/>
                  </a:lnTo>
                  <a:lnTo>
                    <a:pt x="2420" y="102"/>
                  </a:lnTo>
                  <a:lnTo>
                    <a:pt x="2400" y="102"/>
                  </a:lnTo>
                  <a:lnTo>
                    <a:pt x="2400" y="102"/>
                  </a:lnTo>
                  <a:lnTo>
                    <a:pt x="2400" y="102"/>
                  </a:lnTo>
                  <a:lnTo>
                    <a:pt x="2400" y="102"/>
                  </a:lnTo>
                  <a:lnTo>
                    <a:pt x="2380" y="102"/>
                  </a:lnTo>
                  <a:lnTo>
                    <a:pt x="2380" y="102"/>
                  </a:lnTo>
                  <a:lnTo>
                    <a:pt x="2380" y="102"/>
                  </a:lnTo>
                  <a:lnTo>
                    <a:pt x="2380" y="82"/>
                  </a:lnTo>
                  <a:lnTo>
                    <a:pt x="2380" y="82"/>
                  </a:lnTo>
                  <a:lnTo>
                    <a:pt x="2380" y="82"/>
                  </a:lnTo>
                  <a:lnTo>
                    <a:pt x="2380" y="82"/>
                  </a:lnTo>
                  <a:lnTo>
                    <a:pt x="2380" y="82"/>
                  </a:lnTo>
                  <a:lnTo>
                    <a:pt x="2359" y="82"/>
                  </a:lnTo>
                  <a:lnTo>
                    <a:pt x="2359" y="82"/>
                  </a:lnTo>
                  <a:lnTo>
                    <a:pt x="2359" y="82"/>
                  </a:lnTo>
                  <a:lnTo>
                    <a:pt x="2359" y="82"/>
                  </a:lnTo>
                  <a:lnTo>
                    <a:pt x="2359" y="82"/>
                  </a:lnTo>
                  <a:lnTo>
                    <a:pt x="2359" y="82"/>
                  </a:lnTo>
                  <a:lnTo>
                    <a:pt x="2338" y="62"/>
                  </a:lnTo>
                  <a:lnTo>
                    <a:pt x="2338" y="62"/>
                  </a:lnTo>
                  <a:lnTo>
                    <a:pt x="2318" y="82"/>
                  </a:lnTo>
                  <a:lnTo>
                    <a:pt x="2318" y="82"/>
                  </a:lnTo>
                  <a:lnTo>
                    <a:pt x="2318" y="82"/>
                  </a:lnTo>
                  <a:lnTo>
                    <a:pt x="2318" y="82"/>
                  </a:lnTo>
                  <a:lnTo>
                    <a:pt x="2298" y="102"/>
                  </a:lnTo>
                  <a:lnTo>
                    <a:pt x="2236" y="102"/>
                  </a:lnTo>
                  <a:lnTo>
                    <a:pt x="2174" y="102"/>
                  </a:lnTo>
                  <a:lnTo>
                    <a:pt x="2113" y="123"/>
                  </a:lnTo>
                  <a:lnTo>
                    <a:pt x="2031" y="123"/>
                  </a:lnTo>
                  <a:lnTo>
                    <a:pt x="1908" y="123"/>
                  </a:lnTo>
                  <a:lnTo>
                    <a:pt x="1826" y="123"/>
                  </a:lnTo>
                  <a:lnTo>
                    <a:pt x="1744" y="144"/>
                  </a:lnTo>
                  <a:lnTo>
                    <a:pt x="1661" y="144"/>
                  </a:lnTo>
                  <a:lnTo>
                    <a:pt x="1559" y="144"/>
                  </a:lnTo>
                  <a:lnTo>
                    <a:pt x="1497" y="144"/>
                  </a:lnTo>
                  <a:lnTo>
                    <a:pt x="1497" y="144"/>
                  </a:lnTo>
                  <a:lnTo>
                    <a:pt x="1497" y="144"/>
                  </a:lnTo>
                  <a:lnTo>
                    <a:pt x="1497" y="144"/>
                  </a:lnTo>
                  <a:lnTo>
                    <a:pt x="1497" y="144"/>
                  </a:lnTo>
                  <a:lnTo>
                    <a:pt x="1497" y="164"/>
                  </a:lnTo>
                  <a:lnTo>
                    <a:pt x="1497" y="164"/>
                  </a:lnTo>
                  <a:lnTo>
                    <a:pt x="1497" y="164"/>
                  </a:lnTo>
                  <a:lnTo>
                    <a:pt x="1497" y="164"/>
                  </a:lnTo>
                  <a:lnTo>
                    <a:pt x="1497" y="164"/>
                  </a:lnTo>
                  <a:lnTo>
                    <a:pt x="1497" y="164"/>
                  </a:lnTo>
                  <a:lnTo>
                    <a:pt x="1477" y="184"/>
                  </a:lnTo>
                  <a:lnTo>
                    <a:pt x="1477" y="184"/>
                  </a:lnTo>
                  <a:lnTo>
                    <a:pt x="1477" y="184"/>
                  </a:lnTo>
                  <a:lnTo>
                    <a:pt x="1457" y="184"/>
                  </a:lnTo>
                  <a:lnTo>
                    <a:pt x="1457" y="205"/>
                  </a:lnTo>
                  <a:lnTo>
                    <a:pt x="1436" y="205"/>
                  </a:lnTo>
                  <a:lnTo>
                    <a:pt x="1436" y="205"/>
                  </a:lnTo>
                  <a:lnTo>
                    <a:pt x="1436" y="205"/>
                  </a:lnTo>
                  <a:lnTo>
                    <a:pt x="1415" y="226"/>
                  </a:lnTo>
                  <a:lnTo>
                    <a:pt x="1415" y="226"/>
                  </a:lnTo>
                  <a:lnTo>
                    <a:pt x="1415" y="246"/>
                  </a:lnTo>
                  <a:lnTo>
                    <a:pt x="1415" y="246"/>
                  </a:lnTo>
                  <a:lnTo>
                    <a:pt x="1415" y="246"/>
                  </a:lnTo>
                  <a:lnTo>
                    <a:pt x="1395" y="246"/>
                  </a:lnTo>
                  <a:lnTo>
                    <a:pt x="1395" y="246"/>
                  </a:lnTo>
                  <a:lnTo>
                    <a:pt x="1395" y="246"/>
                  </a:lnTo>
                  <a:lnTo>
                    <a:pt x="1415" y="246"/>
                  </a:lnTo>
                  <a:lnTo>
                    <a:pt x="1415" y="246"/>
                  </a:lnTo>
                  <a:lnTo>
                    <a:pt x="1415" y="226"/>
                  </a:lnTo>
                  <a:lnTo>
                    <a:pt x="1395" y="226"/>
                  </a:lnTo>
                  <a:lnTo>
                    <a:pt x="1375" y="226"/>
                  </a:lnTo>
                  <a:lnTo>
                    <a:pt x="1375" y="226"/>
                  </a:lnTo>
                  <a:lnTo>
                    <a:pt x="1375" y="226"/>
                  </a:lnTo>
                  <a:lnTo>
                    <a:pt x="1375" y="226"/>
                  </a:lnTo>
                  <a:lnTo>
                    <a:pt x="1375" y="226"/>
                  </a:lnTo>
                  <a:lnTo>
                    <a:pt x="1375" y="226"/>
                  </a:lnTo>
                  <a:lnTo>
                    <a:pt x="1375" y="226"/>
                  </a:lnTo>
                  <a:lnTo>
                    <a:pt x="1354" y="205"/>
                  </a:lnTo>
                  <a:lnTo>
                    <a:pt x="1354" y="205"/>
                  </a:lnTo>
                  <a:lnTo>
                    <a:pt x="1375" y="205"/>
                  </a:lnTo>
                  <a:lnTo>
                    <a:pt x="1395" y="205"/>
                  </a:lnTo>
                  <a:lnTo>
                    <a:pt x="1415" y="184"/>
                  </a:lnTo>
                  <a:lnTo>
                    <a:pt x="1415" y="184"/>
                  </a:lnTo>
                  <a:lnTo>
                    <a:pt x="1457" y="144"/>
                  </a:lnTo>
                  <a:lnTo>
                    <a:pt x="1457" y="144"/>
                  </a:lnTo>
                  <a:lnTo>
                    <a:pt x="1457" y="144"/>
                  </a:lnTo>
                  <a:lnTo>
                    <a:pt x="1436" y="164"/>
                  </a:lnTo>
                  <a:lnTo>
                    <a:pt x="1436" y="164"/>
                  </a:lnTo>
                  <a:lnTo>
                    <a:pt x="1415" y="164"/>
                  </a:lnTo>
                  <a:lnTo>
                    <a:pt x="1395" y="184"/>
                  </a:lnTo>
                  <a:lnTo>
                    <a:pt x="1293" y="205"/>
                  </a:lnTo>
                  <a:lnTo>
                    <a:pt x="1293" y="205"/>
                  </a:lnTo>
                  <a:lnTo>
                    <a:pt x="1293" y="205"/>
                  </a:lnTo>
                  <a:lnTo>
                    <a:pt x="1293" y="205"/>
                  </a:lnTo>
                  <a:lnTo>
                    <a:pt x="1272" y="205"/>
                  </a:lnTo>
                  <a:lnTo>
                    <a:pt x="1272" y="205"/>
                  </a:lnTo>
                  <a:lnTo>
                    <a:pt x="1231" y="205"/>
                  </a:lnTo>
                  <a:lnTo>
                    <a:pt x="1210" y="205"/>
                  </a:lnTo>
                  <a:lnTo>
                    <a:pt x="1210" y="184"/>
                  </a:lnTo>
                  <a:lnTo>
                    <a:pt x="1210" y="184"/>
                  </a:lnTo>
                  <a:lnTo>
                    <a:pt x="1210" y="184"/>
                  </a:lnTo>
                  <a:lnTo>
                    <a:pt x="1210" y="184"/>
                  </a:lnTo>
                  <a:lnTo>
                    <a:pt x="1189" y="184"/>
                  </a:lnTo>
                  <a:lnTo>
                    <a:pt x="1189" y="184"/>
                  </a:lnTo>
                  <a:lnTo>
                    <a:pt x="1189" y="184"/>
                  </a:lnTo>
                  <a:lnTo>
                    <a:pt x="1189" y="164"/>
                  </a:lnTo>
                  <a:lnTo>
                    <a:pt x="1169" y="164"/>
                  </a:lnTo>
                  <a:lnTo>
                    <a:pt x="1169" y="144"/>
                  </a:lnTo>
                  <a:lnTo>
                    <a:pt x="1169" y="123"/>
                  </a:lnTo>
                  <a:lnTo>
                    <a:pt x="1169" y="123"/>
                  </a:lnTo>
                  <a:lnTo>
                    <a:pt x="1169" y="102"/>
                  </a:lnTo>
                  <a:lnTo>
                    <a:pt x="1169" y="102"/>
                  </a:lnTo>
                  <a:lnTo>
                    <a:pt x="1169" y="82"/>
                  </a:lnTo>
                  <a:lnTo>
                    <a:pt x="1169" y="82"/>
                  </a:lnTo>
                  <a:lnTo>
                    <a:pt x="1149" y="82"/>
                  </a:lnTo>
                  <a:lnTo>
                    <a:pt x="1149" y="82"/>
                  </a:lnTo>
                  <a:lnTo>
                    <a:pt x="1149" y="82"/>
                  </a:lnTo>
                  <a:lnTo>
                    <a:pt x="1149" y="82"/>
                  </a:lnTo>
                  <a:lnTo>
                    <a:pt x="1149" y="82"/>
                  </a:lnTo>
                  <a:lnTo>
                    <a:pt x="1149" y="82"/>
                  </a:lnTo>
                  <a:lnTo>
                    <a:pt x="1149" y="62"/>
                  </a:lnTo>
                  <a:lnTo>
                    <a:pt x="1149" y="62"/>
                  </a:lnTo>
                  <a:lnTo>
                    <a:pt x="1149" y="62"/>
                  </a:lnTo>
                  <a:lnTo>
                    <a:pt x="1128" y="62"/>
                  </a:lnTo>
                  <a:lnTo>
                    <a:pt x="1128" y="41"/>
                  </a:lnTo>
                  <a:lnTo>
                    <a:pt x="1128" y="41"/>
                  </a:lnTo>
                  <a:lnTo>
                    <a:pt x="1128" y="41"/>
                  </a:lnTo>
                  <a:lnTo>
                    <a:pt x="1128" y="41"/>
                  </a:lnTo>
                  <a:lnTo>
                    <a:pt x="1128" y="41"/>
                  </a:lnTo>
                  <a:lnTo>
                    <a:pt x="1128" y="20"/>
                  </a:lnTo>
                  <a:lnTo>
                    <a:pt x="1128" y="20"/>
                  </a:lnTo>
                  <a:lnTo>
                    <a:pt x="1128" y="20"/>
                  </a:lnTo>
                  <a:lnTo>
                    <a:pt x="1128" y="20"/>
                  </a:lnTo>
                  <a:lnTo>
                    <a:pt x="1149" y="20"/>
                  </a:lnTo>
                  <a:lnTo>
                    <a:pt x="1149" y="20"/>
                  </a:lnTo>
                  <a:lnTo>
                    <a:pt x="1169" y="41"/>
                  </a:lnTo>
                  <a:lnTo>
                    <a:pt x="1189" y="41"/>
                  </a:lnTo>
                  <a:lnTo>
                    <a:pt x="1189" y="41"/>
                  </a:lnTo>
                  <a:lnTo>
                    <a:pt x="1189" y="62"/>
                  </a:lnTo>
                  <a:lnTo>
                    <a:pt x="1189" y="62"/>
                  </a:lnTo>
                  <a:lnTo>
                    <a:pt x="1210" y="62"/>
                  </a:lnTo>
                  <a:lnTo>
                    <a:pt x="1210" y="62"/>
                  </a:lnTo>
                  <a:lnTo>
                    <a:pt x="1231" y="82"/>
                  </a:lnTo>
                  <a:lnTo>
                    <a:pt x="1231" y="82"/>
                  </a:lnTo>
                  <a:lnTo>
                    <a:pt x="1231" y="82"/>
                  </a:lnTo>
                  <a:lnTo>
                    <a:pt x="1231" y="82"/>
                  </a:lnTo>
                  <a:lnTo>
                    <a:pt x="1231" y="102"/>
                  </a:lnTo>
                  <a:lnTo>
                    <a:pt x="1231" y="102"/>
                  </a:lnTo>
                  <a:lnTo>
                    <a:pt x="1251" y="102"/>
                  </a:lnTo>
                  <a:lnTo>
                    <a:pt x="1251" y="102"/>
                  </a:lnTo>
                  <a:lnTo>
                    <a:pt x="1251" y="82"/>
                  </a:lnTo>
                  <a:lnTo>
                    <a:pt x="1251" y="82"/>
                  </a:lnTo>
                  <a:lnTo>
                    <a:pt x="1231" y="82"/>
                  </a:lnTo>
                  <a:lnTo>
                    <a:pt x="1210" y="62"/>
                  </a:lnTo>
                  <a:lnTo>
                    <a:pt x="1128" y="20"/>
                  </a:lnTo>
                  <a:lnTo>
                    <a:pt x="1107" y="20"/>
                  </a:lnTo>
                  <a:lnTo>
                    <a:pt x="1107" y="0"/>
                  </a:lnTo>
                  <a:lnTo>
                    <a:pt x="1107" y="0"/>
                  </a:lnTo>
                  <a:lnTo>
                    <a:pt x="1087" y="0"/>
                  </a:lnTo>
                  <a:lnTo>
                    <a:pt x="1046" y="0"/>
                  </a:lnTo>
                  <a:lnTo>
                    <a:pt x="985" y="20"/>
                  </a:lnTo>
                  <a:lnTo>
                    <a:pt x="943" y="41"/>
                  </a:lnTo>
                  <a:lnTo>
                    <a:pt x="841" y="62"/>
                  </a:lnTo>
                  <a:lnTo>
                    <a:pt x="759" y="102"/>
                  </a:lnTo>
                  <a:lnTo>
                    <a:pt x="739" y="144"/>
                  </a:lnTo>
                  <a:lnTo>
                    <a:pt x="718" y="144"/>
                  </a:lnTo>
                  <a:lnTo>
                    <a:pt x="718" y="144"/>
                  </a:lnTo>
                  <a:lnTo>
                    <a:pt x="697" y="164"/>
                  </a:lnTo>
                  <a:lnTo>
                    <a:pt x="636" y="164"/>
                  </a:lnTo>
                  <a:lnTo>
                    <a:pt x="615" y="184"/>
                  </a:lnTo>
                  <a:lnTo>
                    <a:pt x="615" y="184"/>
                  </a:lnTo>
                  <a:lnTo>
                    <a:pt x="615" y="205"/>
                  </a:lnTo>
                  <a:lnTo>
                    <a:pt x="615" y="205"/>
                  </a:lnTo>
                  <a:lnTo>
                    <a:pt x="615" y="184"/>
                  </a:lnTo>
                  <a:lnTo>
                    <a:pt x="615" y="205"/>
                  </a:lnTo>
                  <a:lnTo>
                    <a:pt x="615" y="205"/>
                  </a:lnTo>
                  <a:lnTo>
                    <a:pt x="615" y="205"/>
                  </a:lnTo>
                  <a:lnTo>
                    <a:pt x="615" y="205"/>
                  </a:lnTo>
                  <a:lnTo>
                    <a:pt x="615" y="205"/>
                  </a:lnTo>
                  <a:lnTo>
                    <a:pt x="615" y="205"/>
                  </a:lnTo>
                  <a:lnTo>
                    <a:pt x="615" y="205"/>
                  </a:lnTo>
                  <a:lnTo>
                    <a:pt x="574" y="246"/>
                  </a:lnTo>
                  <a:lnTo>
                    <a:pt x="574" y="267"/>
                  </a:lnTo>
                  <a:lnTo>
                    <a:pt x="574" y="267"/>
                  </a:lnTo>
                  <a:lnTo>
                    <a:pt x="574" y="246"/>
                  </a:lnTo>
                  <a:lnTo>
                    <a:pt x="574" y="246"/>
                  </a:lnTo>
                  <a:lnTo>
                    <a:pt x="574" y="267"/>
                  </a:lnTo>
                  <a:lnTo>
                    <a:pt x="574" y="267"/>
                  </a:lnTo>
                  <a:lnTo>
                    <a:pt x="574" y="267"/>
                  </a:lnTo>
                  <a:lnTo>
                    <a:pt x="574" y="267"/>
                  </a:lnTo>
                  <a:lnTo>
                    <a:pt x="554" y="287"/>
                  </a:lnTo>
                  <a:lnTo>
                    <a:pt x="554" y="287"/>
                  </a:lnTo>
                  <a:lnTo>
                    <a:pt x="554" y="287"/>
                  </a:lnTo>
                  <a:lnTo>
                    <a:pt x="554" y="287"/>
                  </a:lnTo>
                  <a:lnTo>
                    <a:pt x="554" y="267"/>
                  </a:lnTo>
                  <a:lnTo>
                    <a:pt x="574" y="267"/>
                  </a:lnTo>
                  <a:lnTo>
                    <a:pt x="554" y="287"/>
                  </a:lnTo>
                  <a:lnTo>
                    <a:pt x="533" y="287"/>
                  </a:lnTo>
                  <a:lnTo>
                    <a:pt x="533" y="308"/>
                  </a:lnTo>
                  <a:lnTo>
                    <a:pt x="554" y="287"/>
                  </a:lnTo>
                  <a:lnTo>
                    <a:pt x="554" y="287"/>
                  </a:lnTo>
                  <a:lnTo>
                    <a:pt x="554" y="308"/>
                  </a:lnTo>
                  <a:lnTo>
                    <a:pt x="554" y="308"/>
                  </a:lnTo>
                  <a:lnTo>
                    <a:pt x="554" y="308"/>
                  </a:lnTo>
                  <a:lnTo>
                    <a:pt x="554" y="308"/>
                  </a:lnTo>
                  <a:lnTo>
                    <a:pt x="554" y="308"/>
                  </a:lnTo>
                  <a:lnTo>
                    <a:pt x="533" y="308"/>
                  </a:lnTo>
                  <a:lnTo>
                    <a:pt x="533" y="308"/>
                  </a:lnTo>
                  <a:lnTo>
                    <a:pt x="533" y="308"/>
                  </a:lnTo>
                  <a:lnTo>
                    <a:pt x="533" y="308"/>
                  </a:lnTo>
                  <a:lnTo>
                    <a:pt x="513" y="308"/>
                  </a:lnTo>
                  <a:lnTo>
                    <a:pt x="513" y="308"/>
                  </a:lnTo>
                  <a:lnTo>
                    <a:pt x="533" y="308"/>
                  </a:lnTo>
                  <a:lnTo>
                    <a:pt x="533" y="308"/>
                  </a:lnTo>
                  <a:lnTo>
                    <a:pt x="492" y="308"/>
                  </a:lnTo>
                  <a:lnTo>
                    <a:pt x="451" y="328"/>
                  </a:lnTo>
                  <a:lnTo>
                    <a:pt x="410" y="349"/>
                  </a:lnTo>
                  <a:lnTo>
                    <a:pt x="349" y="369"/>
                  </a:lnTo>
                  <a:lnTo>
                    <a:pt x="308" y="390"/>
                  </a:lnTo>
                  <a:lnTo>
                    <a:pt x="226" y="410"/>
                  </a:lnTo>
                  <a:lnTo>
                    <a:pt x="164" y="431"/>
                  </a:lnTo>
                  <a:lnTo>
                    <a:pt x="102" y="472"/>
                  </a:lnTo>
                  <a:lnTo>
                    <a:pt x="82" y="492"/>
                  </a:lnTo>
                  <a:lnTo>
                    <a:pt x="62" y="492"/>
                  </a:lnTo>
                  <a:lnTo>
                    <a:pt x="62" y="492"/>
                  </a:lnTo>
                  <a:lnTo>
                    <a:pt x="41" y="492"/>
                  </a:lnTo>
                  <a:lnTo>
                    <a:pt x="20" y="492"/>
                  </a:lnTo>
                  <a:lnTo>
                    <a:pt x="20" y="492"/>
                  </a:lnTo>
                  <a:lnTo>
                    <a:pt x="20" y="492"/>
                  </a:lnTo>
                  <a:lnTo>
                    <a:pt x="20" y="492"/>
                  </a:lnTo>
                  <a:lnTo>
                    <a:pt x="20" y="492"/>
                  </a:lnTo>
                  <a:lnTo>
                    <a:pt x="0" y="513"/>
                  </a:lnTo>
                  <a:lnTo>
                    <a:pt x="20" y="513"/>
                  </a:lnTo>
                  <a:lnTo>
                    <a:pt x="20" y="513"/>
                  </a:lnTo>
                  <a:lnTo>
                    <a:pt x="20" y="513"/>
                  </a:lnTo>
                  <a:lnTo>
                    <a:pt x="20" y="513"/>
                  </a:lnTo>
                  <a:lnTo>
                    <a:pt x="20" y="513"/>
                  </a:lnTo>
                  <a:lnTo>
                    <a:pt x="41" y="533"/>
                  </a:lnTo>
                  <a:lnTo>
                    <a:pt x="41" y="533"/>
                  </a:lnTo>
                  <a:lnTo>
                    <a:pt x="41" y="533"/>
                  </a:lnTo>
                  <a:lnTo>
                    <a:pt x="41" y="533"/>
                  </a:lnTo>
                  <a:lnTo>
                    <a:pt x="62" y="533"/>
                  </a:lnTo>
                  <a:lnTo>
                    <a:pt x="62" y="533"/>
                  </a:lnTo>
                  <a:lnTo>
                    <a:pt x="62" y="533"/>
                  </a:lnTo>
                  <a:lnTo>
                    <a:pt x="62" y="533"/>
                  </a:lnTo>
                  <a:lnTo>
                    <a:pt x="62" y="533"/>
                  </a:lnTo>
                  <a:lnTo>
                    <a:pt x="62" y="533"/>
                  </a:lnTo>
                  <a:lnTo>
                    <a:pt x="62" y="533"/>
                  </a:lnTo>
                  <a:lnTo>
                    <a:pt x="62" y="533"/>
                  </a:lnTo>
                  <a:lnTo>
                    <a:pt x="62" y="533"/>
                  </a:lnTo>
                  <a:lnTo>
                    <a:pt x="82" y="533"/>
                  </a:lnTo>
                  <a:lnTo>
                    <a:pt x="82" y="533"/>
                  </a:lnTo>
                  <a:lnTo>
                    <a:pt x="82" y="513"/>
                  </a:lnTo>
                  <a:lnTo>
                    <a:pt x="82" y="513"/>
                  </a:lnTo>
                  <a:lnTo>
                    <a:pt x="62" y="513"/>
                  </a:lnTo>
                  <a:lnTo>
                    <a:pt x="62" y="513"/>
                  </a:lnTo>
                  <a:lnTo>
                    <a:pt x="62" y="513"/>
                  </a:lnTo>
                  <a:lnTo>
                    <a:pt x="62" y="513"/>
                  </a:lnTo>
                  <a:lnTo>
                    <a:pt x="62" y="513"/>
                  </a:lnTo>
                  <a:lnTo>
                    <a:pt x="62" y="513"/>
                  </a:lnTo>
                  <a:lnTo>
                    <a:pt x="62" y="513"/>
                  </a:lnTo>
                  <a:lnTo>
                    <a:pt x="82" y="513"/>
                  </a:lnTo>
                  <a:lnTo>
                    <a:pt x="82" y="513"/>
                  </a:lnTo>
                  <a:lnTo>
                    <a:pt x="82" y="492"/>
                  </a:lnTo>
                  <a:lnTo>
                    <a:pt x="82" y="492"/>
                  </a:lnTo>
                  <a:lnTo>
                    <a:pt x="82" y="492"/>
                  </a:lnTo>
                  <a:lnTo>
                    <a:pt x="82" y="492"/>
                  </a:lnTo>
                  <a:lnTo>
                    <a:pt x="82" y="513"/>
                  </a:lnTo>
                  <a:lnTo>
                    <a:pt x="82" y="513"/>
                  </a:lnTo>
                  <a:lnTo>
                    <a:pt x="82" y="513"/>
                  </a:lnTo>
                  <a:lnTo>
                    <a:pt x="102" y="513"/>
                  </a:lnTo>
                  <a:lnTo>
                    <a:pt x="123" y="513"/>
                  </a:lnTo>
                  <a:lnTo>
                    <a:pt x="123" y="533"/>
                  </a:lnTo>
                  <a:lnTo>
                    <a:pt x="123" y="533"/>
                  </a:lnTo>
                  <a:lnTo>
                    <a:pt x="123" y="533"/>
                  </a:lnTo>
                  <a:lnTo>
                    <a:pt x="123" y="533"/>
                  </a:lnTo>
                  <a:lnTo>
                    <a:pt x="123" y="533"/>
                  </a:lnTo>
                  <a:lnTo>
                    <a:pt x="123" y="533"/>
                  </a:lnTo>
                  <a:lnTo>
                    <a:pt x="123" y="533"/>
                  </a:lnTo>
                  <a:lnTo>
                    <a:pt x="123" y="533"/>
                  </a:lnTo>
                  <a:lnTo>
                    <a:pt x="123" y="533"/>
                  </a:lnTo>
                  <a:lnTo>
                    <a:pt x="123" y="533"/>
                  </a:lnTo>
                  <a:lnTo>
                    <a:pt x="123" y="533"/>
                  </a:lnTo>
                  <a:lnTo>
                    <a:pt x="123" y="513"/>
                  </a:lnTo>
                  <a:lnTo>
                    <a:pt x="144" y="513"/>
                  </a:lnTo>
                  <a:lnTo>
                    <a:pt x="123" y="533"/>
                  </a:lnTo>
                  <a:lnTo>
                    <a:pt x="123" y="533"/>
                  </a:lnTo>
                  <a:lnTo>
                    <a:pt x="123" y="554"/>
                  </a:lnTo>
                  <a:lnTo>
                    <a:pt x="144" y="554"/>
                  </a:lnTo>
                  <a:lnTo>
                    <a:pt x="123" y="554"/>
                  </a:lnTo>
                  <a:lnTo>
                    <a:pt x="123" y="554"/>
                  </a:lnTo>
                  <a:lnTo>
                    <a:pt x="123" y="554"/>
                  </a:lnTo>
                  <a:lnTo>
                    <a:pt x="123" y="554"/>
                  </a:lnTo>
                  <a:lnTo>
                    <a:pt x="123" y="574"/>
                  </a:lnTo>
                  <a:lnTo>
                    <a:pt x="123" y="595"/>
                  </a:lnTo>
                  <a:lnTo>
                    <a:pt x="123" y="615"/>
                  </a:lnTo>
                  <a:lnTo>
                    <a:pt x="123" y="615"/>
                  </a:lnTo>
                  <a:lnTo>
                    <a:pt x="123" y="615"/>
                  </a:lnTo>
                  <a:lnTo>
                    <a:pt x="144" y="615"/>
                  </a:lnTo>
                  <a:lnTo>
                    <a:pt x="144" y="615"/>
                  </a:lnTo>
                  <a:lnTo>
                    <a:pt x="144" y="615"/>
                  </a:lnTo>
                  <a:lnTo>
                    <a:pt x="144" y="615"/>
                  </a:lnTo>
                  <a:lnTo>
                    <a:pt x="123" y="615"/>
                  </a:lnTo>
                  <a:lnTo>
                    <a:pt x="123" y="636"/>
                  </a:lnTo>
                  <a:lnTo>
                    <a:pt x="123" y="636"/>
                  </a:lnTo>
                  <a:lnTo>
                    <a:pt x="123" y="636"/>
                  </a:lnTo>
                  <a:lnTo>
                    <a:pt x="123" y="636"/>
                  </a:lnTo>
                  <a:lnTo>
                    <a:pt x="123" y="636"/>
                  </a:lnTo>
                  <a:lnTo>
                    <a:pt x="123" y="615"/>
                  </a:lnTo>
                  <a:lnTo>
                    <a:pt x="102" y="615"/>
                  </a:lnTo>
                  <a:lnTo>
                    <a:pt x="102" y="615"/>
                  </a:lnTo>
                  <a:lnTo>
                    <a:pt x="82" y="615"/>
                  </a:lnTo>
                  <a:lnTo>
                    <a:pt x="82" y="595"/>
                  </a:lnTo>
                  <a:lnTo>
                    <a:pt x="82" y="595"/>
                  </a:lnTo>
                  <a:lnTo>
                    <a:pt x="62" y="595"/>
                  </a:lnTo>
                  <a:lnTo>
                    <a:pt x="62" y="595"/>
                  </a:lnTo>
                  <a:lnTo>
                    <a:pt x="62" y="595"/>
                  </a:lnTo>
                  <a:lnTo>
                    <a:pt x="62" y="574"/>
                  </a:lnTo>
                  <a:lnTo>
                    <a:pt x="41" y="574"/>
                  </a:lnTo>
                  <a:lnTo>
                    <a:pt x="41" y="574"/>
                  </a:lnTo>
                  <a:lnTo>
                    <a:pt x="41" y="574"/>
                  </a:lnTo>
                  <a:lnTo>
                    <a:pt x="41" y="574"/>
                  </a:lnTo>
                  <a:lnTo>
                    <a:pt x="41" y="574"/>
                  </a:lnTo>
                  <a:lnTo>
                    <a:pt x="41" y="574"/>
                  </a:lnTo>
                  <a:lnTo>
                    <a:pt x="41" y="574"/>
                  </a:lnTo>
                  <a:lnTo>
                    <a:pt x="41" y="574"/>
                  </a:lnTo>
                  <a:lnTo>
                    <a:pt x="41" y="595"/>
                  </a:lnTo>
                  <a:lnTo>
                    <a:pt x="41" y="595"/>
                  </a:lnTo>
                  <a:lnTo>
                    <a:pt x="41" y="595"/>
                  </a:lnTo>
                  <a:lnTo>
                    <a:pt x="41" y="595"/>
                  </a:lnTo>
                  <a:lnTo>
                    <a:pt x="41" y="595"/>
                  </a:lnTo>
                  <a:lnTo>
                    <a:pt x="41" y="595"/>
                  </a:lnTo>
                  <a:lnTo>
                    <a:pt x="41" y="595"/>
                  </a:lnTo>
                  <a:lnTo>
                    <a:pt x="41" y="615"/>
                  </a:lnTo>
                  <a:lnTo>
                    <a:pt x="41" y="615"/>
                  </a:lnTo>
                  <a:lnTo>
                    <a:pt x="41" y="636"/>
                  </a:lnTo>
                  <a:lnTo>
                    <a:pt x="41" y="636"/>
                  </a:lnTo>
                  <a:lnTo>
                    <a:pt x="41" y="656"/>
                  </a:lnTo>
                  <a:lnTo>
                    <a:pt x="41" y="656"/>
                  </a:lnTo>
                  <a:lnTo>
                    <a:pt x="41" y="677"/>
                  </a:lnTo>
                  <a:lnTo>
                    <a:pt x="62" y="677"/>
                  </a:lnTo>
                  <a:lnTo>
                    <a:pt x="62" y="697"/>
                  </a:lnTo>
                  <a:lnTo>
                    <a:pt x="62" y="697"/>
                  </a:lnTo>
                  <a:lnTo>
                    <a:pt x="62" y="718"/>
                  </a:lnTo>
                  <a:lnTo>
                    <a:pt x="82" y="738"/>
                  </a:lnTo>
                  <a:lnTo>
                    <a:pt x="82" y="759"/>
                  </a:lnTo>
                  <a:lnTo>
                    <a:pt x="82" y="779"/>
                  </a:lnTo>
                  <a:lnTo>
                    <a:pt x="82" y="779"/>
                  </a:lnTo>
                  <a:lnTo>
                    <a:pt x="82" y="779"/>
                  </a:lnTo>
                  <a:lnTo>
                    <a:pt x="82" y="779"/>
                  </a:lnTo>
                  <a:lnTo>
                    <a:pt x="82" y="800"/>
                  </a:lnTo>
                  <a:lnTo>
                    <a:pt x="82" y="800"/>
                  </a:lnTo>
                  <a:lnTo>
                    <a:pt x="82" y="800"/>
                  </a:lnTo>
                  <a:lnTo>
                    <a:pt x="102" y="800"/>
                  </a:lnTo>
                  <a:lnTo>
                    <a:pt x="82" y="821"/>
                  </a:lnTo>
                  <a:lnTo>
                    <a:pt x="82" y="821"/>
                  </a:lnTo>
                  <a:lnTo>
                    <a:pt x="82" y="821"/>
                  </a:lnTo>
                  <a:lnTo>
                    <a:pt x="82" y="821"/>
                  </a:lnTo>
                  <a:lnTo>
                    <a:pt x="82" y="821"/>
                  </a:lnTo>
                  <a:lnTo>
                    <a:pt x="82" y="841"/>
                  </a:lnTo>
                  <a:lnTo>
                    <a:pt x="82" y="841"/>
                  </a:lnTo>
                  <a:lnTo>
                    <a:pt x="82" y="841"/>
                  </a:lnTo>
                  <a:lnTo>
                    <a:pt x="82" y="861"/>
                  </a:lnTo>
                  <a:lnTo>
                    <a:pt x="82" y="882"/>
                  </a:lnTo>
                  <a:lnTo>
                    <a:pt x="82" y="882"/>
                  </a:lnTo>
                  <a:lnTo>
                    <a:pt x="82" y="903"/>
                  </a:lnTo>
                  <a:lnTo>
                    <a:pt x="62" y="903"/>
                  </a:lnTo>
                  <a:lnTo>
                    <a:pt x="41" y="923"/>
                  </a:lnTo>
                  <a:lnTo>
                    <a:pt x="41" y="923"/>
                  </a:lnTo>
                  <a:lnTo>
                    <a:pt x="20" y="943"/>
                  </a:lnTo>
                  <a:lnTo>
                    <a:pt x="20" y="943"/>
                  </a:lnTo>
                  <a:lnTo>
                    <a:pt x="20" y="943"/>
                  </a:lnTo>
                  <a:lnTo>
                    <a:pt x="20" y="964"/>
                  </a:lnTo>
                  <a:lnTo>
                    <a:pt x="20" y="964"/>
                  </a:lnTo>
                  <a:lnTo>
                    <a:pt x="20" y="985"/>
                  </a:lnTo>
                  <a:lnTo>
                    <a:pt x="20" y="985"/>
                  </a:lnTo>
                  <a:lnTo>
                    <a:pt x="20" y="985"/>
                  </a:lnTo>
                  <a:lnTo>
                    <a:pt x="20" y="1005"/>
                  </a:lnTo>
                  <a:lnTo>
                    <a:pt x="20" y="1005"/>
                  </a:lnTo>
                  <a:lnTo>
                    <a:pt x="20" y="1005"/>
                  </a:lnTo>
                  <a:lnTo>
                    <a:pt x="41" y="1005"/>
                  </a:lnTo>
                  <a:lnTo>
                    <a:pt x="41" y="1005"/>
                  </a:lnTo>
                  <a:lnTo>
                    <a:pt x="41" y="1005"/>
                  </a:lnTo>
                  <a:lnTo>
                    <a:pt x="62" y="1025"/>
                  </a:lnTo>
                  <a:lnTo>
                    <a:pt x="82" y="1046"/>
                  </a:lnTo>
                  <a:lnTo>
                    <a:pt x="102" y="1046"/>
                  </a:lnTo>
                  <a:lnTo>
                    <a:pt x="102" y="1067"/>
                  </a:lnTo>
                  <a:lnTo>
                    <a:pt x="102" y="1067"/>
                  </a:lnTo>
                  <a:lnTo>
                    <a:pt x="102" y="1067"/>
                  </a:lnTo>
                  <a:lnTo>
                    <a:pt x="123" y="1067"/>
                  </a:lnTo>
                  <a:lnTo>
                    <a:pt x="144" y="1087"/>
                  </a:lnTo>
                  <a:lnTo>
                    <a:pt x="164" y="1107"/>
                  </a:lnTo>
                  <a:lnTo>
                    <a:pt x="164" y="1107"/>
                  </a:lnTo>
                  <a:lnTo>
                    <a:pt x="164" y="1107"/>
                  </a:lnTo>
                  <a:lnTo>
                    <a:pt x="164" y="1128"/>
                  </a:lnTo>
                  <a:lnTo>
                    <a:pt x="164" y="1128"/>
                  </a:lnTo>
                  <a:lnTo>
                    <a:pt x="164" y="1149"/>
                  </a:lnTo>
                  <a:lnTo>
                    <a:pt x="164" y="1149"/>
                  </a:lnTo>
                  <a:lnTo>
                    <a:pt x="164" y="1149"/>
                  </a:lnTo>
                  <a:lnTo>
                    <a:pt x="164" y="1169"/>
                  </a:lnTo>
                  <a:lnTo>
                    <a:pt x="144" y="1189"/>
                  </a:lnTo>
                  <a:lnTo>
                    <a:pt x="144" y="1189"/>
                  </a:lnTo>
                  <a:lnTo>
                    <a:pt x="144" y="1210"/>
                  </a:lnTo>
                  <a:lnTo>
                    <a:pt x="164" y="1231"/>
                  </a:lnTo>
                  <a:lnTo>
                    <a:pt x="164" y="1231"/>
                  </a:lnTo>
                  <a:lnTo>
                    <a:pt x="164" y="1251"/>
                  </a:lnTo>
                  <a:lnTo>
                    <a:pt x="164" y="1251"/>
                  </a:lnTo>
                  <a:lnTo>
                    <a:pt x="185" y="1251"/>
                  </a:lnTo>
                  <a:lnTo>
                    <a:pt x="185" y="1251"/>
                  </a:lnTo>
                  <a:lnTo>
                    <a:pt x="185" y="1271"/>
                  </a:lnTo>
                  <a:lnTo>
                    <a:pt x="185" y="1271"/>
                  </a:lnTo>
                  <a:lnTo>
                    <a:pt x="185" y="1271"/>
                  </a:lnTo>
                  <a:lnTo>
                    <a:pt x="185" y="1292"/>
                  </a:lnTo>
                  <a:lnTo>
                    <a:pt x="185" y="1292"/>
                  </a:lnTo>
                  <a:lnTo>
                    <a:pt x="185" y="1292"/>
                  </a:lnTo>
                  <a:lnTo>
                    <a:pt x="185" y="1313"/>
                  </a:lnTo>
                  <a:lnTo>
                    <a:pt x="185" y="1313"/>
                  </a:lnTo>
                  <a:lnTo>
                    <a:pt x="185" y="1313"/>
                  </a:lnTo>
                  <a:lnTo>
                    <a:pt x="205" y="1333"/>
                  </a:lnTo>
                  <a:lnTo>
                    <a:pt x="205" y="1333"/>
                  </a:lnTo>
                  <a:lnTo>
                    <a:pt x="205" y="1353"/>
                  </a:lnTo>
                  <a:lnTo>
                    <a:pt x="205" y="1353"/>
                  </a:lnTo>
                  <a:lnTo>
                    <a:pt x="205" y="1353"/>
                  </a:lnTo>
                  <a:lnTo>
                    <a:pt x="205" y="1353"/>
                  </a:lnTo>
                  <a:lnTo>
                    <a:pt x="205" y="1374"/>
                  </a:lnTo>
                  <a:lnTo>
                    <a:pt x="185" y="1374"/>
                  </a:lnTo>
                  <a:lnTo>
                    <a:pt x="185" y="1394"/>
                  </a:lnTo>
                  <a:lnTo>
                    <a:pt x="185" y="1414"/>
                  </a:lnTo>
                  <a:lnTo>
                    <a:pt x="185" y="1414"/>
                  </a:lnTo>
                  <a:lnTo>
                    <a:pt x="185" y="1435"/>
                  </a:lnTo>
                  <a:lnTo>
                    <a:pt x="164" y="1435"/>
                  </a:lnTo>
                  <a:lnTo>
                    <a:pt x="164" y="1456"/>
                  </a:lnTo>
                  <a:lnTo>
                    <a:pt x="164" y="1456"/>
                  </a:lnTo>
                  <a:lnTo>
                    <a:pt x="164" y="1476"/>
                  </a:lnTo>
                  <a:lnTo>
                    <a:pt x="185" y="1476"/>
                  </a:lnTo>
                  <a:lnTo>
                    <a:pt x="185" y="1476"/>
                  </a:lnTo>
                  <a:lnTo>
                    <a:pt x="185" y="1496"/>
                  </a:lnTo>
                  <a:lnTo>
                    <a:pt x="185" y="1496"/>
                  </a:lnTo>
                  <a:lnTo>
                    <a:pt x="185" y="1496"/>
                  </a:lnTo>
                  <a:lnTo>
                    <a:pt x="205" y="1517"/>
                  </a:lnTo>
                  <a:lnTo>
                    <a:pt x="205" y="1517"/>
                  </a:lnTo>
                  <a:lnTo>
                    <a:pt x="205" y="1538"/>
                  </a:lnTo>
                  <a:lnTo>
                    <a:pt x="226" y="1538"/>
                  </a:lnTo>
                  <a:lnTo>
                    <a:pt x="205" y="1558"/>
                  </a:lnTo>
                  <a:lnTo>
                    <a:pt x="205" y="1558"/>
                  </a:lnTo>
                  <a:lnTo>
                    <a:pt x="205" y="1578"/>
                  </a:lnTo>
                  <a:lnTo>
                    <a:pt x="205" y="1578"/>
                  </a:lnTo>
                  <a:lnTo>
                    <a:pt x="205" y="1578"/>
                  </a:lnTo>
                  <a:lnTo>
                    <a:pt x="205" y="1599"/>
                  </a:lnTo>
                  <a:lnTo>
                    <a:pt x="226" y="1599"/>
                  </a:lnTo>
                  <a:lnTo>
                    <a:pt x="246" y="1599"/>
                  </a:lnTo>
                  <a:lnTo>
                    <a:pt x="246" y="1599"/>
                  </a:lnTo>
                  <a:lnTo>
                    <a:pt x="246" y="1599"/>
                  </a:lnTo>
                  <a:lnTo>
                    <a:pt x="267" y="1599"/>
                  </a:lnTo>
                  <a:lnTo>
                    <a:pt x="267" y="1599"/>
                  </a:lnTo>
                  <a:lnTo>
                    <a:pt x="267" y="1620"/>
                  </a:lnTo>
                  <a:lnTo>
                    <a:pt x="267" y="1620"/>
                  </a:lnTo>
                  <a:lnTo>
                    <a:pt x="287" y="1620"/>
                  </a:lnTo>
                  <a:lnTo>
                    <a:pt x="287" y="1620"/>
                  </a:lnTo>
                  <a:lnTo>
                    <a:pt x="287" y="1640"/>
                  </a:lnTo>
                  <a:lnTo>
                    <a:pt x="287" y="1660"/>
                  </a:lnTo>
                  <a:lnTo>
                    <a:pt x="287" y="1660"/>
                  </a:lnTo>
                  <a:lnTo>
                    <a:pt x="287" y="1660"/>
                  </a:lnTo>
                  <a:lnTo>
                    <a:pt x="287" y="1660"/>
                  </a:lnTo>
                  <a:lnTo>
                    <a:pt x="287" y="1681"/>
                  </a:lnTo>
                  <a:lnTo>
                    <a:pt x="287" y="1681"/>
                  </a:lnTo>
                  <a:lnTo>
                    <a:pt x="308" y="1702"/>
                  </a:lnTo>
                  <a:lnTo>
                    <a:pt x="308" y="1702"/>
                  </a:lnTo>
                  <a:lnTo>
                    <a:pt x="308" y="1702"/>
                  </a:lnTo>
                  <a:lnTo>
                    <a:pt x="308" y="1702"/>
                  </a:lnTo>
                  <a:lnTo>
                    <a:pt x="308" y="1722"/>
                  </a:lnTo>
                  <a:lnTo>
                    <a:pt x="287" y="1742"/>
                  </a:lnTo>
                  <a:lnTo>
                    <a:pt x="287" y="1742"/>
                  </a:lnTo>
                  <a:lnTo>
                    <a:pt x="287" y="1763"/>
                  </a:lnTo>
                  <a:lnTo>
                    <a:pt x="287" y="1763"/>
                  </a:lnTo>
                  <a:lnTo>
                    <a:pt x="287" y="1763"/>
                  </a:lnTo>
                  <a:lnTo>
                    <a:pt x="287" y="1763"/>
                  </a:lnTo>
                  <a:lnTo>
                    <a:pt x="287" y="1763"/>
                  </a:lnTo>
                  <a:lnTo>
                    <a:pt x="287" y="1784"/>
                  </a:lnTo>
                  <a:lnTo>
                    <a:pt x="287" y="1784"/>
                  </a:lnTo>
                  <a:lnTo>
                    <a:pt x="287" y="1784"/>
                  </a:lnTo>
                  <a:lnTo>
                    <a:pt x="287" y="1824"/>
                  </a:lnTo>
                  <a:lnTo>
                    <a:pt x="267" y="1866"/>
                  </a:lnTo>
                  <a:lnTo>
                    <a:pt x="246" y="1866"/>
                  </a:lnTo>
                  <a:lnTo>
                    <a:pt x="246" y="1886"/>
                  </a:lnTo>
                  <a:lnTo>
                    <a:pt x="246" y="1886"/>
                  </a:lnTo>
                  <a:lnTo>
                    <a:pt x="267" y="1886"/>
                  </a:lnTo>
                  <a:lnTo>
                    <a:pt x="267" y="1886"/>
                  </a:lnTo>
                  <a:lnTo>
                    <a:pt x="308" y="1886"/>
                  </a:lnTo>
                  <a:lnTo>
                    <a:pt x="308" y="1886"/>
                  </a:lnTo>
                  <a:lnTo>
                    <a:pt x="308" y="1866"/>
                  </a:lnTo>
                  <a:lnTo>
                    <a:pt x="308" y="1866"/>
                  </a:lnTo>
                  <a:lnTo>
                    <a:pt x="308" y="1866"/>
                  </a:lnTo>
                  <a:lnTo>
                    <a:pt x="308" y="1866"/>
                  </a:lnTo>
                  <a:lnTo>
                    <a:pt x="308" y="1866"/>
                  </a:lnTo>
                  <a:lnTo>
                    <a:pt x="308" y="1845"/>
                  </a:lnTo>
                  <a:lnTo>
                    <a:pt x="308" y="1845"/>
                  </a:lnTo>
                  <a:lnTo>
                    <a:pt x="308" y="1845"/>
                  </a:lnTo>
                  <a:lnTo>
                    <a:pt x="308" y="1824"/>
                  </a:lnTo>
                  <a:lnTo>
                    <a:pt x="287" y="1824"/>
                  </a:lnTo>
                  <a:lnTo>
                    <a:pt x="287" y="1824"/>
                  </a:lnTo>
                  <a:lnTo>
                    <a:pt x="287" y="1824"/>
                  </a:lnTo>
                  <a:lnTo>
                    <a:pt x="287" y="1824"/>
                  </a:lnTo>
                  <a:lnTo>
                    <a:pt x="287" y="1824"/>
                  </a:lnTo>
                  <a:lnTo>
                    <a:pt x="287" y="1824"/>
                  </a:lnTo>
                  <a:lnTo>
                    <a:pt x="287" y="1824"/>
                  </a:lnTo>
                  <a:lnTo>
                    <a:pt x="308" y="1824"/>
                  </a:lnTo>
                  <a:lnTo>
                    <a:pt x="308" y="1804"/>
                  </a:lnTo>
                  <a:lnTo>
                    <a:pt x="308" y="1804"/>
                  </a:lnTo>
                  <a:lnTo>
                    <a:pt x="308" y="1804"/>
                  </a:lnTo>
                  <a:lnTo>
                    <a:pt x="328" y="1824"/>
                  </a:lnTo>
                  <a:lnTo>
                    <a:pt x="328" y="1824"/>
                  </a:lnTo>
                  <a:lnTo>
                    <a:pt x="328" y="1824"/>
                  </a:lnTo>
                  <a:lnTo>
                    <a:pt x="328" y="1824"/>
                  </a:lnTo>
                  <a:lnTo>
                    <a:pt x="328" y="1824"/>
                  </a:lnTo>
                  <a:lnTo>
                    <a:pt x="328" y="1824"/>
                  </a:lnTo>
                  <a:lnTo>
                    <a:pt x="328" y="1824"/>
                  </a:lnTo>
                  <a:lnTo>
                    <a:pt x="349" y="1804"/>
                  </a:lnTo>
                  <a:lnTo>
                    <a:pt x="349" y="1804"/>
                  </a:lnTo>
                  <a:lnTo>
                    <a:pt x="349" y="1804"/>
                  </a:lnTo>
                  <a:lnTo>
                    <a:pt x="349" y="1824"/>
                  </a:lnTo>
                  <a:lnTo>
                    <a:pt x="349" y="1824"/>
                  </a:lnTo>
                  <a:lnTo>
                    <a:pt x="369" y="1824"/>
                  </a:lnTo>
                  <a:lnTo>
                    <a:pt x="369" y="1824"/>
                  </a:lnTo>
                  <a:lnTo>
                    <a:pt x="390" y="1845"/>
                  </a:lnTo>
                  <a:lnTo>
                    <a:pt x="390" y="1845"/>
                  </a:lnTo>
                  <a:lnTo>
                    <a:pt x="369" y="1845"/>
                  </a:lnTo>
                  <a:lnTo>
                    <a:pt x="369" y="1845"/>
                  </a:lnTo>
                  <a:lnTo>
                    <a:pt x="369" y="1866"/>
                  </a:lnTo>
                  <a:lnTo>
                    <a:pt x="390" y="1866"/>
                  </a:lnTo>
                  <a:lnTo>
                    <a:pt x="390" y="1866"/>
                  </a:lnTo>
                  <a:lnTo>
                    <a:pt x="390" y="1886"/>
                  </a:lnTo>
                  <a:lnTo>
                    <a:pt x="390" y="1886"/>
                  </a:lnTo>
                  <a:lnTo>
                    <a:pt x="390" y="1886"/>
                  </a:lnTo>
                  <a:lnTo>
                    <a:pt x="410" y="1886"/>
                  </a:lnTo>
                  <a:lnTo>
                    <a:pt x="410" y="1907"/>
                  </a:lnTo>
                  <a:lnTo>
                    <a:pt x="410" y="1907"/>
                  </a:lnTo>
                  <a:lnTo>
                    <a:pt x="410" y="1907"/>
                  </a:lnTo>
                  <a:lnTo>
                    <a:pt x="410" y="1907"/>
                  </a:lnTo>
                  <a:lnTo>
                    <a:pt x="410" y="1907"/>
                  </a:lnTo>
                  <a:lnTo>
                    <a:pt x="410" y="1907"/>
                  </a:lnTo>
                  <a:lnTo>
                    <a:pt x="410" y="1907"/>
                  </a:lnTo>
                  <a:lnTo>
                    <a:pt x="410" y="1907"/>
                  </a:lnTo>
                  <a:lnTo>
                    <a:pt x="410" y="1907"/>
                  </a:lnTo>
                  <a:lnTo>
                    <a:pt x="431" y="1907"/>
                  </a:lnTo>
                  <a:lnTo>
                    <a:pt x="431" y="1907"/>
                  </a:lnTo>
                  <a:lnTo>
                    <a:pt x="492" y="1927"/>
                  </a:lnTo>
                  <a:lnTo>
                    <a:pt x="492" y="1927"/>
                  </a:lnTo>
                  <a:lnTo>
                    <a:pt x="492" y="1927"/>
                  </a:lnTo>
                  <a:lnTo>
                    <a:pt x="492" y="1927"/>
                  </a:lnTo>
                  <a:lnTo>
                    <a:pt x="513" y="1927"/>
                  </a:lnTo>
                  <a:lnTo>
                    <a:pt x="533" y="1927"/>
                  </a:lnTo>
                  <a:lnTo>
                    <a:pt x="533" y="1927"/>
                  </a:lnTo>
                  <a:lnTo>
                    <a:pt x="533" y="1927"/>
                  </a:lnTo>
                  <a:lnTo>
                    <a:pt x="533" y="1927"/>
                  </a:lnTo>
                  <a:lnTo>
                    <a:pt x="554" y="1948"/>
                  </a:lnTo>
                  <a:lnTo>
                    <a:pt x="554" y="1948"/>
                  </a:lnTo>
                  <a:lnTo>
                    <a:pt x="554" y="1948"/>
                  </a:lnTo>
                  <a:lnTo>
                    <a:pt x="574" y="1948"/>
                  </a:lnTo>
                  <a:lnTo>
                    <a:pt x="595" y="1948"/>
                  </a:lnTo>
                  <a:lnTo>
                    <a:pt x="595" y="1948"/>
                  </a:lnTo>
                  <a:lnTo>
                    <a:pt x="595" y="1948"/>
                  </a:lnTo>
                  <a:lnTo>
                    <a:pt x="595" y="1968"/>
                  </a:lnTo>
                  <a:lnTo>
                    <a:pt x="595" y="1968"/>
                  </a:lnTo>
                  <a:lnTo>
                    <a:pt x="595" y="1968"/>
                  </a:lnTo>
                  <a:lnTo>
                    <a:pt x="595" y="1968"/>
                  </a:lnTo>
                  <a:lnTo>
                    <a:pt x="595" y="1968"/>
                  </a:lnTo>
                  <a:lnTo>
                    <a:pt x="595" y="1989"/>
                  </a:lnTo>
                  <a:lnTo>
                    <a:pt x="595" y="1989"/>
                  </a:lnTo>
                  <a:lnTo>
                    <a:pt x="595" y="1989"/>
                  </a:lnTo>
                  <a:lnTo>
                    <a:pt x="615" y="1989"/>
                  </a:lnTo>
                  <a:lnTo>
                    <a:pt x="615" y="1968"/>
                  </a:lnTo>
                  <a:lnTo>
                    <a:pt x="636" y="1968"/>
                  </a:lnTo>
                  <a:lnTo>
                    <a:pt x="636" y="1968"/>
                  </a:lnTo>
                  <a:lnTo>
                    <a:pt x="656" y="1968"/>
                  </a:lnTo>
                  <a:lnTo>
                    <a:pt x="656" y="1968"/>
                  </a:lnTo>
                  <a:lnTo>
                    <a:pt x="656" y="1968"/>
                  </a:lnTo>
                  <a:lnTo>
                    <a:pt x="656" y="1948"/>
                  </a:lnTo>
                  <a:lnTo>
                    <a:pt x="656" y="1948"/>
                  </a:lnTo>
                  <a:lnTo>
                    <a:pt x="656" y="1948"/>
                  </a:lnTo>
                  <a:lnTo>
                    <a:pt x="677" y="1948"/>
                  </a:lnTo>
                  <a:lnTo>
                    <a:pt x="677" y="1948"/>
                  </a:lnTo>
                  <a:lnTo>
                    <a:pt x="697" y="1948"/>
                  </a:lnTo>
                  <a:lnTo>
                    <a:pt x="718" y="1989"/>
                  </a:lnTo>
                  <a:lnTo>
                    <a:pt x="718" y="1989"/>
                  </a:lnTo>
                  <a:lnTo>
                    <a:pt x="718" y="1989"/>
                  </a:lnTo>
                  <a:lnTo>
                    <a:pt x="718" y="1989"/>
                  </a:lnTo>
                  <a:lnTo>
                    <a:pt x="718" y="2009"/>
                  </a:lnTo>
                  <a:lnTo>
                    <a:pt x="718" y="2009"/>
                  </a:lnTo>
                  <a:lnTo>
                    <a:pt x="718" y="2009"/>
                  </a:lnTo>
                  <a:lnTo>
                    <a:pt x="718" y="2009"/>
                  </a:lnTo>
                  <a:lnTo>
                    <a:pt x="718" y="2009"/>
                  </a:lnTo>
                  <a:lnTo>
                    <a:pt x="718" y="2009"/>
                  </a:lnTo>
                  <a:lnTo>
                    <a:pt x="718" y="2009"/>
                  </a:lnTo>
                  <a:lnTo>
                    <a:pt x="718" y="2009"/>
                  </a:lnTo>
                  <a:lnTo>
                    <a:pt x="697" y="2030"/>
                  </a:lnTo>
                  <a:lnTo>
                    <a:pt x="697" y="2030"/>
                  </a:lnTo>
                  <a:lnTo>
                    <a:pt x="697" y="2030"/>
                  </a:lnTo>
                  <a:lnTo>
                    <a:pt x="697" y="2030"/>
                  </a:lnTo>
                  <a:lnTo>
                    <a:pt x="677" y="2030"/>
                  </a:lnTo>
                  <a:lnTo>
                    <a:pt x="677" y="2030"/>
                  </a:lnTo>
                  <a:lnTo>
                    <a:pt x="677" y="2030"/>
                  </a:lnTo>
                  <a:lnTo>
                    <a:pt x="677" y="2030"/>
                  </a:lnTo>
                  <a:lnTo>
                    <a:pt x="677" y="2050"/>
                  </a:lnTo>
                  <a:lnTo>
                    <a:pt x="677" y="2050"/>
                  </a:lnTo>
                  <a:lnTo>
                    <a:pt x="656" y="2050"/>
                  </a:lnTo>
                  <a:lnTo>
                    <a:pt x="656" y="2050"/>
                  </a:lnTo>
                  <a:lnTo>
                    <a:pt x="656" y="2050"/>
                  </a:lnTo>
                  <a:lnTo>
                    <a:pt x="677" y="2050"/>
                  </a:lnTo>
                  <a:lnTo>
                    <a:pt x="656" y="2050"/>
                  </a:lnTo>
                  <a:lnTo>
                    <a:pt x="656" y="2050"/>
                  </a:lnTo>
                  <a:lnTo>
                    <a:pt x="656" y="2071"/>
                  </a:lnTo>
                  <a:lnTo>
                    <a:pt x="677" y="2071"/>
                  </a:lnTo>
                  <a:lnTo>
                    <a:pt x="677" y="2071"/>
                  </a:lnTo>
                  <a:lnTo>
                    <a:pt x="677" y="2091"/>
                  </a:lnTo>
                  <a:lnTo>
                    <a:pt x="677" y="2091"/>
                  </a:lnTo>
                  <a:lnTo>
                    <a:pt x="677" y="2091"/>
                  </a:lnTo>
                  <a:lnTo>
                    <a:pt x="677" y="2091"/>
                  </a:lnTo>
                  <a:lnTo>
                    <a:pt x="697" y="2091"/>
                  </a:lnTo>
                  <a:lnTo>
                    <a:pt x="697" y="2071"/>
                  </a:lnTo>
                  <a:lnTo>
                    <a:pt x="697" y="2071"/>
                  </a:lnTo>
                  <a:lnTo>
                    <a:pt x="697" y="2091"/>
                  </a:lnTo>
                  <a:lnTo>
                    <a:pt x="718" y="2091"/>
                  </a:lnTo>
                  <a:lnTo>
                    <a:pt x="718" y="2091"/>
                  </a:lnTo>
                  <a:lnTo>
                    <a:pt x="718" y="2091"/>
                  </a:lnTo>
                  <a:lnTo>
                    <a:pt x="718" y="2112"/>
                  </a:lnTo>
                  <a:lnTo>
                    <a:pt x="718" y="2112"/>
                  </a:lnTo>
                  <a:lnTo>
                    <a:pt x="739" y="2112"/>
                  </a:lnTo>
                  <a:lnTo>
                    <a:pt x="739" y="2112"/>
                  </a:lnTo>
                  <a:lnTo>
                    <a:pt x="739" y="2132"/>
                  </a:lnTo>
                  <a:lnTo>
                    <a:pt x="759" y="2132"/>
                  </a:lnTo>
                  <a:lnTo>
                    <a:pt x="759" y="2132"/>
                  </a:lnTo>
                  <a:lnTo>
                    <a:pt x="759" y="2153"/>
                  </a:lnTo>
                  <a:lnTo>
                    <a:pt x="759" y="2153"/>
                  </a:lnTo>
                  <a:lnTo>
                    <a:pt x="779" y="2173"/>
                  </a:lnTo>
                  <a:lnTo>
                    <a:pt x="779" y="2173"/>
                  </a:lnTo>
                  <a:lnTo>
                    <a:pt x="779" y="2194"/>
                  </a:lnTo>
                  <a:lnTo>
                    <a:pt x="800" y="2194"/>
                  </a:lnTo>
                  <a:lnTo>
                    <a:pt x="800" y="2194"/>
                  </a:lnTo>
                  <a:lnTo>
                    <a:pt x="821" y="2194"/>
                  </a:lnTo>
                  <a:lnTo>
                    <a:pt x="821" y="2194"/>
                  </a:lnTo>
                  <a:lnTo>
                    <a:pt x="841" y="2173"/>
                  </a:lnTo>
                  <a:lnTo>
                    <a:pt x="841" y="2173"/>
                  </a:lnTo>
                  <a:lnTo>
                    <a:pt x="841" y="2173"/>
                  </a:lnTo>
                  <a:lnTo>
                    <a:pt x="841" y="2153"/>
                  </a:lnTo>
                  <a:lnTo>
                    <a:pt x="841" y="2153"/>
                  </a:lnTo>
                  <a:lnTo>
                    <a:pt x="861" y="2153"/>
                  </a:lnTo>
                  <a:lnTo>
                    <a:pt x="861" y="2153"/>
                  </a:lnTo>
                  <a:lnTo>
                    <a:pt x="861" y="2153"/>
                  </a:lnTo>
                  <a:lnTo>
                    <a:pt x="861" y="2153"/>
                  </a:lnTo>
                  <a:lnTo>
                    <a:pt x="861" y="2153"/>
                  </a:lnTo>
                  <a:lnTo>
                    <a:pt x="882" y="2132"/>
                  </a:lnTo>
                  <a:lnTo>
                    <a:pt x="882" y="2132"/>
                  </a:lnTo>
                  <a:lnTo>
                    <a:pt x="882" y="2132"/>
                  </a:lnTo>
                  <a:lnTo>
                    <a:pt x="882" y="2132"/>
                  </a:lnTo>
                  <a:lnTo>
                    <a:pt x="882" y="2132"/>
                  </a:lnTo>
                  <a:lnTo>
                    <a:pt x="882" y="2132"/>
                  </a:lnTo>
                  <a:lnTo>
                    <a:pt x="882" y="2132"/>
                  </a:lnTo>
                  <a:lnTo>
                    <a:pt x="882" y="2132"/>
                  </a:lnTo>
                  <a:lnTo>
                    <a:pt x="882" y="2132"/>
                  </a:lnTo>
                  <a:lnTo>
                    <a:pt x="903" y="2132"/>
                  </a:lnTo>
                  <a:lnTo>
                    <a:pt x="903" y="2132"/>
                  </a:lnTo>
                  <a:lnTo>
                    <a:pt x="903" y="2132"/>
                  </a:lnTo>
                  <a:lnTo>
                    <a:pt x="903" y="2132"/>
                  </a:lnTo>
                  <a:lnTo>
                    <a:pt x="903" y="2132"/>
                  </a:lnTo>
                  <a:lnTo>
                    <a:pt x="903" y="2132"/>
                  </a:lnTo>
                  <a:lnTo>
                    <a:pt x="903" y="2132"/>
                  </a:lnTo>
                  <a:lnTo>
                    <a:pt x="903" y="2112"/>
                  </a:lnTo>
                  <a:lnTo>
                    <a:pt x="903" y="2112"/>
                  </a:lnTo>
                  <a:lnTo>
                    <a:pt x="882" y="2091"/>
                  </a:lnTo>
                  <a:lnTo>
                    <a:pt x="882" y="2091"/>
                  </a:lnTo>
                  <a:lnTo>
                    <a:pt x="882" y="2091"/>
                  </a:lnTo>
                  <a:lnTo>
                    <a:pt x="861" y="2091"/>
                  </a:lnTo>
                  <a:lnTo>
                    <a:pt x="861" y="2071"/>
                  </a:lnTo>
                  <a:lnTo>
                    <a:pt x="861" y="2071"/>
                  </a:lnTo>
                  <a:lnTo>
                    <a:pt x="861" y="2050"/>
                  </a:lnTo>
                  <a:lnTo>
                    <a:pt x="861" y="2050"/>
                  </a:lnTo>
                  <a:lnTo>
                    <a:pt x="861" y="2050"/>
                  </a:lnTo>
                  <a:lnTo>
                    <a:pt x="861" y="2050"/>
                  </a:lnTo>
                  <a:lnTo>
                    <a:pt x="882" y="2050"/>
                  </a:lnTo>
                  <a:lnTo>
                    <a:pt x="882" y="2050"/>
                  </a:lnTo>
                  <a:lnTo>
                    <a:pt x="882" y="2050"/>
                  </a:lnTo>
                  <a:lnTo>
                    <a:pt x="923" y="2050"/>
                  </a:lnTo>
                  <a:lnTo>
                    <a:pt x="923" y="2050"/>
                  </a:lnTo>
                  <a:lnTo>
                    <a:pt x="923" y="2050"/>
                  </a:lnTo>
                  <a:lnTo>
                    <a:pt x="923" y="2071"/>
                  </a:lnTo>
                  <a:lnTo>
                    <a:pt x="943" y="2071"/>
                  </a:lnTo>
                  <a:lnTo>
                    <a:pt x="943" y="2050"/>
                  </a:lnTo>
                  <a:lnTo>
                    <a:pt x="943" y="2050"/>
                  </a:lnTo>
                  <a:lnTo>
                    <a:pt x="943" y="2071"/>
                  </a:lnTo>
                  <a:lnTo>
                    <a:pt x="943" y="2071"/>
                  </a:lnTo>
                  <a:lnTo>
                    <a:pt x="943" y="2071"/>
                  </a:lnTo>
                  <a:lnTo>
                    <a:pt x="943" y="2071"/>
                  </a:lnTo>
                  <a:lnTo>
                    <a:pt x="964" y="2071"/>
                  </a:lnTo>
                  <a:lnTo>
                    <a:pt x="964" y="2091"/>
                  </a:lnTo>
                  <a:lnTo>
                    <a:pt x="964" y="2091"/>
                  </a:lnTo>
                  <a:lnTo>
                    <a:pt x="985" y="2091"/>
                  </a:lnTo>
                  <a:lnTo>
                    <a:pt x="985" y="2091"/>
                  </a:lnTo>
                  <a:lnTo>
                    <a:pt x="985" y="2091"/>
                  </a:lnTo>
                  <a:lnTo>
                    <a:pt x="985" y="2091"/>
                  </a:lnTo>
                  <a:lnTo>
                    <a:pt x="985" y="2091"/>
                  </a:lnTo>
                  <a:lnTo>
                    <a:pt x="985" y="2091"/>
                  </a:lnTo>
                  <a:lnTo>
                    <a:pt x="985" y="2091"/>
                  </a:lnTo>
                  <a:lnTo>
                    <a:pt x="985" y="2091"/>
                  </a:lnTo>
                  <a:lnTo>
                    <a:pt x="985" y="2112"/>
                  </a:lnTo>
                  <a:lnTo>
                    <a:pt x="1005" y="2112"/>
                  </a:lnTo>
                  <a:lnTo>
                    <a:pt x="1005" y="2112"/>
                  </a:lnTo>
                  <a:lnTo>
                    <a:pt x="1005" y="2112"/>
                  </a:lnTo>
                  <a:lnTo>
                    <a:pt x="1005" y="2112"/>
                  </a:lnTo>
                  <a:lnTo>
                    <a:pt x="1025" y="2112"/>
                  </a:lnTo>
                  <a:lnTo>
                    <a:pt x="1025" y="2112"/>
                  </a:lnTo>
                  <a:lnTo>
                    <a:pt x="1025" y="2112"/>
                  </a:lnTo>
                  <a:lnTo>
                    <a:pt x="1025" y="2112"/>
                  </a:lnTo>
                  <a:lnTo>
                    <a:pt x="1025" y="2112"/>
                  </a:lnTo>
                  <a:lnTo>
                    <a:pt x="1025" y="2112"/>
                  </a:lnTo>
                  <a:lnTo>
                    <a:pt x="1025" y="2112"/>
                  </a:lnTo>
                  <a:lnTo>
                    <a:pt x="1046" y="2112"/>
                  </a:lnTo>
                  <a:lnTo>
                    <a:pt x="1067" y="2112"/>
                  </a:lnTo>
                  <a:lnTo>
                    <a:pt x="1087" y="2112"/>
                  </a:lnTo>
                  <a:lnTo>
                    <a:pt x="1087" y="2091"/>
                  </a:lnTo>
                  <a:lnTo>
                    <a:pt x="1087" y="2091"/>
                  </a:lnTo>
                  <a:lnTo>
                    <a:pt x="1087" y="2091"/>
                  </a:lnTo>
                  <a:lnTo>
                    <a:pt x="1087" y="2071"/>
                  </a:lnTo>
                  <a:lnTo>
                    <a:pt x="1087" y="2071"/>
                  </a:lnTo>
                  <a:lnTo>
                    <a:pt x="1107" y="2071"/>
                  </a:lnTo>
                  <a:lnTo>
                    <a:pt x="1107" y="2071"/>
                  </a:lnTo>
                  <a:lnTo>
                    <a:pt x="1107" y="2091"/>
                  </a:lnTo>
                  <a:lnTo>
                    <a:pt x="1107" y="2091"/>
                  </a:lnTo>
                  <a:lnTo>
                    <a:pt x="1107" y="2091"/>
                  </a:lnTo>
                  <a:lnTo>
                    <a:pt x="1107" y="2091"/>
                  </a:lnTo>
                  <a:lnTo>
                    <a:pt x="1107" y="2091"/>
                  </a:lnTo>
                  <a:lnTo>
                    <a:pt x="1107" y="2091"/>
                  </a:lnTo>
                  <a:lnTo>
                    <a:pt x="1107" y="2112"/>
                  </a:lnTo>
                  <a:lnTo>
                    <a:pt x="1107" y="2112"/>
                  </a:lnTo>
                  <a:lnTo>
                    <a:pt x="1107" y="2112"/>
                  </a:lnTo>
                  <a:lnTo>
                    <a:pt x="1107" y="2112"/>
                  </a:lnTo>
                  <a:lnTo>
                    <a:pt x="1107" y="2132"/>
                  </a:lnTo>
                  <a:lnTo>
                    <a:pt x="1107" y="2132"/>
                  </a:lnTo>
                  <a:lnTo>
                    <a:pt x="1087" y="2132"/>
                  </a:lnTo>
                  <a:lnTo>
                    <a:pt x="1087" y="2153"/>
                  </a:lnTo>
                  <a:lnTo>
                    <a:pt x="1067" y="2153"/>
                  </a:lnTo>
                  <a:lnTo>
                    <a:pt x="1067" y="2153"/>
                  </a:lnTo>
                  <a:lnTo>
                    <a:pt x="1067" y="2153"/>
                  </a:lnTo>
                  <a:lnTo>
                    <a:pt x="1067" y="2153"/>
                  </a:lnTo>
                  <a:lnTo>
                    <a:pt x="1087" y="2173"/>
                  </a:lnTo>
                  <a:lnTo>
                    <a:pt x="1087" y="2173"/>
                  </a:lnTo>
                  <a:lnTo>
                    <a:pt x="1087" y="2173"/>
                  </a:lnTo>
                  <a:lnTo>
                    <a:pt x="1087" y="2173"/>
                  </a:lnTo>
                  <a:lnTo>
                    <a:pt x="1107" y="2173"/>
                  </a:lnTo>
                  <a:lnTo>
                    <a:pt x="1107" y="2173"/>
                  </a:lnTo>
                  <a:lnTo>
                    <a:pt x="1107" y="2173"/>
                  </a:lnTo>
                  <a:lnTo>
                    <a:pt x="1107" y="2173"/>
                  </a:lnTo>
                  <a:lnTo>
                    <a:pt x="1107" y="2173"/>
                  </a:lnTo>
                  <a:lnTo>
                    <a:pt x="1107" y="2173"/>
                  </a:lnTo>
                  <a:lnTo>
                    <a:pt x="1107" y="2173"/>
                  </a:lnTo>
                  <a:lnTo>
                    <a:pt x="1107" y="2173"/>
                  </a:lnTo>
                  <a:lnTo>
                    <a:pt x="1107" y="2173"/>
                  </a:lnTo>
                  <a:lnTo>
                    <a:pt x="1107" y="2173"/>
                  </a:lnTo>
                  <a:lnTo>
                    <a:pt x="1107" y="2194"/>
                  </a:lnTo>
                  <a:lnTo>
                    <a:pt x="1107" y="2194"/>
                  </a:lnTo>
                  <a:lnTo>
                    <a:pt x="1128" y="2194"/>
                  </a:lnTo>
                  <a:lnTo>
                    <a:pt x="1128" y="2194"/>
                  </a:lnTo>
                  <a:lnTo>
                    <a:pt x="1128" y="2194"/>
                  </a:lnTo>
                  <a:lnTo>
                    <a:pt x="1128" y="2214"/>
                  </a:lnTo>
                  <a:lnTo>
                    <a:pt x="1128" y="2214"/>
                  </a:lnTo>
                  <a:lnTo>
                    <a:pt x="1149" y="2235"/>
                  </a:lnTo>
                  <a:lnTo>
                    <a:pt x="1169" y="2235"/>
                  </a:lnTo>
                  <a:lnTo>
                    <a:pt x="1169" y="2235"/>
                  </a:lnTo>
                  <a:lnTo>
                    <a:pt x="1189" y="2214"/>
                  </a:lnTo>
                  <a:lnTo>
                    <a:pt x="1189" y="2214"/>
                  </a:lnTo>
                  <a:lnTo>
                    <a:pt x="1189" y="2214"/>
                  </a:lnTo>
                  <a:lnTo>
                    <a:pt x="1210" y="2214"/>
                  </a:lnTo>
                  <a:lnTo>
                    <a:pt x="1210" y="2214"/>
                  </a:lnTo>
                  <a:lnTo>
                    <a:pt x="1210" y="2194"/>
                  </a:lnTo>
                  <a:lnTo>
                    <a:pt x="1210" y="2194"/>
                  </a:lnTo>
                  <a:lnTo>
                    <a:pt x="1210" y="2194"/>
                  </a:lnTo>
                  <a:lnTo>
                    <a:pt x="1189" y="2194"/>
                  </a:lnTo>
                  <a:lnTo>
                    <a:pt x="1189" y="2194"/>
                  </a:lnTo>
                  <a:lnTo>
                    <a:pt x="1189" y="2194"/>
                  </a:lnTo>
                  <a:lnTo>
                    <a:pt x="1210" y="2194"/>
                  </a:lnTo>
                  <a:lnTo>
                    <a:pt x="1210" y="2194"/>
                  </a:lnTo>
                  <a:lnTo>
                    <a:pt x="1231" y="2194"/>
                  </a:lnTo>
                  <a:lnTo>
                    <a:pt x="1231" y="2214"/>
                  </a:lnTo>
                  <a:lnTo>
                    <a:pt x="1231" y="2214"/>
                  </a:lnTo>
                  <a:lnTo>
                    <a:pt x="1251" y="2214"/>
                  </a:lnTo>
                  <a:lnTo>
                    <a:pt x="1251" y="2214"/>
                  </a:lnTo>
                  <a:lnTo>
                    <a:pt x="1251" y="2235"/>
                  </a:lnTo>
                  <a:lnTo>
                    <a:pt x="1272" y="2235"/>
                  </a:lnTo>
                  <a:lnTo>
                    <a:pt x="1272" y="2235"/>
                  </a:lnTo>
                  <a:lnTo>
                    <a:pt x="1272" y="2235"/>
                  </a:lnTo>
                  <a:lnTo>
                    <a:pt x="1272" y="2235"/>
                  </a:lnTo>
                  <a:lnTo>
                    <a:pt x="1272" y="2235"/>
                  </a:lnTo>
                  <a:lnTo>
                    <a:pt x="1272" y="2235"/>
                  </a:lnTo>
                  <a:lnTo>
                    <a:pt x="1293" y="2255"/>
                  </a:lnTo>
                  <a:lnTo>
                    <a:pt x="1293" y="2235"/>
                  </a:lnTo>
                  <a:lnTo>
                    <a:pt x="1293" y="2235"/>
                  </a:lnTo>
                  <a:lnTo>
                    <a:pt x="1293" y="2235"/>
                  </a:lnTo>
                  <a:lnTo>
                    <a:pt x="1293" y="2235"/>
                  </a:lnTo>
                  <a:lnTo>
                    <a:pt x="1293" y="2235"/>
                  </a:lnTo>
                  <a:lnTo>
                    <a:pt x="1293" y="2235"/>
                  </a:lnTo>
                  <a:lnTo>
                    <a:pt x="1313" y="2235"/>
                  </a:lnTo>
                  <a:lnTo>
                    <a:pt x="1313" y="2235"/>
                  </a:lnTo>
                  <a:lnTo>
                    <a:pt x="1333" y="2255"/>
                  </a:lnTo>
                  <a:lnTo>
                    <a:pt x="1354" y="2255"/>
                  </a:lnTo>
                  <a:lnTo>
                    <a:pt x="1354" y="2235"/>
                  </a:lnTo>
                  <a:lnTo>
                    <a:pt x="1354" y="2235"/>
                  </a:lnTo>
                  <a:lnTo>
                    <a:pt x="1375" y="2255"/>
                  </a:lnTo>
                  <a:lnTo>
                    <a:pt x="1375" y="2255"/>
                  </a:lnTo>
                  <a:lnTo>
                    <a:pt x="1375" y="2255"/>
                  </a:lnTo>
                  <a:lnTo>
                    <a:pt x="1375" y="2255"/>
                  </a:lnTo>
                  <a:lnTo>
                    <a:pt x="1375" y="2276"/>
                  </a:lnTo>
                  <a:lnTo>
                    <a:pt x="1375" y="2276"/>
                  </a:lnTo>
                  <a:lnTo>
                    <a:pt x="1375" y="2296"/>
                  </a:lnTo>
                  <a:lnTo>
                    <a:pt x="1375" y="2317"/>
                  </a:lnTo>
                  <a:lnTo>
                    <a:pt x="1395" y="2317"/>
                  </a:lnTo>
                  <a:lnTo>
                    <a:pt x="1395" y="2337"/>
                  </a:lnTo>
                  <a:lnTo>
                    <a:pt x="1395" y="2337"/>
                  </a:lnTo>
                  <a:lnTo>
                    <a:pt x="1395" y="2337"/>
                  </a:lnTo>
                  <a:lnTo>
                    <a:pt x="1415" y="2337"/>
                  </a:lnTo>
                  <a:lnTo>
                    <a:pt x="1415" y="2337"/>
                  </a:lnTo>
                  <a:lnTo>
                    <a:pt x="1415" y="2337"/>
                  </a:lnTo>
                  <a:lnTo>
                    <a:pt x="1415" y="2337"/>
                  </a:lnTo>
                  <a:lnTo>
                    <a:pt x="1415" y="2337"/>
                  </a:lnTo>
                  <a:lnTo>
                    <a:pt x="1436" y="2337"/>
                  </a:lnTo>
                  <a:lnTo>
                    <a:pt x="1436" y="2337"/>
                  </a:lnTo>
                  <a:lnTo>
                    <a:pt x="1436" y="2337"/>
                  </a:lnTo>
                  <a:lnTo>
                    <a:pt x="1436" y="2337"/>
                  </a:lnTo>
                  <a:lnTo>
                    <a:pt x="1436" y="2358"/>
                  </a:lnTo>
                  <a:lnTo>
                    <a:pt x="1436" y="2358"/>
                  </a:lnTo>
                  <a:lnTo>
                    <a:pt x="1457" y="2378"/>
                  </a:lnTo>
                  <a:lnTo>
                    <a:pt x="1457" y="2378"/>
                  </a:lnTo>
                  <a:lnTo>
                    <a:pt x="1457" y="2399"/>
                  </a:lnTo>
                  <a:lnTo>
                    <a:pt x="1457" y="2399"/>
                  </a:lnTo>
                  <a:lnTo>
                    <a:pt x="1457" y="2419"/>
                  </a:lnTo>
                  <a:lnTo>
                    <a:pt x="1477" y="2419"/>
                  </a:lnTo>
                  <a:lnTo>
                    <a:pt x="1497" y="2419"/>
                  </a:lnTo>
                  <a:lnTo>
                    <a:pt x="1497" y="2419"/>
                  </a:lnTo>
                  <a:lnTo>
                    <a:pt x="1497" y="2419"/>
                  </a:lnTo>
                  <a:lnTo>
                    <a:pt x="1497" y="2440"/>
                  </a:lnTo>
                  <a:lnTo>
                    <a:pt x="1497" y="2440"/>
                  </a:lnTo>
                  <a:lnTo>
                    <a:pt x="1497" y="2460"/>
                  </a:lnTo>
                  <a:lnTo>
                    <a:pt x="1497" y="2460"/>
                  </a:lnTo>
                  <a:lnTo>
                    <a:pt x="1497" y="2460"/>
                  </a:lnTo>
                  <a:lnTo>
                    <a:pt x="1518" y="2460"/>
                  </a:lnTo>
                  <a:lnTo>
                    <a:pt x="1518" y="2460"/>
                  </a:lnTo>
                  <a:lnTo>
                    <a:pt x="1539" y="2460"/>
                  </a:lnTo>
                  <a:lnTo>
                    <a:pt x="1539" y="2460"/>
                  </a:lnTo>
                  <a:lnTo>
                    <a:pt x="1539" y="2460"/>
                  </a:lnTo>
                  <a:lnTo>
                    <a:pt x="1539" y="2460"/>
                  </a:lnTo>
                  <a:lnTo>
                    <a:pt x="1539" y="2460"/>
                  </a:lnTo>
                  <a:lnTo>
                    <a:pt x="1559" y="2460"/>
                  </a:lnTo>
                  <a:lnTo>
                    <a:pt x="1559" y="2440"/>
                  </a:lnTo>
                  <a:lnTo>
                    <a:pt x="1559" y="2440"/>
                  </a:lnTo>
                  <a:lnTo>
                    <a:pt x="1559" y="2440"/>
                  </a:lnTo>
                  <a:lnTo>
                    <a:pt x="1559" y="2440"/>
                  </a:lnTo>
                  <a:lnTo>
                    <a:pt x="1559" y="2440"/>
                  </a:lnTo>
                  <a:lnTo>
                    <a:pt x="1559" y="2440"/>
                  </a:lnTo>
                  <a:lnTo>
                    <a:pt x="1579" y="2419"/>
                  </a:lnTo>
                  <a:lnTo>
                    <a:pt x="1579" y="2419"/>
                  </a:lnTo>
                  <a:lnTo>
                    <a:pt x="1579" y="2419"/>
                  </a:lnTo>
                  <a:lnTo>
                    <a:pt x="1559" y="2419"/>
                  </a:lnTo>
                  <a:lnTo>
                    <a:pt x="1559" y="2419"/>
                  </a:lnTo>
                  <a:lnTo>
                    <a:pt x="1579" y="2399"/>
                  </a:lnTo>
                  <a:lnTo>
                    <a:pt x="1579" y="2399"/>
                  </a:lnTo>
                  <a:lnTo>
                    <a:pt x="1579" y="2399"/>
                  </a:lnTo>
                  <a:lnTo>
                    <a:pt x="1579" y="2399"/>
                  </a:lnTo>
                  <a:lnTo>
                    <a:pt x="1579" y="2399"/>
                  </a:lnTo>
                  <a:lnTo>
                    <a:pt x="1600" y="2399"/>
                  </a:lnTo>
                  <a:lnTo>
                    <a:pt x="1600" y="2399"/>
                  </a:lnTo>
                  <a:lnTo>
                    <a:pt x="1600" y="2378"/>
                  </a:lnTo>
                  <a:lnTo>
                    <a:pt x="1600" y="2378"/>
                  </a:lnTo>
                  <a:lnTo>
                    <a:pt x="1621" y="2358"/>
                  </a:lnTo>
                  <a:lnTo>
                    <a:pt x="1621" y="2358"/>
                  </a:lnTo>
                  <a:lnTo>
                    <a:pt x="1641" y="2358"/>
                  </a:lnTo>
                  <a:lnTo>
                    <a:pt x="1641" y="2358"/>
                  </a:lnTo>
                  <a:lnTo>
                    <a:pt x="1641" y="2358"/>
                  </a:lnTo>
                  <a:lnTo>
                    <a:pt x="1641" y="2358"/>
                  </a:lnTo>
                  <a:lnTo>
                    <a:pt x="1641" y="2358"/>
                  </a:lnTo>
                  <a:lnTo>
                    <a:pt x="1661" y="2358"/>
                  </a:lnTo>
                  <a:lnTo>
                    <a:pt x="1661" y="2378"/>
                  </a:lnTo>
                  <a:lnTo>
                    <a:pt x="1661" y="2399"/>
                  </a:lnTo>
                  <a:lnTo>
                    <a:pt x="1661" y="2419"/>
                  </a:lnTo>
                  <a:lnTo>
                    <a:pt x="1661" y="2419"/>
                  </a:lnTo>
                  <a:lnTo>
                    <a:pt x="1682" y="2419"/>
                  </a:lnTo>
                  <a:lnTo>
                    <a:pt x="1682" y="2419"/>
                  </a:lnTo>
                  <a:lnTo>
                    <a:pt x="1702" y="2419"/>
                  </a:lnTo>
                  <a:lnTo>
                    <a:pt x="1702" y="2419"/>
                  </a:lnTo>
                  <a:lnTo>
                    <a:pt x="1702" y="2419"/>
                  </a:lnTo>
                  <a:lnTo>
                    <a:pt x="1702" y="2440"/>
                  </a:lnTo>
                  <a:lnTo>
                    <a:pt x="1702" y="2440"/>
                  </a:lnTo>
                  <a:lnTo>
                    <a:pt x="1702" y="2440"/>
                  </a:lnTo>
                  <a:lnTo>
                    <a:pt x="1702" y="2440"/>
                  </a:lnTo>
                  <a:lnTo>
                    <a:pt x="1723" y="2440"/>
                  </a:lnTo>
                  <a:lnTo>
                    <a:pt x="1723" y="2440"/>
                  </a:lnTo>
                  <a:lnTo>
                    <a:pt x="1744" y="2440"/>
                  </a:lnTo>
                  <a:lnTo>
                    <a:pt x="1744" y="2440"/>
                  </a:lnTo>
                  <a:lnTo>
                    <a:pt x="1744" y="2440"/>
                  </a:lnTo>
                  <a:lnTo>
                    <a:pt x="1744" y="2440"/>
                  </a:lnTo>
                  <a:lnTo>
                    <a:pt x="1744" y="2460"/>
                  </a:lnTo>
                  <a:lnTo>
                    <a:pt x="1744" y="2481"/>
                  </a:lnTo>
                  <a:lnTo>
                    <a:pt x="1744" y="2481"/>
                  </a:lnTo>
                  <a:lnTo>
                    <a:pt x="1744" y="2481"/>
                  </a:lnTo>
                  <a:lnTo>
                    <a:pt x="1744" y="2481"/>
                  </a:lnTo>
                  <a:lnTo>
                    <a:pt x="1744" y="2481"/>
                  </a:lnTo>
                  <a:lnTo>
                    <a:pt x="1744" y="2481"/>
                  </a:lnTo>
                  <a:lnTo>
                    <a:pt x="1744" y="2481"/>
                  </a:lnTo>
                  <a:lnTo>
                    <a:pt x="1744" y="2481"/>
                  </a:lnTo>
                  <a:lnTo>
                    <a:pt x="1744" y="2481"/>
                  </a:lnTo>
                  <a:lnTo>
                    <a:pt x="1744" y="2481"/>
                  </a:lnTo>
                  <a:lnTo>
                    <a:pt x="1744" y="2481"/>
                  </a:lnTo>
                  <a:lnTo>
                    <a:pt x="1744" y="2481"/>
                  </a:lnTo>
                  <a:lnTo>
                    <a:pt x="1744" y="2481"/>
                  </a:lnTo>
                  <a:lnTo>
                    <a:pt x="1744" y="2501"/>
                  </a:lnTo>
                  <a:lnTo>
                    <a:pt x="1744" y="2501"/>
                  </a:lnTo>
                  <a:lnTo>
                    <a:pt x="1744" y="2501"/>
                  </a:lnTo>
                  <a:lnTo>
                    <a:pt x="1744" y="2501"/>
                  </a:lnTo>
                  <a:lnTo>
                    <a:pt x="1744" y="2522"/>
                  </a:lnTo>
                  <a:lnTo>
                    <a:pt x="1744" y="2522"/>
                  </a:lnTo>
                  <a:lnTo>
                    <a:pt x="1744" y="2522"/>
                  </a:lnTo>
                  <a:lnTo>
                    <a:pt x="1744" y="2522"/>
                  </a:lnTo>
                  <a:lnTo>
                    <a:pt x="1744" y="2522"/>
                  </a:lnTo>
                  <a:lnTo>
                    <a:pt x="1764" y="2522"/>
                  </a:lnTo>
                  <a:lnTo>
                    <a:pt x="1764" y="2522"/>
                  </a:lnTo>
                  <a:lnTo>
                    <a:pt x="1764" y="2522"/>
                  </a:lnTo>
                  <a:lnTo>
                    <a:pt x="1784" y="2522"/>
                  </a:lnTo>
                  <a:lnTo>
                    <a:pt x="1784" y="2501"/>
                  </a:lnTo>
                  <a:lnTo>
                    <a:pt x="1784" y="2501"/>
                  </a:lnTo>
                  <a:lnTo>
                    <a:pt x="1805" y="2501"/>
                  </a:lnTo>
                  <a:lnTo>
                    <a:pt x="1826" y="2522"/>
                  </a:lnTo>
                  <a:lnTo>
                    <a:pt x="1826" y="2522"/>
                  </a:lnTo>
                  <a:lnTo>
                    <a:pt x="1826" y="2522"/>
                  </a:lnTo>
                  <a:lnTo>
                    <a:pt x="1826" y="2501"/>
                  </a:lnTo>
                  <a:lnTo>
                    <a:pt x="1846" y="2501"/>
                  </a:lnTo>
                  <a:lnTo>
                    <a:pt x="1846" y="2481"/>
                  </a:lnTo>
                  <a:lnTo>
                    <a:pt x="1846" y="2481"/>
                  </a:lnTo>
                  <a:lnTo>
                    <a:pt x="1846" y="2481"/>
                  </a:lnTo>
                  <a:lnTo>
                    <a:pt x="1846" y="2460"/>
                  </a:lnTo>
                  <a:lnTo>
                    <a:pt x="1846" y="2460"/>
                  </a:lnTo>
                  <a:lnTo>
                    <a:pt x="1846" y="2460"/>
                  </a:lnTo>
                  <a:lnTo>
                    <a:pt x="1846" y="2460"/>
                  </a:lnTo>
                  <a:lnTo>
                    <a:pt x="1867" y="2460"/>
                  </a:lnTo>
                  <a:lnTo>
                    <a:pt x="1867" y="2460"/>
                  </a:lnTo>
                  <a:lnTo>
                    <a:pt x="1867" y="2440"/>
                  </a:lnTo>
                  <a:lnTo>
                    <a:pt x="1887" y="2440"/>
                  </a:lnTo>
                  <a:lnTo>
                    <a:pt x="1887" y="2440"/>
                  </a:lnTo>
                  <a:lnTo>
                    <a:pt x="1887" y="2440"/>
                  </a:lnTo>
                  <a:lnTo>
                    <a:pt x="1887" y="2440"/>
                  </a:lnTo>
                  <a:lnTo>
                    <a:pt x="1887" y="2419"/>
                  </a:lnTo>
                  <a:lnTo>
                    <a:pt x="1887" y="2419"/>
                  </a:lnTo>
                  <a:lnTo>
                    <a:pt x="1887" y="2419"/>
                  </a:lnTo>
                  <a:lnTo>
                    <a:pt x="1908" y="2419"/>
                  </a:lnTo>
                  <a:lnTo>
                    <a:pt x="1908" y="2419"/>
                  </a:lnTo>
                  <a:lnTo>
                    <a:pt x="1928" y="2419"/>
                  </a:lnTo>
                  <a:lnTo>
                    <a:pt x="1928" y="2419"/>
                  </a:lnTo>
                  <a:lnTo>
                    <a:pt x="1928" y="2419"/>
                  </a:lnTo>
                  <a:lnTo>
                    <a:pt x="1949" y="2419"/>
                  </a:lnTo>
                  <a:lnTo>
                    <a:pt x="1969" y="2419"/>
                  </a:lnTo>
                  <a:lnTo>
                    <a:pt x="1969" y="2419"/>
                  </a:lnTo>
                  <a:lnTo>
                    <a:pt x="1969" y="2419"/>
                  </a:lnTo>
                  <a:lnTo>
                    <a:pt x="1969" y="2419"/>
                  </a:lnTo>
                  <a:lnTo>
                    <a:pt x="1990" y="2399"/>
                  </a:lnTo>
                  <a:lnTo>
                    <a:pt x="1990" y="2399"/>
                  </a:lnTo>
                  <a:lnTo>
                    <a:pt x="1990" y="2399"/>
                  </a:lnTo>
                  <a:lnTo>
                    <a:pt x="2010" y="2399"/>
                  </a:lnTo>
                  <a:lnTo>
                    <a:pt x="2010" y="2399"/>
                  </a:lnTo>
                  <a:lnTo>
                    <a:pt x="2031" y="2440"/>
                  </a:lnTo>
                  <a:lnTo>
                    <a:pt x="2031" y="2440"/>
                  </a:lnTo>
                  <a:lnTo>
                    <a:pt x="2051" y="2440"/>
                  </a:lnTo>
                  <a:lnTo>
                    <a:pt x="2051" y="2440"/>
                  </a:lnTo>
                  <a:lnTo>
                    <a:pt x="2051" y="2440"/>
                  </a:lnTo>
                  <a:lnTo>
                    <a:pt x="2051" y="2440"/>
                  </a:lnTo>
                  <a:lnTo>
                    <a:pt x="2072" y="2440"/>
                  </a:lnTo>
                  <a:lnTo>
                    <a:pt x="2072" y="2440"/>
                  </a:lnTo>
                  <a:lnTo>
                    <a:pt x="2072" y="2440"/>
                  </a:lnTo>
                  <a:lnTo>
                    <a:pt x="2092" y="2440"/>
                  </a:lnTo>
                  <a:lnTo>
                    <a:pt x="2092" y="2440"/>
                  </a:lnTo>
                  <a:lnTo>
                    <a:pt x="2092" y="2419"/>
                  </a:lnTo>
                  <a:lnTo>
                    <a:pt x="2113" y="2419"/>
                  </a:lnTo>
                  <a:lnTo>
                    <a:pt x="2113" y="2419"/>
                  </a:lnTo>
                  <a:lnTo>
                    <a:pt x="2113" y="2419"/>
                  </a:lnTo>
                  <a:lnTo>
                    <a:pt x="2113" y="2419"/>
                  </a:lnTo>
                  <a:lnTo>
                    <a:pt x="2113" y="2399"/>
                  </a:lnTo>
                  <a:lnTo>
                    <a:pt x="2113" y="2399"/>
                  </a:lnTo>
                  <a:lnTo>
                    <a:pt x="2113" y="2399"/>
                  </a:lnTo>
                  <a:lnTo>
                    <a:pt x="2113" y="2399"/>
                  </a:lnTo>
                  <a:lnTo>
                    <a:pt x="2113" y="2378"/>
                  </a:lnTo>
                  <a:lnTo>
                    <a:pt x="2113" y="2378"/>
                  </a:lnTo>
                  <a:lnTo>
                    <a:pt x="2133" y="2378"/>
                  </a:lnTo>
                  <a:lnTo>
                    <a:pt x="2133" y="2378"/>
                  </a:lnTo>
                  <a:lnTo>
                    <a:pt x="2133" y="2378"/>
                  </a:lnTo>
                  <a:lnTo>
                    <a:pt x="2133" y="2378"/>
                  </a:lnTo>
                  <a:lnTo>
                    <a:pt x="2154" y="2399"/>
                  </a:lnTo>
                  <a:lnTo>
                    <a:pt x="2154" y="2378"/>
                  </a:lnTo>
                  <a:lnTo>
                    <a:pt x="2154" y="2378"/>
                  </a:lnTo>
                  <a:lnTo>
                    <a:pt x="2154" y="2358"/>
                  </a:lnTo>
                  <a:lnTo>
                    <a:pt x="2174" y="2358"/>
                  </a:lnTo>
                  <a:lnTo>
                    <a:pt x="2174" y="2358"/>
                  </a:lnTo>
                  <a:lnTo>
                    <a:pt x="2195" y="2378"/>
                  </a:lnTo>
                  <a:lnTo>
                    <a:pt x="2215" y="2378"/>
                  </a:lnTo>
                  <a:lnTo>
                    <a:pt x="2215" y="2378"/>
                  </a:lnTo>
                  <a:lnTo>
                    <a:pt x="2236" y="2378"/>
                  </a:lnTo>
                  <a:lnTo>
                    <a:pt x="2236" y="2378"/>
                  </a:lnTo>
                  <a:lnTo>
                    <a:pt x="2236" y="2378"/>
                  </a:lnTo>
                  <a:lnTo>
                    <a:pt x="2256" y="2358"/>
                  </a:lnTo>
                  <a:lnTo>
                    <a:pt x="2277" y="2358"/>
                  </a:lnTo>
                  <a:lnTo>
                    <a:pt x="2277" y="2358"/>
                  </a:lnTo>
                  <a:lnTo>
                    <a:pt x="2277" y="2358"/>
                  </a:lnTo>
                  <a:lnTo>
                    <a:pt x="2277" y="2378"/>
                  </a:lnTo>
                  <a:lnTo>
                    <a:pt x="2298" y="2378"/>
                  </a:lnTo>
                  <a:lnTo>
                    <a:pt x="2298" y="2378"/>
                  </a:lnTo>
                  <a:lnTo>
                    <a:pt x="2298" y="2378"/>
                  </a:lnTo>
                  <a:lnTo>
                    <a:pt x="2298" y="2378"/>
                  </a:lnTo>
                  <a:lnTo>
                    <a:pt x="2298" y="2378"/>
                  </a:lnTo>
                  <a:lnTo>
                    <a:pt x="2318" y="2378"/>
                  </a:lnTo>
                  <a:lnTo>
                    <a:pt x="2318" y="2399"/>
                  </a:lnTo>
                  <a:lnTo>
                    <a:pt x="2318" y="2378"/>
                  </a:lnTo>
                  <a:lnTo>
                    <a:pt x="2318" y="2378"/>
                  </a:lnTo>
                  <a:lnTo>
                    <a:pt x="2338" y="2378"/>
                  </a:lnTo>
                  <a:lnTo>
                    <a:pt x="2338" y="2378"/>
                  </a:lnTo>
                  <a:lnTo>
                    <a:pt x="2338" y="2378"/>
                  </a:lnTo>
                  <a:lnTo>
                    <a:pt x="2359" y="2378"/>
                  </a:lnTo>
                  <a:lnTo>
                    <a:pt x="2380" y="2399"/>
                  </a:lnTo>
                  <a:lnTo>
                    <a:pt x="2380" y="2399"/>
                  </a:lnTo>
                  <a:lnTo>
                    <a:pt x="2400" y="2419"/>
                  </a:lnTo>
                  <a:lnTo>
                    <a:pt x="2400" y="2419"/>
                  </a:lnTo>
                  <a:lnTo>
                    <a:pt x="2400" y="2440"/>
                  </a:lnTo>
                  <a:lnTo>
                    <a:pt x="2400" y="2440"/>
                  </a:lnTo>
                  <a:lnTo>
                    <a:pt x="2441" y="2440"/>
                  </a:lnTo>
                  <a:lnTo>
                    <a:pt x="2441" y="2460"/>
                  </a:lnTo>
                  <a:lnTo>
                    <a:pt x="2441" y="2460"/>
                  </a:lnTo>
                  <a:lnTo>
                    <a:pt x="2441" y="2460"/>
                  </a:lnTo>
                  <a:lnTo>
                    <a:pt x="2462" y="2460"/>
                  </a:lnTo>
                  <a:lnTo>
                    <a:pt x="2462" y="2460"/>
                  </a:lnTo>
                  <a:lnTo>
                    <a:pt x="2462" y="2460"/>
                  </a:lnTo>
                  <a:lnTo>
                    <a:pt x="2462" y="2460"/>
                  </a:lnTo>
                  <a:lnTo>
                    <a:pt x="2462" y="2460"/>
                  </a:lnTo>
                  <a:lnTo>
                    <a:pt x="2462" y="2460"/>
                  </a:lnTo>
                  <a:lnTo>
                    <a:pt x="2462" y="2460"/>
                  </a:lnTo>
                  <a:lnTo>
                    <a:pt x="2482" y="2460"/>
                  </a:lnTo>
                  <a:lnTo>
                    <a:pt x="2502" y="2460"/>
                  </a:lnTo>
                  <a:lnTo>
                    <a:pt x="2502" y="2460"/>
                  </a:lnTo>
                  <a:lnTo>
                    <a:pt x="2523" y="2481"/>
                  </a:lnTo>
                  <a:lnTo>
                    <a:pt x="2523" y="2481"/>
                  </a:lnTo>
                  <a:lnTo>
                    <a:pt x="2544" y="2481"/>
                  </a:lnTo>
                  <a:lnTo>
                    <a:pt x="2564" y="2481"/>
                  </a:lnTo>
                  <a:lnTo>
                    <a:pt x="2564" y="2481"/>
                  </a:lnTo>
                  <a:lnTo>
                    <a:pt x="2584" y="2481"/>
                  </a:lnTo>
                  <a:lnTo>
                    <a:pt x="2584" y="2481"/>
                  </a:lnTo>
                  <a:lnTo>
                    <a:pt x="2584" y="2501"/>
                  </a:lnTo>
                  <a:lnTo>
                    <a:pt x="2605" y="2501"/>
                  </a:lnTo>
                  <a:lnTo>
                    <a:pt x="2605" y="2501"/>
                  </a:lnTo>
                  <a:lnTo>
                    <a:pt x="2626" y="2501"/>
                  </a:lnTo>
                  <a:lnTo>
                    <a:pt x="2626" y="2481"/>
                  </a:lnTo>
                  <a:lnTo>
                    <a:pt x="2626" y="2481"/>
                  </a:lnTo>
                  <a:lnTo>
                    <a:pt x="2626" y="2501"/>
                  </a:lnTo>
                  <a:lnTo>
                    <a:pt x="2646" y="2501"/>
                  </a:lnTo>
                  <a:lnTo>
                    <a:pt x="2646" y="2501"/>
                  </a:lnTo>
                  <a:lnTo>
                    <a:pt x="2646" y="2501"/>
                  </a:lnTo>
                  <a:lnTo>
                    <a:pt x="2646" y="2501"/>
                  </a:lnTo>
                  <a:lnTo>
                    <a:pt x="2666" y="2501"/>
                  </a:lnTo>
                  <a:lnTo>
                    <a:pt x="2666" y="2501"/>
                  </a:lnTo>
                  <a:lnTo>
                    <a:pt x="2666" y="2501"/>
                  </a:lnTo>
                  <a:lnTo>
                    <a:pt x="2666" y="2501"/>
                  </a:lnTo>
                  <a:lnTo>
                    <a:pt x="2646" y="2481"/>
                  </a:lnTo>
                  <a:lnTo>
                    <a:pt x="2646" y="2481"/>
                  </a:lnTo>
                  <a:lnTo>
                    <a:pt x="2646" y="2481"/>
                  </a:lnTo>
                  <a:lnTo>
                    <a:pt x="2646" y="2481"/>
                  </a:lnTo>
                  <a:lnTo>
                    <a:pt x="2646" y="2460"/>
                  </a:lnTo>
                  <a:lnTo>
                    <a:pt x="2646" y="2460"/>
                  </a:lnTo>
                  <a:lnTo>
                    <a:pt x="2626" y="2460"/>
                  </a:lnTo>
                  <a:lnTo>
                    <a:pt x="2626" y="2460"/>
                  </a:lnTo>
                  <a:lnTo>
                    <a:pt x="2626" y="2440"/>
                  </a:lnTo>
                  <a:lnTo>
                    <a:pt x="2605" y="2440"/>
                  </a:lnTo>
                  <a:lnTo>
                    <a:pt x="2605" y="2440"/>
                  </a:lnTo>
                  <a:lnTo>
                    <a:pt x="2605" y="2440"/>
                  </a:lnTo>
                  <a:lnTo>
                    <a:pt x="2605" y="2440"/>
                  </a:lnTo>
                  <a:lnTo>
                    <a:pt x="2605" y="2440"/>
                  </a:lnTo>
                  <a:lnTo>
                    <a:pt x="2605" y="2440"/>
                  </a:lnTo>
                  <a:lnTo>
                    <a:pt x="2605" y="2440"/>
                  </a:lnTo>
                  <a:lnTo>
                    <a:pt x="2605" y="2440"/>
                  </a:lnTo>
                  <a:lnTo>
                    <a:pt x="2605" y="2419"/>
                  </a:lnTo>
                  <a:lnTo>
                    <a:pt x="2605" y="2399"/>
                  </a:lnTo>
                  <a:lnTo>
                    <a:pt x="2605" y="2399"/>
                  </a:lnTo>
                  <a:lnTo>
                    <a:pt x="2605" y="2378"/>
                  </a:lnTo>
                  <a:lnTo>
                    <a:pt x="2605" y="2337"/>
                  </a:lnTo>
                  <a:lnTo>
                    <a:pt x="2605" y="2337"/>
                  </a:lnTo>
                  <a:lnTo>
                    <a:pt x="2605" y="2337"/>
                  </a:lnTo>
                  <a:lnTo>
                    <a:pt x="2584" y="2337"/>
                  </a:lnTo>
                  <a:lnTo>
                    <a:pt x="2584" y="2317"/>
                  </a:lnTo>
                  <a:lnTo>
                    <a:pt x="2584" y="2317"/>
                  </a:lnTo>
                  <a:lnTo>
                    <a:pt x="2584" y="2317"/>
                  </a:lnTo>
                  <a:lnTo>
                    <a:pt x="2584" y="2296"/>
                  </a:lnTo>
                  <a:lnTo>
                    <a:pt x="2564" y="2296"/>
                  </a:lnTo>
                  <a:lnTo>
                    <a:pt x="2564" y="2276"/>
                  </a:lnTo>
                  <a:lnTo>
                    <a:pt x="2564" y="2255"/>
                  </a:lnTo>
                  <a:lnTo>
                    <a:pt x="2584" y="2235"/>
                  </a:lnTo>
                  <a:lnTo>
                    <a:pt x="2584" y="2214"/>
                  </a:lnTo>
                  <a:lnTo>
                    <a:pt x="2584" y="2214"/>
                  </a:lnTo>
                  <a:lnTo>
                    <a:pt x="2605" y="2214"/>
                  </a:lnTo>
                  <a:lnTo>
                    <a:pt x="2605" y="2194"/>
                  </a:lnTo>
                  <a:lnTo>
                    <a:pt x="2605" y="2194"/>
                  </a:lnTo>
                  <a:lnTo>
                    <a:pt x="2605" y="2194"/>
                  </a:lnTo>
                  <a:lnTo>
                    <a:pt x="2626" y="2153"/>
                  </a:lnTo>
                  <a:lnTo>
                    <a:pt x="2626" y="2153"/>
                  </a:lnTo>
                  <a:lnTo>
                    <a:pt x="2626" y="2153"/>
                  </a:lnTo>
                  <a:lnTo>
                    <a:pt x="2626" y="2153"/>
                  </a:lnTo>
                  <a:lnTo>
                    <a:pt x="2626" y="2153"/>
                  </a:lnTo>
                  <a:lnTo>
                    <a:pt x="2626" y="2153"/>
                  </a:lnTo>
                  <a:lnTo>
                    <a:pt x="2646" y="2132"/>
                  </a:lnTo>
                  <a:lnTo>
                    <a:pt x="2646" y="2132"/>
                  </a:lnTo>
                  <a:lnTo>
                    <a:pt x="2646" y="2112"/>
                  </a:lnTo>
                  <a:lnTo>
                    <a:pt x="2666" y="2071"/>
                  </a:lnTo>
                  <a:lnTo>
                    <a:pt x="2687" y="2050"/>
                  </a:lnTo>
                  <a:lnTo>
                    <a:pt x="2687" y="2050"/>
                  </a:lnTo>
                  <a:lnTo>
                    <a:pt x="2708" y="2030"/>
                  </a:lnTo>
                  <a:lnTo>
                    <a:pt x="2748" y="1948"/>
                  </a:lnTo>
                  <a:lnTo>
                    <a:pt x="2769" y="1948"/>
                  </a:lnTo>
                  <a:lnTo>
                    <a:pt x="2790" y="1927"/>
                  </a:lnTo>
                  <a:lnTo>
                    <a:pt x="2790" y="1927"/>
                  </a:lnTo>
                  <a:lnTo>
                    <a:pt x="2790" y="1927"/>
                  </a:lnTo>
                  <a:lnTo>
                    <a:pt x="2790" y="1927"/>
                  </a:lnTo>
                  <a:lnTo>
                    <a:pt x="2790" y="1907"/>
                  </a:lnTo>
                  <a:lnTo>
                    <a:pt x="2810" y="1886"/>
                  </a:lnTo>
                  <a:lnTo>
                    <a:pt x="2810" y="1886"/>
                  </a:lnTo>
                  <a:lnTo>
                    <a:pt x="2810" y="1886"/>
                  </a:lnTo>
                  <a:lnTo>
                    <a:pt x="2810" y="1866"/>
                  </a:lnTo>
                  <a:lnTo>
                    <a:pt x="2810" y="1866"/>
                  </a:lnTo>
                  <a:lnTo>
                    <a:pt x="2810" y="1866"/>
                  </a:lnTo>
                  <a:lnTo>
                    <a:pt x="2831" y="1845"/>
                  </a:lnTo>
                  <a:lnTo>
                    <a:pt x="2831" y="1845"/>
                  </a:lnTo>
                  <a:lnTo>
                    <a:pt x="2892" y="1845"/>
                  </a:lnTo>
                  <a:lnTo>
                    <a:pt x="2892" y="1824"/>
                  </a:lnTo>
                  <a:lnTo>
                    <a:pt x="2892" y="1824"/>
                  </a:lnTo>
                  <a:lnTo>
                    <a:pt x="2913" y="1804"/>
                  </a:lnTo>
                  <a:lnTo>
                    <a:pt x="2892" y="1804"/>
                  </a:lnTo>
                  <a:lnTo>
                    <a:pt x="2892" y="1804"/>
                  </a:lnTo>
                  <a:lnTo>
                    <a:pt x="2892" y="1784"/>
                  </a:lnTo>
                  <a:lnTo>
                    <a:pt x="2913" y="1784"/>
                  </a:lnTo>
                  <a:lnTo>
                    <a:pt x="2913" y="1784"/>
                  </a:lnTo>
                  <a:lnTo>
                    <a:pt x="2934" y="1763"/>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39" name="Freeform 37"/>
            <p:cNvSpPr>
              <a:spLocks noChangeArrowheads="1"/>
            </p:cNvSpPr>
            <p:nvPr/>
          </p:nvSpPr>
          <p:spPr bwMode="auto">
            <a:xfrm>
              <a:off x="5095215" y="3580069"/>
              <a:ext cx="651264" cy="368857"/>
            </a:xfrm>
            <a:custGeom>
              <a:avLst/>
              <a:gdLst/>
              <a:ahLst/>
              <a:cxnLst>
                <a:cxn ang="0">
                  <a:pos x="1929" y="533"/>
                </a:cxn>
                <a:cxn ang="0">
                  <a:pos x="1867" y="451"/>
                </a:cxn>
                <a:cxn ang="0">
                  <a:pos x="1806" y="431"/>
                </a:cxn>
                <a:cxn ang="0">
                  <a:pos x="1744" y="410"/>
                </a:cxn>
                <a:cxn ang="0">
                  <a:pos x="1641" y="369"/>
                </a:cxn>
                <a:cxn ang="0">
                  <a:pos x="1601" y="349"/>
                </a:cxn>
                <a:cxn ang="0">
                  <a:pos x="1641" y="287"/>
                </a:cxn>
                <a:cxn ang="0">
                  <a:pos x="1559" y="308"/>
                </a:cxn>
                <a:cxn ang="0">
                  <a:pos x="1519" y="287"/>
                </a:cxn>
                <a:cxn ang="0">
                  <a:pos x="1457" y="246"/>
                </a:cxn>
                <a:cxn ang="0">
                  <a:pos x="1437" y="308"/>
                </a:cxn>
                <a:cxn ang="0">
                  <a:pos x="1416" y="328"/>
                </a:cxn>
                <a:cxn ang="0">
                  <a:pos x="1334" y="390"/>
                </a:cxn>
                <a:cxn ang="0">
                  <a:pos x="1252" y="287"/>
                </a:cxn>
                <a:cxn ang="0">
                  <a:pos x="1190" y="246"/>
                </a:cxn>
                <a:cxn ang="0">
                  <a:pos x="1252" y="205"/>
                </a:cxn>
                <a:cxn ang="0">
                  <a:pos x="1190" y="144"/>
                </a:cxn>
                <a:cxn ang="0">
                  <a:pos x="1129" y="164"/>
                </a:cxn>
                <a:cxn ang="0">
                  <a:pos x="1026" y="123"/>
                </a:cxn>
                <a:cxn ang="0">
                  <a:pos x="924" y="82"/>
                </a:cxn>
                <a:cxn ang="0">
                  <a:pos x="883" y="0"/>
                </a:cxn>
                <a:cxn ang="0">
                  <a:pos x="821" y="20"/>
                </a:cxn>
                <a:cxn ang="0">
                  <a:pos x="801" y="82"/>
                </a:cxn>
                <a:cxn ang="0">
                  <a:pos x="739" y="62"/>
                </a:cxn>
                <a:cxn ang="0">
                  <a:pos x="698" y="20"/>
                </a:cxn>
                <a:cxn ang="0">
                  <a:pos x="616" y="20"/>
                </a:cxn>
                <a:cxn ang="0">
                  <a:pos x="616" y="82"/>
                </a:cxn>
                <a:cxn ang="0">
                  <a:pos x="513" y="144"/>
                </a:cxn>
                <a:cxn ang="0">
                  <a:pos x="411" y="164"/>
                </a:cxn>
                <a:cxn ang="0">
                  <a:pos x="370" y="205"/>
                </a:cxn>
                <a:cxn ang="0">
                  <a:pos x="308" y="267"/>
                </a:cxn>
                <a:cxn ang="0">
                  <a:pos x="268" y="308"/>
                </a:cxn>
                <a:cxn ang="0">
                  <a:pos x="164" y="308"/>
                </a:cxn>
                <a:cxn ang="0">
                  <a:pos x="103" y="349"/>
                </a:cxn>
                <a:cxn ang="0">
                  <a:pos x="62" y="431"/>
                </a:cxn>
                <a:cxn ang="0">
                  <a:pos x="62" y="390"/>
                </a:cxn>
                <a:cxn ang="0">
                  <a:pos x="21" y="369"/>
                </a:cxn>
                <a:cxn ang="0">
                  <a:pos x="42" y="451"/>
                </a:cxn>
                <a:cxn ang="0">
                  <a:pos x="144" y="533"/>
                </a:cxn>
                <a:cxn ang="0">
                  <a:pos x="103" y="615"/>
                </a:cxn>
                <a:cxn ang="0">
                  <a:pos x="144" y="677"/>
                </a:cxn>
                <a:cxn ang="0">
                  <a:pos x="185" y="759"/>
                </a:cxn>
                <a:cxn ang="0">
                  <a:pos x="288" y="821"/>
                </a:cxn>
                <a:cxn ang="0">
                  <a:pos x="411" y="923"/>
                </a:cxn>
                <a:cxn ang="0">
                  <a:pos x="472" y="964"/>
                </a:cxn>
                <a:cxn ang="0">
                  <a:pos x="596" y="1067"/>
                </a:cxn>
                <a:cxn ang="0">
                  <a:pos x="596" y="1107"/>
                </a:cxn>
                <a:cxn ang="0">
                  <a:pos x="760" y="1107"/>
                </a:cxn>
                <a:cxn ang="0">
                  <a:pos x="801" y="1107"/>
                </a:cxn>
                <a:cxn ang="0">
                  <a:pos x="862" y="1025"/>
                </a:cxn>
                <a:cxn ang="0">
                  <a:pos x="883" y="923"/>
                </a:cxn>
                <a:cxn ang="0">
                  <a:pos x="965" y="923"/>
                </a:cxn>
                <a:cxn ang="0">
                  <a:pos x="1108" y="964"/>
                </a:cxn>
                <a:cxn ang="0">
                  <a:pos x="1149" y="985"/>
                </a:cxn>
                <a:cxn ang="0">
                  <a:pos x="1293" y="1005"/>
                </a:cxn>
                <a:cxn ang="0">
                  <a:pos x="1375" y="1005"/>
                </a:cxn>
                <a:cxn ang="0">
                  <a:pos x="1477" y="1046"/>
                </a:cxn>
                <a:cxn ang="0">
                  <a:pos x="1621" y="943"/>
                </a:cxn>
                <a:cxn ang="0">
                  <a:pos x="1744" y="841"/>
                </a:cxn>
                <a:cxn ang="0">
                  <a:pos x="1867" y="697"/>
                </a:cxn>
                <a:cxn ang="0">
                  <a:pos x="1929" y="615"/>
                </a:cxn>
              </a:cxnLst>
              <a:rect l="0" t="0" r="r" b="b"/>
              <a:pathLst>
                <a:path w="1992" h="1129">
                  <a:moveTo>
                    <a:pt x="1991" y="595"/>
                  </a:moveTo>
                  <a:lnTo>
                    <a:pt x="1991" y="574"/>
                  </a:lnTo>
                  <a:lnTo>
                    <a:pt x="1991" y="574"/>
                  </a:lnTo>
                  <a:lnTo>
                    <a:pt x="1970" y="554"/>
                  </a:lnTo>
                  <a:lnTo>
                    <a:pt x="1970" y="554"/>
                  </a:lnTo>
                  <a:lnTo>
                    <a:pt x="1970" y="533"/>
                  </a:lnTo>
                  <a:lnTo>
                    <a:pt x="1970" y="533"/>
                  </a:lnTo>
                  <a:lnTo>
                    <a:pt x="1970" y="533"/>
                  </a:lnTo>
                  <a:lnTo>
                    <a:pt x="1970" y="533"/>
                  </a:lnTo>
                  <a:lnTo>
                    <a:pt x="1949" y="533"/>
                  </a:lnTo>
                  <a:lnTo>
                    <a:pt x="1949" y="533"/>
                  </a:lnTo>
                  <a:lnTo>
                    <a:pt x="1949" y="533"/>
                  </a:lnTo>
                  <a:lnTo>
                    <a:pt x="1949" y="533"/>
                  </a:lnTo>
                  <a:lnTo>
                    <a:pt x="1949" y="533"/>
                  </a:lnTo>
                  <a:lnTo>
                    <a:pt x="1929" y="533"/>
                  </a:lnTo>
                  <a:lnTo>
                    <a:pt x="1929" y="533"/>
                  </a:lnTo>
                  <a:lnTo>
                    <a:pt x="1929" y="533"/>
                  </a:lnTo>
                  <a:lnTo>
                    <a:pt x="1929" y="513"/>
                  </a:lnTo>
                  <a:lnTo>
                    <a:pt x="1909" y="513"/>
                  </a:lnTo>
                  <a:lnTo>
                    <a:pt x="1909" y="492"/>
                  </a:lnTo>
                  <a:lnTo>
                    <a:pt x="1909" y="472"/>
                  </a:lnTo>
                  <a:lnTo>
                    <a:pt x="1909" y="472"/>
                  </a:lnTo>
                  <a:lnTo>
                    <a:pt x="1909" y="451"/>
                  </a:lnTo>
                  <a:lnTo>
                    <a:pt x="1909" y="451"/>
                  </a:lnTo>
                  <a:lnTo>
                    <a:pt x="1909" y="451"/>
                  </a:lnTo>
                  <a:lnTo>
                    <a:pt x="1909" y="451"/>
                  </a:lnTo>
                  <a:lnTo>
                    <a:pt x="1888" y="431"/>
                  </a:lnTo>
                  <a:lnTo>
                    <a:pt x="1888" y="431"/>
                  </a:lnTo>
                  <a:lnTo>
                    <a:pt x="1888" y="451"/>
                  </a:lnTo>
                  <a:lnTo>
                    <a:pt x="1867" y="451"/>
                  </a:lnTo>
                  <a:lnTo>
                    <a:pt x="1847" y="431"/>
                  </a:lnTo>
                  <a:lnTo>
                    <a:pt x="1847" y="431"/>
                  </a:lnTo>
                  <a:lnTo>
                    <a:pt x="1827" y="431"/>
                  </a:lnTo>
                  <a:lnTo>
                    <a:pt x="1827" y="431"/>
                  </a:lnTo>
                  <a:lnTo>
                    <a:pt x="1827" y="431"/>
                  </a:lnTo>
                  <a:lnTo>
                    <a:pt x="1827" y="431"/>
                  </a:lnTo>
                  <a:lnTo>
                    <a:pt x="1827" y="431"/>
                  </a:lnTo>
                  <a:lnTo>
                    <a:pt x="1827" y="431"/>
                  </a:lnTo>
                  <a:lnTo>
                    <a:pt x="1827" y="451"/>
                  </a:lnTo>
                  <a:lnTo>
                    <a:pt x="1806" y="431"/>
                  </a:lnTo>
                  <a:lnTo>
                    <a:pt x="1806" y="431"/>
                  </a:lnTo>
                  <a:lnTo>
                    <a:pt x="1806" y="431"/>
                  </a:lnTo>
                  <a:lnTo>
                    <a:pt x="1806" y="431"/>
                  </a:lnTo>
                  <a:lnTo>
                    <a:pt x="1806" y="431"/>
                  </a:lnTo>
                  <a:lnTo>
                    <a:pt x="1806" y="431"/>
                  </a:lnTo>
                  <a:lnTo>
                    <a:pt x="1785" y="431"/>
                  </a:lnTo>
                  <a:lnTo>
                    <a:pt x="1785" y="410"/>
                  </a:lnTo>
                  <a:lnTo>
                    <a:pt x="1785" y="410"/>
                  </a:lnTo>
                  <a:lnTo>
                    <a:pt x="1765" y="410"/>
                  </a:lnTo>
                  <a:lnTo>
                    <a:pt x="1765" y="410"/>
                  </a:lnTo>
                  <a:lnTo>
                    <a:pt x="1765" y="390"/>
                  </a:lnTo>
                  <a:lnTo>
                    <a:pt x="1744" y="390"/>
                  </a:lnTo>
                  <a:lnTo>
                    <a:pt x="1744" y="390"/>
                  </a:lnTo>
                  <a:lnTo>
                    <a:pt x="1723" y="390"/>
                  </a:lnTo>
                  <a:lnTo>
                    <a:pt x="1723" y="390"/>
                  </a:lnTo>
                  <a:lnTo>
                    <a:pt x="1723" y="390"/>
                  </a:lnTo>
                  <a:lnTo>
                    <a:pt x="1744" y="390"/>
                  </a:lnTo>
                  <a:lnTo>
                    <a:pt x="1744" y="390"/>
                  </a:lnTo>
                  <a:lnTo>
                    <a:pt x="1744" y="390"/>
                  </a:lnTo>
                  <a:lnTo>
                    <a:pt x="1744" y="410"/>
                  </a:lnTo>
                  <a:lnTo>
                    <a:pt x="1744" y="410"/>
                  </a:lnTo>
                  <a:lnTo>
                    <a:pt x="1723" y="410"/>
                  </a:lnTo>
                  <a:lnTo>
                    <a:pt x="1723" y="410"/>
                  </a:lnTo>
                  <a:lnTo>
                    <a:pt x="1723" y="410"/>
                  </a:lnTo>
                  <a:lnTo>
                    <a:pt x="1703" y="431"/>
                  </a:lnTo>
                  <a:lnTo>
                    <a:pt x="1703" y="431"/>
                  </a:lnTo>
                  <a:lnTo>
                    <a:pt x="1683" y="431"/>
                  </a:lnTo>
                  <a:lnTo>
                    <a:pt x="1662" y="410"/>
                  </a:lnTo>
                  <a:lnTo>
                    <a:pt x="1662" y="410"/>
                  </a:lnTo>
                  <a:lnTo>
                    <a:pt x="1662" y="390"/>
                  </a:lnTo>
                  <a:lnTo>
                    <a:pt x="1662" y="390"/>
                  </a:lnTo>
                  <a:lnTo>
                    <a:pt x="1662" y="390"/>
                  </a:lnTo>
                  <a:lnTo>
                    <a:pt x="1641" y="390"/>
                  </a:lnTo>
                  <a:lnTo>
                    <a:pt x="1641" y="390"/>
                  </a:lnTo>
                  <a:lnTo>
                    <a:pt x="1641" y="369"/>
                  </a:lnTo>
                  <a:lnTo>
                    <a:pt x="1641" y="369"/>
                  </a:lnTo>
                  <a:lnTo>
                    <a:pt x="1641" y="369"/>
                  </a:lnTo>
                  <a:lnTo>
                    <a:pt x="1641" y="369"/>
                  </a:lnTo>
                  <a:lnTo>
                    <a:pt x="1641" y="369"/>
                  </a:lnTo>
                  <a:lnTo>
                    <a:pt x="1641" y="369"/>
                  </a:lnTo>
                  <a:lnTo>
                    <a:pt x="1641" y="369"/>
                  </a:lnTo>
                  <a:lnTo>
                    <a:pt x="1641" y="369"/>
                  </a:lnTo>
                  <a:lnTo>
                    <a:pt x="1641" y="369"/>
                  </a:lnTo>
                  <a:lnTo>
                    <a:pt x="1641" y="369"/>
                  </a:lnTo>
                  <a:lnTo>
                    <a:pt x="1621" y="369"/>
                  </a:lnTo>
                  <a:lnTo>
                    <a:pt x="1621" y="369"/>
                  </a:lnTo>
                  <a:lnTo>
                    <a:pt x="1621" y="369"/>
                  </a:lnTo>
                  <a:lnTo>
                    <a:pt x="1621" y="369"/>
                  </a:lnTo>
                  <a:lnTo>
                    <a:pt x="1601" y="349"/>
                  </a:lnTo>
                  <a:lnTo>
                    <a:pt x="1601" y="349"/>
                  </a:lnTo>
                  <a:lnTo>
                    <a:pt x="1601" y="349"/>
                  </a:lnTo>
                  <a:lnTo>
                    <a:pt x="1601" y="349"/>
                  </a:lnTo>
                  <a:lnTo>
                    <a:pt x="1621" y="349"/>
                  </a:lnTo>
                  <a:lnTo>
                    <a:pt x="1621" y="328"/>
                  </a:lnTo>
                  <a:lnTo>
                    <a:pt x="1641" y="328"/>
                  </a:lnTo>
                  <a:lnTo>
                    <a:pt x="1641" y="328"/>
                  </a:lnTo>
                  <a:lnTo>
                    <a:pt x="1641" y="308"/>
                  </a:lnTo>
                  <a:lnTo>
                    <a:pt x="1641" y="308"/>
                  </a:lnTo>
                  <a:lnTo>
                    <a:pt x="1641" y="308"/>
                  </a:lnTo>
                  <a:lnTo>
                    <a:pt x="1641" y="308"/>
                  </a:lnTo>
                  <a:lnTo>
                    <a:pt x="1641" y="287"/>
                  </a:lnTo>
                  <a:lnTo>
                    <a:pt x="1641" y="287"/>
                  </a:lnTo>
                  <a:lnTo>
                    <a:pt x="1641" y="287"/>
                  </a:lnTo>
                  <a:lnTo>
                    <a:pt x="1641" y="287"/>
                  </a:lnTo>
                  <a:lnTo>
                    <a:pt x="1641" y="287"/>
                  </a:lnTo>
                  <a:lnTo>
                    <a:pt x="1641" y="287"/>
                  </a:lnTo>
                  <a:lnTo>
                    <a:pt x="1641" y="267"/>
                  </a:lnTo>
                  <a:lnTo>
                    <a:pt x="1641" y="267"/>
                  </a:lnTo>
                  <a:lnTo>
                    <a:pt x="1621" y="267"/>
                  </a:lnTo>
                  <a:lnTo>
                    <a:pt x="1621" y="267"/>
                  </a:lnTo>
                  <a:lnTo>
                    <a:pt x="1621" y="287"/>
                  </a:lnTo>
                  <a:lnTo>
                    <a:pt x="1621" y="287"/>
                  </a:lnTo>
                  <a:lnTo>
                    <a:pt x="1621" y="287"/>
                  </a:lnTo>
                  <a:lnTo>
                    <a:pt x="1621" y="308"/>
                  </a:lnTo>
                  <a:lnTo>
                    <a:pt x="1601" y="308"/>
                  </a:lnTo>
                  <a:lnTo>
                    <a:pt x="1580" y="308"/>
                  </a:lnTo>
                  <a:lnTo>
                    <a:pt x="1559" y="308"/>
                  </a:lnTo>
                  <a:lnTo>
                    <a:pt x="1559" y="308"/>
                  </a:lnTo>
                  <a:lnTo>
                    <a:pt x="1559" y="308"/>
                  </a:lnTo>
                  <a:lnTo>
                    <a:pt x="1559" y="308"/>
                  </a:lnTo>
                  <a:lnTo>
                    <a:pt x="1559" y="308"/>
                  </a:lnTo>
                  <a:lnTo>
                    <a:pt x="1559" y="308"/>
                  </a:lnTo>
                  <a:lnTo>
                    <a:pt x="1559" y="308"/>
                  </a:lnTo>
                  <a:lnTo>
                    <a:pt x="1539" y="308"/>
                  </a:lnTo>
                  <a:lnTo>
                    <a:pt x="1539" y="308"/>
                  </a:lnTo>
                  <a:lnTo>
                    <a:pt x="1539" y="308"/>
                  </a:lnTo>
                  <a:lnTo>
                    <a:pt x="1539" y="308"/>
                  </a:lnTo>
                  <a:lnTo>
                    <a:pt x="1519" y="308"/>
                  </a:lnTo>
                  <a:lnTo>
                    <a:pt x="1519" y="287"/>
                  </a:lnTo>
                  <a:lnTo>
                    <a:pt x="1519" y="287"/>
                  </a:lnTo>
                  <a:lnTo>
                    <a:pt x="1519" y="287"/>
                  </a:lnTo>
                  <a:lnTo>
                    <a:pt x="1519" y="287"/>
                  </a:lnTo>
                  <a:lnTo>
                    <a:pt x="1519" y="287"/>
                  </a:lnTo>
                  <a:lnTo>
                    <a:pt x="1519" y="287"/>
                  </a:lnTo>
                  <a:lnTo>
                    <a:pt x="1519" y="287"/>
                  </a:lnTo>
                  <a:lnTo>
                    <a:pt x="1519" y="287"/>
                  </a:lnTo>
                  <a:lnTo>
                    <a:pt x="1498" y="287"/>
                  </a:lnTo>
                  <a:lnTo>
                    <a:pt x="1498" y="287"/>
                  </a:lnTo>
                  <a:lnTo>
                    <a:pt x="1498" y="267"/>
                  </a:lnTo>
                  <a:lnTo>
                    <a:pt x="1477" y="267"/>
                  </a:lnTo>
                  <a:lnTo>
                    <a:pt x="1477" y="267"/>
                  </a:lnTo>
                  <a:lnTo>
                    <a:pt x="1477" y="267"/>
                  </a:lnTo>
                  <a:lnTo>
                    <a:pt x="1477" y="267"/>
                  </a:lnTo>
                  <a:lnTo>
                    <a:pt x="1477" y="246"/>
                  </a:lnTo>
                  <a:lnTo>
                    <a:pt x="1477" y="246"/>
                  </a:lnTo>
                  <a:lnTo>
                    <a:pt x="1477" y="267"/>
                  </a:lnTo>
                  <a:lnTo>
                    <a:pt x="1457" y="267"/>
                  </a:lnTo>
                  <a:lnTo>
                    <a:pt x="1457" y="246"/>
                  </a:lnTo>
                  <a:lnTo>
                    <a:pt x="1457" y="246"/>
                  </a:lnTo>
                  <a:lnTo>
                    <a:pt x="1457" y="246"/>
                  </a:lnTo>
                  <a:lnTo>
                    <a:pt x="1416" y="246"/>
                  </a:lnTo>
                  <a:lnTo>
                    <a:pt x="1416" y="246"/>
                  </a:lnTo>
                  <a:lnTo>
                    <a:pt x="1416" y="246"/>
                  </a:lnTo>
                  <a:lnTo>
                    <a:pt x="1395" y="246"/>
                  </a:lnTo>
                  <a:lnTo>
                    <a:pt x="1395" y="246"/>
                  </a:lnTo>
                  <a:lnTo>
                    <a:pt x="1395" y="246"/>
                  </a:lnTo>
                  <a:lnTo>
                    <a:pt x="1395" y="246"/>
                  </a:lnTo>
                  <a:lnTo>
                    <a:pt x="1395" y="267"/>
                  </a:lnTo>
                  <a:lnTo>
                    <a:pt x="1395" y="267"/>
                  </a:lnTo>
                  <a:lnTo>
                    <a:pt x="1395" y="287"/>
                  </a:lnTo>
                  <a:lnTo>
                    <a:pt x="1416" y="287"/>
                  </a:lnTo>
                  <a:lnTo>
                    <a:pt x="1416" y="287"/>
                  </a:lnTo>
                  <a:lnTo>
                    <a:pt x="1416" y="287"/>
                  </a:lnTo>
                  <a:lnTo>
                    <a:pt x="1437" y="308"/>
                  </a:lnTo>
                  <a:lnTo>
                    <a:pt x="1437" y="308"/>
                  </a:lnTo>
                  <a:lnTo>
                    <a:pt x="1437" y="328"/>
                  </a:lnTo>
                  <a:lnTo>
                    <a:pt x="1437" y="328"/>
                  </a:lnTo>
                  <a:lnTo>
                    <a:pt x="1437" y="328"/>
                  </a:lnTo>
                  <a:lnTo>
                    <a:pt x="1437" y="328"/>
                  </a:lnTo>
                  <a:lnTo>
                    <a:pt x="1437" y="328"/>
                  </a:lnTo>
                  <a:lnTo>
                    <a:pt x="1437" y="328"/>
                  </a:lnTo>
                  <a:lnTo>
                    <a:pt x="1437" y="328"/>
                  </a:lnTo>
                  <a:lnTo>
                    <a:pt x="1416" y="328"/>
                  </a:lnTo>
                  <a:lnTo>
                    <a:pt x="1416" y="328"/>
                  </a:lnTo>
                  <a:lnTo>
                    <a:pt x="1416" y="328"/>
                  </a:lnTo>
                  <a:lnTo>
                    <a:pt x="1416" y="328"/>
                  </a:lnTo>
                  <a:lnTo>
                    <a:pt x="1416" y="328"/>
                  </a:lnTo>
                  <a:lnTo>
                    <a:pt x="1416" y="328"/>
                  </a:lnTo>
                  <a:lnTo>
                    <a:pt x="1416" y="328"/>
                  </a:lnTo>
                  <a:lnTo>
                    <a:pt x="1416" y="328"/>
                  </a:lnTo>
                  <a:lnTo>
                    <a:pt x="1416" y="328"/>
                  </a:lnTo>
                  <a:lnTo>
                    <a:pt x="1395" y="349"/>
                  </a:lnTo>
                  <a:lnTo>
                    <a:pt x="1395" y="349"/>
                  </a:lnTo>
                  <a:lnTo>
                    <a:pt x="1395" y="349"/>
                  </a:lnTo>
                  <a:lnTo>
                    <a:pt x="1395" y="349"/>
                  </a:lnTo>
                  <a:lnTo>
                    <a:pt x="1395" y="349"/>
                  </a:lnTo>
                  <a:lnTo>
                    <a:pt x="1375" y="349"/>
                  </a:lnTo>
                  <a:lnTo>
                    <a:pt x="1375" y="349"/>
                  </a:lnTo>
                  <a:lnTo>
                    <a:pt x="1375" y="369"/>
                  </a:lnTo>
                  <a:lnTo>
                    <a:pt x="1375" y="369"/>
                  </a:lnTo>
                  <a:lnTo>
                    <a:pt x="1375" y="369"/>
                  </a:lnTo>
                  <a:lnTo>
                    <a:pt x="1355" y="390"/>
                  </a:lnTo>
                  <a:lnTo>
                    <a:pt x="1355" y="390"/>
                  </a:lnTo>
                  <a:lnTo>
                    <a:pt x="1334" y="390"/>
                  </a:lnTo>
                  <a:lnTo>
                    <a:pt x="1334" y="390"/>
                  </a:lnTo>
                  <a:lnTo>
                    <a:pt x="1313" y="390"/>
                  </a:lnTo>
                  <a:lnTo>
                    <a:pt x="1313" y="369"/>
                  </a:lnTo>
                  <a:lnTo>
                    <a:pt x="1313" y="369"/>
                  </a:lnTo>
                  <a:lnTo>
                    <a:pt x="1293" y="349"/>
                  </a:lnTo>
                  <a:lnTo>
                    <a:pt x="1293" y="349"/>
                  </a:lnTo>
                  <a:lnTo>
                    <a:pt x="1293" y="328"/>
                  </a:lnTo>
                  <a:lnTo>
                    <a:pt x="1293" y="328"/>
                  </a:lnTo>
                  <a:lnTo>
                    <a:pt x="1273" y="328"/>
                  </a:lnTo>
                  <a:lnTo>
                    <a:pt x="1273" y="308"/>
                  </a:lnTo>
                  <a:lnTo>
                    <a:pt x="1273" y="308"/>
                  </a:lnTo>
                  <a:lnTo>
                    <a:pt x="1252" y="308"/>
                  </a:lnTo>
                  <a:lnTo>
                    <a:pt x="1252" y="308"/>
                  </a:lnTo>
                  <a:lnTo>
                    <a:pt x="1252" y="287"/>
                  </a:lnTo>
                  <a:lnTo>
                    <a:pt x="1252" y="287"/>
                  </a:lnTo>
                  <a:lnTo>
                    <a:pt x="1252" y="287"/>
                  </a:lnTo>
                  <a:lnTo>
                    <a:pt x="1231" y="287"/>
                  </a:lnTo>
                  <a:lnTo>
                    <a:pt x="1231" y="267"/>
                  </a:lnTo>
                  <a:lnTo>
                    <a:pt x="1231" y="267"/>
                  </a:lnTo>
                  <a:lnTo>
                    <a:pt x="1231" y="287"/>
                  </a:lnTo>
                  <a:lnTo>
                    <a:pt x="1211" y="287"/>
                  </a:lnTo>
                  <a:lnTo>
                    <a:pt x="1211" y="287"/>
                  </a:lnTo>
                  <a:lnTo>
                    <a:pt x="1211" y="287"/>
                  </a:lnTo>
                  <a:lnTo>
                    <a:pt x="1211" y="287"/>
                  </a:lnTo>
                  <a:lnTo>
                    <a:pt x="1211" y="267"/>
                  </a:lnTo>
                  <a:lnTo>
                    <a:pt x="1211" y="267"/>
                  </a:lnTo>
                  <a:lnTo>
                    <a:pt x="1190" y="267"/>
                  </a:lnTo>
                  <a:lnTo>
                    <a:pt x="1190" y="246"/>
                  </a:lnTo>
                  <a:lnTo>
                    <a:pt x="1190" y="246"/>
                  </a:lnTo>
                  <a:lnTo>
                    <a:pt x="1211" y="246"/>
                  </a:lnTo>
                  <a:lnTo>
                    <a:pt x="1190" y="246"/>
                  </a:lnTo>
                  <a:lnTo>
                    <a:pt x="1190" y="246"/>
                  </a:lnTo>
                  <a:lnTo>
                    <a:pt x="1190" y="246"/>
                  </a:lnTo>
                  <a:lnTo>
                    <a:pt x="1211" y="246"/>
                  </a:lnTo>
                  <a:lnTo>
                    <a:pt x="1211" y="246"/>
                  </a:lnTo>
                  <a:lnTo>
                    <a:pt x="1211" y="226"/>
                  </a:lnTo>
                  <a:lnTo>
                    <a:pt x="1211" y="226"/>
                  </a:lnTo>
                  <a:lnTo>
                    <a:pt x="1211" y="226"/>
                  </a:lnTo>
                  <a:lnTo>
                    <a:pt x="1211" y="226"/>
                  </a:lnTo>
                  <a:lnTo>
                    <a:pt x="1231" y="226"/>
                  </a:lnTo>
                  <a:lnTo>
                    <a:pt x="1231" y="226"/>
                  </a:lnTo>
                  <a:lnTo>
                    <a:pt x="1231" y="226"/>
                  </a:lnTo>
                  <a:lnTo>
                    <a:pt x="1231" y="226"/>
                  </a:lnTo>
                  <a:lnTo>
                    <a:pt x="1252" y="205"/>
                  </a:lnTo>
                  <a:lnTo>
                    <a:pt x="1252" y="205"/>
                  </a:lnTo>
                  <a:lnTo>
                    <a:pt x="1252" y="205"/>
                  </a:lnTo>
                  <a:lnTo>
                    <a:pt x="1252" y="205"/>
                  </a:lnTo>
                  <a:lnTo>
                    <a:pt x="1252" y="205"/>
                  </a:lnTo>
                  <a:lnTo>
                    <a:pt x="1252" y="205"/>
                  </a:lnTo>
                  <a:lnTo>
                    <a:pt x="1252" y="205"/>
                  </a:lnTo>
                  <a:lnTo>
                    <a:pt x="1252" y="205"/>
                  </a:lnTo>
                  <a:lnTo>
                    <a:pt x="1252" y="185"/>
                  </a:lnTo>
                  <a:lnTo>
                    <a:pt x="1252" y="185"/>
                  </a:lnTo>
                  <a:lnTo>
                    <a:pt x="1252" y="185"/>
                  </a:lnTo>
                  <a:lnTo>
                    <a:pt x="1252" y="185"/>
                  </a:lnTo>
                  <a:lnTo>
                    <a:pt x="1231" y="144"/>
                  </a:lnTo>
                  <a:lnTo>
                    <a:pt x="1211" y="144"/>
                  </a:lnTo>
                  <a:lnTo>
                    <a:pt x="1211" y="144"/>
                  </a:lnTo>
                  <a:lnTo>
                    <a:pt x="1190" y="144"/>
                  </a:lnTo>
                  <a:lnTo>
                    <a:pt x="1190" y="144"/>
                  </a:lnTo>
                  <a:lnTo>
                    <a:pt x="1190" y="144"/>
                  </a:lnTo>
                  <a:lnTo>
                    <a:pt x="1190" y="164"/>
                  </a:lnTo>
                  <a:lnTo>
                    <a:pt x="1190" y="164"/>
                  </a:lnTo>
                  <a:lnTo>
                    <a:pt x="1190" y="164"/>
                  </a:lnTo>
                  <a:lnTo>
                    <a:pt x="1170" y="164"/>
                  </a:lnTo>
                  <a:lnTo>
                    <a:pt x="1170" y="164"/>
                  </a:lnTo>
                  <a:lnTo>
                    <a:pt x="1149" y="164"/>
                  </a:lnTo>
                  <a:lnTo>
                    <a:pt x="1149" y="185"/>
                  </a:lnTo>
                  <a:lnTo>
                    <a:pt x="1129" y="185"/>
                  </a:lnTo>
                  <a:lnTo>
                    <a:pt x="1129" y="185"/>
                  </a:lnTo>
                  <a:lnTo>
                    <a:pt x="1129" y="185"/>
                  </a:lnTo>
                  <a:lnTo>
                    <a:pt x="1129" y="164"/>
                  </a:lnTo>
                  <a:lnTo>
                    <a:pt x="1129" y="164"/>
                  </a:lnTo>
                  <a:lnTo>
                    <a:pt x="1129" y="164"/>
                  </a:lnTo>
                  <a:lnTo>
                    <a:pt x="1129" y="164"/>
                  </a:lnTo>
                  <a:lnTo>
                    <a:pt x="1129" y="164"/>
                  </a:lnTo>
                  <a:lnTo>
                    <a:pt x="1129" y="144"/>
                  </a:lnTo>
                  <a:lnTo>
                    <a:pt x="1129" y="144"/>
                  </a:lnTo>
                  <a:lnTo>
                    <a:pt x="1129" y="144"/>
                  </a:lnTo>
                  <a:lnTo>
                    <a:pt x="1108" y="144"/>
                  </a:lnTo>
                  <a:lnTo>
                    <a:pt x="1088" y="144"/>
                  </a:lnTo>
                  <a:lnTo>
                    <a:pt x="1088" y="144"/>
                  </a:lnTo>
                  <a:lnTo>
                    <a:pt x="1088" y="144"/>
                  </a:lnTo>
                  <a:lnTo>
                    <a:pt x="1067" y="123"/>
                  </a:lnTo>
                  <a:lnTo>
                    <a:pt x="1067" y="123"/>
                  </a:lnTo>
                  <a:lnTo>
                    <a:pt x="1067" y="123"/>
                  </a:lnTo>
                  <a:lnTo>
                    <a:pt x="1067" y="123"/>
                  </a:lnTo>
                  <a:lnTo>
                    <a:pt x="1047" y="123"/>
                  </a:lnTo>
                  <a:lnTo>
                    <a:pt x="1026" y="123"/>
                  </a:lnTo>
                  <a:lnTo>
                    <a:pt x="1026" y="123"/>
                  </a:lnTo>
                  <a:lnTo>
                    <a:pt x="1026" y="123"/>
                  </a:lnTo>
                  <a:lnTo>
                    <a:pt x="1026" y="123"/>
                  </a:lnTo>
                  <a:lnTo>
                    <a:pt x="965" y="103"/>
                  </a:lnTo>
                  <a:lnTo>
                    <a:pt x="965" y="103"/>
                  </a:lnTo>
                  <a:lnTo>
                    <a:pt x="944" y="103"/>
                  </a:lnTo>
                  <a:lnTo>
                    <a:pt x="944" y="103"/>
                  </a:lnTo>
                  <a:lnTo>
                    <a:pt x="944" y="103"/>
                  </a:lnTo>
                  <a:lnTo>
                    <a:pt x="944" y="103"/>
                  </a:lnTo>
                  <a:lnTo>
                    <a:pt x="944" y="103"/>
                  </a:lnTo>
                  <a:lnTo>
                    <a:pt x="944" y="103"/>
                  </a:lnTo>
                  <a:lnTo>
                    <a:pt x="944" y="103"/>
                  </a:lnTo>
                  <a:lnTo>
                    <a:pt x="944" y="103"/>
                  </a:lnTo>
                  <a:lnTo>
                    <a:pt x="944" y="103"/>
                  </a:lnTo>
                  <a:lnTo>
                    <a:pt x="944" y="82"/>
                  </a:lnTo>
                  <a:lnTo>
                    <a:pt x="924" y="82"/>
                  </a:lnTo>
                  <a:lnTo>
                    <a:pt x="924" y="82"/>
                  </a:lnTo>
                  <a:lnTo>
                    <a:pt x="924" y="82"/>
                  </a:lnTo>
                  <a:lnTo>
                    <a:pt x="924" y="62"/>
                  </a:lnTo>
                  <a:lnTo>
                    <a:pt x="924" y="62"/>
                  </a:lnTo>
                  <a:lnTo>
                    <a:pt x="903" y="62"/>
                  </a:lnTo>
                  <a:lnTo>
                    <a:pt x="903" y="41"/>
                  </a:lnTo>
                  <a:lnTo>
                    <a:pt x="903" y="41"/>
                  </a:lnTo>
                  <a:lnTo>
                    <a:pt x="924" y="41"/>
                  </a:lnTo>
                  <a:lnTo>
                    <a:pt x="924" y="41"/>
                  </a:lnTo>
                  <a:lnTo>
                    <a:pt x="903" y="20"/>
                  </a:lnTo>
                  <a:lnTo>
                    <a:pt x="903" y="20"/>
                  </a:lnTo>
                  <a:lnTo>
                    <a:pt x="883" y="20"/>
                  </a:lnTo>
                  <a:lnTo>
                    <a:pt x="883" y="20"/>
                  </a:lnTo>
                  <a:lnTo>
                    <a:pt x="883" y="0"/>
                  </a:lnTo>
                  <a:lnTo>
                    <a:pt x="883" y="0"/>
                  </a:lnTo>
                  <a:lnTo>
                    <a:pt x="883" y="0"/>
                  </a:lnTo>
                  <a:lnTo>
                    <a:pt x="862" y="20"/>
                  </a:lnTo>
                  <a:lnTo>
                    <a:pt x="862" y="20"/>
                  </a:lnTo>
                  <a:lnTo>
                    <a:pt x="862" y="20"/>
                  </a:lnTo>
                  <a:lnTo>
                    <a:pt x="862" y="20"/>
                  </a:lnTo>
                  <a:lnTo>
                    <a:pt x="862" y="20"/>
                  </a:lnTo>
                  <a:lnTo>
                    <a:pt x="862" y="20"/>
                  </a:lnTo>
                  <a:lnTo>
                    <a:pt x="862" y="20"/>
                  </a:lnTo>
                  <a:lnTo>
                    <a:pt x="842" y="0"/>
                  </a:lnTo>
                  <a:lnTo>
                    <a:pt x="842" y="0"/>
                  </a:lnTo>
                  <a:lnTo>
                    <a:pt x="842" y="0"/>
                  </a:lnTo>
                  <a:lnTo>
                    <a:pt x="842" y="20"/>
                  </a:lnTo>
                  <a:lnTo>
                    <a:pt x="821" y="20"/>
                  </a:lnTo>
                  <a:lnTo>
                    <a:pt x="821" y="20"/>
                  </a:lnTo>
                  <a:lnTo>
                    <a:pt x="821" y="20"/>
                  </a:lnTo>
                  <a:lnTo>
                    <a:pt x="821" y="20"/>
                  </a:lnTo>
                  <a:lnTo>
                    <a:pt x="821" y="20"/>
                  </a:lnTo>
                  <a:lnTo>
                    <a:pt x="821" y="20"/>
                  </a:lnTo>
                  <a:lnTo>
                    <a:pt x="821" y="20"/>
                  </a:lnTo>
                  <a:lnTo>
                    <a:pt x="842" y="20"/>
                  </a:lnTo>
                  <a:lnTo>
                    <a:pt x="842" y="41"/>
                  </a:lnTo>
                  <a:lnTo>
                    <a:pt x="842" y="41"/>
                  </a:lnTo>
                  <a:lnTo>
                    <a:pt x="842" y="41"/>
                  </a:lnTo>
                  <a:lnTo>
                    <a:pt x="842" y="62"/>
                  </a:lnTo>
                  <a:lnTo>
                    <a:pt x="842" y="62"/>
                  </a:lnTo>
                  <a:lnTo>
                    <a:pt x="842" y="62"/>
                  </a:lnTo>
                  <a:lnTo>
                    <a:pt x="842" y="62"/>
                  </a:lnTo>
                  <a:lnTo>
                    <a:pt x="842" y="62"/>
                  </a:lnTo>
                  <a:lnTo>
                    <a:pt x="842" y="82"/>
                  </a:lnTo>
                  <a:lnTo>
                    <a:pt x="842" y="82"/>
                  </a:lnTo>
                  <a:lnTo>
                    <a:pt x="801" y="82"/>
                  </a:lnTo>
                  <a:lnTo>
                    <a:pt x="801" y="82"/>
                  </a:lnTo>
                  <a:lnTo>
                    <a:pt x="780" y="82"/>
                  </a:lnTo>
                  <a:lnTo>
                    <a:pt x="780" y="103"/>
                  </a:lnTo>
                  <a:lnTo>
                    <a:pt x="780" y="103"/>
                  </a:lnTo>
                  <a:lnTo>
                    <a:pt x="780" y="103"/>
                  </a:lnTo>
                  <a:lnTo>
                    <a:pt x="780" y="103"/>
                  </a:lnTo>
                  <a:lnTo>
                    <a:pt x="760" y="103"/>
                  </a:lnTo>
                  <a:lnTo>
                    <a:pt x="760" y="103"/>
                  </a:lnTo>
                  <a:lnTo>
                    <a:pt x="739" y="103"/>
                  </a:lnTo>
                  <a:lnTo>
                    <a:pt x="739" y="103"/>
                  </a:lnTo>
                  <a:lnTo>
                    <a:pt x="739" y="82"/>
                  </a:lnTo>
                  <a:lnTo>
                    <a:pt x="719" y="82"/>
                  </a:lnTo>
                  <a:lnTo>
                    <a:pt x="719" y="82"/>
                  </a:lnTo>
                  <a:lnTo>
                    <a:pt x="739" y="62"/>
                  </a:lnTo>
                  <a:lnTo>
                    <a:pt x="739" y="62"/>
                  </a:lnTo>
                  <a:lnTo>
                    <a:pt x="739" y="62"/>
                  </a:lnTo>
                  <a:lnTo>
                    <a:pt x="719" y="62"/>
                  </a:lnTo>
                  <a:lnTo>
                    <a:pt x="719" y="62"/>
                  </a:lnTo>
                  <a:lnTo>
                    <a:pt x="719" y="62"/>
                  </a:lnTo>
                  <a:lnTo>
                    <a:pt x="719" y="62"/>
                  </a:lnTo>
                  <a:lnTo>
                    <a:pt x="719" y="41"/>
                  </a:lnTo>
                  <a:lnTo>
                    <a:pt x="719" y="41"/>
                  </a:lnTo>
                  <a:lnTo>
                    <a:pt x="719" y="41"/>
                  </a:lnTo>
                  <a:lnTo>
                    <a:pt x="719" y="41"/>
                  </a:lnTo>
                  <a:lnTo>
                    <a:pt x="719" y="20"/>
                  </a:lnTo>
                  <a:lnTo>
                    <a:pt x="719" y="20"/>
                  </a:lnTo>
                  <a:lnTo>
                    <a:pt x="698" y="20"/>
                  </a:lnTo>
                  <a:lnTo>
                    <a:pt x="698" y="20"/>
                  </a:lnTo>
                  <a:lnTo>
                    <a:pt x="698" y="20"/>
                  </a:lnTo>
                  <a:lnTo>
                    <a:pt x="698" y="20"/>
                  </a:lnTo>
                  <a:lnTo>
                    <a:pt x="698" y="20"/>
                  </a:lnTo>
                  <a:lnTo>
                    <a:pt x="698" y="0"/>
                  </a:lnTo>
                  <a:lnTo>
                    <a:pt x="678" y="0"/>
                  </a:lnTo>
                  <a:lnTo>
                    <a:pt x="678" y="20"/>
                  </a:lnTo>
                  <a:lnTo>
                    <a:pt x="678" y="20"/>
                  </a:lnTo>
                  <a:lnTo>
                    <a:pt x="678" y="20"/>
                  </a:lnTo>
                  <a:lnTo>
                    <a:pt x="657" y="20"/>
                  </a:lnTo>
                  <a:lnTo>
                    <a:pt x="657" y="20"/>
                  </a:lnTo>
                  <a:lnTo>
                    <a:pt x="657" y="20"/>
                  </a:lnTo>
                  <a:lnTo>
                    <a:pt x="657" y="20"/>
                  </a:lnTo>
                  <a:lnTo>
                    <a:pt x="657" y="20"/>
                  </a:lnTo>
                  <a:lnTo>
                    <a:pt x="657" y="0"/>
                  </a:lnTo>
                  <a:lnTo>
                    <a:pt x="636" y="0"/>
                  </a:lnTo>
                  <a:lnTo>
                    <a:pt x="636" y="0"/>
                  </a:lnTo>
                  <a:lnTo>
                    <a:pt x="616" y="20"/>
                  </a:lnTo>
                  <a:lnTo>
                    <a:pt x="616" y="20"/>
                  </a:lnTo>
                  <a:lnTo>
                    <a:pt x="616" y="41"/>
                  </a:lnTo>
                  <a:lnTo>
                    <a:pt x="616" y="41"/>
                  </a:lnTo>
                  <a:lnTo>
                    <a:pt x="636" y="41"/>
                  </a:lnTo>
                  <a:lnTo>
                    <a:pt x="636" y="41"/>
                  </a:lnTo>
                  <a:lnTo>
                    <a:pt x="636" y="41"/>
                  </a:lnTo>
                  <a:lnTo>
                    <a:pt x="636" y="41"/>
                  </a:lnTo>
                  <a:lnTo>
                    <a:pt x="636" y="41"/>
                  </a:lnTo>
                  <a:lnTo>
                    <a:pt x="636" y="62"/>
                  </a:lnTo>
                  <a:lnTo>
                    <a:pt x="657" y="62"/>
                  </a:lnTo>
                  <a:lnTo>
                    <a:pt x="657" y="62"/>
                  </a:lnTo>
                  <a:lnTo>
                    <a:pt x="657" y="62"/>
                  </a:lnTo>
                  <a:lnTo>
                    <a:pt x="657" y="82"/>
                  </a:lnTo>
                  <a:lnTo>
                    <a:pt x="636" y="82"/>
                  </a:lnTo>
                  <a:lnTo>
                    <a:pt x="616" y="82"/>
                  </a:lnTo>
                  <a:lnTo>
                    <a:pt x="616" y="82"/>
                  </a:lnTo>
                  <a:lnTo>
                    <a:pt x="616" y="82"/>
                  </a:lnTo>
                  <a:lnTo>
                    <a:pt x="616" y="103"/>
                  </a:lnTo>
                  <a:lnTo>
                    <a:pt x="554" y="123"/>
                  </a:lnTo>
                  <a:lnTo>
                    <a:pt x="554" y="123"/>
                  </a:lnTo>
                  <a:lnTo>
                    <a:pt x="554" y="123"/>
                  </a:lnTo>
                  <a:lnTo>
                    <a:pt x="534" y="123"/>
                  </a:lnTo>
                  <a:lnTo>
                    <a:pt x="534" y="123"/>
                  </a:lnTo>
                  <a:lnTo>
                    <a:pt x="534" y="123"/>
                  </a:lnTo>
                  <a:lnTo>
                    <a:pt x="534" y="123"/>
                  </a:lnTo>
                  <a:lnTo>
                    <a:pt x="534" y="123"/>
                  </a:lnTo>
                  <a:lnTo>
                    <a:pt x="534" y="123"/>
                  </a:lnTo>
                  <a:lnTo>
                    <a:pt x="534" y="123"/>
                  </a:lnTo>
                  <a:lnTo>
                    <a:pt x="513" y="123"/>
                  </a:lnTo>
                  <a:lnTo>
                    <a:pt x="513" y="144"/>
                  </a:lnTo>
                  <a:lnTo>
                    <a:pt x="513" y="144"/>
                  </a:lnTo>
                  <a:lnTo>
                    <a:pt x="513" y="144"/>
                  </a:lnTo>
                  <a:lnTo>
                    <a:pt x="513" y="144"/>
                  </a:lnTo>
                  <a:lnTo>
                    <a:pt x="513" y="144"/>
                  </a:lnTo>
                  <a:lnTo>
                    <a:pt x="513" y="144"/>
                  </a:lnTo>
                  <a:lnTo>
                    <a:pt x="513" y="144"/>
                  </a:lnTo>
                  <a:lnTo>
                    <a:pt x="513" y="164"/>
                  </a:lnTo>
                  <a:lnTo>
                    <a:pt x="493" y="164"/>
                  </a:lnTo>
                  <a:lnTo>
                    <a:pt x="493" y="164"/>
                  </a:lnTo>
                  <a:lnTo>
                    <a:pt x="493" y="164"/>
                  </a:lnTo>
                  <a:lnTo>
                    <a:pt x="472" y="164"/>
                  </a:lnTo>
                  <a:lnTo>
                    <a:pt x="472" y="164"/>
                  </a:lnTo>
                  <a:lnTo>
                    <a:pt x="432" y="164"/>
                  </a:lnTo>
                  <a:lnTo>
                    <a:pt x="432" y="164"/>
                  </a:lnTo>
                  <a:lnTo>
                    <a:pt x="411" y="164"/>
                  </a:lnTo>
                  <a:lnTo>
                    <a:pt x="411" y="185"/>
                  </a:lnTo>
                  <a:lnTo>
                    <a:pt x="411" y="185"/>
                  </a:lnTo>
                  <a:lnTo>
                    <a:pt x="411" y="185"/>
                  </a:lnTo>
                  <a:lnTo>
                    <a:pt x="411" y="205"/>
                  </a:lnTo>
                  <a:lnTo>
                    <a:pt x="411" y="205"/>
                  </a:lnTo>
                  <a:lnTo>
                    <a:pt x="411" y="205"/>
                  </a:lnTo>
                  <a:lnTo>
                    <a:pt x="411" y="205"/>
                  </a:lnTo>
                  <a:lnTo>
                    <a:pt x="411" y="205"/>
                  </a:lnTo>
                  <a:lnTo>
                    <a:pt x="411" y="205"/>
                  </a:lnTo>
                  <a:lnTo>
                    <a:pt x="390" y="226"/>
                  </a:lnTo>
                  <a:lnTo>
                    <a:pt x="390" y="226"/>
                  </a:lnTo>
                  <a:lnTo>
                    <a:pt x="390" y="226"/>
                  </a:lnTo>
                  <a:lnTo>
                    <a:pt x="390" y="205"/>
                  </a:lnTo>
                  <a:lnTo>
                    <a:pt x="390" y="205"/>
                  </a:lnTo>
                  <a:lnTo>
                    <a:pt x="370" y="205"/>
                  </a:lnTo>
                  <a:lnTo>
                    <a:pt x="370" y="205"/>
                  </a:lnTo>
                  <a:lnTo>
                    <a:pt x="370" y="205"/>
                  </a:lnTo>
                  <a:lnTo>
                    <a:pt x="370" y="205"/>
                  </a:lnTo>
                  <a:lnTo>
                    <a:pt x="370" y="205"/>
                  </a:lnTo>
                  <a:lnTo>
                    <a:pt x="370" y="226"/>
                  </a:lnTo>
                  <a:lnTo>
                    <a:pt x="370" y="226"/>
                  </a:lnTo>
                  <a:lnTo>
                    <a:pt x="350" y="226"/>
                  </a:lnTo>
                  <a:lnTo>
                    <a:pt x="350" y="226"/>
                  </a:lnTo>
                  <a:lnTo>
                    <a:pt x="350" y="226"/>
                  </a:lnTo>
                  <a:lnTo>
                    <a:pt x="350" y="226"/>
                  </a:lnTo>
                  <a:lnTo>
                    <a:pt x="329" y="226"/>
                  </a:lnTo>
                  <a:lnTo>
                    <a:pt x="329" y="246"/>
                  </a:lnTo>
                  <a:lnTo>
                    <a:pt x="329" y="267"/>
                  </a:lnTo>
                  <a:lnTo>
                    <a:pt x="308" y="267"/>
                  </a:lnTo>
                  <a:lnTo>
                    <a:pt x="308" y="267"/>
                  </a:lnTo>
                  <a:lnTo>
                    <a:pt x="288" y="267"/>
                  </a:lnTo>
                  <a:lnTo>
                    <a:pt x="288" y="267"/>
                  </a:lnTo>
                  <a:lnTo>
                    <a:pt x="288" y="267"/>
                  </a:lnTo>
                  <a:lnTo>
                    <a:pt x="288" y="267"/>
                  </a:lnTo>
                  <a:lnTo>
                    <a:pt x="288" y="267"/>
                  </a:lnTo>
                  <a:lnTo>
                    <a:pt x="288" y="267"/>
                  </a:lnTo>
                  <a:lnTo>
                    <a:pt x="288" y="267"/>
                  </a:lnTo>
                  <a:lnTo>
                    <a:pt x="288" y="267"/>
                  </a:lnTo>
                  <a:lnTo>
                    <a:pt x="288" y="267"/>
                  </a:lnTo>
                  <a:lnTo>
                    <a:pt x="268" y="267"/>
                  </a:lnTo>
                  <a:lnTo>
                    <a:pt x="268" y="267"/>
                  </a:lnTo>
                  <a:lnTo>
                    <a:pt x="268" y="287"/>
                  </a:lnTo>
                  <a:lnTo>
                    <a:pt x="268" y="287"/>
                  </a:lnTo>
                  <a:lnTo>
                    <a:pt x="268" y="308"/>
                  </a:lnTo>
                  <a:lnTo>
                    <a:pt x="268" y="308"/>
                  </a:lnTo>
                  <a:lnTo>
                    <a:pt x="268" y="308"/>
                  </a:lnTo>
                  <a:lnTo>
                    <a:pt x="247" y="308"/>
                  </a:lnTo>
                  <a:lnTo>
                    <a:pt x="226" y="287"/>
                  </a:lnTo>
                  <a:lnTo>
                    <a:pt x="226" y="287"/>
                  </a:lnTo>
                  <a:lnTo>
                    <a:pt x="226" y="287"/>
                  </a:lnTo>
                  <a:lnTo>
                    <a:pt x="206" y="287"/>
                  </a:lnTo>
                  <a:lnTo>
                    <a:pt x="206" y="287"/>
                  </a:lnTo>
                  <a:lnTo>
                    <a:pt x="206" y="287"/>
                  </a:lnTo>
                  <a:lnTo>
                    <a:pt x="206" y="287"/>
                  </a:lnTo>
                  <a:lnTo>
                    <a:pt x="206" y="308"/>
                  </a:lnTo>
                  <a:lnTo>
                    <a:pt x="185" y="308"/>
                  </a:lnTo>
                  <a:lnTo>
                    <a:pt x="185" y="308"/>
                  </a:lnTo>
                  <a:lnTo>
                    <a:pt x="185" y="308"/>
                  </a:lnTo>
                  <a:lnTo>
                    <a:pt x="185" y="308"/>
                  </a:lnTo>
                  <a:lnTo>
                    <a:pt x="164" y="308"/>
                  </a:lnTo>
                  <a:lnTo>
                    <a:pt x="144" y="308"/>
                  </a:lnTo>
                  <a:lnTo>
                    <a:pt x="124" y="328"/>
                  </a:lnTo>
                  <a:lnTo>
                    <a:pt x="124" y="328"/>
                  </a:lnTo>
                  <a:lnTo>
                    <a:pt x="124" y="328"/>
                  </a:lnTo>
                  <a:lnTo>
                    <a:pt x="124" y="328"/>
                  </a:lnTo>
                  <a:lnTo>
                    <a:pt x="124" y="328"/>
                  </a:lnTo>
                  <a:lnTo>
                    <a:pt x="124" y="328"/>
                  </a:lnTo>
                  <a:lnTo>
                    <a:pt x="124" y="328"/>
                  </a:lnTo>
                  <a:lnTo>
                    <a:pt x="124" y="328"/>
                  </a:lnTo>
                  <a:lnTo>
                    <a:pt x="124" y="349"/>
                  </a:lnTo>
                  <a:lnTo>
                    <a:pt x="124" y="349"/>
                  </a:lnTo>
                  <a:lnTo>
                    <a:pt x="124" y="349"/>
                  </a:lnTo>
                  <a:lnTo>
                    <a:pt x="124" y="349"/>
                  </a:lnTo>
                  <a:lnTo>
                    <a:pt x="124" y="349"/>
                  </a:lnTo>
                  <a:lnTo>
                    <a:pt x="103" y="349"/>
                  </a:lnTo>
                  <a:lnTo>
                    <a:pt x="103" y="349"/>
                  </a:lnTo>
                  <a:lnTo>
                    <a:pt x="103" y="349"/>
                  </a:lnTo>
                  <a:lnTo>
                    <a:pt x="82" y="369"/>
                  </a:lnTo>
                  <a:lnTo>
                    <a:pt x="82" y="369"/>
                  </a:lnTo>
                  <a:lnTo>
                    <a:pt x="82" y="369"/>
                  </a:lnTo>
                  <a:lnTo>
                    <a:pt x="82" y="390"/>
                  </a:lnTo>
                  <a:lnTo>
                    <a:pt x="82" y="390"/>
                  </a:lnTo>
                  <a:lnTo>
                    <a:pt x="82" y="390"/>
                  </a:lnTo>
                  <a:lnTo>
                    <a:pt x="82" y="390"/>
                  </a:lnTo>
                  <a:lnTo>
                    <a:pt x="82" y="410"/>
                  </a:lnTo>
                  <a:lnTo>
                    <a:pt x="82" y="410"/>
                  </a:lnTo>
                  <a:lnTo>
                    <a:pt x="82" y="410"/>
                  </a:lnTo>
                  <a:lnTo>
                    <a:pt x="82" y="431"/>
                  </a:lnTo>
                  <a:lnTo>
                    <a:pt x="82" y="431"/>
                  </a:lnTo>
                  <a:lnTo>
                    <a:pt x="62" y="431"/>
                  </a:lnTo>
                  <a:lnTo>
                    <a:pt x="62" y="410"/>
                  </a:lnTo>
                  <a:lnTo>
                    <a:pt x="62" y="410"/>
                  </a:lnTo>
                  <a:lnTo>
                    <a:pt x="62" y="410"/>
                  </a:lnTo>
                  <a:lnTo>
                    <a:pt x="62" y="410"/>
                  </a:lnTo>
                  <a:lnTo>
                    <a:pt x="62" y="390"/>
                  </a:lnTo>
                  <a:lnTo>
                    <a:pt x="62" y="390"/>
                  </a:lnTo>
                  <a:lnTo>
                    <a:pt x="62" y="390"/>
                  </a:lnTo>
                  <a:lnTo>
                    <a:pt x="62" y="390"/>
                  </a:lnTo>
                  <a:lnTo>
                    <a:pt x="62" y="390"/>
                  </a:lnTo>
                  <a:lnTo>
                    <a:pt x="62" y="390"/>
                  </a:lnTo>
                  <a:lnTo>
                    <a:pt x="62" y="390"/>
                  </a:lnTo>
                  <a:lnTo>
                    <a:pt x="62" y="390"/>
                  </a:lnTo>
                  <a:lnTo>
                    <a:pt x="62" y="390"/>
                  </a:lnTo>
                  <a:lnTo>
                    <a:pt x="62" y="390"/>
                  </a:lnTo>
                  <a:lnTo>
                    <a:pt x="62" y="390"/>
                  </a:lnTo>
                  <a:lnTo>
                    <a:pt x="62" y="390"/>
                  </a:lnTo>
                  <a:lnTo>
                    <a:pt x="62" y="390"/>
                  </a:lnTo>
                  <a:lnTo>
                    <a:pt x="62" y="390"/>
                  </a:lnTo>
                  <a:lnTo>
                    <a:pt x="62" y="390"/>
                  </a:lnTo>
                  <a:lnTo>
                    <a:pt x="42" y="390"/>
                  </a:lnTo>
                  <a:lnTo>
                    <a:pt x="42" y="369"/>
                  </a:lnTo>
                  <a:lnTo>
                    <a:pt x="42" y="369"/>
                  </a:lnTo>
                  <a:lnTo>
                    <a:pt x="42" y="369"/>
                  </a:lnTo>
                  <a:lnTo>
                    <a:pt x="42" y="369"/>
                  </a:lnTo>
                  <a:lnTo>
                    <a:pt x="42" y="369"/>
                  </a:lnTo>
                  <a:lnTo>
                    <a:pt x="21" y="349"/>
                  </a:lnTo>
                  <a:lnTo>
                    <a:pt x="21" y="349"/>
                  </a:lnTo>
                  <a:lnTo>
                    <a:pt x="0" y="349"/>
                  </a:lnTo>
                  <a:lnTo>
                    <a:pt x="21" y="369"/>
                  </a:lnTo>
                  <a:lnTo>
                    <a:pt x="21" y="369"/>
                  </a:lnTo>
                  <a:lnTo>
                    <a:pt x="21" y="369"/>
                  </a:lnTo>
                  <a:lnTo>
                    <a:pt x="21" y="369"/>
                  </a:lnTo>
                  <a:lnTo>
                    <a:pt x="21" y="390"/>
                  </a:lnTo>
                  <a:lnTo>
                    <a:pt x="21" y="390"/>
                  </a:lnTo>
                  <a:lnTo>
                    <a:pt x="0" y="390"/>
                  </a:lnTo>
                  <a:lnTo>
                    <a:pt x="21" y="390"/>
                  </a:lnTo>
                  <a:lnTo>
                    <a:pt x="21" y="410"/>
                  </a:lnTo>
                  <a:lnTo>
                    <a:pt x="42" y="410"/>
                  </a:lnTo>
                  <a:lnTo>
                    <a:pt x="42" y="410"/>
                  </a:lnTo>
                  <a:lnTo>
                    <a:pt x="42" y="431"/>
                  </a:lnTo>
                  <a:lnTo>
                    <a:pt x="42" y="431"/>
                  </a:lnTo>
                  <a:lnTo>
                    <a:pt x="42" y="431"/>
                  </a:lnTo>
                  <a:lnTo>
                    <a:pt x="42" y="451"/>
                  </a:lnTo>
                  <a:lnTo>
                    <a:pt x="42" y="451"/>
                  </a:lnTo>
                  <a:lnTo>
                    <a:pt x="42" y="451"/>
                  </a:lnTo>
                  <a:lnTo>
                    <a:pt x="42" y="451"/>
                  </a:lnTo>
                  <a:lnTo>
                    <a:pt x="62" y="451"/>
                  </a:lnTo>
                  <a:lnTo>
                    <a:pt x="62" y="472"/>
                  </a:lnTo>
                  <a:lnTo>
                    <a:pt x="62" y="472"/>
                  </a:lnTo>
                  <a:lnTo>
                    <a:pt x="62" y="472"/>
                  </a:lnTo>
                  <a:lnTo>
                    <a:pt x="62" y="472"/>
                  </a:lnTo>
                  <a:lnTo>
                    <a:pt x="103" y="492"/>
                  </a:lnTo>
                  <a:lnTo>
                    <a:pt x="103" y="492"/>
                  </a:lnTo>
                  <a:lnTo>
                    <a:pt x="103" y="513"/>
                  </a:lnTo>
                  <a:lnTo>
                    <a:pt x="124" y="513"/>
                  </a:lnTo>
                  <a:lnTo>
                    <a:pt x="124" y="513"/>
                  </a:lnTo>
                  <a:lnTo>
                    <a:pt x="124" y="513"/>
                  </a:lnTo>
                  <a:lnTo>
                    <a:pt x="124" y="513"/>
                  </a:lnTo>
                  <a:lnTo>
                    <a:pt x="124" y="533"/>
                  </a:lnTo>
                  <a:lnTo>
                    <a:pt x="144" y="533"/>
                  </a:lnTo>
                  <a:lnTo>
                    <a:pt x="144" y="533"/>
                  </a:lnTo>
                  <a:lnTo>
                    <a:pt x="144" y="533"/>
                  </a:lnTo>
                  <a:lnTo>
                    <a:pt x="144" y="554"/>
                  </a:lnTo>
                  <a:lnTo>
                    <a:pt x="144" y="554"/>
                  </a:lnTo>
                  <a:lnTo>
                    <a:pt x="124" y="574"/>
                  </a:lnTo>
                  <a:lnTo>
                    <a:pt x="124" y="574"/>
                  </a:lnTo>
                  <a:lnTo>
                    <a:pt x="124" y="574"/>
                  </a:lnTo>
                  <a:lnTo>
                    <a:pt x="124" y="574"/>
                  </a:lnTo>
                  <a:lnTo>
                    <a:pt x="124" y="595"/>
                  </a:lnTo>
                  <a:lnTo>
                    <a:pt x="124" y="595"/>
                  </a:lnTo>
                  <a:lnTo>
                    <a:pt x="124" y="595"/>
                  </a:lnTo>
                  <a:lnTo>
                    <a:pt x="103" y="615"/>
                  </a:lnTo>
                  <a:lnTo>
                    <a:pt x="103" y="615"/>
                  </a:lnTo>
                  <a:lnTo>
                    <a:pt x="103" y="615"/>
                  </a:lnTo>
                  <a:lnTo>
                    <a:pt x="103" y="615"/>
                  </a:lnTo>
                  <a:lnTo>
                    <a:pt x="124" y="636"/>
                  </a:lnTo>
                  <a:lnTo>
                    <a:pt x="124" y="636"/>
                  </a:lnTo>
                  <a:lnTo>
                    <a:pt x="124" y="636"/>
                  </a:lnTo>
                  <a:lnTo>
                    <a:pt x="124" y="636"/>
                  </a:lnTo>
                  <a:lnTo>
                    <a:pt x="144" y="636"/>
                  </a:lnTo>
                  <a:lnTo>
                    <a:pt x="144" y="656"/>
                  </a:lnTo>
                  <a:lnTo>
                    <a:pt x="144" y="656"/>
                  </a:lnTo>
                  <a:lnTo>
                    <a:pt x="144" y="656"/>
                  </a:lnTo>
                  <a:lnTo>
                    <a:pt x="144" y="656"/>
                  </a:lnTo>
                  <a:lnTo>
                    <a:pt x="144" y="656"/>
                  </a:lnTo>
                  <a:lnTo>
                    <a:pt x="144" y="656"/>
                  </a:lnTo>
                  <a:lnTo>
                    <a:pt x="144" y="656"/>
                  </a:lnTo>
                  <a:lnTo>
                    <a:pt x="144" y="677"/>
                  </a:lnTo>
                  <a:lnTo>
                    <a:pt x="144" y="677"/>
                  </a:lnTo>
                  <a:lnTo>
                    <a:pt x="144" y="677"/>
                  </a:lnTo>
                  <a:lnTo>
                    <a:pt x="144" y="677"/>
                  </a:lnTo>
                  <a:lnTo>
                    <a:pt x="164" y="697"/>
                  </a:lnTo>
                  <a:lnTo>
                    <a:pt x="164" y="697"/>
                  </a:lnTo>
                  <a:lnTo>
                    <a:pt x="164" y="697"/>
                  </a:lnTo>
                  <a:lnTo>
                    <a:pt x="164" y="697"/>
                  </a:lnTo>
                  <a:lnTo>
                    <a:pt x="164" y="718"/>
                  </a:lnTo>
                  <a:lnTo>
                    <a:pt x="164" y="718"/>
                  </a:lnTo>
                  <a:lnTo>
                    <a:pt x="164" y="718"/>
                  </a:lnTo>
                  <a:lnTo>
                    <a:pt x="164" y="718"/>
                  </a:lnTo>
                  <a:lnTo>
                    <a:pt x="185" y="718"/>
                  </a:lnTo>
                  <a:lnTo>
                    <a:pt x="185" y="718"/>
                  </a:lnTo>
                  <a:lnTo>
                    <a:pt x="185" y="739"/>
                  </a:lnTo>
                  <a:lnTo>
                    <a:pt x="185" y="739"/>
                  </a:lnTo>
                  <a:lnTo>
                    <a:pt x="185" y="759"/>
                  </a:lnTo>
                  <a:lnTo>
                    <a:pt x="185" y="759"/>
                  </a:lnTo>
                  <a:lnTo>
                    <a:pt x="206" y="759"/>
                  </a:lnTo>
                  <a:lnTo>
                    <a:pt x="206" y="759"/>
                  </a:lnTo>
                  <a:lnTo>
                    <a:pt x="226" y="779"/>
                  </a:lnTo>
                  <a:lnTo>
                    <a:pt x="226" y="800"/>
                  </a:lnTo>
                  <a:lnTo>
                    <a:pt x="226" y="800"/>
                  </a:lnTo>
                  <a:lnTo>
                    <a:pt x="247" y="800"/>
                  </a:lnTo>
                  <a:lnTo>
                    <a:pt x="247" y="800"/>
                  </a:lnTo>
                  <a:lnTo>
                    <a:pt x="247" y="800"/>
                  </a:lnTo>
                  <a:lnTo>
                    <a:pt x="247" y="779"/>
                  </a:lnTo>
                  <a:lnTo>
                    <a:pt x="268" y="800"/>
                  </a:lnTo>
                  <a:lnTo>
                    <a:pt x="268" y="800"/>
                  </a:lnTo>
                  <a:lnTo>
                    <a:pt x="268" y="800"/>
                  </a:lnTo>
                  <a:lnTo>
                    <a:pt x="288" y="800"/>
                  </a:lnTo>
                  <a:lnTo>
                    <a:pt x="288" y="800"/>
                  </a:lnTo>
                  <a:lnTo>
                    <a:pt x="288" y="821"/>
                  </a:lnTo>
                  <a:lnTo>
                    <a:pt x="288" y="821"/>
                  </a:lnTo>
                  <a:lnTo>
                    <a:pt x="288" y="821"/>
                  </a:lnTo>
                  <a:lnTo>
                    <a:pt x="308" y="841"/>
                  </a:lnTo>
                  <a:lnTo>
                    <a:pt x="308" y="841"/>
                  </a:lnTo>
                  <a:lnTo>
                    <a:pt x="308" y="841"/>
                  </a:lnTo>
                  <a:lnTo>
                    <a:pt x="308" y="841"/>
                  </a:lnTo>
                  <a:lnTo>
                    <a:pt x="329" y="861"/>
                  </a:lnTo>
                  <a:lnTo>
                    <a:pt x="350" y="882"/>
                  </a:lnTo>
                  <a:lnTo>
                    <a:pt x="350" y="882"/>
                  </a:lnTo>
                  <a:lnTo>
                    <a:pt x="350" y="882"/>
                  </a:lnTo>
                  <a:lnTo>
                    <a:pt x="370" y="882"/>
                  </a:lnTo>
                  <a:lnTo>
                    <a:pt x="370" y="903"/>
                  </a:lnTo>
                  <a:lnTo>
                    <a:pt x="390" y="903"/>
                  </a:lnTo>
                  <a:lnTo>
                    <a:pt x="390" y="903"/>
                  </a:lnTo>
                  <a:lnTo>
                    <a:pt x="411" y="923"/>
                  </a:lnTo>
                  <a:lnTo>
                    <a:pt x="411" y="923"/>
                  </a:lnTo>
                  <a:lnTo>
                    <a:pt x="411" y="943"/>
                  </a:lnTo>
                  <a:lnTo>
                    <a:pt x="411" y="943"/>
                  </a:lnTo>
                  <a:lnTo>
                    <a:pt x="411" y="964"/>
                  </a:lnTo>
                  <a:lnTo>
                    <a:pt x="432" y="964"/>
                  </a:lnTo>
                  <a:lnTo>
                    <a:pt x="432" y="964"/>
                  </a:lnTo>
                  <a:lnTo>
                    <a:pt x="432" y="964"/>
                  </a:lnTo>
                  <a:lnTo>
                    <a:pt x="452" y="943"/>
                  </a:lnTo>
                  <a:lnTo>
                    <a:pt x="452" y="943"/>
                  </a:lnTo>
                  <a:lnTo>
                    <a:pt x="452" y="943"/>
                  </a:lnTo>
                  <a:lnTo>
                    <a:pt x="452" y="943"/>
                  </a:lnTo>
                  <a:lnTo>
                    <a:pt x="452" y="943"/>
                  </a:lnTo>
                  <a:lnTo>
                    <a:pt x="472" y="964"/>
                  </a:lnTo>
                  <a:lnTo>
                    <a:pt x="472" y="964"/>
                  </a:lnTo>
                  <a:lnTo>
                    <a:pt x="472" y="964"/>
                  </a:lnTo>
                  <a:lnTo>
                    <a:pt x="472" y="964"/>
                  </a:lnTo>
                  <a:lnTo>
                    <a:pt x="472" y="985"/>
                  </a:lnTo>
                  <a:lnTo>
                    <a:pt x="493" y="985"/>
                  </a:lnTo>
                  <a:lnTo>
                    <a:pt x="493" y="985"/>
                  </a:lnTo>
                  <a:lnTo>
                    <a:pt x="493" y="985"/>
                  </a:lnTo>
                  <a:lnTo>
                    <a:pt x="513" y="985"/>
                  </a:lnTo>
                  <a:lnTo>
                    <a:pt x="513" y="985"/>
                  </a:lnTo>
                  <a:lnTo>
                    <a:pt x="513" y="1005"/>
                  </a:lnTo>
                  <a:lnTo>
                    <a:pt x="534" y="1025"/>
                  </a:lnTo>
                  <a:lnTo>
                    <a:pt x="534" y="1046"/>
                  </a:lnTo>
                  <a:lnTo>
                    <a:pt x="554" y="1046"/>
                  </a:lnTo>
                  <a:lnTo>
                    <a:pt x="554" y="1046"/>
                  </a:lnTo>
                  <a:lnTo>
                    <a:pt x="554" y="1046"/>
                  </a:lnTo>
                  <a:lnTo>
                    <a:pt x="575" y="1046"/>
                  </a:lnTo>
                  <a:lnTo>
                    <a:pt x="596" y="1067"/>
                  </a:lnTo>
                  <a:lnTo>
                    <a:pt x="596" y="1067"/>
                  </a:lnTo>
                  <a:lnTo>
                    <a:pt x="596" y="1067"/>
                  </a:lnTo>
                  <a:lnTo>
                    <a:pt x="596" y="1067"/>
                  </a:lnTo>
                  <a:lnTo>
                    <a:pt x="596" y="1067"/>
                  </a:lnTo>
                  <a:lnTo>
                    <a:pt x="596" y="1087"/>
                  </a:lnTo>
                  <a:lnTo>
                    <a:pt x="596" y="1087"/>
                  </a:lnTo>
                  <a:lnTo>
                    <a:pt x="596" y="1087"/>
                  </a:lnTo>
                  <a:lnTo>
                    <a:pt x="596" y="1087"/>
                  </a:lnTo>
                  <a:lnTo>
                    <a:pt x="596" y="1087"/>
                  </a:lnTo>
                  <a:lnTo>
                    <a:pt x="596" y="1087"/>
                  </a:lnTo>
                  <a:lnTo>
                    <a:pt x="596" y="1087"/>
                  </a:lnTo>
                  <a:lnTo>
                    <a:pt x="596" y="1087"/>
                  </a:lnTo>
                  <a:lnTo>
                    <a:pt x="596" y="1087"/>
                  </a:lnTo>
                  <a:lnTo>
                    <a:pt x="596" y="1087"/>
                  </a:lnTo>
                  <a:lnTo>
                    <a:pt x="596" y="1107"/>
                  </a:lnTo>
                  <a:lnTo>
                    <a:pt x="596" y="1107"/>
                  </a:lnTo>
                  <a:lnTo>
                    <a:pt x="596" y="1107"/>
                  </a:lnTo>
                  <a:lnTo>
                    <a:pt x="616" y="1107"/>
                  </a:lnTo>
                  <a:lnTo>
                    <a:pt x="616" y="1107"/>
                  </a:lnTo>
                  <a:lnTo>
                    <a:pt x="657" y="1107"/>
                  </a:lnTo>
                  <a:lnTo>
                    <a:pt x="698" y="1128"/>
                  </a:lnTo>
                  <a:lnTo>
                    <a:pt x="698" y="1128"/>
                  </a:lnTo>
                  <a:lnTo>
                    <a:pt x="698" y="1128"/>
                  </a:lnTo>
                  <a:lnTo>
                    <a:pt x="698" y="1107"/>
                  </a:lnTo>
                  <a:lnTo>
                    <a:pt x="719" y="1107"/>
                  </a:lnTo>
                  <a:lnTo>
                    <a:pt x="719" y="1107"/>
                  </a:lnTo>
                  <a:lnTo>
                    <a:pt x="719" y="1087"/>
                  </a:lnTo>
                  <a:lnTo>
                    <a:pt x="739" y="1087"/>
                  </a:lnTo>
                  <a:lnTo>
                    <a:pt x="739" y="1087"/>
                  </a:lnTo>
                  <a:lnTo>
                    <a:pt x="760" y="1107"/>
                  </a:lnTo>
                  <a:lnTo>
                    <a:pt x="760" y="1107"/>
                  </a:lnTo>
                  <a:lnTo>
                    <a:pt x="760" y="1087"/>
                  </a:lnTo>
                  <a:lnTo>
                    <a:pt x="760" y="1087"/>
                  </a:lnTo>
                  <a:lnTo>
                    <a:pt x="780" y="1087"/>
                  </a:lnTo>
                  <a:lnTo>
                    <a:pt x="780" y="1087"/>
                  </a:lnTo>
                  <a:lnTo>
                    <a:pt x="780" y="1087"/>
                  </a:lnTo>
                  <a:lnTo>
                    <a:pt x="780" y="1107"/>
                  </a:lnTo>
                  <a:lnTo>
                    <a:pt x="780" y="1107"/>
                  </a:lnTo>
                  <a:lnTo>
                    <a:pt x="780" y="1107"/>
                  </a:lnTo>
                  <a:lnTo>
                    <a:pt x="780" y="1107"/>
                  </a:lnTo>
                  <a:lnTo>
                    <a:pt x="780" y="1107"/>
                  </a:lnTo>
                  <a:lnTo>
                    <a:pt x="780" y="1107"/>
                  </a:lnTo>
                  <a:lnTo>
                    <a:pt x="780" y="1107"/>
                  </a:lnTo>
                  <a:lnTo>
                    <a:pt x="801" y="1107"/>
                  </a:lnTo>
                  <a:lnTo>
                    <a:pt x="801" y="1107"/>
                  </a:lnTo>
                  <a:lnTo>
                    <a:pt x="801" y="1107"/>
                  </a:lnTo>
                  <a:lnTo>
                    <a:pt x="801" y="1107"/>
                  </a:lnTo>
                  <a:lnTo>
                    <a:pt x="801" y="1087"/>
                  </a:lnTo>
                  <a:lnTo>
                    <a:pt x="801" y="1087"/>
                  </a:lnTo>
                  <a:lnTo>
                    <a:pt x="801" y="1067"/>
                  </a:lnTo>
                  <a:lnTo>
                    <a:pt x="801" y="1067"/>
                  </a:lnTo>
                  <a:lnTo>
                    <a:pt x="821" y="1046"/>
                  </a:lnTo>
                  <a:lnTo>
                    <a:pt x="821" y="1025"/>
                  </a:lnTo>
                  <a:lnTo>
                    <a:pt x="821" y="1025"/>
                  </a:lnTo>
                  <a:lnTo>
                    <a:pt x="821" y="1025"/>
                  </a:lnTo>
                  <a:lnTo>
                    <a:pt x="821" y="1025"/>
                  </a:lnTo>
                  <a:lnTo>
                    <a:pt x="842" y="1025"/>
                  </a:lnTo>
                  <a:lnTo>
                    <a:pt x="842" y="1025"/>
                  </a:lnTo>
                  <a:lnTo>
                    <a:pt x="862" y="1025"/>
                  </a:lnTo>
                  <a:lnTo>
                    <a:pt x="862" y="1025"/>
                  </a:lnTo>
                  <a:lnTo>
                    <a:pt x="883" y="1005"/>
                  </a:lnTo>
                  <a:lnTo>
                    <a:pt x="883" y="1005"/>
                  </a:lnTo>
                  <a:lnTo>
                    <a:pt x="862" y="1005"/>
                  </a:lnTo>
                  <a:lnTo>
                    <a:pt x="862" y="1005"/>
                  </a:lnTo>
                  <a:lnTo>
                    <a:pt x="862" y="1005"/>
                  </a:lnTo>
                  <a:lnTo>
                    <a:pt x="862" y="1005"/>
                  </a:lnTo>
                  <a:lnTo>
                    <a:pt x="862" y="1005"/>
                  </a:lnTo>
                  <a:lnTo>
                    <a:pt x="883" y="964"/>
                  </a:lnTo>
                  <a:lnTo>
                    <a:pt x="883" y="964"/>
                  </a:lnTo>
                  <a:lnTo>
                    <a:pt x="883" y="943"/>
                  </a:lnTo>
                  <a:lnTo>
                    <a:pt x="883" y="923"/>
                  </a:lnTo>
                  <a:lnTo>
                    <a:pt x="883" y="923"/>
                  </a:lnTo>
                  <a:lnTo>
                    <a:pt x="883" y="923"/>
                  </a:lnTo>
                  <a:lnTo>
                    <a:pt x="883" y="923"/>
                  </a:lnTo>
                  <a:lnTo>
                    <a:pt x="883" y="923"/>
                  </a:lnTo>
                  <a:lnTo>
                    <a:pt x="883" y="903"/>
                  </a:lnTo>
                  <a:lnTo>
                    <a:pt x="883" y="903"/>
                  </a:lnTo>
                  <a:lnTo>
                    <a:pt x="903" y="923"/>
                  </a:lnTo>
                  <a:lnTo>
                    <a:pt x="924" y="923"/>
                  </a:lnTo>
                  <a:lnTo>
                    <a:pt x="924" y="923"/>
                  </a:lnTo>
                  <a:lnTo>
                    <a:pt x="924" y="923"/>
                  </a:lnTo>
                  <a:lnTo>
                    <a:pt x="924" y="943"/>
                  </a:lnTo>
                  <a:lnTo>
                    <a:pt x="924" y="943"/>
                  </a:lnTo>
                  <a:lnTo>
                    <a:pt x="924" y="943"/>
                  </a:lnTo>
                  <a:lnTo>
                    <a:pt x="965" y="943"/>
                  </a:lnTo>
                  <a:lnTo>
                    <a:pt x="965" y="923"/>
                  </a:lnTo>
                  <a:lnTo>
                    <a:pt x="965" y="923"/>
                  </a:lnTo>
                  <a:lnTo>
                    <a:pt x="965" y="923"/>
                  </a:lnTo>
                  <a:lnTo>
                    <a:pt x="965" y="923"/>
                  </a:lnTo>
                  <a:lnTo>
                    <a:pt x="965" y="923"/>
                  </a:lnTo>
                  <a:lnTo>
                    <a:pt x="965" y="923"/>
                  </a:lnTo>
                  <a:lnTo>
                    <a:pt x="965" y="923"/>
                  </a:lnTo>
                  <a:lnTo>
                    <a:pt x="965" y="923"/>
                  </a:lnTo>
                  <a:lnTo>
                    <a:pt x="965" y="923"/>
                  </a:lnTo>
                  <a:lnTo>
                    <a:pt x="985" y="923"/>
                  </a:lnTo>
                  <a:lnTo>
                    <a:pt x="985" y="923"/>
                  </a:lnTo>
                  <a:lnTo>
                    <a:pt x="1006" y="923"/>
                  </a:lnTo>
                  <a:lnTo>
                    <a:pt x="1026" y="943"/>
                  </a:lnTo>
                  <a:lnTo>
                    <a:pt x="1026" y="943"/>
                  </a:lnTo>
                  <a:lnTo>
                    <a:pt x="1047" y="943"/>
                  </a:lnTo>
                  <a:lnTo>
                    <a:pt x="1047" y="943"/>
                  </a:lnTo>
                  <a:lnTo>
                    <a:pt x="1067" y="964"/>
                  </a:lnTo>
                  <a:lnTo>
                    <a:pt x="1088" y="964"/>
                  </a:lnTo>
                  <a:lnTo>
                    <a:pt x="1088" y="964"/>
                  </a:lnTo>
                  <a:lnTo>
                    <a:pt x="1108" y="964"/>
                  </a:lnTo>
                  <a:lnTo>
                    <a:pt x="1108" y="964"/>
                  </a:lnTo>
                  <a:lnTo>
                    <a:pt x="1108" y="964"/>
                  </a:lnTo>
                  <a:lnTo>
                    <a:pt x="1129" y="964"/>
                  </a:lnTo>
                  <a:lnTo>
                    <a:pt x="1129" y="964"/>
                  </a:lnTo>
                  <a:lnTo>
                    <a:pt x="1129" y="964"/>
                  </a:lnTo>
                  <a:lnTo>
                    <a:pt x="1129" y="964"/>
                  </a:lnTo>
                  <a:lnTo>
                    <a:pt x="1129" y="964"/>
                  </a:lnTo>
                  <a:lnTo>
                    <a:pt x="1129" y="964"/>
                  </a:lnTo>
                  <a:lnTo>
                    <a:pt x="1149" y="964"/>
                  </a:lnTo>
                  <a:lnTo>
                    <a:pt x="1149" y="964"/>
                  </a:lnTo>
                  <a:lnTo>
                    <a:pt x="1149" y="964"/>
                  </a:lnTo>
                  <a:lnTo>
                    <a:pt x="1149" y="964"/>
                  </a:lnTo>
                  <a:lnTo>
                    <a:pt x="1149" y="985"/>
                  </a:lnTo>
                  <a:lnTo>
                    <a:pt x="1149" y="985"/>
                  </a:lnTo>
                  <a:lnTo>
                    <a:pt x="1149" y="985"/>
                  </a:lnTo>
                  <a:lnTo>
                    <a:pt x="1149" y="985"/>
                  </a:lnTo>
                  <a:lnTo>
                    <a:pt x="1149" y="985"/>
                  </a:lnTo>
                  <a:lnTo>
                    <a:pt x="1170" y="985"/>
                  </a:lnTo>
                  <a:lnTo>
                    <a:pt x="1170" y="985"/>
                  </a:lnTo>
                  <a:lnTo>
                    <a:pt x="1170" y="985"/>
                  </a:lnTo>
                  <a:lnTo>
                    <a:pt x="1170" y="985"/>
                  </a:lnTo>
                  <a:lnTo>
                    <a:pt x="1190" y="1005"/>
                  </a:lnTo>
                  <a:lnTo>
                    <a:pt x="1211" y="1005"/>
                  </a:lnTo>
                  <a:lnTo>
                    <a:pt x="1231" y="1005"/>
                  </a:lnTo>
                  <a:lnTo>
                    <a:pt x="1273" y="1005"/>
                  </a:lnTo>
                  <a:lnTo>
                    <a:pt x="1273" y="1005"/>
                  </a:lnTo>
                  <a:lnTo>
                    <a:pt x="1293" y="1005"/>
                  </a:lnTo>
                  <a:lnTo>
                    <a:pt x="1293" y="1005"/>
                  </a:lnTo>
                  <a:lnTo>
                    <a:pt x="1293" y="1005"/>
                  </a:lnTo>
                  <a:lnTo>
                    <a:pt x="1293" y="1005"/>
                  </a:lnTo>
                  <a:lnTo>
                    <a:pt x="1293" y="1005"/>
                  </a:lnTo>
                  <a:lnTo>
                    <a:pt x="1313" y="985"/>
                  </a:lnTo>
                  <a:lnTo>
                    <a:pt x="1313" y="985"/>
                  </a:lnTo>
                  <a:lnTo>
                    <a:pt x="1334" y="985"/>
                  </a:lnTo>
                  <a:lnTo>
                    <a:pt x="1334" y="985"/>
                  </a:lnTo>
                  <a:lnTo>
                    <a:pt x="1334" y="985"/>
                  </a:lnTo>
                  <a:lnTo>
                    <a:pt x="1334" y="985"/>
                  </a:lnTo>
                  <a:lnTo>
                    <a:pt x="1334" y="985"/>
                  </a:lnTo>
                  <a:lnTo>
                    <a:pt x="1355" y="985"/>
                  </a:lnTo>
                  <a:lnTo>
                    <a:pt x="1355" y="985"/>
                  </a:lnTo>
                  <a:lnTo>
                    <a:pt x="1375" y="985"/>
                  </a:lnTo>
                  <a:lnTo>
                    <a:pt x="1375" y="985"/>
                  </a:lnTo>
                  <a:lnTo>
                    <a:pt x="1375" y="985"/>
                  </a:lnTo>
                  <a:lnTo>
                    <a:pt x="1375" y="1005"/>
                  </a:lnTo>
                  <a:lnTo>
                    <a:pt x="1375" y="1005"/>
                  </a:lnTo>
                  <a:lnTo>
                    <a:pt x="1395" y="1005"/>
                  </a:lnTo>
                  <a:lnTo>
                    <a:pt x="1395" y="1005"/>
                  </a:lnTo>
                  <a:lnTo>
                    <a:pt x="1395" y="1005"/>
                  </a:lnTo>
                  <a:lnTo>
                    <a:pt x="1416" y="1005"/>
                  </a:lnTo>
                  <a:lnTo>
                    <a:pt x="1416" y="1005"/>
                  </a:lnTo>
                  <a:lnTo>
                    <a:pt x="1416" y="1005"/>
                  </a:lnTo>
                  <a:lnTo>
                    <a:pt x="1437" y="1005"/>
                  </a:lnTo>
                  <a:lnTo>
                    <a:pt x="1437" y="1005"/>
                  </a:lnTo>
                  <a:lnTo>
                    <a:pt x="1437" y="1005"/>
                  </a:lnTo>
                  <a:lnTo>
                    <a:pt x="1457" y="1025"/>
                  </a:lnTo>
                  <a:lnTo>
                    <a:pt x="1457" y="1046"/>
                  </a:lnTo>
                  <a:lnTo>
                    <a:pt x="1477" y="1067"/>
                  </a:lnTo>
                  <a:lnTo>
                    <a:pt x="1477" y="1046"/>
                  </a:lnTo>
                  <a:lnTo>
                    <a:pt x="1477" y="1046"/>
                  </a:lnTo>
                  <a:lnTo>
                    <a:pt x="1477" y="1046"/>
                  </a:lnTo>
                  <a:lnTo>
                    <a:pt x="1498" y="985"/>
                  </a:lnTo>
                  <a:lnTo>
                    <a:pt x="1498" y="985"/>
                  </a:lnTo>
                  <a:lnTo>
                    <a:pt x="1498" y="964"/>
                  </a:lnTo>
                  <a:lnTo>
                    <a:pt x="1519" y="964"/>
                  </a:lnTo>
                  <a:lnTo>
                    <a:pt x="1519" y="964"/>
                  </a:lnTo>
                  <a:lnTo>
                    <a:pt x="1519" y="943"/>
                  </a:lnTo>
                  <a:lnTo>
                    <a:pt x="1519" y="943"/>
                  </a:lnTo>
                  <a:lnTo>
                    <a:pt x="1539" y="943"/>
                  </a:lnTo>
                  <a:lnTo>
                    <a:pt x="1559" y="943"/>
                  </a:lnTo>
                  <a:lnTo>
                    <a:pt x="1580" y="943"/>
                  </a:lnTo>
                  <a:lnTo>
                    <a:pt x="1601" y="943"/>
                  </a:lnTo>
                  <a:lnTo>
                    <a:pt x="1601" y="943"/>
                  </a:lnTo>
                  <a:lnTo>
                    <a:pt x="1601" y="943"/>
                  </a:lnTo>
                  <a:lnTo>
                    <a:pt x="1621" y="943"/>
                  </a:lnTo>
                  <a:lnTo>
                    <a:pt x="1621" y="943"/>
                  </a:lnTo>
                  <a:lnTo>
                    <a:pt x="1621" y="943"/>
                  </a:lnTo>
                  <a:lnTo>
                    <a:pt x="1641" y="943"/>
                  </a:lnTo>
                  <a:lnTo>
                    <a:pt x="1683" y="923"/>
                  </a:lnTo>
                  <a:lnTo>
                    <a:pt x="1703" y="923"/>
                  </a:lnTo>
                  <a:lnTo>
                    <a:pt x="1703" y="903"/>
                  </a:lnTo>
                  <a:lnTo>
                    <a:pt x="1703" y="903"/>
                  </a:lnTo>
                  <a:lnTo>
                    <a:pt x="1723" y="903"/>
                  </a:lnTo>
                  <a:lnTo>
                    <a:pt x="1723" y="903"/>
                  </a:lnTo>
                  <a:lnTo>
                    <a:pt x="1723" y="903"/>
                  </a:lnTo>
                  <a:lnTo>
                    <a:pt x="1744" y="882"/>
                  </a:lnTo>
                  <a:lnTo>
                    <a:pt x="1744" y="882"/>
                  </a:lnTo>
                  <a:lnTo>
                    <a:pt x="1744" y="861"/>
                  </a:lnTo>
                  <a:lnTo>
                    <a:pt x="1744" y="861"/>
                  </a:lnTo>
                  <a:lnTo>
                    <a:pt x="1744" y="861"/>
                  </a:lnTo>
                  <a:lnTo>
                    <a:pt x="1744" y="841"/>
                  </a:lnTo>
                  <a:lnTo>
                    <a:pt x="1765" y="841"/>
                  </a:lnTo>
                  <a:lnTo>
                    <a:pt x="1765" y="841"/>
                  </a:lnTo>
                  <a:lnTo>
                    <a:pt x="1785" y="841"/>
                  </a:lnTo>
                  <a:lnTo>
                    <a:pt x="1785" y="841"/>
                  </a:lnTo>
                  <a:lnTo>
                    <a:pt x="1785" y="821"/>
                  </a:lnTo>
                  <a:lnTo>
                    <a:pt x="1785" y="821"/>
                  </a:lnTo>
                  <a:lnTo>
                    <a:pt x="1785" y="800"/>
                  </a:lnTo>
                  <a:lnTo>
                    <a:pt x="1785" y="779"/>
                  </a:lnTo>
                  <a:lnTo>
                    <a:pt x="1785" y="779"/>
                  </a:lnTo>
                  <a:lnTo>
                    <a:pt x="1785" y="759"/>
                  </a:lnTo>
                  <a:lnTo>
                    <a:pt x="1806" y="739"/>
                  </a:lnTo>
                  <a:lnTo>
                    <a:pt x="1806" y="739"/>
                  </a:lnTo>
                  <a:lnTo>
                    <a:pt x="1806" y="718"/>
                  </a:lnTo>
                  <a:lnTo>
                    <a:pt x="1847" y="718"/>
                  </a:lnTo>
                  <a:lnTo>
                    <a:pt x="1867" y="697"/>
                  </a:lnTo>
                  <a:lnTo>
                    <a:pt x="1867" y="697"/>
                  </a:lnTo>
                  <a:lnTo>
                    <a:pt x="1867" y="677"/>
                  </a:lnTo>
                  <a:lnTo>
                    <a:pt x="1867" y="677"/>
                  </a:lnTo>
                  <a:lnTo>
                    <a:pt x="1888" y="677"/>
                  </a:lnTo>
                  <a:lnTo>
                    <a:pt x="1888" y="656"/>
                  </a:lnTo>
                  <a:lnTo>
                    <a:pt x="1909" y="636"/>
                  </a:lnTo>
                  <a:lnTo>
                    <a:pt x="1909" y="636"/>
                  </a:lnTo>
                  <a:lnTo>
                    <a:pt x="1909" y="636"/>
                  </a:lnTo>
                  <a:lnTo>
                    <a:pt x="1909" y="636"/>
                  </a:lnTo>
                  <a:lnTo>
                    <a:pt x="1909" y="636"/>
                  </a:lnTo>
                  <a:lnTo>
                    <a:pt x="1909" y="615"/>
                  </a:lnTo>
                  <a:lnTo>
                    <a:pt x="1929" y="615"/>
                  </a:lnTo>
                  <a:lnTo>
                    <a:pt x="1929" y="615"/>
                  </a:lnTo>
                  <a:lnTo>
                    <a:pt x="1929" y="615"/>
                  </a:lnTo>
                  <a:lnTo>
                    <a:pt x="1929" y="615"/>
                  </a:lnTo>
                  <a:lnTo>
                    <a:pt x="1949" y="615"/>
                  </a:lnTo>
                  <a:lnTo>
                    <a:pt x="1949" y="615"/>
                  </a:lnTo>
                  <a:lnTo>
                    <a:pt x="1970" y="615"/>
                  </a:lnTo>
                  <a:lnTo>
                    <a:pt x="1970" y="615"/>
                  </a:lnTo>
                  <a:lnTo>
                    <a:pt x="1970" y="615"/>
                  </a:lnTo>
                  <a:lnTo>
                    <a:pt x="1991" y="615"/>
                  </a:lnTo>
                  <a:lnTo>
                    <a:pt x="1991" y="595"/>
                  </a:lnTo>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0" name="Freeform 38"/>
            <p:cNvSpPr>
              <a:spLocks noChangeArrowheads="1"/>
            </p:cNvSpPr>
            <p:nvPr/>
          </p:nvSpPr>
          <p:spPr bwMode="auto">
            <a:xfrm>
              <a:off x="4853153" y="3875443"/>
              <a:ext cx="750683" cy="389029"/>
            </a:xfrm>
            <a:custGeom>
              <a:avLst/>
              <a:gdLst/>
              <a:ahLst/>
              <a:cxnLst>
                <a:cxn ang="0">
                  <a:pos x="2277" y="451"/>
                </a:cxn>
                <a:cxn ang="0">
                  <a:pos x="2257" y="390"/>
                </a:cxn>
                <a:cxn ang="0">
                  <a:pos x="2215" y="307"/>
                </a:cxn>
                <a:cxn ang="0">
                  <a:pos x="2195" y="266"/>
                </a:cxn>
                <a:cxn ang="0">
                  <a:pos x="2195" y="143"/>
                </a:cxn>
                <a:cxn ang="0">
                  <a:pos x="2072" y="82"/>
                </a:cxn>
                <a:cxn ang="0">
                  <a:pos x="1908" y="82"/>
                </a:cxn>
                <a:cxn ang="0">
                  <a:pos x="1846" y="61"/>
                </a:cxn>
                <a:cxn ang="0">
                  <a:pos x="1703" y="20"/>
                </a:cxn>
                <a:cxn ang="0">
                  <a:pos x="1621" y="20"/>
                </a:cxn>
                <a:cxn ang="0">
                  <a:pos x="1559" y="122"/>
                </a:cxn>
                <a:cxn ang="0">
                  <a:pos x="1518" y="184"/>
                </a:cxn>
                <a:cxn ang="0">
                  <a:pos x="1334" y="204"/>
                </a:cxn>
                <a:cxn ang="0">
                  <a:pos x="1313" y="143"/>
                </a:cxn>
                <a:cxn ang="0">
                  <a:pos x="1272" y="225"/>
                </a:cxn>
                <a:cxn ang="0">
                  <a:pos x="1170" y="225"/>
                </a:cxn>
                <a:cxn ang="0">
                  <a:pos x="1046" y="369"/>
                </a:cxn>
                <a:cxn ang="0">
                  <a:pos x="964" y="451"/>
                </a:cxn>
                <a:cxn ang="0">
                  <a:pos x="1026" y="594"/>
                </a:cxn>
                <a:cxn ang="0">
                  <a:pos x="1067" y="656"/>
                </a:cxn>
                <a:cxn ang="0">
                  <a:pos x="1046" y="718"/>
                </a:cxn>
                <a:cxn ang="0">
                  <a:pos x="985" y="656"/>
                </a:cxn>
                <a:cxn ang="0">
                  <a:pos x="882" y="636"/>
                </a:cxn>
                <a:cxn ang="0">
                  <a:pos x="820" y="615"/>
                </a:cxn>
                <a:cxn ang="0">
                  <a:pos x="698" y="676"/>
                </a:cxn>
                <a:cxn ang="0">
                  <a:pos x="554" y="738"/>
                </a:cxn>
                <a:cxn ang="0">
                  <a:pos x="431" y="758"/>
                </a:cxn>
                <a:cxn ang="0">
                  <a:pos x="369" y="718"/>
                </a:cxn>
                <a:cxn ang="0">
                  <a:pos x="287" y="697"/>
                </a:cxn>
                <a:cxn ang="0">
                  <a:pos x="267" y="779"/>
                </a:cxn>
                <a:cxn ang="0">
                  <a:pos x="205" y="800"/>
                </a:cxn>
                <a:cxn ang="0">
                  <a:pos x="164" y="758"/>
                </a:cxn>
                <a:cxn ang="0">
                  <a:pos x="103" y="718"/>
                </a:cxn>
                <a:cxn ang="0">
                  <a:pos x="62" y="718"/>
                </a:cxn>
                <a:cxn ang="0">
                  <a:pos x="21" y="738"/>
                </a:cxn>
                <a:cxn ang="0">
                  <a:pos x="0" y="861"/>
                </a:cxn>
                <a:cxn ang="0">
                  <a:pos x="103" y="964"/>
                </a:cxn>
                <a:cxn ang="0">
                  <a:pos x="226" y="984"/>
                </a:cxn>
                <a:cxn ang="0">
                  <a:pos x="287" y="1005"/>
                </a:cxn>
                <a:cxn ang="0">
                  <a:pos x="410" y="1046"/>
                </a:cxn>
                <a:cxn ang="0">
                  <a:pos x="472" y="984"/>
                </a:cxn>
                <a:cxn ang="0">
                  <a:pos x="616" y="943"/>
                </a:cxn>
                <a:cxn ang="0">
                  <a:pos x="677" y="943"/>
                </a:cxn>
                <a:cxn ang="0">
                  <a:pos x="800" y="964"/>
                </a:cxn>
                <a:cxn ang="0">
                  <a:pos x="841" y="1025"/>
                </a:cxn>
                <a:cxn ang="0">
                  <a:pos x="964" y="1087"/>
                </a:cxn>
                <a:cxn ang="0">
                  <a:pos x="1210" y="1128"/>
                </a:cxn>
                <a:cxn ang="0">
                  <a:pos x="1395" y="1148"/>
                </a:cxn>
                <a:cxn ang="0">
                  <a:pos x="1539" y="1189"/>
                </a:cxn>
                <a:cxn ang="0">
                  <a:pos x="1600" y="1128"/>
                </a:cxn>
                <a:cxn ang="0">
                  <a:pos x="1662" y="1087"/>
                </a:cxn>
                <a:cxn ang="0">
                  <a:pos x="1826" y="1046"/>
                </a:cxn>
                <a:cxn ang="0">
                  <a:pos x="1949" y="1005"/>
                </a:cxn>
                <a:cxn ang="0">
                  <a:pos x="1969" y="964"/>
                </a:cxn>
                <a:cxn ang="0">
                  <a:pos x="2051" y="902"/>
                </a:cxn>
                <a:cxn ang="0">
                  <a:pos x="2113" y="861"/>
                </a:cxn>
                <a:cxn ang="0">
                  <a:pos x="2093" y="820"/>
                </a:cxn>
                <a:cxn ang="0">
                  <a:pos x="2093" y="738"/>
                </a:cxn>
                <a:cxn ang="0">
                  <a:pos x="2154" y="656"/>
                </a:cxn>
                <a:cxn ang="0">
                  <a:pos x="2093" y="574"/>
                </a:cxn>
                <a:cxn ang="0">
                  <a:pos x="2175" y="574"/>
                </a:cxn>
              </a:cxnLst>
              <a:rect l="0" t="0" r="r" b="b"/>
              <a:pathLst>
                <a:path w="2298" h="1190">
                  <a:moveTo>
                    <a:pt x="2277" y="554"/>
                  </a:moveTo>
                  <a:lnTo>
                    <a:pt x="2277" y="533"/>
                  </a:lnTo>
                  <a:lnTo>
                    <a:pt x="2257" y="533"/>
                  </a:lnTo>
                  <a:lnTo>
                    <a:pt x="2257" y="512"/>
                  </a:lnTo>
                  <a:lnTo>
                    <a:pt x="2257" y="512"/>
                  </a:lnTo>
                  <a:lnTo>
                    <a:pt x="2257" y="512"/>
                  </a:lnTo>
                  <a:lnTo>
                    <a:pt x="2257" y="512"/>
                  </a:lnTo>
                  <a:lnTo>
                    <a:pt x="2257" y="492"/>
                  </a:lnTo>
                  <a:lnTo>
                    <a:pt x="2257" y="492"/>
                  </a:lnTo>
                  <a:lnTo>
                    <a:pt x="2257" y="492"/>
                  </a:lnTo>
                  <a:lnTo>
                    <a:pt x="2257" y="492"/>
                  </a:lnTo>
                  <a:lnTo>
                    <a:pt x="2257" y="492"/>
                  </a:lnTo>
                  <a:lnTo>
                    <a:pt x="2257" y="472"/>
                  </a:lnTo>
                  <a:lnTo>
                    <a:pt x="2257" y="472"/>
                  </a:lnTo>
                  <a:lnTo>
                    <a:pt x="2277" y="472"/>
                  </a:lnTo>
                  <a:lnTo>
                    <a:pt x="2277" y="472"/>
                  </a:lnTo>
                  <a:lnTo>
                    <a:pt x="2277" y="472"/>
                  </a:lnTo>
                  <a:lnTo>
                    <a:pt x="2277" y="451"/>
                  </a:lnTo>
                  <a:lnTo>
                    <a:pt x="2277" y="451"/>
                  </a:lnTo>
                  <a:lnTo>
                    <a:pt x="2277" y="451"/>
                  </a:lnTo>
                  <a:lnTo>
                    <a:pt x="2277" y="451"/>
                  </a:lnTo>
                  <a:lnTo>
                    <a:pt x="2277" y="451"/>
                  </a:lnTo>
                  <a:lnTo>
                    <a:pt x="2277" y="451"/>
                  </a:lnTo>
                  <a:lnTo>
                    <a:pt x="2277" y="451"/>
                  </a:lnTo>
                  <a:lnTo>
                    <a:pt x="2277" y="451"/>
                  </a:lnTo>
                  <a:lnTo>
                    <a:pt x="2277" y="451"/>
                  </a:lnTo>
                  <a:lnTo>
                    <a:pt x="2277" y="430"/>
                  </a:lnTo>
                  <a:lnTo>
                    <a:pt x="2277" y="430"/>
                  </a:lnTo>
                  <a:lnTo>
                    <a:pt x="2277" y="430"/>
                  </a:lnTo>
                  <a:lnTo>
                    <a:pt x="2297" y="410"/>
                  </a:lnTo>
                  <a:lnTo>
                    <a:pt x="2277" y="410"/>
                  </a:lnTo>
                  <a:lnTo>
                    <a:pt x="2277" y="410"/>
                  </a:lnTo>
                  <a:lnTo>
                    <a:pt x="2257" y="410"/>
                  </a:lnTo>
                  <a:lnTo>
                    <a:pt x="2257" y="390"/>
                  </a:lnTo>
                  <a:lnTo>
                    <a:pt x="2257" y="390"/>
                  </a:lnTo>
                  <a:lnTo>
                    <a:pt x="2257" y="390"/>
                  </a:lnTo>
                  <a:lnTo>
                    <a:pt x="2257" y="390"/>
                  </a:lnTo>
                  <a:lnTo>
                    <a:pt x="2257" y="390"/>
                  </a:lnTo>
                  <a:lnTo>
                    <a:pt x="2257" y="369"/>
                  </a:lnTo>
                  <a:lnTo>
                    <a:pt x="2257" y="369"/>
                  </a:lnTo>
                  <a:lnTo>
                    <a:pt x="2257" y="369"/>
                  </a:lnTo>
                  <a:lnTo>
                    <a:pt x="2257" y="369"/>
                  </a:lnTo>
                  <a:lnTo>
                    <a:pt x="2257" y="369"/>
                  </a:lnTo>
                  <a:lnTo>
                    <a:pt x="2236" y="369"/>
                  </a:lnTo>
                  <a:lnTo>
                    <a:pt x="2236" y="369"/>
                  </a:lnTo>
                  <a:lnTo>
                    <a:pt x="2236" y="348"/>
                  </a:lnTo>
                  <a:lnTo>
                    <a:pt x="2236" y="348"/>
                  </a:lnTo>
                  <a:lnTo>
                    <a:pt x="2236" y="328"/>
                  </a:lnTo>
                  <a:lnTo>
                    <a:pt x="2236" y="328"/>
                  </a:lnTo>
                  <a:lnTo>
                    <a:pt x="2215" y="307"/>
                  </a:lnTo>
                  <a:lnTo>
                    <a:pt x="2215" y="307"/>
                  </a:lnTo>
                  <a:lnTo>
                    <a:pt x="2215" y="307"/>
                  </a:lnTo>
                  <a:lnTo>
                    <a:pt x="2215" y="307"/>
                  </a:lnTo>
                  <a:lnTo>
                    <a:pt x="2215" y="307"/>
                  </a:lnTo>
                  <a:lnTo>
                    <a:pt x="2215" y="307"/>
                  </a:lnTo>
                  <a:lnTo>
                    <a:pt x="2215" y="307"/>
                  </a:lnTo>
                  <a:lnTo>
                    <a:pt x="2215" y="286"/>
                  </a:lnTo>
                  <a:lnTo>
                    <a:pt x="2215" y="286"/>
                  </a:lnTo>
                  <a:lnTo>
                    <a:pt x="2215" y="286"/>
                  </a:lnTo>
                  <a:lnTo>
                    <a:pt x="2215" y="286"/>
                  </a:lnTo>
                  <a:lnTo>
                    <a:pt x="2215" y="286"/>
                  </a:lnTo>
                  <a:lnTo>
                    <a:pt x="2215" y="286"/>
                  </a:lnTo>
                  <a:lnTo>
                    <a:pt x="2195" y="286"/>
                  </a:lnTo>
                  <a:lnTo>
                    <a:pt x="2195" y="286"/>
                  </a:lnTo>
                  <a:lnTo>
                    <a:pt x="2195" y="286"/>
                  </a:lnTo>
                  <a:lnTo>
                    <a:pt x="2195" y="286"/>
                  </a:lnTo>
                  <a:lnTo>
                    <a:pt x="2195" y="286"/>
                  </a:lnTo>
                  <a:lnTo>
                    <a:pt x="2195" y="266"/>
                  </a:lnTo>
                  <a:lnTo>
                    <a:pt x="2195" y="266"/>
                  </a:lnTo>
                  <a:lnTo>
                    <a:pt x="2195" y="266"/>
                  </a:lnTo>
                  <a:lnTo>
                    <a:pt x="2195" y="266"/>
                  </a:lnTo>
                  <a:lnTo>
                    <a:pt x="2195" y="266"/>
                  </a:lnTo>
                  <a:lnTo>
                    <a:pt x="2195" y="266"/>
                  </a:lnTo>
                  <a:lnTo>
                    <a:pt x="2195" y="266"/>
                  </a:lnTo>
                  <a:lnTo>
                    <a:pt x="2195" y="266"/>
                  </a:lnTo>
                  <a:lnTo>
                    <a:pt x="2195" y="266"/>
                  </a:lnTo>
                  <a:lnTo>
                    <a:pt x="2195" y="246"/>
                  </a:lnTo>
                  <a:lnTo>
                    <a:pt x="2195" y="246"/>
                  </a:lnTo>
                  <a:lnTo>
                    <a:pt x="2195" y="225"/>
                  </a:lnTo>
                  <a:lnTo>
                    <a:pt x="2195" y="225"/>
                  </a:lnTo>
                  <a:lnTo>
                    <a:pt x="2195" y="225"/>
                  </a:lnTo>
                  <a:lnTo>
                    <a:pt x="2195" y="204"/>
                  </a:lnTo>
                  <a:lnTo>
                    <a:pt x="2195" y="204"/>
                  </a:lnTo>
                  <a:lnTo>
                    <a:pt x="2195" y="184"/>
                  </a:lnTo>
                  <a:lnTo>
                    <a:pt x="2215" y="184"/>
                  </a:lnTo>
                  <a:lnTo>
                    <a:pt x="2215" y="184"/>
                  </a:lnTo>
                  <a:lnTo>
                    <a:pt x="2215" y="184"/>
                  </a:lnTo>
                  <a:lnTo>
                    <a:pt x="2215" y="184"/>
                  </a:lnTo>
                  <a:lnTo>
                    <a:pt x="2215" y="164"/>
                  </a:lnTo>
                  <a:lnTo>
                    <a:pt x="2195" y="143"/>
                  </a:lnTo>
                  <a:lnTo>
                    <a:pt x="2195" y="122"/>
                  </a:lnTo>
                  <a:lnTo>
                    <a:pt x="2175" y="102"/>
                  </a:lnTo>
                  <a:lnTo>
                    <a:pt x="2175" y="102"/>
                  </a:lnTo>
                  <a:lnTo>
                    <a:pt x="2175" y="102"/>
                  </a:lnTo>
                  <a:lnTo>
                    <a:pt x="2154" y="102"/>
                  </a:lnTo>
                  <a:lnTo>
                    <a:pt x="2154" y="102"/>
                  </a:lnTo>
                  <a:lnTo>
                    <a:pt x="2154" y="102"/>
                  </a:lnTo>
                  <a:lnTo>
                    <a:pt x="2133" y="102"/>
                  </a:lnTo>
                  <a:lnTo>
                    <a:pt x="2133" y="102"/>
                  </a:lnTo>
                  <a:lnTo>
                    <a:pt x="2133" y="102"/>
                  </a:lnTo>
                  <a:lnTo>
                    <a:pt x="2113" y="102"/>
                  </a:lnTo>
                  <a:lnTo>
                    <a:pt x="2113" y="102"/>
                  </a:lnTo>
                  <a:lnTo>
                    <a:pt x="2113" y="82"/>
                  </a:lnTo>
                  <a:lnTo>
                    <a:pt x="2113" y="82"/>
                  </a:lnTo>
                  <a:lnTo>
                    <a:pt x="2113" y="82"/>
                  </a:lnTo>
                  <a:lnTo>
                    <a:pt x="2093" y="82"/>
                  </a:lnTo>
                  <a:lnTo>
                    <a:pt x="2093" y="82"/>
                  </a:lnTo>
                  <a:lnTo>
                    <a:pt x="2072" y="82"/>
                  </a:lnTo>
                  <a:lnTo>
                    <a:pt x="2072" y="82"/>
                  </a:lnTo>
                  <a:lnTo>
                    <a:pt x="2072" y="82"/>
                  </a:lnTo>
                  <a:lnTo>
                    <a:pt x="2072" y="82"/>
                  </a:lnTo>
                  <a:lnTo>
                    <a:pt x="2072" y="82"/>
                  </a:lnTo>
                  <a:lnTo>
                    <a:pt x="2051" y="82"/>
                  </a:lnTo>
                  <a:lnTo>
                    <a:pt x="2051" y="82"/>
                  </a:lnTo>
                  <a:lnTo>
                    <a:pt x="2031" y="102"/>
                  </a:lnTo>
                  <a:lnTo>
                    <a:pt x="2031" y="102"/>
                  </a:lnTo>
                  <a:lnTo>
                    <a:pt x="2031" y="102"/>
                  </a:lnTo>
                  <a:lnTo>
                    <a:pt x="2031" y="102"/>
                  </a:lnTo>
                  <a:lnTo>
                    <a:pt x="2031" y="102"/>
                  </a:lnTo>
                  <a:lnTo>
                    <a:pt x="2011" y="102"/>
                  </a:lnTo>
                  <a:lnTo>
                    <a:pt x="2011" y="102"/>
                  </a:lnTo>
                  <a:lnTo>
                    <a:pt x="1969" y="102"/>
                  </a:lnTo>
                  <a:lnTo>
                    <a:pt x="1949" y="102"/>
                  </a:lnTo>
                  <a:lnTo>
                    <a:pt x="1928" y="102"/>
                  </a:lnTo>
                  <a:lnTo>
                    <a:pt x="1908" y="82"/>
                  </a:lnTo>
                  <a:lnTo>
                    <a:pt x="1908" y="82"/>
                  </a:lnTo>
                  <a:lnTo>
                    <a:pt x="1908" y="82"/>
                  </a:lnTo>
                  <a:lnTo>
                    <a:pt x="1908" y="82"/>
                  </a:lnTo>
                  <a:lnTo>
                    <a:pt x="1887" y="82"/>
                  </a:lnTo>
                  <a:lnTo>
                    <a:pt x="1887" y="82"/>
                  </a:lnTo>
                  <a:lnTo>
                    <a:pt x="1887" y="82"/>
                  </a:lnTo>
                  <a:lnTo>
                    <a:pt x="1887" y="82"/>
                  </a:lnTo>
                  <a:lnTo>
                    <a:pt x="1887" y="82"/>
                  </a:lnTo>
                  <a:lnTo>
                    <a:pt x="1887" y="61"/>
                  </a:lnTo>
                  <a:lnTo>
                    <a:pt x="1887" y="61"/>
                  </a:lnTo>
                  <a:lnTo>
                    <a:pt x="1887" y="61"/>
                  </a:lnTo>
                  <a:lnTo>
                    <a:pt x="1887" y="61"/>
                  </a:lnTo>
                  <a:lnTo>
                    <a:pt x="1867" y="61"/>
                  </a:lnTo>
                  <a:lnTo>
                    <a:pt x="1867" y="61"/>
                  </a:lnTo>
                  <a:lnTo>
                    <a:pt x="1867" y="61"/>
                  </a:lnTo>
                  <a:lnTo>
                    <a:pt x="1867" y="61"/>
                  </a:lnTo>
                  <a:lnTo>
                    <a:pt x="1867" y="61"/>
                  </a:lnTo>
                  <a:lnTo>
                    <a:pt x="1867" y="61"/>
                  </a:lnTo>
                  <a:lnTo>
                    <a:pt x="1846" y="61"/>
                  </a:lnTo>
                  <a:lnTo>
                    <a:pt x="1846" y="61"/>
                  </a:lnTo>
                  <a:lnTo>
                    <a:pt x="1846" y="61"/>
                  </a:lnTo>
                  <a:lnTo>
                    <a:pt x="1826" y="61"/>
                  </a:lnTo>
                  <a:lnTo>
                    <a:pt x="1826" y="61"/>
                  </a:lnTo>
                  <a:lnTo>
                    <a:pt x="1805" y="61"/>
                  </a:lnTo>
                  <a:lnTo>
                    <a:pt x="1785" y="40"/>
                  </a:lnTo>
                  <a:lnTo>
                    <a:pt x="1785" y="40"/>
                  </a:lnTo>
                  <a:lnTo>
                    <a:pt x="1764" y="40"/>
                  </a:lnTo>
                  <a:lnTo>
                    <a:pt x="1764" y="40"/>
                  </a:lnTo>
                  <a:lnTo>
                    <a:pt x="1744" y="20"/>
                  </a:lnTo>
                  <a:lnTo>
                    <a:pt x="1723" y="20"/>
                  </a:lnTo>
                  <a:lnTo>
                    <a:pt x="1723" y="20"/>
                  </a:lnTo>
                  <a:lnTo>
                    <a:pt x="1703" y="20"/>
                  </a:lnTo>
                  <a:lnTo>
                    <a:pt x="1703" y="20"/>
                  </a:lnTo>
                  <a:lnTo>
                    <a:pt x="1703" y="20"/>
                  </a:lnTo>
                  <a:lnTo>
                    <a:pt x="1703" y="20"/>
                  </a:lnTo>
                  <a:lnTo>
                    <a:pt x="1703" y="20"/>
                  </a:lnTo>
                  <a:lnTo>
                    <a:pt x="1703" y="20"/>
                  </a:lnTo>
                  <a:lnTo>
                    <a:pt x="1703" y="20"/>
                  </a:lnTo>
                  <a:lnTo>
                    <a:pt x="1703" y="20"/>
                  </a:lnTo>
                  <a:lnTo>
                    <a:pt x="1703" y="20"/>
                  </a:lnTo>
                  <a:lnTo>
                    <a:pt x="1703" y="40"/>
                  </a:lnTo>
                  <a:lnTo>
                    <a:pt x="1662" y="40"/>
                  </a:lnTo>
                  <a:lnTo>
                    <a:pt x="1662" y="40"/>
                  </a:lnTo>
                  <a:lnTo>
                    <a:pt x="1662" y="40"/>
                  </a:lnTo>
                  <a:lnTo>
                    <a:pt x="1662" y="20"/>
                  </a:lnTo>
                  <a:lnTo>
                    <a:pt x="1662" y="20"/>
                  </a:lnTo>
                  <a:lnTo>
                    <a:pt x="1662" y="20"/>
                  </a:lnTo>
                  <a:lnTo>
                    <a:pt x="1641" y="20"/>
                  </a:lnTo>
                  <a:lnTo>
                    <a:pt x="1621" y="0"/>
                  </a:lnTo>
                  <a:lnTo>
                    <a:pt x="1621" y="0"/>
                  </a:lnTo>
                  <a:lnTo>
                    <a:pt x="1621" y="20"/>
                  </a:lnTo>
                  <a:lnTo>
                    <a:pt x="1621" y="20"/>
                  </a:lnTo>
                  <a:lnTo>
                    <a:pt x="1621" y="20"/>
                  </a:lnTo>
                  <a:lnTo>
                    <a:pt x="1621" y="20"/>
                  </a:lnTo>
                  <a:lnTo>
                    <a:pt x="1621" y="20"/>
                  </a:lnTo>
                  <a:lnTo>
                    <a:pt x="1621" y="40"/>
                  </a:lnTo>
                  <a:lnTo>
                    <a:pt x="1621" y="61"/>
                  </a:lnTo>
                  <a:lnTo>
                    <a:pt x="1621" y="61"/>
                  </a:lnTo>
                  <a:lnTo>
                    <a:pt x="1600" y="102"/>
                  </a:lnTo>
                  <a:lnTo>
                    <a:pt x="1600" y="102"/>
                  </a:lnTo>
                  <a:lnTo>
                    <a:pt x="1600" y="102"/>
                  </a:lnTo>
                  <a:lnTo>
                    <a:pt x="1600" y="102"/>
                  </a:lnTo>
                  <a:lnTo>
                    <a:pt x="1600" y="102"/>
                  </a:lnTo>
                  <a:lnTo>
                    <a:pt x="1621" y="102"/>
                  </a:lnTo>
                  <a:lnTo>
                    <a:pt x="1621" y="102"/>
                  </a:lnTo>
                  <a:lnTo>
                    <a:pt x="1600" y="122"/>
                  </a:lnTo>
                  <a:lnTo>
                    <a:pt x="1600" y="122"/>
                  </a:lnTo>
                  <a:lnTo>
                    <a:pt x="1580" y="122"/>
                  </a:lnTo>
                  <a:lnTo>
                    <a:pt x="1580" y="122"/>
                  </a:lnTo>
                  <a:lnTo>
                    <a:pt x="1559" y="122"/>
                  </a:lnTo>
                  <a:lnTo>
                    <a:pt x="1559" y="122"/>
                  </a:lnTo>
                  <a:lnTo>
                    <a:pt x="1559" y="122"/>
                  </a:lnTo>
                  <a:lnTo>
                    <a:pt x="1559" y="122"/>
                  </a:lnTo>
                  <a:lnTo>
                    <a:pt x="1559" y="143"/>
                  </a:lnTo>
                  <a:lnTo>
                    <a:pt x="1539" y="164"/>
                  </a:lnTo>
                  <a:lnTo>
                    <a:pt x="1539" y="164"/>
                  </a:lnTo>
                  <a:lnTo>
                    <a:pt x="1539" y="184"/>
                  </a:lnTo>
                  <a:lnTo>
                    <a:pt x="1539" y="184"/>
                  </a:lnTo>
                  <a:lnTo>
                    <a:pt x="1539" y="204"/>
                  </a:lnTo>
                  <a:lnTo>
                    <a:pt x="1539" y="204"/>
                  </a:lnTo>
                  <a:lnTo>
                    <a:pt x="1539" y="204"/>
                  </a:lnTo>
                  <a:lnTo>
                    <a:pt x="1539" y="204"/>
                  </a:lnTo>
                  <a:lnTo>
                    <a:pt x="1518" y="204"/>
                  </a:lnTo>
                  <a:lnTo>
                    <a:pt x="1518" y="204"/>
                  </a:lnTo>
                  <a:lnTo>
                    <a:pt x="1518" y="204"/>
                  </a:lnTo>
                  <a:lnTo>
                    <a:pt x="1518" y="204"/>
                  </a:lnTo>
                  <a:lnTo>
                    <a:pt x="1518" y="204"/>
                  </a:lnTo>
                  <a:lnTo>
                    <a:pt x="1518" y="204"/>
                  </a:lnTo>
                  <a:lnTo>
                    <a:pt x="1518" y="204"/>
                  </a:lnTo>
                  <a:lnTo>
                    <a:pt x="1518" y="184"/>
                  </a:lnTo>
                  <a:lnTo>
                    <a:pt x="1518" y="184"/>
                  </a:lnTo>
                  <a:lnTo>
                    <a:pt x="1518" y="184"/>
                  </a:lnTo>
                  <a:lnTo>
                    <a:pt x="1498" y="184"/>
                  </a:lnTo>
                  <a:lnTo>
                    <a:pt x="1498" y="184"/>
                  </a:lnTo>
                  <a:lnTo>
                    <a:pt x="1498" y="204"/>
                  </a:lnTo>
                  <a:lnTo>
                    <a:pt x="1498" y="204"/>
                  </a:lnTo>
                  <a:lnTo>
                    <a:pt x="1477" y="184"/>
                  </a:lnTo>
                  <a:lnTo>
                    <a:pt x="1477" y="184"/>
                  </a:lnTo>
                  <a:lnTo>
                    <a:pt x="1457" y="184"/>
                  </a:lnTo>
                  <a:lnTo>
                    <a:pt x="1457" y="204"/>
                  </a:lnTo>
                  <a:lnTo>
                    <a:pt x="1457" y="204"/>
                  </a:lnTo>
                  <a:lnTo>
                    <a:pt x="1436" y="204"/>
                  </a:lnTo>
                  <a:lnTo>
                    <a:pt x="1436" y="225"/>
                  </a:lnTo>
                  <a:lnTo>
                    <a:pt x="1436" y="225"/>
                  </a:lnTo>
                  <a:lnTo>
                    <a:pt x="1436" y="225"/>
                  </a:lnTo>
                  <a:lnTo>
                    <a:pt x="1395" y="204"/>
                  </a:lnTo>
                  <a:lnTo>
                    <a:pt x="1354" y="204"/>
                  </a:lnTo>
                  <a:lnTo>
                    <a:pt x="1354" y="204"/>
                  </a:lnTo>
                  <a:lnTo>
                    <a:pt x="1334" y="204"/>
                  </a:lnTo>
                  <a:lnTo>
                    <a:pt x="1334" y="204"/>
                  </a:lnTo>
                  <a:lnTo>
                    <a:pt x="1334" y="204"/>
                  </a:lnTo>
                  <a:lnTo>
                    <a:pt x="1334" y="184"/>
                  </a:lnTo>
                  <a:lnTo>
                    <a:pt x="1334" y="184"/>
                  </a:lnTo>
                  <a:lnTo>
                    <a:pt x="1334" y="184"/>
                  </a:lnTo>
                  <a:lnTo>
                    <a:pt x="1334" y="184"/>
                  </a:lnTo>
                  <a:lnTo>
                    <a:pt x="1334" y="184"/>
                  </a:lnTo>
                  <a:lnTo>
                    <a:pt x="1334" y="184"/>
                  </a:lnTo>
                  <a:lnTo>
                    <a:pt x="1334" y="184"/>
                  </a:lnTo>
                  <a:lnTo>
                    <a:pt x="1334" y="184"/>
                  </a:lnTo>
                  <a:lnTo>
                    <a:pt x="1334" y="184"/>
                  </a:lnTo>
                  <a:lnTo>
                    <a:pt x="1334" y="184"/>
                  </a:lnTo>
                  <a:lnTo>
                    <a:pt x="1334" y="164"/>
                  </a:lnTo>
                  <a:lnTo>
                    <a:pt x="1334" y="164"/>
                  </a:lnTo>
                  <a:lnTo>
                    <a:pt x="1334" y="164"/>
                  </a:lnTo>
                  <a:lnTo>
                    <a:pt x="1334" y="164"/>
                  </a:lnTo>
                  <a:lnTo>
                    <a:pt x="1334" y="164"/>
                  </a:lnTo>
                  <a:lnTo>
                    <a:pt x="1313" y="143"/>
                  </a:lnTo>
                  <a:lnTo>
                    <a:pt x="1292" y="143"/>
                  </a:lnTo>
                  <a:lnTo>
                    <a:pt x="1292" y="143"/>
                  </a:lnTo>
                  <a:lnTo>
                    <a:pt x="1292" y="143"/>
                  </a:lnTo>
                  <a:lnTo>
                    <a:pt x="1272" y="143"/>
                  </a:lnTo>
                  <a:lnTo>
                    <a:pt x="1272" y="143"/>
                  </a:lnTo>
                  <a:lnTo>
                    <a:pt x="1272" y="164"/>
                  </a:lnTo>
                  <a:lnTo>
                    <a:pt x="1272" y="164"/>
                  </a:lnTo>
                  <a:lnTo>
                    <a:pt x="1272" y="164"/>
                  </a:lnTo>
                  <a:lnTo>
                    <a:pt x="1272" y="164"/>
                  </a:lnTo>
                  <a:lnTo>
                    <a:pt x="1272" y="164"/>
                  </a:lnTo>
                  <a:lnTo>
                    <a:pt x="1272" y="164"/>
                  </a:lnTo>
                  <a:lnTo>
                    <a:pt x="1272" y="184"/>
                  </a:lnTo>
                  <a:lnTo>
                    <a:pt x="1272" y="184"/>
                  </a:lnTo>
                  <a:lnTo>
                    <a:pt x="1272" y="204"/>
                  </a:lnTo>
                  <a:lnTo>
                    <a:pt x="1272" y="204"/>
                  </a:lnTo>
                  <a:lnTo>
                    <a:pt x="1272" y="204"/>
                  </a:lnTo>
                  <a:lnTo>
                    <a:pt x="1272" y="225"/>
                  </a:lnTo>
                  <a:lnTo>
                    <a:pt x="1272" y="225"/>
                  </a:lnTo>
                  <a:lnTo>
                    <a:pt x="1272" y="225"/>
                  </a:lnTo>
                  <a:lnTo>
                    <a:pt x="1272" y="225"/>
                  </a:lnTo>
                  <a:lnTo>
                    <a:pt x="1251" y="225"/>
                  </a:lnTo>
                  <a:lnTo>
                    <a:pt x="1251" y="225"/>
                  </a:lnTo>
                  <a:lnTo>
                    <a:pt x="1251" y="225"/>
                  </a:lnTo>
                  <a:lnTo>
                    <a:pt x="1251" y="246"/>
                  </a:lnTo>
                  <a:lnTo>
                    <a:pt x="1251" y="246"/>
                  </a:lnTo>
                  <a:lnTo>
                    <a:pt x="1231" y="246"/>
                  </a:lnTo>
                  <a:lnTo>
                    <a:pt x="1231" y="225"/>
                  </a:lnTo>
                  <a:lnTo>
                    <a:pt x="1231" y="225"/>
                  </a:lnTo>
                  <a:lnTo>
                    <a:pt x="1231" y="225"/>
                  </a:lnTo>
                  <a:lnTo>
                    <a:pt x="1190" y="225"/>
                  </a:lnTo>
                  <a:lnTo>
                    <a:pt x="1190" y="225"/>
                  </a:lnTo>
                  <a:lnTo>
                    <a:pt x="1170" y="225"/>
                  </a:lnTo>
                  <a:lnTo>
                    <a:pt x="1170" y="225"/>
                  </a:lnTo>
                  <a:lnTo>
                    <a:pt x="1170" y="225"/>
                  </a:lnTo>
                  <a:lnTo>
                    <a:pt x="1170" y="225"/>
                  </a:lnTo>
                  <a:lnTo>
                    <a:pt x="1170" y="225"/>
                  </a:lnTo>
                  <a:lnTo>
                    <a:pt x="1170" y="246"/>
                  </a:lnTo>
                  <a:lnTo>
                    <a:pt x="1170" y="246"/>
                  </a:lnTo>
                  <a:lnTo>
                    <a:pt x="1170" y="246"/>
                  </a:lnTo>
                  <a:lnTo>
                    <a:pt x="1170" y="246"/>
                  </a:lnTo>
                  <a:lnTo>
                    <a:pt x="1170" y="266"/>
                  </a:lnTo>
                  <a:lnTo>
                    <a:pt x="1170" y="266"/>
                  </a:lnTo>
                  <a:lnTo>
                    <a:pt x="1170" y="266"/>
                  </a:lnTo>
                  <a:lnTo>
                    <a:pt x="1170" y="286"/>
                  </a:lnTo>
                  <a:lnTo>
                    <a:pt x="1170" y="286"/>
                  </a:lnTo>
                  <a:lnTo>
                    <a:pt x="1170" y="286"/>
                  </a:lnTo>
                  <a:lnTo>
                    <a:pt x="1170" y="286"/>
                  </a:lnTo>
                  <a:lnTo>
                    <a:pt x="1170" y="286"/>
                  </a:lnTo>
                  <a:lnTo>
                    <a:pt x="1170" y="307"/>
                  </a:lnTo>
                  <a:lnTo>
                    <a:pt x="1170" y="307"/>
                  </a:lnTo>
                  <a:lnTo>
                    <a:pt x="1128" y="348"/>
                  </a:lnTo>
                  <a:lnTo>
                    <a:pt x="1128" y="348"/>
                  </a:lnTo>
                  <a:lnTo>
                    <a:pt x="1088" y="348"/>
                  </a:lnTo>
                  <a:lnTo>
                    <a:pt x="1046" y="369"/>
                  </a:lnTo>
                  <a:lnTo>
                    <a:pt x="1046" y="369"/>
                  </a:lnTo>
                  <a:lnTo>
                    <a:pt x="1026" y="390"/>
                  </a:lnTo>
                  <a:lnTo>
                    <a:pt x="1026" y="390"/>
                  </a:lnTo>
                  <a:lnTo>
                    <a:pt x="1026" y="390"/>
                  </a:lnTo>
                  <a:lnTo>
                    <a:pt x="1026" y="390"/>
                  </a:lnTo>
                  <a:lnTo>
                    <a:pt x="1006" y="390"/>
                  </a:lnTo>
                  <a:lnTo>
                    <a:pt x="1006" y="390"/>
                  </a:lnTo>
                  <a:lnTo>
                    <a:pt x="1006" y="410"/>
                  </a:lnTo>
                  <a:lnTo>
                    <a:pt x="985" y="410"/>
                  </a:lnTo>
                  <a:lnTo>
                    <a:pt x="985" y="410"/>
                  </a:lnTo>
                  <a:lnTo>
                    <a:pt x="985" y="430"/>
                  </a:lnTo>
                  <a:lnTo>
                    <a:pt x="985" y="430"/>
                  </a:lnTo>
                  <a:lnTo>
                    <a:pt x="964" y="430"/>
                  </a:lnTo>
                  <a:lnTo>
                    <a:pt x="964" y="430"/>
                  </a:lnTo>
                  <a:lnTo>
                    <a:pt x="964" y="430"/>
                  </a:lnTo>
                  <a:lnTo>
                    <a:pt x="964" y="430"/>
                  </a:lnTo>
                  <a:lnTo>
                    <a:pt x="964" y="430"/>
                  </a:lnTo>
                  <a:lnTo>
                    <a:pt x="964" y="451"/>
                  </a:lnTo>
                  <a:lnTo>
                    <a:pt x="964" y="451"/>
                  </a:lnTo>
                  <a:lnTo>
                    <a:pt x="964" y="451"/>
                  </a:lnTo>
                  <a:lnTo>
                    <a:pt x="964" y="451"/>
                  </a:lnTo>
                  <a:lnTo>
                    <a:pt x="985" y="472"/>
                  </a:lnTo>
                  <a:lnTo>
                    <a:pt x="1006" y="492"/>
                  </a:lnTo>
                  <a:lnTo>
                    <a:pt x="1006" y="492"/>
                  </a:lnTo>
                  <a:lnTo>
                    <a:pt x="1006" y="492"/>
                  </a:lnTo>
                  <a:lnTo>
                    <a:pt x="1006" y="492"/>
                  </a:lnTo>
                  <a:lnTo>
                    <a:pt x="1006" y="512"/>
                  </a:lnTo>
                  <a:lnTo>
                    <a:pt x="1006" y="512"/>
                  </a:lnTo>
                  <a:lnTo>
                    <a:pt x="1026" y="512"/>
                  </a:lnTo>
                  <a:lnTo>
                    <a:pt x="1026" y="512"/>
                  </a:lnTo>
                  <a:lnTo>
                    <a:pt x="1026" y="512"/>
                  </a:lnTo>
                  <a:lnTo>
                    <a:pt x="1046" y="533"/>
                  </a:lnTo>
                  <a:lnTo>
                    <a:pt x="1046" y="554"/>
                  </a:lnTo>
                  <a:lnTo>
                    <a:pt x="1046" y="554"/>
                  </a:lnTo>
                  <a:lnTo>
                    <a:pt x="1026" y="594"/>
                  </a:lnTo>
                  <a:lnTo>
                    <a:pt x="1026" y="594"/>
                  </a:lnTo>
                  <a:lnTo>
                    <a:pt x="1026" y="594"/>
                  </a:lnTo>
                  <a:lnTo>
                    <a:pt x="1026" y="594"/>
                  </a:lnTo>
                  <a:lnTo>
                    <a:pt x="1026" y="594"/>
                  </a:lnTo>
                  <a:lnTo>
                    <a:pt x="1026" y="594"/>
                  </a:lnTo>
                  <a:lnTo>
                    <a:pt x="1026" y="594"/>
                  </a:lnTo>
                  <a:lnTo>
                    <a:pt x="1026" y="594"/>
                  </a:lnTo>
                  <a:lnTo>
                    <a:pt x="1026" y="615"/>
                  </a:lnTo>
                  <a:lnTo>
                    <a:pt x="1026" y="615"/>
                  </a:lnTo>
                  <a:lnTo>
                    <a:pt x="1046" y="615"/>
                  </a:lnTo>
                  <a:lnTo>
                    <a:pt x="1046" y="615"/>
                  </a:lnTo>
                  <a:lnTo>
                    <a:pt x="1046" y="615"/>
                  </a:lnTo>
                  <a:lnTo>
                    <a:pt x="1046" y="615"/>
                  </a:lnTo>
                  <a:lnTo>
                    <a:pt x="1067" y="615"/>
                  </a:lnTo>
                  <a:lnTo>
                    <a:pt x="1067" y="615"/>
                  </a:lnTo>
                  <a:lnTo>
                    <a:pt x="1067" y="636"/>
                  </a:lnTo>
                  <a:lnTo>
                    <a:pt x="1067" y="636"/>
                  </a:lnTo>
                  <a:lnTo>
                    <a:pt x="1067" y="636"/>
                  </a:lnTo>
                  <a:lnTo>
                    <a:pt x="1067" y="656"/>
                  </a:lnTo>
                  <a:lnTo>
                    <a:pt x="1067" y="656"/>
                  </a:lnTo>
                  <a:lnTo>
                    <a:pt x="1067" y="656"/>
                  </a:lnTo>
                  <a:lnTo>
                    <a:pt x="1067" y="656"/>
                  </a:lnTo>
                  <a:lnTo>
                    <a:pt x="1067" y="656"/>
                  </a:lnTo>
                  <a:lnTo>
                    <a:pt x="1067" y="676"/>
                  </a:lnTo>
                  <a:lnTo>
                    <a:pt x="1067" y="676"/>
                  </a:lnTo>
                  <a:lnTo>
                    <a:pt x="1067" y="676"/>
                  </a:lnTo>
                  <a:lnTo>
                    <a:pt x="1067" y="676"/>
                  </a:lnTo>
                  <a:lnTo>
                    <a:pt x="1067" y="676"/>
                  </a:lnTo>
                  <a:lnTo>
                    <a:pt x="1067" y="697"/>
                  </a:lnTo>
                  <a:lnTo>
                    <a:pt x="1067" y="697"/>
                  </a:lnTo>
                  <a:lnTo>
                    <a:pt x="1067" y="697"/>
                  </a:lnTo>
                  <a:lnTo>
                    <a:pt x="1067" y="697"/>
                  </a:lnTo>
                  <a:lnTo>
                    <a:pt x="1067" y="697"/>
                  </a:lnTo>
                  <a:lnTo>
                    <a:pt x="1067" y="697"/>
                  </a:lnTo>
                  <a:lnTo>
                    <a:pt x="1067" y="718"/>
                  </a:lnTo>
                  <a:lnTo>
                    <a:pt x="1067" y="718"/>
                  </a:lnTo>
                  <a:lnTo>
                    <a:pt x="1046" y="718"/>
                  </a:lnTo>
                  <a:lnTo>
                    <a:pt x="1046" y="718"/>
                  </a:lnTo>
                  <a:lnTo>
                    <a:pt x="1046" y="718"/>
                  </a:lnTo>
                  <a:lnTo>
                    <a:pt x="1046" y="718"/>
                  </a:lnTo>
                  <a:lnTo>
                    <a:pt x="1046" y="718"/>
                  </a:lnTo>
                  <a:lnTo>
                    <a:pt x="1046" y="718"/>
                  </a:lnTo>
                  <a:lnTo>
                    <a:pt x="1046" y="718"/>
                  </a:lnTo>
                  <a:lnTo>
                    <a:pt x="1046" y="718"/>
                  </a:lnTo>
                  <a:lnTo>
                    <a:pt x="1026" y="718"/>
                  </a:lnTo>
                  <a:lnTo>
                    <a:pt x="1026" y="718"/>
                  </a:lnTo>
                  <a:lnTo>
                    <a:pt x="1026" y="718"/>
                  </a:lnTo>
                  <a:lnTo>
                    <a:pt x="1006" y="697"/>
                  </a:lnTo>
                  <a:lnTo>
                    <a:pt x="1006" y="697"/>
                  </a:lnTo>
                  <a:lnTo>
                    <a:pt x="1006" y="697"/>
                  </a:lnTo>
                  <a:lnTo>
                    <a:pt x="985" y="697"/>
                  </a:lnTo>
                  <a:lnTo>
                    <a:pt x="985" y="676"/>
                  </a:lnTo>
                  <a:lnTo>
                    <a:pt x="985" y="676"/>
                  </a:lnTo>
                  <a:lnTo>
                    <a:pt x="985" y="656"/>
                  </a:lnTo>
                  <a:lnTo>
                    <a:pt x="985" y="656"/>
                  </a:lnTo>
                  <a:lnTo>
                    <a:pt x="985" y="656"/>
                  </a:lnTo>
                  <a:lnTo>
                    <a:pt x="985" y="656"/>
                  </a:lnTo>
                  <a:lnTo>
                    <a:pt x="985" y="636"/>
                  </a:lnTo>
                  <a:lnTo>
                    <a:pt x="985" y="636"/>
                  </a:lnTo>
                  <a:lnTo>
                    <a:pt x="964" y="636"/>
                  </a:lnTo>
                  <a:lnTo>
                    <a:pt x="964" y="636"/>
                  </a:lnTo>
                  <a:lnTo>
                    <a:pt x="944" y="636"/>
                  </a:lnTo>
                  <a:lnTo>
                    <a:pt x="944" y="636"/>
                  </a:lnTo>
                  <a:lnTo>
                    <a:pt x="923" y="636"/>
                  </a:lnTo>
                  <a:lnTo>
                    <a:pt x="923" y="656"/>
                  </a:lnTo>
                  <a:lnTo>
                    <a:pt x="923" y="656"/>
                  </a:lnTo>
                  <a:lnTo>
                    <a:pt x="902" y="656"/>
                  </a:lnTo>
                  <a:lnTo>
                    <a:pt x="902" y="656"/>
                  </a:lnTo>
                  <a:lnTo>
                    <a:pt x="902" y="656"/>
                  </a:lnTo>
                  <a:lnTo>
                    <a:pt x="902" y="656"/>
                  </a:lnTo>
                  <a:lnTo>
                    <a:pt x="882" y="656"/>
                  </a:lnTo>
                  <a:lnTo>
                    <a:pt x="882" y="636"/>
                  </a:lnTo>
                  <a:lnTo>
                    <a:pt x="882" y="636"/>
                  </a:lnTo>
                  <a:lnTo>
                    <a:pt x="882" y="636"/>
                  </a:lnTo>
                  <a:lnTo>
                    <a:pt x="882" y="636"/>
                  </a:lnTo>
                  <a:lnTo>
                    <a:pt x="862" y="636"/>
                  </a:lnTo>
                  <a:lnTo>
                    <a:pt x="862" y="636"/>
                  </a:lnTo>
                  <a:lnTo>
                    <a:pt x="862" y="636"/>
                  </a:lnTo>
                  <a:lnTo>
                    <a:pt x="841" y="636"/>
                  </a:lnTo>
                  <a:lnTo>
                    <a:pt x="820" y="636"/>
                  </a:lnTo>
                  <a:lnTo>
                    <a:pt x="820" y="636"/>
                  </a:lnTo>
                  <a:lnTo>
                    <a:pt x="820" y="636"/>
                  </a:lnTo>
                  <a:lnTo>
                    <a:pt x="820" y="636"/>
                  </a:lnTo>
                  <a:lnTo>
                    <a:pt x="820" y="636"/>
                  </a:lnTo>
                  <a:lnTo>
                    <a:pt x="820" y="615"/>
                  </a:lnTo>
                  <a:lnTo>
                    <a:pt x="820" y="615"/>
                  </a:lnTo>
                  <a:lnTo>
                    <a:pt x="820" y="615"/>
                  </a:lnTo>
                  <a:lnTo>
                    <a:pt x="820" y="615"/>
                  </a:lnTo>
                  <a:lnTo>
                    <a:pt x="820" y="615"/>
                  </a:lnTo>
                  <a:lnTo>
                    <a:pt x="820" y="615"/>
                  </a:lnTo>
                  <a:lnTo>
                    <a:pt x="820" y="615"/>
                  </a:lnTo>
                  <a:lnTo>
                    <a:pt x="820" y="615"/>
                  </a:lnTo>
                  <a:lnTo>
                    <a:pt x="800" y="615"/>
                  </a:lnTo>
                  <a:lnTo>
                    <a:pt x="800" y="615"/>
                  </a:lnTo>
                  <a:lnTo>
                    <a:pt x="800" y="636"/>
                  </a:lnTo>
                  <a:lnTo>
                    <a:pt x="800" y="636"/>
                  </a:lnTo>
                  <a:lnTo>
                    <a:pt x="800" y="636"/>
                  </a:lnTo>
                  <a:lnTo>
                    <a:pt x="800" y="636"/>
                  </a:lnTo>
                  <a:lnTo>
                    <a:pt x="800" y="636"/>
                  </a:lnTo>
                  <a:lnTo>
                    <a:pt x="820" y="636"/>
                  </a:lnTo>
                  <a:lnTo>
                    <a:pt x="820" y="656"/>
                  </a:lnTo>
                  <a:lnTo>
                    <a:pt x="820" y="656"/>
                  </a:lnTo>
                  <a:lnTo>
                    <a:pt x="800" y="656"/>
                  </a:lnTo>
                  <a:lnTo>
                    <a:pt x="800" y="676"/>
                  </a:lnTo>
                  <a:lnTo>
                    <a:pt x="800" y="676"/>
                  </a:lnTo>
                  <a:lnTo>
                    <a:pt x="738" y="676"/>
                  </a:lnTo>
                  <a:lnTo>
                    <a:pt x="698" y="676"/>
                  </a:lnTo>
                  <a:lnTo>
                    <a:pt x="698" y="676"/>
                  </a:lnTo>
                  <a:lnTo>
                    <a:pt x="698" y="676"/>
                  </a:lnTo>
                  <a:lnTo>
                    <a:pt x="698" y="676"/>
                  </a:lnTo>
                  <a:lnTo>
                    <a:pt x="677" y="676"/>
                  </a:lnTo>
                  <a:lnTo>
                    <a:pt x="656" y="676"/>
                  </a:lnTo>
                  <a:lnTo>
                    <a:pt x="636" y="676"/>
                  </a:lnTo>
                  <a:lnTo>
                    <a:pt x="636" y="676"/>
                  </a:lnTo>
                  <a:lnTo>
                    <a:pt x="636" y="676"/>
                  </a:lnTo>
                  <a:lnTo>
                    <a:pt x="616" y="697"/>
                  </a:lnTo>
                  <a:lnTo>
                    <a:pt x="616" y="697"/>
                  </a:lnTo>
                  <a:lnTo>
                    <a:pt x="616" y="697"/>
                  </a:lnTo>
                  <a:lnTo>
                    <a:pt x="616" y="697"/>
                  </a:lnTo>
                  <a:lnTo>
                    <a:pt x="616" y="718"/>
                  </a:lnTo>
                  <a:lnTo>
                    <a:pt x="616" y="718"/>
                  </a:lnTo>
                  <a:lnTo>
                    <a:pt x="595" y="718"/>
                  </a:lnTo>
                  <a:lnTo>
                    <a:pt x="595" y="718"/>
                  </a:lnTo>
                  <a:lnTo>
                    <a:pt x="574" y="718"/>
                  </a:lnTo>
                  <a:lnTo>
                    <a:pt x="574" y="718"/>
                  </a:lnTo>
                  <a:lnTo>
                    <a:pt x="554" y="738"/>
                  </a:lnTo>
                  <a:lnTo>
                    <a:pt x="554" y="738"/>
                  </a:lnTo>
                  <a:lnTo>
                    <a:pt x="574" y="738"/>
                  </a:lnTo>
                  <a:lnTo>
                    <a:pt x="574" y="738"/>
                  </a:lnTo>
                  <a:lnTo>
                    <a:pt x="574" y="738"/>
                  </a:lnTo>
                  <a:lnTo>
                    <a:pt x="554" y="738"/>
                  </a:lnTo>
                  <a:lnTo>
                    <a:pt x="554" y="738"/>
                  </a:lnTo>
                  <a:lnTo>
                    <a:pt x="534" y="758"/>
                  </a:lnTo>
                  <a:lnTo>
                    <a:pt x="534" y="758"/>
                  </a:lnTo>
                  <a:lnTo>
                    <a:pt x="534" y="758"/>
                  </a:lnTo>
                  <a:lnTo>
                    <a:pt x="534" y="758"/>
                  </a:lnTo>
                  <a:lnTo>
                    <a:pt x="513" y="758"/>
                  </a:lnTo>
                  <a:lnTo>
                    <a:pt x="513" y="758"/>
                  </a:lnTo>
                  <a:lnTo>
                    <a:pt x="513" y="758"/>
                  </a:lnTo>
                  <a:lnTo>
                    <a:pt x="513" y="758"/>
                  </a:lnTo>
                  <a:lnTo>
                    <a:pt x="492" y="758"/>
                  </a:lnTo>
                  <a:lnTo>
                    <a:pt x="472" y="779"/>
                  </a:lnTo>
                  <a:lnTo>
                    <a:pt x="472" y="779"/>
                  </a:lnTo>
                  <a:lnTo>
                    <a:pt x="452" y="779"/>
                  </a:lnTo>
                  <a:lnTo>
                    <a:pt x="431" y="758"/>
                  </a:lnTo>
                  <a:lnTo>
                    <a:pt x="431" y="758"/>
                  </a:lnTo>
                  <a:lnTo>
                    <a:pt x="431" y="758"/>
                  </a:lnTo>
                  <a:lnTo>
                    <a:pt x="431" y="758"/>
                  </a:lnTo>
                  <a:lnTo>
                    <a:pt x="431" y="758"/>
                  </a:lnTo>
                  <a:lnTo>
                    <a:pt x="431" y="758"/>
                  </a:lnTo>
                  <a:lnTo>
                    <a:pt x="431" y="758"/>
                  </a:lnTo>
                  <a:lnTo>
                    <a:pt x="431" y="738"/>
                  </a:lnTo>
                  <a:lnTo>
                    <a:pt x="410" y="738"/>
                  </a:lnTo>
                  <a:lnTo>
                    <a:pt x="410" y="718"/>
                  </a:lnTo>
                  <a:lnTo>
                    <a:pt x="410" y="718"/>
                  </a:lnTo>
                  <a:lnTo>
                    <a:pt x="410" y="718"/>
                  </a:lnTo>
                  <a:lnTo>
                    <a:pt x="410" y="718"/>
                  </a:lnTo>
                  <a:lnTo>
                    <a:pt x="410" y="718"/>
                  </a:lnTo>
                  <a:lnTo>
                    <a:pt x="410" y="718"/>
                  </a:lnTo>
                  <a:lnTo>
                    <a:pt x="390" y="718"/>
                  </a:lnTo>
                  <a:lnTo>
                    <a:pt x="390" y="718"/>
                  </a:lnTo>
                  <a:lnTo>
                    <a:pt x="369" y="718"/>
                  </a:lnTo>
                  <a:lnTo>
                    <a:pt x="369" y="718"/>
                  </a:lnTo>
                  <a:lnTo>
                    <a:pt x="369" y="718"/>
                  </a:lnTo>
                  <a:lnTo>
                    <a:pt x="369" y="718"/>
                  </a:lnTo>
                  <a:lnTo>
                    <a:pt x="369" y="718"/>
                  </a:lnTo>
                  <a:lnTo>
                    <a:pt x="328" y="697"/>
                  </a:lnTo>
                  <a:lnTo>
                    <a:pt x="328" y="697"/>
                  </a:lnTo>
                  <a:lnTo>
                    <a:pt x="308" y="697"/>
                  </a:lnTo>
                  <a:lnTo>
                    <a:pt x="308" y="697"/>
                  </a:lnTo>
                  <a:lnTo>
                    <a:pt x="308" y="718"/>
                  </a:lnTo>
                  <a:lnTo>
                    <a:pt x="308" y="718"/>
                  </a:lnTo>
                  <a:lnTo>
                    <a:pt x="287" y="718"/>
                  </a:lnTo>
                  <a:lnTo>
                    <a:pt x="287" y="697"/>
                  </a:lnTo>
                  <a:lnTo>
                    <a:pt x="287" y="697"/>
                  </a:lnTo>
                  <a:lnTo>
                    <a:pt x="287" y="697"/>
                  </a:lnTo>
                  <a:lnTo>
                    <a:pt x="287" y="697"/>
                  </a:lnTo>
                  <a:lnTo>
                    <a:pt x="287" y="697"/>
                  </a:lnTo>
                  <a:lnTo>
                    <a:pt x="287" y="697"/>
                  </a:lnTo>
                  <a:lnTo>
                    <a:pt x="287" y="697"/>
                  </a:lnTo>
                  <a:lnTo>
                    <a:pt x="287" y="697"/>
                  </a:lnTo>
                  <a:lnTo>
                    <a:pt x="287" y="697"/>
                  </a:lnTo>
                  <a:lnTo>
                    <a:pt x="287" y="697"/>
                  </a:lnTo>
                  <a:lnTo>
                    <a:pt x="267" y="697"/>
                  </a:lnTo>
                  <a:lnTo>
                    <a:pt x="267" y="697"/>
                  </a:lnTo>
                  <a:lnTo>
                    <a:pt x="267" y="697"/>
                  </a:lnTo>
                  <a:lnTo>
                    <a:pt x="267" y="697"/>
                  </a:lnTo>
                  <a:lnTo>
                    <a:pt x="267" y="697"/>
                  </a:lnTo>
                  <a:lnTo>
                    <a:pt x="267" y="718"/>
                  </a:lnTo>
                  <a:lnTo>
                    <a:pt x="267" y="718"/>
                  </a:lnTo>
                  <a:lnTo>
                    <a:pt x="267" y="738"/>
                  </a:lnTo>
                  <a:lnTo>
                    <a:pt x="287" y="738"/>
                  </a:lnTo>
                  <a:lnTo>
                    <a:pt x="287" y="738"/>
                  </a:lnTo>
                  <a:lnTo>
                    <a:pt x="287" y="738"/>
                  </a:lnTo>
                  <a:lnTo>
                    <a:pt x="287" y="758"/>
                  </a:lnTo>
                  <a:lnTo>
                    <a:pt x="287" y="758"/>
                  </a:lnTo>
                  <a:lnTo>
                    <a:pt x="267" y="779"/>
                  </a:lnTo>
                  <a:lnTo>
                    <a:pt x="267" y="779"/>
                  </a:lnTo>
                  <a:lnTo>
                    <a:pt x="267" y="779"/>
                  </a:lnTo>
                  <a:lnTo>
                    <a:pt x="267" y="779"/>
                  </a:lnTo>
                  <a:lnTo>
                    <a:pt x="267" y="779"/>
                  </a:lnTo>
                  <a:lnTo>
                    <a:pt x="267" y="779"/>
                  </a:lnTo>
                  <a:lnTo>
                    <a:pt x="246" y="800"/>
                  </a:lnTo>
                  <a:lnTo>
                    <a:pt x="246" y="800"/>
                  </a:lnTo>
                  <a:lnTo>
                    <a:pt x="246" y="820"/>
                  </a:lnTo>
                  <a:lnTo>
                    <a:pt x="226" y="820"/>
                  </a:lnTo>
                  <a:lnTo>
                    <a:pt x="226" y="820"/>
                  </a:lnTo>
                  <a:lnTo>
                    <a:pt x="205" y="820"/>
                  </a:lnTo>
                  <a:lnTo>
                    <a:pt x="185" y="820"/>
                  </a:lnTo>
                  <a:lnTo>
                    <a:pt x="185" y="820"/>
                  </a:lnTo>
                  <a:lnTo>
                    <a:pt x="185" y="820"/>
                  </a:lnTo>
                  <a:lnTo>
                    <a:pt x="205" y="820"/>
                  </a:lnTo>
                  <a:lnTo>
                    <a:pt x="205" y="820"/>
                  </a:lnTo>
                  <a:lnTo>
                    <a:pt x="205" y="820"/>
                  </a:lnTo>
                  <a:lnTo>
                    <a:pt x="205" y="820"/>
                  </a:lnTo>
                  <a:lnTo>
                    <a:pt x="205" y="820"/>
                  </a:lnTo>
                  <a:lnTo>
                    <a:pt x="205" y="800"/>
                  </a:lnTo>
                  <a:lnTo>
                    <a:pt x="205" y="800"/>
                  </a:lnTo>
                  <a:lnTo>
                    <a:pt x="205" y="779"/>
                  </a:lnTo>
                  <a:lnTo>
                    <a:pt x="205" y="779"/>
                  </a:lnTo>
                  <a:lnTo>
                    <a:pt x="205" y="779"/>
                  </a:lnTo>
                  <a:lnTo>
                    <a:pt x="185" y="779"/>
                  </a:lnTo>
                  <a:lnTo>
                    <a:pt x="185" y="779"/>
                  </a:lnTo>
                  <a:lnTo>
                    <a:pt x="185" y="779"/>
                  </a:lnTo>
                  <a:lnTo>
                    <a:pt x="185" y="779"/>
                  </a:lnTo>
                  <a:lnTo>
                    <a:pt x="185" y="779"/>
                  </a:lnTo>
                  <a:lnTo>
                    <a:pt x="185" y="779"/>
                  </a:lnTo>
                  <a:lnTo>
                    <a:pt x="185" y="779"/>
                  </a:lnTo>
                  <a:lnTo>
                    <a:pt x="164" y="779"/>
                  </a:lnTo>
                  <a:lnTo>
                    <a:pt x="164" y="779"/>
                  </a:lnTo>
                  <a:lnTo>
                    <a:pt x="164" y="779"/>
                  </a:lnTo>
                  <a:lnTo>
                    <a:pt x="164" y="779"/>
                  </a:lnTo>
                  <a:lnTo>
                    <a:pt x="164" y="779"/>
                  </a:lnTo>
                  <a:lnTo>
                    <a:pt x="164" y="779"/>
                  </a:lnTo>
                  <a:lnTo>
                    <a:pt x="164" y="758"/>
                  </a:lnTo>
                  <a:lnTo>
                    <a:pt x="164" y="758"/>
                  </a:lnTo>
                  <a:lnTo>
                    <a:pt x="164" y="758"/>
                  </a:lnTo>
                  <a:lnTo>
                    <a:pt x="164" y="758"/>
                  </a:lnTo>
                  <a:lnTo>
                    <a:pt x="144" y="738"/>
                  </a:lnTo>
                  <a:lnTo>
                    <a:pt x="144" y="738"/>
                  </a:lnTo>
                  <a:lnTo>
                    <a:pt x="144" y="738"/>
                  </a:lnTo>
                  <a:lnTo>
                    <a:pt x="144" y="738"/>
                  </a:lnTo>
                  <a:lnTo>
                    <a:pt x="144" y="738"/>
                  </a:lnTo>
                  <a:lnTo>
                    <a:pt x="144" y="738"/>
                  </a:lnTo>
                  <a:lnTo>
                    <a:pt x="144" y="738"/>
                  </a:lnTo>
                  <a:lnTo>
                    <a:pt x="144" y="718"/>
                  </a:lnTo>
                  <a:lnTo>
                    <a:pt x="144" y="718"/>
                  </a:lnTo>
                  <a:lnTo>
                    <a:pt x="123" y="718"/>
                  </a:lnTo>
                  <a:lnTo>
                    <a:pt x="123" y="718"/>
                  </a:lnTo>
                  <a:lnTo>
                    <a:pt x="123" y="697"/>
                  </a:lnTo>
                  <a:lnTo>
                    <a:pt x="123" y="718"/>
                  </a:lnTo>
                  <a:lnTo>
                    <a:pt x="123" y="718"/>
                  </a:lnTo>
                  <a:lnTo>
                    <a:pt x="103" y="718"/>
                  </a:lnTo>
                  <a:lnTo>
                    <a:pt x="103" y="697"/>
                  </a:lnTo>
                  <a:lnTo>
                    <a:pt x="103" y="697"/>
                  </a:lnTo>
                  <a:lnTo>
                    <a:pt x="103" y="718"/>
                  </a:lnTo>
                  <a:lnTo>
                    <a:pt x="103" y="718"/>
                  </a:lnTo>
                  <a:lnTo>
                    <a:pt x="82" y="697"/>
                  </a:lnTo>
                  <a:lnTo>
                    <a:pt x="82" y="697"/>
                  </a:lnTo>
                  <a:lnTo>
                    <a:pt x="82" y="697"/>
                  </a:lnTo>
                  <a:lnTo>
                    <a:pt x="82" y="697"/>
                  </a:lnTo>
                  <a:lnTo>
                    <a:pt x="82" y="676"/>
                  </a:lnTo>
                  <a:lnTo>
                    <a:pt x="82" y="676"/>
                  </a:lnTo>
                  <a:lnTo>
                    <a:pt x="82" y="676"/>
                  </a:lnTo>
                  <a:lnTo>
                    <a:pt x="62" y="697"/>
                  </a:lnTo>
                  <a:lnTo>
                    <a:pt x="62" y="697"/>
                  </a:lnTo>
                  <a:lnTo>
                    <a:pt x="62" y="697"/>
                  </a:lnTo>
                  <a:lnTo>
                    <a:pt x="62" y="697"/>
                  </a:lnTo>
                  <a:lnTo>
                    <a:pt x="62" y="697"/>
                  </a:lnTo>
                  <a:lnTo>
                    <a:pt x="62" y="718"/>
                  </a:lnTo>
                  <a:lnTo>
                    <a:pt x="62" y="718"/>
                  </a:lnTo>
                  <a:lnTo>
                    <a:pt x="62" y="718"/>
                  </a:lnTo>
                  <a:lnTo>
                    <a:pt x="41" y="718"/>
                  </a:lnTo>
                  <a:lnTo>
                    <a:pt x="41" y="718"/>
                  </a:lnTo>
                  <a:lnTo>
                    <a:pt x="41" y="718"/>
                  </a:lnTo>
                  <a:lnTo>
                    <a:pt x="41" y="718"/>
                  </a:lnTo>
                  <a:lnTo>
                    <a:pt x="41" y="718"/>
                  </a:lnTo>
                  <a:lnTo>
                    <a:pt x="41" y="718"/>
                  </a:lnTo>
                  <a:lnTo>
                    <a:pt x="41" y="718"/>
                  </a:lnTo>
                  <a:lnTo>
                    <a:pt x="41" y="718"/>
                  </a:lnTo>
                  <a:lnTo>
                    <a:pt x="41" y="718"/>
                  </a:lnTo>
                  <a:lnTo>
                    <a:pt x="21" y="718"/>
                  </a:lnTo>
                  <a:lnTo>
                    <a:pt x="21" y="718"/>
                  </a:lnTo>
                  <a:lnTo>
                    <a:pt x="21" y="718"/>
                  </a:lnTo>
                  <a:lnTo>
                    <a:pt x="21" y="718"/>
                  </a:lnTo>
                  <a:lnTo>
                    <a:pt x="21" y="718"/>
                  </a:lnTo>
                  <a:lnTo>
                    <a:pt x="21" y="718"/>
                  </a:lnTo>
                  <a:lnTo>
                    <a:pt x="21" y="718"/>
                  </a:lnTo>
                  <a:lnTo>
                    <a:pt x="21" y="738"/>
                  </a:lnTo>
                  <a:lnTo>
                    <a:pt x="41" y="738"/>
                  </a:lnTo>
                  <a:lnTo>
                    <a:pt x="41" y="738"/>
                  </a:lnTo>
                  <a:lnTo>
                    <a:pt x="41" y="758"/>
                  </a:lnTo>
                  <a:lnTo>
                    <a:pt x="41" y="779"/>
                  </a:lnTo>
                  <a:lnTo>
                    <a:pt x="21" y="779"/>
                  </a:lnTo>
                  <a:lnTo>
                    <a:pt x="21" y="800"/>
                  </a:lnTo>
                  <a:lnTo>
                    <a:pt x="21" y="800"/>
                  </a:lnTo>
                  <a:lnTo>
                    <a:pt x="21" y="800"/>
                  </a:lnTo>
                  <a:lnTo>
                    <a:pt x="21" y="820"/>
                  </a:lnTo>
                  <a:lnTo>
                    <a:pt x="0" y="820"/>
                  </a:lnTo>
                  <a:lnTo>
                    <a:pt x="0" y="840"/>
                  </a:lnTo>
                  <a:lnTo>
                    <a:pt x="0" y="840"/>
                  </a:lnTo>
                  <a:lnTo>
                    <a:pt x="0" y="840"/>
                  </a:lnTo>
                  <a:lnTo>
                    <a:pt x="0" y="840"/>
                  </a:lnTo>
                  <a:lnTo>
                    <a:pt x="21" y="861"/>
                  </a:lnTo>
                  <a:lnTo>
                    <a:pt x="21" y="861"/>
                  </a:lnTo>
                  <a:lnTo>
                    <a:pt x="21" y="861"/>
                  </a:lnTo>
                  <a:lnTo>
                    <a:pt x="0" y="861"/>
                  </a:lnTo>
                  <a:lnTo>
                    <a:pt x="0" y="882"/>
                  </a:lnTo>
                  <a:lnTo>
                    <a:pt x="21" y="882"/>
                  </a:lnTo>
                  <a:lnTo>
                    <a:pt x="21" y="882"/>
                  </a:lnTo>
                  <a:lnTo>
                    <a:pt x="21" y="902"/>
                  </a:lnTo>
                  <a:lnTo>
                    <a:pt x="21" y="902"/>
                  </a:lnTo>
                  <a:lnTo>
                    <a:pt x="21" y="923"/>
                  </a:lnTo>
                  <a:lnTo>
                    <a:pt x="21" y="923"/>
                  </a:lnTo>
                  <a:lnTo>
                    <a:pt x="41" y="923"/>
                  </a:lnTo>
                  <a:lnTo>
                    <a:pt x="41" y="923"/>
                  </a:lnTo>
                  <a:lnTo>
                    <a:pt x="103" y="943"/>
                  </a:lnTo>
                  <a:lnTo>
                    <a:pt x="103" y="943"/>
                  </a:lnTo>
                  <a:lnTo>
                    <a:pt x="103" y="943"/>
                  </a:lnTo>
                  <a:lnTo>
                    <a:pt x="103" y="943"/>
                  </a:lnTo>
                  <a:lnTo>
                    <a:pt x="103" y="943"/>
                  </a:lnTo>
                  <a:lnTo>
                    <a:pt x="103" y="943"/>
                  </a:lnTo>
                  <a:lnTo>
                    <a:pt x="103" y="964"/>
                  </a:lnTo>
                  <a:lnTo>
                    <a:pt x="103" y="964"/>
                  </a:lnTo>
                  <a:lnTo>
                    <a:pt x="103" y="964"/>
                  </a:lnTo>
                  <a:lnTo>
                    <a:pt x="103" y="964"/>
                  </a:lnTo>
                  <a:lnTo>
                    <a:pt x="103" y="984"/>
                  </a:lnTo>
                  <a:lnTo>
                    <a:pt x="123" y="984"/>
                  </a:lnTo>
                  <a:lnTo>
                    <a:pt x="144" y="1005"/>
                  </a:lnTo>
                  <a:lnTo>
                    <a:pt x="164" y="1005"/>
                  </a:lnTo>
                  <a:lnTo>
                    <a:pt x="164" y="1005"/>
                  </a:lnTo>
                  <a:lnTo>
                    <a:pt x="185" y="1005"/>
                  </a:lnTo>
                  <a:lnTo>
                    <a:pt x="185" y="1005"/>
                  </a:lnTo>
                  <a:lnTo>
                    <a:pt x="185" y="1005"/>
                  </a:lnTo>
                  <a:lnTo>
                    <a:pt x="185" y="1005"/>
                  </a:lnTo>
                  <a:lnTo>
                    <a:pt x="205" y="1005"/>
                  </a:lnTo>
                  <a:lnTo>
                    <a:pt x="205" y="1005"/>
                  </a:lnTo>
                  <a:lnTo>
                    <a:pt x="205" y="1005"/>
                  </a:lnTo>
                  <a:lnTo>
                    <a:pt x="205" y="984"/>
                  </a:lnTo>
                  <a:lnTo>
                    <a:pt x="205" y="984"/>
                  </a:lnTo>
                  <a:lnTo>
                    <a:pt x="226" y="984"/>
                  </a:lnTo>
                  <a:lnTo>
                    <a:pt x="226" y="984"/>
                  </a:lnTo>
                  <a:lnTo>
                    <a:pt x="226" y="984"/>
                  </a:lnTo>
                  <a:lnTo>
                    <a:pt x="246" y="984"/>
                  </a:lnTo>
                  <a:lnTo>
                    <a:pt x="246" y="964"/>
                  </a:lnTo>
                  <a:lnTo>
                    <a:pt x="246" y="964"/>
                  </a:lnTo>
                  <a:lnTo>
                    <a:pt x="246" y="943"/>
                  </a:lnTo>
                  <a:lnTo>
                    <a:pt x="267" y="943"/>
                  </a:lnTo>
                  <a:lnTo>
                    <a:pt x="267" y="943"/>
                  </a:lnTo>
                  <a:lnTo>
                    <a:pt x="267" y="943"/>
                  </a:lnTo>
                  <a:lnTo>
                    <a:pt x="267" y="943"/>
                  </a:lnTo>
                  <a:lnTo>
                    <a:pt x="267" y="943"/>
                  </a:lnTo>
                  <a:lnTo>
                    <a:pt x="267" y="943"/>
                  </a:lnTo>
                  <a:lnTo>
                    <a:pt x="267" y="943"/>
                  </a:lnTo>
                  <a:lnTo>
                    <a:pt x="267" y="964"/>
                  </a:lnTo>
                  <a:lnTo>
                    <a:pt x="287" y="964"/>
                  </a:lnTo>
                  <a:lnTo>
                    <a:pt x="287" y="984"/>
                  </a:lnTo>
                  <a:lnTo>
                    <a:pt x="287" y="984"/>
                  </a:lnTo>
                  <a:lnTo>
                    <a:pt x="287" y="1005"/>
                  </a:lnTo>
                  <a:lnTo>
                    <a:pt x="287" y="1005"/>
                  </a:lnTo>
                  <a:lnTo>
                    <a:pt x="287" y="1005"/>
                  </a:lnTo>
                  <a:lnTo>
                    <a:pt x="308" y="1025"/>
                  </a:lnTo>
                  <a:lnTo>
                    <a:pt x="328" y="1005"/>
                  </a:lnTo>
                  <a:lnTo>
                    <a:pt x="348" y="1005"/>
                  </a:lnTo>
                  <a:lnTo>
                    <a:pt x="348" y="1005"/>
                  </a:lnTo>
                  <a:lnTo>
                    <a:pt x="369" y="1025"/>
                  </a:lnTo>
                  <a:lnTo>
                    <a:pt x="369" y="1025"/>
                  </a:lnTo>
                  <a:lnTo>
                    <a:pt x="369" y="1025"/>
                  </a:lnTo>
                  <a:lnTo>
                    <a:pt x="369" y="1025"/>
                  </a:lnTo>
                  <a:lnTo>
                    <a:pt x="369" y="1046"/>
                  </a:lnTo>
                  <a:lnTo>
                    <a:pt x="369" y="1046"/>
                  </a:lnTo>
                  <a:lnTo>
                    <a:pt x="369" y="1046"/>
                  </a:lnTo>
                  <a:lnTo>
                    <a:pt x="369" y="1046"/>
                  </a:lnTo>
                  <a:lnTo>
                    <a:pt x="390" y="1046"/>
                  </a:lnTo>
                  <a:lnTo>
                    <a:pt x="390" y="1046"/>
                  </a:lnTo>
                  <a:lnTo>
                    <a:pt x="390" y="1046"/>
                  </a:lnTo>
                  <a:lnTo>
                    <a:pt x="390" y="1046"/>
                  </a:lnTo>
                  <a:lnTo>
                    <a:pt x="410" y="1046"/>
                  </a:lnTo>
                  <a:lnTo>
                    <a:pt x="410" y="1046"/>
                  </a:lnTo>
                  <a:lnTo>
                    <a:pt x="410" y="1046"/>
                  </a:lnTo>
                  <a:lnTo>
                    <a:pt x="410" y="1046"/>
                  </a:lnTo>
                  <a:lnTo>
                    <a:pt x="410" y="1046"/>
                  </a:lnTo>
                  <a:lnTo>
                    <a:pt x="431" y="1046"/>
                  </a:lnTo>
                  <a:lnTo>
                    <a:pt x="431" y="1046"/>
                  </a:lnTo>
                  <a:lnTo>
                    <a:pt x="452" y="1046"/>
                  </a:lnTo>
                  <a:lnTo>
                    <a:pt x="452" y="1046"/>
                  </a:lnTo>
                  <a:lnTo>
                    <a:pt x="452" y="1046"/>
                  </a:lnTo>
                  <a:lnTo>
                    <a:pt x="452" y="1046"/>
                  </a:lnTo>
                  <a:lnTo>
                    <a:pt x="472" y="1025"/>
                  </a:lnTo>
                  <a:lnTo>
                    <a:pt x="472" y="1025"/>
                  </a:lnTo>
                  <a:lnTo>
                    <a:pt x="472" y="1025"/>
                  </a:lnTo>
                  <a:lnTo>
                    <a:pt x="472" y="1025"/>
                  </a:lnTo>
                  <a:lnTo>
                    <a:pt x="472" y="1025"/>
                  </a:lnTo>
                  <a:lnTo>
                    <a:pt x="472" y="1025"/>
                  </a:lnTo>
                  <a:lnTo>
                    <a:pt x="472" y="1025"/>
                  </a:lnTo>
                  <a:lnTo>
                    <a:pt x="472" y="1005"/>
                  </a:lnTo>
                  <a:lnTo>
                    <a:pt x="472" y="984"/>
                  </a:lnTo>
                  <a:lnTo>
                    <a:pt x="472" y="984"/>
                  </a:lnTo>
                  <a:lnTo>
                    <a:pt x="492" y="964"/>
                  </a:lnTo>
                  <a:lnTo>
                    <a:pt x="513" y="964"/>
                  </a:lnTo>
                  <a:lnTo>
                    <a:pt x="534" y="943"/>
                  </a:lnTo>
                  <a:lnTo>
                    <a:pt x="554" y="943"/>
                  </a:lnTo>
                  <a:lnTo>
                    <a:pt x="554" y="943"/>
                  </a:lnTo>
                  <a:lnTo>
                    <a:pt x="574" y="964"/>
                  </a:lnTo>
                  <a:lnTo>
                    <a:pt x="574" y="964"/>
                  </a:lnTo>
                  <a:lnTo>
                    <a:pt x="595" y="943"/>
                  </a:lnTo>
                  <a:lnTo>
                    <a:pt x="595" y="943"/>
                  </a:lnTo>
                  <a:lnTo>
                    <a:pt x="595" y="943"/>
                  </a:lnTo>
                  <a:lnTo>
                    <a:pt x="595" y="943"/>
                  </a:lnTo>
                  <a:lnTo>
                    <a:pt x="595" y="943"/>
                  </a:lnTo>
                  <a:lnTo>
                    <a:pt x="595" y="943"/>
                  </a:lnTo>
                  <a:lnTo>
                    <a:pt x="595" y="943"/>
                  </a:lnTo>
                  <a:lnTo>
                    <a:pt x="595" y="943"/>
                  </a:lnTo>
                  <a:lnTo>
                    <a:pt x="595" y="943"/>
                  </a:lnTo>
                  <a:lnTo>
                    <a:pt x="616" y="943"/>
                  </a:lnTo>
                  <a:lnTo>
                    <a:pt x="616" y="943"/>
                  </a:lnTo>
                  <a:lnTo>
                    <a:pt x="616" y="943"/>
                  </a:lnTo>
                  <a:lnTo>
                    <a:pt x="616" y="943"/>
                  </a:lnTo>
                  <a:lnTo>
                    <a:pt x="616" y="943"/>
                  </a:lnTo>
                  <a:lnTo>
                    <a:pt x="616" y="943"/>
                  </a:lnTo>
                  <a:lnTo>
                    <a:pt x="616" y="943"/>
                  </a:lnTo>
                  <a:lnTo>
                    <a:pt x="616" y="943"/>
                  </a:lnTo>
                  <a:lnTo>
                    <a:pt x="636" y="943"/>
                  </a:lnTo>
                  <a:lnTo>
                    <a:pt x="656" y="943"/>
                  </a:lnTo>
                  <a:lnTo>
                    <a:pt x="656" y="943"/>
                  </a:lnTo>
                  <a:lnTo>
                    <a:pt x="656" y="943"/>
                  </a:lnTo>
                  <a:lnTo>
                    <a:pt x="656" y="943"/>
                  </a:lnTo>
                  <a:lnTo>
                    <a:pt x="656" y="943"/>
                  </a:lnTo>
                  <a:lnTo>
                    <a:pt x="656" y="943"/>
                  </a:lnTo>
                  <a:lnTo>
                    <a:pt x="677" y="943"/>
                  </a:lnTo>
                  <a:lnTo>
                    <a:pt x="677" y="964"/>
                  </a:lnTo>
                  <a:lnTo>
                    <a:pt x="677" y="964"/>
                  </a:lnTo>
                  <a:lnTo>
                    <a:pt x="677" y="943"/>
                  </a:lnTo>
                  <a:lnTo>
                    <a:pt x="698" y="943"/>
                  </a:lnTo>
                  <a:lnTo>
                    <a:pt x="698" y="943"/>
                  </a:lnTo>
                  <a:lnTo>
                    <a:pt x="718" y="943"/>
                  </a:lnTo>
                  <a:lnTo>
                    <a:pt x="718" y="923"/>
                  </a:lnTo>
                  <a:lnTo>
                    <a:pt x="738" y="923"/>
                  </a:lnTo>
                  <a:lnTo>
                    <a:pt x="759" y="923"/>
                  </a:lnTo>
                  <a:lnTo>
                    <a:pt x="780" y="902"/>
                  </a:lnTo>
                  <a:lnTo>
                    <a:pt x="800" y="902"/>
                  </a:lnTo>
                  <a:lnTo>
                    <a:pt x="800" y="902"/>
                  </a:lnTo>
                  <a:lnTo>
                    <a:pt x="820" y="902"/>
                  </a:lnTo>
                  <a:lnTo>
                    <a:pt x="820" y="902"/>
                  </a:lnTo>
                  <a:lnTo>
                    <a:pt x="820" y="923"/>
                  </a:lnTo>
                  <a:lnTo>
                    <a:pt x="800" y="923"/>
                  </a:lnTo>
                  <a:lnTo>
                    <a:pt x="800" y="943"/>
                  </a:lnTo>
                  <a:lnTo>
                    <a:pt x="780" y="943"/>
                  </a:lnTo>
                  <a:lnTo>
                    <a:pt x="800" y="943"/>
                  </a:lnTo>
                  <a:lnTo>
                    <a:pt x="800" y="943"/>
                  </a:lnTo>
                  <a:lnTo>
                    <a:pt x="800" y="964"/>
                  </a:lnTo>
                  <a:lnTo>
                    <a:pt x="800" y="964"/>
                  </a:lnTo>
                  <a:lnTo>
                    <a:pt x="800" y="964"/>
                  </a:lnTo>
                  <a:lnTo>
                    <a:pt x="800" y="984"/>
                  </a:lnTo>
                  <a:lnTo>
                    <a:pt x="800" y="984"/>
                  </a:lnTo>
                  <a:lnTo>
                    <a:pt x="800" y="984"/>
                  </a:lnTo>
                  <a:lnTo>
                    <a:pt x="800" y="984"/>
                  </a:lnTo>
                  <a:lnTo>
                    <a:pt x="800" y="984"/>
                  </a:lnTo>
                  <a:lnTo>
                    <a:pt x="820" y="984"/>
                  </a:lnTo>
                  <a:lnTo>
                    <a:pt x="820" y="984"/>
                  </a:lnTo>
                  <a:lnTo>
                    <a:pt x="820" y="984"/>
                  </a:lnTo>
                  <a:lnTo>
                    <a:pt x="820" y="984"/>
                  </a:lnTo>
                  <a:lnTo>
                    <a:pt x="841" y="984"/>
                  </a:lnTo>
                  <a:lnTo>
                    <a:pt x="841" y="1005"/>
                  </a:lnTo>
                  <a:lnTo>
                    <a:pt x="841" y="1005"/>
                  </a:lnTo>
                  <a:lnTo>
                    <a:pt x="841" y="1005"/>
                  </a:lnTo>
                  <a:lnTo>
                    <a:pt x="841" y="1005"/>
                  </a:lnTo>
                  <a:lnTo>
                    <a:pt x="841" y="1025"/>
                  </a:lnTo>
                  <a:lnTo>
                    <a:pt x="841" y="1025"/>
                  </a:lnTo>
                  <a:lnTo>
                    <a:pt x="841" y="1025"/>
                  </a:lnTo>
                  <a:lnTo>
                    <a:pt x="841" y="1025"/>
                  </a:lnTo>
                  <a:lnTo>
                    <a:pt x="841" y="1025"/>
                  </a:lnTo>
                  <a:lnTo>
                    <a:pt x="841" y="1046"/>
                  </a:lnTo>
                  <a:lnTo>
                    <a:pt x="841" y="1046"/>
                  </a:lnTo>
                  <a:lnTo>
                    <a:pt x="862" y="1046"/>
                  </a:lnTo>
                  <a:lnTo>
                    <a:pt x="862" y="1046"/>
                  </a:lnTo>
                  <a:lnTo>
                    <a:pt x="862" y="1046"/>
                  </a:lnTo>
                  <a:lnTo>
                    <a:pt x="862" y="1066"/>
                  </a:lnTo>
                  <a:lnTo>
                    <a:pt x="882" y="1066"/>
                  </a:lnTo>
                  <a:lnTo>
                    <a:pt x="902" y="1087"/>
                  </a:lnTo>
                  <a:lnTo>
                    <a:pt x="902" y="1087"/>
                  </a:lnTo>
                  <a:lnTo>
                    <a:pt x="902" y="1087"/>
                  </a:lnTo>
                  <a:lnTo>
                    <a:pt x="923" y="1087"/>
                  </a:lnTo>
                  <a:lnTo>
                    <a:pt x="923" y="1087"/>
                  </a:lnTo>
                  <a:lnTo>
                    <a:pt x="923" y="1087"/>
                  </a:lnTo>
                  <a:lnTo>
                    <a:pt x="944" y="1087"/>
                  </a:lnTo>
                  <a:lnTo>
                    <a:pt x="964" y="1087"/>
                  </a:lnTo>
                  <a:lnTo>
                    <a:pt x="964" y="1087"/>
                  </a:lnTo>
                  <a:lnTo>
                    <a:pt x="964" y="1087"/>
                  </a:lnTo>
                  <a:lnTo>
                    <a:pt x="964" y="1087"/>
                  </a:lnTo>
                  <a:lnTo>
                    <a:pt x="985" y="1087"/>
                  </a:lnTo>
                  <a:lnTo>
                    <a:pt x="985" y="1087"/>
                  </a:lnTo>
                  <a:lnTo>
                    <a:pt x="985" y="1087"/>
                  </a:lnTo>
                  <a:lnTo>
                    <a:pt x="985" y="1087"/>
                  </a:lnTo>
                  <a:lnTo>
                    <a:pt x="985" y="1087"/>
                  </a:lnTo>
                  <a:lnTo>
                    <a:pt x="1006" y="1087"/>
                  </a:lnTo>
                  <a:lnTo>
                    <a:pt x="1006" y="1107"/>
                  </a:lnTo>
                  <a:lnTo>
                    <a:pt x="1088" y="1107"/>
                  </a:lnTo>
                  <a:lnTo>
                    <a:pt x="1108" y="1107"/>
                  </a:lnTo>
                  <a:lnTo>
                    <a:pt x="1128" y="1128"/>
                  </a:lnTo>
                  <a:lnTo>
                    <a:pt x="1128" y="1128"/>
                  </a:lnTo>
                  <a:lnTo>
                    <a:pt x="1149" y="1128"/>
                  </a:lnTo>
                  <a:lnTo>
                    <a:pt x="1190" y="1128"/>
                  </a:lnTo>
                  <a:lnTo>
                    <a:pt x="1190" y="1128"/>
                  </a:lnTo>
                  <a:lnTo>
                    <a:pt x="1210" y="1128"/>
                  </a:lnTo>
                  <a:lnTo>
                    <a:pt x="1210" y="1128"/>
                  </a:lnTo>
                  <a:lnTo>
                    <a:pt x="1210" y="1128"/>
                  </a:lnTo>
                  <a:lnTo>
                    <a:pt x="1231" y="1128"/>
                  </a:lnTo>
                  <a:lnTo>
                    <a:pt x="1231" y="1128"/>
                  </a:lnTo>
                  <a:lnTo>
                    <a:pt x="1272" y="1148"/>
                  </a:lnTo>
                  <a:lnTo>
                    <a:pt x="1272" y="1148"/>
                  </a:lnTo>
                  <a:lnTo>
                    <a:pt x="1272" y="1128"/>
                  </a:lnTo>
                  <a:lnTo>
                    <a:pt x="1292" y="1128"/>
                  </a:lnTo>
                  <a:lnTo>
                    <a:pt x="1313" y="1148"/>
                  </a:lnTo>
                  <a:lnTo>
                    <a:pt x="1313" y="1148"/>
                  </a:lnTo>
                  <a:lnTo>
                    <a:pt x="1334" y="1128"/>
                  </a:lnTo>
                  <a:lnTo>
                    <a:pt x="1334" y="1148"/>
                  </a:lnTo>
                  <a:lnTo>
                    <a:pt x="1374" y="1148"/>
                  </a:lnTo>
                  <a:lnTo>
                    <a:pt x="1374" y="1148"/>
                  </a:lnTo>
                  <a:lnTo>
                    <a:pt x="1374" y="1148"/>
                  </a:lnTo>
                  <a:lnTo>
                    <a:pt x="1374" y="1148"/>
                  </a:lnTo>
                  <a:lnTo>
                    <a:pt x="1395" y="1148"/>
                  </a:lnTo>
                  <a:lnTo>
                    <a:pt x="1395" y="1148"/>
                  </a:lnTo>
                  <a:lnTo>
                    <a:pt x="1395" y="1148"/>
                  </a:lnTo>
                  <a:lnTo>
                    <a:pt x="1416" y="1169"/>
                  </a:lnTo>
                  <a:lnTo>
                    <a:pt x="1416" y="1169"/>
                  </a:lnTo>
                  <a:lnTo>
                    <a:pt x="1416" y="1169"/>
                  </a:lnTo>
                  <a:lnTo>
                    <a:pt x="1457" y="1169"/>
                  </a:lnTo>
                  <a:lnTo>
                    <a:pt x="1477" y="1169"/>
                  </a:lnTo>
                  <a:lnTo>
                    <a:pt x="1498" y="1169"/>
                  </a:lnTo>
                  <a:lnTo>
                    <a:pt x="1498" y="1169"/>
                  </a:lnTo>
                  <a:lnTo>
                    <a:pt x="1498" y="1169"/>
                  </a:lnTo>
                  <a:lnTo>
                    <a:pt x="1498" y="1169"/>
                  </a:lnTo>
                  <a:lnTo>
                    <a:pt x="1498" y="1169"/>
                  </a:lnTo>
                  <a:lnTo>
                    <a:pt x="1518" y="1169"/>
                  </a:lnTo>
                  <a:lnTo>
                    <a:pt x="1518" y="1169"/>
                  </a:lnTo>
                  <a:lnTo>
                    <a:pt x="1518" y="1169"/>
                  </a:lnTo>
                  <a:lnTo>
                    <a:pt x="1539" y="1169"/>
                  </a:lnTo>
                  <a:lnTo>
                    <a:pt x="1539" y="1169"/>
                  </a:lnTo>
                  <a:lnTo>
                    <a:pt x="1539" y="1189"/>
                  </a:lnTo>
                  <a:lnTo>
                    <a:pt x="1539" y="1189"/>
                  </a:lnTo>
                  <a:lnTo>
                    <a:pt x="1539" y="1189"/>
                  </a:lnTo>
                  <a:lnTo>
                    <a:pt x="1539" y="1189"/>
                  </a:lnTo>
                  <a:lnTo>
                    <a:pt x="1559" y="1169"/>
                  </a:lnTo>
                  <a:lnTo>
                    <a:pt x="1559" y="1169"/>
                  </a:lnTo>
                  <a:lnTo>
                    <a:pt x="1559" y="1169"/>
                  </a:lnTo>
                  <a:lnTo>
                    <a:pt x="1559" y="1169"/>
                  </a:lnTo>
                  <a:lnTo>
                    <a:pt x="1559" y="1169"/>
                  </a:lnTo>
                  <a:lnTo>
                    <a:pt x="1559" y="1169"/>
                  </a:lnTo>
                  <a:lnTo>
                    <a:pt x="1580" y="1148"/>
                  </a:lnTo>
                  <a:lnTo>
                    <a:pt x="1580" y="1148"/>
                  </a:lnTo>
                  <a:lnTo>
                    <a:pt x="1580" y="1148"/>
                  </a:lnTo>
                  <a:lnTo>
                    <a:pt x="1580" y="1148"/>
                  </a:lnTo>
                  <a:lnTo>
                    <a:pt x="1580" y="1148"/>
                  </a:lnTo>
                  <a:lnTo>
                    <a:pt x="1580" y="1148"/>
                  </a:lnTo>
                  <a:lnTo>
                    <a:pt x="1580" y="1148"/>
                  </a:lnTo>
                  <a:lnTo>
                    <a:pt x="1580" y="1128"/>
                  </a:lnTo>
                  <a:lnTo>
                    <a:pt x="1600" y="1128"/>
                  </a:lnTo>
                  <a:lnTo>
                    <a:pt x="1600" y="1128"/>
                  </a:lnTo>
                  <a:lnTo>
                    <a:pt x="1600" y="1128"/>
                  </a:lnTo>
                  <a:lnTo>
                    <a:pt x="1600" y="1128"/>
                  </a:lnTo>
                  <a:lnTo>
                    <a:pt x="1621" y="1128"/>
                  </a:lnTo>
                  <a:lnTo>
                    <a:pt x="1621" y="1128"/>
                  </a:lnTo>
                  <a:lnTo>
                    <a:pt x="1621" y="1128"/>
                  </a:lnTo>
                  <a:lnTo>
                    <a:pt x="1621" y="1107"/>
                  </a:lnTo>
                  <a:lnTo>
                    <a:pt x="1621" y="1107"/>
                  </a:lnTo>
                  <a:lnTo>
                    <a:pt x="1621" y="1107"/>
                  </a:lnTo>
                  <a:lnTo>
                    <a:pt x="1621" y="1087"/>
                  </a:lnTo>
                  <a:lnTo>
                    <a:pt x="1641" y="1087"/>
                  </a:lnTo>
                  <a:lnTo>
                    <a:pt x="1641" y="1087"/>
                  </a:lnTo>
                  <a:lnTo>
                    <a:pt x="1641" y="1087"/>
                  </a:lnTo>
                  <a:lnTo>
                    <a:pt x="1641" y="1087"/>
                  </a:lnTo>
                  <a:lnTo>
                    <a:pt x="1641" y="1087"/>
                  </a:lnTo>
                  <a:lnTo>
                    <a:pt x="1662" y="1087"/>
                  </a:lnTo>
                  <a:lnTo>
                    <a:pt x="1662" y="1066"/>
                  </a:lnTo>
                  <a:lnTo>
                    <a:pt x="1662" y="1066"/>
                  </a:lnTo>
                  <a:lnTo>
                    <a:pt x="1662" y="1087"/>
                  </a:lnTo>
                  <a:lnTo>
                    <a:pt x="1682" y="1066"/>
                  </a:lnTo>
                  <a:lnTo>
                    <a:pt x="1703" y="1066"/>
                  </a:lnTo>
                  <a:lnTo>
                    <a:pt x="1703" y="1066"/>
                  </a:lnTo>
                  <a:lnTo>
                    <a:pt x="1703" y="1066"/>
                  </a:lnTo>
                  <a:lnTo>
                    <a:pt x="1723" y="1066"/>
                  </a:lnTo>
                  <a:lnTo>
                    <a:pt x="1744" y="1066"/>
                  </a:lnTo>
                  <a:lnTo>
                    <a:pt x="1785" y="1066"/>
                  </a:lnTo>
                  <a:lnTo>
                    <a:pt x="1805" y="1066"/>
                  </a:lnTo>
                  <a:lnTo>
                    <a:pt x="1805" y="1066"/>
                  </a:lnTo>
                  <a:lnTo>
                    <a:pt x="1805" y="1066"/>
                  </a:lnTo>
                  <a:lnTo>
                    <a:pt x="1805" y="1066"/>
                  </a:lnTo>
                  <a:lnTo>
                    <a:pt x="1826" y="1066"/>
                  </a:lnTo>
                  <a:lnTo>
                    <a:pt x="1826" y="1066"/>
                  </a:lnTo>
                  <a:lnTo>
                    <a:pt x="1826" y="1066"/>
                  </a:lnTo>
                  <a:lnTo>
                    <a:pt x="1826" y="1066"/>
                  </a:lnTo>
                  <a:lnTo>
                    <a:pt x="1826" y="1066"/>
                  </a:lnTo>
                  <a:lnTo>
                    <a:pt x="1826" y="1046"/>
                  </a:lnTo>
                  <a:lnTo>
                    <a:pt x="1826" y="1046"/>
                  </a:lnTo>
                  <a:lnTo>
                    <a:pt x="1846" y="1046"/>
                  </a:lnTo>
                  <a:lnTo>
                    <a:pt x="1846" y="1046"/>
                  </a:lnTo>
                  <a:lnTo>
                    <a:pt x="1846" y="1046"/>
                  </a:lnTo>
                  <a:lnTo>
                    <a:pt x="1846" y="1046"/>
                  </a:lnTo>
                  <a:lnTo>
                    <a:pt x="1867" y="1046"/>
                  </a:lnTo>
                  <a:lnTo>
                    <a:pt x="1867" y="1046"/>
                  </a:lnTo>
                  <a:lnTo>
                    <a:pt x="1867" y="1046"/>
                  </a:lnTo>
                  <a:lnTo>
                    <a:pt x="1867" y="1046"/>
                  </a:lnTo>
                  <a:lnTo>
                    <a:pt x="1867" y="1025"/>
                  </a:lnTo>
                  <a:lnTo>
                    <a:pt x="1867" y="1025"/>
                  </a:lnTo>
                  <a:lnTo>
                    <a:pt x="1867" y="1025"/>
                  </a:lnTo>
                  <a:lnTo>
                    <a:pt x="1867" y="1025"/>
                  </a:lnTo>
                  <a:lnTo>
                    <a:pt x="1908" y="1025"/>
                  </a:lnTo>
                  <a:lnTo>
                    <a:pt x="1908" y="1025"/>
                  </a:lnTo>
                  <a:lnTo>
                    <a:pt x="1908" y="1025"/>
                  </a:lnTo>
                  <a:lnTo>
                    <a:pt x="1928" y="1005"/>
                  </a:lnTo>
                  <a:lnTo>
                    <a:pt x="1928" y="1005"/>
                  </a:lnTo>
                  <a:lnTo>
                    <a:pt x="1949" y="1005"/>
                  </a:lnTo>
                  <a:lnTo>
                    <a:pt x="1969" y="1025"/>
                  </a:lnTo>
                  <a:lnTo>
                    <a:pt x="1969" y="1025"/>
                  </a:lnTo>
                  <a:lnTo>
                    <a:pt x="1990" y="1025"/>
                  </a:lnTo>
                  <a:lnTo>
                    <a:pt x="1990" y="1025"/>
                  </a:lnTo>
                  <a:lnTo>
                    <a:pt x="1990" y="1025"/>
                  </a:lnTo>
                  <a:lnTo>
                    <a:pt x="1990" y="1025"/>
                  </a:lnTo>
                  <a:lnTo>
                    <a:pt x="1990" y="1025"/>
                  </a:lnTo>
                  <a:lnTo>
                    <a:pt x="1990" y="1025"/>
                  </a:lnTo>
                  <a:lnTo>
                    <a:pt x="1969" y="1005"/>
                  </a:lnTo>
                  <a:lnTo>
                    <a:pt x="1969" y="1005"/>
                  </a:lnTo>
                  <a:lnTo>
                    <a:pt x="1969" y="1005"/>
                  </a:lnTo>
                  <a:lnTo>
                    <a:pt x="1969" y="984"/>
                  </a:lnTo>
                  <a:lnTo>
                    <a:pt x="1969" y="984"/>
                  </a:lnTo>
                  <a:lnTo>
                    <a:pt x="1969" y="964"/>
                  </a:lnTo>
                  <a:lnTo>
                    <a:pt x="1969" y="964"/>
                  </a:lnTo>
                  <a:lnTo>
                    <a:pt x="1969" y="964"/>
                  </a:lnTo>
                  <a:lnTo>
                    <a:pt x="1969" y="964"/>
                  </a:lnTo>
                  <a:lnTo>
                    <a:pt x="1969" y="964"/>
                  </a:lnTo>
                  <a:lnTo>
                    <a:pt x="1969" y="964"/>
                  </a:lnTo>
                  <a:lnTo>
                    <a:pt x="1990" y="964"/>
                  </a:lnTo>
                  <a:lnTo>
                    <a:pt x="1990" y="964"/>
                  </a:lnTo>
                  <a:lnTo>
                    <a:pt x="1990" y="964"/>
                  </a:lnTo>
                  <a:lnTo>
                    <a:pt x="2011" y="943"/>
                  </a:lnTo>
                  <a:lnTo>
                    <a:pt x="2011" y="943"/>
                  </a:lnTo>
                  <a:lnTo>
                    <a:pt x="2011" y="943"/>
                  </a:lnTo>
                  <a:lnTo>
                    <a:pt x="2031" y="923"/>
                  </a:lnTo>
                  <a:lnTo>
                    <a:pt x="2031" y="923"/>
                  </a:lnTo>
                  <a:lnTo>
                    <a:pt x="2031" y="923"/>
                  </a:lnTo>
                  <a:lnTo>
                    <a:pt x="2031" y="902"/>
                  </a:lnTo>
                  <a:lnTo>
                    <a:pt x="2051" y="902"/>
                  </a:lnTo>
                  <a:lnTo>
                    <a:pt x="2051" y="902"/>
                  </a:lnTo>
                  <a:lnTo>
                    <a:pt x="2051" y="902"/>
                  </a:lnTo>
                  <a:lnTo>
                    <a:pt x="2051" y="902"/>
                  </a:lnTo>
                  <a:lnTo>
                    <a:pt x="2051" y="902"/>
                  </a:lnTo>
                  <a:lnTo>
                    <a:pt x="2051" y="902"/>
                  </a:lnTo>
                  <a:lnTo>
                    <a:pt x="2051" y="902"/>
                  </a:lnTo>
                  <a:lnTo>
                    <a:pt x="2051" y="902"/>
                  </a:lnTo>
                  <a:lnTo>
                    <a:pt x="2051" y="882"/>
                  </a:lnTo>
                  <a:lnTo>
                    <a:pt x="2051" y="882"/>
                  </a:lnTo>
                  <a:lnTo>
                    <a:pt x="2051" y="882"/>
                  </a:lnTo>
                  <a:lnTo>
                    <a:pt x="2072" y="882"/>
                  </a:lnTo>
                  <a:lnTo>
                    <a:pt x="2093" y="882"/>
                  </a:lnTo>
                  <a:lnTo>
                    <a:pt x="2093" y="882"/>
                  </a:lnTo>
                  <a:lnTo>
                    <a:pt x="2093" y="882"/>
                  </a:lnTo>
                  <a:lnTo>
                    <a:pt x="2093" y="882"/>
                  </a:lnTo>
                  <a:lnTo>
                    <a:pt x="2093" y="882"/>
                  </a:lnTo>
                  <a:lnTo>
                    <a:pt x="2093" y="882"/>
                  </a:lnTo>
                  <a:lnTo>
                    <a:pt x="2093" y="882"/>
                  </a:lnTo>
                  <a:lnTo>
                    <a:pt x="2093" y="882"/>
                  </a:lnTo>
                  <a:lnTo>
                    <a:pt x="2113" y="882"/>
                  </a:lnTo>
                  <a:lnTo>
                    <a:pt x="2113" y="882"/>
                  </a:lnTo>
                  <a:lnTo>
                    <a:pt x="2113" y="882"/>
                  </a:lnTo>
                  <a:lnTo>
                    <a:pt x="2113" y="882"/>
                  </a:lnTo>
                  <a:lnTo>
                    <a:pt x="2113" y="861"/>
                  </a:lnTo>
                  <a:lnTo>
                    <a:pt x="2113" y="861"/>
                  </a:lnTo>
                  <a:lnTo>
                    <a:pt x="2093" y="861"/>
                  </a:lnTo>
                  <a:lnTo>
                    <a:pt x="2113" y="861"/>
                  </a:lnTo>
                  <a:lnTo>
                    <a:pt x="2113" y="861"/>
                  </a:lnTo>
                  <a:lnTo>
                    <a:pt x="2113" y="861"/>
                  </a:lnTo>
                  <a:lnTo>
                    <a:pt x="2113" y="861"/>
                  </a:lnTo>
                  <a:lnTo>
                    <a:pt x="2113" y="861"/>
                  </a:lnTo>
                  <a:lnTo>
                    <a:pt x="2113" y="840"/>
                  </a:lnTo>
                  <a:lnTo>
                    <a:pt x="2113" y="840"/>
                  </a:lnTo>
                  <a:lnTo>
                    <a:pt x="2113" y="840"/>
                  </a:lnTo>
                  <a:lnTo>
                    <a:pt x="2113" y="840"/>
                  </a:lnTo>
                  <a:lnTo>
                    <a:pt x="2113" y="840"/>
                  </a:lnTo>
                  <a:lnTo>
                    <a:pt x="2113" y="820"/>
                  </a:lnTo>
                  <a:lnTo>
                    <a:pt x="2113" y="820"/>
                  </a:lnTo>
                  <a:lnTo>
                    <a:pt x="2113" y="820"/>
                  </a:lnTo>
                  <a:lnTo>
                    <a:pt x="2113" y="820"/>
                  </a:lnTo>
                  <a:lnTo>
                    <a:pt x="2113" y="820"/>
                  </a:lnTo>
                  <a:lnTo>
                    <a:pt x="2093" y="820"/>
                  </a:lnTo>
                  <a:lnTo>
                    <a:pt x="2093" y="820"/>
                  </a:lnTo>
                  <a:lnTo>
                    <a:pt x="2093" y="800"/>
                  </a:lnTo>
                  <a:lnTo>
                    <a:pt x="2093" y="800"/>
                  </a:lnTo>
                  <a:lnTo>
                    <a:pt x="2093" y="800"/>
                  </a:lnTo>
                  <a:lnTo>
                    <a:pt x="2093" y="800"/>
                  </a:lnTo>
                  <a:lnTo>
                    <a:pt x="2093" y="800"/>
                  </a:lnTo>
                  <a:lnTo>
                    <a:pt x="2093" y="800"/>
                  </a:lnTo>
                  <a:lnTo>
                    <a:pt x="2093" y="800"/>
                  </a:lnTo>
                  <a:lnTo>
                    <a:pt x="2093" y="779"/>
                  </a:lnTo>
                  <a:lnTo>
                    <a:pt x="2093" y="779"/>
                  </a:lnTo>
                  <a:lnTo>
                    <a:pt x="2093" y="779"/>
                  </a:lnTo>
                  <a:lnTo>
                    <a:pt x="2093" y="779"/>
                  </a:lnTo>
                  <a:lnTo>
                    <a:pt x="2093" y="758"/>
                  </a:lnTo>
                  <a:lnTo>
                    <a:pt x="2113" y="758"/>
                  </a:lnTo>
                  <a:lnTo>
                    <a:pt x="2113" y="758"/>
                  </a:lnTo>
                  <a:lnTo>
                    <a:pt x="2113" y="758"/>
                  </a:lnTo>
                  <a:lnTo>
                    <a:pt x="2093" y="738"/>
                  </a:lnTo>
                  <a:lnTo>
                    <a:pt x="2093" y="738"/>
                  </a:lnTo>
                  <a:lnTo>
                    <a:pt x="2093" y="738"/>
                  </a:lnTo>
                  <a:lnTo>
                    <a:pt x="2093" y="738"/>
                  </a:lnTo>
                  <a:lnTo>
                    <a:pt x="2093" y="718"/>
                  </a:lnTo>
                  <a:lnTo>
                    <a:pt x="2093" y="718"/>
                  </a:lnTo>
                  <a:lnTo>
                    <a:pt x="2093" y="718"/>
                  </a:lnTo>
                  <a:lnTo>
                    <a:pt x="2093" y="718"/>
                  </a:lnTo>
                  <a:lnTo>
                    <a:pt x="2093" y="718"/>
                  </a:lnTo>
                  <a:lnTo>
                    <a:pt x="2093" y="697"/>
                  </a:lnTo>
                  <a:lnTo>
                    <a:pt x="2093" y="697"/>
                  </a:lnTo>
                  <a:lnTo>
                    <a:pt x="2093" y="697"/>
                  </a:lnTo>
                  <a:lnTo>
                    <a:pt x="2113" y="697"/>
                  </a:lnTo>
                  <a:lnTo>
                    <a:pt x="2113" y="697"/>
                  </a:lnTo>
                  <a:lnTo>
                    <a:pt x="2133" y="697"/>
                  </a:lnTo>
                  <a:lnTo>
                    <a:pt x="2154" y="676"/>
                  </a:lnTo>
                  <a:lnTo>
                    <a:pt x="2154" y="676"/>
                  </a:lnTo>
                  <a:lnTo>
                    <a:pt x="2154" y="656"/>
                  </a:lnTo>
                  <a:lnTo>
                    <a:pt x="2154" y="656"/>
                  </a:lnTo>
                  <a:lnTo>
                    <a:pt x="2154" y="656"/>
                  </a:lnTo>
                  <a:lnTo>
                    <a:pt x="2175" y="636"/>
                  </a:lnTo>
                  <a:lnTo>
                    <a:pt x="2175" y="636"/>
                  </a:lnTo>
                  <a:lnTo>
                    <a:pt x="2154" y="636"/>
                  </a:lnTo>
                  <a:lnTo>
                    <a:pt x="2154" y="636"/>
                  </a:lnTo>
                  <a:lnTo>
                    <a:pt x="2154" y="615"/>
                  </a:lnTo>
                  <a:lnTo>
                    <a:pt x="2154" y="615"/>
                  </a:lnTo>
                  <a:lnTo>
                    <a:pt x="2154" y="615"/>
                  </a:lnTo>
                  <a:lnTo>
                    <a:pt x="2154" y="594"/>
                  </a:lnTo>
                  <a:lnTo>
                    <a:pt x="2133" y="594"/>
                  </a:lnTo>
                  <a:lnTo>
                    <a:pt x="2133" y="594"/>
                  </a:lnTo>
                  <a:lnTo>
                    <a:pt x="2113" y="594"/>
                  </a:lnTo>
                  <a:lnTo>
                    <a:pt x="2093" y="594"/>
                  </a:lnTo>
                  <a:lnTo>
                    <a:pt x="2093" y="594"/>
                  </a:lnTo>
                  <a:lnTo>
                    <a:pt x="2072" y="594"/>
                  </a:lnTo>
                  <a:lnTo>
                    <a:pt x="2072" y="574"/>
                  </a:lnTo>
                  <a:lnTo>
                    <a:pt x="2093" y="574"/>
                  </a:lnTo>
                  <a:lnTo>
                    <a:pt x="2093" y="574"/>
                  </a:lnTo>
                  <a:lnTo>
                    <a:pt x="2093" y="574"/>
                  </a:lnTo>
                  <a:lnTo>
                    <a:pt x="2093" y="574"/>
                  </a:lnTo>
                  <a:lnTo>
                    <a:pt x="2093" y="574"/>
                  </a:lnTo>
                  <a:lnTo>
                    <a:pt x="2093" y="574"/>
                  </a:lnTo>
                  <a:lnTo>
                    <a:pt x="2093" y="574"/>
                  </a:lnTo>
                  <a:lnTo>
                    <a:pt x="2113" y="574"/>
                  </a:lnTo>
                  <a:lnTo>
                    <a:pt x="2113" y="554"/>
                  </a:lnTo>
                  <a:lnTo>
                    <a:pt x="2113" y="554"/>
                  </a:lnTo>
                  <a:lnTo>
                    <a:pt x="2113" y="554"/>
                  </a:lnTo>
                  <a:lnTo>
                    <a:pt x="2113" y="554"/>
                  </a:lnTo>
                  <a:lnTo>
                    <a:pt x="2113" y="533"/>
                  </a:lnTo>
                  <a:lnTo>
                    <a:pt x="2133" y="533"/>
                  </a:lnTo>
                  <a:lnTo>
                    <a:pt x="2154" y="554"/>
                  </a:lnTo>
                  <a:lnTo>
                    <a:pt x="2154" y="554"/>
                  </a:lnTo>
                  <a:lnTo>
                    <a:pt x="2175" y="554"/>
                  </a:lnTo>
                  <a:lnTo>
                    <a:pt x="2175" y="554"/>
                  </a:lnTo>
                  <a:lnTo>
                    <a:pt x="2175" y="574"/>
                  </a:lnTo>
                  <a:lnTo>
                    <a:pt x="2175" y="574"/>
                  </a:lnTo>
                  <a:lnTo>
                    <a:pt x="2175" y="574"/>
                  </a:lnTo>
                  <a:lnTo>
                    <a:pt x="2195" y="574"/>
                  </a:lnTo>
                  <a:lnTo>
                    <a:pt x="2195" y="574"/>
                  </a:lnTo>
                  <a:lnTo>
                    <a:pt x="2195" y="574"/>
                  </a:lnTo>
                  <a:lnTo>
                    <a:pt x="2195" y="554"/>
                  </a:lnTo>
                  <a:lnTo>
                    <a:pt x="2215" y="554"/>
                  </a:lnTo>
                  <a:lnTo>
                    <a:pt x="2215" y="574"/>
                  </a:lnTo>
                  <a:lnTo>
                    <a:pt x="2215" y="574"/>
                  </a:lnTo>
                  <a:lnTo>
                    <a:pt x="2257" y="554"/>
                  </a:lnTo>
                  <a:lnTo>
                    <a:pt x="2277" y="554"/>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1" name="Freeform 39"/>
            <p:cNvSpPr>
              <a:spLocks noChangeArrowheads="1"/>
            </p:cNvSpPr>
            <p:nvPr/>
          </p:nvSpPr>
          <p:spPr bwMode="auto">
            <a:xfrm>
              <a:off x="4847389" y="4143441"/>
              <a:ext cx="14408" cy="34580"/>
            </a:xfrm>
            <a:custGeom>
              <a:avLst/>
              <a:gdLst/>
              <a:ahLst/>
              <a:cxnLst>
                <a:cxn ang="0">
                  <a:pos x="41" y="62"/>
                </a:cxn>
                <a:cxn ang="0">
                  <a:pos x="41" y="62"/>
                </a:cxn>
                <a:cxn ang="0">
                  <a:pos x="20" y="62"/>
                </a:cxn>
                <a:cxn ang="0">
                  <a:pos x="20" y="41"/>
                </a:cxn>
                <a:cxn ang="0">
                  <a:pos x="41" y="41"/>
                </a:cxn>
                <a:cxn ang="0">
                  <a:pos x="41" y="41"/>
                </a:cxn>
                <a:cxn ang="0">
                  <a:pos x="41" y="41"/>
                </a:cxn>
                <a:cxn ang="0">
                  <a:pos x="20" y="20"/>
                </a:cxn>
                <a:cxn ang="0">
                  <a:pos x="20" y="20"/>
                </a:cxn>
                <a:cxn ang="0">
                  <a:pos x="20" y="20"/>
                </a:cxn>
                <a:cxn ang="0">
                  <a:pos x="20" y="20"/>
                </a:cxn>
                <a:cxn ang="0">
                  <a:pos x="20" y="0"/>
                </a:cxn>
                <a:cxn ang="0">
                  <a:pos x="20" y="20"/>
                </a:cxn>
                <a:cxn ang="0">
                  <a:pos x="20" y="41"/>
                </a:cxn>
                <a:cxn ang="0">
                  <a:pos x="0" y="41"/>
                </a:cxn>
                <a:cxn ang="0">
                  <a:pos x="20" y="62"/>
                </a:cxn>
                <a:cxn ang="0">
                  <a:pos x="20" y="62"/>
                </a:cxn>
                <a:cxn ang="0">
                  <a:pos x="20" y="62"/>
                </a:cxn>
                <a:cxn ang="0">
                  <a:pos x="20" y="82"/>
                </a:cxn>
                <a:cxn ang="0">
                  <a:pos x="20" y="82"/>
                </a:cxn>
                <a:cxn ang="0">
                  <a:pos x="20" y="82"/>
                </a:cxn>
                <a:cxn ang="0">
                  <a:pos x="0" y="103"/>
                </a:cxn>
                <a:cxn ang="0">
                  <a:pos x="0" y="103"/>
                </a:cxn>
                <a:cxn ang="0">
                  <a:pos x="20" y="103"/>
                </a:cxn>
                <a:cxn ang="0">
                  <a:pos x="41" y="103"/>
                </a:cxn>
                <a:cxn ang="0">
                  <a:pos x="41" y="103"/>
                </a:cxn>
                <a:cxn ang="0">
                  <a:pos x="41" y="82"/>
                </a:cxn>
                <a:cxn ang="0">
                  <a:pos x="41" y="82"/>
                </a:cxn>
                <a:cxn ang="0">
                  <a:pos x="41" y="62"/>
                </a:cxn>
              </a:cxnLst>
              <a:rect l="0" t="0" r="r" b="b"/>
              <a:pathLst>
                <a:path w="42" h="104">
                  <a:moveTo>
                    <a:pt x="41" y="62"/>
                  </a:moveTo>
                  <a:lnTo>
                    <a:pt x="41" y="62"/>
                  </a:lnTo>
                  <a:lnTo>
                    <a:pt x="20" y="62"/>
                  </a:lnTo>
                  <a:lnTo>
                    <a:pt x="20" y="41"/>
                  </a:lnTo>
                  <a:lnTo>
                    <a:pt x="41" y="41"/>
                  </a:lnTo>
                  <a:lnTo>
                    <a:pt x="41" y="41"/>
                  </a:lnTo>
                  <a:lnTo>
                    <a:pt x="41" y="41"/>
                  </a:lnTo>
                  <a:lnTo>
                    <a:pt x="20" y="20"/>
                  </a:lnTo>
                  <a:lnTo>
                    <a:pt x="20" y="20"/>
                  </a:lnTo>
                  <a:lnTo>
                    <a:pt x="20" y="20"/>
                  </a:lnTo>
                  <a:lnTo>
                    <a:pt x="20" y="20"/>
                  </a:lnTo>
                  <a:lnTo>
                    <a:pt x="20" y="0"/>
                  </a:lnTo>
                  <a:lnTo>
                    <a:pt x="20" y="20"/>
                  </a:lnTo>
                  <a:lnTo>
                    <a:pt x="20" y="41"/>
                  </a:lnTo>
                  <a:lnTo>
                    <a:pt x="0" y="41"/>
                  </a:lnTo>
                  <a:lnTo>
                    <a:pt x="20" y="62"/>
                  </a:lnTo>
                  <a:lnTo>
                    <a:pt x="20" y="62"/>
                  </a:lnTo>
                  <a:lnTo>
                    <a:pt x="20" y="62"/>
                  </a:lnTo>
                  <a:lnTo>
                    <a:pt x="20" y="82"/>
                  </a:lnTo>
                  <a:lnTo>
                    <a:pt x="20" y="82"/>
                  </a:lnTo>
                  <a:lnTo>
                    <a:pt x="20" y="82"/>
                  </a:lnTo>
                  <a:lnTo>
                    <a:pt x="0" y="103"/>
                  </a:lnTo>
                  <a:lnTo>
                    <a:pt x="0" y="103"/>
                  </a:lnTo>
                  <a:lnTo>
                    <a:pt x="20" y="103"/>
                  </a:lnTo>
                  <a:lnTo>
                    <a:pt x="41" y="103"/>
                  </a:lnTo>
                  <a:lnTo>
                    <a:pt x="41" y="103"/>
                  </a:lnTo>
                  <a:lnTo>
                    <a:pt x="41" y="82"/>
                  </a:lnTo>
                  <a:lnTo>
                    <a:pt x="41" y="82"/>
                  </a:lnTo>
                  <a:lnTo>
                    <a:pt x="41" y="62"/>
                  </a:lnTo>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2" name="Freeform 40"/>
            <p:cNvSpPr>
              <a:spLocks noChangeArrowheads="1"/>
            </p:cNvSpPr>
            <p:nvPr/>
          </p:nvSpPr>
          <p:spPr bwMode="auto">
            <a:xfrm>
              <a:off x="4492941" y="3714068"/>
              <a:ext cx="73484" cy="108063"/>
            </a:xfrm>
            <a:custGeom>
              <a:avLst/>
              <a:gdLst/>
              <a:ahLst/>
              <a:cxnLst>
                <a:cxn ang="0">
                  <a:pos x="204" y="164"/>
                </a:cxn>
                <a:cxn ang="0">
                  <a:pos x="184" y="144"/>
                </a:cxn>
                <a:cxn ang="0">
                  <a:pos x="164" y="144"/>
                </a:cxn>
                <a:cxn ang="0">
                  <a:pos x="164" y="144"/>
                </a:cxn>
                <a:cxn ang="0">
                  <a:pos x="143" y="103"/>
                </a:cxn>
                <a:cxn ang="0">
                  <a:pos x="122" y="82"/>
                </a:cxn>
                <a:cxn ang="0">
                  <a:pos x="122" y="62"/>
                </a:cxn>
                <a:cxn ang="0">
                  <a:pos x="122" y="41"/>
                </a:cxn>
                <a:cxn ang="0">
                  <a:pos x="122" y="21"/>
                </a:cxn>
                <a:cxn ang="0">
                  <a:pos x="122" y="0"/>
                </a:cxn>
                <a:cxn ang="0">
                  <a:pos x="102" y="0"/>
                </a:cxn>
                <a:cxn ang="0">
                  <a:pos x="102" y="0"/>
                </a:cxn>
                <a:cxn ang="0">
                  <a:pos x="82" y="0"/>
                </a:cxn>
                <a:cxn ang="0">
                  <a:pos x="82" y="0"/>
                </a:cxn>
                <a:cxn ang="0">
                  <a:pos x="61" y="21"/>
                </a:cxn>
                <a:cxn ang="0">
                  <a:pos x="40" y="41"/>
                </a:cxn>
                <a:cxn ang="0">
                  <a:pos x="40" y="62"/>
                </a:cxn>
                <a:cxn ang="0">
                  <a:pos x="40" y="62"/>
                </a:cxn>
                <a:cxn ang="0">
                  <a:pos x="40" y="82"/>
                </a:cxn>
                <a:cxn ang="0">
                  <a:pos x="20" y="103"/>
                </a:cxn>
                <a:cxn ang="0">
                  <a:pos x="0" y="123"/>
                </a:cxn>
                <a:cxn ang="0">
                  <a:pos x="20" y="144"/>
                </a:cxn>
                <a:cxn ang="0">
                  <a:pos x="0" y="144"/>
                </a:cxn>
                <a:cxn ang="0">
                  <a:pos x="0" y="144"/>
                </a:cxn>
                <a:cxn ang="0">
                  <a:pos x="20" y="164"/>
                </a:cxn>
                <a:cxn ang="0">
                  <a:pos x="20" y="185"/>
                </a:cxn>
                <a:cxn ang="0">
                  <a:pos x="20" y="205"/>
                </a:cxn>
                <a:cxn ang="0">
                  <a:pos x="40" y="205"/>
                </a:cxn>
                <a:cxn ang="0">
                  <a:pos x="40" y="205"/>
                </a:cxn>
                <a:cxn ang="0">
                  <a:pos x="40" y="205"/>
                </a:cxn>
                <a:cxn ang="0">
                  <a:pos x="40" y="226"/>
                </a:cxn>
                <a:cxn ang="0">
                  <a:pos x="40" y="226"/>
                </a:cxn>
                <a:cxn ang="0">
                  <a:pos x="40" y="246"/>
                </a:cxn>
                <a:cxn ang="0">
                  <a:pos x="20" y="267"/>
                </a:cxn>
                <a:cxn ang="0">
                  <a:pos x="40" y="308"/>
                </a:cxn>
                <a:cxn ang="0">
                  <a:pos x="82" y="329"/>
                </a:cxn>
                <a:cxn ang="0">
                  <a:pos x="102" y="308"/>
                </a:cxn>
                <a:cxn ang="0">
                  <a:pos x="122" y="308"/>
                </a:cxn>
                <a:cxn ang="0">
                  <a:pos x="143" y="308"/>
                </a:cxn>
                <a:cxn ang="0">
                  <a:pos x="184" y="329"/>
                </a:cxn>
                <a:cxn ang="0">
                  <a:pos x="184" y="287"/>
                </a:cxn>
                <a:cxn ang="0">
                  <a:pos x="184" y="267"/>
                </a:cxn>
                <a:cxn ang="0">
                  <a:pos x="204" y="246"/>
                </a:cxn>
                <a:cxn ang="0">
                  <a:pos x="204" y="226"/>
                </a:cxn>
                <a:cxn ang="0">
                  <a:pos x="225" y="205"/>
                </a:cxn>
                <a:cxn ang="0">
                  <a:pos x="225" y="205"/>
                </a:cxn>
                <a:cxn ang="0">
                  <a:pos x="225" y="185"/>
                </a:cxn>
                <a:cxn ang="0">
                  <a:pos x="225" y="185"/>
                </a:cxn>
              </a:cxnLst>
              <a:rect l="0" t="0" r="r" b="b"/>
              <a:pathLst>
                <a:path w="226" h="330">
                  <a:moveTo>
                    <a:pt x="225" y="164"/>
                  </a:moveTo>
                  <a:lnTo>
                    <a:pt x="225" y="164"/>
                  </a:lnTo>
                  <a:lnTo>
                    <a:pt x="225" y="164"/>
                  </a:lnTo>
                  <a:lnTo>
                    <a:pt x="204" y="164"/>
                  </a:lnTo>
                  <a:lnTo>
                    <a:pt x="204" y="164"/>
                  </a:lnTo>
                  <a:lnTo>
                    <a:pt x="204" y="164"/>
                  </a:lnTo>
                  <a:lnTo>
                    <a:pt x="184" y="144"/>
                  </a:lnTo>
                  <a:lnTo>
                    <a:pt x="184" y="144"/>
                  </a:lnTo>
                  <a:lnTo>
                    <a:pt x="184" y="144"/>
                  </a:lnTo>
                  <a:lnTo>
                    <a:pt x="184" y="144"/>
                  </a:lnTo>
                  <a:lnTo>
                    <a:pt x="184" y="144"/>
                  </a:lnTo>
                  <a:lnTo>
                    <a:pt x="164" y="144"/>
                  </a:lnTo>
                  <a:lnTo>
                    <a:pt x="164" y="144"/>
                  </a:lnTo>
                  <a:lnTo>
                    <a:pt x="164" y="144"/>
                  </a:lnTo>
                  <a:lnTo>
                    <a:pt x="164" y="144"/>
                  </a:lnTo>
                  <a:lnTo>
                    <a:pt x="164" y="144"/>
                  </a:lnTo>
                  <a:lnTo>
                    <a:pt x="164" y="123"/>
                  </a:lnTo>
                  <a:lnTo>
                    <a:pt x="143" y="123"/>
                  </a:lnTo>
                  <a:lnTo>
                    <a:pt x="143" y="103"/>
                  </a:lnTo>
                  <a:lnTo>
                    <a:pt x="143" y="103"/>
                  </a:lnTo>
                  <a:lnTo>
                    <a:pt x="143" y="103"/>
                  </a:lnTo>
                  <a:lnTo>
                    <a:pt x="122" y="103"/>
                  </a:lnTo>
                  <a:lnTo>
                    <a:pt x="122" y="82"/>
                  </a:lnTo>
                  <a:lnTo>
                    <a:pt x="122" y="82"/>
                  </a:lnTo>
                  <a:lnTo>
                    <a:pt x="122" y="62"/>
                  </a:lnTo>
                  <a:lnTo>
                    <a:pt x="122" y="62"/>
                  </a:lnTo>
                  <a:lnTo>
                    <a:pt x="122" y="62"/>
                  </a:lnTo>
                  <a:lnTo>
                    <a:pt x="122" y="62"/>
                  </a:lnTo>
                  <a:lnTo>
                    <a:pt x="122" y="62"/>
                  </a:lnTo>
                  <a:lnTo>
                    <a:pt x="122" y="41"/>
                  </a:lnTo>
                  <a:lnTo>
                    <a:pt x="122" y="41"/>
                  </a:lnTo>
                  <a:lnTo>
                    <a:pt x="122" y="41"/>
                  </a:lnTo>
                  <a:lnTo>
                    <a:pt x="122" y="41"/>
                  </a:lnTo>
                  <a:lnTo>
                    <a:pt x="122" y="41"/>
                  </a:lnTo>
                  <a:lnTo>
                    <a:pt x="122" y="41"/>
                  </a:lnTo>
                  <a:lnTo>
                    <a:pt x="122" y="21"/>
                  </a:lnTo>
                  <a:lnTo>
                    <a:pt x="122" y="21"/>
                  </a:lnTo>
                  <a:lnTo>
                    <a:pt x="122" y="21"/>
                  </a:lnTo>
                  <a:lnTo>
                    <a:pt x="122" y="21"/>
                  </a:lnTo>
                  <a:lnTo>
                    <a:pt x="122" y="0"/>
                  </a:lnTo>
                  <a:lnTo>
                    <a:pt x="122" y="0"/>
                  </a:lnTo>
                  <a:lnTo>
                    <a:pt x="122" y="0"/>
                  </a:lnTo>
                  <a:lnTo>
                    <a:pt x="122" y="0"/>
                  </a:lnTo>
                  <a:lnTo>
                    <a:pt x="102" y="0"/>
                  </a:lnTo>
                  <a:lnTo>
                    <a:pt x="102" y="0"/>
                  </a:lnTo>
                  <a:lnTo>
                    <a:pt x="102" y="0"/>
                  </a:lnTo>
                  <a:lnTo>
                    <a:pt x="102" y="0"/>
                  </a:lnTo>
                  <a:lnTo>
                    <a:pt x="102" y="0"/>
                  </a:lnTo>
                  <a:lnTo>
                    <a:pt x="102" y="0"/>
                  </a:lnTo>
                  <a:lnTo>
                    <a:pt x="102" y="0"/>
                  </a:lnTo>
                  <a:lnTo>
                    <a:pt x="102" y="0"/>
                  </a:lnTo>
                  <a:lnTo>
                    <a:pt x="82" y="0"/>
                  </a:lnTo>
                  <a:lnTo>
                    <a:pt x="82" y="0"/>
                  </a:lnTo>
                  <a:lnTo>
                    <a:pt x="82" y="0"/>
                  </a:lnTo>
                  <a:lnTo>
                    <a:pt x="82" y="0"/>
                  </a:lnTo>
                  <a:lnTo>
                    <a:pt x="82" y="0"/>
                  </a:lnTo>
                  <a:lnTo>
                    <a:pt x="82" y="21"/>
                  </a:lnTo>
                  <a:lnTo>
                    <a:pt x="61" y="21"/>
                  </a:lnTo>
                  <a:lnTo>
                    <a:pt x="61" y="21"/>
                  </a:lnTo>
                  <a:lnTo>
                    <a:pt x="61" y="21"/>
                  </a:lnTo>
                  <a:lnTo>
                    <a:pt x="61" y="21"/>
                  </a:lnTo>
                  <a:lnTo>
                    <a:pt x="61" y="41"/>
                  </a:lnTo>
                  <a:lnTo>
                    <a:pt x="40" y="41"/>
                  </a:lnTo>
                  <a:lnTo>
                    <a:pt x="40" y="41"/>
                  </a:lnTo>
                  <a:lnTo>
                    <a:pt x="40" y="41"/>
                  </a:lnTo>
                  <a:lnTo>
                    <a:pt x="40" y="41"/>
                  </a:lnTo>
                  <a:lnTo>
                    <a:pt x="40" y="62"/>
                  </a:lnTo>
                  <a:lnTo>
                    <a:pt x="40" y="62"/>
                  </a:lnTo>
                  <a:lnTo>
                    <a:pt x="40" y="62"/>
                  </a:lnTo>
                  <a:lnTo>
                    <a:pt x="40" y="62"/>
                  </a:lnTo>
                  <a:lnTo>
                    <a:pt x="40" y="62"/>
                  </a:lnTo>
                  <a:lnTo>
                    <a:pt x="40" y="62"/>
                  </a:lnTo>
                  <a:lnTo>
                    <a:pt x="40" y="82"/>
                  </a:lnTo>
                  <a:lnTo>
                    <a:pt x="40" y="82"/>
                  </a:lnTo>
                  <a:lnTo>
                    <a:pt x="40" y="82"/>
                  </a:lnTo>
                  <a:lnTo>
                    <a:pt x="40" y="82"/>
                  </a:lnTo>
                  <a:lnTo>
                    <a:pt x="20" y="82"/>
                  </a:lnTo>
                  <a:lnTo>
                    <a:pt x="20" y="82"/>
                  </a:lnTo>
                  <a:lnTo>
                    <a:pt x="20" y="82"/>
                  </a:lnTo>
                  <a:lnTo>
                    <a:pt x="20" y="103"/>
                  </a:lnTo>
                  <a:lnTo>
                    <a:pt x="20" y="103"/>
                  </a:lnTo>
                  <a:lnTo>
                    <a:pt x="20" y="103"/>
                  </a:lnTo>
                  <a:lnTo>
                    <a:pt x="20" y="103"/>
                  </a:lnTo>
                  <a:lnTo>
                    <a:pt x="0" y="123"/>
                  </a:lnTo>
                  <a:lnTo>
                    <a:pt x="0" y="123"/>
                  </a:lnTo>
                  <a:lnTo>
                    <a:pt x="0" y="123"/>
                  </a:lnTo>
                  <a:lnTo>
                    <a:pt x="20" y="123"/>
                  </a:lnTo>
                  <a:lnTo>
                    <a:pt x="20" y="144"/>
                  </a:lnTo>
                  <a:lnTo>
                    <a:pt x="0" y="123"/>
                  </a:lnTo>
                  <a:lnTo>
                    <a:pt x="0" y="144"/>
                  </a:lnTo>
                  <a:lnTo>
                    <a:pt x="0" y="144"/>
                  </a:lnTo>
                  <a:lnTo>
                    <a:pt x="0" y="144"/>
                  </a:lnTo>
                  <a:lnTo>
                    <a:pt x="0" y="144"/>
                  </a:lnTo>
                  <a:lnTo>
                    <a:pt x="0" y="144"/>
                  </a:lnTo>
                  <a:lnTo>
                    <a:pt x="0" y="144"/>
                  </a:lnTo>
                  <a:lnTo>
                    <a:pt x="0" y="144"/>
                  </a:lnTo>
                  <a:lnTo>
                    <a:pt x="0" y="144"/>
                  </a:lnTo>
                  <a:lnTo>
                    <a:pt x="0" y="164"/>
                  </a:lnTo>
                  <a:lnTo>
                    <a:pt x="0" y="164"/>
                  </a:lnTo>
                  <a:lnTo>
                    <a:pt x="20" y="164"/>
                  </a:lnTo>
                  <a:lnTo>
                    <a:pt x="20" y="164"/>
                  </a:lnTo>
                  <a:lnTo>
                    <a:pt x="20" y="164"/>
                  </a:lnTo>
                  <a:lnTo>
                    <a:pt x="20" y="164"/>
                  </a:lnTo>
                  <a:lnTo>
                    <a:pt x="20" y="185"/>
                  </a:lnTo>
                  <a:lnTo>
                    <a:pt x="20" y="185"/>
                  </a:lnTo>
                  <a:lnTo>
                    <a:pt x="20" y="185"/>
                  </a:lnTo>
                  <a:lnTo>
                    <a:pt x="20" y="205"/>
                  </a:lnTo>
                  <a:lnTo>
                    <a:pt x="20" y="205"/>
                  </a:lnTo>
                  <a:lnTo>
                    <a:pt x="40" y="205"/>
                  </a:lnTo>
                  <a:lnTo>
                    <a:pt x="40" y="205"/>
                  </a:lnTo>
                  <a:lnTo>
                    <a:pt x="40" y="205"/>
                  </a:lnTo>
                  <a:lnTo>
                    <a:pt x="40" y="205"/>
                  </a:lnTo>
                  <a:lnTo>
                    <a:pt x="40" y="205"/>
                  </a:lnTo>
                  <a:lnTo>
                    <a:pt x="40" y="205"/>
                  </a:lnTo>
                  <a:lnTo>
                    <a:pt x="40" y="205"/>
                  </a:lnTo>
                  <a:lnTo>
                    <a:pt x="40" y="205"/>
                  </a:lnTo>
                  <a:lnTo>
                    <a:pt x="40" y="205"/>
                  </a:lnTo>
                  <a:lnTo>
                    <a:pt x="40" y="205"/>
                  </a:lnTo>
                  <a:lnTo>
                    <a:pt x="40" y="205"/>
                  </a:lnTo>
                  <a:lnTo>
                    <a:pt x="40" y="205"/>
                  </a:lnTo>
                  <a:lnTo>
                    <a:pt x="40" y="226"/>
                  </a:lnTo>
                  <a:lnTo>
                    <a:pt x="40" y="226"/>
                  </a:lnTo>
                  <a:lnTo>
                    <a:pt x="40" y="226"/>
                  </a:lnTo>
                  <a:lnTo>
                    <a:pt x="40" y="226"/>
                  </a:lnTo>
                  <a:lnTo>
                    <a:pt x="40" y="226"/>
                  </a:lnTo>
                  <a:lnTo>
                    <a:pt x="40" y="226"/>
                  </a:lnTo>
                  <a:lnTo>
                    <a:pt x="40" y="226"/>
                  </a:lnTo>
                  <a:lnTo>
                    <a:pt x="40" y="226"/>
                  </a:lnTo>
                  <a:lnTo>
                    <a:pt x="40" y="246"/>
                  </a:lnTo>
                  <a:lnTo>
                    <a:pt x="40" y="246"/>
                  </a:lnTo>
                  <a:lnTo>
                    <a:pt x="40" y="246"/>
                  </a:lnTo>
                  <a:lnTo>
                    <a:pt x="40" y="246"/>
                  </a:lnTo>
                  <a:lnTo>
                    <a:pt x="40" y="267"/>
                  </a:lnTo>
                  <a:lnTo>
                    <a:pt x="40" y="267"/>
                  </a:lnTo>
                  <a:lnTo>
                    <a:pt x="40" y="267"/>
                  </a:lnTo>
                  <a:lnTo>
                    <a:pt x="20" y="267"/>
                  </a:lnTo>
                  <a:lnTo>
                    <a:pt x="20" y="287"/>
                  </a:lnTo>
                  <a:lnTo>
                    <a:pt x="20" y="287"/>
                  </a:lnTo>
                  <a:lnTo>
                    <a:pt x="40" y="287"/>
                  </a:lnTo>
                  <a:lnTo>
                    <a:pt x="40" y="308"/>
                  </a:lnTo>
                  <a:lnTo>
                    <a:pt x="61" y="308"/>
                  </a:lnTo>
                  <a:lnTo>
                    <a:pt x="61" y="308"/>
                  </a:lnTo>
                  <a:lnTo>
                    <a:pt x="61" y="329"/>
                  </a:lnTo>
                  <a:lnTo>
                    <a:pt x="82" y="329"/>
                  </a:lnTo>
                  <a:lnTo>
                    <a:pt x="102" y="329"/>
                  </a:lnTo>
                  <a:lnTo>
                    <a:pt x="102" y="329"/>
                  </a:lnTo>
                  <a:lnTo>
                    <a:pt x="102" y="308"/>
                  </a:lnTo>
                  <a:lnTo>
                    <a:pt x="102" y="308"/>
                  </a:lnTo>
                  <a:lnTo>
                    <a:pt x="102" y="308"/>
                  </a:lnTo>
                  <a:lnTo>
                    <a:pt x="102" y="308"/>
                  </a:lnTo>
                  <a:lnTo>
                    <a:pt x="102" y="308"/>
                  </a:lnTo>
                  <a:lnTo>
                    <a:pt x="122" y="308"/>
                  </a:lnTo>
                  <a:lnTo>
                    <a:pt x="122" y="308"/>
                  </a:lnTo>
                  <a:lnTo>
                    <a:pt x="122" y="308"/>
                  </a:lnTo>
                  <a:lnTo>
                    <a:pt x="143" y="308"/>
                  </a:lnTo>
                  <a:lnTo>
                    <a:pt x="143" y="308"/>
                  </a:lnTo>
                  <a:lnTo>
                    <a:pt x="143" y="308"/>
                  </a:lnTo>
                  <a:lnTo>
                    <a:pt x="143" y="308"/>
                  </a:lnTo>
                  <a:lnTo>
                    <a:pt x="164" y="308"/>
                  </a:lnTo>
                  <a:lnTo>
                    <a:pt x="184" y="329"/>
                  </a:lnTo>
                  <a:lnTo>
                    <a:pt x="184" y="329"/>
                  </a:lnTo>
                  <a:lnTo>
                    <a:pt x="184" y="329"/>
                  </a:lnTo>
                  <a:lnTo>
                    <a:pt x="184" y="308"/>
                  </a:lnTo>
                  <a:lnTo>
                    <a:pt x="184" y="287"/>
                  </a:lnTo>
                  <a:lnTo>
                    <a:pt x="184" y="287"/>
                  </a:lnTo>
                  <a:lnTo>
                    <a:pt x="184" y="267"/>
                  </a:lnTo>
                  <a:lnTo>
                    <a:pt x="184" y="267"/>
                  </a:lnTo>
                  <a:lnTo>
                    <a:pt x="184" y="267"/>
                  </a:lnTo>
                  <a:lnTo>
                    <a:pt x="204" y="246"/>
                  </a:lnTo>
                  <a:lnTo>
                    <a:pt x="204" y="246"/>
                  </a:lnTo>
                  <a:lnTo>
                    <a:pt x="204" y="246"/>
                  </a:lnTo>
                  <a:lnTo>
                    <a:pt x="204" y="246"/>
                  </a:lnTo>
                  <a:lnTo>
                    <a:pt x="204" y="246"/>
                  </a:lnTo>
                  <a:lnTo>
                    <a:pt x="204" y="226"/>
                  </a:lnTo>
                  <a:lnTo>
                    <a:pt x="204" y="226"/>
                  </a:lnTo>
                  <a:lnTo>
                    <a:pt x="204" y="226"/>
                  </a:lnTo>
                  <a:lnTo>
                    <a:pt x="204" y="226"/>
                  </a:lnTo>
                  <a:lnTo>
                    <a:pt x="225" y="205"/>
                  </a:lnTo>
                  <a:lnTo>
                    <a:pt x="225" y="205"/>
                  </a:lnTo>
                  <a:lnTo>
                    <a:pt x="225" y="205"/>
                  </a:lnTo>
                  <a:lnTo>
                    <a:pt x="225" y="205"/>
                  </a:lnTo>
                  <a:lnTo>
                    <a:pt x="225" y="205"/>
                  </a:lnTo>
                  <a:lnTo>
                    <a:pt x="225" y="205"/>
                  </a:lnTo>
                  <a:lnTo>
                    <a:pt x="225" y="205"/>
                  </a:lnTo>
                  <a:lnTo>
                    <a:pt x="225" y="205"/>
                  </a:lnTo>
                  <a:lnTo>
                    <a:pt x="225" y="205"/>
                  </a:lnTo>
                  <a:lnTo>
                    <a:pt x="225" y="185"/>
                  </a:lnTo>
                  <a:lnTo>
                    <a:pt x="225" y="185"/>
                  </a:lnTo>
                  <a:lnTo>
                    <a:pt x="225" y="185"/>
                  </a:lnTo>
                  <a:lnTo>
                    <a:pt x="225" y="185"/>
                  </a:lnTo>
                  <a:lnTo>
                    <a:pt x="225" y="185"/>
                  </a:lnTo>
                  <a:lnTo>
                    <a:pt x="225" y="185"/>
                  </a:lnTo>
                  <a:lnTo>
                    <a:pt x="225" y="164"/>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3" name="Freeform 43"/>
            <p:cNvSpPr>
              <a:spLocks noChangeArrowheads="1"/>
            </p:cNvSpPr>
            <p:nvPr/>
          </p:nvSpPr>
          <p:spPr bwMode="auto">
            <a:xfrm>
              <a:off x="4511672" y="2984999"/>
              <a:ext cx="858746" cy="1159883"/>
            </a:xfrm>
            <a:custGeom>
              <a:avLst/>
              <a:gdLst/>
              <a:ahLst/>
              <a:cxnLst>
                <a:cxn ang="0">
                  <a:pos x="492" y="635"/>
                </a:cxn>
                <a:cxn ang="0">
                  <a:pos x="1579" y="512"/>
                </a:cxn>
                <a:cxn ang="0">
                  <a:pos x="2255" y="451"/>
                </a:cxn>
                <a:cxn ang="0">
                  <a:pos x="2337" y="512"/>
                </a:cxn>
                <a:cxn ang="0">
                  <a:pos x="1497" y="307"/>
                </a:cxn>
                <a:cxn ang="0">
                  <a:pos x="2030" y="204"/>
                </a:cxn>
                <a:cxn ang="0">
                  <a:pos x="2071" y="307"/>
                </a:cxn>
                <a:cxn ang="0">
                  <a:pos x="2091" y="369"/>
                </a:cxn>
                <a:cxn ang="0">
                  <a:pos x="2173" y="307"/>
                </a:cxn>
                <a:cxn ang="0">
                  <a:pos x="2091" y="204"/>
                </a:cxn>
                <a:cxn ang="0">
                  <a:pos x="2091" y="246"/>
                </a:cxn>
                <a:cxn ang="0">
                  <a:pos x="2625" y="1722"/>
                </a:cxn>
                <a:cxn ang="0">
                  <a:pos x="2522" y="1353"/>
                </a:cxn>
                <a:cxn ang="0">
                  <a:pos x="2337" y="963"/>
                </a:cxn>
                <a:cxn ang="0">
                  <a:pos x="2358" y="594"/>
                </a:cxn>
                <a:cxn ang="0">
                  <a:pos x="2215" y="451"/>
                </a:cxn>
                <a:cxn ang="0">
                  <a:pos x="2030" y="369"/>
                </a:cxn>
                <a:cxn ang="0">
                  <a:pos x="1907" y="307"/>
                </a:cxn>
                <a:cxn ang="0">
                  <a:pos x="1845" y="307"/>
                </a:cxn>
                <a:cxn ang="0">
                  <a:pos x="1825" y="369"/>
                </a:cxn>
                <a:cxn ang="0">
                  <a:pos x="1599" y="512"/>
                </a:cxn>
                <a:cxn ang="0">
                  <a:pos x="1393" y="492"/>
                </a:cxn>
                <a:cxn ang="0">
                  <a:pos x="1271" y="307"/>
                </a:cxn>
                <a:cxn ang="0">
                  <a:pos x="1189" y="204"/>
                </a:cxn>
                <a:cxn ang="0">
                  <a:pos x="1004" y="122"/>
                </a:cxn>
                <a:cxn ang="0">
                  <a:pos x="820" y="307"/>
                </a:cxn>
                <a:cxn ang="0">
                  <a:pos x="902" y="430"/>
                </a:cxn>
                <a:cxn ang="0">
                  <a:pos x="1127" y="717"/>
                </a:cxn>
                <a:cxn ang="0">
                  <a:pos x="799" y="717"/>
                </a:cxn>
                <a:cxn ang="0">
                  <a:pos x="676" y="758"/>
                </a:cxn>
                <a:cxn ang="0">
                  <a:pos x="368" y="799"/>
                </a:cxn>
                <a:cxn ang="0">
                  <a:pos x="266" y="1148"/>
                </a:cxn>
                <a:cxn ang="0">
                  <a:pos x="245" y="1394"/>
                </a:cxn>
                <a:cxn ang="0">
                  <a:pos x="41" y="1496"/>
                </a:cxn>
                <a:cxn ang="0">
                  <a:pos x="41" y="1844"/>
                </a:cxn>
                <a:cxn ang="0">
                  <a:pos x="41" y="1968"/>
                </a:cxn>
                <a:cxn ang="0">
                  <a:pos x="123" y="2152"/>
                </a:cxn>
                <a:cxn ang="0">
                  <a:pos x="61" y="2337"/>
                </a:cxn>
                <a:cxn ang="0">
                  <a:pos x="143" y="2480"/>
                </a:cxn>
                <a:cxn ang="0">
                  <a:pos x="224" y="2685"/>
                </a:cxn>
                <a:cxn ang="0">
                  <a:pos x="450" y="2706"/>
                </a:cxn>
                <a:cxn ang="0">
                  <a:pos x="573" y="2911"/>
                </a:cxn>
                <a:cxn ang="0">
                  <a:pos x="471" y="3260"/>
                </a:cxn>
                <a:cxn ang="0">
                  <a:pos x="553" y="3403"/>
                </a:cxn>
                <a:cxn ang="0">
                  <a:pos x="758" y="3383"/>
                </a:cxn>
                <a:cxn ang="0">
                  <a:pos x="799" y="3342"/>
                </a:cxn>
                <a:cxn ang="0">
                  <a:pos x="984" y="3363"/>
                </a:cxn>
                <a:cxn ang="0">
                  <a:pos x="1209" y="3506"/>
                </a:cxn>
                <a:cxn ang="0">
                  <a:pos x="1312" y="3424"/>
                </a:cxn>
                <a:cxn ang="0">
                  <a:pos x="1558" y="3485"/>
                </a:cxn>
                <a:cxn ang="0">
                  <a:pos x="1865" y="3342"/>
                </a:cxn>
                <a:cxn ang="0">
                  <a:pos x="2091" y="3445"/>
                </a:cxn>
                <a:cxn ang="0">
                  <a:pos x="2071" y="3239"/>
                </a:cxn>
                <a:cxn ang="0">
                  <a:pos x="2215" y="2952"/>
                </a:cxn>
                <a:cxn ang="0">
                  <a:pos x="2235" y="2767"/>
                </a:cxn>
                <a:cxn ang="0">
                  <a:pos x="1947" y="2521"/>
                </a:cxn>
                <a:cxn ang="0">
                  <a:pos x="1845" y="2275"/>
                </a:cxn>
                <a:cxn ang="0">
                  <a:pos x="1865" y="2255"/>
                </a:cxn>
                <a:cxn ang="0">
                  <a:pos x="2051" y="2091"/>
                </a:cxn>
                <a:cxn ang="0">
                  <a:pos x="2276" y="1988"/>
                </a:cxn>
                <a:cxn ang="0">
                  <a:pos x="2461" y="1844"/>
                </a:cxn>
                <a:cxn ang="0">
                  <a:pos x="2625" y="1742"/>
                </a:cxn>
              </a:cxnLst>
              <a:rect l="0" t="0" r="r" b="b"/>
              <a:pathLst>
                <a:path w="2626" h="3548">
                  <a:moveTo>
                    <a:pt x="942" y="3383"/>
                  </a:moveTo>
                  <a:lnTo>
                    <a:pt x="942" y="3383"/>
                  </a:lnTo>
                  <a:close/>
                  <a:moveTo>
                    <a:pt x="286" y="697"/>
                  </a:moveTo>
                  <a:lnTo>
                    <a:pt x="286" y="697"/>
                  </a:lnTo>
                  <a:lnTo>
                    <a:pt x="286" y="697"/>
                  </a:lnTo>
                  <a:lnTo>
                    <a:pt x="286" y="697"/>
                  </a:lnTo>
                  <a:lnTo>
                    <a:pt x="286" y="676"/>
                  </a:lnTo>
                  <a:lnTo>
                    <a:pt x="286" y="697"/>
                  </a:lnTo>
                  <a:lnTo>
                    <a:pt x="306" y="697"/>
                  </a:lnTo>
                  <a:lnTo>
                    <a:pt x="306" y="697"/>
                  </a:lnTo>
                  <a:lnTo>
                    <a:pt x="306" y="697"/>
                  </a:lnTo>
                  <a:lnTo>
                    <a:pt x="286" y="676"/>
                  </a:lnTo>
                  <a:lnTo>
                    <a:pt x="286" y="676"/>
                  </a:lnTo>
                  <a:lnTo>
                    <a:pt x="286" y="676"/>
                  </a:lnTo>
                  <a:lnTo>
                    <a:pt x="286" y="676"/>
                  </a:lnTo>
                  <a:lnTo>
                    <a:pt x="286" y="676"/>
                  </a:lnTo>
                  <a:lnTo>
                    <a:pt x="306" y="676"/>
                  </a:lnTo>
                  <a:lnTo>
                    <a:pt x="306" y="676"/>
                  </a:lnTo>
                  <a:lnTo>
                    <a:pt x="306" y="676"/>
                  </a:lnTo>
                  <a:lnTo>
                    <a:pt x="306" y="676"/>
                  </a:lnTo>
                  <a:lnTo>
                    <a:pt x="286" y="676"/>
                  </a:lnTo>
                  <a:lnTo>
                    <a:pt x="266" y="676"/>
                  </a:lnTo>
                  <a:lnTo>
                    <a:pt x="266" y="676"/>
                  </a:lnTo>
                  <a:lnTo>
                    <a:pt x="286" y="697"/>
                  </a:lnTo>
                  <a:close/>
                  <a:moveTo>
                    <a:pt x="388" y="635"/>
                  </a:moveTo>
                  <a:lnTo>
                    <a:pt x="348" y="635"/>
                  </a:lnTo>
                  <a:lnTo>
                    <a:pt x="327" y="635"/>
                  </a:lnTo>
                  <a:lnTo>
                    <a:pt x="388" y="635"/>
                  </a:lnTo>
                  <a:close/>
                  <a:moveTo>
                    <a:pt x="450" y="635"/>
                  </a:moveTo>
                  <a:lnTo>
                    <a:pt x="471" y="615"/>
                  </a:lnTo>
                  <a:lnTo>
                    <a:pt x="471" y="615"/>
                  </a:lnTo>
                  <a:lnTo>
                    <a:pt x="471" y="615"/>
                  </a:lnTo>
                  <a:lnTo>
                    <a:pt x="471" y="615"/>
                  </a:lnTo>
                  <a:lnTo>
                    <a:pt x="430" y="615"/>
                  </a:lnTo>
                  <a:lnTo>
                    <a:pt x="409" y="615"/>
                  </a:lnTo>
                  <a:lnTo>
                    <a:pt x="409" y="635"/>
                  </a:lnTo>
                  <a:lnTo>
                    <a:pt x="409" y="635"/>
                  </a:lnTo>
                  <a:lnTo>
                    <a:pt x="450" y="635"/>
                  </a:lnTo>
                  <a:close/>
                  <a:moveTo>
                    <a:pt x="492" y="635"/>
                  </a:moveTo>
                  <a:lnTo>
                    <a:pt x="492" y="635"/>
                  </a:lnTo>
                  <a:lnTo>
                    <a:pt x="492" y="615"/>
                  </a:lnTo>
                  <a:lnTo>
                    <a:pt x="492" y="615"/>
                  </a:lnTo>
                  <a:lnTo>
                    <a:pt x="492" y="615"/>
                  </a:lnTo>
                  <a:lnTo>
                    <a:pt x="471" y="615"/>
                  </a:lnTo>
                  <a:lnTo>
                    <a:pt x="471" y="615"/>
                  </a:lnTo>
                  <a:lnTo>
                    <a:pt x="471" y="615"/>
                  </a:lnTo>
                  <a:lnTo>
                    <a:pt x="471" y="615"/>
                  </a:lnTo>
                  <a:lnTo>
                    <a:pt x="492" y="635"/>
                  </a:lnTo>
                  <a:close/>
                  <a:moveTo>
                    <a:pt x="676" y="635"/>
                  </a:moveTo>
                  <a:lnTo>
                    <a:pt x="676" y="635"/>
                  </a:lnTo>
                  <a:lnTo>
                    <a:pt x="676" y="635"/>
                  </a:lnTo>
                  <a:lnTo>
                    <a:pt x="676" y="635"/>
                  </a:lnTo>
                  <a:lnTo>
                    <a:pt x="696" y="635"/>
                  </a:lnTo>
                  <a:lnTo>
                    <a:pt x="696" y="635"/>
                  </a:lnTo>
                  <a:lnTo>
                    <a:pt x="696" y="635"/>
                  </a:lnTo>
                  <a:lnTo>
                    <a:pt x="696" y="615"/>
                  </a:lnTo>
                  <a:lnTo>
                    <a:pt x="676" y="615"/>
                  </a:lnTo>
                  <a:lnTo>
                    <a:pt x="676" y="615"/>
                  </a:lnTo>
                  <a:lnTo>
                    <a:pt x="676" y="635"/>
                  </a:lnTo>
                  <a:close/>
                  <a:moveTo>
                    <a:pt x="492" y="615"/>
                  </a:moveTo>
                  <a:lnTo>
                    <a:pt x="512" y="615"/>
                  </a:lnTo>
                  <a:lnTo>
                    <a:pt x="512" y="615"/>
                  </a:lnTo>
                  <a:lnTo>
                    <a:pt x="512" y="615"/>
                  </a:lnTo>
                  <a:lnTo>
                    <a:pt x="532" y="615"/>
                  </a:lnTo>
                  <a:lnTo>
                    <a:pt x="532" y="615"/>
                  </a:lnTo>
                  <a:lnTo>
                    <a:pt x="532" y="615"/>
                  </a:lnTo>
                  <a:lnTo>
                    <a:pt x="532" y="615"/>
                  </a:lnTo>
                  <a:lnTo>
                    <a:pt x="532" y="615"/>
                  </a:lnTo>
                  <a:lnTo>
                    <a:pt x="532" y="615"/>
                  </a:lnTo>
                  <a:lnTo>
                    <a:pt x="512" y="615"/>
                  </a:lnTo>
                  <a:lnTo>
                    <a:pt x="492" y="615"/>
                  </a:lnTo>
                  <a:close/>
                  <a:moveTo>
                    <a:pt x="553" y="615"/>
                  </a:moveTo>
                  <a:lnTo>
                    <a:pt x="553" y="615"/>
                  </a:lnTo>
                  <a:lnTo>
                    <a:pt x="553" y="615"/>
                  </a:lnTo>
                  <a:lnTo>
                    <a:pt x="573" y="615"/>
                  </a:lnTo>
                  <a:lnTo>
                    <a:pt x="573" y="615"/>
                  </a:lnTo>
                  <a:lnTo>
                    <a:pt x="573" y="615"/>
                  </a:lnTo>
                  <a:lnTo>
                    <a:pt x="594" y="594"/>
                  </a:lnTo>
                  <a:lnTo>
                    <a:pt x="594" y="594"/>
                  </a:lnTo>
                  <a:lnTo>
                    <a:pt x="594" y="594"/>
                  </a:lnTo>
                  <a:lnTo>
                    <a:pt x="573" y="594"/>
                  </a:lnTo>
                  <a:lnTo>
                    <a:pt x="553" y="594"/>
                  </a:lnTo>
                  <a:lnTo>
                    <a:pt x="553" y="615"/>
                  </a:lnTo>
                  <a:close/>
                  <a:moveTo>
                    <a:pt x="614" y="594"/>
                  </a:moveTo>
                  <a:lnTo>
                    <a:pt x="614" y="594"/>
                  </a:lnTo>
                  <a:lnTo>
                    <a:pt x="614" y="594"/>
                  </a:lnTo>
                  <a:lnTo>
                    <a:pt x="635" y="594"/>
                  </a:lnTo>
                  <a:lnTo>
                    <a:pt x="635" y="594"/>
                  </a:lnTo>
                  <a:lnTo>
                    <a:pt x="614" y="594"/>
                  </a:lnTo>
                  <a:lnTo>
                    <a:pt x="614" y="594"/>
                  </a:lnTo>
                  <a:lnTo>
                    <a:pt x="614" y="594"/>
                  </a:lnTo>
                  <a:lnTo>
                    <a:pt x="614" y="594"/>
                  </a:lnTo>
                  <a:lnTo>
                    <a:pt x="594" y="594"/>
                  </a:lnTo>
                  <a:lnTo>
                    <a:pt x="594" y="594"/>
                  </a:lnTo>
                  <a:lnTo>
                    <a:pt x="614" y="594"/>
                  </a:lnTo>
                  <a:close/>
                  <a:moveTo>
                    <a:pt x="1579" y="512"/>
                  </a:moveTo>
                  <a:lnTo>
                    <a:pt x="1579" y="512"/>
                  </a:lnTo>
                  <a:lnTo>
                    <a:pt x="1579" y="512"/>
                  </a:lnTo>
                  <a:lnTo>
                    <a:pt x="1579" y="512"/>
                  </a:lnTo>
                  <a:lnTo>
                    <a:pt x="1579" y="512"/>
                  </a:lnTo>
                  <a:lnTo>
                    <a:pt x="1579" y="512"/>
                  </a:lnTo>
                  <a:lnTo>
                    <a:pt x="1579" y="512"/>
                  </a:lnTo>
                  <a:lnTo>
                    <a:pt x="1579" y="512"/>
                  </a:lnTo>
                  <a:lnTo>
                    <a:pt x="1579" y="512"/>
                  </a:lnTo>
                  <a:lnTo>
                    <a:pt x="1579" y="512"/>
                  </a:lnTo>
                  <a:lnTo>
                    <a:pt x="1579" y="512"/>
                  </a:lnTo>
                  <a:lnTo>
                    <a:pt x="1599" y="492"/>
                  </a:lnTo>
                  <a:lnTo>
                    <a:pt x="1579" y="492"/>
                  </a:lnTo>
                  <a:lnTo>
                    <a:pt x="1579" y="492"/>
                  </a:lnTo>
                  <a:lnTo>
                    <a:pt x="1558" y="492"/>
                  </a:lnTo>
                  <a:lnTo>
                    <a:pt x="1558" y="512"/>
                  </a:lnTo>
                  <a:lnTo>
                    <a:pt x="1558" y="512"/>
                  </a:lnTo>
                  <a:lnTo>
                    <a:pt x="1579" y="512"/>
                  </a:lnTo>
                  <a:close/>
                  <a:moveTo>
                    <a:pt x="1599" y="471"/>
                  </a:moveTo>
                  <a:lnTo>
                    <a:pt x="1619" y="471"/>
                  </a:lnTo>
                  <a:lnTo>
                    <a:pt x="1619" y="451"/>
                  </a:lnTo>
                  <a:lnTo>
                    <a:pt x="1619" y="451"/>
                  </a:lnTo>
                  <a:lnTo>
                    <a:pt x="1619" y="451"/>
                  </a:lnTo>
                  <a:lnTo>
                    <a:pt x="1599" y="471"/>
                  </a:lnTo>
                  <a:close/>
                  <a:moveTo>
                    <a:pt x="2215" y="410"/>
                  </a:moveTo>
                  <a:lnTo>
                    <a:pt x="2215" y="430"/>
                  </a:lnTo>
                  <a:lnTo>
                    <a:pt x="2215" y="430"/>
                  </a:lnTo>
                  <a:lnTo>
                    <a:pt x="2215" y="451"/>
                  </a:lnTo>
                  <a:lnTo>
                    <a:pt x="2215" y="471"/>
                  </a:lnTo>
                  <a:lnTo>
                    <a:pt x="2215" y="471"/>
                  </a:lnTo>
                  <a:lnTo>
                    <a:pt x="2215" y="471"/>
                  </a:lnTo>
                  <a:lnTo>
                    <a:pt x="2215" y="471"/>
                  </a:lnTo>
                  <a:lnTo>
                    <a:pt x="2235" y="471"/>
                  </a:lnTo>
                  <a:lnTo>
                    <a:pt x="2235" y="471"/>
                  </a:lnTo>
                  <a:lnTo>
                    <a:pt x="2235" y="451"/>
                  </a:lnTo>
                  <a:lnTo>
                    <a:pt x="2235" y="471"/>
                  </a:lnTo>
                  <a:lnTo>
                    <a:pt x="2235" y="471"/>
                  </a:lnTo>
                  <a:lnTo>
                    <a:pt x="2235" y="471"/>
                  </a:lnTo>
                  <a:lnTo>
                    <a:pt x="2235" y="471"/>
                  </a:lnTo>
                  <a:lnTo>
                    <a:pt x="2235" y="471"/>
                  </a:lnTo>
                  <a:lnTo>
                    <a:pt x="2235" y="492"/>
                  </a:lnTo>
                  <a:lnTo>
                    <a:pt x="2255" y="471"/>
                  </a:lnTo>
                  <a:lnTo>
                    <a:pt x="2255" y="471"/>
                  </a:lnTo>
                  <a:lnTo>
                    <a:pt x="2255" y="471"/>
                  </a:lnTo>
                  <a:lnTo>
                    <a:pt x="2255" y="471"/>
                  </a:lnTo>
                  <a:lnTo>
                    <a:pt x="2255" y="471"/>
                  </a:lnTo>
                  <a:lnTo>
                    <a:pt x="2255" y="471"/>
                  </a:lnTo>
                  <a:lnTo>
                    <a:pt x="2255" y="471"/>
                  </a:lnTo>
                  <a:lnTo>
                    <a:pt x="2255" y="451"/>
                  </a:lnTo>
                  <a:lnTo>
                    <a:pt x="2255" y="451"/>
                  </a:lnTo>
                  <a:lnTo>
                    <a:pt x="2255" y="451"/>
                  </a:lnTo>
                  <a:lnTo>
                    <a:pt x="2255" y="451"/>
                  </a:lnTo>
                  <a:lnTo>
                    <a:pt x="2276" y="451"/>
                  </a:lnTo>
                  <a:lnTo>
                    <a:pt x="2276" y="471"/>
                  </a:lnTo>
                  <a:lnTo>
                    <a:pt x="2276" y="471"/>
                  </a:lnTo>
                  <a:lnTo>
                    <a:pt x="2276" y="471"/>
                  </a:lnTo>
                  <a:lnTo>
                    <a:pt x="2276" y="471"/>
                  </a:lnTo>
                  <a:lnTo>
                    <a:pt x="2296" y="471"/>
                  </a:lnTo>
                  <a:lnTo>
                    <a:pt x="2296" y="492"/>
                  </a:lnTo>
                  <a:lnTo>
                    <a:pt x="2296" y="512"/>
                  </a:lnTo>
                  <a:lnTo>
                    <a:pt x="2296" y="512"/>
                  </a:lnTo>
                  <a:lnTo>
                    <a:pt x="2276" y="512"/>
                  </a:lnTo>
                  <a:lnTo>
                    <a:pt x="2276" y="512"/>
                  </a:lnTo>
                  <a:lnTo>
                    <a:pt x="2276" y="512"/>
                  </a:lnTo>
                  <a:lnTo>
                    <a:pt x="2276" y="492"/>
                  </a:lnTo>
                  <a:lnTo>
                    <a:pt x="2276" y="492"/>
                  </a:lnTo>
                  <a:lnTo>
                    <a:pt x="2276" y="492"/>
                  </a:lnTo>
                  <a:lnTo>
                    <a:pt x="2276" y="512"/>
                  </a:lnTo>
                  <a:lnTo>
                    <a:pt x="2276" y="512"/>
                  </a:lnTo>
                  <a:lnTo>
                    <a:pt x="2276" y="512"/>
                  </a:lnTo>
                  <a:lnTo>
                    <a:pt x="2276" y="492"/>
                  </a:lnTo>
                  <a:lnTo>
                    <a:pt x="2276" y="492"/>
                  </a:lnTo>
                  <a:lnTo>
                    <a:pt x="2276" y="492"/>
                  </a:lnTo>
                  <a:lnTo>
                    <a:pt x="2255" y="492"/>
                  </a:lnTo>
                  <a:lnTo>
                    <a:pt x="2255" y="492"/>
                  </a:lnTo>
                  <a:lnTo>
                    <a:pt x="2255" y="492"/>
                  </a:lnTo>
                  <a:lnTo>
                    <a:pt x="2255" y="512"/>
                  </a:lnTo>
                  <a:lnTo>
                    <a:pt x="2255" y="533"/>
                  </a:lnTo>
                  <a:lnTo>
                    <a:pt x="2255" y="533"/>
                  </a:lnTo>
                  <a:lnTo>
                    <a:pt x="2255" y="533"/>
                  </a:lnTo>
                  <a:lnTo>
                    <a:pt x="2235" y="533"/>
                  </a:lnTo>
                  <a:lnTo>
                    <a:pt x="2235" y="553"/>
                  </a:lnTo>
                  <a:lnTo>
                    <a:pt x="2235" y="553"/>
                  </a:lnTo>
                  <a:lnTo>
                    <a:pt x="2235" y="553"/>
                  </a:lnTo>
                  <a:lnTo>
                    <a:pt x="2235" y="553"/>
                  </a:lnTo>
                  <a:lnTo>
                    <a:pt x="2255" y="553"/>
                  </a:lnTo>
                  <a:lnTo>
                    <a:pt x="2276" y="553"/>
                  </a:lnTo>
                  <a:lnTo>
                    <a:pt x="2276" y="553"/>
                  </a:lnTo>
                  <a:lnTo>
                    <a:pt x="2296" y="533"/>
                  </a:lnTo>
                  <a:lnTo>
                    <a:pt x="2296" y="533"/>
                  </a:lnTo>
                  <a:lnTo>
                    <a:pt x="2296" y="533"/>
                  </a:lnTo>
                  <a:lnTo>
                    <a:pt x="2337" y="533"/>
                  </a:lnTo>
                  <a:lnTo>
                    <a:pt x="2337" y="533"/>
                  </a:lnTo>
                  <a:lnTo>
                    <a:pt x="2317" y="533"/>
                  </a:lnTo>
                  <a:lnTo>
                    <a:pt x="2337" y="512"/>
                  </a:lnTo>
                  <a:lnTo>
                    <a:pt x="2337" y="512"/>
                  </a:lnTo>
                  <a:lnTo>
                    <a:pt x="2337" y="512"/>
                  </a:lnTo>
                  <a:lnTo>
                    <a:pt x="2337" y="512"/>
                  </a:lnTo>
                  <a:lnTo>
                    <a:pt x="2337" y="512"/>
                  </a:lnTo>
                  <a:lnTo>
                    <a:pt x="2337" y="512"/>
                  </a:lnTo>
                  <a:lnTo>
                    <a:pt x="2276" y="451"/>
                  </a:lnTo>
                  <a:lnTo>
                    <a:pt x="2276" y="451"/>
                  </a:lnTo>
                  <a:lnTo>
                    <a:pt x="2255" y="451"/>
                  </a:lnTo>
                  <a:lnTo>
                    <a:pt x="2235" y="430"/>
                  </a:lnTo>
                  <a:lnTo>
                    <a:pt x="2235" y="430"/>
                  </a:lnTo>
                  <a:lnTo>
                    <a:pt x="2235" y="430"/>
                  </a:lnTo>
                  <a:lnTo>
                    <a:pt x="2235" y="410"/>
                  </a:lnTo>
                  <a:lnTo>
                    <a:pt x="2215" y="410"/>
                  </a:lnTo>
                  <a:close/>
                  <a:moveTo>
                    <a:pt x="614" y="410"/>
                  </a:moveTo>
                  <a:lnTo>
                    <a:pt x="614" y="410"/>
                  </a:lnTo>
                  <a:close/>
                  <a:moveTo>
                    <a:pt x="635" y="410"/>
                  </a:moveTo>
                  <a:lnTo>
                    <a:pt x="635" y="410"/>
                  </a:lnTo>
                  <a:lnTo>
                    <a:pt x="614" y="410"/>
                  </a:lnTo>
                  <a:lnTo>
                    <a:pt x="614" y="410"/>
                  </a:lnTo>
                  <a:lnTo>
                    <a:pt x="635" y="410"/>
                  </a:lnTo>
                  <a:close/>
                  <a:moveTo>
                    <a:pt x="860" y="287"/>
                  </a:moveTo>
                  <a:lnTo>
                    <a:pt x="860" y="287"/>
                  </a:lnTo>
                  <a:lnTo>
                    <a:pt x="881" y="287"/>
                  </a:lnTo>
                  <a:lnTo>
                    <a:pt x="881" y="287"/>
                  </a:lnTo>
                  <a:lnTo>
                    <a:pt x="902" y="287"/>
                  </a:lnTo>
                  <a:lnTo>
                    <a:pt x="902" y="287"/>
                  </a:lnTo>
                  <a:lnTo>
                    <a:pt x="902" y="266"/>
                  </a:lnTo>
                  <a:lnTo>
                    <a:pt x="902" y="266"/>
                  </a:lnTo>
                  <a:lnTo>
                    <a:pt x="902" y="266"/>
                  </a:lnTo>
                  <a:lnTo>
                    <a:pt x="902" y="266"/>
                  </a:lnTo>
                  <a:lnTo>
                    <a:pt x="902" y="266"/>
                  </a:lnTo>
                  <a:lnTo>
                    <a:pt x="902" y="266"/>
                  </a:lnTo>
                  <a:lnTo>
                    <a:pt x="902" y="266"/>
                  </a:lnTo>
                  <a:lnTo>
                    <a:pt x="881" y="266"/>
                  </a:lnTo>
                  <a:lnTo>
                    <a:pt x="881" y="266"/>
                  </a:lnTo>
                  <a:lnTo>
                    <a:pt x="860" y="266"/>
                  </a:lnTo>
                  <a:lnTo>
                    <a:pt x="860" y="266"/>
                  </a:lnTo>
                  <a:lnTo>
                    <a:pt x="860" y="287"/>
                  </a:lnTo>
                  <a:close/>
                  <a:moveTo>
                    <a:pt x="1455" y="287"/>
                  </a:moveTo>
                  <a:lnTo>
                    <a:pt x="1455" y="287"/>
                  </a:lnTo>
                  <a:lnTo>
                    <a:pt x="1455" y="287"/>
                  </a:lnTo>
                  <a:lnTo>
                    <a:pt x="1476" y="307"/>
                  </a:lnTo>
                  <a:lnTo>
                    <a:pt x="1476" y="307"/>
                  </a:lnTo>
                  <a:lnTo>
                    <a:pt x="1476" y="287"/>
                  </a:lnTo>
                  <a:lnTo>
                    <a:pt x="1476" y="287"/>
                  </a:lnTo>
                  <a:lnTo>
                    <a:pt x="1476" y="287"/>
                  </a:lnTo>
                  <a:lnTo>
                    <a:pt x="1476" y="287"/>
                  </a:lnTo>
                  <a:lnTo>
                    <a:pt x="1476" y="307"/>
                  </a:lnTo>
                  <a:lnTo>
                    <a:pt x="1476" y="307"/>
                  </a:lnTo>
                  <a:lnTo>
                    <a:pt x="1497" y="307"/>
                  </a:lnTo>
                  <a:lnTo>
                    <a:pt x="1497" y="307"/>
                  </a:lnTo>
                  <a:lnTo>
                    <a:pt x="1497" y="307"/>
                  </a:lnTo>
                  <a:lnTo>
                    <a:pt x="1497" y="307"/>
                  </a:lnTo>
                  <a:lnTo>
                    <a:pt x="1497" y="307"/>
                  </a:lnTo>
                  <a:lnTo>
                    <a:pt x="1517" y="307"/>
                  </a:lnTo>
                  <a:lnTo>
                    <a:pt x="1537" y="307"/>
                  </a:lnTo>
                  <a:lnTo>
                    <a:pt x="1517" y="287"/>
                  </a:lnTo>
                  <a:lnTo>
                    <a:pt x="1517" y="266"/>
                  </a:lnTo>
                  <a:lnTo>
                    <a:pt x="1517" y="266"/>
                  </a:lnTo>
                  <a:lnTo>
                    <a:pt x="1517" y="266"/>
                  </a:lnTo>
                  <a:lnTo>
                    <a:pt x="1497" y="246"/>
                  </a:lnTo>
                  <a:lnTo>
                    <a:pt x="1476" y="266"/>
                  </a:lnTo>
                  <a:lnTo>
                    <a:pt x="1476" y="266"/>
                  </a:lnTo>
                  <a:lnTo>
                    <a:pt x="1455" y="287"/>
                  </a:lnTo>
                  <a:close/>
                  <a:moveTo>
                    <a:pt x="820" y="266"/>
                  </a:moveTo>
                  <a:lnTo>
                    <a:pt x="820" y="266"/>
                  </a:lnTo>
                  <a:lnTo>
                    <a:pt x="820" y="266"/>
                  </a:lnTo>
                  <a:lnTo>
                    <a:pt x="840" y="266"/>
                  </a:lnTo>
                  <a:lnTo>
                    <a:pt x="840" y="246"/>
                  </a:lnTo>
                  <a:lnTo>
                    <a:pt x="840" y="246"/>
                  </a:lnTo>
                  <a:lnTo>
                    <a:pt x="820" y="246"/>
                  </a:lnTo>
                  <a:lnTo>
                    <a:pt x="820" y="246"/>
                  </a:lnTo>
                  <a:lnTo>
                    <a:pt x="820" y="246"/>
                  </a:lnTo>
                  <a:lnTo>
                    <a:pt x="820" y="266"/>
                  </a:lnTo>
                  <a:lnTo>
                    <a:pt x="799" y="266"/>
                  </a:lnTo>
                  <a:lnTo>
                    <a:pt x="820" y="266"/>
                  </a:lnTo>
                  <a:close/>
                  <a:moveTo>
                    <a:pt x="2009" y="266"/>
                  </a:moveTo>
                  <a:lnTo>
                    <a:pt x="2009" y="266"/>
                  </a:lnTo>
                  <a:lnTo>
                    <a:pt x="2009" y="266"/>
                  </a:lnTo>
                  <a:lnTo>
                    <a:pt x="2009" y="266"/>
                  </a:lnTo>
                  <a:lnTo>
                    <a:pt x="2009" y="246"/>
                  </a:lnTo>
                  <a:lnTo>
                    <a:pt x="2030" y="246"/>
                  </a:lnTo>
                  <a:lnTo>
                    <a:pt x="2030" y="246"/>
                  </a:lnTo>
                  <a:lnTo>
                    <a:pt x="2030" y="246"/>
                  </a:lnTo>
                  <a:lnTo>
                    <a:pt x="2030" y="225"/>
                  </a:lnTo>
                  <a:lnTo>
                    <a:pt x="2030" y="225"/>
                  </a:lnTo>
                  <a:lnTo>
                    <a:pt x="2030" y="204"/>
                  </a:lnTo>
                  <a:lnTo>
                    <a:pt x="2030" y="225"/>
                  </a:lnTo>
                  <a:lnTo>
                    <a:pt x="2030" y="225"/>
                  </a:lnTo>
                  <a:lnTo>
                    <a:pt x="2030" y="225"/>
                  </a:lnTo>
                  <a:lnTo>
                    <a:pt x="2030" y="225"/>
                  </a:lnTo>
                  <a:lnTo>
                    <a:pt x="2030" y="225"/>
                  </a:lnTo>
                  <a:lnTo>
                    <a:pt x="2030" y="225"/>
                  </a:lnTo>
                  <a:lnTo>
                    <a:pt x="2030" y="204"/>
                  </a:lnTo>
                  <a:lnTo>
                    <a:pt x="2030" y="204"/>
                  </a:lnTo>
                  <a:lnTo>
                    <a:pt x="2030" y="204"/>
                  </a:lnTo>
                  <a:lnTo>
                    <a:pt x="2030" y="204"/>
                  </a:lnTo>
                  <a:lnTo>
                    <a:pt x="2030" y="204"/>
                  </a:lnTo>
                  <a:lnTo>
                    <a:pt x="2030" y="225"/>
                  </a:lnTo>
                  <a:lnTo>
                    <a:pt x="2030" y="225"/>
                  </a:lnTo>
                  <a:lnTo>
                    <a:pt x="2009" y="266"/>
                  </a:lnTo>
                  <a:close/>
                  <a:moveTo>
                    <a:pt x="2071" y="246"/>
                  </a:moveTo>
                  <a:lnTo>
                    <a:pt x="2071" y="246"/>
                  </a:lnTo>
                  <a:lnTo>
                    <a:pt x="2071" y="246"/>
                  </a:lnTo>
                  <a:lnTo>
                    <a:pt x="2071" y="246"/>
                  </a:lnTo>
                  <a:lnTo>
                    <a:pt x="2071" y="246"/>
                  </a:lnTo>
                  <a:lnTo>
                    <a:pt x="2071" y="225"/>
                  </a:lnTo>
                  <a:lnTo>
                    <a:pt x="2071" y="225"/>
                  </a:lnTo>
                  <a:lnTo>
                    <a:pt x="2051" y="246"/>
                  </a:lnTo>
                  <a:lnTo>
                    <a:pt x="2030" y="246"/>
                  </a:lnTo>
                  <a:lnTo>
                    <a:pt x="2030" y="246"/>
                  </a:lnTo>
                  <a:lnTo>
                    <a:pt x="2030" y="246"/>
                  </a:lnTo>
                  <a:lnTo>
                    <a:pt x="2030" y="246"/>
                  </a:lnTo>
                  <a:lnTo>
                    <a:pt x="2051" y="246"/>
                  </a:lnTo>
                  <a:lnTo>
                    <a:pt x="2051" y="246"/>
                  </a:lnTo>
                  <a:lnTo>
                    <a:pt x="2051" y="246"/>
                  </a:lnTo>
                  <a:lnTo>
                    <a:pt x="2051" y="246"/>
                  </a:lnTo>
                  <a:lnTo>
                    <a:pt x="2051" y="246"/>
                  </a:lnTo>
                  <a:lnTo>
                    <a:pt x="2051" y="246"/>
                  </a:lnTo>
                  <a:lnTo>
                    <a:pt x="2051" y="246"/>
                  </a:lnTo>
                  <a:lnTo>
                    <a:pt x="2051" y="246"/>
                  </a:lnTo>
                  <a:lnTo>
                    <a:pt x="2051" y="246"/>
                  </a:lnTo>
                  <a:lnTo>
                    <a:pt x="2051" y="266"/>
                  </a:lnTo>
                  <a:lnTo>
                    <a:pt x="2051" y="266"/>
                  </a:lnTo>
                  <a:lnTo>
                    <a:pt x="2051" y="266"/>
                  </a:lnTo>
                  <a:lnTo>
                    <a:pt x="2051" y="266"/>
                  </a:lnTo>
                  <a:lnTo>
                    <a:pt x="2071" y="266"/>
                  </a:lnTo>
                  <a:lnTo>
                    <a:pt x="2071" y="266"/>
                  </a:lnTo>
                  <a:lnTo>
                    <a:pt x="2071" y="266"/>
                  </a:lnTo>
                  <a:lnTo>
                    <a:pt x="2071" y="266"/>
                  </a:lnTo>
                  <a:lnTo>
                    <a:pt x="2071" y="266"/>
                  </a:lnTo>
                  <a:lnTo>
                    <a:pt x="2071" y="266"/>
                  </a:lnTo>
                  <a:lnTo>
                    <a:pt x="2071" y="266"/>
                  </a:lnTo>
                  <a:lnTo>
                    <a:pt x="2051" y="287"/>
                  </a:lnTo>
                  <a:lnTo>
                    <a:pt x="2051" y="287"/>
                  </a:lnTo>
                  <a:lnTo>
                    <a:pt x="2051" y="287"/>
                  </a:lnTo>
                  <a:lnTo>
                    <a:pt x="2030" y="287"/>
                  </a:lnTo>
                  <a:lnTo>
                    <a:pt x="2051" y="287"/>
                  </a:lnTo>
                  <a:lnTo>
                    <a:pt x="2051" y="287"/>
                  </a:lnTo>
                  <a:lnTo>
                    <a:pt x="2051" y="287"/>
                  </a:lnTo>
                  <a:lnTo>
                    <a:pt x="2051" y="287"/>
                  </a:lnTo>
                  <a:lnTo>
                    <a:pt x="2071" y="287"/>
                  </a:lnTo>
                  <a:lnTo>
                    <a:pt x="2071" y="307"/>
                  </a:lnTo>
                  <a:lnTo>
                    <a:pt x="2071" y="307"/>
                  </a:lnTo>
                  <a:lnTo>
                    <a:pt x="2071" y="307"/>
                  </a:lnTo>
                  <a:lnTo>
                    <a:pt x="2071" y="307"/>
                  </a:lnTo>
                  <a:lnTo>
                    <a:pt x="2071" y="307"/>
                  </a:lnTo>
                  <a:lnTo>
                    <a:pt x="2071" y="307"/>
                  </a:lnTo>
                  <a:lnTo>
                    <a:pt x="2051" y="328"/>
                  </a:lnTo>
                  <a:lnTo>
                    <a:pt x="2051" y="307"/>
                  </a:lnTo>
                  <a:lnTo>
                    <a:pt x="2051" y="328"/>
                  </a:lnTo>
                  <a:lnTo>
                    <a:pt x="2051" y="307"/>
                  </a:lnTo>
                  <a:lnTo>
                    <a:pt x="2030" y="307"/>
                  </a:lnTo>
                  <a:lnTo>
                    <a:pt x="2030" y="328"/>
                  </a:lnTo>
                  <a:lnTo>
                    <a:pt x="2030" y="328"/>
                  </a:lnTo>
                  <a:lnTo>
                    <a:pt x="2051" y="348"/>
                  </a:lnTo>
                  <a:lnTo>
                    <a:pt x="2051" y="348"/>
                  </a:lnTo>
                  <a:lnTo>
                    <a:pt x="2051" y="348"/>
                  </a:lnTo>
                  <a:lnTo>
                    <a:pt x="2030" y="348"/>
                  </a:lnTo>
                  <a:lnTo>
                    <a:pt x="2030" y="348"/>
                  </a:lnTo>
                  <a:lnTo>
                    <a:pt x="2051" y="348"/>
                  </a:lnTo>
                  <a:lnTo>
                    <a:pt x="2051" y="348"/>
                  </a:lnTo>
                  <a:lnTo>
                    <a:pt x="2051" y="348"/>
                  </a:lnTo>
                  <a:lnTo>
                    <a:pt x="2051" y="348"/>
                  </a:lnTo>
                  <a:lnTo>
                    <a:pt x="2051" y="369"/>
                  </a:lnTo>
                  <a:lnTo>
                    <a:pt x="2051" y="369"/>
                  </a:lnTo>
                  <a:lnTo>
                    <a:pt x="2071" y="369"/>
                  </a:lnTo>
                  <a:lnTo>
                    <a:pt x="2071" y="369"/>
                  </a:lnTo>
                  <a:lnTo>
                    <a:pt x="2071" y="369"/>
                  </a:lnTo>
                  <a:lnTo>
                    <a:pt x="2071" y="369"/>
                  </a:lnTo>
                  <a:lnTo>
                    <a:pt x="2071" y="369"/>
                  </a:lnTo>
                  <a:lnTo>
                    <a:pt x="2071" y="369"/>
                  </a:lnTo>
                  <a:lnTo>
                    <a:pt x="2071" y="369"/>
                  </a:lnTo>
                  <a:lnTo>
                    <a:pt x="2071" y="369"/>
                  </a:lnTo>
                  <a:lnTo>
                    <a:pt x="2091" y="369"/>
                  </a:lnTo>
                  <a:lnTo>
                    <a:pt x="2091" y="369"/>
                  </a:lnTo>
                  <a:lnTo>
                    <a:pt x="2091" y="369"/>
                  </a:lnTo>
                  <a:lnTo>
                    <a:pt x="2091" y="369"/>
                  </a:lnTo>
                  <a:lnTo>
                    <a:pt x="2091" y="369"/>
                  </a:lnTo>
                  <a:lnTo>
                    <a:pt x="2091" y="348"/>
                  </a:lnTo>
                  <a:lnTo>
                    <a:pt x="2091" y="369"/>
                  </a:lnTo>
                  <a:lnTo>
                    <a:pt x="2091" y="369"/>
                  </a:lnTo>
                  <a:lnTo>
                    <a:pt x="2091" y="369"/>
                  </a:lnTo>
                  <a:lnTo>
                    <a:pt x="2091" y="389"/>
                  </a:lnTo>
                  <a:lnTo>
                    <a:pt x="2112" y="389"/>
                  </a:lnTo>
                  <a:lnTo>
                    <a:pt x="2112" y="389"/>
                  </a:lnTo>
                  <a:lnTo>
                    <a:pt x="2112" y="389"/>
                  </a:lnTo>
                  <a:lnTo>
                    <a:pt x="2112" y="369"/>
                  </a:lnTo>
                  <a:lnTo>
                    <a:pt x="2112" y="369"/>
                  </a:lnTo>
                  <a:lnTo>
                    <a:pt x="2112" y="369"/>
                  </a:lnTo>
                  <a:lnTo>
                    <a:pt x="2091" y="369"/>
                  </a:lnTo>
                  <a:lnTo>
                    <a:pt x="2091" y="369"/>
                  </a:lnTo>
                  <a:lnTo>
                    <a:pt x="2091" y="369"/>
                  </a:lnTo>
                  <a:lnTo>
                    <a:pt x="2091" y="369"/>
                  </a:lnTo>
                  <a:lnTo>
                    <a:pt x="2091" y="369"/>
                  </a:lnTo>
                  <a:lnTo>
                    <a:pt x="2091" y="369"/>
                  </a:lnTo>
                  <a:lnTo>
                    <a:pt x="2091" y="369"/>
                  </a:lnTo>
                  <a:lnTo>
                    <a:pt x="2112" y="348"/>
                  </a:lnTo>
                  <a:lnTo>
                    <a:pt x="2112" y="348"/>
                  </a:lnTo>
                  <a:lnTo>
                    <a:pt x="2112" y="348"/>
                  </a:lnTo>
                  <a:lnTo>
                    <a:pt x="2112" y="348"/>
                  </a:lnTo>
                  <a:lnTo>
                    <a:pt x="2133" y="328"/>
                  </a:lnTo>
                  <a:lnTo>
                    <a:pt x="2133" y="328"/>
                  </a:lnTo>
                  <a:lnTo>
                    <a:pt x="2153" y="328"/>
                  </a:lnTo>
                  <a:lnTo>
                    <a:pt x="2173" y="328"/>
                  </a:lnTo>
                  <a:lnTo>
                    <a:pt x="2173" y="328"/>
                  </a:lnTo>
                  <a:lnTo>
                    <a:pt x="2173" y="328"/>
                  </a:lnTo>
                  <a:lnTo>
                    <a:pt x="2173" y="328"/>
                  </a:lnTo>
                  <a:lnTo>
                    <a:pt x="2173" y="328"/>
                  </a:lnTo>
                  <a:lnTo>
                    <a:pt x="2173" y="328"/>
                  </a:lnTo>
                  <a:lnTo>
                    <a:pt x="2194" y="328"/>
                  </a:lnTo>
                  <a:lnTo>
                    <a:pt x="2194" y="328"/>
                  </a:lnTo>
                  <a:lnTo>
                    <a:pt x="2173" y="328"/>
                  </a:lnTo>
                  <a:lnTo>
                    <a:pt x="2173" y="348"/>
                  </a:lnTo>
                  <a:lnTo>
                    <a:pt x="2173" y="328"/>
                  </a:lnTo>
                  <a:lnTo>
                    <a:pt x="2173" y="328"/>
                  </a:lnTo>
                  <a:lnTo>
                    <a:pt x="2194" y="328"/>
                  </a:lnTo>
                  <a:lnTo>
                    <a:pt x="2194" y="328"/>
                  </a:lnTo>
                  <a:lnTo>
                    <a:pt x="2194" y="348"/>
                  </a:lnTo>
                  <a:lnTo>
                    <a:pt x="2173" y="348"/>
                  </a:lnTo>
                  <a:lnTo>
                    <a:pt x="2173" y="348"/>
                  </a:lnTo>
                  <a:lnTo>
                    <a:pt x="2173" y="348"/>
                  </a:lnTo>
                  <a:lnTo>
                    <a:pt x="2173" y="348"/>
                  </a:lnTo>
                  <a:lnTo>
                    <a:pt x="2194" y="348"/>
                  </a:lnTo>
                  <a:lnTo>
                    <a:pt x="2194" y="348"/>
                  </a:lnTo>
                  <a:lnTo>
                    <a:pt x="2194" y="348"/>
                  </a:lnTo>
                  <a:lnTo>
                    <a:pt x="2194" y="348"/>
                  </a:lnTo>
                  <a:lnTo>
                    <a:pt x="2194" y="348"/>
                  </a:lnTo>
                  <a:lnTo>
                    <a:pt x="2194" y="348"/>
                  </a:lnTo>
                  <a:lnTo>
                    <a:pt x="2194" y="348"/>
                  </a:lnTo>
                  <a:lnTo>
                    <a:pt x="2194" y="348"/>
                  </a:lnTo>
                  <a:lnTo>
                    <a:pt x="2194" y="348"/>
                  </a:lnTo>
                  <a:lnTo>
                    <a:pt x="2194" y="348"/>
                  </a:lnTo>
                  <a:lnTo>
                    <a:pt x="2194" y="348"/>
                  </a:lnTo>
                  <a:lnTo>
                    <a:pt x="2194" y="348"/>
                  </a:lnTo>
                  <a:lnTo>
                    <a:pt x="2194" y="328"/>
                  </a:lnTo>
                  <a:lnTo>
                    <a:pt x="2194" y="328"/>
                  </a:lnTo>
                  <a:lnTo>
                    <a:pt x="2215" y="328"/>
                  </a:lnTo>
                  <a:lnTo>
                    <a:pt x="2194" y="328"/>
                  </a:lnTo>
                  <a:lnTo>
                    <a:pt x="2194" y="307"/>
                  </a:lnTo>
                  <a:lnTo>
                    <a:pt x="2194" y="307"/>
                  </a:lnTo>
                  <a:lnTo>
                    <a:pt x="2173" y="307"/>
                  </a:lnTo>
                  <a:lnTo>
                    <a:pt x="2173" y="307"/>
                  </a:lnTo>
                  <a:lnTo>
                    <a:pt x="2153" y="287"/>
                  </a:lnTo>
                  <a:lnTo>
                    <a:pt x="2153" y="287"/>
                  </a:lnTo>
                  <a:lnTo>
                    <a:pt x="2153" y="287"/>
                  </a:lnTo>
                  <a:lnTo>
                    <a:pt x="2153" y="287"/>
                  </a:lnTo>
                  <a:lnTo>
                    <a:pt x="2153" y="266"/>
                  </a:lnTo>
                  <a:lnTo>
                    <a:pt x="2153" y="266"/>
                  </a:lnTo>
                  <a:lnTo>
                    <a:pt x="2153" y="246"/>
                  </a:lnTo>
                  <a:lnTo>
                    <a:pt x="2173" y="246"/>
                  </a:lnTo>
                  <a:lnTo>
                    <a:pt x="2173" y="246"/>
                  </a:lnTo>
                  <a:lnTo>
                    <a:pt x="2173" y="225"/>
                  </a:lnTo>
                  <a:lnTo>
                    <a:pt x="2173" y="225"/>
                  </a:lnTo>
                  <a:lnTo>
                    <a:pt x="2153" y="204"/>
                  </a:lnTo>
                  <a:lnTo>
                    <a:pt x="2112" y="225"/>
                  </a:lnTo>
                  <a:lnTo>
                    <a:pt x="2112" y="225"/>
                  </a:lnTo>
                  <a:lnTo>
                    <a:pt x="2112" y="204"/>
                  </a:lnTo>
                  <a:lnTo>
                    <a:pt x="2091" y="204"/>
                  </a:lnTo>
                  <a:lnTo>
                    <a:pt x="2091" y="204"/>
                  </a:lnTo>
                  <a:lnTo>
                    <a:pt x="2091" y="204"/>
                  </a:lnTo>
                  <a:lnTo>
                    <a:pt x="2091" y="184"/>
                  </a:lnTo>
                  <a:lnTo>
                    <a:pt x="2112" y="184"/>
                  </a:lnTo>
                  <a:lnTo>
                    <a:pt x="2112" y="184"/>
                  </a:lnTo>
                  <a:lnTo>
                    <a:pt x="2112" y="184"/>
                  </a:lnTo>
                  <a:lnTo>
                    <a:pt x="2112" y="164"/>
                  </a:lnTo>
                  <a:lnTo>
                    <a:pt x="2112" y="164"/>
                  </a:lnTo>
                  <a:lnTo>
                    <a:pt x="2091" y="164"/>
                  </a:lnTo>
                  <a:lnTo>
                    <a:pt x="2071" y="184"/>
                  </a:lnTo>
                  <a:lnTo>
                    <a:pt x="2051" y="184"/>
                  </a:lnTo>
                  <a:lnTo>
                    <a:pt x="2051" y="184"/>
                  </a:lnTo>
                  <a:lnTo>
                    <a:pt x="2051" y="184"/>
                  </a:lnTo>
                  <a:lnTo>
                    <a:pt x="2051" y="204"/>
                  </a:lnTo>
                  <a:lnTo>
                    <a:pt x="2051" y="204"/>
                  </a:lnTo>
                  <a:lnTo>
                    <a:pt x="2071" y="184"/>
                  </a:lnTo>
                  <a:lnTo>
                    <a:pt x="2071" y="184"/>
                  </a:lnTo>
                  <a:lnTo>
                    <a:pt x="2071" y="184"/>
                  </a:lnTo>
                  <a:lnTo>
                    <a:pt x="2071" y="204"/>
                  </a:lnTo>
                  <a:lnTo>
                    <a:pt x="2071" y="204"/>
                  </a:lnTo>
                  <a:lnTo>
                    <a:pt x="2071" y="204"/>
                  </a:lnTo>
                  <a:lnTo>
                    <a:pt x="2071" y="204"/>
                  </a:lnTo>
                  <a:lnTo>
                    <a:pt x="2071" y="204"/>
                  </a:lnTo>
                  <a:lnTo>
                    <a:pt x="2071" y="225"/>
                  </a:lnTo>
                  <a:lnTo>
                    <a:pt x="2071" y="225"/>
                  </a:lnTo>
                  <a:lnTo>
                    <a:pt x="2071" y="225"/>
                  </a:lnTo>
                  <a:lnTo>
                    <a:pt x="2071" y="225"/>
                  </a:lnTo>
                  <a:lnTo>
                    <a:pt x="2071" y="225"/>
                  </a:lnTo>
                  <a:lnTo>
                    <a:pt x="2091" y="225"/>
                  </a:lnTo>
                  <a:lnTo>
                    <a:pt x="2091" y="204"/>
                  </a:lnTo>
                  <a:lnTo>
                    <a:pt x="2091" y="204"/>
                  </a:lnTo>
                  <a:lnTo>
                    <a:pt x="2091" y="204"/>
                  </a:lnTo>
                  <a:lnTo>
                    <a:pt x="2091" y="204"/>
                  </a:lnTo>
                  <a:lnTo>
                    <a:pt x="2091" y="204"/>
                  </a:lnTo>
                  <a:lnTo>
                    <a:pt x="2091" y="225"/>
                  </a:lnTo>
                  <a:lnTo>
                    <a:pt x="2091" y="225"/>
                  </a:lnTo>
                  <a:lnTo>
                    <a:pt x="2112" y="225"/>
                  </a:lnTo>
                  <a:lnTo>
                    <a:pt x="2112" y="225"/>
                  </a:lnTo>
                  <a:lnTo>
                    <a:pt x="2112" y="225"/>
                  </a:lnTo>
                  <a:lnTo>
                    <a:pt x="2112" y="225"/>
                  </a:lnTo>
                  <a:lnTo>
                    <a:pt x="2112" y="225"/>
                  </a:lnTo>
                  <a:lnTo>
                    <a:pt x="2112" y="225"/>
                  </a:lnTo>
                  <a:lnTo>
                    <a:pt x="2133" y="225"/>
                  </a:lnTo>
                  <a:lnTo>
                    <a:pt x="2133" y="225"/>
                  </a:lnTo>
                  <a:lnTo>
                    <a:pt x="2133" y="225"/>
                  </a:lnTo>
                  <a:lnTo>
                    <a:pt x="2133" y="225"/>
                  </a:lnTo>
                  <a:lnTo>
                    <a:pt x="2133" y="225"/>
                  </a:lnTo>
                  <a:lnTo>
                    <a:pt x="2133" y="225"/>
                  </a:lnTo>
                  <a:lnTo>
                    <a:pt x="2133" y="225"/>
                  </a:lnTo>
                  <a:lnTo>
                    <a:pt x="2133" y="225"/>
                  </a:lnTo>
                  <a:lnTo>
                    <a:pt x="2133" y="225"/>
                  </a:lnTo>
                  <a:lnTo>
                    <a:pt x="2133" y="225"/>
                  </a:lnTo>
                  <a:lnTo>
                    <a:pt x="2133" y="225"/>
                  </a:lnTo>
                  <a:lnTo>
                    <a:pt x="2133" y="225"/>
                  </a:lnTo>
                  <a:lnTo>
                    <a:pt x="2133" y="246"/>
                  </a:lnTo>
                  <a:lnTo>
                    <a:pt x="2133" y="246"/>
                  </a:lnTo>
                  <a:lnTo>
                    <a:pt x="2133" y="246"/>
                  </a:lnTo>
                  <a:lnTo>
                    <a:pt x="2133" y="246"/>
                  </a:lnTo>
                  <a:lnTo>
                    <a:pt x="2133" y="246"/>
                  </a:lnTo>
                  <a:lnTo>
                    <a:pt x="2133" y="246"/>
                  </a:lnTo>
                  <a:lnTo>
                    <a:pt x="2133" y="266"/>
                  </a:lnTo>
                  <a:lnTo>
                    <a:pt x="2133" y="266"/>
                  </a:lnTo>
                  <a:lnTo>
                    <a:pt x="2112" y="266"/>
                  </a:lnTo>
                  <a:lnTo>
                    <a:pt x="2112" y="266"/>
                  </a:lnTo>
                  <a:lnTo>
                    <a:pt x="2112" y="246"/>
                  </a:lnTo>
                  <a:lnTo>
                    <a:pt x="2112" y="246"/>
                  </a:lnTo>
                  <a:lnTo>
                    <a:pt x="2112" y="246"/>
                  </a:lnTo>
                  <a:lnTo>
                    <a:pt x="2091" y="225"/>
                  </a:lnTo>
                  <a:lnTo>
                    <a:pt x="2091" y="225"/>
                  </a:lnTo>
                  <a:lnTo>
                    <a:pt x="2091" y="225"/>
                  </a:lnTo>
                  <a:lnTo>
                    <a:pt x="2091" y="225"/>
                  </a:lnTo>
                  <a:lnTo>
                    <a:pt x="2091" y="225"/>
                  </a:lnTo>
                  <a:lnTo>
                    <a:pt x="2091" y="246"/>
                  </a:lnTo>
                  <a:lnTo>
                    <a:pt x="2091" y="246"/>
                  </a:lnTo>
                  <a:lnTo>
                    <a:pt x="2091" y="246"/>
                  </a:lnTo>
                  <a:lnTo>
                    <a:pt x="2091" y="246"/>
                  </a:lnTo>
                  <a:lnTo>
                    <a:pt x="2091" y="246"/>
                  </a:lnTo>
                  <a:lnTo>
                    <a:pt x="2091" y="246"/>
                  </a:lnTo>
                  <a:lnTo>
                    <a:pt x="2091" y="246"/>
                  </a:lnTo>
                  <a:lnTo>
                    <a:pt x="2091" y="246"/>
                  </a:lnTo>
                  <a:lnTo>
                    <a:pt x="2091" y="246"/>
                  </a:lnTo>
                  <a:lnTo>
                    <a:pt x="2091" y="225"/>
                  </a:lnTo>
                  <a:lnTo>
                    <a:pt x="2091" y="225"/>
                  </a:lnTo>
                  <a:lnTo>
                    <a:pt x="2091" y="225"/>
                  </a:lnTo>
                  <a:lnTo>
                    <a:pt x="2091" y="225"/>
                  </a:lnTo>
                  <a:lnTo>
                    <a:pt x="2091" y="225"/>
                  </a:lnTo>
                  <a:lnTo>
                    <a:pt x="2091" y="225"/>
                  </a:lnTo>
                  <a:lnTo>
                    <a:pt x="2091" y="225"/>
                  </a:lnTo>
                  <a:lnTo>
                    <a:pt x="2091" y="225"/>
                  </a:lnTo>
                  <a:lnTo>
                    <a:pt x="2071" y="225"/>
                  </a:lnTo>
                  <a:lnTo>
                    <a:pt x="2071" y="225"/>
                  </a:lnTo>
                  <a:lnTo>
                    <a:pt x="2071" y="246"/>
                  </a:lnTo>
                  <a:close/>
                  <a:moveTo>
                    <a:pt x="738" y="184"/>
                  </a:moveTo>
                  <a:lnTo>
                    <a:pt x="738" y="184"/>
                  </a:lnTo>
                  <a:lnTo>
                    <a:pt x="738" y="184"/>
                  </a:lnTo>
                  <a:lnTo>
                    <a:pt x="738" y="164"/>
                  </a:lnTo>
                  <a:lnTo>
                    <a:pt x="738" y="164"/>
                  </a:lnTo>
                  <a:lnTo>
                    <a:pt x="738" y="164"/>
                  </a:lnTo>
                  <a:lnTo>
                    <a:pt x="738" y="184"/>
                  </a:lnTo>
                  <a:lnTo>
                    <a:pt x="738" y="184"/>
                  </a:lnTo>
                  <a:lnTo>
                    <a:pt x="738" y="204"/>
                  </a:lnTo>
                  <a:lnTo>
                    <a:pt x="738" y="204"/>
                  </a:lnTo>
                  <a:lnTo>
                    <a:pt x="738" y="225"/>
                  </a:lnTo>
                  <a:lnTo>
                    <a:pt x="758" y="204"/>
                  </a:lnTo>
                  <a:lnTo>
                    <a:pt x="758" y="204"/>
                  </a:lnTo>
                  <a:lnTo>
                    <a:pt x="758" y="204"/>
                  </a:lnTo>
                  <a:lnTo>
                    <a:pt x="738" y="184"/>
                  </a:lnTo>
                  <a:close/>
                  <a:moveTo>
                    <a:pt x="778" y="184"/>
                  </a:moveTo>
                  <a:lnTo>
                    <a:pt x="778" y="184"/>
                  </a:lnTo>
                  <a:lnTo>
                    <a:pt x="799" y="184"/>
                  </a:lnTo>
                  <a:lnTo>
                    <a:pt x="799" y="184"/>
                  </a:lnTo>
                  <a:lnTo>
                    <a:pt x="799" y="184"/>
                  </a:lnTo>
                  <a:lnTo>
                    <a:pt x="799" y="184"/>
                  </a:lnTo>
                  <a:lnTo>
                    <a:pt x="799" y="184"/>
                  </a:lnTo>
                  <a:lnTo>
                    <a:pt x="799" y="164"/>
                  </a:lnTo>
                  <a:lnTo>
                    <a:pt x="820" y="164"/>
                  </a:lnTo>
                  <a:lnTo>
                    <a:pt x="820" y="164"/>
                  </a:lnTo>
                  <a:lnTo>
                    <a:pt x="799" y="164"/>
                  </a:lnTo>
                  <a:lnTo>
                    <a:pt x="799" y="164"/>
                  </a:lnTo>
                  <a:lnTo>
                    <a:pt x="778" y="143"/>
                  </a:lnTo>
                  <a:lnTo>
                    <a:pt x="778" y="164"/>
                  </a:lnTo>
                  <a:lnTo>
                    <a:pt x="758" y="164"/>
                  </a:lnTo>
                  <a:lnTo>
                    <a:pt x="758" y="164"/>
                  </a:lnTo>
                  <a:lnTo>
                    <a:pt x="758" y="164"/>
                  </a:lnTo>
                  <a:lnTo>
                    <a:pt x="778" y="184"/>
                  </a:lnTo>
                  <a:close/>
                  <a:moveTo>
                    <a:pt x="2625" y="1722"/>
                  </a:moveTo>
                  <a:lnTo>
                    <a:pt x="2625" y="1722"/>
                  </a:lnTo>
                  <a:lnTo>
                    <a:pt x="2625" y="1722"/>
                  </a:lnTo>
                  <a:lnTo>
                    <a:pt x="2604" y="1701"/>
                  </a:lnTo>
                  <a:lnTo>
                    <a:pt x="2604" y="1701"/>
                  </a:lnTo>
                  <a:lnTo>
                    <a:pt x="2604" y="1680"/>
                  </a:lnTo>
                  <a:lnTo>
                    <a:pt x="2604" y="1680"/>
                  </a:lnTo>
                  <a:lnTo>
                    <a:pt x="2604" y="1680"/>
                  </a:lnTo>
                  <a:lnTo>
                    <a:pt x="2604" y="1680"/>
                  </a:lnTo>
                  <a:lnTo>
                    <a:pt x="2604" y="1660"/>
                  </a:lnTo>
                  <a:lnTo>
                    <a:pt x="2604" y="1640"/>
                  </a:lnTo>
                  <a:lnTo>
                    <a:pt x="2604" y="1640"/>
                  </a:lnTo>
                  <a:lnTo>
                    <a:pt x="2584" y="1640"/>
                  </a:lnTo>
                  <a:lnTo>
                    <a:pt x="2584" y="1640"/>
                  </a:lnTo>
                  <a:lnTo>
                    <a:pt x="2584" y="1619"/>
                  </a:lnTo>
                  <a:lnTo>
                    <a:pt x="2584" y="1619"/>
                  </a:lnTo>
                  <a:lnTo>
                    <a:pt x="2563" y="1619"/>
                  </a:lnTo>
                  <a:lnTo>
                    <a:pt x="2563" y="1619"/>
                  </a:lnTo>
                  <a:lnTo>
                    <a:pt x="2563" y="1619"/>
                  </a:lnTo>
                  <a:lnTo>
                    <a:pt x="2543" y="1619"/>
                  </a:lnTo>
                  <a:lnTo>
                    <a:pt x="2522" y="1619"/>
                  </a:lnTo>
                  <a:lnTo>
                    <a:pt x="2522" y="1598"/>
                  </a:lnTo>
                  <a:lnTo>
                    <a:pt x="2522" y="1598"/>
                  </a:lnTo>
                  <a:lnTo>
                    <a:pt x="2522" y="1598"/>
                  </a:lnTo>
                  <a:lnTo>
                    <a:pt x="2522" y="1578"/>
                  </a:lnTo>
                  <a:lnTo>
                    <a:pt x="2522" y="1578"/>
                  </a:lnTo>
                  <a:lnTo>
                    <a:pt x="2543" y="1558"/>
                  </a:lnTo>
                  <a:lnTo>
                    <a:pt x="2522" y="1558"/>
                  </a:lnTo>
                  <a:lnTo>
                    <a:pt x="2522" y="1537"/>
                  </a:lnTo>
                  <a:lnTo>
                    <a:pt x="2522" y="1537"/>
                  </a:lnTo>
                  <a:lnTo>
                    <a:pt x="2502" y="1516"/>
                  </a:lnTo>
                  <a:lnTo>
                    <a:pt x="2502" y="1516"/>
                  </a:lnTo>
                  <a:lnTo>
                    <a:pt x="2502" y="1516"/>
                  </a:lnTo>
                  <a:lnTo>
                    <a:pt x="2502" y="1496"/>
                  </a:lnTo>
                  <a:lnTo>
                    <a:pt x="2502" y="1496"/>
                  </a:lnTo>
                  <a:lnTo>
                    <a:pt x="2481" y="1496"/>
                  </a:lnTo>
                  <a:lnTo>
                    <a:pt x="2481" y="1476"/>
                  </a:lnTo>
                  <a:lnTo>
                    <a:pt x="2481" y="1476"/>
                  </a:lnTo>
                  <a:lnTo>
                    <a:pt x="2481" y="1455"/>
                  </a:lnTo>
                  <a:lnTo>
                    <a:pt x="2502" y="1455"/>
                  </a:lnTo>
                  <a:lnTo>
                    <a:pt x="2502" y="1434"/>
                  </a:lnTo>
                  <a:lnTo>
                    <a:pt x="2502" y="1434"/>
                  </a:lnTo>
                  <a:lnTo>
                    <a:pt x="2502" y="1414"/>
                  </a:lnTo>
                  <a:lnTo>
                    <a:pt x="2502" y="1394"/>
                  </a:lnTo>
                  <a:lnTo>
                    <a:pt x="2522" y="1394"/>
                  </a:lnTo>
                  <a:lnTo>
                    <a:pt x="2522" y="1373"/>
                  </a:lnTo>
                  <a:lnTo>
                    <a:pt x="2522" y="1373"/>
                  </a:lnTo>
                  <a:lnTo>
                    <a:pt x="2522" y="1373"/>
                  </a:lnTo>
                  <a:lnTo>
                    <a:pt x="2522" y="1373"/>
                  </a:lnTo>
                  <a:lnTo>
                    <a:pt x="2522" y="1353"/>
                  </a:lnTo>
                  <a:lnTo>
                    <a:pt x="2522" y="1353"/>
                  </a:lnTo>
                  <a:lnTo>
                    <a:pt x="2502" y="1333"/>
                  </a:lnTo>
                  <a:lnTo>
                    <a:pt x="2502" y="1333"/>
                  </a:lnTo>
                  <a:lnTo>
                    <a:pt x="2502" y="1333"/>
                  </a:lnTo>
                  <a:lnTo>
                    <a:pt x="2502" y="1312"/>
                  </a:lnTo>
                  <a:lnTo>
                    <a:pt x="2502" y="1312"/>
                  </a:lnTo>
                  <a:lnTo>
                    <a:pt x="2502" y="1312"/>
                  </a:lnTo>
                  <a:lnTo>
                    <a:pt x="2502" y="1291"/>
                  </a:lnTo>
                  <a:lnTo>
                    <a:pt x="2502" y="1291"/>
                  </a:lnTo>
                  <a:lnTo>
                    <a:pt x="2502" y="1291"/>
                  </a:lnTo>
                  <a:lnTo>
                    <a:pt x="2502" y="1271"/>
                  </a:lnTo>
                  <a:lnTo>
                    <a:pt x="2502" y="1271"/>
                  </a:lnTo>
                  <a:lnTo>
                    <a:pt x="2481" y="1271"/>
                  </a:lnTo>
                  <a:lnTo>
                    <a:pt x="2481" y="1271"/>
                  </a:lnTo>
                  <a:lnTo>
                    <a:pt x="2481" y="1251"/>
                  </a:lnTo>
                  <a:lnTo>
                    <a:pt x="2481" y="1251"/>
                  </a:lnTo>
                  <a:lnTo>
                    <a:pt x="2461" y="1230"/>
                  </a:lnTo>
                  <a:lnTo>
                    <a:pt x="2461" y="1209"/>
                  </a:lnTo>
                  <a:lnTo>
                    <a:pt x="2461" y="1209"/>
                  </a:lnTo>
                  <a:lnTo>
                    <a:pt x="2481" y="1189"/>
                  </a:lnTo>
                  <a:lnTo>
                    <a:pt x="2481" y="1169"/>
                  </a:lnTo>
                  <a:lnTo>
                    <a:pt x="2481" y="1169"/>
                  </a:lnTo>
                  <a:lnTo>
                    <a:pt x="2481" y="1169"/>
                  </a:lnTo>
                  <a:lnTo>
                    <a:pt x="2481" y="1148"/>
                  </a:lnTo>
                  <a:lnTo>
                    <a:pt x="2481" y="1148"/>
                  </a:lnTo>
                  <a:lnTo>
                    <a:pt x="2481" y="1127"/>
                  </a:lnTo>
                  <a:lnTo>
                    <a:pt x="2481" y="1127"/>
                  </a:lnTo>
                  <a:lnTo>
                    <a:pt x="2481" y="1127"/>
                  </a:lnTo>
                  <a:lnTo>
                    <a:pt x="2461" y="1107"/>
                  </a:lnTo>
                  <a:lnTo>
                    <a:pt x="2440" y="1087"/>
                  </a:lnTo>
                  <a:lnTo>
                    <a:pt x="2419" y="1087"/>
                  </a:lnTo>
                  <a:lnTo>
                    <a:pt x="2419" y="1087"/>
                  </a:lnTo>
                  <a:lnTo>
                    <a:pt x="2419" y="1087"/>
                  </a:lnTo>
                  <a:lnTo>
                    <a:pt x="2419" y="1066"/>
                  </a:lnTo>
                  <a:lnTo>
                    <a:pt x="2399" y="1066"/>
                  </a:lnTo>
                  <a:lnTo>
                    <a:pt x="2379" y="1045"/>
                  </a:lnTo>
                  <a:lnTo>
                    <a:pt x="2358" y="1025"/>
                  </a:lnTo>
                  <a:lnTo>
                    <a:pt x="2358" y="1025"/>
                  </a:lnTo>
                  <a:lnTo>
                    <a:pt x="2358" y="1025"/>
                  </a:lnTo>
                  <a:lnTo>
                    <a:pt x="2337" y="1025"/>
                  </a:lnTo>
                  <a:lnTo>
                    <a:pt x="2337" y="1025"/>
                  </a:lnTo>
                  <a:lnTo>
                    <a:pt x="2337" y="1025"/>
                  </a:lnTo>
                  <a:lnTo>
                    <a:pt x="2337" y="1005"/>
                  </a:lnTo>
                  <a:lnTo>
                    <a:pt x="2337" y="1005"/>
                  </a:lnTo>
                  <a:lnTo>
                    <a:pt x="2337" y="1005"/>
                  </a:lnTo>
                  <a:lnTo>
                    <a:pt x="2337" y="984"/>
                  </a:lnTo>
                  <a:lnTo>
                    <a:pt x="2337" y="984"/>
                  </a:lnTo>
                  <a:lnTo>
                    <a:pt x="2337" y="963"/>
                  </a:lnTo>
                  <a:lnTo>
                    <a:pt x="2337" y="963"/>
                  </a:lnTo>
                  <a:lnTo>
                    <a:pt x="2337" y="963"/>
                  </a:lnTo>
                  <a:lnTo>
                    <a:pt x="2358" y="943"/>
                  </a:lnTo>
                  <a:lnTo>
                    <a:pt x="2358" y="943"/>
                  </a:lnTo>
                  <a:lnTo>
                    <a:pt x="2379" y="923"/>
                  </a:lnTo>
                  <a:lnTo>
                    <a:pt x="2399" y="923"/>
                  </a:lnTo>
                  <a:lnTo>
                    <a:pt x="2399" y="902"/>
                  </a:lnTo>
                  <a:lnTo>
                    <a:pt x="2399" y="902"/>
                  </a:lnTo>
                  <a:lnTo>
                    <a:pt x="2399" y="881"/>
                  </a:lnTo>
                  <a:lnTo>
                    <a:pt x="2399" y="861"/>
                  </a:lnTo>
                  <a:lnTo>
                    <a:pt x="2399" y="861"/>
                  </a:lnTo>
                  <a:lnTo>
                    <a:pt x="2399" y="861"/>
                  </a:lnTo>
                  <a:lnTo>
                    <a:pt x="2399" y="841"/>
                  </a:lnTo>
                  <a:lnTo>
                    <a:pt x="2399" y="841"/>
                  </a:lnTo>
                  <a:lnTo>
                    <a:pt x="2399" y="841"/>
                  </a:lnTo>
                  <a:lnTo>
                    <a:pt x="2399" y="841"/>
                  </a:lnTo>
                  <a:lnTo>
                    <a:pt x="2399" y="841"/>
                  </a:lnTo>
                  <a:lnTo>
                    <a:pt x="2419" y="820"/>
                  </a:lnTo>
                  <a:lnTo>
                    <a:pt x="2399" y="820"/>
                  </a:lnTo>
                  <a:lnTo>
                    <a:pt x="2399" y="820"/>
                  </a:lnTo>
                  <a:lnTo>
                    <a:pt x="2399" y="820"/>
                  </a:lnTo>
                  <a:lnTo>
                    <a:pt x="2399" y="799"/>
                  </a:lnTo>
                  <a:lnTo>
                    <a:pt x="2399" y="799"/>
                  </a:lnTo>
                  <a:lnTo>
                    <a:pt x="2399" y="799"/>
                  </a:lnTo>
                  <a:lnTo>
                    <a:pt x="2399" y="799"/>
                  </a:lnTo>
                  <a:lnTo>
                    <a:pt x="2399" y="779"/>
                  </a:lnTo>
                  <a:lnTo>
                    <a:pt x="2399" y="758"/>
                  </a:lnTo>
                  <a:lnTo>
                    <a:pt x="2379" y="738"/>
                  </a:lnTo>
                  <a:lnTo>
                    <a:pt x="2379" y="717"/>
                  </a:lnTo>
                  <a:lnTo>
                    <a:pt x="2379" y="717"/>
                  </a:lnTo>
                  <a:lnTo>
                    <a:pt x="2379" y="697"/>
                  </a:lnTo>
                  <a:lnTo>
                    <a:pt x="2358" y="697"/>
                  </a:lnTo>
                  <a:lnTo>
                    <a:pt x="2358" y="676"/>
                  </a:lnTo>
                  <a:lnTo>
                    <a:pt x="2358" y="676"/>
                  </a:lnTo>
                  <a:lnTo>
                    <a:pt x="2358" y="656"/>
                  </a:lnTo>
                  <a:lnTo>
                    <a:pt x="2358" y="656"/>
                  </a:lnTo>
                  <a:lnTo>
                    <a:pt x="2358" y="635"/>
                  </a:lnTo>
                  <a:lnTo>
                    <a:pt x="2358" y="635"/>
                  </a:lnTo>
                  <a:lnTo>
                    <a:pt x="2358" y="615"/>
                  </a:lnTo>
                  <a:lnTo>
                    <a:pt x="2358" y="615"/>
                  </a:lnTo>
                  <a:lnTo>
                    <a:pt x="2358" y="615"/>
                  </a:lnTo>
                  <a:lnTo>
                    <a:pt x="2337" y="615"/>
                  </a:lnTo>
                  <a:lnTo>
                    <a:pt x="2337" y="615"/>
                  </a:lnTo>
                  <a:lnTo>
                    <a:pt x="2337" y="615"/>
                  </a:lnTo>
                  <a:lnTo>
                    <a:pt x="2358" y="594"/>
                  </a:lnTo>
                  <a:lnTo>
                    <a:pt x="2358" y="594"/>
                  </a:lnTo>
                  <a:lnTo>
                    <a:pt x="2358" y="594"/>
                  </a:lnTo>
                  <a:lnTo>
                    <a:pt x="2358" y="594"/>
                  </a:lnTo>
                  <a:lnTo>
                    <a:pt x="2337" y="594"/>
                  </a:lnTo>
                  <a:lnTo>
                    <a:pt x="2337" y="594"/>
                  </a:lnTo>
                  <a:lnTo>
                    <a:pt x="2337" y="594"/>
                  </a:lnTo>
                  <a:lnTo>
                    <a:pt x="2337" y="594"/>
                  </a:lnTo>
                  <a:lnTo>
                    <a:pt x="2317" y="594"/>
                  </a:lnTo>
                  <a:lnTo>
                    <a:pt x="2296" y="594"/>
                  </a:lnTo>
                  <a:lnTo>
                    <a:pt x="2296" y="594"/>
                  </a:lnTo>
                  <a:lnTo>
                    <a:pt x="2296" y="594"/>
                  </a:lnTo>
                  <a:lnTo>
                    <a:pt x="2296" y="594"/>
                  </a:lnTo>
                  <a:lnTo>
                    <a:pt x="2296" y="594"/>
                  </a:lnTo>
                  <a:lnTo>
                    <a:pt x="2276" y="594"/>
                  </a:lnTo>
                  <a:lnTo>
                    <a:pt x="2276" y="594"/>
                  </a:lnTo>
                  <a:lnTo>
                    <a:pt x="2255" y="574"/>
                  </a:lnTo>
                  <a:lnTo>
                    <a:pt x="2255" y="574"/>
                  </a:lnTo>
                  <a:lnTo>
                    <a:pt x="2255" y="574"/>
                  </a:lnTo>
                  <a:lnTo>
                    <a:pt x="2235" y="553"/>
                  </a:lnTo>
                  <a:lnTo>
                    <a:pt x="2235" y="553"/>
                  </a:lnTo>
                  <a:lnTo>
                    <a:pt x="2235" y="553"/>
                  </a:lnTo>
                  <a:lnTo>
                    <a:pt x="2235" y="553"/>
                  </a:lnTo>
                  <a:lnTo>
                    <a:pt x="2235" y="553"/>
                  </a:lnTo>
                  <a:lnTo>
                    <a:pt x="2235" y="553"/>
                  </a:lnTo>
                  <a:lnTo>
                    <a:pt x="2235" y="533"/>
                  </a:lnTo>
                  <a:lnTo>
                    <a:pt x="2255" y="533"/>
                  </a:lnTo>
                  <a:lnTo>
                    <a:pt x="2255" y="512"/>
                  </a:lnTo>
                  <a:lnTo>
                    <a:pt x="2255" y="512"/>
                  </a:lnTo>
                  <a:lnTo>
                    <a:pt x="2255" y="512"/>
                  </a:lnTo>
                  <a:lnTo>
                    <a:pt x="2255" y="512"/>
                  </a:lnTo>
                  <a:lnTo>
                    <a:pt x="2255" y="512"/>
                  </a:lnTo>
                  <a:lnTo>
                    <a:pt x="2235" y="512"/>
                  </a:lnTo>
                  <a:lnTo>
                    <a:pt x="2235" y="512"/>
                  </a:lnTo>
                  <a:lnTo>
                    <a:pt x="2235" y="512"/>
                  </a:lnTo>
                  <a:lnTo>
                    <a:pt x="2235" y="512"/>
                  </a:lnTo>
                  <a:lnTo>
                    <a:pt x="2235" y="512"/>
                  </a:lnTo>
                  <a:lnTo>
                    <a:pt x="2235" y="512"/>
                  </a:lnTo>
                  <a:lnTo>
                    <a:pt x="2235" y="512"/>
                  </a:lnTo>
                  <a:lnTo>
                    <a:pt x="2235" y="492"/>
                  </a:lnTo>
                  <a:lnTo>
                    <a:pt x="2235" y="492"/>
                  </a:lnTo>
                  <a:lnTo>
                    <a:pt x="2235" y="492"/>
                  </a:lnTo>
                  <a:lnTo>
                    <a:pt x="2235" y="492"/>
                  </a:lnTo>
                  <a:lnTo>
                    <a:pt x="2235" y="492"/>
                  </a:lnTo>
                  <a:lnTo>
                    <a:pt x="2235" y="492"/>
                  </a:lnTo>
                  <a:lnTo>
                    <a:pt x="2215" y="492"/>
                  </a:lnTo>
                  <a:lnTo>
                    <a:pt x="2215" y="492"/>
                  </a:lnTo>
                  <a:lnTo>
                    <a:pt x="2215" y="471"/>
                  </a:lnTo>
                  <a:lnTo>
                    <a:pt x="2215" y="471"/>
                  </a:lnTo>
                  <a:lnTo>
                    <a:pt x="2215" y="471"/>
                  </a:lnTo>
                  <a:lnTo>
                    <a:pt x="2215" y="471"/>
                  </a:lnTo>
                  <a:lnTo>
                    <a:pt x="2215" y="451"/>
                  </a:lnTo>
                  <a:lnTo>
                    <a:pt x="2215" y="451"/>
                  </a:lnTo>
                  <a:lnTo>
                    <a:pt x="2215" y="430"/>
                  </a:lnTo>
                  <a:lnTo>
                    <a:pt x="2215" y="430"/>
                  </a:lnTo>
                  <a:lnTo>
                    <a:pt x="2194" y="410"/>
                  </a:lnTo>
                  <a:lnTo>
                    <a:pt x="2194" y="410"/>
                  </a:lnTo>
                  <a:lnTo>
                    <a:pt x="2194" y="410"/>
                  </a:lnTo>
                  <a:lnTo>
                    <a:pt x="2194" y="410"/>
                  </a:lnTo>
                  <a:lnTo>
                    <a:pt x="2194" y="410"/>
                  </a:lnTo>
                  <a:lnTo>
                    <a:pt x="2194" y="410"/>
                  </a:lnTo>
                  <a:lnTo>
                    <a:pt x="2194" y="410"/>
                  </a:lnTo>
                  <a:lnTo>
                    <a:pt x="2194" y="410"/>
                  </a:lnTo>
                  <a:lnTo>
                    <a:pt x="2173" y="410"/>
                  </a:lnTo>
                  <a:lnTo>
                    <a:pt x="2173" y="430"/>
                  </a:lnTo>
                  <a:lnTo>
                    <a:pt x="2133" y="430"/>
                  </a:lnTo>
                  <a:lnTo>
                    <a:pt x="2133" y="430"/>
                  </a:lnTo>
                  <a:lnTo>
                    <a:pt x="2133" y="430"/>
                  </a:lnTo>
                  <a:lnTo>
                    <a:pt x="2133" y="430"/>
                  </a:lnTo>
                  <a:lnTo>
                    <a:pt x="2133" y="451"/>
                  </a:lnTo>
                  <a:lnTo>
                    <a:pt x="2133" y="451"/>
                  </a:lnTo>
                  <a:lnTo>
                    <a:pt x="2133" y="451"/>
                  </a:lnTo>
                  <a:lnTo>
                    <a:pt x="2133" y="451"/>
                  </a:lnTo>
                  <a:lnTo>
                    <a:pt x="2133" y="430"/>
                  </a:lnTo>
                  <a:lnTo>
                    <a:pt x="2112" y="430"/>
                  </a:lnTo>
                  <a:lnTo>
                    <a:pt x="2112" y="410"/>
                  </a:lnTo>
                  <a:lnTo>
                    <a:pt x="2112" y="410"/>
                  </a:lnTo>
                  <a:lnTo>
                    <a:pt x="2112" y="410"/>
                  </a:lnTo>
                  <a:lnTo>
                    <a:pt x="2112" y="410"/>
                  </a:lnTo>
                  <a:lnTo>
                    <a:pt x="2112" y="410"/>
                  </a:lnTo>
                  <a:lnTo>
                    <a:pt x="2112" y="410"/>
                  </a:lnTo>
                  <a:lnTo>
                    <a:pt x="2112" y="410"/>
                  </a:lnTo>
                  <a:lnTo>
                    <a:pt x="2112" y="410"/>
                  </a:lnTo>
                  <a:lnTo>
                    <a:pt x="2112" y="410"/>
                  </a:lnTo>
                  <a:lnTo>
                    <a:pt x="2112" y="410"/>
                  </a:lnTo>
                  <a:lnTo>
                    <a:pt x="2091" y="410"/>
                  </a:lnTo>
                  <a:lnTo>
                    <a:pt x="2091" y="410"/>
                  </a:lnTo>
                  <a:lnTo>
                    <a:pt x="2091" y="410"/>
                  </a:lnTo>
                  <a:lnTo>
                    <a:pt x="2091" y="410"/>
                  </a:lnTo>
                  <a:lnTo>
                    <a:pt x="2091" y="410"/>
                  </a:lnTo>
                  <a:lnTo>
                    <a:pt x="2071" y="389"/>
                  </a:lnTo>
                  <a:lnTo>
                    <a:pt x="2071" y="369"/>
                  </a:lnTo>
                  <a:lnTo>
                    <a:pt x="2071" y="369"/>
                  </a:lnTo>
                  <a:lnTo>
                    <a:pt x="2051" y="369"/>
                  </a:lnTo>
                  <a:lnTo>
                    <a:pt x="2030" y="369"/>
                  </a:lnTo>
                  <a:lnTo>
                    <a:pt x="2051" y="369"/>
                  </a:lnTo>
                  <a:lnTo>
                    <a:pt x="2051" y="369"/>
                  </a:lnTo>
                  <a:lnTo>
                    <a:pt x="2051" y="369"/>
                  </a:lnTo>
                  <a:lnTo>
                    <a:pt x="2051" y="369"/>
                  </a:lnTo>
                  <a:lnTo>
                    <a:pt x="2030" y="369"/>
                  </a:lnTo>
                  <a:lnTo>
                    <a:pt x="2030" y="369"/>
                  </a:lnTo>
                  <a:lnTo>
                    <a:pt x="2030" y="348"/>
                  </a:lnTo>
                  <a:lnTo>
                    <a:pt x="2030" y="348"/>
                  </a:lnTo>
                  <a:lnTo>
                    <a:pt x="2030" y="348"/>
                  </a:lnTo>
                  <a:lnTo>
                    <a:pt x="2030" y="328"/>
                  </a:lnTo>
                  <a:lnTo>
                    <a:pt x="2009" y="328"/>
                  </a:lnTo>
                  <a:lnTo>
                    <a:pt x="2030" y="328"/>
                  </a:lnTo>
                  <a:lnTo>
                    <a:pt x="2030" y="307"/>
                  </a:lnTo>
                  <a:lnTo>
                    <a:pt x="2009" y="307"/>
                  </a:lnTo>
                  <a:lnTo>
                    <a:pt x="2009" y="307"/>
                  </a:lnTo>
                  <a:lnTo>
                    <a:pt x="2009" y="307"/>
                  </a:lnTo>
                  <a:lnTo>
                    <a:pt x="2009" y="287"/>
                  </a:lnTo>
                  <a:lnTo>
                    <a:pt x="2009" y="287"/>
                  </a:lnTo>
                  <a:lnTo>
                    <a:pt x="2009" y="287"/>
                  </a:lnTo>
                  <a:lnTo>
                    <a:pt x="1989" y="287"/>
                  </a:lnTo>
                  <a:lnTo>
                    <a:pt x="1989" y="307"/>
                  </a:lnTo>
                  <a:lnTo>
                    <a:pt x="1968" y="307"/>
                  </a:lnTo>
                  <a:lnTo>
                    <a:pt x="1968" y="307"/>
                  </a:lnTo>
                  <a:lnTo>
                    <a:pt x="1968" y="328"/>
                  </a:lnTo>
                  <a:lnTo>
                    <a:pt x="1968" y="328"/>
                  </a:lnTo>
                  <a:lnTo>
                    <a:pt x="1968" y="328"/>
                  </a:lnTo>
                  <a:lnTo>
                    <a:pt x="1968" y="328"/>
                  </a:lnTo>
                  <a:lnTo>
                    <a:pt x="1947" y="328"/>
                  </a:lnTo>
                  <a:lnTo>
                    <a:pt x="1947" y="328"/>
                  </a:lnTo>
                  <a:lnTo>
                    <a:pt x="1947" y="328"/>
                  </a:lnTo>
                  <a:lnTo>
                    <a:pt x="1947" y="328"/>
                  </a:lnTo>
                  <a:lnTo>
                    <a:pt x="1947" y="328"/>
                  </a:lnTo>
                  <a:lnTo>
                    <a:pt x="1947" y="328"/>
                  </a:lnTo>
                  <a:lnTo>
                    <a:pt x="1947" y="307"/>
                  </a:lnTo>
                  <a:lnTo>
                    <a:pt x="1947" y="307"/>
                  </a:lnTo>
                  <a:lnTo>
                    <a:pt x="1947" y="307"/>
                  </a:lnTo>
                  <a:lnTo>
                    <a:pt x="1927" y="328"/>
                  </a:lnTo>
                  <a:lnTo>
                    <a:pt x="1927" y="328"/>
                  </a:lnTo>
                  <a:lnTo>
                    <a:pt x="1927" y="307"/>
                  </a:lnTo>
                  <a:lnTo>
                    <a:pt x="1927" y="328"/>
                  </a:lnTo>
                  <a:lnTo>
                    <a:pt x="1927" y="328"/>
                  </a:lnTo>
                  <a:lnTo>
                    <a:pt x="1927" y="307"/>
                  </a:lnTo>
                  <a:lnTo>
                    <a:pt x="1927" y="307"/>
                  </a:lnTo>
                  <a:lnTo>
                    <a:pt x="1927" y="307"/>
                  </a:lnTo>
                  <a:lnTo>
                    <a:pt x="1907" y="307"/>
                  </a:lnTo>
                  <a:lnTo>
                    <a:pt x="1907" y="328"/>
                  </a:lnTo>
                  <a:lnTo>
                    <a:pt x="1907" y="307"/>
                  </a:lnTo>
                  <a:lnTo>
                    <a:pt x="1907" y="307"/>
                  </a:lnTo>
                  <a:lnTo>
                    <a:pt x="1927" y="307"/>
                  </a:lnTo>
                  <a:lnTo>
                    <a:pt x="1927" y="307"/>
                  </a:lnTo>
                  <a:lnTo>
                    <a:pt x="1927" y="307"/>
                  </a:lnTo>
                  <a:lnTo>
                    <a:pt x="1927" y="307"/>
                  </a:lnTo>
                  <a:lnTo>
                    <a:pt x="1907" y="307"/>
                  </a:lnTo>
                  <a:lnTo>
                    <a:pt x="1907" y="307"/>
                  </a:lnTo>
                  <a:lnTo>
                    <a:pt x="1907" y="307"/>
                  </a:lnTo>
                  <a:lnTo>
                    <a:pt x="1907" y="307"/>
                  </a:lnTo>
                  <a:lnTo>
                    <a:pt x="1907" y="307"/>
                  </a:lnTo>
                  <a:lnTo>
                    <a:pt x="1907" y="307"/>
                  </a:lnTo>
                  <a:lnTo>
                    <a:pt x="1907" y="328"/>
                  </a:lnTo>
                  <a:lnTo>
                    <a:pt x="1886" y="328"/>
                  </a:lnTo>
                  <a:lnTo>
                    <a:pt x="1886" y="328"/>
                  </a:lnTo>
                  <a:lnTo>
                    <a:pt x="1886" y="328"/>
                  </a:lnTo>
                  <a:lnTo>
                    <a:pt x="1886" y="328"/>
                  </a:lnTo>
                  <a:lnTo>
                    <a:pt x="1886" y="328"/>
                  </a:lnTo>
                  <a:lnTo>
                    <a:pt x="1865" y="328"/>
                  </a:lnTo>
                  <a:lnTo>
                    <a:pt x="1865" y="328"/>
                  </a:lnTo>
                  <a:lnTo>
                    <a:pt x="1886" y="328"/>
                  </a:lnTo>
                  <a:lnTo>
                    <a:pt x="1886" y="328"/>
                  </a:lnTo>
                  <a:lnTo>
                    <a:pt x="1865" y="348"/>
                  </a:lnTo>
                  <a:lnTo>
                    <a:pt x="1865" y="348"/>
                  </a:lnTo>
                  <a:lnTo>
                    <a:pt x="1865" y="348"/>
                  </a:lnTo>
                  <a:lnTo>
                    <a:pt x="1865" y="348"/>
                  </a:lnTo>
                  <a:lnTo>
                    <a:pt x="1865" y="348"/>
                  </a:lnTo>
                  <a:lnTo>
                    <a:pt x="1865" y="348"/>
                  </a:lnTo>
                  <a:lnTo>
                    <a:pt x="1845" y="348"/>
                  </a:lnTo>
                  <a:lnTo>
                    <a:pt x="1845" y="348"/>
                  </a:lnTo>
                  <a:lnTo>
                    <a:pt x="1845" y="369"/>
                  </a:lnTo>
                  <a:lnTo>
                    <a:pt x="1845" y="369"/>
                  </a:lnTo>
                  <a:lnTo>
                    <a:pt x="1845" y="369"/>
                  </a:lnTo>
                  <a:lnTo>
                    <a:pt x="1845" y="369"/>
                  </a:lnTo>
                  <a:lnTo>
                    <a:pt x="1845" y="369"/>
                  </a:lnTo>
                  <a:lnTo>
                    <a:pt x="1845" y="369"/>
                  </a:lnTo>
                  <a:lnTo>
                    <a:pt x="1845" y="389"/>
                  </a:lnTo>
                  <a:lnTo>
                    <a:pt x="1845" y="389"/>
                  </a:lnTo>
                  <a:lnTo>
                    <a:pt x="1825" y="369"/>
                  </a:lnTo>
                  <a:lnTo>
                    <a:pt x="1825" y="369"/>
                  </a:lnTo>
                  <a:lnTo>
                    <a:pt x="1825" y="369"/>
                  </a:lnTo>
                  <a:lnTo>
                    <a:pt x="1825" y="369"/>
                  </a:lnTo>
                  <a:lnTo>
                    <a:pt x="1825" y="348"/>
                  </a:lnTo>
                  <a:lnTo>
                    <a:pt x="1825" y="348"/>
                  </a:lnTo>
                  <a:lnTo>
                    <a:pt x="1825" y="348"/>
                  </a:lnTo>
                  <a:lnTo>
                    <a:pt x="1845" y="348"/>
                  </a:lnTo>
                  <a:lnTo>
                    <a:pt x="1825" y="328"/>
                  </a:lnTo>
                  <a:lnTo>
                    <a:pt x="1845" y="328"/>
                  </a:lnTo>
                  <a:lnTo>
                    <a:pt x="1845" y="328"/>
                  </a:lnTo>
                  <a:lnTo>
                    <a:pt x="1845" y="328"/>
                  </a:lnTo>
                  <a:lnTo>
                    <a:pt x="1845" y="328"/>
                  </a:lnTo>
                  <a:lnTo>
                    <a:pt x="1845" y="328"/>
                  </a:lnTo>
                  <a:lnTo>
                    <a:pt x="1845" y="328"/>
                  </a:lnTo>
                  <a:lnTo>
                    <a:pt x="1845" y="328"/>
                  </a:lnTo>
                  <a:lnTo>
                    <a:pt x="1845" y="307"/>
                  </a:lnTo>
                  <a:lnTo>
                    <a:pt x="1865" y="307"/>
                  </a:lnTo>
                  <a:lnTo>
                    <a:pt x="1865" y="328"/>
                  </a:lnTo>
                  <a:lnTo>
                    <a:pt x="1865" y="328"/>
                  </a:lnTo>
                  <a:lnTo>
                    <a:pt x="1865" y="328"/>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886" y="307"/>
                  </a:lnTo>
                  <a:lnTo>
                    <a:pt x="1907" y="307"/>
                  </a:lnTo>
                  <a:lnTo>
                    <a:pt x="1907" y="307"/>
                  </a:lnTo>
                  <a:lnTo>
                    <a:pt x="1907" y="307"/>
                  </a:lnTo>
                  <a:lnTo>
                    <a:pt x="1907" y="287"/>
                  </a:lnTo>
                  <a:lnTo>
                    <a:pt x="1907" y="287"/>
                  </a:lnTo>
                  <a:lnTo>
                    <a:pt x="1927" y="287"/>
                  </a:lnTo>
                  <a:lnTo>
                    <a:pt x="1927" y="307"/>
                  </a:lnTo>
                  <a:lnTo>
                    <a:pt x="1968" y="307"/>
                  </a:lnTo>
                  <a:lnTo>
                    <a:pt x="1968" y="307"/>
                  </a:lnTo>
                  <a:lnTo>
                    <a:pt x="1968" y="287"/>
                  </a:lnTo>
                  <a:lnTo>
                    <a:pt x="1968" y="287"/>
                  </a:lnTo>
                  <a:lnTo>
                    <a:pt x="1968" y="287"/>
                  </a:lnTo>
                  <a:lnTo>
                    <a:pt x="1968" y="287"/>
                  </a:lnTo>
                  <a:lnTo>
                    <a:pt x="1947" y="287"/>
                  </a:lnTo>
                  <a:lnTo>
                    <a:pt x="1886" y="287"/>
                  </a:lnTo>
                  <a:lnTo>
                    <a:pt x="1865" y="287"/>
                  </a:lnTo>
                  <a:lnTo>
                    <a:pt x="1865" y="266"/>
                  </a:lnTo>
                  <a:lnTo>
                    <a:pt x="1865" y="266"/>
                  </a:lnTo>
                  <a:lnTo>
                    <a:pt x="1865" y="266"/>
                  </a:lnTo>
                  <a:lnTo>
                    <a:pt x="1865" y="266"/>
                  </a:lnTo>
                  <a:lnTo>
                    <a:pt x="1865" y="287"/>
                  </a:lnTo>
                  <a:lnTo>
                    <a:pt x="1865" y="287"/>
                  </a:lnTo>
                  <a:lnTo>
                    <a:pt x="1845" y="307"/>
                  </a:lnTo>
                  <a:lnTo>
                    <a:pt x="1845" y="307"/>
                  </a:lnTo>
                  <a:lnTo>
                    <a:pt x="1825" y="328"/>
                  </a:lnTo>
                  <a:lnTo>
                    <a:pt x="1825" y="348"/>
                  </a:lnTo>
                  <a:lnTo>
                    <a:pt x="1825" y="369"/>
                  </a:lnTo>
                  <a:lnTo>
                    <a:pt x="1804" y="369"/>
                  </a:lnTo>
                  <a:lnTo>
                    <a:pt x="1783" y="389"/>
                  </a:lnTo>
                  <a:lnTo>
                    <a:pt x="1783" y="389"/>
                  </a:lnTo>
                  <a:lnTo>
                    <a:pt x="1783" y="389"/>
                  </a:lnTo>
                  <a:lnTo>
                    <a:pt x="1783" y="389"/>
                  </a:lnTo>
                  <a:lnTo>
                    <a:pt x="1763" y="410"/>
                  </a:lnTo>
                  <a:lnTo>
                    <a:pt x="1763" y="410"/>
                  </a:lnTo>
                  <a:lnTo>
                    <a:pt x="1763" y="410"/>
                  </a:lnTo>
                  <a:lnTo>
                    <a:pt x="1763" y="410"/>
                  </a:lnTo>
                  <a:lnTo>
                    <a:pt x="1763" y="410"/>
                  </a:lnTo>
                  <a:lnTo>
                    <a:pt x="1763" y="410"/>
                  </a:lnTo>
                  <a:lnTo>
                    <a:pt x="1763" y="410"/>
                  </a:lnTo>
                  <a:lnTo>
                    <a:pt x="1763" y="430"/>
                  </a:lnTo>
                  <a:lnTo>
                    <a:pt x="1763" y="430"/>
                  </a:lnTo>
                  <a:lnTo>
                    <a:pt x="1763" y="430"/>
                  </a:lnTo>
                  <a:lnTo>
                    <a:pt x="1763" y="430"/>
                  </a:lnTo>
                  <a:lnTo>
                    <a:pt x="1763" y="451"/>
                  </a:lnTo>
                  <a:lnTo>
                    <a:pt x="1763" y="451"/>
                  </a:lnTo>
                  <a:lnTo>
                    <a:pt x="1763" y="451"/>
                  </a:lnTo>
                  <a:lnTo>
                    <a:pt x="1763" y="430"/>
                  </a:lnTo>
                  <a:lnTo>
                    <a:pt x="1763" y="430"/>
                  </a:lnTo>
                  <a:lnTo>
                    <a:pt x="1763" y="410"/>
                  </a:lnTo>
                  <a:lnTo>
                    <a:pt x="1743" y="410"/>
                  </a:lnTo>
                  <a:lnTo>
                    <a:pt x="1681" y="430"/>
                  </a:lnTo>
                  <a:lnTo>
                    <a:pt x="1661" y="430"/>
                  </a:lnTo>
                  <a:lnTo>
                    <a:pt x="1640" y="430"/>
                  </a:lnTo>
                  <a:lnTo>
                    <a:pt x="1640" y="430"/>
                  </a:lnTo>
                  <a:lnTo>
                    <a:pt x="1640" y="451"/>
                  </a:lnTo>
                  <a:lnTo>
                    <a:pt x="1640" y="451"/>
                  </a:lnTo>
                  <a:lnTo>
                    <a:pt x="1619" y="451"/>
                  </a:lnTo>
                  <a:lnTo>
                    <a:pt x="1619" y="451"/>
                  </a:lnTo>
                  <a:lnTo>
                    <a:pt x="1619" y="451"/>
                  </a:lnTo>
                  <a:lnTo>
                    <a:pt x="1640" y="451"/>
                  </a:lnTo>
                  <a:lnTo>
                    <a:pt x="1640" y="451"/>
                  </a:lnTo>
                  <a:lnTo>
                    <a:pt x="1619" y="471"/>
                  </a:lnTo>
                  <a:lnTo>
                    <a:pt x="1619" y="471"/>
                  </a:lnTo>
                  <a:lnTo>
                    <a:pt x="1619" y="471"/>
                  </a:lnTo>
                  <a:lnTo>
                    <a:pt x="1619" y="471"/>
                  </a:lnTo>
                  <a:lnTo>
                    <a:pt x="1619" y="471"/>
                  </a:lnTo>
                  <a:lnTo>
                    <a:pt x="1619" y="492"/>
                  </a:lnTo>
                  <a:lnTo>
                    <a:pt x="1619" y="492"/>
                  </a:lnTo>
                  <a:lnTo>
                    <a:pt x="1599" y="492"/>
                  </a:lnTo>
                  <a:lnTo>
                    <a:pt x="1599" y="492"/>
                  </a:lnTo>
                  <a:lnTo>
                    <a:pt x="1599" y="492"/>
                  </a:lnTo>
                  <a:lnTo>
                    <a:pt x="1599" y="492"/>
                  </a:lnTo>
                  <a:lnTo>
                    <a:pt x="1599" y="492"/>
                  </a:lnTo>
                  <a:lnTo>
                    <a:pt x="1599" y="492"/>
                  </a:lnTo>
                  <a:lnTo>
                    <a:pt x="1599" y="512"/>
                  </a:lnTo>
                  <a:lnTo>
                    <a:pt x="1599" y="512"/>
                  </a:lnTo>
                  <a:lnTo>
                    <a:pt x="1599" y="512"/>
                  </a:lnTo>
                  <a:lnTo>
                    <a:pt x="1599" y="512"/>
                  </a:lnTo>
                  <a:lnTo>
                    <a:pt x="1599" y="512"/>
                  </a:lnTo>
                  <a:lnTo>
                    <a:pt x="1579" y="512"/>
                  </a:lnTo>
                  <a:lnTo>
                    <a:pt x="1599" y="533"/>
                  </a:lnTo>
                  <a:lnTo>
                    <a:pt x="1579" y="533"/>
                  </a:lnTo>
                  <a:lnTo>
                    <a:pt x="1579" y="533"/>
                  </a:lnTo>
                  <a:lnTo>
                    <a:pt x="1579" y="553"/>
                  </a:lnTo>
                  <a:lnTo>
                    <a:pt x="1579" y="553"/>
                  </a:lnTo>
                  <a:lnTo>
                    <a:pt x="1579" y="553"/>
                  </a:lnTo>
                  <a:lnTo>
                    <a:pt x="1579" y="533"/>
                  </a:lnTo>
                  <a:lnTo>
                    <a:pt x="1579" y="533"/>
                  </a:lnTo>
                  <a:lnTo>
                    <a:pt x="1558" y="533"/>
                  </a:lnTo>
                  <a:lnTo>
                    <a:pt x="1558" y="533"/>
                  </a:lnTo>
                  <a:lnTo>
                    <a:pt x="1558" y="512"/>
                  </a:lnTo>
                  <a:lnTo>
                    <a:pt x="1558" y="512"/>
                  </a:lnTo>
                  <a:lnTo>
                    <a:pt x="1537" y="533"/>
                  </a:lnTo>
                  <a:lnTo>
                    <a:pt x="1537" y="533"/>
                  </a:lnTo>
                  <a:lnTo>
                    <a:pt x="1537" y="533"/>
                  </a:lnTo>
                  <a:lnTo>
                    <a:pt x="1517" y="533"/>
                  </a:lnTo>
                  <a:lnTo>
                    <a:pt x="1517" y="533"/>
                  </a:lnTo>
                  <a:lnTo>
                    <a:pt x="1517" y="512"/>
                  </a:lnTo>
                  <a:lnTo>
                    <a:pt x="1517" y="512"/>
                  </a:lnTo>
                  <a:lnTo>
                    <a:pt x="1517" y="512"/>
                  </a:lnTo>
                  <a:lnTo>
                    <a:pt x="1517" y="512"/>
                  </a:lnTo>
                  <a:lnTo>
                    <a:pt x="1517" y="492"/>
                  </a:lnTo>
                  <a:lnTo>
                    <a:pt x="1517" y="492"/>
                  </a:lnTo>
                  <a:lnTo>
                    <a:pt x="1517" y="492"/>
                  </a:lnTo>
                  <a:lnTo>
                    <a:pt x="1476" y="492"/>
                  </a:lnTo>
                  <a:lnTo>
                    <a:pt x="1455" y="512"/>
                  </a:lnTo>
                  <a:lnTo>
                    <a:pt x="1455" y="512"/>
                  </a:lnTo>
                  <a:lnTo>
                    <a:pt x="1455" y="512"/>
                  </a:lnTo>
                  <a:lnTo>
                    <a:pt x="1435" y="512"/>
                  </a:lnTo>
                  <a:lnTo>
                    <a:pt x="1435" y="512"/>
                  </a:lnTo>
                  <a:lnTo>
                    <a:pt x="1435" y="512"/>
                  </a:lnTo>
                  <a:lnTo>
                    <a:pt x="1435" y="512"/>
                  </a:lnTo>
                  <a:lnTo>
                    <a:pt x="1435" y="512"/>
                  </a:lnTo>
                  <a:lnTo>
                    <a:pt x="1435" y="512"/>
                  </a:lnTo>
                  <a:lnTo>
                    <a:pt x="1435" y="512"/>
                  </a:lnTo>
                  <a:lnTo>
                    <a:pt x="1435" y="512"/>
                  </a:lnTo>
                  <a:lnTo>
                    <a:pt x="1435" y="512"/>
                  </a:lnTo>
                  <a:lnTo>
                    <a:pt x="1414" y="512"/>
                  </a:lnTo>
                  <a:lnTo>
                    <a:pt x="1414" y="512"/>
                  </a:lnTo>
                  <a:lnTo>
                    <a:pt x="1414" y="512"/>
                  </a:lnTo>
                  <a:lnTo>
                    <a:pt x="1393" y="492"/>
                  </a:lnTo>
                  <a:lnTo>
                    <a:pt x="1393" y="492"/>
                  </a:lnTo>
                  <a:lnTo>
                    <a:pt x="1393" y="492"/>
                  </a:lnTo>
                  <a:lnTo>
                    <a:pt x="1393" y="471"/>
                  </a:lnTo>
                  <a:lnTo>
                    <a:pt x="1393" y="471"/>
                  </a:lnTo>
                  <a:lnTo>
                    <a:pt x="1414" y="471"/>
                  </a:lnTo>
                  <a:lnTo>
                    <a:pt x="1414" y="451"/>
                  </a:lnTo>
                  <a:lnTo>
                    <a:pt x="1414" y="451"/>
                  </a:lnTo>
                  <a:lnTo>
                    <a:pt x="1414" y="451"/>
                  </a:lnTo>
                  <a:lnTo>
                    <a:pt x="1414" y="471"/>
                  </a:lnTo>
                  <a:lnTo>
                    <a:pt x="1414" y="471"/>
                  </a:lnTo>
                  <a:lnTo>
                    <a:pt x="1414" y="451"/>
                  </a:lnTo>
                  <a:lnTo>
                    <a:pt x="1414" y="451"/>
                  </a:lnTo>
                  <a:lnTo>
                    <a:pt x="1435" y="451"/>
                  </a:lnTo>
                  <a:lnTo>
                    <a:pt x="1435" y="451"/>
                  </a:lnTo>
                  <a:lnTo>
                    <a:pt x="1455" y="430"/>
                  </a:lnTo>
                  <a:lnTo>
                    <a:pt x="1476" y="410"/>
                  </a:lnTo>
                  <a:lnTo>
                    <a:pt x="1476" y="410"/>
                  </a:lnTo>
                  <a:lnTo>
                    <a:pt x="1476" y="410"/>
                  </a:lnTo>
                  <a:lnTo>
                    <a:pt x="1476" y="410"/>
                  </a:lnTo>
                  <a:lnTo>
                    <a:pt x="1476" y="410"/>
                  </a:lnTo>
                  <a:lnTo>
                    <a:pt x="1476" y="389"/>
                  </a:lnTo>
                  <a:lnTo>
                    <a:pt x="1476" y="369"/>
                  </a:lnTo>
                  <a:lnTo>
                    <a:pt x="1476" y="369"/>
                  </a:lnTo>
                  <a:lnTo>
                    <a:pt x="1476" y="369"/>
                  </a:lnTo>
                  <a:lnTo>
                    <a:pt x="1476" y="348"/>
                  </a:lnTo>
                  <a:lnTo>
                    <a:pt x="1476" y="348"/>
                  </a:lnTo>
                  <a:lnTo>
                    <a:pt x="1476" y="348"/>
                  </a:lnTo>
                  <a:lnTo>
                    <a:pt x="1476" y="348"/>
                  </a:lnTo>
                  <a:lnTo>
                    <a:pt x="1476" y="328"/>
                  </a:lnTo>
                  <a:lnTo>
                    <a:pt x="1497" y="328"/>
                  </a:lnTo>
                  <a:lnTo>
                    <a:pt x="1476" y="328"/>
                  </a:lnTo>
                  <a:lnTo>
                    <a:pt x="1476" y="328"/>
                  </a:lnTo>
                  <a:lnTo>
                    <a:pt x="1455" y="328"/>
                  </a:lnTo>
                  <a:lnTo>
                    <a:pt x="1455" y="328"/>
                  </a:lnTo>
                  <a:lnTo>
                    <a:pt x="1455" y="328"/>
                  </a:lnTo>
                  <a:lnTo>
                    <a:pt x="1455" y="328"/>
                  </a:lnTo>
                  <a:lnTo>
                    <a:pt x="1455" y="328"/>
                  </a:lnTo>
                  <a:lnTo>
                    <a:pt x="1455" y="328"/>
                  </a:lnTo>
                  <a:lnTo>
                    <a:pt x="1435" y="328"/>
                  </a:lnTo>
                  <a:lnTo>
                    <a:pt x="1435" y="328"/>
                  </a:lnTo>
                  <a:lnTo>
                    <a:pt x="1414" y="348"/>
                  </a:lnTo>
                  <a:lnTo>
                    <a:pt x="1414" y="348"/>
                  </a:lnTo>
                  <a:lnTo>
                    <a:pt x="1393" y="369"/>
                  </a:lnTo>
                  <a:lnTo>
                    <a:pt x="1393" y="369"/>
                  </a:lnTo>
                  <a:lnTo>
                    <a:pt x="1373" y="369"/>
                  </a:lnTo>
                  <a:lnTo>
                    <a:pt x="1353" y="328"/>
                  </a:lnTo>
                  <a:lnTo>
                    <a:pt x="1312" y="307"/>
                  </a:lnTo>
                  <a:lnTo>
                    <a:pt x="1291" y="307"/>
                  </a:lnTo>
                  <a:lnTo>
                    <a:pt x="1291" y="307"/>
                  </a:lnTo>
                  <a:lnTo>
                    <a:pt x="1271" y="307"/>
                  </a:lnTo>
                  <a:lnTo>
                    <a:pt x="1271" y="307"/>
                  </a:lnTo>
                  <a:lnTo>
                    <a:pt x="1271" y="307"/>
                  </a:lnTo>
                  <a:lnTo>
                    <a:pt x="1271" y="307"/>
                  </a:lnTo>
                  <a:lnTo>
                    <a:pt x="1271" y="307"/>
                  </a:lnTo>
                  <a:lnTo>
                    <a:pt x="1271" y="307"/>
                  </a:lnTo>
                  <a:lnTo>
                    <a:pt x="1250" y="307"/>
                  </a:lnTo>
                  <a:lnTo>
                    <a:pt x="1250" y="307"/>
                  </a:lnTo>
                  <a:lnTo>
                    <a:pt x="1250" y="328"/>
                  </a:lnTo>
                  <a:lnTo>
                    <a:pt x="1250" y="328"/>
                  </a:lnTo>
                  <a:lnTo>
                    <a:pt x="1230" y="348"/>
                  </a:lnTo>
                  <a:lnTo>
                    <a:pt x="1230" y="348"/>
                  </a:lnTo>
                  <a:lnTo>
                    <a:pt x="1230" y="348"/>
                  </a:lnTo>
                  <a:lnTo>
                    <a:pt x="1230" y="348"/>
                  </a:lnTo>
                  <a:lnTo>
                    <a:pt x="1230" y="348"/>
                  </a:lnTo>
                  <a:lnTo>
                    <a:pt x="1230" y="348"/>
                  </a:lnTo>
                  <a:lnTo>
                    <a:pt x="1230" y="348"/>
                  </a:lnTo>
                  <a:lnTo>
                    <a:pt x="1230" y="328"/>
                  </a:lnTo>
                  <a:lnTo>
                    <a:pt x="1230" y="328"/>
                  </a:lnTo>
                  <a:lnTo>
                    <a:pt x="1230" y="328"/>
                  </a:lnTo>
                  <a:lnTo>
                    <a:pt x="1230" y="328"/>
                  </a:lnTo>
                  <a:lnTo>
                    <a:pt x="1230" y="328"/>
                  </a:lnTo>
                  <a:lnTo>
                    <a:pt x="1230" y="328"/>
                  </a:lnTo>
                  <a:lnTo>
                    <a:pt x="1230" y="328"/>
                  </a:lnTo>
                  <a:lnTo>
                    <a:pt x="1250" y="307"/>
                  </a:lnTo>
                  <a:lnTo>
                    <a:pt x="1230" y="307"/>
                  </a:lnTo>
                  <a:lnTo>
                    <a:pt x="1230" y="307"/>
                  </a:lnTo>
                  <a:lnTo>
                    <a:pt x="1230" y="307"/>
                  </a:lnTo>
                  <a:lnTo>
                    <a:pt x="1250" y="287"/>
                  </a:lnTo>
                  <a:lnTo>
                    <a:pt x="1230" y="287"/>
                  </a:lnTo>
                  <a:lnTo>
                    <a:pt x="1230" y="266"/>
                  </a:lnTo>
                  <a:lnTo>
                    <a:pt x="1148" y="287"/>
                  </a:lnTo>
                  <a:lnTo>
                    <a:pt x="1148" y="287"/>
                  </a:lnTo>
                  <a:lnTo>
                    <a:pt x="1148" y="287"/>
                  </a:lnTo>
                  <a:lnTo>
                    <a:pt x="1148" y="287"/>
                  </a:lnTo>
                  <a:lnTo>
                    <a:pt x="1168" y="287"/>
                  </a:lnTo>
                  <a:lnTo>
                    <a:pt x="1168" y="266"/>
                  </a:lnTo>
                  <a:lnTo>
                    <a:pt x="1189" y="266"/>
                  </a:lnTo>
                  <a:lnTo>
                    <a:pt x="1189" y="266"/>
                  </a:lnTo>
                  <a:lnTo>
                    <a:pt x="1189" y="246"/>
                  </a:lnTo>
                  <a:lnTo>
                    <a:pt x="1189" y="246"/>
                  </a:lnTo>
                  <a:lnTo>
                    <a:pt x="1189" y="246"/>
                  </a:lnTo>
                  <a:lnTo>
                    <a:pt x="1189" y="225"/>
                  </a:lnTo>
                  <a:lnTo>
                    <a:pt x="1189" y="204"/>
                  </a:lnTo>
                  <a:lnTo>
                    <a:pt x="1189" y="204"/>
                  </a:lnTo>
                  <a:lnTo>
                    <a:pt x="1189" y="204"/>
                  </a:lnTo>
                  <a:lnTo>
                    <a:pt x="1189" y="184"/>
                  </a:lnTo>
                  <a:lnTo>
                    <a:pt x="1189" y="204"/>
                  </a:lnTo>
                  <a:lnTo>
                    <a:pt x="1189" y="204"/>
                  </a:lnTo>
                  <a:lnTo>
                    <a:pt x="1189" y="184"/>
                  </a:lnTo>
                  <a:lnTo>
                    <a:pt x="1189" y="184"/>
                  </a:lnTo>
                  <a:lnTo>
                    <a:pt x="1168" y="184"/>
                  </a:lnTo>
                  <a:lnTo>
                    <a:pt x="1168" y="184"/>
                  </a:lnTo>
                  <a:lnTo>
                    <a:pt x="1168" y="184"/>
                  </a:lnTo>
                  <a:lnTo>
                    <a:pt x="1168" y="184"/>
                  </a:lnTo>
                  <a:lnTo>
                    <a:pt x="1168" y="184"/>
                  </a:lnTo>
                  <a:lnTo>
                    <a:pt x="1168" y="184"/>
                  </a:lnTo>
                  <a:lnTo>
                    <a:pt x="1168" y="184"/>
                  </a:lnTo>
                  <a:lnTo>
                    <a:pt x="1189" y="184"/>
                  </a:lnTo>
                  <a:lnTo>
                    <a:pt x="1189" y="184"/>
                  </a:lnTo>
                  <a:lnTo>
                    <a:pt x="1189" y="184"/>
                  </a:lnTo>
                  <a:lnTo>
                    <a:pt x="1189" y="184"/>
                  </a:lnTo>
                  <a:lnTo>
                    <a:pt x="1189" y="184"/>
                  </a:lnTo>
                  <a:lnTo>
                    <a:pt x="1189" y="184"/>
                  </a:lnTo>
                  <a:lnTo>
                    <a:pt x="1189" y="184"/>
                  </a:lnTo>
                  <a:lnTo>
                    <a:pt x="1189" y="164"/>
                  </a:lnTo>
                  <a:lnTo>
                    <a:pt x="1189" y="164"/>
                  </a:lnTo>
                  <a:lnTo>
                    <a:pt x="1189" y="143"/>
                  </a:lnTo>
                  <a:lnTo>
                    <a:pt x="1168" y="143"/>
                  </a:lnTo>
                  <a:lnTo>
                    <a:pt x="1168" y="143"/>
                  </a:lnTo>
                  <a:lnTo>
                    <a:pt x="1168" y="143"/>
                  </a:lnTo>
                  <a:lnTo>
                    <a:pt x="1168" y="143"/>
                  </a:lnTo>
                  <a:lnTo>
                    <a:pt x="1148" y="164"/>
                  </a:lnTo>
                  <a:lnTo>
                    <a:pt x="1148" y="164"/>
                  </a:lnTo>
                  <a:lnTo>
                    <a:pt x="1127" y="143"/>
                  </a:lnTo>
                  <a:lnTo>
                    <a:pt x="1127" y="143"/>
                  </a:lnTo>
                  <a:lnTo>
                    <a:pt x="1127" y="143"/>
                  </a:lnTo>
                  <a:lnTo>
                    <a:pt x="1127" y="143"/>
                  </a:lnTo>
                  <a:lnTo>
                    <a:pt x="1107" y="122"/>
                  </a:lnTo>
                  <a:lnTo>
                    <a:pt x="1107" y="122"/>
                  </a:lnTo>
                  <a:lnTo>
                    <a:pt x="1086" y="122"/>
                  </a:lnTo>
                  <a:lnTo>
                    <a:pt x="1066" y="122"/>
                  </a:lnTo>
                  <a:lnTo>
                    <a:pt x="1066" y="102"/>
                  </a:lnTo>
                  <a:lnTo>
                    <a:pt x="1066" y="102"/>
                  </a:lnTo>
                  <a:lnTo>
                    <a:pt x="1066" y="122"/>
                  </a:lnTo>
                  <a:lnTo>
                    <a:pt x="1066" y="122"/>
                  </a:lnTo>
                  <a:lnTo>
                    <a:pt x="1066" y="122"/>
                  </a:lnTo>
                  <a:lnTo>
                    <a:pt x="1045" y="122"/>
                  </a:lnTo>
                  <a:lnTo>
                    <a:pt x="1045" y="122"/>
                  </a:lnTo>
                  <a:lnTo>
                    <a:pt x="1045" y="122"/>
                  </a:lnTo>
                  <a:lnTo>
                    <a:pt x="1045" y="122"/>
                  </a:lnTo>
                  <a:lnTo>
                    <a:pt x="1025" y="122"/>
                  </a:lnTo>
                  <a:lnTo>
                    <a:pt x="1025" y="122"/>
                  </a:lnTo>
                  <a:lnTo>
                    <a:pt x="1025" y="122"/>
                  </a:lnTo>
                  <a:lnTo>
                    <a:pt x="1025" y="122"/>
                  </a:lnTo>
                  <a:lnTo>
                    <a:pt x="1025" y="122"/>
                  </a:lnTo>
                  <a:lnTo>
                    <a:pt x="1004" y="122"/>
                  </a:lnTo>
                  <a:lnTo>
                    <a:pt x="1004" y="143"/>
                  </a:lnTo>
                  <a:lnTo>
                    <a:pt x="1004" y="143"/>
                  </a:lnTo>
                  <a:lnTo>
                    <a:pt x="984" y="143"/>
                  </a:lnTo>
                  <a:lnTo>
                    <a:pt x="984" y="122"/>
                  </a:lnTo>
                  <a:lnTo>
                    <a:pt x="984" y="122"/>
                  </a:lnTo>
                  <a:lnTo>
                    <a:pt x="984" y="122"/>
                  </a:lnTo>
                  <a:lnTo>
                    <a:pt x="984" y="122"/>
                  </a:lnTo>
                  <a:lnTo>
                    <a:pt x="963" y="102"/>
                  </a:lnTo>
                  <a:lnTo>
                    <a:pt x="922" y="102"/>
                  </a:lnTo>
                  <a:lnTo>
                    <a:pt x="902" y="82"/>
                  </a:lnTo>
                  <a:lnTo>
                    <a:pt x="881" y="82"/>
                  </a:lnTo>
                  <a:lnTo>
                    <a:pt x="860" y="82"/>
                  </a:lnTo>
                  <a:lnTo>
                    <a:pt x="840" y="102"/>
                  </a:lnTo>
                  <a:lnTo>
                    <a:pt x="840" y="82"/>
                  </a:lnTo>
                  <a:lnTo>
                    <a:pt x="820" y="82"/>
                  </a:lnTo>
                  <a:lnTo>
                    <a:pt x="820" y="102"/>
                  </a:lnTo>
                  <a:lnTo>
                    <a:pt x="820" y="122"/>
                  </a:lnTo>
                  <a:lnTo>
                    <a:pt x="820" y="122"/>
                  </a:lnTo>
                  <a:lnTo>
                    <a:pt x="820" y="143"/>
                  </a:lnTo>
                  <a:lnTo>
                    <a:pt x="840" y="143"/>
                  </a:lnTo>
                  <a:lnTo>
                    <a:pt x="840" y="143"/>
                  </a:lnTo>
                  <a:lnTo>
                    <a:pt x="840" y="164"/>
                  </a:lnTo>
                  <a:lnTo>
                    <a:pt x="840" y="164"/>
                  </a:lnTo>
                  <a:lnTo>
                    <a:pt x="840" y="164"/>
                  </a:lnTo>
                  <a:lnTo>
                    <a:pt x="860" y="184"/>
                  </a:lnTo>
                  <a:lnTo>
                    <a:pt x="860" y="184"/>
                  </a:lnTo>
                  <a:lnTo>
                    <a:pt x="860" y="184"/>
                  </a:lnTo>
                  <a:lnTo>
                    <a:pt x="881" y="225"/>
                  </a:lnTo>
                  <a:lnTo>
                    <a:pt x="860" y="225"/>
                  </a:lnTo>
                  <a:lnTo>
                    <a:pt x="881" y="225"/>
                  </a:lnTo>
                  <a:lnTo>
                    <a:pt x="881" y="225"/>
                  </a:lnTo>
                  <a:lnTo>
                    <a:pt x="881" y="225"/>
                  </a:lnTo>
                  <a:lnTo>
                    <a:pt x="881" y="225"/>
                  </a:lnTo>
                  <a:lnTo>
                    <a:pt x="881" y="225"/>
                  </a:lnTo>
                  <a:lnTo>
                    <a:pt x="881" y="225"/>
                  </a:lnTo>
                  <a:lnTo>
                    <a:pt x="902" y="246"/>
                  </a:lnTo>
                  <a:lnTo>
                    <a:pt x="922" y="266"/>
                  </a:lnTo>
                  <a:lnTo>
                    <a:pt x="922" y="266"/>
                  </a:lnTo>
                  <a:lnTo>
                    <a:pt x="922" y="287"/>
                  </a:lnTo>
                  <a:lnTo>
                    <a:pt x="922" y="287"/>
                  </a:lnTo>
                  <a:lnTo>
                    <a:pt x="922" y="287"/>
                  </a:lnTo>
                  <a:lnTo>
                    <a:pt x="902" y="307"/>
                  </a:lnTo>
                  <a:lnTo>
                    <a:pt x="902" y="307"/>
                  </a:lnTo>
                  <a:lnTo>
                    <a:pt x="881" y="307"/>
                  </a:lnTo>
                  <a:lnTo>
                    <a:pt x="881" y="307"/>
                  </a:lnTo>
                  <a:lnTo>
                    <a:pt x="840" y="307"/>
                  </a:lnTo>
                  <a:lnTo>
                    <a:pt x="820" y="328"/>
                  </a:lnTo>
                  <a:lnTo>
                    <a:pt x="820" y="307"/>
                  </a:lnTo>
                  <a:lnTo>
                    <a:pt x="820" y="328"/>
                  </a:lnTo>
                  <a:lnTo>
                    <a:pt x="820" y="328"/>
                  </a:lnTo>
                  <a:lnTo>
                    <a:pt x="820" y="328"/>
                  </a:lnTo>
                  <a:lnTo>
                    <a:pt x="820" y="328"/>
                  </a:lnTo>
                  <a:lnTo>
                    <a:pt x="820" y="328"/>
                  </a:lnTo>
                  <a:lnTo>
                    <a:pt x="820" y="328"/>
                  </a:lnTo>
                  <a:lnTo>
                    <a:pt x="840" y="328"/>
                  </a:lnTo>
                  <a:lnTo>
                    <a:pt x="840" y="328"/>
                  </a:lnTo>
                  <a:lnTo>
                    <a:pt x="840" y="328"/>
                  </a:lnTo>
                  <a:lnTo>
                    <a:pt x="820" y="328"/>
                  </a:lnTo>
                  <a:lnTo>
                    <a:pt x="820" y="348"/>
                  </a:lnTo>
                  <a:lnTo>
                    <a:pt x="820" y="348"/>
                  </a:lnTo>
                  <a:lnTo>
                    <a:pt x="799" y="348"/>
                  </a:lnTo>
                  <a:lnTo>
                    <a:pt x="820" y="369"/>
                  </a:lnTo>
                  <a:lnTo>
                    <a:pt x="820" y="369"/>
                  </a:lnTo>
                  <a:lnTo>
                    <a:pt x="820" y="369"/>
                  </a:lnTo>
                  <a:lnTo>
                    <a:pt x="840" y="389"/>
                  </a:lnTo>
                  <a:lnTo>
                    <a:pt x="840" y="369"/>
                  </a:lnTo>
                  <a:lnTo>
                    <a:pt x="840" y="369"/>
                  </a:lnTo>
                  <a:lnTo>
                    <a:pt x="840" y="369"/>
                  </a:lnTo>
                  <a:lnTo>
                    <a:pt x="860" y="369"/>
                  </a:lnTo>
                  <a:lnTo>
                    <a:pt x="860" y="369"/>
                  </a:lnTo>
                  <a:lnTo>
                    <a:pt x="881" y="369"/>
                  </a:lnTo>
                  <a:lnTo>
                    <a:pt x="881" y="369"/>
                  </a:lnTo>
                  <a:lnTo>
                    <a:pt x="881" y="369"/>
                  </a:lnTo>
                  <a:lnTo>
                    <a:pt x="881" y="369"/>
                  </a:lnTo>
                  <a:lnTo>
                    <a:pt x="881" y="369"/>
                  </a:lnTo>
                  <a:lnTo>
                    <a:pt x="881" y="369"/>
                  </a:lnTo>
                  <a:lnTo>
                    <a:pt x="902" y="369"/>
                  </a:lnTo>
                  <a:lnTo>
                    <a:pt x="902" y="348"/>
                  </a:lnTo>
                  <a:lnTo>
                    <a:pt x="902" y="369"/>
                  </a:lnTo>
                  <a:lnTo>
                    <a:pt x="902" y="369"/>
                  </a:lnTo>
                  <a:lnTo>
                    <a:pt x="902" y="369"/>
                  </a:lnTo>
                  <a:lnTo>
                    <a:pt x="902" y="389"/>
                  </a:lnTo>
                  <a:lnTo>
                    <a:pt x="881" y="389"/>
                  </a:lnTo>
                  <a:lnTo>
                    <a:pt x="881" y="389"/>
                  </a:lnTo>
                  <a:lnTo>
                    <a:pt x="881" y="389"/>
                  </a:lnTo>
                  <a:lnTo>
                    <a:pt x="881" y="389"/>
                  </a:lnTo>
                  <a:lnTo>
                    <a:pt x="881" y="389"/>
                  </a:lnTo>
                  <a:lnTo>
                    <a:pt x="881" y="410"/>
                  </a:lnTo>
                  <a:lnTo>
                    <a:pt x="860" y="410"/>
                  </a:lnTo>
                  <a:lnTo>
                    <a:pt x="860" y="430"/>
                  </a:lnTo>
                  <a:lnTo>
                    <a:pt x="860" y="430"/>
                  </a:lnTo>
                  <a:lnTo>
                    <a:pt x="881" y="430"/>
                  </a:lnTo>
                  <a:lnTo>
                    <a:pt x="881" y="451"/>
                  </a:lnTo>
                  <a:lnTo>
                    <a:pt x="881" y="451"/>
                  </a:lnTo>
                  <a:lnTo>
                    <a:pt x="881" y="451"/>
                  </a:lnTo>
                  <a:lnTo>
                    <a:pt x="902" y="430"/>
                  </a:lnTo>
                  <a:lnTo>
                    <a:pt x="902" y="430"/>
                  </a:lnTo>
                  <a:lnTo>
                    <a:pt x="902" y="430"/>
                  </a:lnTo>
                  <a:lnTo>
                    <a:pt x="902" y="430"/>
                  </a:lnTo>
                  <a:lnTo>
                    <a:pt x="902" y="451"/>
                  </a:lnTo>
                  <a:lnTo>
                    <a:pt x="922" y="451"/>
                  </a:lnTo>
                  <a:lnTo>
                    <a:pt x="922" y="451"/>
                  </a:lnTo>
                  <a:lnTo>
                    <a:pt x="922" y="451"/>
                  </a:lnTo>
                  <a:lnTo>
                    <a:pt x="922" y="471"/>
                  </a:lnTo>
                  <a:lnTo>
                    <a:pt x="922" y="471"/>
                  </a:lnTo>
                  <a:lnTo>
                    <a:pt x="922" y="492"/>
                  </a:lnTo>
                  <a:lnTo>
                    <a:pt x="922" y="492"/>
                  </a:lnTo>
                  <a:lnTo>
                    <a:pt x="902" y="492"/>
                  </a:lnTo>
                  <a:lnTo>
                    <a:pt x="902" y="492"/>
                  </a:lnTo>
                  <a:lnTo>
                    <a:pt x="902" y="492"/>
                  </a:lnTo>
                  <a:lnTo>
                    <a:pt x="881" y="492"/>
                  </a:lnTo>
                  <a:lnTo>
                    <a:pt x="881" y="492"/>
                  </a:lnTo>
                  <a:lnTo>
                    <a:pt x="860" y="492"/>
                  </a:lnTo>
                  <a:lnTo>
                    <a:pt x="902" y="533"/>
                  </a:lnTo>
                  <a:lnTo>
                    <a:pt x="902" y="553"/>
                  </a:lnTo>
                  <a:lnTo>
                    <a:pt x="902" y="553"/>
                  </a:lnTo>
                  <a:lnTo>
                    <a:pt x="922" y="553"/>
                  </a:lnTo>
                  <a:lnTo>
                    <a:pt x="922" y="553"/>
                  </a:lnTo>
                  <a:lnTo>
                    <a:pt x="922" y="553"/>
                  </a:lnTo>
                  <a:lnTo>
                    <a:pt x="922" y="553"/>
                  </a:lnTo>
                  <a:lnTo>
                    <a:pt x="942" y="553"/>
                  </a:lnTo>
                  <a:lnTo>
                    <a:pt x="984" y="553"/>
                  </a:lnTo>
                  <a:lnTo>
                    <a:pt x="984" y="553"/>
                  </a:lnTo>
                  <a:lnTo>
                    <a:pt x="1004" y="574"/>
                  </a:lnTo>
                  <a:lnTo>
                    <a:pt x="1004" y="574"/>
                  </a:lnTo>
                  <a:lnTo>
                    <a:pt x="1025" y="574"/>
                  </a:lnTo>
                  <a:lnTo>
                    <a:pt x="1025" y="594"/>
                  </a:lnTo>
                  <a:lnTo>
                    <a:pt x="1025" y="615"/>
                  </a:lnTo>
                  <a:lnTo>
                    <a:pt x="1025" y="615"/>
                  </a:lnTo>
                  <a:lnTo>
                    <a:pt x="1045" y="635"/>
                  </a:lnTo>
                  <a:lnTo>
                    <a:pt x="1045" y="635"/>
                  </a:lnTo>
                  <a:lnTo>
                    <a:pt x="1066" y="635"/>
                  </a:lnTo>
                  <a:lnTo>
                    <a:pt x="1066" y="635"/>
                  </a:lnTo>
                  <a:lnTo>
                    <a:pt x="1066" y="656"/>
                  </a:lnTo>
                  <a:lnTo>
                    <a:pt x="1066" y="656"/>
                  </a:lnTo>
                  <a:lnTo>
                    <a:pt x="1066" y="676"/>
                  </a:lnTo>
                  <a:lnTo>
                    <a:pt x="1066" y="676"/>
                  </a:lnTo>
                  <a:lnTo>
                    <a:pt x="1086" y="697"/>
                  </a:lnTo>
                  <a:lnTo>
                    <a:pt x="1107" y="697"/>
                  </a:lnTo>
                  <a:lnTo>
                    <a:pt x="1127" y="697"/>
                  </a:lnTo>
                  <a:lnTo>
                    <a:pt x="1148" y="717"/>
                  </a:lnTo>
                  <a:lnTo>
                    <a:pt x="1148" y="717"/>
                  </a:lnTo>
                  <a:lnTo>
                    <a:pt x="1148" y="717"/>
                  </a:lnTo>
                  <a:lnTo>
                    <a:pt x="1127" y="717"/>
                  </a:lnTo>
                  <a:lnTo>
                    <a:pt x="1107" y="717"/>
                  </a:lnTo>
                  <a:lnTo>
                    <a:pt x="1086" y="697"/>
                  </a:lnTo>
                  <a:lnTo>
                    <a:pt x="1086" y="697"/>
                  </a:lnTo>
                  <a:lnTo>
                    <a:pt x="1086" y="697"/>
                  </a:lnTo>
                  <a:lnTo>
                    <a:pt x="1066" y="697"/>
                  </a:lnTo>
                  <a:lnTo>
                    <a:pt x="1066" y="697"/>
                  </a:lnTo>
                  <a:lnTo>
                    <a:pt x="1045" y="656"/>
                  </a:lnTo>
                  <a:lnTo>
                    <a:pt x="1045" y="656"/>
                  </a:lnTo>
                  <a:lnTo>
                    <a:pt x="1045" y="635"/>
                  </a:lnTo>
                  <a:lnTo>
                    <a:pt x="1045" y="635"/>
                  </a:lnTo>
                  <a:lnTo>
                    <a:pt x="1025" y="615"/>
                  </a:lnTo>
                  <a:lnTo>
                    <a:pt x="1004" y="574"/>
                  </a:lnTo>
                  <a:lnTo>
                    <a:pt x="984" y="574"/>
                  </a:lnTo>
                  <a:lnTo>
                    <a:pt x="984" y="574"/>
                  </a:lnTo>
                  <a:lnTo>
                    <a:pt x="984" y="574"/>
                  </a:lnTo>
                  <a:lnTo>
                    <a:pt x="984" y="574"/>
                  </a:lnTo>
                  <a:lnTo>
                    <a:pt x="963" y="574"/>
                  </a:lnTo>
                  <a:lnTo>
                    <a:pt x="963" y="574"/>
                  </a:lnTo>
                  <a:lnTo>
                    <a:pt x="942" y="574"/>
                  </a:lnTo>
                  <a:lnTo>
                    <a:pt x="922" y="574"/>
                  </a:lnTo>
                  <a:lnTo>
                    <a:pt x="922" y="574"/>
                  </a:lnTo>
                  <a:lnTo>
                    <a:pt x="902" y="574"/>
                  </a:lnTo>
                  <a:lnTo>
                    <a:pt x="881" y="574"/>
                  </a:lnTo>
                  <a:lnTo>
                    <a:pt x="881" y="574"/>
                  </a:lnTo>
                  <a:lnTo>
                    <a:pt x="860" y="574"/>
                  </a:lnTo>
                  <a:lnTo>
                    <a:pt x="840" y="574"/>
                  </a:lnTo>
                  <a:lnTo>
                    <a:pt x="840" y="553"/>
                  </a:lnTo>
                  <a:lnTo>
                    <a:pt x="820" y="553"/>
                  </a:lnTo>
                  <a:lnTo>
                    <a:pt x="820" y="553"/>
                  </a:lnTo>
                  <a:lnTo>
                    <a:pt x="820" y="553"/>
                  </a:lnTo>
                  <a:lnTo>
                    <a:pt x="820" y="553"/>
                  </a:lnTo>
                  <a:lnTo>
                    <a:pt x="799" y="553"/>
                  </a:lnTo>
                  <a:lnTo>
                    <a:pt x="799" y="553"/>
                  </a:lnTo>
                  <a:lnTo>
                    <a:pt x="799" y="574"/>
                  </a:lnTo>
                  <a:lnTo>
                    <a:pt x="799" y="574"/>
                  </a:lnTo>
                  <a:lnTo>
                    <a:pt x="778" y="615"/>
                  </a:lnTo>
                  <a:lnTo>
                    <a:pt x="778" y="635"/>
                  </a:lnTo>
                  <a:lnTo>
                    <a:pt x="778" y="635"/>
                  </a:lnTo>
                  <a:lnTo>
                    <a:pt x="778" y="656"/>
                  </a:lnTo>
                  <a:lnTo>
                    <a:pt x="778" y="656"/>
                  </a:lnTo>
                  <a:lnTo>
                    <a:pt x="778" y="676"/>
                  </a:lnTo>
                  <a:lnTo>
                    <a:pt x="778" y="676"/>
                  </a:lnTo>
                  <a:lnTo>
                    <a:pt x="778" y="676"/>
                  </a:lnTo>
                  <a:lnTo>
                    <a:pt x="778" y="697"/>
                  </a:lnTo>
                  <a:lnTo>
                    <a:pt x="778" y="697"/>
                  </a:lnTo>
                  <a:lnTo>
                    <a:pt x="799" y="717"/>
                  </a:lnTo>
                  <a:lnTo>
                    <a:pt x="799" y="717"/>
                  </a:lnTo>
                  <a:lnTo>
                    <a:pt x="799" y="717"/>
                  </a:lnTo>
                  <a:lnTo>
                    <a:pt x="778" y="738"/>
                  </a:lnTo>
                  <a:lnTo>
                    <a:pt x="778" y="738"/>
                  </a:lnTo>
                  <a:lnTo>
                    <a:pt x="778" y="738"/>
                  </a:lnTo>
                  <a:lnTo>
                    <a:pt x="778" y="758"/>
                  </a:lnTo>
                  <a:lnTo>
                    <a:pt x="778" y="779"/>
                  </a:lnTo>
                  <a:lnTo>
                    <a:pt x="778" y="799"/>
                  </a:lnTo>
                  <a:lnTo>
                    <a:pt x="778" y="799"/>
                  </a:lnTo>
                  <a:lnTo>
                    <a:pt x="778" y="779"/>
                  </a:lnTo>
                  <a:lnTo>
                    <a:pt x="778" y="758"/>
                  </a:lnTo>
                  <a:lnTo>
                    <a:pt x="778" y="738"/>
                  </a:lnTo>
                  <a:lnTo>
                    <a:pt x="778" y="738"/>
                  </a:lnTo>
                  <a:lnTo>
                    <a:pt x="778" y="717"/>
                  </a:lnTo>
                  <a:lnTo>
                    <a:pt x="799" y="717"/>
                  </a:lnTo>
                  <a:lnTo>
                    <a:pt x="799" y="717"/>
                  </a:lnTo>
                  <a:lnTo>
                    <a:pt x="778" y="717"/>
                  </a:lnTo>
                  <a:lnTo>
                    <a:pt x="758" y="697"/>
                  </a:lnTo>
                  <a:lnTo>
                    <a:pt x="738" y="697"/>
                  </a:lnTo>
                  <a:lnTo>
                    <a:pt x="738" y="697"/>
                  </a:lnTo>
                  <a:lnTo>
                    <a:pt x="738" y="676"/>
                  </a:lnTo>
                  <a:lnTo>
                    <a:pt x="738" y="676"/>
                  </a:lnTo>
                  <a:lnTo>
                    <a:pt x="738" y="676"/>
                  </a:lnTo>
                  <a:lnTo>
                    <a:pt x="717" y="676"/>
                  </a:lnTo>
                  <a:lnTo>
                    <a:pt x="717" y="676"/>
                  </a:lnTo>
                  <a:lnTo>
                    <a:pt x="717" y="676"/>
                  </a:lnTo>
                  <a:lnTo>
                    <a:pt x="717" y="697"/>
                  </a:lnTo>
                  <a:lnTo>
                    <a:pt x="696" y="697"/>
                  </a:lnTo>
                  <a:lnTo>
                    <a:pt x="696" y="717"/>
                  </a:lnTo>
                  <a:lnTo>
                    <a:pt x="696" y="717"/>
                  </a:lnTo>
                  <a:lnTo>
                    <a:pt x="717" y="717"/>
                  </a:lnTo>
                  <a:lnTo>
                    <a:pt x="717" y="717"/>
                  </a:lnTo>
                  <a:lnTo>
                    <a:pt x="717" y="738"/>
                  </a:lnTo>
                  <a:lnTo>
                    <a:pt x="717" y="738"/>
                  </a:lnTo>
                  <a:lnTo>
                    <a:pt x="717" y="758"/>
                  </a:lnTo>
                  <a:lnTo>
                    <a:pt x="717" y="779"/>
                  </a:lnTo>
                  <a:lnTo>
                    <a:pt x="717" y="779"/>
                  </a:lnTo>
                  <a:lnTo>
                    <a:pt x="717" y="779"/>
                  </a:lnTo>
                  <a:lnTo>
                    <a:pt x="696" y="779"/>
                  </a:lnTo>
                  <a:lnTo>
                    <a:pt x="696" y="779"/>
                  </a:lnTo>
                  <a:lnTo>
                    <a:pt x="696" y="779"/>
                  </a:lnTo>
                  <a:lnTo>
                    <a:pt x="696" y="779"/>
                  </a:lnTo>
                  <a:lnTo>
                    <a:pt x="696" y="758"/>
                  </a:lnTo>
                  <a:lnTo>
                    <a:pt x="696" y="758"/>
                  </a:lnTo>
                  <a:lnTo>
                    <a:pt x="676" y="758"/>
                  </a:lnTo>
                  <a:lnTo>
                    <a:pt x="676" y="758"/>
                  </a:lnTo>
                  <a:lnTo>
                    <a:pt x="676" y="758"/>
                  </a:lnTo>
                  <a:lnTo>
                    <a:pt x="676" y="758"/>
                  </a:lnTo>
                  <a:lnTo>
                    <a:pt x="676" y="758"/>
                  </a:lnTo>
                  <a:lnTo>
                    <a:pt x="676" y="758"/>
                  </a:lnTo>
                  <a:lnTo>
                    <a:pt x="656" y="758"/>
                  </a:lnTo>
                  <a:lnTo>
                    <a:pt x="656" y="738"/>
                  </a:lnTo>
                  <a:lnTo>
                    <a:pt x="656" y="738"/>
                  </a:lnTo>
                  <a:lnTo>
                    <a:pt x="656" y="717"/>
                  </a:lnTo>
                  <a:lnTo>
                    <a:pt x="676" y="717"/>
                  </a:lnTo>
                  <a:lnTo>
                    <a:pt x="676" y="717"/>
                  </a:lnTo>
                  <a:lnTo>
                    <a:pt x="676" y="717"/>
                  </a:lnTo>
                  <a:lnTo>
                    <a:pt x="676" y="717"/>
                  </a:lnTo>
                  <a:lnTo>
                    <a:pt x="676" y="717"/>
                  </a:lnTo>
                  <a:lnTo>
                    <a:pt x="676" y="697"/>
                  </a:lnTo>
                  <a:lnTo>
                    <a:pt x="676" y="697"/>
                  </a:lnTo>
                  <a:lnTo>
                    <a:pt x="676" y="697"/>
                  </a:lnTo>
                  <a:lnTo>
                    <a:pt x="676" y="697"/>
                  </a:lnTo>
                  <a:lnTo>
                    <a:pt x="676" y="697"/>
                  </a:lnTo>
                  <a:lnTo>
                    <a:pt x="676" y="676"/>
                  </a:lnTo>
                  <a:lnTo>
                    <a:pt x="656" y="676"/>
                  </a:lnTo>
                  <a:lnTo>
                    <a:pt x="656" y="656"/>
                  </a:lnTo>
                  <a:lnTo>
                    <a:pt x="656" y="635"/>
                  </a:lnTo>
                  <a:lnTo>
                    <a:pt x="656" y="635"/>
                  </a:lnTo>
                  <a:lnTo>
                    <a:pt x="635" y="635"/>
                  </a:lnTo>
                  <a:lnTo>
                    <a:pt x="553" y="635"/>
                  </a:lnTo>
                  <a:lnTo>
                    <a:pt x="512" y="656"/>
                  </a:lnTo>
                  <a:lnTo>
                    <a:pt x="492" y="635"/>
                  </a:lnTo>
                  <a:lnTo>
                    <a:pt x="492" y="635"/>
                  </a:lnTo>
                  <a:lnTo>
                    <a:pt x="492" y="635"/>
                  </a:lnTo>
                  <a:lnTo>
                    <a:pt x="450" y="635"/>
                  </a:lnTo>
                  <a:lnTo>
                    <a:pt x="430" y="656"/>
                  </a:lnTo>
                  <a:lnTo>
                    <a:pt x="409" y="656"/>
                  </a:lnTo>
                  <a:lnTo>
                    <a:pt x="409" y="656"/>
                  </a:lnTo>
                  <a:lnTo>
                    <a:pt x="409" y="676"/>
                  </a:lnTo>
                  <a:lnTo>
                    <a:pt x="388" y="676"/>
                  </a:lnTo>
                  <a:lnTo>
                    <a:pt x="388" y="676"/>
                  </a:lnTo>
                  <a:lnTo>
                    <a:pt x="388" y="697"/>
                  </a:lnTo>
                  <a:lnTo>
                    <a:pt x="388" y="697"/>
                  </a:lnTo>
                  <a:lnTo>
                    <a:pt x="409" y="697"/>
                  </a:lnTo>
                  <a:lnTo>
                    <a:pt x="409" y="697"/>
                  </a:lnTo>
                  <a:lnTo>
                    <a:pt x="409" y="717"/>
                  </a:lnTo>
                  <a:lnTo>
                    <a:pt x="409" y="717"/>
                  </a:lnTo>
                  <a:lnTo>
                    <a:pt x="409" y="717"/>
                  </a:lnTo>
                  <a:lnTo>
                    <a:pt x="388" y="717"/>
                  </a:lnTo>
                  <a:lnTo>
                    <a:pt x="388" y="717"/>
                  </a:lnTo>
                  <a:lnTo>
                    <a:pt x="388" y="717"/>
                  </a:lnTo>
                  <a:lnTo>
                    <a:pt x="388" y="717"/>
                  </a:lnTo>
                  <a:lnTo>
                    <a:pt x="368" y="717"/>
                  </a:lnTo>
                  <a:lnTo>
                    <a:pt x="368" y="738"/>
                  </a:lnTo>
                  <a:lnTo>
                    <a:pt x="368" y="738"/>
                  </a:lnTo>
                  <a:lnTo>
                    <a:pt x="368" y="779"/>
                  </a:lnTo>
                  <a:lnTo>
                    <a:pt x="368" y="799"/>
                  </a:lnTo>
                  <a:lnTo>
                    <a:pt x="388" y="799"/>
                  </a:lnTo>
                  <a:lnTo>
                    <a:pt x="450" y="799"/>
                  </a:lnTo>
                  <a:lnTo>
                    <a:pt x="450" y="799"/>
                  </a:lnTo>
                  <a:lnTo>
                    <a:pt x="471" y="820"/>
                  </a:lnTo>
                  <a:lnTo>
                    <a:pt x="450" y="820"/>
                  </a:lnTo>
                  <a:lnTo>
                    <a:pt x="450" y="799"/>
                  </a:lnTo>
                  <a:lnTo>
                    <a:pt x="450" y="799"/>
                  </a:lnTo>
                  <a:lnTo>
                    <a:pt x="430" y="799"/>
                  </a:lnTo>
                  <a:lnTo>
                    <a:pt x="430" y="799"/>
                  </a:lnTo>
                  <a:lnTo>
                    <a:pt x="430" y="820"/>
                  </a:lnTo>
                  <a:lnTo>
                    <a:pt x="430" y="820"/>
                  </a:lnTo>
                  <a:lnTo>
                    <a:pt x="430" y="841"/>
                  </a:lnTo>
                  <a:lnTo>
                    <a:pt x="430" y="841"/>
                  </a:lnTo>
                  <a:lnTo>
                    <a:pt x="430" y="841"/>
                  </a:lnTo>
                  <a:lnTo>
                    <a:pt x="409" y="841"/>
                  </a:lnTo>
                  <a:lnTo>
                    <a:pt x="409" y="841"/>
                  </a:lnTo>
                  <a:lnTo>
                    <a:pt x="409" y="861"/>
                  </a:lnTo>
                  <a:lnTo>
                    <a:pt x="409" y="861"/>
                  </a:lnTo>
                  <a:lnTo>
                    <a:pt x="409" y="861"/>
                  </a:lnTo>
                  <a:lnTo>
                    <a:pt x="409" y="881"/>
                  </a:lnTo>
                  <a:lnTo>
                    <a:pt x="409" y="881"/>
                  </a:lnTo>
                  <a:lnTo>
                    <a:pt x="409" y="902"/>
                  </a:lnTo>
                  <a:lnTo>
                    <a:pt x="409" y="902"/>
                  </a:lnTo>
                  <a:lnTo>
                    <a:pt x="409" y="902"/>
                  </a:lnTo>
                  <a:lnTo>
                    <a:pt x="409" y="902"/>
                  </a:lnTo>
                  <a:lnTo>
                    <a:pt x="409" y="902"/>
                  </a:lnTo>
                  <a:lnTo>
                    <a:pt x="409" y="943"/>
                  </a:lnTo>
                  <a:lnTo>
                    <a:pt x="409" y="963"/>
                  </a:lnTo>
                  <a:lnTo>
                    <a:pt x="409" y="963"/>
                  </a:lnTo>
                  <a:lnTo>
                    <a:pt x="409" y="984"/>
                  </a:lnTo>
                  <a:lnTo>
                    <a:pt x="368" y="1025"/>
                  </a:lnTo>
                  <a:lnTo>
                    <a:pt x="368" y="1025"/>
                  </a:lnTo>
                  <a:lnTo>
                    <a:pt x="368" y="1025"/>
                  </a:lnTo>
                  <a:lnTo>
                    <a:pt x="368" y="1045"/>
                  </a:lnTo>
                  <a:lnTo>
                    <a:pt x="368" y="1107"/>
                  </a:lnTo>
                  <a:lnTo>
                    <a:pt x="368" y="1107"/>
                  </a:lnTo>
                  <a:lnTo>
                    <a:pt x="368" y="1127"/>
                  </a:lnTo>
                  <a:lnTo>
                    <a:pt x="348" y="1127"/>
                  </a:lnTo>
                  <a:lnTo>
                    <a:pt x="348" y="1127"/>
                  </a:lnTo>
                  <a:lnTo>
                    <a:pt x="327" y="1127"/>
                  </a:lnTo>
                  <a:lnTo>
                    <a:pt x="306" y="1107"/>
                  </a:lnTo>
                  <a:lnTo>
                    <a:pt x="286" y="1107"/>
                  </a:lnTo>
                  <a:lnTo>
                    <a:pt x="286" y="1127"/>
                  </a:lnTo>
                  <a:lnTo>
                    <a:pt x="266" y="1127"/>
                  </a:lnTo>
                  <a:lnTo>
                    <a:pt x="266" y="1127"/>
                  </a:lnTo>
                  <a:lnTo>
                    <a:pt x="266" y="1127"/>
                  </a:lnTo>
                  <a:lnTo>
                    <a:pt x="266" y="1127"/>
                  </a:lnTo>
                  <a:lnTo>
                    <a:pt x="266" y="1148"/>
                  </a:lnTo>
                  <a:lnTo>
                    <a:pt x="266" y="1148"/>
                  </a:lnTo>
                  <a:lnTo>
                    <a:pt x="266" y="1148"/>
                  </a:lnTo>
                  <a:lnTo>
                    <a:pt x="286" y="1148"/>
                  </a:lnTo>
                  <a:lnTo>
                    <a:pt x="266" y="1169"/>
                  </a:lnTo>
                  <a:lnTo>
                    <a:pt x="266" y="1169"/>
                  </a:lnTo>
                  <a:lnTo>
                    <a:pt x="266" y="1169"/>
                  </a:lnTo>
                  <a:lnTo>
                    <a:pt x="266" y="1169"/>
                  </a:lnTo>
                  <a:lnTo>
                    <a:pt x="266" y="1189"/>
                  </a:lnTo>
                  <a:lnTo>
                    <a:pt x="266" y="1189"/>
                  </a:lnTo>
                  <a:lnTo>
                    <a:pt x="266" y="1189"/>
                  </a:lnTo>
                  <a:lnTo>
                    <a:pt x="286" y="1209"/>
                  </a:lnTo>
                  <a:lnTo>
                    <a:pt x="306" y="1209"/>
                  </a:lnTo>
                  <a:lnTo>
                    <a:pt x="306" y="1209"/>
                  </a:lnTo>
                  <a:lnTo>
                    <a:pt x="327" y="1209"/>
                  </a:lnTo>
                  <a:lnTo>
                    <a:pt x="327" y="1209"/>
                  </a:lnTo>
                  <a:lnTo>
                    <a:pt x="327" y="1209"/>
                  </a:lnTo>
                  <a:lnTo>
                    <a:pt x="348" y="1209"/>
                  </a:lnTo>
                  <a:lnTo>
                    <a:pt x="348" y="1209"/>
                  </a:lnTo>
                  <a:lnTo>
                    <a:pt x="348" y="1209"/>
                  </a:lnTo>
                  <a:lnTo>
                    <a:pt x="368" y="1230"/>
                  </a:lnTo>
                  <a:lnTo>
                    <a:pt x="368" y="1251"/>
                  </a:lnTo>
                  <a:lnTo>
                    <a:pt x="368" y="1271"/>
                  </a:lnTo>
                  <a:lnTo>
                    <a:pt x="348" y="1271"/>
                  </a:lnTo>
                  <a:lnTo>
                    <a:pt x="348" y="1271"/>
                  </a:lnTo>
                  <a:lnTo>
                    <a:pt x="348" y="1291"/>
                  </a:lnTo>
                  <a:lnTo>
                    <a:pt x="348" y="1291"/>
                  </a:lnTo>
                  <a:lnTo>
                    <a:pt x="348" y="1312"/>
                  </a:lnTo>
                  <a:lnTo>
                    <a:pt x="348" y="1312"/>
                  </a:lnTo>
                  <a:lnTo>
                    <a:pt x="348" y="1312"/>
                  </a:lnTo>
                  <a:lnTo>
                    <a:pt x="348" y="1312"/>
                  </a:lnTo>
                  <a:lnTo>
                    <a:pt x="348" y="1312"/>
                  </a:lnTo>
                  <a:lnTo>
                    <a:pt x="327" y="1333"/>
                  </a:lnTo>
                  <a:lnTo>
                    <a:pt x="327" y="1333"/>
                  </a:lnTo>
                  <a:lnTo>
                    <a:pt x="306" y="1333"/>
                  </a:lnTo>
                  <a:lnTo>
                    <a:pt x="306" y="1333"/>
                  </a:lnTo>
                  <a:lnTo>
                    <a:pt x="306" y="1353"/>
                  </a:lnTo>
                  <a:lnTo>
                    <a:pt x="306" y="1353"/>
                  </a:lnTo>
                  <a:lnTo>
                    <a:pt x="286" y="1353"/>
                  </a:lnTo>
                  <a:lnTo>
                    <a:pt x="286" y="1353"/>
                  </a:lnTo>
                  <a:lnTo>
                    <a:pt x="266" y="1353"/>
                  </a:lnTo>
                  <a:lnTo>
                    <a:pt x="266" y="1373"/>
                  </a:lnTo>
                  <a:lnTo>
                    <a:pt x="266" y="1373"/>
                  </a:lnTo>
                  <a:lnTo>
                    <a:pt x="266" y="1373"/>
                  </a:lnTo>
                  <a:lnTo>
                    <a:pt x="266" y="1373"/>
                  </a:lnTo>
                  <a:lnTo>
                    <a:pt x="266" y="1373"/>
                  </a:lnTo>
                  <a:lnTo>
                    <a:pt x="266" y="1373"/>
                  </a:lnTo>
                  <a:lnTo>
                    <a:pt x="245" y="1373"/>
                  </a:lnTo>
                  <a:lnTo>
                    <a:pt x="245" y="1394"/>
                  </a:lnTo>
                  <a:lnTo>
                    <a:pt x="245" y="1394"/>
                  </a:lnTo>
                  <a:lnTo>
                    <a:pt x="266" y="1394"/>
                  </a:lnTo>
                  <a:lnTo>
                    <a:pt x="266" y="1394"/>
                  </a:lnTo>
                  <a:lnTo>
                    <a:pt x="286" y="1414"/>
                  </a:lnTo>
                  <a:lnTo>
                    <a:pt x="286" y="1414"/>
                  </a:lnTo>
                  <a:lnTo>
                    <a:pt x="286" y="1414"/>
                  </a:lnTo>
                  <a:lnTo>
                    <a:pt x="286" y="1414"/>
                  </a:lnTo>
                  <a:lnTo>
                    <a:pt x="286" y="1434"/>
                  </a:lnTo>
                  <a:lnTo>
                    <a:pt x="286" y="1434"/>
                  </a:lnTo>
                  <a:lnTo>
                    <a:pt x="286" y="1434"/>
                  </a:lnTo>
                  <a:lnTo>
                    <a:pt x="286" y="1434"/>
                  </a:lnTo>
                  <a:lnTo>
                    <a:pt x="286" y="1434"/>
                  </a:lnTo>
                  <a:lnTo>
                    <a:pt x="266" y="1455"/>
                  </a:lnTo>
                  <a:lnTo>
                    <a:pt x="266" y="1455"/>
                  </a:lnTo>
                  <a:lnTo>
                    <a:pt x="245" y="1455"/>
                  </a:lnTo>
                  <a:lnTo>
                    <a:pt x="204" y="1455"/>
                  </a:lnTo>
                  <a:lnTo>
                    <a:pt x="204" y="1476"/>
                  </a:lnTo>
                  <a:lnTo>
                    <a:pt x="184" y="1476"/>
                  </a:lnTo>
                  <a:lnTo>
                    <a:pt x="184" y="1476"/>
                  </a:lnTo>
                  <a:lnTo>
                    <a:pt x="164" y="1476"/>
                  </a:lnTo>
                  <a:lnTo>
                    <a:pt x="164" y="1476"/>
                  </a:lnTo>
                  <a:lnTo>
                    <a:pt x="164" y="1476"/>
                  </a:lnTo>
                  <a:lnTo>
                    <a:pt x="164" y="1476"/>
                  </a:lnTo>
                  <a:lnTo>
                    <a:pt x="164" y="1476"/>
                  </a:lnTo>
                  <a:lnTo>
                    <a:pt x="143" y="1476"/>
                  </a:lnTo>
                  <a:lnTo>
                    <a:pt x="143" y="1476"/>
                  </a:lnTo>
                  <a:lnTo>
                    <a:pt x="143" y="1476"/>
                  </a:lnTo>
                  <a:lnTo>
                    <a:pt x="143" y="1476"/>
                  </a:lnTo>
                  <a:lnTo>
                    <a:pt x="143" y="1455"/>
                  </a:lnTo>
                  <a:lnTo>
                    <a:pt x="143" y="1455"/>
                  </a:lnTo>
                  <a:lnTo>
                    <a:pt x="123" y="1476"/>
                  </a:lnTo>
                  <a:lnTo>
                    <a:pt x="123" y="1455"/>
                  </a:lnTo>
                  <a:lnTo>
                    <a:pt x="103" y="1455"/>
                  </a:lnTo>
                  <a:lnTo>
                    <a:pt x="103" y="1455"/>
                  </a:lnTo>
                  <a:lnTo>
                    <a:pt x="82" y="1455"/>
                  </a:lnTo>
                  <a:lnTo>
                    <a:pt x="82" y="1455"/>
                  </a:lnTo>
                  <a:lnTo>
                    <a:pt x="103" y="1476"/>
                  </a:lnTo>
                  <a:lnTo>
                    <a:pt x="103" y="1476"/>
                  </a:lnTo>
                  <a:lnTo>
                    <a:pt x="103" y="1476"/>
                  </a:lnTo>
                  <a:lnTo>
                    <a:pt x="103" y="1476"/>
                  </a:lnTo>
                  <a:lnTo>
                    <a:pt x="82" y="1476"/>
                  </a:lnTo>
                  <a:lnTo>
                    <a:pt x="82" y="1476"/>
                  </a:lnTo>
                  <a:lnTo>
                    <a:pt x="61" y="1476"/>
                  </a:lnTo>
                  <a:lnTo>
                    <a:pt x="61" y="1476"/>
                  </a:lnTo>
                  <a:lnTo>
                    <a:pt x="61" y="1476"/>
                  </a:lnTo>
                  <a:lnTo>
                    <a:pt x="41" y="1476"/>
                  </a:lnTo>
                  <a:lnTo>
                    <a:pt x="41" y="1476"/>
                  </a:lnTo>
                  <a:lnTo>
                    <a:pt x="41" y="1496"/>
                  </a:lnTo>
                  <a:lnTo>
                    <a:pt x="41" y="1496"/>
                  </a:lnTo>
                  <a:lnTo>
                    <a:pt x="41" y="1496"/>
                  </a:lnTo>
                  <a:lnTo>
                    <a:pt x="41" y="1516"/>
                  </a:lnTo>
                  <a:lnTo>
                    <a:pt x="41" y="1516"/>
                  </a:lnTo>
                  <a:lnTo>
                    <a:pt x="41" y="1516"/>
                  </a:lnTo>
                  <a:lnTo>
                    <a:pt x="41" y="1516"/>
                  </a:lnTo>
                  <a:lnTo>
                    <a:pt x="41" y="1516"/>
                  </a:lnTo>
                  <a:lnTo>
                    <a:pt x="61" y="1516"/>
                  </a:lnTo>
                  <a:lnTo>
                    <a:pt x="61" y="1516"/>
                  </a:lnTo>
                  <a:lnTo>
                    <a:pt x="61" y="1537"/>
                  </a:lnTo>
                  <a:lnTo>
                    <a:pt x="61" y="1537"/>
                  </a:lnTo>
                  <a:lnTo>
                    <a:pt x="61" y="1537"/>
                  </a:lnTo>
                  <a:lnTo>
                    <a:pt x="61" y="1558"/>
                  </a:lnTo>
                  <a:lnTo>
                    <a:pt x="82" y="1558"/>
                  </a:lnTo>
                  <a:lnTo>
                    <a:pt x="82" y="1578"/>
                  </a:lnTo>
                  <a:lnTo>
                    <a:pt x="82" y="1578"/>
                  </a:lnTo>
                  <a:lnTo>
                    <a:pt x="82" y="1578"/>
                  </a:lnTo>
                  <a:lnTo>
                    <a:pt x="103" y="1619"/>
                  </a:lnTo>
                  <a:lnTo>
                    <a:pt x="103" y="1619"/>
                  </a:lnTo>
                  <a:lnTo>
                    <a:pt x="103" y="1640"/>
                  </a:lnTo>
                  <a:lnTo>
                    <a:pt x="103" y="1640"/>
                  </a:lnTo>
                  <a:lnTo>
                    <a:pt x="103" y="1660"/>
                  </a:lnTo>
                  <a:lnTo>
                    <a:pt x="103" y="1660"/>
                  </a:lnTo>
                  <a:lnTo>
                    <a:pt x="103" y="1680"/>
                  </a:lnTo>
                  <a:lnTo>
                    <a:pt x="103" y="1680"/>
                  </a:lnTo>
                  <a:lnTo>
                    <a:pt x="103" y="1680"/>
                  </a:lnTo>
                  <a:lnTo>
                    <a:pt x="103" y="1701"/>
                  </a:lnTo>
                  <a:lnTo>
                    <a:pt x="103" y="1701"/>
                  </a:lnTo>
                  <a:lnTo>
                    <a:pt x="103" y="1701"/>
                  </a:lnTo>
                  <a:lnTo>
                    <a:pt x="103" y="1701"/>
                  </a:lnTo>
                  <a:lnTo>
                    <a:pt x="103" y="1722"/>
                  </a:lnTo>
                  <a:lnTo>
                    <a:pt x="82" y="1742"/>
                  </a:lnTo>
                  <a:lnTo>
                    <a:pt x="61" y="1742"/>
                  </a:lnTo>
                  <a:lnTo>
                    <a:pt x="61" y="1742"/>
                  </a:lnTo>
                  <a:lnTo>
                    <a:pt x="61" y="1762"/>
                  </a:lnTo>
                  <a:lnTo>
                    <a:pt x="61" y="1762"/>
                  </a:lnTo>
                  <a:lnTo>
                    <a:pt x="61" y="1783"/>
                  </a:lnTo>
                  <a:lnTo>
                    <a:pt x="82" y="1783"/>
                  </a:lnTo>
                  <a:lnTo>
                    <a:pt x="82" y="1762"/>
                  </a:lnTo>
                  <a:lnTo>
                    <a:pt x="103" y="1783"/>
                  </a:lnTo>
                  <a:lnTo>
                    <a:pt x="82" y="1783"/>
                  </a:lnTo>
                  <a:lnTo>
                    <a:pt x="82" y="1783"/>
                  </a:lnTo>
                  <a:lnTo>
                    <a:pt x="82" y="1783"/>
                  </a:lnTo>
                  <a:lnTo>
                    <a:pt x="82" y="1783"/>
                  </a:lnTo>
                  <a:lnTo>
                    <a:pt x="61" y="1804"/>
                  </a:lnTo>
                  <a:lnTo>
                    <a:pt x="41" y="1824"/>
                  </a:lnTo>
                  <a:lnTo>
                    <a:pt x="41" y="1824"/>
                  </a:lnTo>
                  <a:lnTo>
                    <a:pt x="41" y="1844"/>
                  </a:lnTo>
                  <a:lnTo>
                    <a:pt x="21" y="1844"/>
                  </a:lnTo>
                  <a:lnTo>
                    <a:pt x="21" y="1844"/>
                  </a:lnTo>
                  <a:lnTo>
                    <a:pt x="21" y="1844"/>
                  </a:lnTo>
                  <a:lnTo>
                    <a:pt x="21" y="1824"/>
                  </a:lnTo>
                  <a:lnTo>
                    <a:pt x="21" y="1824"/>
                  </a:lnTo>
                  <a:lnTo>
                    <a:pt x="0" y="1824"/>
                  </a:lnTo>
                  <a:lnTo>
                    <a:pt x="0" y="1844"/>
                  </a:lnTo>
                  <a:lnTo>
                    <a:pt x="0" y="1865"/>
                  </a:lnTo>
                  <a:lnTo>
                    <a:pt x="0" y="1865"/>
                  </a:lnTo>
                  <a:lnTo>
                    <a:pt x="21" y="1865"/>
                  </a:lnTo>
                  <a:lnTo>
                    <a:pt x="21" y="1865"/>
                  </a:lnTo>
                  <a:lnTo>
                    <a:pt x="21" y="1865"/>
                  </a:lnTo>
                  <a:lnTo>
                    <a:pt x="21" y="1865"/>
                  </a:lnTo>
                  <a:lnTo>
                    <a:pt x="41" y="1865"/>
                  </a:lnTo>
                  <a:lnTo>
                    <a:pt x="41" y="1865"/>
                  </a:lnTo>
                  <a:lnTo>
                    <a:pt x="41" y="1865"/>
                  </a:lnTo>
                  <a:lnTo>
                    <a:pt x="41" y="1865"/>
                  </a:lnTo>
                  <a:lnTo>
                    <a:pt x="41" y="1886"/>
                  </a:lnTo>
                  <a:lnTo>
                    <a:pt x="41" y="1886"/>
                  </a:lnTo>
                  <a:lnTo>
                    <a:pt x="41" y="1886"/>
                  </a:lnTo>
                  <a:lnTo>
                    <a:pt x="41" y="1886"/>
                  </a:lnTo>
                  <a:lnTo>
                    <a:pt x="61" y="1886"/>
                  </a:lnTo>
                  <a:lnTo>
                    <a:pt x="61" y="1906"/>
                  </a:lnTo>
                  <a:lnTo>
                    <a:pt x="61" y="1906"/>
                  </a:lnTo>
                  <a:lnTo>
                    <a:pt x="61" y="1906"/>
                  </a:lnTo>
                  <a:lnTo>
                    <a:pt x="61" y="1906"/>
                  </a:lnTo>
                  <a:lnTo>
                    <a:pt x="61" y="1906"/>
                  </a:lnTo>
                  <a:lnTo>
                    <a:pt x="61" y="1927"/>
                  </a:lnTo>
                  <a:lnTo>
                    <a:pt x="61" y="1927"/>
                  </a:lnTo>
                  <a:lnTo>
                    <a:pt x="61" y="1927"/>
                  </a:lnTo>
                  <a:lnTo>
                    <a:pt x="41" y="1927"/>
                  </a:lnTo>
                  <a:lnTo>
                    <a:pt x="41" y="1927"/>
                  </a:lnTo>
                  <a:lnTo>
                    <a:pt x="41" y="1927"/>
                  </a:lnTo>
                  <a:lnTo>
                    <a:pt x="41" y="1927"/>
                  </a:lnTo>
                  <a:lnTo>
                    <a:pt x="41" y="1947"/>
                  </a:lnTo>
                  <a:lnTo>
                    <a:pt x="41" y="1947"/>
                  </a:lnTo>
                  <a:lnTo>
                    <a:pt x="41" y="1947"/>
                  </a:lnTo>
                  <a:lnTo>
                    <a:pt x="41" y="1947"/>
                  </a:lnTo>
                  <a:lnTo>
                    <a:pt x="41" y="1947"/>
                  </a:lnTo>
                  <a:lnTo>
                    <a:pt x="41" y="1947"/>
                  </a:lnTo>
                  <a:lnTo>
                    <a:pt x="41" y="1968"/>
                  </a:lnTo>
                  <a:lnTo>
                    <a:pt x="41" y="1968"/>
                  </a:lnTo>
                  <a:lnTo>
                    <a:pt x="41" y="1968"/>
                  </a:lnTo>
                  <a:lnTo>
                    <a:pt x="41" y="1968"/>
                  </a:lnTo>
                  <a:lnTo>
                    <a:pt x="41" y="1968"/>
                  </a:lnTo>
                  <a:lnTo>
                    <a:pt x="41" y="1968"/>
                  </a:lnTo>
                  <a:lnTo>
                    <a:pt x="41" y="1968"/>
                  </a:lnTo>
                  <a:lnTo>
                    <a:pt x="41" y="1968"/>
                  </a:lnTo>
                  <a:lnTo>
                    <a:pt x="41" y="1988"/>
                  </a:lnTo>
                  <a:lnTo>
                    <a:pt x="41" y="1988"/>
                  </a:lnTo>
                  <a:lnTo>
                    <a:pt x="41" y="1988"/>
                  </a:lnTo>
                  <a:lnTo>
                    <a:pt x="41" y="1988"/>
                  </a:lnTo>
                  <a:lnTo>
                    <a:pt x="61" y="1988"/>
                  </a:lnTo>
                  <a:lnTo>
                    <a:pt x="61" y="1988"/>
                  </a:lnTo>
                  <a:lnTo>
                    <a:pt x="61" y="1988"/>
                  </a:lnTo>
                  <a:lnTo>
                    <a:pt x="82" y="2009"/>
                  </a:lnTo>
                  <a:lnTo>
                    <a:pt x="82" y="2029"/>
                  </a:lnTo>
                  <a:lnTo>
                    <a:pt x="82" y="2029"/>
                  </a:lnTo>
                  <a:lnTo>
                    <a:pt x="82" y="2029"/>
                  </a:lnTo>
                  <a:lnTo>
                    <a:pt x="103" y="2029"/>
                  </a:lnTo>
                  <a:lnTo>
                    <a:pt x="103" y="2029"/>
                  </a:lnTo>
                  <a:lnTo>
                    <a:pt x="103" y="2029"/>
                  </a:lnTo>
                  <a:lnTo>
                    <a:pt x="103" y="2050"/>
                  </a:lnTo>
                  <a:lnTo>
                    <a:pt x="103" y="2050"/>
                  </a:lnTo>
                  <a:lnTo>
                    <a:pt x="103" y="2050"/>
                  </a:lnTo>
                  <a:lnTo>
                    <a:pt x="82" y="2050"/>
                  </a:lnTo>
                  <a:lnTo>
                    <a:pt x="82" y="2070"/>
                  </a:lnTo>
                  <a:lnTo>
                    <a:pt x="82" y="2070"/>
                  </a:lnTo>
                  <a:lnTo>
                    <a:pt x="82" y="2070"/>
                  </a:lnTo>
                  <a:lnTo>
                    <a:pt x="82" y="2070"/>
                  </a:lnTo>
                  <a:lnTo>
                    <a:pt x="82" y="2070"/>
                  </a:lnTo>
                  <a:lnTo>
                    <a:pt x="82" y="2070"/>
                  </a:lnTo>
                  <a:lnTo>
                    <a:pt x="82" y="2070"/>
                  </a:lnTo>
                  <a:lnTo>
                    <a:pt x="82" y="2091"/>
                  </a:lnTo>
                  <a:lnTo>
                    <a:pt x="103" y="2091"/>
                  </a:lnTo>
                  <a:lnTo>
                    <a:pt x="103" y="2091"/>
                  </a:lnTo>
                  <a:lnTo>
                    <a:pt x="103" y="2091"/>
                  </a:lnTo>
                  <a:lnTo>
                    <a:pt x="103" y="2091"/>
                  </a:lnTo>
                  <a:lnTo>
                    <a:pt x="103" y="2091"/>
                  </a:lnTo>
                  <a:lnTo>
                    <a:pt x="103" y="2091"/>
                  </a:lnTo>
                  <a:lnTo>
                    <a:pt x="103" y="2091"/>
                  </a:lnTo>
                  <a:lnTo>
                    <a:pt x="103" y="2091"/>
                  </a:lnTo>
                  <a:lnTo>
                    <a:pt x="123" y="2091"/>
                  </a:lnTo>
                  <a:lnTo>
                    <a:pt x="123" y="2091"/>
                  </a:lnTo>
                  <a:lnTo>
                    <a:pt x="143" y="2091"/>
                  </a:lnTo>
                  <a:lnTo>
                    <a:pt x="123" y="2091"/>
                  </a:lnTo>
                  <a:lnTo>
                    <a:pt x="123" y="2091"/>
                  </a:lnTo>
                  <a:lnTo>
                    <a:pt x="123" y="2111"/>
                  </a:lnTo>
                  <a:lnTo>
                    <a:pt x="123" y="2111"/>
                  </a:lnTo>
                  <a:lnTo>
                    <a:pt x="143" y="2111"/>
                  </a:lnTo>
                  <a:lnTo>
                    <a:pt x="143" y="2111"/>
                  </a:lnTo>
                  <a:lnTo>
                    <a:pt x="143" y="2111"/>
                  </a:lnTo>
                  <a:lnTo>
                    <a:pt x="143" y="2132"/>
                  </a:lnTo>
                  <a:lnTo>
                    <a:pt x="143" y="2132"/>
                  </a:lnTo>
                  <a:lnTo>
                    <a:pt x="123" y="2132"/>
                  </a:lnTo>
                  <a:lnTo>
                    <a:pt x="123" y="2152"/>
                  </a:lnTo>
                  <a:lnTo>
                    <a:pt x="143" y="2152"/>
                  </a:lnTo>
                  <a:lnTo>
                    <a:pt x="143" y="2173"/>
                  </a:lnTo>
                  <a:lnTo>
                    <a:pt x="143" y="2173"/>
                  </a:lnTo>
                  <a:lnTo>
                    <a:pt x="143" y="2173"/>
                  </a:lnTo>
                  <a:lnTo>
                    <a:pt x="123" y="2173"/>
                  </a:lnTo>
                  <a:lnTo>
                    <a:pt x="123" y="2173"/>
                  </a:lnTo>
                  <a:lnTo>
                    <a:pt x="123" y="2173"/>
                  </a:lnTo>
                  <a:lnTo>
                    <a:pt x="123" y="2173"/>
                  </a:lnTo>
                  <a:lnTo>
                    <a:pt x="123" y="2173"/>
                  </a:lnTo>
                  <a:lnTo>
                    <a:pt x="123" y="2173"/>
                  </a:lnTo>
                  <a:lnTo>
                    <a:pt x="103" y="2173"/>
                  </a:lnTo>
                  <a:lnTo>
                    <a:pt x="103" y="2193"/>
                  </a:lnTo>
                  <a:lnTo>
                    <a:pt x="103" y="2193"/>
                  </a:lnTo>
                  <a:lnTo>
                    <a:pt x="103" y="2193"/>
                  </a:lnTo>
                  <a:lnTo>
                    <a:pt x="103" y="2193"/>
                  </a:lnTo>
                  <a:lnTo>
                    <a:pt x="82" y="2193"/>
                  </a:lnTo>
                  <a:lnTo>
                    <a:pt x="82" y="2214"/>
                  </a:lnTo>
                  <a:lnTo>
                    <a:pt x="82" y="2214"/>
                  </a:lnTo>
                  <a:lnTo>
                    <a:pt x="82" y="2214"/>
                  </a:lnTo>
                  <a:lnTo>
                    <a:pt x="82" y="2214"/>
                  </a:lnTo>
                  <a:lnTo>
                    <a:pt x="82" y="2214"/>
                  </a:lnTo>
                  <a:lnTo>
                    <a:pt x="82" y="2234"/>
                  </a:lnTo>
                  <a:lnTo>
                    <a:pt x="82" y="2234"/>
                  </a:lnTo>
                  <a:lnTo>
                    <a:pt x="82" y="2234"/>
                  </a:lnTo>
                  <a:lnTo>
                    <a:pt x="61" y="2234"/>
                  </a:lnTo>
                  <a:lnTo>
                    <a:pt x="61" y="2234"/>
                  </a:lnTo>
                  <a:lnTo>
                    <a:pt x="61" y="2234"/>
                  </a:lnTo>
                  <a:lnTo>
                    <a:pt x="61" y="2234"/>
                  </a:lnTo>
                  <a:lnTo>
                    <a:pt x="61" y="2234"/>
                  </a:lnTo>
                  <a:lnTo>
                    <a:pt x="61" y="2255"/>
                  </a:lnTo>
                  <a:lnTo>
                    <a:pt x="61" y="2255"/>
                  </a:lnTo>
                  <a:lnTo>
                    <a:pt x="61" y="2255"/>
                  </a:lnTo>
                  <a:lnTo>
                    <a:pt x="61" y="2255"/>
                  </a:lnTo>
                  <a:lnTo>
                    <a:pt x="61" y="2255"/>
                  </a:lnTo>
                  <a:lnTo>
                    <a:pt x="61" y="2275"/>
                  </a:lnTo>
                  <a:lnTo>
                    <a:pt x="61" y="2275"/>
                  </a:lnTo>
                  <a:lnTo>
                    <a:pt x="61" y="2275"/>
                  </a:lnTo>
                  <a:lnTo>
                    <a:pt x="61" y="2275"/>
                  </a:lnTo>
                  <a:lnTo>
                    <a:pt x="61" y="2275"/>
                  </a:lnTo>
                  <a:lnTo>
                    <a:pt x="61" y="2275"/>
                  </a:lnTo>
                  <a:lnTo>
                    <a:pt x="61" y="2296"/>
                  </a:lnTo>
                  <a:lnTo>
                    <a:pt x="61" y="2296"/>
                  </a:lnTo>
                  <a:lnTo>
                    <a:pt x="61" y="2296"/>
                  </a:lnTo>
                  <a:lnTo>
                    <a:pt x="61" y="2296"/>
                  </a:lnTo>
                  <a:lnTo>
                    <a:pt x="61" y="2296"/>
                  </a:lnTo>
                  <a:lnTo>
                    <a:pt x="61" y="2316"/>
                  </a:lnTo>
                  <a:lnTo>
                    <a:pt x="61" y="2316"/>
                  </a:lnTo>
                  <a:lnTo>
                    <a:pt x="61" y="2337"/>
                  </a:lnTo>
                  <a:lnTo>
                    <a:pt x="82" y="2337"/>
                  </a:lnTo>
                  <a:lnTo>
                    <a:pt x="82" y="2337"/>
                  </a:lnTo>
                  <a:lnTo>
                    <a:pt x="82" y="2337"/>
                  </a:lnTo>
                  <a:lnTo>
                    <a:pt x="82" y="2357"/>
                  </a:lnTo>
                  <a:lnTo>
                    <a:pt x="103" y="2357"/>
                  </a:lnTo>
                  <a:lnTo>
                    <a:pt x="103" y="2378"/>
                  </a:lnTo>
                  <a:lnTo>
                    <a:pt x="103" y="2378"/>
                  </a:lnTo>
                  <a:lnTo>
                    <a:pt x="103" y="2378"/>
                  </a:lnTo>
                  <a:lnTo>
                    <a:pt x="103" y="2378"/>
                  </a:lnTo>
                  <a:lnTo>
                    <a:pt x="103" y="2378"/>
                  </a:lnTo>
                  <a:lnTo>
                    <a:pt x="123" y="2378"/>
                  </a:lnTo>
                  <a:lnTo>
                    <a:pt x="123" y="2378"/>
                  </a:lnTo>
                  <a:lnTo>
                    <a:pt x="123" y="2378"/>
                  </a:lnTo>
                  <a:lnTo>
                    <a:pt x="123" y="2378"/>
                  </a:lnTo>
                  <a:lnTo>
                    <a:pt x="123" y="2378"/>
                  </a:lnTo>
                  <a:lnTo>
                    <a:pt x="143" y="2398"/>
                  </a:lnTo>
                  <a:lnTo>
                    <a:pt x="143" y="2398"/>
                  </a:lnTo>
                  <a:lnTo>
                    <a:pt x="143" y="2398"/>
                  </a:lnTo>
                  <a:lnTo>
                    <a:pt x="164" y="2398"/>
                  </a:lnTo>
                  <a:lnTo>
                    <a:pt x="164" y="2398"/>
                  </a:lnTo>
                  <a:lnTo>
                    <a:pt x="164" y="2398"/>
                  </a:lnTo>
                  <a:lnTo>
                    <a:pt x="164" y="2398"/>
                  </a:lnTo>
                  <a:lnTo>
                    <a:pt x="164" y="2398"/>
                  </a:lnTo>
                  <a:lnTo>
                    <a:pt x="164" y="2398"/>
                  </a:lnTo>
                  <a:lnTo>
                    <a:pt x="164" y="2398"/>
                  </a:lnTo>
                  <a:lnTo>
                    <a:pt x="164" y="2419"/>
                  </a:lnTo>
                  <a:lnTo>
                    <a:pt x="164" y="2419"/>
                  </a:lnTo>
                  <a:lnTo>
                    <a:pt x="164" y="2419"/>
                  </a:lnTo>
                  <a:lnTo>
                    <a:pt x="164" y="2419"/>
                  </a:lnTo>
                  <a:lnTo>
                    <a:pt x="164" y="2419"/>
                  </a:lnTo>
                  <a:lnTo>
                    <a:pt x="164" y="2419"/>
                  </a:lnTo>
                  <a:lnTo>
                    <a:pt x="164" y="2439"/>
                  </a:lnTo>
                  <a:lnTo>
                    <a:pt x="164" y="2439"/>
                  </a:lnTo>
                  <a:lnTo>
                    <a:pt x="164" y="2439"/>
                  </a:lnTo>
                  <a:lnTo>
                    <a:pt x="164" y="2439"/>
                  </a:lnTo>
                  <a:lnTo>
                    <a:pt x="164" y="2439"/>
                  </a:lnTo>
                  <a:lnTo>
                    <a:pt x="164" y="2439"/>
                  </a:lnTo>
                  <a:lnTo>
                    <a:pt x="164" y="2439"/>
                  </a:lnTo>
                  <a:lnTo>
                    <a:pt x="164" y="2439"/>
                  </a:lnTo>
                  <a:lnTo>
                    <a:pt x="164" y="2439"/>
                  </a:lnTo>
                  <a:lnTo>
                    <a:pt x="143" y="2460"/>
                  </a:lnTo>
                  <a:lnTo>
                    <a:pt x="143" y="2460"/>
                  </a:lnTo>
                  <a:lnTo>
                    <a:pt x="143" y="2460"/>
                  </a:lnTo>
                  <a:lnTo>
                    <a:pt x="143" y="2460"/>
                  </a:lnTo>
                  <a:lnTo>
                    <a:pt x="143" y="2480"/>
                  </a:lnTo>
                  <a:lnTo>
                    <a:pt x="143" y="2480"/>
                  </a:lnTo>
                  <a:lnTo>
                    <a:pt x="143" y="2480"/>
                  </a:lnTo>
                  <a:lnTo>
                    <a:pt x="143" y="2480"/>
                  </a:lnTo>
                  <a:lnTo>
                    <a:pt x="143" y="2480"/>
                  </a:lnTo>
                  <a:lnTo>
                    <a:pt x="123" y="2501"/>
                  </a:lnTo>
                  <a:lnTo>
                    <a:pt x="123" y="2501"/>
                  </a:lnTo>
                  <a:lnTo>
                    <a:pt x="123" y="2501"/>
                  </a:lnTo>
                  <a:lnTo>
                    <a:pt x="123" y="2521"/>
                  </a:lnTo>
                  <a:lnTo>
                    <a:pt x="123" y="2521"/>
                  </a:lnTo>
                  <a:lnTo>
                    <a:pt x="123" y="2542"/>
                  </a:lnTo>
                  <a:lnTo>
                    <a:pt x="123" y="2563"/>
                  </a:lnTo>
                  <a:lnTo>
                    <a:pt x="123" y="2563"/>
                  </a:lnTo>
                  <a:lnTo>
                    <a:pt x="123" y="2563"/>
                  </a:lnTo>
                  <a:lnTo>
                    <a:pt x="123" y="2563"/>
                  </a:lnTo>
                  <a:lnTo>
                    <a:pt x="123" y="2542"/>
                  </a:lnTo>
                  <a:lnTo>
                    <a:pt x="123" y="2542"/>
                  </a:lnTo>
                  <a:lnTo>
                    <a:pt x="143" y="2542"/>
                  </a:lnTo>
                  <a:lnTo>
                    <a:pt x="164" y="2563"/>
                  </a:lnTo>
                  <a:lnTo>
                    <a:pt x="164" y="2563"/>
                  </a:lnTo>
                  <a:lnTo>
                    <a:pt x="164" y="2583"/>
                  </a:lnTo>
                  <a:lnTo>
                    <a:pt x="164" y="2583"/>
                  </a:lnTo>
                  <a:lnTo>
                    <a:pt x="164" y="2583"/>
                  </a:lnTo>
                  <a:lnTo>
                    <a:pt x="164" y="2583"/>
                  </a:lnTo>
                  <a:lnTo>
                    <a:pt x="164" y="2583"/>
                  </a:lnTo>
                  <a:lnTo>
                    <a:pt x="184" y="2603"/>
                  </a:lnTo>
                  <a:lnTo>
                    <a:pt x="184" y="2603"/>
                  </a:lnTo>
                  <a:lnTo>
                    <a:pt x="184" y="2603"/>
                  </a:lnTo>
                  <a:lnTo>
                    <a:pt x="184" y="2603"/>
                  </a:lnTo>
                  <a:lnTo>
                    <a:pt x="184" y="2603"/>
                  </a:lnTo>
                  <a:lnTo>
                    <a:pt x="184" y="2624"/>
                  </a:lnTo>
                  <a:lnTo>
                    <a:pt x="184" y="2624"/>
                  </a:lnTo>
                  <a:lnTo>
                    <a:pt x="204" y="2645"/>
                  </a:lnTo>
                  <a:lnTo>
                    <a:pt x="204" y="2645"/>
                  </a:lnTo>
                  <a:lnTo>
                    <a:pt x="204" y="2645"/>
                  </a:lnTo>
                  <a:lnTo>
                    <a:pt x="204" y="2645"/>
                  </a:lnTo>
                  <a:lnTo>
                    <a:pt x="204" y="2645"/>
                  </a:lnTo>
                  <a:lnTo>
                    <a:pt x="204" y="2645"/>
                  </a:lnTo>
                  <a:lnTo>
                    <a:pt x="204" y="2645"/>
                  </a:lnTo>
                  <a:lnTo>
                    <a:pt x="204" y="2665"/>
                  </a:lnTo>
                  <a:lnTo>
                    <a:pt x="204" y="2665"/>
                  </a:lnTo>
                  <a:lnTo>
                    <a:pt x="204" y="2665"/>
                  </a:lnTo>
                  <a:lnTo>
                    <a:pt x="204" y="2665"/>
                  </a:lnTo>
                  <a:lnTo>
                    <a:pt x="204" y="2665"/>
                  </a:lnTo>
                  <a:lnTo>
                    <a:pt x="204" y="2665"/>
                  </a:lnTo>
                  <a:lnTo>
                    <a:pt x="224" y="2665"/>
                  </a:lnTo>
                  <a:lnTo>
                    <a:pt x="224" y="2665"/>
                  </a:lnTo>
                  <a:lnTo>
                    <a:pt x="224" y="2665"/>
                  </a:lnTo>
                  <a:lnTo>
                    <a:pt x="224" y="2685"/>
                  </a:lnTo>
                  <a:lnTo>
                    <a:pt x="224" y="2685"/>
                  </a:lnTo>
                  <a:lnTo>
                    <a:pt x="224" y="2685"/>
                  </a:lnTo>
                  <a:lnTo>
                    <a:pt x="224" y="2685"/>
                  </a:lnTo>
                  <a:lnTo>
                    <a:pt x="245" y="2685"/>
                  </a:lnTo>
                  <a:lnTo>
                    <a:pt x="245" y="2706"/>
                  </a:lnTo>
                  <a:lnTo>
                    <a:pt x="245" y="2706"/>
                  </a:lnTo>
                  <a:lnTo>
                    <a:pt x="266" y="2685"/>
                  </a:lnTo>
                  <a:lnTo>
                    <a:pt x="266" y="2685"/>
                  </a:lnTo>
                  <a:lnTo>
                    <a:pt x="266" y="2685"/>
                  </a:lnTo>
                  <a:lnTo>
                    <a:pt x="266" y="2665"/>
                  </a:lnTo>
                  <a:lnTo>
                    <a:pt x="266" y="2665"/>
                  </a:lnTo>
                  <a:lnTo>
                    <a:pt x="266" y="2665"/>
                  </a:lnTo>
                  <a:lnTo>
                    <a:pt x="286" y="2665"/>
                  </a:lnTo>
                  <a:lnTo>
                    <a:pt x="286" y="2665"/>
                  </a:lnTo>
                  <a:lnTo>
                    <a:pt x="306" y="2685"/>
                  </a:lnTo>
                  <a:lnTo>
                    <a:pt x="306" y="2685"/>
                  </a:lnTo>
                  <a:lnTo>
                    <a:pt x="306" y="2706"/>
                  </a:lnTo>
                  <a:lnTo>
                    <a:pt x="306" y="2706"/>
                  </a:lnTo>
                  <a:lnTo>
                    <a:pt x="327" y="2727"/>
                  </a:lnTo>
                  <a:lnTo>
                    <a:pt x="327" y="2706"/>
                  </a:lnTo>
                  <a:lnTo>
                    <a:pt x="327" y="2706"/>
                  </a:lnTo>
                  <a:lnTo>
                    <a:pt x="327" y="2706"/>
                  </a:lnTo>
                  <a:lnTo>
                    <a:pt x="327" y="2706"/>
                  </a:lnTo>
                  <a:lnTo>
                    <a:pt x="327" y="2706"/>
                  </a:lnTo>
                  <a:lnTo>
                    <a:pt x="327" y="2706"/>
                  </a:lnTo>
                  <a:lnTo>
                    <a:pt x="348" y="2706"/>
                  </a:lnTo>
                  <a:lnTo>
                    <a:pt x="348" y="2706"/>
                  </a:lnTo>
                  <a:lnTo>
                    <a:pt x="348" y="2727"/>
                  </a:lnTo>
                  <a:lnTo>
                    <a:pt x="368" y="2727"/>
                  </a:lnTo>
                  <a:lnTo>
                    <a:pt x="388" y="2727"/>
                  </a:lnTo>
                  <a:lnTo>
                    <a:pt x="388" y="2727"/>
                  </a:lnTo>
                  <a:lnTo>
                    <a:pt x="388" y="2727"/>
                  </a:lnTo>
                  <a:lnTo>
                    <a:pt x="388" y="2706"/>
                  </a:lnTo>
                  <a:lnTo>
                    <a:pt x="388" y="2706"/>
                  </a:lnTo>
                  <a:lnTo>
                    <a:pt x="388" y="2706"/>
                  </a:lnTo>
                  <a:lnTo>
                    <a:pt x="409" y="2706"/>
                  </a:lnTo>
                  <a:lnTo>
                    <a:pt x="409" y="2706"/>
                  </a:lnTo>
                  <a:lnTo>
                    <a:pt x="409" y="2706"/>
                  </a:lnTo>
                  <a:lnTo>
                    <a:pt x="409" y="2706"/>
                  </a:lnTo>
                  <a:lnTo>
                    <a:pt x="409" y="2706"/>
                  </a:lnTo>
                  <a:lnTo>
                    <a:pt x="409" y="2685"/>
                  </a:lnTo>
                  <a:lnTo>
                    <a:pt x="409" y="2685"/>
                  </a:lnTo>
                  <a:lnTo>
                    <a:pt x="430" y="2685"/>
                  </a:lnTo>
                  <a:lnTo>
                    <a:pt x="430" y="2685"/>
                  </a:lnTo>
                  <a:lnTo>
                    <a:pt x="430" y="2706"/>
                  </a:lnTo>
                  <a:lnTo>
                    <a:pt x="450" y="2706"/>
                  </a:lnTo>
                  <a:lnTo>
                    <a:pt x="450" y="2706"/>
                  </a:lnTo>
                  <a:lnTo>
                    <a:pt x="450" y="2706"/>
                  </a:lnTo>
                  <a:lnTo>
                    <a:pt x="450" y="2706"/>
                  </a:lnTo>
                  <a:lnTo>
                    <a:pt x="450" y="2706"/>
                  </a:lnTo>
                  <a:lnTo>
                    <a:pt x="450" y="2706"/>
                  </a:lnTo>
                  <a:lnTo>
                    <a:pt x="450" y="2727"/>
                  </a:lnTo>
                  <a:lnTo>
                    <a:pt x="450" y="2727"/>
                  </a:lnTo>
                  <a:lnTo>
                    <a:pt x="450" y="2727"/>
                  </a:lnTo>
                  <a:lnTo>
                    <a:pt x="471" y="2747"/>
                  </a:lnTo>
                  <a:lnTo>
                    <a:pt x="471" y="2747"/>
                  </a:lnTo>
                  <a:lnTo>
                    <a:pt x="492" y="2747"/>
                  </a:lnTo>
                  <a:lnTo>
                    <a:pt x="492" y="2747"/>
                  </a:lnTo>
                  <a:lnTo>
                    <a:pt x="492" y="2747"/>
                  </a:lnTo>
                  <a:lnTo>
                    <a:pt x="492" y="2747"/>
                  </a:lnTo>
                  <a:lnTo>
                    <a:pt x="492" y="2747"/>
                  </a:lnTo>
                  <a:lnTo>
                    <a:pt x="492" y="2747"/>
                  </a:lnTo>
                  <a:lnTo>
                    <a:pt x="492" y="2747"/>
                  </a:lnTo>
                  <a:lnTo>
                    <a:pt x="512" y="2747"/>
                  </a:lnTo>
                  <a:lnTo>
                    <a:pt x="512" y="2747"/>
                  </a:lnTo>
                  <a:lnTo>
                    <a:pt x="512" y="2747"/>
                  </a:lnTo>
                  <a:lnTo>
                    <a:pt x="512" y="2747"/>
                  </a:lnTo>
                  <a:lnTo>
                    <a:pt x="512" y="2747"/>
                  </a:lnTo>
                  <a:lnTo>
                    <a:pt x="532" y="2747"/>
                  </a:lnTo>
                  <a:lnTo>
                    <a:pt x="532" y="2747"/>
                  </a:lnTo>
                  <a:lnTo>
                    <a:pt x="532" y="2747"/>
                  </a:lnTo>
                  <a:lnTo>
                    <a:pt x="553" y="2767"/>
                  </a:lnTo>
                  <a:lnTo>
                    <a:pt x="573" y="2747"/>
                  </a:lnTo>
                  <a:lnTo>
                    <a:pt x="573" y="2767"/>
                  </a:lnTo>
                  <a:lnTo>
                    <a:pt x="635" y="2788"/>
                  </a:lnTo>
                  <a:lnTo>
                    <a:pt x="656" y="2788"/>
                  </a:lnTo>
                  <a:lnTo>
                    <a:pt x="656" y="2788"/>
                  </a:lnTo>
                  <a:lnTo>
                    <a:pt x="656" y="2788"/>
                  </a:lnTo>
                  <a:lnTo>
                    <a:pt x="656" y="2809"/>
                  </a:lnTo>
                  <a:lnTo>
                    <a:pt x="635" y="2809"/>
                  </a:lnTo>
                  <a:lnTo>
                    <a:pt x="635" y="2849"/>
                  </a:lnTo>
                  <a:lnTo>
                    <a:pt x="614" y="2870"/>
                  </a:lnTo>
                  <a:lnTo>
                    <a:pt x="614" y="2870"/>
                  </a:lnTo>
                  <a:lnTo>
                    <a:pt x="614" y="2870"/>
                  </a:lnTo>
                  <a:lnTo>
                    <a:pt x="614" y="2870"/>
                  </a:lnTo>
                  <a:lnTo>
                    <a:pt x="614" y="2870"/>
                  </a:lnTo>
                  <a:lnTo>
                    <a:pt x="614" y="2870"/>
                  </a:lnTo>
                  <a:lnTo>
                    <a:pt x="614" y="2870"/>
                  </a:lnTo>
                  <a:lnTo>
                    <a:pt x="614" y="2870"/>
                  </a:lnTo>
                  <a:lnTo>
                    <a:pt x="594" y="2870"/>
                  </a:lnTo>
                  <a:lnTo>
                    <a:pt x="594" y="2891"/>
                  </a:lnTo>
                  <a:lnTo>
                    <a:pt x="594" y="2891"/>
                  </a:lnTo>
                  <a:lnTo>
                    <a:pt x="594" y="2891"/>
                  </a:lnTo>
                  <a:lnTo>
                    <a:pt x="594" y="2891"/>
                  </a:lnTo>
                  <a:lnTo>
                    <a:pt x="594" y="2891"/>
                  </a:lnTo>
                  <a:lnTo>
                    <a:pt x="594" y="2891"/>
                  </a:lnTo>
                  <a:lnTo>
                    <a:pt x="594" y="2891"/>
                  </a:lnTo>
                  <a:lnTo>
                    <a:pt x="573" y="2911"/>
                  </a:lnTo>
                  <a:lnTo>
                    <a:pt x="573" y="2911"/>
                  </a:lnTo>
                  <a:lnTo>
                    <a:pt x="573" y="2911"/>
                  </a:lnTo>
                  <a:lnTo>
                    <a:pt x="573" y="2911"/>
                  </a:lnTo>
                  <a:lnTo>
                    <a:pt x="553" y="2931"/>
                  </a:lnTo>
                  <a:lnTo>
                    <a:pt x="553" y="2931"/>
                  </a:lnTo>
                  <a:lnTo>
                    <a:pt x="553" y="2931"/>
                  </a:lnTo>
                  <a:lnTo>
                    <a:pt x="532" y="2952"/>
                  </a:lnTo>
                  <a:lnTo>
                    <a:pt x="532" y="2952"/>
                  </a:lnTo>
                  <a:lnTo>
                    <a:pt x="532" y="2973"/>
                  </a:lnTo>
                  <a:lnTo>
                    <a:pt x="532" y="2993"/>
                  </a:lnTo>
                  <a:lnTo>
                    <a:pt x="532" y="2993"/>
                  </a:lnTo>
                  <a:lnTo>
                    <a:pt x="532" y="2993"/>
                  </a:lnTo>
                  <a:lnTo>
                    <a:pt x="532" y="2993"/>
                  </a:lnTo>
                  <a:lnTo>
                    <a:pt x="532" y="2993"/>
                  </a:lnTo>
                  <a:lnTo>
                    <a:pt x="532" y="3013"/>
                  </a:lnTo>
                  <a:lnTo>
                    <a:pt x="532" y="3013"/>
                  </a:lnTo>
                  <a:lnTo>
                    <a:pt x="532" y="3013"/>
                  </a:lnTo>
                  <a:lnTo>
                    <a:pt x="512" y="3013"/>
                  </a:lnTo>
                  <a:lnTo>
                    <a:pt x="512" y="3034"/>
                  </a:lnTo>
                  <a:lnTo>
                    <a:pt x="512" y="3034"/>
                  </a:lnTo>
                  <a:lnTo>
                    <a:pt x="512" y="3034"/>
                  </a:lnTo>
                  <a:lnTo>
                    <a:pt x="512" y="3055"/>
                  </a:lnTo>
                  <a:lnTo>
                    <a:pt x="512" y="3055"/>
                  </a:lnTo>
                  <a:lnTo>
                    <a:pt x="512" y="3055"/>
                  </a:lnTo>
                  <a:lnTo>
                    <a:pt x="512" y="3075"/>
                  </a:lnTo>
                  <a:lnTo>
                    <a:pt x="512" y="3075"/>
                  </a:lnTo>
                  <a:lnTo>
                    <a:pt x="512" y="3075"/>
                  </a:lnTo>
                  <a:lnTo>
                    <a:pt x="512" y="3075"/>
                  </a:lnTo>
                  <a:lnTo>
                    <a:pt x="512" y="3096"/>
                  </a:lnTo>
                  <a:lnTo>
                    <a:pt x="492" y="3096"/>
                  </a:lnTo>
                  <a:lnTo>
                    <a:pt x="492" y="3117"/>
                  </a:lnTo>
                  <a:lnTo>
                    <a:pt x="492" y="3117"/>
                  </a:lnTo>
                  <a:lnTo>
                    <a:pt x="471" y="3137"/>
                  </a:lnTo>
                  <a:lnTo>
                    <a:pt x="471" y="3137"/>
                  </a:lnTo>
                  <a:lnTo>
                    <a:pt x="471" y="3157"/>
                  </a:lnTo>
                  <a:lnTo>
                    <a:pt x="471" y="3157"/>
                  </a:lnTo>
                  <a:lnTo>
                    <a:pt x="471" y="3157"/>
                  </a:lnTo>
                  <a:lnTo>
                    <a:pt x="471" y="3157"/>
                  </a:lnTo>
                  <a:lnTo>
                    <a:pt x="471" y="3178"/>
                  </a:lnTo>
                  <a:lnTo>
                    <a:pt x="471" y="3178"/>
                  </a:lnTo>
                  <a:lnTo>
                    <a:pt x="471" y="3199"/>
                  </a:lnTo>
                  <a:lnTo>
                    <a:pt x="471" y="3219"/>
                  </a:lnTo>
                  <a:lnTo>
                    <a:pt x="471" y="3239"/>
                  </a:lnTo>
                  <a:lnTo>
                    <a:pt x="471" y="3239"/>
                  </a:lnTo>
                  <a:lnTo>
                    <a:pt x="471" y="3239"/>
                  </a:lnTo>
                  <a:lnTo>
                    <a:pt x="471" y="3260"/>
                  </a:lnTo>
                  <a:lnTo>
                    <a:pt x="471" y="3260"/>
                  </a:lnTo>
                  <a:lnTo>
                    <a:pt x="471" y="3260"/>
                  </a:lnTo>
                  <a:lnTo>
                    <a:pt x="471" y="3260"/>
                  </a:lnTo>
                  <a:lnTo>
                    <a:pt x="450" y="3260"/>
                  </a:lnTo>
                  <a:lnTo>
                    <a:pt x="450" y="3260"/>
                  </a:lnTo>
                  <a:lnTo>
                    <a:pt x="450" y="3281"/>
                  </a:lnTo>
                  <a:lnTo>
                    <a:pt x="450" y="3281"/>
                  </a:lnTo>
                  <a:lnTo>
                    <a:pt x="450" y="3281"/>
                  </a:lnTo>
                  <a:lnTo>
                    <a:pt x="450" y="3281"/>
                  </a:lnTo>
                  <a:lnTo>
                    <a:pt x="450" y="3281"/>
                  </a:lnTo>
                  <a:lnTo>
                    <a:pt x="450" y="3281"/>
                  </a:lnTo>
                  <a:lnTo>
                    <a:pt x="450" y="3301"/>
                  </a:lnTo>
                  <a:lnTo>
                    <a:pt x="450" y="3301"/>
                  </a:lnTo>
                  <a:lnTo>
                    <a:pt x="450" y="3301"/>
                  </a:lnTo>
                  <a:lnTo>
                    <a:pt x="450" y="3301"/>
                  </a:lnTo>
                  <a:lnTo>
                    <a:pt x="450" y="3321"/>
                  </a:lnTo>
                  <a:lnTo>
                    <a:pt x="450" y="3321"/>
                  </a:lnTo>
                  <a:lnTo>
                    <a:pt x="450" y="3342"/>
                  </a:lnTo>
                  <a:lnTo>
                    <a:pt x="450" y="3342"/>
                  </a:lnTo>
                  <a:lnTo>
                    <a:pt x="450" y="3342"/>
                  </a:lnTo>
                  <a:lnTo>
                    <a:pt x="450" y="3342"/>
                  </a:lnTo>
                  <a:lnTo>
                    <a:pt x="450" y="3363"/>
                  </a:lnTo>
                  <a:lnTo>
                    <a:pt x="450" y="3363"/>
                  </a:lnTo>
                  <a:lnTo>
                    <a:pt x="450" y="3363"/>
                  </a:lnTo>
                  <a:lnTo>
                    <a:pt x="450" y="3363"/>
                  </a:lnTo>
                  <a:lnTo>
                    <a:pt x="450" y="3383"/>
                  </a:lnTo>
                  <a:lnTo>
                    <a:pt x="450" y="3383"/>
                  </a:lnTo>
                  <a:lnTo>
                    <a:pt x="450" y="3383"/>
                  </a:lnTo>
                  <a:lnTo>
                    <a:pt x="471" y="3383"/>
                  </a:lnTo>
                  <a:lnTo>
                    <a:pt x="471" y="3403"/>
                  </a:lnTo>
                  <a:lnTo>
                    <a:pt x="471" y="3403"/>
                  </a:lnTo>
                  <a:lnTo>
                    <a:pt x="471" y="3403"/>
                  </a:lnTo>
                  <a:lnTo>
                    <a:pt x="471" y="3403"/>
                  </a:lnTo>
                  <a:lnTo>
                    <a:pt x="471" y="3403"/>
                  </a:lnTo>
                  <a:lnTo>
                    <a:pt x="492" y="3403"/>
                  </a:lnTo>
                  <a:lnTo>
                    <a:pt x="471" y="3403"/>
                  </a:lnTo>
                  <a:lnTo>
                    <a:pt x="471" y="3424"/>
                  </a:lnTo>
                  <a:lnTo>
                    <a:pt x="471" y="3403"/>
                  </a:lnTo>
                  <a:lnTo>
                    <a:pt x="471" y="3403"/>
                  </a:lnTo>
                  <a:lnTo>
                    <a:pt x="471" y="3424"/>
                  </a:lnTo>
                  <a:lnTo>
                    <a:pt x="492" y="3424"/>
                  </a:lnTo>
                  <a:lnTo>
                    <a:pt x="492" y="3424"/>
                  </a:lnTo>
                  <a:lnTo>
                    <a:pt x="512" y="3424"/>
                  </a:lnTo>
                  <a:lnTo>
                    <a:pt x="512" y="3424"/>
                  </a:lnTo>
                  <a:lnTo>
                    <a:pt x="512" y="3424"/>
                  </a:lnTo>
                  <a:lnTo>
                    <a:pt x="532" y="3403"/>
                  </a:lnTo>
                  <a:lnTo>
                    <a:pt x="532" y="3403"/>
                  </a:lnTo>
                  <a:lnTo>
                    <a:pt x="532" y="3403"/>
                  </a:lnTo>
                  <a:lnTo>
                    <a:pt x="553" y="3403"/>
                  </a:lnTo>
                  <a:lnTo>
                    <a:pt x="553" y="3403"/>
                  </a:lnTo>
                  <a:lnTo>
                    <a:pt x="553" y="3403"/>
                  </a:lnTo>
                  <a:lnTo>
                    <a:pt x="553" y="3424"/>
                  </a:lnTo>
                  <a:lnTo>
                    <a:pt x="553" y="3424"/>
                  </a:lnTo>
                  <a:lnTo>
                    <a:pt x="594" y="3424"/>
                  </a:lnTo>
                  <a:lnTo>
                    <a:pt x="614" y="3424"/>
                  </a:lnTo>
                  <a:lnTo>
                    <a:pt x="614" y="3403"/>
                  </a:lnTo>
                  <a:lnTo>
                    <a:pt x="614" y="3403"/>
                  </a:lnTo>
                  <a:lnTo>
                    <a:pt x="614" y="3403"/>
                  </a:lnTo>
                  <a:lnTo>
                    <a:pt x="614" y="3403"/>
                  </a:lnTo>
                  <a:lnTo>
                    <a:pt x="614" y="3403"/>
                  </a:lnTo>
                  <a:lnTo>
                    <a:pt x="635" y="3403"/>
                  </a:lnTo>
                  <a:lnTo>
                    <a:pt x="635" y="3403"/>
                  </a:lnTo>
                  <a:lnTo>
                    <a:pt x="635" y="3403"/>
                  </a:lnTo>
                  <a:lnTo>
                    <a:pt x="635" y="3403"/>
                  </a:lnTo>
                  <a:lnTo>
                    <a:pt x="635" y="3403"/>
                  </a:lnTo>
                  <a:lnTo>
                    <a:pt x="656" y="3383"/>
                  </a:lnTo>
                  <a:lnTo>
                    <a:pt x="656" y="3383"/>
                  </a:lnTo>
                  <a:lnTo>
                    <a:pt x="676" y="3403"/>
                  </a:lnTo>
                  <a:lnTo>
                    <a:pt x="676" y="3403"/>
                  </a:lnTo>
                  <a:lnTo>
                    <a:pt x="676" y="3403"/>
                  </a:lnTo>
                  <a:lnTo>
                    <a:pt x="676" y="3403"/>
                  </a:lnTo>
                  <a:lnTo>
                    <a:pt x="676" y="3403"/>
                  </a:lnTo>
                  <a:lnTo>
                    <a:pt x="676" y="3403"/>
                  </a:lnTo>
                  <a:lnTo>
                    <a:pt x="696" y="3403"/>
                  </a:lnTo>
                  <a:lnTo>
                    <a:pt x="717" y="3403"/>
                  </a:lnTo>
                  <a:lnTo>
                    <a:pt x="717" y="3403"/>
                  </a:lnTo>
                  <a:lnTo>
                    <a:pt x="717" y="3403"/>
                  </a:lnTo>
                  <a:lnTo>
                    <a:pt x="717" y="3403"/>
                  </a:lnTo>
                  <a:lnTo>
                    <a:pt x="717" y="3403"/>
                  </a:lnTo>
                  <a:lnTo>
                    <a:pt x="738" y="3403"/>
                  </a:lnTo>
                  <a:lnTo>
                    <a:pt x="738" y="3403"/>
                  </a:lnTo>
                  <a:lnTo>
                    <a:pt x="758" y="3403"/>
                  </a:lnTo>
                  <a:lnTo>
                    <a:pt x="758" y="3403"/>
                  </a:lnTo>
                  <a:lnTo>
                    <a:pt x="758" y="3403"/>
                  </a:lnTo>
                  <a:lnTo>
                    <a:pt x="758" y="3403"/>
                  </a:lnTo>
                  <a:lnTo>
                    <a:pt x="758" y="3403"/>
                  </a:lnTo>
                  <a:lnTo>
                    <a:pt x="758" y="3403"/>
                  </a:lnTo>
                  <a:lnTo>
                    <a:pt x="758" y="3403"/>
                  </a:lnTo>
                  <a:lnTo>
                    <a:pt x="758" y="3403"/>
                  </a:lnTo>
                  <a:lnTo>
                    <a:pt x="758" y="3403"/>
                  </a:lnTo>
                  <a:lnTo>
                    <a:pt x="758" y="3403"/>
                  </a:lnTo>
                  <a:lnTo>
                    <a:pt x="758" y="3383"/>
                  </a:lnTo>
                  <a:lnTo>
                    <a:pt x="758" y="3383"/>
                  </a:lnTo>
                  <a:lnTo>
                    <a:pt x="758" y="3383"/>
                  </a:lnTo>
                  <a:lnTo>
                    <a:pt x="758" y="3383"/>
                  </a:lnTo>
                  <a:lnTo>
                    <a:pt x="758" y="3383"/>
                  </a:lnTo>
                  <a:lnTo>
                    <a:pt x="758" y="3383"/>
                  </a:lnTo>
                  <a:lnTo>
                    <a:pt x="758" y="3383"/>
                  </a:lnTo>
                  <a:lnTo>
                    <a:pt x="758" y="3383"/>
                  </a:lnTo>
                  <a:lnTo>
                    <a:pt x="758" y="3383"/>
                  </a:lnTo>
                  <a:lnTo>
                    <a:pt x="778" y="3383"/>
                  </a:lnTo>
                  <a:lnTo>
                    <a:pt x="778" y="3383"/>
                  </a:lnTo>
                  <a:lnTo>
                    <a:pt x="758" y="3383"/>
                  </a:lnTo>
                  <a:lnTo>
                    <a:pt x="758" y="3383"/>
                  </a:lnTo>
                  <a:lnTo>
                    <a:pt x="758" y="3383"/>
                  </a:lnTo>
                  <a:lnTo>
                    <a:pt x="758" y="3383"/>
                  </a:lnTo>
                  <a:lnTo>
                    <a:pt x="738" y="3383"/>
                  </a:lnTo>
                  <a:lnTo>
                    <a:pt x="738" y="3383"/>
                  </a:lnTo>
                  <a:lnTo>
                    <a:pt x="738" y="3383"/>
                  </a:lnTo>
                  <a:lnTo>
                    <a:pt x="738" y="3383"/>
                  </a:lnTo>
                  <a:lnTo>
                    <a:pt x="717" y="3383"/>
                  </a:lnTo>
                  <a:lnTo>
                    <a:pt x="717" y="3383"/>
                  </a:lnTo>
                  <a:lnTo>
                    <a:pt x="717" y="3383"/>
                  </a:lnTo>
                  <a:lnTo>
                    <a:pt x="717" y="3383"/>
                  </a:lnTo>
                  <a:lnTo>
                    <a:pt x="696" y="3383"/>
                  </a:lnTo>
                  <a:lnTo>
                    <a:pt x="717" y="3363"/>
                  </a:lnTo>
                  <a:lnTo>
                    <a:pt x="717" y="3363"/>
                  </a:lnTo>
                  <a:lnTo>
                    <a:pt x="696" y="3363"/>
                  </a:lnTo>
                  <a:lnTo>
                    <a:pt x="696" y="3363"/>
                  </a:lnTo>
                  <a:lnTo>
                    <a:pt x="717" y="3363"/>
                  </a:lnTo>
                  <a:lnTo>
                    <a:pt x="717" y="3342"/>
                  </a:lnTo>
                  <a:lnTo>
                    <a:pt x="717" y="3342"/>
                  </a:lnTo>
                  <a:lnTo>
                    <a:pt x="717" y="3342"/>
                  </a:lnTo>
                  <a:lnTo>
                    <a:pt x="717" y="3342"/>
                  </a:lnTo>
                  <a:lnTo>
                    <a:pt x="738" y="3321"/>
                  </a:lnTo>
                  <a:lnTo>
                    <a:pt x="738" y="3321"/>
                  </a:lnTo>
                  <a:lnTo>
                    <a:pt x="738" y="3321"/>
                  </a:lnTo>
                  <a:lnTo>
                    <a:pt x="758" y="3321"/>
                  </a:lnTo>
                  <a:lnTo>
                    <a:pt x="758" y="3321"/>
                  </a:lnTo>
                  <a:lnTo>
                    <a:pt x="758" y="3321"/>
                  </a:lnTo>
                  <a:lnTo>
                    <a:pt x="758" y="3321"/>
                  </a:lnTo>
                  <a:lnTo>
                    <a:pt x="758" y="3321"/>
                  </a:lnTo>
                  <a:lnTo>
                    <a:pt x="778" y="3321"/>
                  </a:lnTo>
                  <a:lnTo>
                    <a:pt x="778" y="3321"/>
                  </a:lnTo>
                  <a:lnTo>
                    <a:pt x="778" y="3321"/>
                  </a:lnTo>
                  <a:lnTo>
                    <a:pt x="778" y="3321"/>
                  </a:lnTo>
                  <a:lnTo>
                    <a:pt x="778" y="3342"/>
                  </a:lnTo>
                  <a:lnTo>
                    <a:pt x="778" y="3321"/>
                  </a:lnTo>
                  <a:lnTo>
                    <a:pt x="778" y="3321"/>
                  </a:lnTo>
                  <a:lnTo>
                    <a:pt x="778" y="3321"/>
                  </a:lnTo>
                  <a:lnTo>
                    <a:pt x="778" y="3321"/>
                  </a:lnTo>
                  <a:lnTo>
                    <a:pt x="799" y="3321"/>
                  </a:lnTo>
                  <a:lnTo>
                    <a:pt x="799" y="3321"/>
                  </a:lnTo>
                  <a:lnTo>
                    <a:pt x="799" y="3342"/>
                  </a:lnTo>
                  <a:lnTo>
                    <a:pt x="799" y="3342"/>
                  </a:lnTo>
                  <a:lnTo>
                    <a:pt x="799" y="3342"/>
                  </a:lnTo>
                  <a:lnTo>
                    <a:pt x="799" y="3342"/>
                  </a:lnTo>
                  <a:lnTo>
                    <a:pt x="799" y="3342"/>
                  </a:lnTo>
                  <a:lnTo>
                    <a:pt x="799" y="3342"/>
                  </a:lnTo>
                  <a:lnTo>
                    <a:pt x="799" y="3342"/>
                  </a:lnTo>
                  <a:lnTo>
                    <a:pt x="799" y="3342"/>
                  </a:lnTo>
                  <a:lnTo>
                    <a:pt x="799" y="3363"/>
                  </a:lnTo>
                  <a:lnTo>
                    <a:pt x="799" y="3363"/>
                  </a:lnTo>
                  <a:lnTo>
                    <a:pt x="799" y="3363"/>
                  </a:lnTo>
                  <a:lnTo>
                    <a:pt x="799" y="3363"/>
                  </a:lnTo>
                  <a:lnTo>
                    <a:pt x="820" y="3363"/>
                  </a:lnTo>
                  <a:lnTo>
                    <a:pt x="820" y="3363"/>
                  </a:lnTo>
                  <a:lnTo>
                    <a:pt x="820" y="3342"/>
                  </a:lnTo>
                  <a:lnTo>
                    <a:pt x="820" y="3342"/>
                  </a:lnTo>
                  <a:lnTo>
                    <a:pt x="840" y="3363"/>
                  </a:lnTo>
                  <a:lnTo>
                    <a:pt x="840" y="3363"/>
                  </a:lnTo>
                  <a:lnTo>
                    <a:pt x="840" y="3363"/>
                  </a:lnTo>
                  <a:lnTo>
                    <a:pt x="840" y="3363"/>
                  </a:lnTo>
                  <a:lnTo>
                    <a:pt x="840" y="3363"/>
                  </a:lnTo>
                  <a:lnTo>
                    <a:pt x="840" y="3383"/>
                  </a:lnTo>
                  <a:lnTo>
                    <a:pt x="860" y="3383"/>
                  </a:lnTo>
                  <a:lnTo>
                    <a:pt x="860" y="3383"/>
                  </a:lnTo>
                  <a:lnTo>
                    <a:pt x="881" y="3383"/>
                  </a:lnTo>
                  <a:lnTo>
                    <a:pt x="881" y="3383"/>
                  </a:lnTo>
                  <a:lnTo>
                    <a:pt x="881" y="3363"/>
                  </a:lnTo>
                  <a:lnTo>
                    <a:pt x="902" y="3363"/>
                  </a:lnTo>
                  <a:lnTo>
                    <a:pt x="922" y="3383"/>
                  </a:lnTo>
                  <a:lnTo>
                    <a:pt x="942" y="3383"/>
                  </a:lnTo>
                  <a:lnTo>
                    <a:pt x="942" y="3383"/>
                  </a:lnTo>
                  <a:lnTo>
                    <a:pt x="942" y="3383"/>
                  </a:lnTo>
                  <a:lnTo>
                    <a:pt x="942" y="3363"/>
                  </a:lnTo>
                  <a:lnTo>
                    <a:pt x="942" y="3363"/>
                  </a:lnTo>
                  <a:lnTo>
                    <a:pt x="942" y="3342"/>
                  </a:lnTo>
                  <a:lnTo>
                    <a:pt x="942" y="3342"/>
                  </a:lnTo>
                  <a:lnTo>
                    <a:pt x="942" y="3342"/>
                  </a:lnTo>
                  <a:lnTo>
                    <a:pt x="942" y="3342"/>
                  </a:lnTo>
                  <a:lnTo>
                    <a:pt x="922" y="3321"/>
                  </a:lnTo>
                  <a:lnTo>
                    <a:pt x="922" y="3321"/>
                  </a:lnTo>
                  <a:lnTo>
                    <a:pt x="902" y="3321"/>
                  </a:lnTo>
                  <a:lnTo>
                    <a:pt x="902" y="3301"/>
                  </a:lnTo>
                  <a:lnTo>
                    <a:pt x="902" y="3301"/>
                  </a:lnTo>
                  <a:lnTo>
                    <a:pt x="902" y="3301"/>
                  </a:lnTo>
                  <a:lnTo>
                    <a:pt x="942" y="3321"/>
                  </a:lnTo>
                  <a:lnTo>
                    <a:pt x="942" y="3342"/>
                  </a:lnTo>
                  <a:lnTo>
                    <a:pt x="963" y="3342"/>
                  </a:lnTo>
                  <a:lnTo>
                    <a:pt x="963" y="3342"/>
                  </a:lnTo>
                  <a:lnTo>
                    <a:pt x="963" y="3342"/>
                  </a:lnTo>
                  <a:lnTo>
                    <a:pt x="963" y="3342"/>
                  </a:lnTo>
                  <a:lnTo>
                    <a:pt x="984" y="3363"/>
                  </a:lnTo>
                  <a:lnTo>
                    <a:pt x="984" y="3363"/>
                  </a:lnTo>
                  <a:lnTo>
                    <a:pt x="1004" y="3363"/>
                  </a:lnTo>
                  <a:lnTo>
                    <a:pt x="1004" y="3363"/>
                  </a:lnTo>
                  <a:lnTo>
                    <a:pt x="1025" y="3383"/>
                  </a:lnTo>
                  <a:lnTo>
                    <a:pt x="1045" y="3383"/>
                  </a:lnTo>
                  <a:lnTo>
                    <a:pt x="1045" y="3383"/>
                  </a:lnTo>
                  <a:lnTo>
                    <a:pt x="1045" y="3383"/>
                  </a:lnTo>
                  <a:lnTo>
                    <a:pt x="1045" y="3383"/>
                  </a:lnTo>
                  <a:lnTo>
                    <a:pt x="1045" y="3403"/>
                  </a:lnTo>
                  <a:lnTo>
                    <a:pt x="1045" y="3403"/>
                  </a:lnTo>
                  <a:lnTo>
                    <a:pt x="1045" y="3403"/>
                  </a:lnTo>
                  <a:lnTo>
                    <a:pt x="1066" y="3403"/>
                  </a:lnTo>
                  <a:lnTo>
                    <a:pt x="1066" y="3403"/>
                  </a:lnTo>
                  <a:lnTo>
                    <a:pt x="1086" y="3424"/>
                  </a:lnTo>
                  <a:lnTo>
                    <a:pt x="1086" y="3424"/>
                  </a:lnTo>
                  <a:lnTo>
                    <a:pt x="1107" y="3424"/>
                  </a:lnTo>
                  <a:lnTo>
                    <a:pt x="1107" y="3424"/>
                  </a:lnTo>
                  <a:lnTo>
                    <a:pt x="1107" y="3424"/>
                  </a:lnTo>
                  <a:lnTo>
                    <a:pt x="1127" y="3403"/>
                  </a:lnTo>
                  <a:lnTo>
                    <a:pt x="1127" y="3403"/>
                  </a:lnTo>
                  <a:lnTo>
                    <a:pt x="1127" y="3403"/>
                  </a:lnTo>
                  <a:lnTo>
                    <a:pt x="1127" y="3424"/>
                  </a:lnTo>
                  <a:lnTo>
                    <a:pt x="1127" y="3424"/>
                  </a:lnTo>
                  <a:lnTo>
                    <a:pt x="1127" y="3424"/>
                  </a:lnTo>
                  <a:lnTo>
                    <a:pt x="1127" y="3424"/>
                  </a:lnTo>
                  <a:lnTo>
                    <a:pt x="1148" y="3445"/>
                  </a:lnTo>
                  <a:lnTo>
                    <a:pt x="1148" y="3445"/>
                  </a:lnTo>
                  <a:lnTo>
                    <a:pt x="1148" y="3424"/>
                  </a:lnTo>
                  <a:lnTo>
                    <a:pt x="1148" y="3424"/>
                  </a:lnTo>
                  <a:lnTo>
                    <a:pt x="1148" y="3445"/>
                  </a:lnTo>
                  <a:lnTo>
                    <a:pt x="1168" y="3445"/>
                  </a:lnTo>
                  <a:lnTo>
                    <a:pt x="1168" y="3445"/>
                  </a:lnTo>
                  <a:lnTo>
                    <a:pt x="1168" y="3424"/>
                  </a:lnTo>
                  <a:lnTo>
                    <a:pt x="1168" y="3445"/>
                  </a:lnTo>
                  <a:lnTo>
                    <a:pt x="1168" y="3445"/>
                  </a:lnTo>
                  <a:lnTo>
                    <a:pt x="1189" y="3445"/>
                  </a:lnTo>
                  <a:lnTo>
                    <a:pt x="1189" y="3445"/>
                  </a:lnTo>
                  <a:lnTo>
                    <a:pt x="1189" y="3465"/>
                  </a:lnTo>
                  <a:lnTo>
                    <a:pt x="1189" y="3465"/>
                  </a:lnTo>
                  <a:lnTo>
                    <a:pt x="1189" y="3465"/>
                  </a:lnTo>
                  <a:lnTo>
                    <a:pt x="1189" y="3465"/>
                  </a:lnTo>
                  <a:lnTo>
                    <a:pt x="1189" y="3465"/>
                  </a:lnTo>
                  <a:lnTo>
                    <a:pt x="1189" y="3465"/>
                  </a:lnTo>
                  <a:lnTo>
                    <a:pt x="1189" y="3465"/>
                  </a:lnTo>
                  <a:lnTo>
                    <a:pt x="1209" y="3485"/>
                  </a:lnTo>
                  <a:lnTo>
                    <a:pt x="1209" y="3485"/>
                  </a:lnTo>
                  <a:lnTo>
                    <a:pt x="1209" y="3485"/>
                  </a:lnTo>
                  <a:lnTo>
                    <a:pt x="1209" y="3485"/>
                  </a:lnTo>
                  <a:lnTo>
                    <a:pt x="1209" y="3506"/>
                  </a:lnTo>
                  <a:lnTo>
                    <a:pt x="1209" y="3506"/>
                  </a:lnTo>
                  <a:lnTo>
                    <a:pt x="1209" y="3506"/>
                  </a:lnTo>
                  <a:lnTo>
                    <a:pt x="1209" y="3506"/>
                  </a:lnTo>
                  <a:lnTo>
                    <a:pt x="1209" y="3506"/>
                  </a:lnTo>
                  <a:lnTo>
                    <a:pt x="1209" y="3506"/>
                  </a:lnTo>
                  <a:lnTo>
                    <a:pt x="1230" y="3506"/>
                  </a:lnTo>
                  <a:lnTo>
                    <a:pt x="1230" y="3506"/>
                  </a:lnTo>
                  <a:lnTo>
                    <a:pt x="1230" y="3506"/>
                  </a:lnTo>
                  <a:lnTo>
                    <a:pt x="1230" y="3506"/>
                  </a:lnTo>
                  <a:lnTo>
                    <a:pt x="1230" y="3506"/>
                  </a:lnTo>
                  <a:lnTo>
                    <a:pt x="1230" y="3506"/>
                  </a:lnTo>
                  <a:lnTo>
                    <a:pt x="1230" y="3506"/>
                  </a:lnTo>
                  <a:lnTo>
                    <a:pt x="1250" y="3506"/>
                  </a:lnTo>
                  <a:lnTo>
                    <a:pt x="1250" y="3506"/>
                  </a:lnTo>
                  <a:lnTo>
                    <a:pt x="1250" y="3506"/>
                  </a:lnTo>
                  <a:lnTo>
                    <a:pt x="1250" y="3527"/>
                  </a:lnTo>
                  <a:lnTo>
                    <a:pt x="1250" y="3527"/>
                  </a:lnTo>
                  <a:lnTo>
                    <a:pt x="1250" y="3547"/>
                  </a:lnTo>
                  <a:lnTo>
                    <a:pt x="1250" y="3547"/>
                  </a:lnTo>
                  <a:lnTo>
                    <a:pt x="1250" y="3547"/>
                  </a:lnTo>
                  <a:lnTo>
                    <a:pt x="1250" y="3547"/>
                  </a:lnTo>
                  <a:lnTo>
                    <a:pt x="1250" y="3547"/>
                  </a:lnTo>
                  <a:lnTo>
                    <a:pt x="1230" y="3547"/>
                  </a:lnTo>
                  <a:lnTo>
                    <a:pt x="1230" y="3547"/>
                  </a:lnTo>
                  <a:lnTo>
                    <a:pt x="1230" y="3547"/>
                  </a:lnTo>
                  <a:lnTo>
                    <a:pt x="1250" y="3547"/>
                  </a:lnTo>
                  <a:lnTo>
                    <a:pt x="1271" y="3547"/>
                  </a:lnTo>
                  <a:lnTo>
                    <a:pt x="1271" y="3547"/>
                  </a:lnTo>
                  <a:lnTo>
                    <a:pt x="1291" y="3547"/>
                  </a:lnTo>
                  <a:lnTo>
                    <a:pt x="1291" y="3527"/>
                  </a:lnTo>
                  <a:lnTo>
                    <a:pt x="1291" y="3527"/>
                  </a:lnTo>
                  <a:lnTo>
                    <a:pt x="1312" y="3506"/>
                  </a:lnTo>
                  <a:lnTo>
                    <a:pt x="1312" y="3506"/>
                  </a:lnTo>
                  <a:lnTo>
                    <a:pt x="1312" y="3506"/>
                  </a:lnTo>
                  <a:lnTo>
                    <a:pt x="1312" y="3506"/>
                  </a:lnTo>
                  <a:lnTo>
                    <a:pt x="1312" y="3506"/>
                  </a:lnTo>
                  <a:lnTo>
                    <a:pt x="1312" y="3506"/>
                  </a:lnTo>
                  <a:lnTo>
                    <a:pt x="1332" y="3485"/>
                  </a:lnTo>
                  <a:lnTo>
                    <a:pt x="1332" y="3485"/>
                  </a:lnTo>
                  <a:lnTo>
                    <a:pt x="1332" y="3465"/>
                  </a:lnTo>
                  <a:lnTo>
                    <a:pt x="1332" y="3465"/>
                  </a:lnTo>
                  <a:lnTo>
                    <a:pt x="1332" y="3465"/>
                  </a:lnTo>
                  <a:lnTo>
                    <a:pt x="1312" y="3465"/>
                  </a:lnTo>
                  <a:lnTo>
                    <a:pt x="1312" y="3445"/>
                  </a:lnTo>
                  <a:lnTo>
                    <a:pt x="1312" y="3445"/>
                  </a:lnTo>
                  <a:lnTo>
                    <a:pt x="1312" y="3424"/>
                  </a:lnTo>
                  <a:lnTo>
                    <a:pt x="1312" y="3424"/>
                  </a:lnTo>
                  <a:lnTo>
                    <a:pt x="1312" y="3424"/>
                  </a:lnTo>
                  <a:lnTo>
                    <a:pt x="1312" y="3424"/>
                  </a:lnTo>
                  <a:lnTo>
                    <a:pt x="1312" y="3424"/>
                  </a:lnTo>
                  <a:lnTo>
                    <a:pt x="1332" y="3424"/>
                  </a:lnTo>
                  <a:lnTo>
                    <a:pt x="1332" y="3424"/>
                  </a:lnTo>
                  <a:lnTo>
                    <a:pt x="1332" y="3424"/>
                  </a:lnTo>
                  <a:lnTo>
                    <a:pt x="1332" y="3424"/>
                  </a:lnTo>
                  <a:lnTo>
                    <a:pt x="1332" y="3424"/>
                  </a:lnTo>
                  <a:lnTo>
                    <a:pt x="1332" y="3424"/>
                  </a:lnTo>
                  <a:lnTo>
                    <a:pt x="1332" y="3424"/>
                  </a:lnTo>
                  <a:lnTo>
                    <a:pt x="1332" y="3424"/>
                  </a:lnTo>
                  <a:lnTo>
                    <a:pt x="1332" y="3424"/>
                  </a:lnTo>
                  <a:lnTo>
                    <a:pt x="1332" y="3424"/>
                  </a:lnTo>
                  <a:lnTo>
                    <a:pt x="1332" y="3445"/>
                  </a:lnTo>
                  <a:lnTo>
                    <a:pt x="1353" y="3445"/>
                  </a:lnTo>
                  <a:lnTo>
                    <a:pt x="1353" y="3445"/>
                  </a:lnTo>
                  <a:lnTo>
                    <a:pt x="1353" y="3424"/>
                  </a:lnTo>
                  <a:lnTo>
                    <a:pt x="1353" y="3424"/>
                  </a:lnTo>
                  <a:lnTo>
                    <a:pt x="1373" y="3424"/>
                  </a:lnTo>
                  <a:lnTo>
                    <a:pt x="1373" y="3424"/>
                  </a:lnTo>
                  <a:lnTo>
                    <a:pt x="1414" y="3445"/>
                  </a:lnTo>
                  <a:lnTo>
                    <a:pt x="1414" y="3445"/>
                  </a:lnTo>
                  <a:lnTo>
                    <a:pt x="1414" y="3445"/>
                  </a:lnTo>
                  <a:lnTo>
                    <a:pt x="1414" y="3445"/>
                  </a:lnTo>
                  <a:lnTo>
                    <a:pt x="1414" y="3445"/>
                  </a:lnTo>
                  <a:lnTo>
                    <a:pt x="1435" y="3445"/>
                  </a:lnTo>
                  <a:lnTo>
                    <a:pt x="1435" y="3445"/>
                  </a:lnTo>
                  <a:lnTo>
                    <a:pt x="1455" y="3445"/>
                  </a:lnTo>
                  <a:lnTo>
                    <a:pt x="1455" y="3445"/>
                  </a:lnTo>
                  <a:lnTo>
                    <a:pt x="1455" y="3445"/>
                  </a:lnTo>
                  <a:lnTo>
                    <a:pt x="1455" y="3445"/>
                  </a:lnTo>
                  <a:lnTo>
                    <a:pt x="1455" y="3445"/>
                  </a:lnTo>
                  <a:lnTo>
                    <a:pt x="1455" y="3445"/>
                  </a:lnTo>
                  <a:lnTo>
                    <a:pt x="1455" y="3465"/>
                  </a:lnTo>
                  <a:lnTo>
                    <a:pt x="1476" y="3465"/>
                  </a:lnTo>
                  <a:lnTo>
                    <a:pt x="1476" y="3485"/>
                  </a:lnTo>
                  <a:lnTo>
                    <a:pt x="1476" y="3485"/>
                  </a:lnTo>
                  <a:lnTo>
                    <a:pt x="1476" y="3485"/>
                  </a:lnTo>
                  <a:lnTo>
                    <a:pt x="1476" y="3485"/>
                  </a:lnTo>
                  <a:lnTo>
                    <a:pt x="1476" y="3485"/>
                  </a:lnTo>
                  <a:lnTo>
                    <a:pt x="1476" y="3485"/>
                  </a:lnTo>
                  <a:lnTo>
                    <a:pt x="1476" y="3485"/>
                  </a:lnTo>
                  <a:lnTo>
                    <a:pt x="1497" y="3506"/>
                  </a:lnTo>
                  <a:lnTo>
                    <a:pt x="1517" y="3506"/>
                  </a:lnTo>
                  <a:lnTo>
                    <a:pt x="1517" y="3506"/>
                  </a:lnTo>
                  <a:lnTo>
                    <a:pt x="1537" y="3485"/>
                  </a:lnTo>
                  <a:lnTo>
                    <a:pt x="1558" y="3485"/>
                  </a:lnTo>
                  <a:lnTo>
                    <a:pt x="1558" y="3485"/>
                  </a:lnTo>
                  <a:lnTo>
                    <a:pt x="1558" y="3485"/>
                  </a:lnTo>
                  <a:lnTo>
                    <a:pt x="1558" y="3485"/>
                  </a:lnTo>
                  <a:lnTo>
                    <a:pt x="1579" y="3485"/>
                  </a:lnTo>
                  <a:lnTo>
                    <a:pt x="1579" y="3485"/>
                  </a:lnTo>
                  <a:lnTo>
                    <a:pt x="1579" y="3485"/>
                  </a:lnTo>
                  <a:lnTo>
                    <a:pt x="1579" y="3485"/>
                  </a:lnTo>
                  <a:lnTo>
                    <a:pt x="1599" y="3465"/>
                  </a:lnTo>
                  <a:lnTo>
                    <a:pt x="1599" y="3465"/>
                  </a:lnTo>
                  <a:lnTo>
                    <a:pt x="1619" y="3465"/>
                  </a:lnTo>
                  <a:lnTo>
                    <a:pt x="1619" y="3465"/>
                  </a:lnTo>
                  <a:lnTo>
                    <a:pt x="1619" y="3465"/>
                  </a:lnTo>
                  <a:lnTo>
                    <a:pt x="1599" y="3465"/>
                  </a:lnTo>
                  <a:lnTo>
                    <a:pt x="1599" y="3465"/>
                  </a:lnTo>
                  <a:lnTo>
                    <a:pt x="1619" y="3445"/>
                  </a:lnTo>
                  <a:lnTo>
                    <a:pt x="1619" y="3445"/>
                  </a:lnTo>
                  <a:lnTo>
                    <a:pt x="1640" y="3445"/>
                  </a:lnTo>
                  <a:lnTo>
                    <a:pt x="1640" y="3445"/>
                  </a:lnTo>
                  <a:lnTo>
                    <a:pt x="1661" y="3445"/>
                  </a:lnTo>
                  <a:lnTo>
                    <a:pt x="1661" y="3445"/>
                  </a:lnTo>
                  <a:lnTo>
                    <a:pt x="1661" y="3424"/>
                  </a:lnTo>
                  <a:lnTo>
                    <a:pt x="1661" y="3424"/>
                  </a:lnTo>
                  <a:lnTo>
                    <a:pt x="1661" y="3424"/>
                  </a:lnTo>
                  <a:lnTo>
                    <a:pt x="1661" y="3424"/>
                  </a:lnTo>
                  <a:lnTo>
                    <a:pt x="1681" y="3403"/>
                  </a:lnTo>
                  <a:lnTo>
                    <a:pt x="1681" y="3403"/>
                  </a:lnTo>
                  <a:lnTo>
                    <a:pt x="1681" y="3403"/>
                  </a:lnTo>
                  <a:lnTo>
                    <a:pt x="1701" y="3403"/>
                  </a:lnTo>
                  <a:lnTo>
                    <a:pt x="1722" y="3403"/>
                  </a:lnTo>
                  <a:lnTo>
                    <a:pt x="1743" y="3403"/>
                  </a:lnTo>
                  <a:lnTo>
                    <a:pt x="1743" y="3403"/>
                  </a:lnTo>
                  <a:lnTo>
                    <a:pt x="1743" y="3403"/>
                  </a:lnTo>
                  <a:lnTo>
                    <a:pt x="1743" y="3403"/>
                  </a:lnTo>
                  <a:lnTo>
                    <a:pt x="1783" y="3403"/>
                  </a:lnTo>
                  <a:lnTo>
                    <a:pt x="1845" y="3403"/>
                  </a:lnTo>
                  <a:lnTo>
                    <a:pt x="1845" y="3403"/>
                  </a:lnTo>
                  <a:lnTo>
                    <a:pt x="1845" y="3383"/>
                  </a:lnTo>
                  <a:lnTo>
                    <a:pt x="1865" y="3383"/>
                  </a:lnTo>
                  <a:lnTo>
                    <a:pt x="1865" y="3383"/>
                  </a:lnTo>
                  <a:lnTo>
                    <a:pt x="1865" y="3363"/>
                  </a:lnTo>
                  <a:lnTo>
                    <a:pt x="1845" y="3363"/>
                  </a:lnTo>
                  <a:lnTo>
                    <a:pt x="1845" y="3363"/>
                  </a:lnTo>
                  <a:lnTo>
                    <a:pt x="1845" y="3363"/>
                  </a:lnTo>
                  <a:lnTo>
                    <a:pt x="1845" y="3363"/>
                  </a:lnTo>
                  <a:lnTo>
                    <a:pt x="1845" y="3363"/>
                  </a:lnTo>
                  <a:lnTo>
                    <a:pt x="1845" y="3342"/>
                  </a:lnTo>
                  <a:lnTo>
                    <a:pt x="1845" y="3342"/>
                  </a:lnTo>
                  <a:lnTo>
                    <a:pt x="1865" y="3342"/>
                  </a:lnTo>
                  <a:lnTo>
                    <a:pt x="1865" y="3342"/>
                  </a:lnTo>
                  <a:lnTo>
                    <a:pt x="1865" y="3342"/>
                  </a:lnTo>
                  <a:lnTo>
                    <a:pt x="1865" y="3342"/>
                  </a:lnTo>
                  <a:lnTo>
                    <a:pt x="1865" y="3342"/>
                  </a:lnTo>
                  <a:lnTo>
                    <a:pt x="1865" y="3342"/>
                  </a:lnTo>
                  <a:lnTo>
                    <a:pt x="1865" y="3342"/>
                  </a:lnTo>
                  <a:lnTo>
                    <a:pt x="1865" y="3342"/>
                  </a:lnTo>
                  <a:lnTo>
                    <a:pt x="1865" y="3363"/>
                  </a:lnTo>
                  <a:lnTo>
                    <a:pt x="1865" y="3363"/>
                  </a:lnTo>
                  <a:lnTo>
                    <a:pt x="1865" y="3363"/>
                  </a:lnTo>
                  <a:lnTo>
                    <a:pt x="1865" y="3363"/>
                  </a:lnTo>
                  <a:lnTo>
                    <a:pt x="1865" y="3363"/>
                  </a:lnTo>
                  <a:lnTo>
                    <a:pt x="1886" y="3363"/>
                  </a:lnTo>
                  <a:lnTo>
                    <a:pt x="1907" y="3363"/>
                  </a:lnTo>
                  <a:lnTo>
                    <a:pt x="1907" y="3363"/>
                  </a:lnTo>
                  <a:lnTo>
                    <a:pt x="1907" y="3363"/>
                  </a:lnTo>
                  <a:lnTo>
                    <a:pt x="1927" y="3363"/>
                  </a:lnTo>
                  <a:lnTo>
                    <a:pt x="1927" y="3363"/>
                  </a:lnTo>
                  <a:lnTo>
                    <a:pt x="1927" y="3363"/>
                  </a:lnTo>
                  <a:lnTo>
                    <a:pt x="1927" y="3363"/>
                  </a:lnTo>
                  <a:lnTo>
                    <a:pt x="1927" y="3383"/>
                  </a:lnTo>
                  <a:lnTo>
                    <a:pt x="1947" y="3383"/>
                  </a:lnTo>
                  <a:lnTo>
                    <a:pt x="1947" y="3383"/>
                  </a:lnTo>
                  <a:lnTo>
                    <a:pt x="1947" y="3383"/>
                  </a:lnTo>
                  <a:lnTo>
                    <a:pt x="1947" y="3383"/>
                  </a:lnTo>
                  <a:lnTo>
                    <a:pt x="1968" y="3383"/>
                  </a:lnTo>
                  <a:lnTo>
                    <a:pt x="1968" y="3383"/>
                  </a:lnTo>
                  <a:lnTo>
                    <a:pt x="1968" y="3363"/>
                  </a:lnTo>
                  <a:lnTo>
                    <a:pt x="1989" y="3363"/>
                  </a:lnTo>
                  <a:lnTo>
                    <a:pt x="1989" y="3363"/>
                  </a:lnTo>
                  <a:lnTo>
                    <a:pt x="2009" y="3363"/>
                  </a:lnTo>
                  <a:lnTo>
                    <a:pt x="2009" y="3363"/>
                  </a:lnTo>
                  <a:lnTo>
                    <a:pt x="2030" y="3363"/>
                  </a:lnTo>
                  <a:lnTo>
                    <a:pt x="2030" y="3363"/>
                  </a:lnTo>
                  <a:lnTo>
                    <a:pt x="2030" y="3383"/>
                  </a:lnTo>
                  <a:lnTo>
                    <a:pt x="2030" y="3383"/>
                  </a:lnTo>
                  <a:lnTo>
                    <a:pt x="2030" y="3383"/>
                  </a:lnTo>
                  <a:lnTo>
                    <a:pt x="2030" y="3383"/>
                  </a:lnTo>
                  <a:lnTo>
                    <a:pt x="2030" y="3403"/>
                  </a:lnTo>
                  <a:lnTo>
                    <a:pt x="2030" y="3403"/>
                  </a:lnTo>
                  <a:lnTo>
                    <a:pt x="2030" y="3424"/>
                  </a:lnTo>
                  <a:lnTo>
                    <a:pt x="2051" y="3424"/>
                  </a:lnTo>
                  <a:lnTo>
                    <a:pt x="2051" y="3424"/>
                  </a:lnTo>
                  <a:lnTo>
                    <a:pt x="2051" y="3424"/>
                  </a:lnTo>
                  <a:lnTo>
                    <a:pt x="2071" y="3445"/>
                  </a:lnTo>
                  <a:lnTo>
                    <a:pt x="2071" y="3445"/>
                  </a:lnTo>
                  <a:lnTo>
                    <a:pt x="2071" y="3445"/>
                  </a:lnTo>
                  <a:lnTo>
                    <a:pt x="2091" y="3445"/>
                  </a:lnTo>
                  <a:lnTo>
                    <a:pt x="2091" y="3445"/>
                  </a:lnTo>
                  <a:lnTo>
                    <a:pt x="2091" y="3445"/>
                  </a:lnTo>
                  <a:lnTo>
                    <a:pt x="2091" y="3445"/>
                  </a:lnTo>
                  <a:lnTo>
                    <a:pt x="2091" y="3445"/>
                  </a:lnTo>
                  <a:lnTo>
                    <a:pt x="2091" y="3445"/>
                  </a:lnTo>
                  <a:lnTo>
                    <a:pt x="2091" y="3445"/>
                  </a:lnTo>
                  <a:lnTo>
                    <a:pt x="2091" y="3445"/>
                  </a:lnTo>
                  <a:lnTo>
                    <a:pt x="2112" y="3445"/>
                  </a:lnTo>
                  <a:lnTo>
                    <a:pt x="2112" y="3445"/>
                  </a:lnTo>
                  <a:lnTo>
                    <a:pt x="2112" y="3424"/>
                  </a:lnTo>
                  <a:lnTo>
                    <a:pt x="2112" y="3424"/>
                  </a:lnTo>
                  <a:lnTo>
                    <a:pt x="2112" y="3424"/>
                  </a:lnTo>
                  <a:lnTo>
                    <a:pt x="2112" y="3424"/>
                  </a:lnTo>
                  <a:lnTo>
                    <a:pt x="2112" y="3424"/>
                  </a:lnTo>
                  <a:lnTo>
                    <a:pt x="2112" y="3424"/>
                  </a:lnTo>
                  <a:lnTo>
                    <a:pt x="2112" y="3403"/>
                  </a:lnTo>
                  <a:lnTo>
                    <a:pt x="2112" y="3403"/>
                  </a:lnTo>
                  <a:lnTo>
                    <a:pt x="2112" y="3403"/>
                  </a:lnTo>
                  <a:lnTo>
                    <a:pt x="2112" y="3403"/>
                  </a:lnTo>
                  <a:lnTo>
                    <a:pt x="2112" y="3403"/>
                  </a:lnTo>
                  <a:lnTo>
                    <a:pt x="2112" y="3383"/>
                  </a:lnTo>
                  <a:lnTo>
                    <a:pt x="2112" y="3383"/>
                  </a:lnTo>
                  <a:lnTo>
                    <a:pt x="2112" y="3383"/>
                  </a:lnTo>
                  <a:lnTo>
                    <a:pt x="2112" y="3383"/>
                  </a:lnTo>
                  <a:lnTo>
                    <a:pt x="2112" y="3383"/>
                  </a:lnTo>
                  <a:lnTo>
                    <a:pt x="2112" y="3363"/>
                  </a:lnTo>
                  <a:lnTo>
                    <a:pt x="2112" y="3363"/>
                  </a:lnTo>
                  <a:lnTo>
                    <a:pt x="2112" y="3363"/>
                  </a:lnTo>
                  <a:lnTo>
                    <a:pt x="2112" y="3342"/>
                  </a:lnTo>
                  <a:lnTo>
                    <a:pt x="2112" y="3342"/>
                  </a:lnTo>
                  <a:lnTo>
                    <a:pt x="2091" y="3342"/>
                  </a:lnTo>
                  <a:lnTo>
                    <a:pt x="2091" y="3342"/>
                  </a:lnTo>
                  <a:lnTo>
                    <a:pt x="2091" y="3342"/>
                  </a:lnTo>
                  <a:lnTo>
                    <a:pt x="2091" y="3342"/>
                  </a:lnTo>
                  <a:lnTo>
                    <a:pt x="2071" y="3342"/>
                  </a:lnTo>
                  <a:lnTo>
                    <a:pt x="2071" y="3342"/>
                  </a:lnTo>
                  <a:lnTo>
                    <a:pt x="2071" y="3321"/>
                  </a:lnTo>
                  <a:lnTo>
                    <a:pt x="2071" y="3321"/>
                  </a:lnTo>
                  <a:lnTo>
                    <a:pt x="2071" y="3321"/>
                  </a:lnTo>
                  <a:lnTo>
                    <a:pt x="2071" y="3321"/>
                  </a:lnTo>
                  <a:lnTo>
                    <a:pt x="2071" y="3321"/>
                  </a:lnTo>
                  <a:lnTo>
                    <a:pt x="2071" y="3321"/>
                  </a:lnTo>
                  <a:lnTo>
                    <a:pt x="2071" y="3321"/>
                  </a:lnTo>
                  <a:lnTo>
                    <a:pt x="2071" y="3321"/>
                  </a:lnTo>
                  <a:lnTo>
                    <a:pt x="2091" y="3281"/>
                  </a:lnTo>
                  <a:lnTo>
                    <a:pt x="2091" y="3281"/>
                  </a:lnTo>
                  <a:lnTo>
                    <a:pt x="2091" y="3260"/>
                  </a:lnTo>
                  <a:lnTo>
                    <a:pt x="2071" y="3239"/>
                  </a:lnTo>
                  <a:lnTo>
                    <a:pt x="2071" y="3239"/>
                  </a:lnTo>
                  <a:lnTo>
                    <a:pt x="2071" y="3239"/>
                  </a:lnTo>
                  <a:lnTo>
                    <a:pt x="2051" y="3239"/>
                  </a:lnTo>
                  <a:lnTo>
                    <a:pt x="2051" y="3239"/>
                  </a:lnTo>
                  <a:lnTo>
                    <a:pt x="2051" y="3219"/>
                  </a:lnTo>
                  <a:lnTo>
                    <a:pt x="2051" y="3219"/>
                  </a:lnTo>
                  <a:lnTo>
                    <a:pt x="2051" y="3219"/>
                  </a:lnTo>
                  <a:lnTo>
                    <a:pt x="2051" y="3219"/>
                  </a:lnTo>
                  <a:lnTo>
                    <a:pt x="2030" y="3199"/>
                  </a:lnTo>
                  <a:lnTo>
                    <a:pt x="2009" y="3178"/>
                  </a:lnTo>
                  <a:lnTo>
                    <a:pt x="2009" y="3178"/>
                  </a:lnTo>
                  <a:lnTo>
                    <a:pt x="2009" y="3178"/>
                  </a:lnTo>
                  <a:lnTo>
                    <a:pt x="2009" y="3178"/>
                  </a:lnTo>
                  <a:lnTo>
                    <a:pt x="2009" y="3157"/>
                  </a:lnTo>
                  <a:lnTo>
                    <a:pt x="2009" y="3157"/>
                  </a:lnTo>
                  <a:lnTo>
                    <a:pt x="2009" y="3157"/>
                  </a:lnTo>
                  <a:lnTo>
                    <a:pt x="2009" y="3157"/>
                  </a:lnTo>
                  <a:lnTo>
                    <a:pt x="2009" y="3157"/>
                  </a:lnTo>
                  <a:lnTo>
                    <a:pt x="2030" y="3157"/>
                  </a:lnTo>
                  <a:lnTo>
                    <a:pt x="2030" y="3157"/>
                  </a:lnTo>
                  <a:lnTo>
                    <a:pt x="2030" y="3137"/>
                  </a:lnTo>
                  <a:lnTo>
                    <a:pt x="2030" y="3137"/>
                  </a:lnTo>
                  <a:lnTo>
                    <a:pt x="2051" y="3137"/>
                  </a:lnTo>
                  <a:lnTo>
                    <a:pt x="2051" y="3117"/>
                  </a:lnTo>
                  <a:lnTo>
                    <a:pt x="2051" y="3117"/>
                  </a:lnTo>
                  <a:lnTo>
                    <a:pt x="2071" y="3117"/>
                  </a:lnTo>
                  <a:lnTo>
                    <a:pt x="2071" y="3117"/>
                  </a:lnTo>
                  <a:lnTo>
                    <a:pt x="2071" y="3117"/>
                  </a:lnTo>
                  <a:lnTo>
                    <a:pt x="2071" y="3117"/>
                  </a:lnTo>
                  <a:lnTo>
                    <a:pt x="2091" y="3096"/>
                  </a:lnTo>
                  <a:lnTo>
                    <a:pt x="2091" y="3096"/>
                  </a:lnTo>
                  <a:lnTo>
                    <a:pt x="2133" y="3075"/>
                  </a:lnTo>
                  <a:lnTo>
                    <a:pt x="2173" y="3075"/>
                  </a:lnTo>
                  <a:lnTo>
                    <a:pt x="2173" y="3075"/>
                  </a:lnTo>
                  <a:lnTo>
                    <a:pt x="2215" y="3034"/>
                  </a:lnTo>
                  <a:lnTo>
                    <a:pt x="2215" y="3034"/>
                  </a:lnTo>
                  <a:lnTo>
                    <a:pt x="2215" y="3013"/>
                  </a:lnTo>
                  <a:lnTo>
                    <a:pt x="2215" y="3013"/>
                  </a:lnTo>
                  <a:lnTo>
                    <a:pt x="2215" y="3013"/>
                  </a:lnTo>
                  <a:lnTo>
                    <a:pt x="2215" y="3013"/>
                  </a:lnTo>
                  <a:lnTo>
                    <a:pt x="2215" y="3013"/>
                  </a:lnTo>
                  <a:lnTo>
                    <a:pt x="2215" y="2993"/>
                  </a:lnTo>
                  <a:lnTo>
                    <a:pt x="2215" y="2993"/>
                  </a:lnTo>
                  <a:lnTo>
                    <a:pt x="2215" y="2993"/>
                  </a:lnTo>
                  <a:lnTo>
                    <a:pt x="2215" y="2973"/>
                  </a:lnTo>
                  <a:lnTo>
                    <a:pt x="2215" y="2973"/>
                  </a:lnTo>
                  <a:lnTo>
                    <a:pt x="2215" y="2973"/>
                  </a:lnTo>
                  <a:lnTo>
                    <a:pt x="2215" y="2973"/>
                  </a:lnTo>
                  <a:lnTo>
                    <a:pt x="2215" y="2952"/>
                  </a:lnTo>
                  <a:lnTo>
                    <a:pt x="2215" y="2952"/>
                  </a:lnTo>
                  <a:lnTo>
                    <a:pt x="2215" y="2952"/>
                  </a:lnTo>
                  <a:lnTo>
                    <a:pt x="2215" y="2952"/>
                  </a:lnTo>
                  <a:lnTo>
                    <a:pt x="2215" y="2952"/>
                  </a:lnTo>
                  <a:lnTo>
                    <a:pt x="2235" y="2952"/>
                  </a:lnTo>
                  <a:lnTo>
                    <a:pt x="2235" y="2952"/>
                  </a:lnTo>
                  <a:lnTo>
                    <a:pt x="2276" y="2952"/>
                  </a:lnTo>
                  <a:lnTo>
                    <a:pt x="2276" y="2952"/>
                  </a:lnTo>
                  <a:lnTo>
                    <a:pt x="2276" y="2952"/>
                  </a:lnTo>
                  <a:lnTo>
                    <a:pt x="2276" y="2973"/>
                  </a:lnTo>
                  <a:lnTo>
                    <a:pt x="2296" y="2973"/>
                  </a:lnTo>
                  <a:lnTo>
                    <a:pt x="2296" y="2973"/>
                  </a:lnTo>
                  <a:lnTo>
                    <a:pt x="2296" y="2952"/>
                  </a:lnTo>
                  <a:lnTo>
                    <a:pt x="2296" y="2952"/>
                  </a:lnTo>
                  <a:lnTo>
                    <a:pt x="2296" y="2952"/>
                  </a:lnTo>
                  <a:lnTo>
                    <a:pt x="2317" y="2952"/>
                  </a:lnTo>
                  <a:lnTo>
                    <a:pt x="2317" y="2952"/>
                  </a:lnTo>
                  <a:lnTo>
                    <a:pt x="2317" y="2952"/>
                  </a:lnTo>
                  <a:lnTo>
                    <a:pt x="2317" y="2952"/>
                  </a:lnTo>
                  <a:lnTo>
                    <a:pt x="2317" y="2931"/>
                  </a:lnTo>
                  <a:lnTo>
                    <a:pt x="2317" y="2931"/>
                  </a:lnTo>
                  <a:lnTo>
                    <a:pt x="2317" y="2931"/>
                  </a:lnTo>
                  <a:lnTo>
                    <a:pt x="2317" y="2911"/>
                  </a:lnTo>
                  <a:lnTo>
                    <a:pt x="2317" y="2911"/>
                  </a:lnTo>
                  <a:lnTo>
                    <a:pt x="2317" y="2891"/>
                  </a:lnTo>
                  <a:lnTo>
                    <a:pt x="2317" y="2891"/>
                  </a:lnTo>
                  <a:lnTo>
                    <a:pt x="2317" y="2891"/>
                  </a:lnTo>
                  <a:lnTo>
                    <a:pt x="2317" y="2891"/>
                  </a:lnTo>
                  <a:lnTo>
                    <a:pt x="2317" y="2891"/>
                  </a:lnTo>
                  <a:lnTo>
                    <a:pt x="2317" y="2891"/>
                  </a:lnTo>
                  <a:lnTo>
                    <a:pt x="2317" y="2870"/>
                  </a:lnTo>
                  <a:lnTo>
                    <a:pt x="2317" y="2870"/>
                  </a:lnTo>
                  <a:lnTo>
                    <a:pt x="2317" y="2849"/>
                  </a:lnTo>
                  <a:lnTo>
                    <a:pt x="2296" y="2829"/>
                  </a:lnTo>
                  <a:lnTo>
                    <a:pt x="2296" y="2809"/>
                  </a:lnTo>
                  <a:lnTo>
                    <a:pt x="2296" y="2809"/>
                  </a:lnTo>
                  <a:lnTo>
                    <a:pt x="2276" y="2809"/>
                  </a:lnTo>
                  <a:lnTo>
                    <a:pt x="2276" y="2809"/>
                  </a:lnTo>
                  <a:lnTo>
                    <a:pt x="2276" y="2809"/>
                  </a:lnTo>
                  <a:lnTo>
                    <a:pt x="2255" y="2809"/>
                  </a:lnTo>
                  <a:lnTo>
                    <a:pt x="2255" y="2788"/>
                  </a:lnTo>
                  <a:lnTo>
                    <a:pt x="2255" y="2788"/>
                  </a:lnTo>
                  <a:lnTo>
                    <a:pt x="2255" y="2788"/>
                  </a:lnTo>
                  <a:lnTo>
                    <a:pt x="2255" y="2788"/>
                  </a:lnTo>
                  <a:lnTo>
                    <a:pt x="2235" y="2767"/>
                  </a:lnTo>
                  <a:lnTo>
                    <a:pt x="2235" y="2767"/>
                  </a:lnTo>
                  <a:lnTo>
                    <a:pt x="2235" y="2767"/>
                  </a:lnTo>
                  <a:lnTo>
                    <a:pt x="2235" y="2767"/>
                  </a:lnTo>
                  <a:lnTo>
                    <a:pt x="2235" y="2767"/>
                  </a:lnTo>
                  <a:lnTo>
                    <a:pt x="2215" y="2788"/>
                  </a:lnTo>
                  <a:lnTo>
                    <a:pt x="2215" y="2788"/>
                  </a:lnTo>
                  <a:lnTo>
                    <a:pt x="2215" y="2788"/>
                  </a:lnTo>
                  <a:lnTo>
                    <a:pt x="2194" y="2788"/>
                  </a:lnTo>
                  <a:lnTo>
                    <a:pt x="2194" y="2767"/>
                  </a:lnTo>
                  <a:lnTo>
                    <a:pt x="2194" y="2767"/>
                  </a:lnTo>
                  <a:lnTo>
                    <a:pt x="2194" y="2747"/>
                  </a:lnTo>
                  <a:lnTo>
                    <a:pt x="2194" y="2747"/>
                  </a:lnTo>
                  <a:lnTo>
                    <a:pt x="2173" y="2727"/>
                  </a:lnTo>
                  <a:lnTo>
                    <a:pt x="2173" y="2727"/>
                  </a:lnTo>
                  <a:lnTo>
                    <a:pt x="2153" y="2727"/>
                  </a:lnTo>
                  <a:lnTo>
                    <a:pt x="2153" y="2706"/>
                  </a:lnTo>
                  <a:lnTo>
                    <a:pt x="2133" y="2706"/>
                  </a:lnTo>
                  <a:lnTo>
                    <a:pt x="2133" y="2706"/>
                  </a:lnTo>
                  <a:lnTo>
                    <a:pt x="2133" y="2706"/>
                  </a:lnTo>
                  <a:lnTo>
                    <a:pt x="2112" y="2685"/>
                  </a:lnTo>
                  <a:lnTo>
                    <a:pt x="2091" y="2665"/>
                  </a:lnTo>
                  <a:lnTo>
                    <a:pt x="2091" y="2665"/>
                  </a:lnTo>
                  <a:lnTo>
                    <a:pt x="2091" y="2665"/>
                  </a:lnTo>
                  <a:lnTo>
                    <a:pt x="2091" y="2665"/>
                  </a:lnTo>
                  <a:lnTo>
                    <a:pt x="2071" y="2645"/>
                  </a:lnTo>
                  <a:lnTo>
                    <a:pt x="2071" y="2645"/>
                  </a:lnTo>
                  <a:lnTo>
                    <a:pt x="2071" y="2645"/>
                  </a:lnTo>
                  <a:lnTo>
                    <a:pt x="2071" y="2624"/>
                  </a:lnTo>
                  <a:lnTo>
                    <a:pt x="2071" y="2624"/>
                  </a:lnTo>
                  <a:lnTo>
                    <a:pt x="2051" y="2624"/>
                  </a:lnTo>
                  <a:lnTo>
                    <a:pt x="2051" y="2624"/>
                  </a:lnTo>
                  <a:lnTo>
                    <a:pt x="2051" y="2624"/>
                  </a:lnTo>
                  <a:lnTo>
                    <a:pt x="2030" y="2603"/>
                  </a:lnTo>
                  <a:lnTo>
                    <a:pt x="2030" y="2624"/>
                  </a:lnTo>
                  <a:lnTo>
                    <a:pt x="2030" y="2624"/>
                  </a:lnTo>
                  <a:lnTo>
                    <a:pt x="2030" y="2624"/>
                  </a:lnTo>
                  <a:lnTo>
                    <a:pt x="2009" y="2624"/>
                  </a:lnTo>
                  <a:lnTo>
                    <a:pt x="2009" y="2624"/>
                  </a:lnTo>
                  <a:lnTo>
                    <a:pt x="2009" y="2603"/>
                  </a:lnTo>
                  <a:lnTo>
                    <a:pt x="1989" y="2583"/>
                  </a:lnTo>
                  <a:lnTo>
                    <a:pt x="1989" y="2583"/>
                  </a:lnTo>
                  <a:lnTo>
                    <a:pt x="1968" y="2583"/>
                  </a:lnTo>
                  <a:lnTo>
                    <a:pt x="1968" y="2583"/>
                  </a:lnTo>
                  <a:lnTo>
                    <a:pt x="1968" y="2563"/>
                  </a:lnTo>
                  <a:lnTo>
                    <a:pt x="1968" y="2563"/>
                  </a:lnTo>
                  <a:lnTo>
                    <a:pt x="1968" y="2542"/>
                  </a:lnTo>
                  <a:lnTo>
                    <a:pt x="1968" y="2542"/>
                  </a:lnTo>
                  <a:lnTo>
                    <a:pt x="1947" y="2542"/>
                  </a:lnTo>
                  <a:lnTo>
                    <a:pt x="1947" y="2542"/>
                  </a:lnTo>
                  <a:lnTo>
                    <a:pt x="1947" y="2542"/>
                  </a:lnTo>
                  <a:lnTo>
                    <a:pt x="1947" y="2542"/>
                  </a:lnTo>
                  <a:lnTo>
                    <a:pt x="1947" y="2521"/>
                  </a:lnTo>
                  <a:lnTo>
                    <a:pt x="1947" y="2521"/>
                  </a:lnTo>
                  <a:lnTo>
                    <a:pt x="1947" y="2521"/>
                  </a:lnTo>
                  <a:lnTo>
                    <a:pt x="1947" y="2521"/>
                  </a:lnTo>
                  <a:lnTo>
                    <a:pt x="1927" y="2501"/>
                  </a:lnTo>
                  <a:lnTo>
                    <a:pt x="1927" y="2501"/>
                  </a:lnTo>
                  <a:lnTo>
                    <a:pt x="1927" y="2501"/>
                  </a:lnTo>
                  <a:lnTo>
                    <a:pt x="1927" y="2501"/>
                  </a:lnTo>
                  <a:lnTo>
                    <a:pt x="1927" y="2480"/>
                  </a:lnTo>
                  <a:lnTo>
                    <a:pt x="1927" y="2480"/>
                  </a:lnTo>
                  <a:lnTo>
                    <a:pt x="1927" y="2480"/>
                  </a:lnTo>
                  <a:lnTo>
                    <a:pt x="1927" y="2480"/>
                  </a:lnTo>
                  <a:lnTo>
                    <a:pt x="1927" y="2480"/>
                  </a:lnTo>
                  <a:lnTo>
                    <a:pt x="1927" y="2480"/>
                  </a:lnTo>
                  <a:lnTo>
                    <a:pt x="1927" y="2480"/>
                  </a:lnTo>
                  <a:lnTo>
                    <a:pt x="1927" y="2460"/>
                  </a:lnTo>
                  <a:lnTo>
                    <a:pt x="1907" y="2460"/>
                  </a:lnTo>
                  <a:lnTo>
                    <a:pt x="1907" y="2460"/>
                  </a:lnTo>
                  <a:lnTo>
                    <a:pt x="1907" y="2460"/>
                  </a:lnTo>
                  <a:lnTo>
                    <a:pt x="1907" y="2460"/>
                  </a:lnTo>
                  <a:lnTo>
                    <a:pt x="1886" y="2439"/>
                  </a:lnTo>
                  <a:lnTo>
                    <a:pt x="1886" y="2439"/>
                  </a:lnTo>
                  <a:lnTo>
                    <a:pt x="1886" y="2439"/>
                  </a:lnTo>
                  <a:lnTo>
                    <a:pt x="1886" y="2439"/>
                  </a:lnTo>
                  <a:lnTo>
                    <a:pt x="1907" y="2419"/>
                  </a:lnTo>
                  <a:lnTo>
                    <a:pt x="1907" y="2419"/>
                  </a:lnTo>
                  <a:lnTo>
                    <a:pt x="1907" y="2419"/>
                  </a:lnTo>
                  <a:lnTo>
                    <a:pt x="1907" y="2398"/>
                  </a:lnTo>
                  <a:lnTo>
                    <a:pt x="1907" y="2398"/>
                  </a:lnTo>
                  <a:lnTo>
                    <a:pt x="1907" y="2398"/>
                  </a:lnTo>
                  <a:lnTo>
                    <a:pt x="1907" y="2398"/>
                  </a:lnTo>
                  <a:lnTo>
                    <a:pt x="1927" y="2378"/>
                  </a:lnTo>
                  <a:lnTo>
                    <a:pt x="1927" y="2378"/>
                  </a:lnTo>
                  <a:lnTo>
                    <a:pt x="1927" y="2357"/>
                  </a:lnTo>
                  <a:lnTo>
                    <a:pt x="1927" y="2357"/>
                  </a:lnTo>
                  <a:lnTo>
                    <a:pt x="1927" y="2357"/>
                  </a:lnTo>
                  <a:lnTo>
                    <a:pt x="1907" y="2357"/>
                  </a:lnTo>
                  <a:lnTo>
                    <a:pt x="1907" y="2337"/>
                  </a:lnTo>
                  <a:lnTo>
                    <a:pt x="1907" y="2337"/>
                  </a:lnTo>
                  <a:lnTo>
                    <a:pt x="1907" y="2337"/>
                  </a:lnTo>
                  <a:lnTo>
                    <a:pt x="1907" y="2337"/>
                  </a:lnTo>
                  <a:lnTo>
                    <a:pt x="1886" y="2337"/>
                  </a:lnTo>
                  <a:lnTo>
                    <a:pt x="1886" y="2316"/>
                  </a:lnTo>
                  <a:lnTo>
                    <a:pt x="1886" y="2316"/>
                  </a:lnTo>
                  <a:lnTo>
                    <a:pt x="1845" y="2296"/>
                  </a:lnTo>
                  <a:lnTo>
                    <a:pt x="1845" y="2296"/>
                  </a:lnTo>
                  <a:lnTo>
                    <a:pt x="1845" y="2296"/>
                  </a:lnTo>
                  <a:lnTo>
                    <a:pt x="1845" y="2296"/>
                  </a:lnTo>
                  <a:lnTo>
                    <a:pt x="1845" y="2275"/>
                  </a:lnTo>
                  <a:lnTo>
                    <a:pt x="1825" y="2275"/>
                  </a:lnTo>
                  <a:lnTo>
                    <a:pt x="1825" y="2275"/>
                  </a:lnTo>
                  <a:lnTo>
                    <a:pt x="1825" y="2275"/>
                  </a:lnTo>
                  <a:lnTo>
                    <a:pt x="1825" y="2275"/>
                  </a:lnTo>
                  <a:lnTo>
                    <a:pt x="1825" y="2255"/>
                  </a:lnTo>
                  <a:lnTo>
                    <a:pt x="1825" y="2255"/>
                  </a:lnTo>
                  <a:lnTo>
                    <a:pt x="1825" y="2255"/>
                  </a:lnTo>
                  <a:lnTo>
                    <a:pt x="1825" y="2234"/>
                  </a:lnTo>
                  <a:lnTo>
                    <a:pt x="1825" y="2234"/>
                  </a:lnTo>
                  <a:lnTo>
                    <a:pt x="1804" y="2234"/>
                  </a:lnTo>
                  <a:lnTo>
                    <a:pt x="1804" y="2214"/>
                  </a:lnTo>
                  <a:lnTo>
                    <a:pt x="1783" y="2214"/>
                  </a:lnTo>
                  <a:lnTo>
                    <a:pt x="1804" y="2214"/>
                  </a:lnTo>
                  <a:lnTo>
                    <a:pt x="1804" y="2214"/>
                  </a:lnTo>
                  <a:lnTo>
                    <a:pt x="1804" y="2193"/>
                  </a:lnTo>
                  <a:lnTo>
                    <a:pt x="1804" y="2193"/>
                  </a:lnTo>
                  <a:lnTo>
                    <a:pt x="1804" y="2193"/>
                  </a:lnTo>
                  <a:lnTo>
                    <a:pt x="1804" y="2193"/>
                  </a:lnTo>
                  <a:lnTo>
                    <a:pt x="1783" y="2173"/>
                  </a:lnTo>
                  <a:lnTo>
                    <a:pt x="1804" y="2173"/>
                  </a:lnTo>
                  <a:lnTo>
                    <a:pt x="1804" y="2173"/>
                  </a:lnTo>
                  <a:lnTo>
                    <a:pt x="1825" y="2193"/>
                  </a:lnTo>
                  <a:lnTo>
                    <a:pt x="1825" y="2193"/>
                  </a:lnTo>
                  <a:lnTo>
                    <a:pt x="1825" y="2193"/>
                  </a:lnTo>
                  <a:lnTo>
                    <a:pt x="1825" y="2193"/>
                  </a:lnTo>
                  <a:lnTo>
                    <a:pt x="1825" y="2193"/>
                  </a:lnTo>
                  <a:lnTo>
                    <a:pt x="182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14"/>
                  </a:lnTo>
                  <a:lnTo>
                    <a:pt x="1845" y="2234"/>
                  </a:lnTo>
                  <a:lnTo>
                    <a:pt x="1845" y="2234"/>
                  </a:lnTo>
                  <a:lnTo>
                    <a:pt x="1845" y="2234"/>
                  </a:lnTo>
                  <a:lnTo>
                    <a:pt x="1845" y="2234"/>
                  </a:lnTo>
                  <a:lnTo>
                    <a:pt x="1845" y="2255"/>
                  </a:lnTo>
                  <a:lnTo>
                    <a:pt x="1865" y="2255"/>
                  </a:lnTo>
                  <a:lnTo>
                    <a:pt x="1865" y="2255"/>
                  </a:lnTo>
                  <a:lnTo>
                    <a:pt x="1865" y="2234"/>
                  </a:lnTo>
                  <a:lnTo>
                    <a:pt x="1865" y="2234"/>
                  </a:lnTo>
                  <a:lnTo>
                    <a:pt x="1865" y="2234"/>
                  </a:lnTo>
                  <a:lnTo>
                    <a:pt x="1865" y="2214"/>
                  </a:lnTo>
                  <a:lnTo>
                    <a:pt x="1865" y="2214"/>
                  </a:lnTo>
                  <a:lnTo>
                    <a:pt x="1865" y="2214"/>
                  </a:lnTo>
                  <a:lnTo>
                    <a:pt x="1865" y="2214"/>
                  </a:lnTo>
                  <a:lnTo>
                    <a:pt x="1865" y="2193"/>
                  </a:lnTo>
                  <a:lnTo>
                    <a:pt x="1865" y="2193"/>
                  </a:lnTo>
                  <a:lnTo>
                    <a:pt x="1865" y="2193"/>
                  </a:lnTo>
                  <a:lnTo>
                    <a:pt x="1886" y="2173"/>
                  </a:lnTo>
                  <a:lnTo>
                    <a:pt x="1886" y="2173"/>
                  </a:lnTo>
                  <a:lnTo>
                    <a:pt x="1886" y="2173"/>
                  </a:lnTo>
                  <a:lnTo>
                    <a:pt x="1907" y="2173"/>
                  </a:lnTo>
                  <a:lnTo>
                    <a:pt x="1907" y="2173"/>
                  </a:lnTo>
                  <a:lnTo>
                    <a:pt x="1907" y="2173"/>
                  </a:lnTo>
                  <a:lnTo>
                    <a:pt x="1907" y="2173"/>
                  </a:lnTo>
                  <a:lnTo>
                    <a:pt x="1907" y="2173"/>
                  </a:lnTo>
                  <a:lnTo>
                    <a:pt x="1907" y="2152"/>
                  </a:lnTo>
                  <a:lnTo>
                    <a:pt x="1907" y="2152"/>
                  </a:lnTo>
                  <a:lnTo>
                    <a:pt x="1907" y="2152"/>
                  </a:lnTo>
                  <a:lnTo>
                    <a:pt x="1907" y="2152"/>
                  </a:lnTo>
                  <a:lnTo>
                    <a:pt x="1907" y="2152"/>
                  </a:lnTo>
                  <a:lnTo>
                    <a:pt x="1907" y="2152"/>
                  </a:lnTo>
                  <a:lnTo>
                    <a:pt x="1907" y="2152"/>
                  </a:lnTo>
                  <a:lnTo>
                    <a:pt x="1907" y="2152"/>
                  </a:lnTo>
                  <a:lnTo>
                    <a:pt x="1927" y="2132"/>
                  </a:lnTo>
                  <a:lnTo>
                    <a:pt x="1947" y="2132"/>
                  </a:lnTo>
                  <a:lnTo>
                    <a:pt x="1968" y="2132"/>
                  </a:lnTo>
                  <a:lnTo>
                    <a:pt x="1968" y="2132"/>
                  </a:lnTo>
                  <a:lnTo>
                    <a:pt x="1968" y="2132"/>
                  </a:lnTo>
                  <a:lnTo>
                    <a:pt x="1968" y="2132"/>
                  </a:lnTo>
                  <a:lnTo>
                    <a:pt x="1989" y="2132"/>
                  </a:lnTo>
                  <a:lnTo>
                    <a:pt x="1989" y="2111"/>
                  </a:lnTo>
                  <a:lnTo>
                    <a:pt x="1989" y="2111"/>
                  </a:lnTo>
                  <a:lnTo>
                    <a:pt x="1989" y="2111"/>
                  </a:lnTo>
                  <a:lnTo>
                    <a:pt x="1989" y="2111"/>
                  </a:lnTo>
                  <a:lnTo>
                    <a:pt x="2009" y="2111"/>
                  </a:lnTo>
                  <a:lnTo>
                    <a:pt x="2009" y="2111"/>
                  </a:lnTo>
                  <a:lnTo>
                    <a:pt x="2009" y="2111"/>
                  </a:lnTo>
                  <a:lnTo>
                    <a:pt x="2030" y="2132"/>
                  </a:lnTo>
                  <a:lnTo>
                    <a:pt x="2051" y="2132"/>
                  </a:lnTo>
                  <a:lnTo>
                    <a:pt x="2051" y="2132"/>
                  </a:lnTo>
                  <a:lnTo>
                    <a:pt x="2051" y="2132"/>
                  </a:lnTo>
                  <a:lnTo>
                    <a:pt x="2051" y="2111"/>
                  </a:lnTo>
                  <a:lnTo>
                    <a:pt x="2051" y="2111"/>
                  </a:lnTo>
                  <a:lnTo>
                    <a:pt x="2051" y="2091"/>
                  </a:lnTo>
                  <a:lnTo>
                    <a:pt x="2051" y="2091"/>
                  </a:lnTo>
                  <a:lnTo>
                    <a:pt x="2071" y="2091"/>
                  </a:lnTo>
                  <a:lnTo>
                    <a:pt x="2071" y="2091"/>
                  </a:lnTo>
                  <a:lnTo>
                    <a:pt x="2071" y="2091"/>
                  </a:lnTo>
                  <a:lnTo>
                    <a:pt x="2071" y="2091"/>
                  </a:lnTo>
                  <a:lnTo>
                    <a:pt x="2071" y="2091"/>
                  </a:lnTo>
                  <a:lnTo>
                    <a:pt x="2071" y="2091"/>
                  </a:lnTo>
                  <a:lnTo>
                    <a:pt x="2071" y="2091"/>
                  </a:lnTo>
                  <a:lnTo>
                    <a:pt x="2071" y="2091"/>
                  </a:lnTo>
                  <a:lnTo>
                    <a:pt x="2071" y="2091"/>
                  </a:lnTo>
                  <a:lnTo>
                    <a:pt x="2091" y="2091"/>
                  </a:lnTo>
                  <a:lnTo>
                    <a:pt x="2091" y="2091"/>
                  </a:lnTo>
                  <a:lnTo>
                    <a:pt x="2112" y="2091"/>
                  </a:lnTo>
                  <a:lnTo>
                    <a:pt x="2112" y="2070"/>
                  </a:lnTo>
                  <a:lnTo>
                    <a:pt x="2112" y="2050"/>
                  </a:lnTo>
                  <a:lnTo>
                    <a:pt x="2133" y="2050"/>
                  </a:lnTo>
                  <a:lnTo>
                    <a:pt x="2133" y="2050"/>
                  </a:lnTo>
                  <a:lnTo>
                    <a:pt x="2133" y="2050"/>
                  </a:lnTo>
                  <a:lnTo>
                    <a:pt x="2133" y="2050"/>
                  </a:lnTo>
                  <a:lnTo>
                    <a:pt x="2153" y="2050"/>
                  </a:lnTo>
                  <a:lnTo>
                    <a:pt x="2153" y="2050"/>
                  </a:lnTo>
                  <a:lnTo>
                    <a:pt x="2153" y="2029"/>
                  </a:lnTo>
                  <a:lnTo>
                    <a:pt x="2153" y="2029"/>
                  </a:lnTo>
                  <a:lnTo>
                    <a:pt x="2153" y="2029"/>
                  </a:lnTo>
                  <a:lnTo>
                    <a:pt x="2153" y="2029"/>
                  </a:lnTo>
                  <a:lnTo>
                    <a:pt x="2153" y="2029"/>
                  </a:lnTo>
                  <a:lnTo>
                    <a:pt x="2173" y="2029"/>
                  </a:lnTo>
                  <a:lnTo>
                    <a:pt x="2173" y="2029"/>
                  </a:lnTo>
                  <a:lnTo>
                    <a:pt x="2173" y="2050"/>
                  </a:lnTo>
                  <a:lnTo>
                    <a:pt x="2173" y="2050"/>
                  </a:lnTo>
                  <a:lnTo>
                    <a:pt x="2173" y="2050"/>
                  </a:lnTo>
                  <a:lnTo>
                    <a:pt x="2194" y="2029"/>
                  </a:lnTo>
                  <a:lnTo>
                    <a:pt x="2194" y="2029"/>
                  </a:lnTo>
                  <a:lnTo>
                    <a:pt x="2194" y="2029"/>
                  </a:lnTo>
                  <a:lnTo>
                    <a:pt x="2194" y="2029"/>
                  </a:lnTo>
                  <a:lnTo>
                    <a:pt x="2194" y="2029"/>
                  </a:lnTo>
                  <a:lnTo>
                    <a:pt x="2194" y="2029"/>
                  </a:lnTo>
                  <a:lnTo>
                    <a:pt x="2194" y="2009"/>
                  </a:lnTo>
                  <a:lnTo>
                    <a:pt x="2194" y="2009"/>
                  </a:lnTo>
                  <a:lnTo>
                    <a:pt x="2194" y="2009"/>
                  </a:lnTo>
                  <a:lnTo>
                    <a:pt x="2194" y="1988"/>
                  </a:lnTo>
                  <a:lnTo>
                    <a:pt x="2215" y="1988"/>
                  </a:lnTo>
                  <a:lnTo>
                    <a:pt x="2215" y="1988"/>
                  </a:lnTo>
                  <a:lnTo>
                    <a:pt x="2255" y="1988"/>
                  </a:lnTo>
                  <a:lnTo>
                    <a:pt x="2255" y="1988"/>
                  </a:lnTo>
                  <a:lnTo>
                    <a:pt x="2276" y="1988"/>
                  </a:lnTo>
                  <a:lnTo>
                    <a:pt x="2276" y="1988"/>
                  </a:lnTo>
                  <a:lnTo>
                    <a:pt x="2276" y="1988"/>
                  </a:lnTo>
                  <a:lnTo>
                    <a:pt x="2296" y="1988"/>
                  </a:lnTo>
                  <a:lnTo>
                    <a:pt x="2296" y="1968"/>
                  </a:lnTo>
                  <a:lnTo>
                    <a:pt x="2296" y="1968"/>
                  </a:lnTo>
                  <a:lnTo>
                    <a:pt x="2296" y="1968"/>
                  </a:lnTo>
                  <a:lnTo>
                    <a:pt x="2296" y="1968"/>
                  </a:lnTo>
                  <a:lnTo>
                    <a:pt x="2296" y="1968"/>
                  </a:lnTo>
                  <a:lnTo>
                    <a:pt x="2296" y="1968"/>
                  </a:lnTo>
                  <a:lnTo>
                    <a:pt x="2296" y="1968"/>
                  </a:lnTo>
                  <a:lnTo>
                    <a:pt x="2296" y="1947"/>
                  </a:lnTo>
                  <a:lnTo>
                    <a:pt x="2317" y="1947"/>
                  </a:lnTo>
                  <a:lnTo>
                    <a:pt x="2317" y="1947"/>
                  </a:lnTo>
                  <a:lnTo>
                    <a:pt x="2317" y="1947"/>
                  </a:lnTo>
                  <a:lnTo>
                    <a:pt x="2317" y="1947"/>
                  </a:lnTo>
                  <a:lnTo>
                    <a:pt x="2317" y="1947"/>
                  </a:lnTo>
                  <a:lnTo>
                    <a:pt x="2317" y="1947"/>
                  </a:lnTo>
                  <a:lnTo>
                    <a:pt x="2317" y="1947"/>
                  </a:lnTo>
                  <a:lnTo>
                    <a:pt x="2337" y="1947"/>
                  </a:lnTo>
                  <a:lnTo>
                    <a:pt x="2337" y="1947"/>
                  </a:lnTo>
                  <a:lnTo>
                    <a:pt x="2337" y="1947"/>
                  </a:lnTo>
                  <a:lnTo>
                    <a:pt x="2399" y="1927"/>
                  </a:lnTo>
                  <a:lnTo>
                    <a:pt x="2399" y="1906"/>
                  </a:lnTo>
                  <a:lnTo>
                    <a:pt x="2399" y="1906"/>
                  </a:lnTo>
                  <a:lnTo>
                    <a:pt x="2399" y="1906"/>
                  </a:lnTo>
                  <a:lnTo>
                    <a:pt x="2419" y="1906"/>
                  </a:lnTo>
                  <a:lnTo>
                    <a:pt x="2440" y="1906"/>
                  </a:lnTo>
                  <a:lnTo>
                    <a:pt x="2440" y="1886"/>
                  </a:lnTo>
                  <a:lnTo>
                    <a:pt x="2440" y="1886"/>
                  </a:lnTo>
                  <a:lnTo>
                    <a:pt x="2440" y="1886"/>
                  </a:lnTo>
                  <a:lnTo>
                    <a:pt x="2419" y="1886"/>
                  </a:lnTo>
                  <a:lnTo>
                    <a:pt x="2419" y="1865"/>
                  </a:lnTo>
                  <a:lnTo>
                    <a:pt x="2419" y="1865"/>
                  </a:lnTo>
                  <a:lnTo>
                    <a:pt x="2419" y="1865"/>
                  </a:lnTo>
                  <a:lnTo>
                    <a:pt x="2419" y="1865"/>
                  </a:lnTo>
                  <a:lnTo>
                    <a:pt x="2419" y="1865"/>
                  </a:lnTo>
                  <a:lnTo>
                    <a:pt x="2399" y="1865"/>
                  </a:lnTo>
                  <a:lnTo>
                    <a:pt x="2399" y="1865"/>
                  </a:lnTo>
                  <a:lnTo>
                    <a:pt x="2399" y="1844"/>
                  </a:lnTo>
                  <a:lnTo>
                    <a:pt x="2399" y="1844"/>
                  </a:lnTo>
                  <a:lnTo>
                    <a:pt x="2419" y="1824"/>
                  </a:lnTo>
                  <a:lnTo>
                    <a:pt x="2419" y="1824"/>
                  </a:lnTo>
                  <a:lnTo>
                    <a:pt x="2440" y="1824"/>
                  </a:lnTo>
                  <a:lnTo>
                    <a:pt x="2440" y="1844"/>
                  </a:lnTo>
                  <a:lnTo>
                    <a:pt x="2440" y="1844"/>
                  </a:lnTo>
                  <a:lnTo>
                    <a:pt x="2440" y="1844"/>
                  </a:lnTo>
                  <a:lnTo>
                    <a:pt x="2440" y="1844"/>
                  </a:lnTo>
                  <a:lnTo>
                    <a:pt x="2440" y="1844"/>
                  </a:lnTo>
                  <a:lnTo>
                    <a:pt x="2461" y="1844"/>
                  </a:lnTo>
                  <a:lnTo>
                    <a:pt x="2461" y="1844"/>
                  </a:lnTo>
                  <a:lnTo>
                    <a:pt x="2461" y="1844"/>
                  </a:lnTo>
                  <a:lnTo>
                    <a:pt x="2461" y="1824"/>
                  </a:lnTo>
                  <a:lnTo>
                    <a:pt x="2481" y="1824"/>
                  </a:lnTo>
                  <a:lnTo>
                    <a:pt x="2481" y="1844"/>
                  </a:lnTo>
                  <a:lnTo>
                    <a:pt x="2481" y="1844"/>
                  </a:lnTo>
                  <a:lnTo>
                    <a:pt x="2481" y="1844"/>
                  </a:lnTo>
                  <a:lnTo>
                    <a:pt x="2481" y="1844"/>
                  </a:lnTo>
                  <a:lnTo>
                    <a:pt x="2481" y="1844"/>
                  </a:lnTo>
                  <a:lnTo>
                    <a:pt x="2502" y="1844"/>
                  </a:lnTo>
                  <a:lnTo>
                    <a:pt x="2502" y="1844"/>
                  </a:lnTo>
                  <a:lnTo>
                    <a:pt x="2502" y="1865"/>
                  </a:lnTo>
                  <a:lnTo>
                    <a:pt x="2502" y="1865"/>
                  </a:lnTo>
                  <a:lnTo>
                    <a:pt x="2502" y="1865"/>
                  </a:lnTo>
                  <a:lnTo>
                    <a:pt x="2502" y="1865"/>
                  </a:lnTo>
                  <a:lnTo>
                    <a:pt x="2502" y="1886"/>
                  </a:lnTo>
                  <a:lnTo>
                    <a:pt x="2502" y="1886"/>
                  </a:lnTo>
                  <a:lnTo>
                    <a:pt x="2502" y="1886"/>
                  </a:lnTo>
                  <a:lnTo>
                    <a:pt x="2502" y="1886"/>
                  </a:lnTo>
                  <a:lnTo>
                    <a:pt x="2522" y="1886"/>
                  </a:lnTo>
                  <a:lnTo>
                    <a:pt x="2522" y="1886"/>
                  </a:lnTo>
                  <a:lnTo>
                    <a:pt x="2522" y="1886"/>
                  </a:lnTo>
                  <a:lnTo>
                    <a:pt x="2502" y="1906"/>
                  </a:lnTo>
                  <a:lnTo>
                    <a:pt x="2502" y="1906"/>
                  </a:lnTo>
                  <a:lnTo>
                    <a:pt x="2522" y="1906"/>
                  </a:lnTo>
                  <a:lnTo>
                    <a:pt x="2522" y="1927"/>
                  </a:lnTo>
                  <a:lnTo>
                    <a:pt x="2522" y="1927"/>
                  </a:lnTo>
                  <a:lnTo>
                    <a:pt x="2543" y="1927"/>
                  </a:lnTo>
                  <a:lnTo>
                    <a:pt x="2543" y="1927"/>
                  </a:lnTo>
                  <a:lnTo>
                    <a:pt x="2563" y="1927"/>
                  </a:lnTo>
                  <a:lnTo>
                    <a:pt x="2563" y="1927"/>
                  </a:lnTo>
                  <a:lnTo>
                    <a:pt x="2563" y="1927"/>
                  </a:lnTo>
                  <a:lnTo>
                    <a:pt x="2563" y="1927"/>
                  </a:lnTo>
                  <a:lnTo>
                    <a:pt x="2563" y="1906"/>
                  </a:lnTo>
                  <a:lnTo>
                    <a:pt x="2563" y="1906"/>
                  </a:lnTo>
                  <a:lnTo>
                    <a:pt x="2563" y="1886"/>
                  </a:lnTo>
                  <a:lnTo>
                    <a:pt x="2584" y="1886"/>
                  </a:lnTo>
                  <a:lnTo>
                    <a:pt x="2604" y="1844"/>
                  </a:lnTo>
                  <a:lnTo>
                    <a:pt x="2604" y="1804"/>
                  </a:lnTo>
                  <a:lnTo>
                    <a:pt x="2604" y="1804"/>
                  </a:lnTo>
                  <a:lnTo>
                    <a:pt x="2604" y="1804"/>
                  </a:lnTo>
                  <a:lnTo>
                    <a:pt x="2604" y="1783"/>
                  </a:lnTo>
                  <a:lnTo>
                    <a:pt x="2604" y="1783"/>
                  </a:lnTo>
                  <a:lnTo>
                    <a:pt x="2604" y="1783"/>
                  </a:lnTo>
                  <a:lnTo>
                    <a:pt x="2604" y="1783"/>
                  </a:lnTo>
                  <a:lnTo>
                    <a:pt x="2604" y="1783"/>
                  </a:lnTo>
                  <a:lnTo>
                    <a:pt x="2604" y="1762"/>
                  </a:lnTo>
                  <a:lnTo>
                    <a:pt x="2604" y="1762"/>
                  </a:lnTo>
                  <a:lnTo>
                    <a:pt x="2625" y="1742"/>
                  </a:lnTo>
                  <a:lnTo>
                    <a:pt x="2625" y="1722"/>
                  </a:lnTo>
                  <a:close/>
                  <a:moveTo>
                    <a:pt x="717" y="164"/>
                  </a:moveTo>
                  <a:lnTo>
                    <a:pt x="738" y="164"/>
                  </a:lnTo>
                  <a:lnTo>
                    <a:pt x="738" y="143"/>
                  </a:lnTo>
                  <a:lnTo>
                    <a:pt x="738" y="143"/>
                  </a:lnTo>
                  <a:lnTo>
                    <a:pt x="738" y="122"/>
                  </a:lnTo>
                  <a:lnTo>
                    <a:pt x="738" y="122"/>
                  </a:lnTo>
                  <a:lnTo>
                    <a:pt x="738" y="102"/>
                  </a:lnTo>
                  <a:lnTo>
                    <a:pt x="738" y="102"/>
                  </a:lnTo>
                  <a:lnTo>
                    <a:pt x="738" y="102"/>
                  </a:lnTo>
                  <a:lnTo>
                    <a:pt x="738" y="102"/>
                  </a:lnTo>
                  <a:lnTo>
                    <a:pt x="738" y="102"/>
                  </a:lnTo>
                  <a:lnTo>
                    <a:pt x="738" y="102"/>
                  </a:lnTo>
                  <a:lnTo>
                    <a:pt x="758" y="102"/>
                  </a:lnTo>
                  <a:lnTo>
                    <a:pt x="758" y="102"/>
                  </a:lnTo>
                  <a:lnTo>
                    <a:pt x="758" y="102"/>
                  </a:lnTo>
                  <a:lnTo>
                    <a:pt x="778" y="102"/>
                  </a:lnTo>
                  <a:lnTo>
                    <a:pt x="778" y="102"/>
                  </a:lnTo>
                  <a:lnTo>
                    <a:pt x="778" y="102"/>
                  </a:lnTo>
                  <a:lnTo>
                    <a:pt x="778" y="102"/>
                  </a:lnTo>
                  <a:lnTo>
                    <a:pt x="820" y="102"/>
                  </a:lnTo>
                  <a:lnTo>
                    <a:pt x="820" y="82"/>
                  </a:lnTo>
                  <a:lnTo>
                    <a:pt x="778" y="82"/>
                  </a:lnTo>
                  <a:lnTo>
                    <a:pt x="758" y="82"/>
                  </a:lnTo>
                  <a:lnTo>
                    <a:pt x="738" y="82"/>
                  </a:lnTo>
                  <a:lnTo>
                    <a:pt x="758" y="61"/>
                  </a:lnTo>
                  <a:lnTo>
                    <a:pt x="738" y="61"/>
                  </a:lnTo>
                  <a:lnTo>
                    <a:pt x="758" y="40"/>
                  </a:lnTo>
                  <a:lnTo>
                    <a:pt x="758" y="40"/>
                  </a:lnTo>
                  <a:lnTo>
                    <a:pt x="758" y="40"/>
                  </a:lnTo>
                  <a:lnTo>
                    <a:pt x="758" y="20"/>
                  </a:lnTo>
                  <a:lnTo>
                    <a:pt x="758" y="20"/>
                  </a:lnTo>
                  <a:lnTo>
                    <a:pt x="758" y="20"/>
                  </a:lnTo>
                  <a:lnTo>
                    <a:pt x="758" y="20"/>
                  </a:lnTo>
                  <a:lnTo>
                    <a:pt x="778" y="20"/>
                  </a:lnTo>
                  <a:lnTo>
                    <a:pt x="758" y="0"/>
                  </a:lnTo>
                  <a:lnTo>
                    <a:pt x="758" y="20"/>
                  </a:lnTo>
                  <a:lnTo>
                    <a:pt x="738" y="82"/>
                  </a:lnTo>
                  <a:lnTo>
                    <a:pt x="738" y="82"/>
                  </a:lnTo>
                  <a:lnTo>
                    <a:pt x="717" y="143"/>
                  </a:lnTo>
                  <a:lnTo>
                    <a:pt x="717" y="143"/>
                  </a:lnTo>
                  <a:lnTo>
                    <a:pt x="717" y="164"/>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4" name="Freeform 44"/>
            <p:cNvSpPr>
              <a:spLocks noChangeArrowheads="1"/>
            </p:cNvSpPr>
            <p:nvPr/>
          </p:nvSpPr>
          <p:spPr bwMode="auto">
            <a:xfrm>
              <a:off x="4733563" y="2575798"/>
              <a:ext cx="616683" cy="489889"/>
            </a:xfrm>
            <a:custGeom>
              <a:avLst/>
              <a:gdLst/>
              <a:ahLst/>
              <a:cxnLst>
                <a:cxn ang="0">
                  <a:pos x="861" y="1313"/>
                </a:cxn>
                <a:cxn ang="0">
                  <a:pos x="636" y="1354"/>
                </a:cxn>
                <a:cxn ang="0">
                  <a:pos x="1128" y="1272"/>
                </a:cxn>
                <a:cxn ang="0">
                  <a:pos x="1107" y="1334"/>
                </a:cxn>
                <a:cxn ang="0">
                  <a:pos x="431" y="1292"/>
                </a:cxn>
                <a:cxn ang="0">
                  <a:pos x="472" y="1354"/>
                </a:cxn>
                <a:cxn ang="0">
                  <a:pos x="677" y="1374"/>
                </a:cxn>
                <a:cxn ang="0">
                  <a:pos x="1764" y="1128"/>
                </a:cxn>
                <a:cxn ang="0">
                  <a:pos x="82" y="1067"/>
                </a:cxn>
                <a:cxn ang="0">
                  <a:pos x="697" y="1088"/>
                </a:cxn>
                <a:cxn ang="0">
                  <a:pos x="677" y="1046"/>
                </a:cxn>
                <a:cxn ang="0">
                  <a:pos x="636" y="1046"/>
                </a:cxn>
                <a:cxn ang="0">
                  <a:pos x="451" y="1088"/>
                </a:cxn>
                <a:cxn ang="0">
                  <a:pos x="492" y="1190"/>
                </a:cxn>
                <a:cxn ang="0">
                  <a:pos x="554" y="1252"/>
                </a:cxn>
                <a:cxn ang="0">
                  <a:pos x="1189" y="1026"/>
                </a:cxn>
                <a:cxn ang="0">
                  <a:pos x="656" y="882"/>
                </a:cxn>
                <a:cxn ang="0">
                  <a:pos x="1025" y="1313"/>
                </a:cxn>
                <a:cxn ang="0">
                  <a:pos x="1046" y="1210"/>
                </a:cxn>
                <a:cxn ang="0">
                  <a:pos x="1107" y="1026"/>
                </a:cxn>
                <a:cxn ang="0">
                  <a:pos x="1189" y="800"/>
                </a:cxn>
                <a:cxn ang="0">
                  <a:pos x="1025" y="964"/>
                </a:cxn>
                <a:cxn ang="0">
                  <a:pos x="1005" y="924"/>
                </a:cxn>
                <a:cxn ang="0">
                  <a:pos x="943" y="924"/>
                </a:cxn>
                <a:cxn ang="0">
                  <a:pos x="882" y="841"/>
                </a:cxn>
                <a:cxn ang="0">
                  <a:pos x="821" y="944"/>
                </a:cxn>
                <a:cxn ang="0">
                  <a:pos x="821" y="1067"/>
                </a:cxn>
                <a:cxn ang="0">
                  <a:pos x="841" y="1170"/>
                </a:cxn>
                <a:cxn ang="0">
                  <a:pos x="964" y="1210"/>
                </a:cxn>
                <a:cxn ang="0">
                  <a:pos x="985" y="1313"/>
                </a:cxn>
                <a:cxn ang="0">
                  <a:pos x="1046" y="1477"/>
                </a:cxn>
                <a:cxn ang="0">
                  <a:pos x="144" y="492"/>
                </a:cxn>
                <a:cxn ang="0">
                  <a:pos x="226" y="390"/>
                </a:cxn>
                <a:cxn ang="0">
                  <a:pos x="144" y="452"/>
                </a:cxn>
                <a:cxn ang="0">
                  <a:pos x="738" y="226"/>
                </a:cxn>
                <a:cxn ang="0">
                  <a:pos x="369" y="1231"/>
                </a:cxn>
                <a:cxn ang="0">
                  <a:pos x="410" y="1088"/>
                </a:cxn>
                <a:cxn ang="0">
                  <a:pos x="451" y="1006"/>
                </a:cxn>
                <a:cxn ang="0">
                  <a:pos x="492" y="903"/>
                </a:cxn>
                <a:cxn ang="0">
                  <a:pos x="574" y="841"/>
                </a:cxn>
                <a:cxn ang="0">
                  <a:pos x="636" y="738"/>
                </a:cxn>
                <a:cxn ang="0">
                  <a:pos x="697" y="718"/>
                </a:cxn>
                <a:cxn ang="0">
                  <a:pos x="595" y="554"/>
                </a:cxn>
                <a:cxn ang="0">
                  <a:pos x="533" y="513"/>
                </a:cxn>
                <a:cxn ang="0">
                  <a:pos x="595" y="452"/>
                </a:cxn>
                <a:cxn ang="0">
                  <a:pos x="595" y="349"/>
                </a:cxn>
                <a:cxn ang="0">
                  <a:pos x="451" y="144"/>
                </a:cxn>
                <a:cxn ang="0">
                  <a:pos x="102" y="513"/>
                </a:cxn>
                <a:cxn ang="0">
                  <a:pos x="123" y="492"/>
                </a:cxn>
                <a:cxn ang="0">
                  <a:pos x="205" y="349"/>
                </a:cxn>
                <a:cxn ang="0">
                  <a:pos x="472" y="308"/>
                </a:cxn>
                <a:cxn ang="0">
                  <a:pos x="308" y="431"/>
                </a:cxn>
                <a:cxn ang="0">
                  <a:pos x="328" y="554"/>
                </a:cxn>
                <a:cxn ang="0">
                  <a:pos x="287" y="513"/>
                </a:cxn>
                <a:cxn ang="0">
                  <a:pos x="266" y="452"/>
                </a:cxn>
                <a:cxn ang="0">
                  <a:pos x="184" y="574"/>
                </a:cxn>
                <a:cxn ang="0">
                  <a:pos x="62" y="554"/>
                </a:cxn>
                <a:cxn ang="0">
                  <a:pos x="20" y="820"/>
                </a:cxn>
                <a:cxn ang="0">
                  <a:pos x="20" y="820"/>
                </a:cxn>
                <a:cxn ang="0">
                  <a:pos x="82" y="1067"/>
                </a:cxn>
                <a:cxn ang="0">
                  <a:pos x="102" y="1252"/>
                </a:cxn>
                <a:cxn ang="0">
                  <a:pos x="328" y="1395"/>
                </a:cxn>
                <a:cxn ang="0">
                  <a:pos x="431" y="1354"/>
                </a:cxn>
              </a:cxnLst>
              <a:rect l="0" t="0" r="r" b="b"/>
              <a:pathLst>
                <a:path w="1888" h="1499">
                  <a:moveTo>
                    <a:pt x="1005" y="1416"/>
                  </a:moveTo>
                  <a:lnTo>
                    <a:pt x="1005" y="1416"/>
                  </a:lnTo>
                  <a:lnTo>
                    <a:pt x="1005" y="1416"/>
                  </a:lnTo>
                  <a:lnTo>
                    <a:pt x="1005" y="1416"/>
                  </a:lnTo>
                  <a:lnTo>
                    <a:pt x="1005" y="1416"/>
                  </a:lnTo>
                  <a:lnTo>
                    <a:pt x="1005" y="1395"/>
                  </a:lnTo>
                  <a:lnTo>
                    <a:pt x="1005" y="1395"/>
                  </a:lnTo>
                  <a:lnTo>
                    <a:pt x="1005" y="1395"/>
                  </a:lnTo>
                  <a:lnTo>
                    <a:pt x="985" y="1374"/>
                  </a:lnTo>
                  <a:lnTo>
                    <a:pt x="985" y="1374"/>
                  </a:lnTo>
                  <a:lnTo>
                    <a:pt x="985" y="1374"/>
                  </a:lnTo>
                  <a:lnTo>
                    <a:pt x="985" y="1374"/>
                  </a:lnTo>
                  <a:lnTo>
                    <a:pt x="985" y="1374"/>
                  </a:lnTo>
                  <a:lnTo>
                    <a:pt x="985" y="1354"/>
                  </a:lnTo>
                  <a:lnTo>
                    <a:pt x="985" y="1354"/>
                  </a:lnTo>
                  <a:lnTo>
                    <a:pt x="964" y="1354"/>
                  </a:lnTo>
                  <a:lnTo>
                    <a:pt x="943" y="1334"/>
                  </a:lnTo>
                  <a:lnTo>
                    <a:pt x="943" y="1334"/>
                  </a:lnTo>
                  <a:lnTo>
                    <a:pt x="943" y="1334"/>
                  </a:lnTo>
                  <a:lnTo>
                    <a:pt x="943" y="1354"/>
                  </a:lnTo>
                  <a:lnTo>
                    <a:pt x="964" y="1354"/>
                  </a:lnTo>
                  <a:lnTo>
                    <a:pt x="943" y="1354"/>
                  </a:lnTo>
                  <a:lnTo>
                    <a:pt x="943" y="1354"/>
                  </a:lnTo>
                  <a:lnTo>
                    <a:pt x="943" y="1354"/>
                  </a:lnTo>
                  <a:lnTo>
                    <a:pt x="923" y="1354"/>
                  </a:lnTo>
                  <a:lnTo>
                    <a:pt x="923" y="1374"/>
                  </a:lnTo>
                  <a:lnTo>
                    <a:pt x="943" y="1374"/>
                  </a:lnTo>
                  <a:lnTo>
                    <a:pt x="943" y="1374"/>
                  </a:lnTo>
                  <a:lnTo>
                    <a:pt x="882" y="1354"/>
                  </a:lnTo>
                  <a:lnTo>
                    <a:pt x="882" y="1354"/>
                  </a:lnTo>
                  <a:lnTo>
                    <a:pt x="882" y="1354"/>
                  </a:lnTo>
                  <a:lnTo>
                    <a:pt x="861" y="1334"/>
                  </a:lnTo>
                  <a:lnTo>
                    <a:pt x="861" y="1334"/>
                  </a:lnTo>
                  <a:lnTo>
                    <a:pt x="861" y="1313"/>
                  </a:lnTo>
                  <a:lnTo>
                    <a:pt x="841" y="1313"/>
                  </a:lnTo>
                  <a:lnTo>
                    <a:pt x="841" y="1313"/>
                  </a:lnTo>
                  <a:lnTo>
                    <a:pt x="800" y="1313"/>
                  </a:lnTo>
                  <a:lnTo>
                    <a:pt x="800" y="1313"/>
                  </a:lnTo>
                  <a:lnTo>
                    <a:pt x="779" y="1334"/>
                  </a:lnTo>
                  <a:lnTo>
                    <a:pt x="779" y="1334"/>
                  </a:lnTo>
                  <a:lnTo>
                    <a:pt x="779" y="1354"/>
                  </a:lnTo>
                  <a:lnTo>
                    <a:pt x="779" y="1354"/>
                  </a:lnTo>
                  <a:lnTo>
                    <a:pt x="800" y="1374"/>
                  </a:lnTo>
                  <a:lnTo>
                    <a:pt x="800" y="1374"/>
                  </a:lnTo>
                  <a:lnTo>
                    <a:pt x="800" y="1374"/>
                  </a:lnTo>
                  <a:lnTo>
                    <a:pt x="800" y="1374"/>
                  </a:lnTo>
                  <a:lnTo>
                    <a:pt x="800" y="1374"/>
                  </a:lnTo>
                  <a:lnTo>
                    <a:pt x="779" y="1374"/>
                  </a:lnTo>
                  <a:lnTo>
                    <a:pt x="779" y="1374"/>
                  </a:lnTo>
                  <a:lnTo>
                    <a:pt x="779" y="1395"/>
                  </a:lnTo>
                  <a:lnTo>
                    <a:pt x="779" y="1395"/>
                  </a:lnTo>
                  <a:lnTo>
                    <a:pt x="779" y="1395"/>
                  </a:lnTo>
                  <a:lnTo>
                    <a:pt x="800" y="1416"/>
                  </a:lnTo>
                  <a:lnTo>
                    <a:pt x="821" y="1416"/>
                  </a:lnTo>
                  <a:lnTo>
                    <a:pt x="821" y="1416"/>
                  </a:lnTo>
                  <a:lnTo>
                    <a:pt x="861" y="1436"/>
                  </a:lnTo>
                  <a:lnTo>
                    <a:pt x="882" y="1456"/>
                  </a:lnTo>
                  <a:lnTo>
                    <a:pt x="903" y="1456"/>
                  </a:lnTo>
                  <a:lnTo>
                    <a:pt x="903" y="1456"/>
                  </a:lnTo>
                  <a:lnTo>
                    <a:pt x="923" y="1456"/>
                  </a:lnTo>
                  <a:lnTo>
                    <a:pt x="923" y="1456"/>
                  </a:lnTo>
                  <a:lnTo>
                    <a:pt x="943" y="1436"/>
                  </a:lnTo>
                  <a:lnTo>
                    <a:pt x="985" y="1456"/>
                  </a:lnTo>
                  <a:lnTo>
                    <a:pt x="1005" y="1456"/>
                  </a:lnTo>
                  <a:lnTo>
                    <a:pt x="1005" y="1436"/>
                  </a:lnTo>
                  <a:lnTo>
                    <a:pt x="1005" y="1436"/>
                  </a:lnTo>
                  <a:lnTo>
                    <a:pt x="1005" y="1416"/>
                  </a:lnTo>
                  <a:close/>
                  <a:moveTo>
                    <a:pt x="636" y="1354"/>
                  </a:moveTo>
                  <a:lnTo>
                    <a:pt x="636" y="1354"/>
                  </a:lnTo>
                  <a:lnTo>
                    <a:pt x="636" y="1354"/>
                  </a:lnTo>
                  <a:lnTo>
                    <a:pt x="636" y="1354"/>
                  </a:lnTo>
                  <a:lnTo>
                    <a:pt x="636" y="1334"/>
                  </a:lnTo>
                  <a:lnTo>
                    <a:pt x="636" y="1354"/>
                  </a:lnTo>
                  <a:lnTo>
                    <a:pt x="636" y="1354"/>
                  </a:lnTo>
                  <a:lnTo>
                    <a:pt x="636" y="1354"/>
                  </a:lnTo>
                  <a:lnTo>
                    <a:pt x="615" y="1354"/>
                  </a:lnTo>
                  <a:lnTo>
                    <a:pt x="615" y="1354"/>
                  </a:lnTo>
                  <a:lnTo>
                    <a:pt x="615" y="1334"/>
                  </a:lnTo>
                  <a:lnTo>
                    <a:pt x="615" y="1334"/>
                  </a:lnTo>
                  <a:lnTo>
                    <a:pt x="615" y="1334"/>
                  </a:lnTo>
                  <a:lnTo>
                    <a:pt x="615" y="1334"/>
                  </a:lnTo>
                  <a:lnTo>
                    <a:pt x="615" y="1334"/>
                  </a:lnTo>
                  <a:lnTo>
                    <a:pt x="615" y="1334"/>
                  </a:lnTo>
                  <a:lnTo>
                    <a:pt x="595" y="1334"/>
                  </a:lnTo>
                  <a:lnTo>
                    <a:pt x="595" y="1334"/>
                  </a:lnTo>
                  <a:lnTo>
                    <a:pt x="595" y="1334"/>
                  </a:lnTo>
                  <a:lnTo>
                    <a:pt x="595" y="1313"/>
                  </a:lnTo>
                  <a:lnTo>
                    <a:pt x="574" y="1313"/>
                  </a:lnTo>
                  <a:lnTo>
                    <a:pt x="554" y="1313"/>
                  </a:lnTo>
                  <a:lnTo>
                    <a:pt x="554" y="1313"/>
                  </a:lnTo>
                  <a:lnTo>
                    <a:pt x="574" y="1313"/>
                  </a:lnTo>
                  <a:lnTo>
                    <a:pt x="615" y="1374"/>
                  </a:lnTo>
                  <a:lnTo>
                    <a:pt x="615" y="1374"/>
                  </a:lnTo>
                  <a:lnTo>
                    <a:pt x="615" y="1374"/>
                  </a:lnTo>
                  <a:lnTo>
                    <a:pt x="636" y="1374"/>
                  </a:lnTo>
                  <a:lnTo>
                    <a:pt x="656" y="1354"/>
                  </a:lnTo>
                  <a:lnTo>
                    <a:pt x="656" y="1354"/>
                  </a:lnTo>
                  <a:lnTo>
                    <a:pt x="636" y="1354"/>
                  </a:lnTo>
                  <a:close/>
                  <a:moveTo>
                    <a:pt x="1189" y="1272"/>
                  </a:moveTo>
                  <a:lnTo>
                    <a:pt x="1149" y="1272"/>
                  </a:lnTo>
                  <a:lnTo>
                    <a:pt x="1128" y="1272"/>
                  </a:lnTo>
                  <a:lnTo>
                    <a:pt x="1128" y="1272"/>
                  </a:lnTo>
                  <a:lnTo>
                    <a:pt x="1128" y="1252"/>
                  </a:lnTo>
                  <a:lnTo>
                    <a:pt x="1107" y="1252"/>
                  </a:lnTo>
                  <a:lnTo>
                    <a:pt x="1107" y="1252"/>
                  </a:lnTo>
                  <a:lnTo>
                    <a:pt x="1107" y="1252"/>
                  </a:lnTo>
                  <a:lnTo>
                    <a:pt x="1107" y="1272"/>
                  </a:lnTo>
                  <a:lnTo>
                    <a:pt x="1107" y="1272"/>
                  </a:lnTo>
                  <a:lnTo>
                    <a:pt x="1128" y="1272"/>
                  </a:lnTo>
                  <a:lnTo>
                    <a:pt x="1128" y="1272"/>
                  </a:lnTo>
                  <a:lnTo>
                    <a:pt x="1128" y="1272"/>
                  </a:lnTo>
                  <a:lnTo>
                    <a:pt x="1128" y="1292"/>
                  </a:lnTo>
                  <a:lnTo>
                    <a:pt x="1128" y="1292"/>
                  </a:lnTo>
                  <a:lnTo>
                    <a:pt x="1128" y="1292"/>
                  </a:lnTo>
                  <a:lnTo>
                    <a:pt x="1128" y="1292"/>
                  </a:lnTo>
                  <a:lnTo>
                    <a:pt x="1107" y="1292"/>
                  </a:lnTo>
                  <a:lnTo>
                    <a:pt x="1107" y="1292"/>
                  </a:lnTo>
                  <a:lnTo>
                    <a:pt x="1107" y="1292"/>
                  </a:lnTo>
                  <a:lnTo>
                    <a:pt x="1107" y="1292"/>
                  </a:lnTo>
                  <a:lnTo>
                    <a:pt x="1087" y="1292"/>
                  </a:lnTo>
                  <a:lnTo>
                    <a:pt x="1087" y="1292"/>
                  </a:lnTo>
                  <a:lnTo>
                    <a:pt x="1087" y="1292"/>
                  </a:lnTo>
                  <a:lnTo>
                    <a:pt x="1087" y="1292"/>
                  </a:lnTo>
                  <a:lnTo>
                    <a:pt x="1087" y="1292"/>
                  </a:lnTo>
                  <a:lnTo>
                    <a:pt x="1087" y="1313"/>
                  </a:lnTo>
                  <a:lnTo>
                    <a:pt x="1087" y="1313"/>
                  </a:lnTo>
                  <a:lnTo>
                    <a:pt x="1087" y="1313"/>
                  </a:lnTo>
                  <a:lnTo>
                    <a:pt x="1087" y="1313"/>
                  </a:lnTo>
                  <a:lnTo>
                    <a:pt x="1087" y="1313"/>
                  </a:lnTo>
                  <a:lnTo>
                    <a:pt x="1087" y="1313"/>
                  </a:lnTo>
                  <a:lnTo>
                    <a:pt x="1087" y="1313"/>
                  </a:lnTo>
                  <a:lnTo>
                    <a:pt x="1087" y="1334"/>
                  </a:lnTo>
                  <a:lnTo>
                    <a:pt x="1087" y="1334"/>
                  </a:lnTo>
                  <a:lnTo>
                    <a:pt x="1087" y="1334"/>
                  </a:lnTo>
                  <a:lnTo>
                    <a:pt x="1087" y="1334"/>
                  </a:lnTo>
                  <a:lnTo>
                    <a:pt x="1107" y="1334"/>
                  </a:lnTo>
                  <a:lnTo>
                    <a:pt x="1107" y="1334"/>
                  </a:lnTo>
                  <a:lnTo>
                    <a:pt x="1128" y="1313"/>
                  </a:lnTo>
                  <a:lnTo>
                    <a:pt x="1128" y="1313"/>
                  </a:lnTo>
                  <a:lnTo>
                    <a:pt x="1149" y="1313"/>
                  </a:lnTo>
                  <a:lnTo>
                    <a:pt x="1149" y="1313"/>
                  </a:lnTo>
                  <a:lnTo>
                    <a:pt x="1189" y="1313"/>
                  </a:lnTo>
                  <a:lnTo>
                    <a:pt x="1189" y="1313"/>
                  </a:lnTo>
                  <a:lnTo>
                    <a:pt x="1189" y="1313"/>
                  </a:lnTo>
                  <a:lnTo>
                    <a:pt x="1189" y="1313"/>
                  </a:lnTo>
                  <a:lnTo>
                    <a:pt x="1189" y="1292"/>
                  </a:lnTo>
                  <a:lnTo>
                    <a:pt x="1189" y="1292"/>
                  </a:lnTo>
                  <a:lnTo>
                    <a:pt x="1189" y="1272"/>
                  </a:lnTo>
                  <a:close/>
                  <a:moveTo>
                    <a:pt x="513" y="1313"/>
                  </a:moveTo>
                  <a:lnTo>
                    <a:pt x="513" y="1292"/>
                  </a:lnTo>
                  <a:lnTo>
                    <a:pt x="492" y="1292"/>
                  </a:lnTo>
                  <a:lnTo>
                    <a:pt x="492" y="1272"/>
                  </a:lnTo>
                  <a:lnTo>
                    <a:pt x="472" y="1272"/>
                  </a:lnTo>
                  <a:lnTo>
                    <a:pt x="472" y="1272"/>
                  </a:lnTo>
                  <a:lnTo>
                    <a:pt x="451" y="1252"/>
                  </a:lnTo>
                  <a:lnTo>
                    <a:pt x="451" y="1252"/>
                  </a:lnTo>
                  <a:lnTo>
                    <a:pt x="431" y="1252"/>
                  </a:lnTo>
                  <a:lnTo>
                    <a:pt x="410" y="1272"/>
                  </a:lnTo>
                  <a:lnTo>
                    <a:pt x="410" y="1272"/>
                  </a:lnTo>
                  <a:lnTo>
                    <a:pt x="410" y="1272"/>
                  </a:lnTo>
                  <a:lnTo>
                    <a:pt x="431" y="1272"/>
                  </a:lnTo>
                  <a:lnTo>
                    <a:pt x="431" y="1272"/>
                  </a:lnTo>
                  <a:lnTo>
                    <a:pt x="431" y="1272"/>
                  </a:lnTo>
                  <a:lnTo>
                    <a:pt x="431" y="1272"/>
                  </a:lnTo>
                  <a:lnTo>
                    <a:pt x="431" y="1272"/>
                  </a:lnTo>
                  <a:lnTo>
                    <a:pt x="431" y="1272"/>
                  </a:lnTo>
                  <a:lnTo>
                    <a:pt x="431" y="1292"/>
                  </a:lnTo>
                  <a:lnTo>
                    <a:pt x="431" y="1292"/>
                  </a:lnTo>
                  <a:lnTo>
                    <a:pt x="431" y="1292"/>
                  </a:lnTo>
                  <a:lnTo>
                    <a:pt x="431" y="1292"/>
                  </a:lnTo>
                  <a:lnTo>
                    <a:pt x="431" y="1292"/>
                  </a:lnTo>
                  <a:lnTo>
                    <a:pt x="451" y="1292"/>
                  </a:lnTo>
                  <a:lnTo>
                    <a:pt x="451" y="1292"/>
                  </a:lnTo>
                  <a:lnTo>
                    <a:pt x="451" y="1292"/>
                  </a:lnTo>
                  <a:lnTo>
                    <a:pt x="451" y="1292"/>
                  </a:lnTo>
                  <a:lnTo>
                    <a:pt x="472" y="1313"/>
                  </a:lnTo>
                  <a:lnTo>
                    <a:pt x="472" y="1313"/>
                  </a:lnTo>
                  <a:lnTo>
                    <a:pt x="472" y="1313"/>
                  </a:lnTo>
                  <a:lnTo>
                    <a:pt x="472" y="1313"/>
                  </a:lnTo>
                  <a:lnTo>
                    <a:pt x="472" y="1313"/>
                  </a:lnTo>
                  <a:lnTo>
                    <a:pt x="472" y="1313"/>
                  </a:lnTo>
                  <a:lnTo>
                    <a:pt x="472" y="1313"/>
                  </a:lnTo>
                  <a:lnTo>
                    <a:pt x="472" y="1313"/>
                  </a:lnTo>
                  <a:lnTo>
                    <a:pt x="451" y="1313"/>
                  </a:lnTo>
                  <a:lnTo>
                    <a:pt x="451" y="1313"/>
                  </a:lnTo>
                  <a:lnTo>
                    <a:pt x="451" y="1292"/>
                  </a:lnTo>
                  <a:lnTo>
                    <a:pt x="451" y="1313"/>
                  </a:lnTo>
                  <a:lnTo>
                    <a:pt x="451" y="1313"/>
                  </a:lnTo>
                  <a:lnTo>
                    <a:pt x="451" y="1313"/>
                  </a:lnTo>
                  <a:lnTo>
                    <a:pt x="451" y="1334"/>
                  </a:lnTo>
                  <a:lnTo>
                    <a:pt x="472" y="1334"/>
                  </a:lnTo>
                  <a:lnTo>
                    <a:pt x="472" y="1334"/>
                  </a:lnTo>
                  <a:lnTo>
                    <a:pt x="472" y="1334"/>
                  </a:lnTo>
                  <a:lnTo>
                    <a:pt x="472" y="1334"/>
                  </a:lnTo>
                  <a:lnTo>
                    <a:pt x="472" y="1334"/>
                  </a:lnTo>
                  <a:lnTo>
                    <a:pt x="492" y="1334"/>
                  </a:lnTo>
                  <a:lnTo>
                    <a:pt x="492" y="1334"/>
                  </a:lnTo>
                  <a:lnTo>
                    <a:pt x="513" y="1354"/>
                  </a:lnTo>
                  <a:lnTo>
                    <a:pt x="513" y="1354"/>
                  </a:lnTo>
                  <a:lnTo>
                    <a:pt x="492" y="1354"/>
                  </a:lnTo>
                  <a:lnTo>
                    <a:pt x="492" y="1354"/>
                  </a:lnTo>
                  <a:lnTo>
                    <a:pt x="492" y="1334"/>
                  </a:lnTo>
                  <a:lnTo>
                    <a:pt x="472" y="1354"/>
                  </a:lnTo>
                  <a:lnTo>
                    <a:pt x="472" y="1354"/>
                  </a:lnTo>
                  <a:lnTo>
                    <a:pt x="492" y="1354"/>
                  </a:lnTo>
                  <a:lnTo>
                    <a:pt x="492" y="1354"/>
                  </a:lnTo>
                  <a:lnTo>
                    <a:pt x="492" y="1354"/>
                  </a:lnTo>
                  <a:lnTo>
                    <a:pt x="513" y="1354"/>
                  </a:lnTo>
                  <a:lnTo>
                    <a:pt x="513" y="1354"/>
                  </a:lnTo>
                  <a:lnTo>
                    <a:pt x="513" y="1354"/>
                  </a:lnTo>
                  <a:lnTo>
                    <a:pt x="513" y="1354"/>
                  </a:lnTo>
                  <a:lnTo>
                    <a:pt x="533" y="1354"/>
                  </a:lnTo>
                  <a:lnTo>
                    <a:pt x="533" y="1354"/>
                  </a:lnTo>
                  <a:lnTo>
                    <a:pt x="533" y="1354"/>
                  </a:lnTo>
                  <a:lnTo>
                    <a:pt x="513" y="1313"/>
                  </a:lnTo>
                  <a:close/>
                  <a:moveTo>
                    <a:pt x="759" y="1231"/>
                  </a:moveTo>
                  <a:lnTo>
                    <a:pt x="738" y="1252"/>
                  </a:lnTo>
                  <a:lnTo>
                    <a:pt x="738" y="1272"/>
                  </a:lnTo>
                  <a:lnTo>
                    <a:pt x="717" y="1292"/>
                  </a:lnTo>
                  <a:lnTo>
                    <a:pt x="717" y="1292"/>
                  </a:lnTo>
                  <a:lnTo>
                    <a:pt x="697" y="1313"/>
                  </a:lnTo>
                  <a:lnTo>
                    <a:pt x="697" y="1334"/>
                  </a:lnTo>
                  <a:lnTo>
                    <a:pt x="697" y="1334"/>
                  </a:lnTo>
                  <a:lnTo>
                    <a:pt x="697" y="1334"/>
                  </a:lnTo>
                  <a:lnTo>
                    <a:pt x="697" y="1334"/>
                  </a:lnTo>
                  <a:lnTo>
                    <a:pt x="697" y="1334"/>
                  </a:lnTo>
                  <a:lnTo>
                    <a:pt x="697" y="1334"/>
                  </a:lnTo>
                  <a:lnTo>
                    <a:pt x="697" y="1334"/>
                  </a:lnTo>
                  <a:lnTo>
                    <a:pt x="697" y="1354"/>
                  </a:lnTo>
                  <a:lnTo>
                    <a:pt x="697" y="1354"/>
                  </a:lnTo>
                  <a:lnTo>
                    <a:pt x="697" y="1354"/>
                  </a:lnTo>
                  <a:lnTo>
                    <a:pt x="697" y="1354"/>
                  </a:lnTo>
                  <a:lnTo>
                    <a:pt x="697" y="1354"/>
                  </a:lnTo>
                  <a:lnTo>
                    <a:pt x="697" y="1354"/>
                  </a:lnTo>
                  <a:lnTo>
                    <a:pt x="677" y="1354"/>
                  </a:lnTo>
                  <a:lnTo>
                    <a:pt x="677" y="1374"/>
                  </a:lnTo>
                  <a:lnTo>
                    <a:pt x="677" y="1374"/>
                  </a:lnTo>
                  <a:lnTo>
                    <a:pt x="677" y="1374"/>
                  </a:lnTo>
                  <a:lnTo>
                    <a:pt x="677" y="1374"/>
                  </a:lnTo>
                  <a:lnTo>
                    <a:pt x="677" y="1374"/>
                  </a:lnTo>
                  <a:lnTo>
                    <a:pt x="697" y="1374"/>
                  </a:lnTo>
                  <a:lnTo>
                    <a:pt x="697" y="1416"/>
                  </a:lnTo>
                  <a:lnTo>
                    <a:pt x="697" y="1416"/>
                  </a:lnTo>
                  <a:lnTo>
                    <a:pt x="697" y="1416"/>
                  </a:lnTo>
                  <a:lnTo>
                    <a:pt x="717" y="1416"/>
                  </a:lnTo>
                  <a:lnTo>
                    <a:pt x="717" y="1416"/>
                  </a:lnTo>
                  <a:lnTo>
                    <a:pt x="738" y="1313"/>
                  </a:lnTo>
                  <a:lnTo>
                    <a:pt x="759" y="1292"/>
                  </a:lnTo>
                  <a:lnTo>
                    <a:pt x="759" y="1272"/>
                  </a:lnTo>
                  <a:lnTo>
                    <a:pt x="759" y="1231"/>
                  </a:lnTo>
                  <a:lnTo>
                    <a:pt x="759" y="1210"/>
                  </a:lnTo>
                  <a:lnTo>
                    <a:pt x="759" y="1231"/>
                  </a:lnTo>
                  <a:close/>
                  <a:moveTo>
                    <a:pt x="1887" y="1210"/>
                  </a:moveTo>
                  <a:lnTo>
                    <a:pt x="1887" y="1190"/>
                  </a:lnTo>
                  <a:lnTo>
                    <a:pt x="1887" y="1190"/>
                  </a:lnTo>
                  <a:lnTo>
                    <a:pt x="1887" y="1190"/>
                  </a:lnTo>
                  <a:lnTo>
                    <a:pt x="1887" y="1190"/>
                  </a:lnTo>
                  <a:lnTo>
                    <a:pt x="1887" y="1190"/>
                  </a:lnTo>
                  <a:lnTo>
                    <a:pt x="1867" y="1190"/>
                  </a:lnTo>
                  <a:lnTo>
                    <a:pt x="1846" y="1170"/>
                  </a:lnTo>
                  <a:lnTo>
                    <a:pt x="1846" y="1170"/>
                  </a:lnTo>
                  <a:lnTo>
                    <a:pt x="1846" y="1170"/>
                  </a:lnTo>
                  <a:lnTo>
                    <a:pt x="1826" y="1149"/>
                  </a:lnTo>
                  <a:lnTo>
                    <a:pt x="1826" y="1149"/>
                  </a:lnTo>
                  <a:lnTo>
                    <a:pt x="1826" y="1170"/>
                  </a:lnTo>
                  <a:lnTo>
                    <a:pt x="1805" y="1149"/>
                  </a:lnTo>
                  <a:lnTo>
                    <a:pt x="1805" y="1149"/>
                  </a:lnTo>
                  <a:lnTo>
                    <a:pt x="1805" y="1149"/>
                  </a:lnTo>
                  <a:lnTo>
                    <a:pt x="1785" y="1128"/>
                  </a:lnTo>
                  <a:lnTo>
                    <a:pt x="1785" y="1128"/>
                  </a:lnTo>
                  <a:lnTo>
                    <a:pt x="1785" y="1108"/>
                  </a:lnTo>
                  <a:lnTo>
                    <a:pt x="1764" y="1128"/>
                  </a:lnTo>
                  <a:lnTo>
                    <a:pt x="1764" y="1128"/>
                  </a:lnTo>
                  <a:lnTo>
                    <a:pt x="1764" y="1128"/>
                  </a:lnTo>
                  <a:lnTo>
                    <a:pt x="1764" y="1149"/>
                  </a:lnTo>
                  <a:lnTo>
                    <a:pt x="1764" y="1149"/>
                  </a:lnTo>
                  <a:lnTo>
                    <a:pt x="1764" y="1149"/>
                  </a:lnTo>
                  <a:lnTo>
                    <a:pt x="1764" y="1190"/>
                  </a:lnTo>
                  <a:lnTo>
                    <a:pt x="1764" y="1210"/>
                  </a:lnTo>
                  <a:lnTo>
                    <a:pt x="1764" y="1210"/>
                  </a:lnTo>
                  <a:lnTo>
                    <a:pt x="1764" y="1231"/>
                  </a:lnTo>
                  <a:lnTo>
                    <a:pt x="1785" y="1231"/>
                  </a:lnTo>
                  <a:lnTo>
                    <a:pt x="1805" y="1252"/>
                  </a:lnTo>
                  <a:lnTo>
                    <a:pt x="1826" y="1252"/>
                  </a:lnTo>
                  <a:lnTo>
                    <a:pt x="1846" y="1252"/>
                  </a:lnTo>
                  <a:lnTo>
                    <a:pt x="1846" y="1252"/>
                  </a:lnTo>
                  <a:lnTo>
                    <a:pt x="1867" y="1252"/>
                  </a:lnTo>
                  <a:lnTo>
                    <a:pt x="1867" y="1252"/>
                  </a:lnTo>
                  <a:lnTo>
                    <a:pt x="1867" y="1252"/>
                  </a:lnTo>
                  <a:lnTo>
                    <a:pt x="1887" y="1252"/>
                  </a:lnTo>
                  <a:lnTo>
                    <a:pt x="1867" y="1252"/>
                  </a:lnTo>
                  <a:lnTo>
                    <a:pt x="1867" y="1231"/>
                  </a:lnTo>
                  <a:lnTo>
                    <a:pt x="1867" y="1231"/>
                  </a:lnTo>
                  <a:lnTo>
                    <a:pt x="1867" y="1231"/>
                  </a:lnTo>
                  <a:lnTo>
                    <a:pt x="1887" y="1231"/>
                  </a:lnTo>
                  <a:lnTo>
                    <a:pt x="1887" y="1210"/>
                  </a:lnTo>
                  <a:close/>
                  <a:moveTo>
                    <a:pt x="102" y="1128"/>
                  </a:moveTo>
                  <a:lnTo>
                    <a:pt x="102" y="1108"/>
                  </a:lnTo>
                  <a:lnTo>
                    <a:pt x="102" y="1108"/>
                  </a:lnTo>
                  <a:lnTo>
                    <a:pt x="102" y="1108"/>
                  </a:lnTo>
                  <a:lnTo>
                    <a:pt x="102" y="1108"/>
                  </a:lnTo>
                  <a:lnTo>
                    <a:pt x="102" y="1088"/>
                  </a:lnTo>
                  <a:lnTo>
                    <a:pt x="102" y="1088"/>
                  </a:lnTo>
                  <a:lnTo>
                    <a:pt x="102" y="1088"/>
                  </a:lnTo>
                  <a:lnTo>
                    <a:pt x="82" y="1088"/>
                  </a:lnTo>
                  <a:lnTo>
                    <a:pt x="82" y="1067"/>
                  </a:lnTo>
                  <a:lnTo>
                    <a:pt x="82" y="1067"/>
                  </a:lnTo>
                  <a:lnTo>
                    <a:pt x="82" y="1088"/>
                  </a:lnTo>
                  <a:lnTo>
                    <a:pt x="82" y="1088"/>
                  </a:lnTo>
                  <a:lnTo>
                    <a:pt x="82" y="1108"/>
                  </a:lnTo>
                  <a:lnTo>
                    <a:pt x="102" y="1128"/>
                  </a:lnTo>
                  <a:close/>
                  <a:moveTo>
                    <a:pt x="677" y="1272"/>
                  </a:moveTo>
                  <a:lnTo>
                    <a:pt x="697" y="1272"/>
                  </a:lnTo>
                  <a:lnTo>
                    <a:pt x="697" y="1272"/>
                  </a:lnTo>
                  <a:lnTo>
                    <a:pt x="697" y="1272"/>
                  </a:lnTo>
                  <a:lnTo>
                    <a:pt x="697" y="1252"/>
                  </a:lnTo>
                  <a:lnTo>
                    <a:pt x="717" y="1252"/>
                  </a:lnTo>
                  <a:lnTo>
                    <a:pt x="717" y="1252"/>
                  </a:lnTo>
                  <a:lnTo>
                    <a:pt x="717" y="1252"/>
                  </a:lnTo>
                  <a:lnTo>
                    <a:pt x="717" y="1231"/>
                  </a:lnTo>
                  <a:lnTo>
                    <a:pt x="717" y="1231"/>
                  </a:lnTo>
                  <a:lnTo>
                    <a:pt x="717" y="1231"/>
                  </a:lnTo>
                  <a:lnTo>
                    <a:pt x="717" y="1210"/>
                  </a:lnTo>
                  <a:lnTo>
                    <a:pt x="717" y="1210"/>
                  </a:lnTo>
                  <a:lnTo>
                    <a:pt x="717" y="1210"/>
                  </a:lnTo>
                  <a:lnTo>
                    <a:pt x="738" y="1190"/>
                  </a:lnTo>
                  <a:lnTo>
                    <a:pt x="717" y="1190"/>
                  </a:lnTo>
                  <a:lnTo>
                    <a:pt x="717" y="1170"/>
                  </a:lnTo>
                  <a:lnTo>
                    <a:pt x="717" y="1170"/>
                  </a:lnTo>
                  <a:lnTo>
                    <a:pt x="717" y="1170"/>
                  </a:lnTo>
                  <a:lnTo>
                    <a:pt x="717" y="1149"/>
                  </a:lnTo>
                  <a:lnTo>
                    <a:pt x="717" y="1149"/>
                  </a:lnTo>
                  <a:lnTo>
                    <a:pt x="717" y="1149"/>
                  </a:lnTo>
                  <a:lnTo>
                    <a:pt x="738" y="1149"/>
                  </a:lnTo>
                  <a:lnTo>
                    <a:pt x="738" y="1149"/>
                  </a:lnTo>
                  <a:lnTo>
                    <a:pt x="738" y="1149"/>
                  </a:lnTo>
                  <a:lnTo>
                    <a:pt x="717" y="1128"/>
                  </a:lnTo>
                  <a:lnTo>
                    <a:pt x="717" y="1128"/>
                  </a:lnTo>
                  <a:lnTo>
                    <a:pt x="697" y="1088"/>
                  </a:lnTo>
                  <a:lnTo>
                    <a:pt x="697" y="1088"/>
                  </a:lnTo>
                  <a:lnTo>
                    <a:pt x="677" y="1088"/>
                  </a:lnTo>
                  <a:lnTo>
                    <a:pt x="677" y="1088"/>
                  </a:lnTo>
                  <a:lnTo>
                    <a:pt x="677" y="1088"/>
                  </a:lnTo>
                  <a:lnTo>
                    <a:pt x="677" y="1088"/>
                  </a:lnTo>
                  <a:lnTo>
                    <a:pt x="677" y="1088"/>
                  </a:lnTo>
                  <a:lnTo>
                    <a:pt x="656" y="1088"/>
                  </a:lnTo>
                  <a:lnTo>
                    <a:pt x="656" y="1088"/>
                  </a:lnTo>
                  <a:lnTo>
                    <a:pt x="656" y="1088"/>
                  </a:lnTo>
                  <a:lnTo>
                    <a:pt x="656" y="1088"/>
                  </a:lnTo>
                  <a:lnTo>
                    <a:pt x="656" y="1088"/>
                  </a:lnTo>
                  <a:lnTo>
                    <a:pt x="677" y="1088"/>
                  </a:lnTo>
                  <a:lnTo>
                    <a:pt x="677" y="1088"/>
                  </a:lnTo>
                  <a:lnTo>
                    <a:pt x="697" y="1067"/>
                  </a:lnTo>
                  <a:lnTo>
                    <a:pt x="697" y="1067"/>
                  </a:lnTo>
                  <a:lnTo>
                    <a:pt x="717" y="1067"/>
                  </a:lnTo>
                  <a:lnTo>
                    <a:pt x="717" y="1067"/>
                  </a:lnTo>
                  <a:lnTo>
                    <a:pt x="697" y="1046"/>
                  </a:lnTo>
                  <a:lnTo>
                    <a:pt x="697" y="1046"/>
                  </a:lnTo>
                  <a:lnTo>
                    <a:pt x="697" y="1046"/>
                  </a:lnTo>
                  <a:lnTo>
                    <a:pt x="697" y="1046"/>
                  </a:lnTo>
                  <a:lnTo>
                    <a:pt x="697" y="1046"/>
                  </a:lnTo>
                  <a:lnTo>
                    <a:pt x="697" y="1046"/>
                  </a:lnTo>
                  <a:lnTo>
                    <a:pt x="697" y="1046"/>
                  </a:lnTo>
                  <a:lnTo>
                    <a:pt x="677" y="1026"/>
                  </a:lnTo>
                  <a:lnTo>
                    <a:pt x="677" y="1006"/>
                  </a:lnTo>
                  <a:lnTo>
                    <a:pt x="677" y="1006"/>
                  </a:lnTo>
                  <a:lnTo>
                    <a:pt x="677" y="1006"/>
                  </a:lnTo>
                  <a:lnTo>
                    <a:pt x="677" y="1026"/>
                  </a:lnTo>
                  <a:lnTo>
                    <a:pt x="677" y="1026"/>
                  </a:lnTo>
                  <a:lnTo>
                    <a:pt x="677" y="1026"/>
                  </a:lnTo>
                  <a:lnTo>
                    <a:pt x="677" y="1026"/>
                  </a:lnTo>
                  <a:lnTo>
                    <a:pt x="677" y="1026"/>
                  </a:lnTo>
                  <a:lnTo>
                    <a:pt x="677" y="1046"/>
                  </a:lnTo>
                  <a:lnTo>
                    <a:pt x="677" y="1046"/>
                  </a:lnTo>
                  <a:lnTo>
                    <a:pt x="677" y="1046"/>
                  </a:lnTo>
                  <a:lnTo>
                    <a:pt x="677" y="1046"/>
                  </a:lnTo>
                  <a:lnTo>
                    <a:pt x="656" y="1046"/>
                  </a:lnTo>
                  <a:lnTo>
                    <a:pt x="656" y="1046"/>
                  </a:lnTo>
                  <a:lnTo>
                    <a:pt x="656" y="1046"/>
                  </a:lnTo>
                  <a:lnTo>
                    <a:pt x="656" y="1046"/>
                  </a:lnTo>
                  <a:lnTo>
                    <a:pt x="656" y="1046"/>
                  </a:lnTo>
                  <a:lnTo>
                    <a:pt x="677" y="1046"/>
                  </a:lnTo>
                  <a:lnTo>
                    <a:pt x="677" y="1046"/>
                  </a:lnTo>
                  <a:lnTo>
                    <a:pt x="677" y="1067"/>
                  </a:lnTo>
                  <a:lnTo>
                    <a:pt x="677" y="1067"/>
                  </a:lnTo>
                  <a:lnTo>
                    <a:pt x="677" y="1067"/>
                  </a:lnTo>
                  <a:lnTo>
                    <a:pt x="677" y="1067"/>
                  </a:lnTo>
                  <a:lnTo>
                    <a:pt x="656" y="1067"/>
                  </a:lnTo>
                  <a:lnTo>
                    <a:pt x="636" y="1088"/>
                  </a:lnTo>
                  <a:lnTo>
                    <a:pt x="636" y="1067"/>
                  </a:lnTo>
                  <a:lnTo>
                    <a:pt x="636" y="1088"/>
                  </a:lnTo>
                  <a:lnTo>
                    <a:pt x="636" y="1088"/>
                  </a:lnTo>
                  <a:lnTo>
                    <a:pt x="615" y="1088"/>
                  </a:lnTo>
                  <a:lnTo>
                    <a:pt x="636" y="1067"/>
                  </a:lnTo>
                  <a:lnTo>
                    <a:pt x="636" y="1067"/>
                  </a:lnTo>
                  <a:lnTo>
                    <a:pt x="636" y="1067"/>
                  </a:lnTo>
                  <a:lnTo>
                    <a:pt x="636" y="1067"/>
                  </a:lnTo>
                  <a:lnTo>
                    <a:pt x="636" y="1067"/>
                  </a:lnTo>
                  <a:lnTo>
                    <a:pt x="636" y="1067"/>
                  </a:lnTo>
                  <a:lnTo>
                    <a:pt x="636" y="1046"/>
                  </a:lnTo>
                  <a:lnTo>
                    <a:pt x="636" y="1046"/>
                  </a:lnTo>
                  <a:lnTo>
                    <a:pt x="636" y="1046"/>
                  </a:lnTo>
                  <a:lnTo>
                    <a:pt x="636" y="1046"/>
                  </a:lnTo>
                  <a:lnTo>
                    <a:pt x="636" y="1046"/>
                  </a:lnTo>
                  <a:lnTo>
                    <a:pt x="656" y="1046"/>
                  </a:lnTo>
                  <a:lnTo>
                    <a:pt x="636" y="1046"/>
                  </a:lnTo>
                  <a:lnTo>
                    <a:pt x="636" y="1046"/>
                  </a:lnTo>
                  <a:lnTo>
                    <a:pt x="636" y="1046"/>
                  </a:lnTo>
                  <a:lnTo>
                    <a:pt x="636" y="1046"/>
                  </a:lnTo>
                  <a:lnTo>
                    <a:pt x="636" y="1026"/>
                  </a:lnTo>
                  <a:lnTo>
                    <a:pt x="615" y="1026"/>
                  </a:lnTo>
                  <a:lnTo>
                    <a:pt x="615" y="1026"/>
                  </a:lnTo>
                  <a:lnTo>
                    <a:pt x="595" y="1006"/>
                  </a:lnTo>
                  <a:lnTo>
                    <a:pt x="595" y="1006"/>
                  </a:lnTo>
                  <a:lnTo>
                    <a:pt x="595" y="1006"/>
                  </a:lnTo>
                  <a:lnTo>
                    <a:pt x="595" y="1026"/>
                  </a:lnTo>
                  <a:lnTo>
                    <a:pt x="595" y="1026"/>
                  </a:lnTo>
                  <a:lnTo>
                    <a:pt x="595" y="1026"/>
                  </a:lnTo>
                  <a:lnTo>
                    <a:pt x="595" y="1026"/>
                  </a:lnTo>
                  <a:lnTo>
                    <a:pt x="574" y="1006"/>
                  </a:lnTo>
                  <a:lnTo>
                    <a:pt x="574" y="1006"/>
                  </a:lnTo>
                  <a:lnTo>
                    <a:pt x="574" y="1006"/>
                  </a:lnTo>
                  <a:lnTo>
                    <a:pt x="574" y="1006"/>
                  </a:lnTo>
                  <a:lnTo>
                    <a:pt x="574" y="1006"/>
                  </a:lnTo>
                  <a:lnTo>
                    <a:pt x="554" y="1026"/>
                  </a:lnTo>
                  <a:lnTo>
                    <a:pt x="513" y="1026"/>
                  </a:lnTo>
                  <a:lnTo>
                    <a:pt x="492" y="1046"/>
                  </a:lnTo>
                  <a:lnTo>
                    <a:pt x="472" y="1067"/>
                  </a:lnTo>
                  <a:lnTo>
                    <a:pt x="472" y="1046"/>
                  </a:lnTo>
                  <a:lnTo>
                    <a:pt x="472" y="1046"/>
                  </a:lnTo>
                  <a:lnTo>
                    <a:pt x="472" y="1046"/>
                  </a:lnTo>
                  <a:lnTo>
                    <a:pt x="472" y="1046"/>
                  </a:lnTo>
                  <a:lnTo>
                    <a:pt x="451" y="1046"/>
                  </a:lnTo>
                  <a:lnTo>
                    <a:pt x="451" y="1046"/>
                  </a:lnTo>
                  <a:lnTo>
                    <a:pt x="431" y="1046"/>
                  </a:lnTo>
                  <a:lnTo>
                    <a:pt x="431" y="1046"/>
                  </a:lnTo>
                  <a:lnTo>
                    <a:pt x="431" y="1046"/>
                  </a:lnTo>
                  <a:lnTo>
                    <a:pt x="431" y="1067"/>
                  </a:lnTo>
                  <a:lnTo>
                    <a:pt x="431" y="1067"/>
                  </a:lnTo>
                  <a:lnTo>
                    <a:pt x="431" y="1067"/>
                  </a:lnTo>
                  <a:lnTo>
                    <a:pt x="451" y="1088"/>
                  </a:lnTo>
                  <a:lnTo>
                    <a:pt x="451" y="1088"/>
                  </a:lnTo>
                  <a:lnTo>
                    <a:pt x="451" y="1088"/>
                  </a:lnTo>
                  <a:lnTo>
                    <a:pt x="431" y="1088"/>
                  </a:lnTo>
                  <a:lnTo>
                    <a:pt x="431" y="1067"/>
                  </a:lnTo>
                  <a:lnTo>
                    <a:pt x="431" y="1088"/>
                  </a:lnTo>
                  <a:lnTo>
                    <a:pt x="451" y="1088"/>
                  </a:lnTo>
                  <a:lnTo>
                    <a:pt x="451" y="1088"/>
                  </a:lnTo>
                  <a:lnTo>
                    <a:pt x="451" y="1088"/>
                  </a:lnTo>
                  <a:lnTo>
                    <a:pt x="451" y="1088"/>
                  </a:lnTo>
                  <a:lnTo>
                    <a:pt x="472" y="1108"/>
                  </a:lnTo>
                  <a:lnTo>
                    <a:pt x="451" y="1108"/>
                  </a:lnTo>
                  <a:lnTo>
                    <a:pt x="451" y="1108"/>
                  </a:lnTo>
                  <a:lnTo>
                    <a:pt x="472" y="1108"/>
                  </a:lnTo>
                  <a:lnTo>
                    <a:pt x="472" y="1108"/>
                  </a:lnTo>
                  <a:lnTo>
                    <a:pt x="472" y="1108"/>
                  </a:lnTo>
                  <a:lnTo>
                    <a:pt x="451" y="1108"/>
                  </a:lnTo>
                  <a:lnTo>
                    <a:pt x="451" y="1108"/>
                  </a:lnTo>
                  <a:lnTo>
                    <a:pt x="451" y="1128"/>
                  </a:lnTo>
                  <a:lnTo>
                    <a:pt x="472" y="1128"/>
                  </a:lnTo>
                  <a:lnTo>
                    <a:pt x="472" y="1128"/>
                  </a:lnTo>
                  <a:lnTo>
                    <a:pt x="472" y="1128"/>
                  </a:lnTo>
                  <a:lnTo>
                    <a:pt x="472" y="1128"/>
                  </a:lnTo>
                  <a:lnTo>
                    <a:pt x="472" y="1128"/>
                  </a:lnTo>
                  <a:lnTo>
                    <a:pt x="472" y="1149"/>
                  </a:lnTo>
                  <a:lnTo>
                    <a:pt x="472" y="1149"/>
                  </a:lnTo>
                  <a:lnTo>
                    <a:pt x="492" y="1149"/>
                  </a:lnTo>
                  <a:lnTo>
                    <a:pt x="492" y="1170"/>
                  </a:lnTo>
                  <a:lnTo>
                    <a:pt x="492" y="1170"/>
                  </a:lnTo>
                  <a:lnTo>
                    <a:pt x="472" y="1170"/>
                  </a:lnTo>
                  <a:lnTo>
                    <a:pt x="472" y="1170"/>
                  </a:lnTo>
                  <a:lnTo>
                    <a:pt x="472" y="1170"/>
                  </a:lnTo>
                  <a:lnTo>
                    <a:pt x="492" y="1190"/>
                  </a:lnTo>
                  <a:lnTo>
                    <a:pt x="492" y="1190"/>
                  </a:lnTo>
                  <a:lnTo>
                    <a:pt x="492" y="1190"/>
                  </a:lnTo>
                  <a:lnTo>
                    <a:pt x="492" y="1190"/>
                  </a:lnTo>
                  <a:lnTo>
                    <a:pt x="492" y="1190"/>
                  </a:lnTo>
                  <a:lnTo>
                    <a:pt x="492" y="1190"/>
                  </a:lnTo>
                  <a:lnTo>
                    <a:pt x="513" y="1190"/>
                  </a:lnTo>
                  <a:lnTo>
                    <a:pt x="513" y="1190"/>
                  </a:lnTo>
                  <a:lnTo>
                    <a:pt x="513" y="1210"/>
                  </a:lnTo>
                  <a:lnTo>
                    <a:pt x="513" y="1210"/>
                  </a:lnTo>
                  <a:lnTo>
                    <a:pt x="513" y="1210"/>
                  </a:lnTo>
                  <a:lnTo>
                    <a:pt x="513" y="1231"/>
                  </a:lnTo>
                  <a:lnTo>
                    <a:pt x="513" y="1231"/>
                  </a:lnTo>
                  <a:lnTo>
                    <a:pt x="513" y="1231"/>
                  </a:lnTo>
                  <a:lnTo>
                    <a:pt x="513" y="1231"/>
                  </a:lnTo>
                  <a:lnTo>
                    <a:pt x="513" y="1231"/>
                  </a:lnTo>
                  <a:lnTo>
                    <a:pt x="513" y="1231"/>
                  </a:lnTo>
                  <a:lnTo>
                    <a:pt x="513" y="1231"/>
                  </a:lnTo>
                  <a:lnTo>
                    <a:pt x="513" y="1231"/>
                  </a:lnTo>
                  <a:lnTo>
                    <a:pt x="513" y="1231"/>
                  </a:lnTo>
                  <a:lnTo>
                    <a:pt x="513" y="1231"/>
                  </a:lnTo>
                  <a:lnTo>
                    <a:pt x="513" y="1210"/>
                  </a:lnTo>
                  <a:lnTo>
                    <a:pt x="513" y="1210"/>
                  </a:lnTo>
                  <a:lnTo>
                    <a:pt x="513" y="1210"/>
                  </a:lnTo>
                  <a:lnTo>
                    <a:pt x="513" y="1210"/>
                  </a:lnTo>
                  <a:lnTo>
                    <a:pt x="513" y="1210"/>
                  </a:lnTo>
                  <a:lnTo>
                    <a:pt x="533" y="1210"/>
                  </a:lnTo>
                  <a:lnTo>
                    <a:pt x="533" y="1210"/>
                  </a:lnTo>
                  <a:lnTo>
                    <a:pt x="533" y="1210"/>
                  </a:lnTo>
                  <a:lnTo>
                    <a:pt x="533" y="1210"/>
                  </a:lnTo>
                  <a:lnTo>
                    <a:pt x="533" y="1210"/>
                  </a:lnTo>
                  <a:lnTo>
                    <a:pt x="554" y="1210"/>
                  </a:lnTo>
                  <a:lnTo>
                    <a:pt x="554" y="1231"/>
                  </a:lnTo>
                  <a:lnTo>
                    <a:pt x="554" y="1231"/>
                  </a:lnTo>
                  <a:lnTo>
                    <a:pt x="554" y="1231"/>
                  </a:lnTo>
                  <a:lnTo>
                    <a:pt x="533" y="1252"/>
                  </a:lnTo>
                  <a:lnTo>
                    <a:pt x="533" y="1252"/>
                  </a:lnTo>
                  <a:lnTo>
                    <a:pt x="554" y="1252"/>
                  </a:lnTo>
                  <a:lnTo>
                    <a:pt x="554" y="1252"/>
                  </a:lnTo>
                  <a:lnTo>
                    <a:pt x="554" y="1252"/>
                  </a:lnTo>
                  <a:lnTo>
                    <a:pt x="554" y="1252"/>
                  </a:lnTo>
                  <a:lnTo>
                    <a:pt x="554" y="1272"/>
                  </a:lnTo>
                  <a:lnTo>
                    <a:pt x="574" y="1252"/>
                  </a:lnTo>
                  <a:lnTo>
                    <a:pt x="574" y="1252"/>
                  </a:lnTo>
                  <a:lnTo>
                    <a:pt x="574" y="1252"/>
                  </a:lnTo>
                  <a:lnTo>
                    <a:pt x="595" y="1272"/>
                  </a:lnTo>
                  <a:lnTo>
                    <a:pt x="595" y="1272"/>
                  </a:lnTo>
                  <a:lnTo>
                    <a:pt x="595" y="1272"/>
                  </a:lnTo>
                  <a:lnTo>
                    <a:pt x="615" y="1272"/>
                  </a:lnTo>
                  <a:lnTo>
                    <a:pt x="615" y="1272"/>
                  </a:lnTo>
                  <a:lnTo>
                    <a:pt x="615" y="1272"/>
                  </a:lnTo>
                  <a:lnTo>
                    <a:pt x="615" y="1272"/>
                  </a:lnTo>
                  <a:lnTo>
                    <a:pt x="615" y="1272"/>
                  </a:lnTo>
                  <a:lnTo>
                    <a:pt x="636" y="1272"/>
                  </a:lnTo>
                  <a:lnTo>
                    <a:pt x="656" y="1272"/>
                  </a:lnTo>
                  <a:lnTo>
                    <a:pt x="656" y="1272"/>
                  </a:lnTo>
                  <a:lnTo>
                    <a:pt x="656" y="1272"/>
                  </a:lnTo>
                  <a:lnTo>
                    <a:pt x="656" y="1272"/>
                  </a:lnTo>
                  <a:lnTo>
                    <a:pt x="677" y="1272"/>
                  </a:lnTo>
                  <a:close/>
                  <a:moveTo>
                    <a:pt x="1210" y="964"/>
                  </a:moveTo>
                  <a:lnTo>
                    <a:pt x="1210" y="964"/>
                  </a:lnTo>
                  <a:lnTo>
                    <a:pt x="1210" y="964"/>
                  </a:lnTo>
                  <a:lnTo>
                    <a:pt x="1189" y="964"/>
                  </a:lnTo>
                  <a:lnTo>
                    <a:pt x="1189" y="964"/>
                  </a:lnTo>
                  <a:lnTo>
                    <a:pt x="1189" y="964"/>
                  </a:lnTo>
                  <a:lnTo>
                    <a:pt x="1189" y="985"/>
                  </a:lnTo>
                  <a:lnTo>
                    <a:pt x="1189" y="985"/>
                  </a:lnTo>
                  <a:lnTo>
                    <a:pt x="1189" y="985"/>
                  </a:lnTo>
                  <a:lnTo>
                    <a:pt x="1189" y="985"/>
                  </a:lnTo>
                  <a:lnTo>
                    <a:pt x="1169" y="1006"/>
                  </a:lnTo>
                  <a:lnTo>
                    <a:pt x="1169" y="1006"/>
                  </a:lnTo>
                  <a:lnTo>
                    <a:pt x="1189" y="1026"/>
                  </a:lnTo>
                  <a:lnTo>
                    <a:pt x="1189" y="1026"/>
                  </a:lnTo>
                  <a:lnTo>
                    <a:pt x="1189" y="1026"/>
                  </a:lnTo>
                  <a:lnTo>
                    <a:pt x="1189" y="1026"/>
                  </a:lnTo>
                  <a:lnTo>
                    <a:pt x="1210" y="1026"/>
                  </a:lnTo>
                  <a:lnTo>
                    <a:pt x="1210" y="1026"/>
                  </a:lnTo>
                  <a:lnTo>
                    <a:pt x="1210" y="1006"/>
                  </a:lnTo>
                  <a:lnTo>
                    <a:pt x="1210" y="1006"/>
                  </a:lnTo>
                  <a:lnTo>
                    <a:pt x="1210" y="1006"/>
                  </a:lnTo>
                  <a:lnTo>
                    <a:pt x="1210" y="964"/>
                  </a:lnTo>
                  <a:close/>
                  <a:moveTo>
                    <a:pt x="677" y="882"/>
                  </a:moveTo>
                  <a:lnTo>
                    <a:pt x="677" y="882"/>
                  </a:lnTo>
                  <a:lnTo>
                    <a:pt x="677" y="882"/>
                  </a:lnTo>
                  <a:lnTo>
                    <a:pt x="677" y="882"/>
                  </a:lnTo>
                  <a:lnTo>
                    <a:pt x="677" y="882"/>
                  </a:lnTo>
                  <a:lnTo>
                    <a:pt x="677" y="882"/>
                  </a:lnTo>
                  <a:lnTo>
                    <a:pt x="677" y="882"/>
                  </a:lnTo>
                  <a:lnTo>
                    <a:pt x="677" y="882"/>
                  </a:lnTo>
                  <a:lnTo>
                    <a:pt x="677" y="882"/>
                  </a:lnTo>
                  <a:lnTo>
                    <a:pt x="677" y="862"/>
                  </a:lnTo>
                  <a:lnTo>
                    <a:pt x="677" y="862"/>
                  </a:lnTo>
                  <a:lnTo>
                    <a:pt x="677" y="862"/>
                  </a:lnTo>
                  <a:lnTo>
                    <a:pt x="656" y="862"/>
                  </a:lnTo>
                  <a:lnTo>
                    <a:pt x="656" y="841"/>
                  </a:lnTo>
                  <a:lnTo>
                    <a:pt x="656" y="820"/>
                  </a:lnTo>
                  <a:lnTo>
                    <a:pt x="656" y="820"/>
                  </a:lnTo>
                  <a:lnTo>
                    <a:pt x="656" y="841"/>
                  </a:lnTo>
                  <a:lnTo>
                    <a:pt x="656" y="841"/>
                  </a:lnTo>
                  <a:lnTo>
                    <a:pt x="656" y="841"/>
                  </a:lnTo>
                  <a:lnTo>
                    <a:pt x="656" y="862"/>
                  </a:lnTo>
                  <a:lnTo>
                    <a:pt x="656" y="862"/>
                  </a:lnTo>
                  <a:lnTo>
                    <a:pt x="656" y="862"/>
                  </a:lnTo>
                  <a:lnTo>
                    <a:pt x="656" y="862"/>
                  </a:lnTo>
                  <a:lnTo>
                    <a:pt x="656" y="882"/>
                  </a:lnTo>
                  <a:lnTo>
                    <a:pt x="656" y="882"/>
                  </a:lnTo>
                  <a:lnTo>
                    <a:pt x="656" y="882"/>
                  </a:lnTo>
                  <a:lnTo>
                    <a:pt x="656" y="903"/>
                  </a:lnTo>
                  <a:lnTo>
                    <a:pt x="656" y="903"/>
                  </a:lnTo>
                  <a:lnTo>
                    <a:pt x="656" y="903"/>
                  </a:lnTo>
                  <a:lnTo>
                    <a:pt x="636" y="903"/>
                  </a:lnTo>
                  <a:lnTo>
                    <a:pt x="656" y="924"/>
                  </a:lnTo>
                  <a:lnTo>
                    <a:pt x="656" y="944"/>
                  </a:lnTo>
                  <a:lnTo>
                    <a:pt x="656" y="944"/>
                  </a:lnTo>
                  <a:lnTo>
                    <a:pt x="677" y="924"/>
                  </a:lnTo>
                  <a:lnTo>
                    <a:pt x="677" y="924"/>
                  </a:lnTo>
                  <a:lnTo>
                    <a:pt x="677" y="903"/>
                  </a:lnTo>
                  <a:lnTo>
                    <a:pt x="677" y="903"/>
                  </a:lnTo>
                  <a:lnTo>
                    <a:pt x="677" y="882"/>
                  </a:lnTo>
                  <a:close/>
                  <a:moveTo>
                    <a:pt x="1087" y="1354"/>
                  </a:moveTo>
                  <a:lnTo>
                    <a:pt x="1087" y="1334"/>
                  </a:lnTo>
                  <a:lnTo>
                    <a:pt x="1067" y="1334"/>
                  </a:lnTo>
                  <a:lnTo>
                    <a:pt x="1067" y="1334"/>
                  </a:lnTo>
                  <a:lnTo>
                    <a:pt x="1067" y="1334"/>
                  </a:lnTo>
                  <a:lnTo>
                    <a:pt x="1067" y="1334"/>
                  </a:lnTo>
                  <a:lnTo>
                    <a:pt x="1046" y="1334"/>
                  </a:lnTo>
                  <a:lnTo>
                    <a:pt x="1046" y="1334"/>
                  </a:lnTo>
                  <a:lnTo>
                    <a:pt x="1046" y="1334"/>
                  </a:lnTo>
                  <a:lnTo>
                    <a:pt x="1046" y="1334"/>
                  </a:lnTo>
                  <a:lnTo>
                    <a:pt x="1046" y="1313"/>
                  </a:lnTo>
                  <a:lnTo>
                    <a:pt x="1025" y="1313"/>
                  </a:lnTo>
                  <a:lnTo>
                    <a:pt x="1025" y="1313"/>
                  </a:lnTo>
                  <a:lnTo>
                    <a:pt x="1025" y="1313"/>
                  </a:lnTo>
                  <a:lnTo>
                    <a:pt x="1025" y="1313"/>
                  </a:lnTo>
                  <a:lnTo>
                    <a:pt x="1025" y="1313"/>
                  </a:lnTo>
                  <a:lnTo>
                    <a:pt x="1025" y="1334"/>
                  </a:lnTo>
                  <a:lnTo>
                    <a:pt x="1025" y="1334"/>
                  </a:lnTo>
                  <a:lnTo>
                    <a:pt x="1025" y="1313"/>
                  </a:lnTo>
                  <a:lnTo>
                    <a:pt x="1005" y="1313"/>
                  </a:lnTo>
                  <a:lnTo>
                    <a:pt x="1025" y="1313"/>
                  </a:lnTo>
                  <a:lnTo>
                    <a:pt x="1025" y="1313"/>
                  </a:lnTo>
                  <a:lnTo>
                    <a:pt x="1025" y="1292"/>
                  </a:lnTo>
                  <a:lnTo>
                    <a:pt x="1025" y="1292"/>
                  </a:lnTo>
                  <a:lnTo>
                    <a:pt x="1025" y="1292"/>
                  </a:lnTo>
                  <a:lnTo>
                    <a:pt x="1025" y="1292"/>
                  </a:lnTo>
                  <a:lnTo>
                    <a:pt x="1025" y="1292"/>
                  </a:lnTo>
                  <a:lnTo>
                    <a:pt x="1025" y="1292"/>
                  </a:lnTo>
                  <a:lnTo>
                    <a:pt x="1025" y="1292"/>
                  </a:lnTo>
                  <a:lnTo>
                    <a:pt x="1025" y="1292"/>
                  </a:lnTo>
                  <a:lnTo>
                    <a:pt x="1025" y="1292"/>
                  </a:lnTo>
                  <a:lnTo>
                    <a:pt x="1025" y="1292"/>
                  </a:lnTo>
                  <a:lnTo>
                    <a:pt x="1025" y="1292"/>
                  </a:lnTo>
                  <a:lnTo>
                    <a:pt x="1046" y="1292"/>
                  </a:lnTo>
                  <a:lnTo>
                    <a:pt x="1046" y="1313"/>
                  </a:lnTo>
                  <a:lnTo>
                    <a:pt x="1067" y="1292"/>
                  </a:lnTo>
                  <a:lnTo>
                    <a:pt x="1067" y="1292"/>
                  </a:lnTo>
                  <a:lnTo>
                    <a:pt x="1067" y="1292"/>
                  </a:lnTo>
                  <a:lnTo>
                    <a:pt x="1087" y="1292"/>
                  </a:lnTo>
                  <a:lnTo>
                    <a:pt x="1087" y="1292"/>
                  </a:lnTo>
                  <a:lnTo>
                    <a:pt x="1087" y="1292"/>
                  </a:lnTo>
                  <a:lnTo>
                    <a:pt x="1087" y="1272"/>
                  </a:lnTo>
                  <a:lnTo>
                    <a:pt x="1087" y="1252"/>
                  </a:lnTo>
                  <a:lnTo>
                    <a:pt x="1067" y="1252"/>
                  </a:lnTo>
                  <a:lnTo>
                    <a:pt x="1087" y="1252"/>
                  </a:lnTo>
                  <a:lnTo>
                    <a:pt x="1087" y="1252"/>
                  </a:lnTo>
                  <a:lnTo>
                    <a:pt x="1087" y="1252"/>
                  </a:lnTo>
                  <a:lnTo>
                    <a:pt x="1087" y="1252"/>
                  </a:lnTo>
                  <a:lnTo>
                    <a:pt x="1087" y="1252"/>
                  </a:lnTo>
                  <a:lnTo>
                    <a:pt x="1087" y="1231"/>
                  </a:lnTo>
                  <a:lnTo>
                    <a:pt x="1087" y="1231"/>
                  </a:lnTo>
                  <a:lnTo>
                    <a:pt x="1087" y="1231"/>
                  </a:lnTo>
                  <a:lnTo>
                    <a:pt x="1067" y="1231"/>
                  </a:lnTo>
                  <a:lnTo>
                    <a:pt x="1046" y="1210"/>
                  </a:lnTo>
                  <a:lnTo>
                    <a:pt x="1046" y="1210"/>
                  </a:lnTo>
                  <a:lnTo>
                    <a:pt x="1046" y="1210"/>
                  </a:lnTo>
                  <a:lnTo>
                    <a:pt x="1046" y="1210"/>
                  </a:lnTo>
                  <a:lnTo>
                    <a:pt x="1046" y="1210"/>
                  </a:lnTo>
                  <a:lnTo>
                    <a:pt x="1046" y="1210"/>
                  </a:lnTo>
                  <a:lnTo>
                    <a:pt x="1067" y="1210"/>
                  </a:lnTo>
                  <a:lnTo>
                    <a:pt x="1067" y="1210"/>
                  </a:lnTo>
                  <a:lnTo>
                    <a:pt x="1067" y="1210"/>
                  </a:lnTo>
                  <a:lnTo>
                    <a:pt x="1067" y="1210"/>
                  </a:lnTo>
                  <a:lnTo>
                    <a:pt x="1067" y="1231"/>
                  </a:lnTo>
                  <a:lnTo>
                    <a:pt x="1067" y="1231"/>
                  </a:lnTo>
                  <a:lnTo>
                    <a:pt x="1067" y="1210"/>
                  </a:lnTo>
                  <a:lnTo>
                    <a:pt x="1067" y="1210"/>
                  </a:lnTo>
                  <a:lnTo>
                    <a:pt x="1067" y="1210"/>
                  </a:lnTo>
                  <a:lnTo>
                    <a:pt x="1067" y="1190"/>
                  </a:lnTo>
                  <a:lnTo>
                    <a:pt x="1087" y="1190"/>
                  </a:lnTo>
                  <a:lnTo>
                    <a:pt x="1087" y="1190"/>
                  </a:lnTo>
                  <a:lnTo>
                    <a:pt x="1087" y="1190"/>
                  </a:lnTo>
                  <a:lnTo>
                    <a:pt x="1149" y="1170"/>
                  </a:lnTo>
                  <a:lnTo>
                    <a:pt x="1169" y="1149"/>
                  </a:lnTo>
                  <a:lnTo>
                    <a:pt x="1169" y="1149"/>
                  </a:lnTo>
                  <a:lnTo>
                    <a:pt x="1169" y="1149"/>
                  </a:lnTo>
                  <a:lnTo>
                    <a:pt x="1169" y="1128"/>
                  </a:lnTo>
                  <a:lnTo>
                    <a:pt x="1169" y="1128"/>
                  </a:lnTo>
                  <a:lnTo>
                    <a:pt x="1169" y="1128"/>
                  </a:lnTo>
                  <a:lnTo>
                    <a:pt x="1149" y="1108"/>
                  </a:lnTo>
                  <a:lnTo>
                    <a:pt x="1149" y="1108"/>
                  </a:lnTo>
                  <a:lnTo>
                    <a:pt x="1149" y="1108"/>
                  </a:lnTo>
                  <a:lnTo>
                    <a:pt x="1128" y="1108"/>
                  </a:lnTo>
                  <a:lnTo>
                    <a:pt x="1128" y="1088"/>
                  </a:lnTo>
                  <a:lnTo>
                    <a:pt x="1107" y="1088"/>
                  </a:lnTo>
                  <a:lnTo>
                    <a:pt x="1107" y="1088"/>
                  </a:lnTo>
                  <a:lnTo>
                    <a:pt x="1087" y="1067"/>
                  </a:lnTo>
                  <a:lnTo>
                    <a:pt x="1107" y="1026"/>
                  </a:lnTo>
                  <a:lnTo>
                    <a:pt x="1107" y="1026"/>
                  </a:lnTo>
                  <a:lnTo>
                    <a:pt x="1128" y="1006"/>
                  </a:lnTo>
                  <a:lnTo>
                    <a:pt x="1128" y="1006"/>
                  </a:lnTo>
                  <a:lnTo>
                    <a:pt x="1149" y="1006"/>
                  </a:lnTo>
                  <a:lnTo>
                    <a:pt x="1149" y="1006"/>
                  </a:lnTo>
                  <a:lnTo>
                    <a:pt x="1149" y="1006"/>
                  </a:lnTo>
                  <a:lnTo>
                    <a:pt x="1149" y="1006"/>
                  </a:lnTo>
                  <a:lnTo>
                    <a:pt x="1169" y="1006"/>
                  </a:lnTo>
                  <a:lnTo>
                    <a:pt x="1169" y="1006"/>
                  </a:lnTo>
                  <a:lnTo>
                    <a:pt x="1169" y="1006"/>
                  </a:lnTo>
                  <a:lnTo>
                    <a:pt x="1169" y="985"/>
                  </a:lnTo>
                  <a:lnTo>
                    <a:pt x="1189" y="985"/>
                  </a:lnTo>
                  <a:lnTo>
                    <a:pt x="1189" y="964"/>
                  </a:lnTo>
                  <a:lnTo>
                    <a:pt x="1189" y="944"/>
                  </a:lnTo>
                  <a:lnTo>
                    <a:pt x="1189" y="944"/>
                  </a:lnTo>
                  <a:lnTo>
                    <a:pt x="1189" y="944"/>
                  </a:lnTo>
                  <a:lnTo>
                    <a:pt x="1189" y="944"/>
                  </a:lnTo>
                  <a:lnTo>
                    <a:pt x="1189" y="944"/>
                  </a:lnTo>
                  <a:lnTo>
                    <a:pt x="1189" y="924"/>
                  </a:lnTo>
                  <a:lnTo>
                    <a:pt x="1189" y="924"/>
                  </a:lnTo>
                  <a:lnTo>
                    <a:pt x="1189" y="924"/>
                  </a:lnTo>
                  <a:lnTo>
                    <a:pt x="1189" y="903"/>
                  </a:lnTo>
                  <a:lnTo>
                    <a:pt x="1189" y="903"/>
                  </a:lnTo>
                  <a:lnTo>
                    <a:pt x="1189" y="903"/>
                  </a:lnTo>
                  <a:lnTo>
                    <a:pt x="1189" y="882"/>
                  </a:lnTo>
                  <a:lnTo>
                    <a:pt x="1189" y="882"/>
                  </a:lnTo>
                  <a:lnTo>
                    <a:pt x="1189" y="882"/>
                  </a:lnTo>
                  <a:lnTo>
                    <a:pt x="1169" y="862"/>
                  </a:lnTo>
                  <a:lnTo>
                    <a:pt x="1169" y="862"/>
                  </a:lnTo>
                  <a:lnTo>
                    <a:pt x="1169" y="862"/>
                  </a:lnTo>
                  <a:lnTo>
                    <a:pt x="1169" y="841"/>
                  </a:lnTo>
                  <a:lnTo>
                    <a:pt x="1189" y="820"/>
                  </a:lnTo>
                  <a:lnTo>
                    <a:pt x="1189" y="820"/>
                  </a:lnTo>
                  <a:lnTo>
                    <a:pt x="1189" y="800"/>
                  </a:lnTo>
                  <a:lnTo>
                    <a:pt x="1189" y="800"/>
                  </a:lnTo>
                  <a:lnTo>
                    <a:pt x="1189" y="780"/>
                  </a:lnTo>
                  <a:lnTo>
                    <a:pt x="1169" y="780"/>
                  </a:lnTo>
                  <a:lnTo>
                    <a:pt x="1169" y="780"/>
                  </a:lnTo>
                  <a:lnTo>
                    <a:pt x="1169" y="780"/>
                  </a:lnTo>
                  <a:lnTo>
                    <a:pt x="1149" y="780"/>
                  </a:lnTo>
                  <a:lnTo>
                    <a:pt x="1128" y="759"/>
                  </a:lnTo>
                  <a:lnTo>
                    <a:pt x="1107" y="759"/>
                  </a:lnTo>
                  <a:lnTo>
                    <a:pt x="1087" y="780"/>
                  </a:lnTo>
                  <a:lnTo>
                    <a:pt x="1046" y="800"/>
                  </a:lnTo>
                  <a:lnTo>
                    <a:pt x="1005" y="820"/>
                  </a:lnTo>
                  <a:lnTo>
                    <a:pt x="1005" y="841"/>
                  </a:lnTo>
                  <a:lnTo>
                    <a:pt x="1005" y="841"/>
                  </a:lnTo>
                  <a:lnTo>
                    <a:pt x="1005" y="841"/>
                  </a:lnTo>
                  <a:lnTo>
                    <a:pt x="1005" y="841"/>
                  </a:lnTo>
                  <a:lnTo>
                    <a:pt x="1025" y="841"/>
                  </a:lnTo>
                  <a:lnTo>
                    <a:pt x="1025" y="841"/>
                  </a:lnTo>
                  <a:lnTo>
                    <a:pt x="1046" y="841"/>
                  </a:lnTo>
                  <a:lnTo>
                    <a:pt x="1046" y="841"/>
                  </a:lnTo>
                  <a:lnTo>
                    <a:pt x="1046" y="882"/>
                  </a:lnTo>
                  <a:lnTo>
                    <a:pt x="1046" y="882"/>
                  </a:lnTo>
                  <a:lnTo>
                    <a:pt x="1046" y="903"/>
                  </a:lnTo>
                  <a:lnTo>
                    <a:pt x="1067" y="944"/>
                  </a:lnTo>
                  <a:lnTo>
                    <a:pt x="1067" y="964"/>
                  </a:lnTo>
                  <a:lnTo>
                    <a:pt x="1067" y="964"/>
                  </a:lnTo>
                  <a:lnTo>
                    <a:pt x="1046" y="985"/>
                  </a:lnTo>
                  <a:lnTo>
                    <a:pt x="1046" y="985"/>
                  </a:lnTo>
                  <a:lnTo>
                    <a:pt x="1046" y="985"/>
                  </a:lnTo>
                  <a:lnTo>
                    <a:pt x="1046" y="964"/>
                  </a:lnTo>
                  <a:lnTo>
                    <a:pt x="1046" y="964"/>
                  </a:lnTo>
                  <a:lnTo>
                    <a:pt x="1046" y="964"/>
                  </a:lnTo>
                  <a:lnTo>
                    <a:pt x="1046" y="964"/>
                  </a:lnTo>
                  <a:lnTo>
                    <a:pt x="1046" y="964"/>
                  </a:lnTo>
                  <a:lnTo>
                    <a:pt x="1046" y="964"/>
                  </a:lnTo>
                  <a:lnTo>
                    <a:pt x="1025" y="964"/>
                  </a:lnTo>
                  <a:lnTo>
                    <a:pt x="1025" y="964"/>
                  </a:lnTo>
                  <a:lnTo>
                    <a:pt x="1025" y="985"/>
                  </a:lnTo>
                  <a:lnTo>
                    <a:pt x="1025" y="985"/>
                  </a:lnTo>
                  <a:lnTo>
                    <a:pt x="1025" y="985"/>
                  </a:lnTo>
                  <a:lnTo>
                    <a:pt x="1025" y="964"/>
                  </a:lnTo>
                  <a:lnTo>
                    <a:pt x="1025" y="964"/>
                  </a:lnTo>
                  <a:lnTo>
                    <a:pt x="1025" y="964"/>
                  </a:lnTo>
                  <a:lnTo>
                    <a:pt x="1025" y="944"/>
                  </a:lnTo>
                  <a:lnTo>
                    <a:pt x="1046" y="944"/>
                  </a:lnTo>
                  <a:lnTo>
                    <a:pt x="1046" y="964"/>
                  </a:lnTo>
                  <a:lnTo>
                    <a:pt x="1046" y="944"/>
                  </a:lnTo>
                  <a:lnTo>
                    <a:pt x="1046" y="924"/>
                  </a:lnTo>
                  <a:lnTo>
                    <a:pt x="1046" y="903"/>
                  </a:lnTo>
                  <a:lnTo>
                    <a:pt x="1046" y="903"/>
                  </a:lnTo>
                  <a:lnTo>
                    <a:pt x="1046" y="882"/>
                  </a:lnTo>
                  <a:lnTo>
                    <a:pt x="1046" y="882"/>
                  </a:lnTo>
                  <a:lnTo>
                    <a:pt x="1046" y="882"/>
                  </a:lnTo>
                  <a:lnTo>
                    <a:pt x="1025" y="882"/>
                  </a:lnTo>
                  <a:lnTo>
                    <a:pt x="1025" y="882"/>
                  </a:lnTo>
                  <a:lnTo>
                    <a:pt x="1046" y="862"/>
                  </a:lnTo>
                  <a:lnTo>
                    <a:pt x="1046" y="862"/>
                  </a:lnTo>
                  <a:lnTo>
                    <a:pt x="1025" y="862"/>
                  </a:lnTo>
                  <a:lnTo>
                    <a:pt x="1025" y="862"/>
                  </a:lnTo>
                  <a:lnTo>
                    <a:pt x="1025" y="862"/>
                  </a:lnTo>
                  <a:lnTo>
                    <a:pt x="1005" y="862"/>
                  </a:lnTo>
                  <a:lnTo>
                    <a:pt x="1005" y="862"/>
                  </a:lnTo>
                  <a:lnTo>
                    <a:pt x="1025" y="882"/>
                  </a:lnTo>
                  <a:lnTo>
                    <a:pt x="1025" y="882"/>
                  </a:lnTo>
                  <a:lnTo>
                    <a:pt x="1025" y="903"/>
                  </a:lnTo>
                  <a:lnTo>
                    <a:pt x="1025" y="903"/>
                  </a:lnTo>
                  <a:lnTo>
                    <a:pt x="1005" y="903"/>
                  </a:lnTo>
                  <a:lnTo>
                    <a:pt x="1005" y="924"/>
                  </a:lnTo>
                  <a:lnTo>
                    <a:pt x="1005" y="924"/>
                  </a:lnTo>
                  <a:lnTo>
                    <a:pt x="1005" y="924"/>
                  </a:lnTo>
                  <a:lnTo>
                    <a:pt x="1005" y="944"/>
                  </a:lnTo>
                  <a:lnTo>
                    <a:pt x="1005" y="944"/>
                  </a:lnTo>
                  <a:lnTo>
                    <a:pt x="1005" y="944"/>
                  </a:lnTo>
                  <a:lnTo>
                    <a:pt x="1005" y="944"/>
                  </a:lnTo>
                  <a:lnTo>
                    <a:pt x="1005" y="944"/>
                  </a:lnTo>
                  <a:lnTo>
                    <a:pt x="1005" y="944"/>
                  </a:lnTo>
                  <a:lnTo>
                    <a:pt x="985" y="964"/>
                  </a:lnTo>
                  <a:lnTo>
                    <a:pt x="985" y="985"/>
                  </a:lnTo>
                  <a:lnTo>
                    <a:pt x="985" y="985"/>
                  </a:lnTo>
                  <a:lnTo>
                    <a:pt x="985" y="964"/>
                  </a:lnTo>
                  <a:lnTo>
                    <a:pt x="985" y="964"/>
                  </a:lnTo>
                  <a:lnTo>
                    <a:pt x="985" y="964"/>
                  </a:lnTo>
                  <a:lnTo>
                    <a:pt x="985" y="964"/>
                  </a:lnTo>
                  <a:lnTo>
                    <a:pt x="985" y="944"/>
                  </a:lnTo>
                  <a:lnTo>
                    <a:pt x="964" y="944"/>
                  </a:lnTo>
                  <a:lnTo>
                    <a:pt x="964" y="944"/>
                  </a:lnTo>
                  <a:lnTo>
                    <a:pt x="964" y="944"/>
                  </a:lnTo>
                  <a:lnTo>
                    <a:pt x="964" y="944"/>
                  </a:lnTo>
                  <a:lnTo>
                    <a:pt x="943" y="944"/>
                  </a:lnTo>
                  <a:lnTo>
                    <a:pt x="943" y="944"/>
                  </a:lnTo>
                  <a:lnTo>
                    <a:pt x="943" y="944"/>
                  </a:lnTo>
                  <a:lnTo>
                    <a:pt x="964" y="944"/>
                  </a:lnTo>
                  <a:lnTo>
                    <a:pt x="985" y="944"/>
                  </a:lnTo>
                  <a:lnTo>
                    <a:pt x="985" y="944"/>
                  </a:lnTo>
                  <a:lnTo>
                    <a:pt x="964" y="924"/>
                  </a:lnTo>
                  <a:lnTo>
                    <a:pt x="964" y="924"/>
                  </a:lnTo>
                  <a:lnTo>
                    <a:pt x="964" y="924"/>
                  </a:lnTo>
                  <a:lnTo>
                    <a:pt x="964" y="924"/>
                  </a:lnTo>
                  <a:lnTo>
                    <a:pt x="964" y="924"/>
                  </a:lnTo>
                  <a:lnTo>
                    <a:pt x="964" y="924"/>
                  </a:lnTo>
                  <a:lnTo>
                    <a:pt x="943" y="924"/>
                  </a:lnTo>
                  <a:lnTo>
                    <a:pt x="943" y="924"/>
                  </a:lnTo>
                  <a:lnTo>
                    <a:pt x="943" y="924"/>
                  </a:lnTo>
                  <a:lnTo>
                    <a:pt x="943" y="924"/>
                  </a:lnTo>
                  <a:lnTo>
                    <a:pt x="943" y="924"/>
                  </a:lnTo>
                  <a:lnTo>
                    <a:pt x="943" y="924"/>
                  </a:lnTo>
                  <a:lnTo>
                    <a:pt x="943" y="903"/>
                  </a:lnTo>
                  <a:lnTo>
                    <a:pt x="943" y="903"/>
                  </a:lnTo>
                  <a:lnTo>
                    <a:pt x="964" y="903"/>
                  </a:lnTo>
                  <a:lnTo>
                    <a:pt x="964" y="903"/>
                  </a:lnTo>
                  <a:lnTo>
                    <a:pt x="964" y="903"/>
                  </a:lnTo>
                  <a:lnTo>
                    <a:pt x="964" y="882"/>
                  </a:lnTo>
                  <a:lnTo>
                    <a:pt x="943" y="862"/>
                  </a:lnTo>
                  <a:lnTo>
                    <a:pt x="943" y="862"/>
                  </a:lnTo>
                  <a:lnTo>
                    <a:pt x="964" y="862"/>
                  </a:lnTo>
                  <a:lnTo>
                    <a:pt x="964" y="862"/>
                  </a:lnTo>
                  <a:lnTo>
                    <a:pt x="964" y="862"/>
                  </a:lnTo>
                  <a:lnTo>
                    <a:pt x="964" y="862"/>
                  </a:lnTo>
                  <a:lnTo>
                    <a:pt x="964" y="862"/>
                  </a:lnTo>
                  <a:lnTo>
                    <a:pt x="964" y="862"/>
                  </a:lnTo>
                  <a:lnTo>
                    <a:pt x="964" y="862"/>
                  </a:lnTo>
                  <a:lnTo>
                    <a:pt x="964" y="862"/>
                  </a:lnTo>
                  <a:lnTo>
                    <a:pt x="964" y="862"/>
                  </a:lnTo>
                  <a:lnTo>
                    <a:pt x="985" y="841"/>
                  </a:lnTo>
                  <a:lnTo>
                    <a:pt x="985" y="841"/>
                  </a:lnTo>
                  <a:lnTo>
                    <a:pt x="985" y="841"/>
                  </a:lnTo>
                  <a:lnTo>
                    <a:pt x="964" y="841"/>
                  </a:lnTo>
                  <a:lnTo>
                    <a:pt x="964" y="841"/>
                  </a:lnTo>
                  <a:lnTo>
                    <a:pt x="943" y="841"/>
                  </a:lnTo>
                  <a:lnTo>
                    <a:pt x="923" y="841"/>
                  </a:lnTo>
                  <a:lnTo>
                    <a:pt x="923" y="841"/>
                  </a:lnTo>
                  <a:lnTo>
                    <a:pt x="882" y="841"/>
                  </a:lnTo>
                  <a:lnTo>
                    <a:pt x="882" y="841"/>
                  </a:lnTo>
                  <a:lnTo>
                    <a:pt x="841" y="820"/>
                  </a:lnTo>
                  <a:lnTo>
                    <a:pt x="841" y="841"/>
                  </a:lnTo>
                  <a:lnTo>
                    <a:pt x="861" y="841"/>
                  </a:lnTo>
                  <a:lnTo>
                    <a:pt x="882" y="841"/>
                  </a:lnTo>
                  <a:lnTo>
                    <a:pt x="882" y="841"/>
                  </a:lnTo>
                  <a:lnTo>
                    <a:pt x="903" y="862"/>
                  </a:lnTo>
                  <a:lnTo>
                    <a:pt x="903" y="862"/>
                  </a:lnTo>
                  <a:lnTo>
                    <a:pt x="903" y="882"/>
                  </a:lnTo>
                  <a:lnTo>
                    <a:pt x="903" y="903"/>
                  </a:lnTo>
                  <a:lnTo>
                    <a:pt x="882" y="903"/>
                  </a:lnTo>
                  <a:lnTo>
                    <a:pt x="882" y="903"/>
                  </a:lnTo>
                  <a:lnTo>
                    <a:pt x="882" y="903"/>
                  </a:lnTo>
                  <a:lnTo>
                    <a:pt x="882" y="903"/>
                  </a:lnTo>
                  <a:lnTo>
                    <a:pt x="861" y="903"/>
                  </a:lnTo>
                  <a:lnTo>
                    <a:pt x="861" y="903"/>
                  </a:lnTo>
                  <a:lnTo>
                    <a:pt x="882" y="903"/>
                  </a:lnTo>
                  <a:lnTo>
                    <a:pt x="882" y="924"/>
                  </a:lnTo>
                  <a:lnTo>
                    <a:pt x="882" y="924"/>
                  </a:lnTo>
                  <a:lnTo>
                    <a:pt x="882" y="924"/>
                  </a:lnTo>
                  <a:lnTo>
                    <a:pt x="882" y="924"/>
                  </a:lnTo>
                  <a:lnTo>
                    <a:pt x="861" y="944"/>
                  </a:lnTo>
                  <a:lnTo>
                    <a:pt x="861" y="944"/>
                  </a:lnTo>
                  <a:lnTo>
                    <a:pt x="861" y="944"/>
                  </a:lnTo>
                  <a:lnTo>
                    <a:pt x="861" y="944"/>
                  </a:lnTo>
                  <a:lnTo>
                    <a:pt x="841" y="944"/>
                  </a:lnTo>
                  <a:lnTo>
                    <a:pt x="841" y="944"/>
                  </a:lnTo>
                  <a:lnTo>
                    <a:pt x="841" y="944"/>
                  </a:lnTo>
                  <a:lnTo>
                    <a:pt x="821" y="944"/>
                  </a:lnTo>
                  <a:lnTo>
                    <a:pt x="821" y="944"/>
                  </a:lnTo>
                  <a:lnTo>
                    <a:pt x="821" y="944"/>
                  </a:lnTo>
                  <a:lnTo>
                    <a:pt x="841" y="964"/>
                  </a:lnTo>
                  <a:lnTo>
                    <a:pt x="821" y="964"/>
                  </a:lnTo>
                  <a:lnTo>
                    <a:pt x="821" y="964"/>
                  </a:lnTo>
                  <a:lnTo>
                    <a:pt x="821" y="964"/>
                  </a:lnTo>
                  <a:lnTo>
                    <a:pt x="800" y="944"/>
                  </a:lnTo>
                  <a:lnTo>
                    <a:pt x="800" y="944"/>
                  </a:lnTo>
                  <a:lnTo>
                    <a:pt x="821" y="944"/>
                  </a:lnTo>
                  <a:lnTo>
                    <a:pt x="821" y="944"/>
                  </a:lnTo>
                  <a:lnTo>
                    <a:pt x="821" y="944"/>
                  </a:lnTo>
                  <a:lnTo>
                    <a:pt x="821" y="944"/>
                  </a:lnTo>
                  <a:lnTo>
                    <a:pt x="800" y="944"/>
                  </a:lnTo>
                  <a:lnTo>
                    <a:pt x="800" y="944"/>
                  </a:lnTo>
                  <a:lnTo>
                    <a:pt x="779" y="944"/>
                  </a:lnTo>
                  <a:lnTo>
                    <a:pt x="738" y="944"/>
                  </a:lnTo>
                  <a:lnTo>
                    <a:pt x="738" y="944"/>
                  </a:lnTo>
                  <a:lnTo>
                    <a:pt x="738" y="944"/>
                  </a:lnTo>
                  <a:lnTo>
                    <a:pt x="759" y="944"/>
                  </a:lnTo>
                  <a:lnTo>
                    <a:pt x="759" y="964"/>
                  </a:lnTo>
                  <a:lnTo>
                    <a:pt x="759" y="964"/>
                  </a:lnTo>
                  <a:lnTo>
                    <a:pt x="759" y="964"/>
                  </a:lnTo>
                  <a:lnTo>
                    <a:pt x="779" y="964"/>
                  </a:lnTo>
                  <a:lnTo>
                    <a:pt x="779" y="964"/>
                  </a:lnTo>
                  <a:lnTo>
                    <a:pt x="800" y="985"/>
                  </a:lnTo>
                  <a:lnTo>
                    <a:pt x="800" y="985"/>
                  </a:lnTo>
                  <a:lnTo>
                    <a:pt x="759" y="985"/>
                  </a:lnTo>
                  <a:lnTo>
                    <a:pt x="759" y="985"/>
                  </a:lnTo>
                  <a:lnTo>
                    <a:pt x="779" y="985"/>
                  </a:lnTo>
                  <a:lnTo>
                    <a:pt x="800" y="1006"/>
                  </a:lnTo>
                  <a:lnTo>
                    <a:pt x="821" y="1006"/>
                  </a:lnTo>
                  <a:lnTo>
                    <a:pt x="821" y="1026"/>
                  </a:lnTo>
                  <a:lnTo>
                    <a:pt x="821" y="1026"/>
                  </a:lnTo>
                  <a:lnTo>
                    <a:pt x="821" y="1046"/>
                  </a:lnTo>
                  <a:lnTo>
                    <a:pt x="800" y="1046"/>
                  </a:lnTo>
                  <a:lnTo>
                    <a:pt x="800" y="1046"/>
                  </a:lnTo>
                  <a:lnTo>
                    <a:pt x="800" y="1046"/>
                  </a:lnTo>
                  <a:lnTo>
                    <a:pt x="800" y="1046"/>
                  </a:lnTo>
                  <a:lnTo>
                    <a:pt x="800" y="1046"/>
                  </a:lnTo>
                  <a:lnTo>
                    <a:pt x="800" y="1046"/>
                  </a:lnTo>
                  <a:lnTo>
                    <a:pt x="800" y="1046"/>
                  </a:lnTo>
                  <a:lnTo>
                    <a:pt x="800" y="1046"/>
                  </a:lnTo>
                  <a:lnTo>
                    <a:pt x="821" y="1046"/>
                  </a:lnTo>
                  <a:lnTo>
                    <a:pt x="821" y="1046"/>
                  </a:lnTo>
                  <a:lnTo>
                    <a:pt x="821" y="1067"/>
                  </a:lnTo>
                  <a:lnTo>
                    <a:pt x="821" y="1067"/>
                  </a:lnTo>
                  <a:lnTo>
                    <a:pt x="821" y="1088"/>
                  </a:lnTo>
                  <a:lnTo>
                    <a:pt x="841" y="1088"/>
                  </a:lnTo>
                  <a:lnTo>
                    <a:pt x="821" y="1088"/>
                  </a:lnTo>
                  <a:lnTo>
                    <a:pt x="841" y="1108"/>
                  </a:lnTo>
                  <a:lnTo>
                    <a:pt x="841" y="1108"/>
                  </a:lnTo>
                  <a:lnTo>
                    <a:pt x="841" y="1108"/>
                  </a:lnTo>
                  <a:lnTo>
                    <a:pt x="821" y="1108"/>
                  </a:lnTo>
                  <a:lnTo>
                    <a:pt x="821" y="1108"/>
                  </a:lnTo>
                  <a:lnTo>
                    <a:pt x="821" y="1108"/>
                  </a:lnTo>
                  <a:lnTo>
                    <a:pt x="821" y="1108"/>
                  </a:lnTo>
                  <a:lnTo>
                    <a:pt x="821" y="1128"/>
                  </a:lnTo>
                  <a:lnTo>
                    <a:pt x="821" y="1128"/>
                  </a:lnTo>
                  <a:lnTo>
                    <a:pt x="800" y="1128"/>
                  </a:lnTo>
                  <a:lnTo>
                    <a:pt x="800" y="1128"/>
                  </a:lnTo>
                  <a:lnTo>
                    <a:pt x="800" y="1128"/>
                  </a:lnTo>
                  <a:lnTo>
                    <a:pt x="800" y="1128"/>
                  </a:lnTo>
                  <a:lnTo>
                    <a:pt x="800" y="1128"/>
                  </a:lnTo>
                  <a:lnTo>
                    <a:pt x="800" y="1128"/>
                  </a:lnTo>
                  <a:lnTo>
                    <a:pt x="821" y="1128"/>
                  </a:lnTo>
                  <a:lnTo>
                    <a:pt x="821" y="1128"/>
                  </a:lnTo>
                  <a:lnTo>
                    <a:pt x="821" y="1128"/>
                  </a:lnTo>
                  <a:lnTo>
                    <a:pt x="821" y="1128"/>
                  </a:lnTo>
                  <a:lnTo>
                    <a:pt x="821" y="1128"/>
                  </a:lnTo>
                  <a:lnTo>
                    <a:pt x="821" y="1128"/>
                  </a:lnTo>
                  <a:lnTo>
                    <a:pt x="821" y="1128"/>
                  </a:lnTo>
                  <a:lnTo>
                    <a:pt x="821" y="1128"/>
                  </a:lnTo>
                  <a:lnTo>
                    <a:pt x="821" y="1128"/>
                  </a:lnTo>
                  <a:lnTo>
                    <a:pt x="821" y="1128"/>
                  </a:lnTo>
                  <a:lnTo>
                    <a:pt x="821" y="1149"/>
                  </a:lnTo>
                  <a:lnTo>
                    <a:pt x="821" y="1149"/>
                  </a:lnTo>
                  <a:lnTo>
                    <a:pt x="841" y="1149"/>
                  </a:lnTo>
                  <a:lnTo>
                    <a:pt x="841" y="1170"/>
                  </a:lnTo>
                  <a:lnTo>
                    <a:pt x="841" y="1170"/>
                  </a:lnTo>
                  <a:lnTo>
                    <a:pt x="841" y="1170"/>
                  </a:lnTo>
                  <a:lnTo>
                    <a:pt x="841" y="1170"/>
                  </a:lnTo>
                  <a:lnTo>
                    <a:pt x="841" y="1170"/>
                  </a:lnTo>
                  <a:lnTo>
                    <a:pt x="841" y="1170"/>
                  </a:lnTo>
                  <a:lnTo>
                    <a:pt x="861" y="1170"/>
                  </a:lnTo>
                  <a:lnTo>
                    <a:pt x="861" y="1170"/>
                  </a:lnTo>
                  <a:lnTo>
                    <a:pt x="841" y="1190"/>
                  </a:lnTo>
                  <a:lnTo>
                    <a:pt x="841" y="1190"/>
                  </a:lnTo>
                  <a:lnTo>
                    <a:pt x="841" y="1170"/>
                  </a:lnTo>
                  <a:lnTo>
                    <a:pt x="841" y="1190"/>
                  </a:lnTo>
                  <a:lnTo>
                    <a:pt x="841" y="1190"/>
                  </a:lnTo>
                  <a:lnTo>
                    <a:pt x="861" y="1210"/>
                  </a:lnTo>
                  <a:lnTo>
                    <a:pt x="861" y="1210"/>
                  </a:lnTo>
                  <a:lnTo>
                    <a:pt x="861" y="1190"/>
                  </a:lnTo>
                  <a:lnTo>
                    <a:pt x="861" y="1190"/>
                  </a:lnTo>
                  <a:lnTo>
                    <a:pt x="882" y="1190"/>
                  </a:lnTo>
                  <a:lnTo>
                    <a:pt x="882" y="1190"/>
                  </a:lnTo>
                  <a:lnTo>
                    <a:pt x="882" y="1190"/>
                  </a:lnTo>
                  <a:lnTo>
                    <a:pt x="882" y="1190"/>
                  </a:lnTo>
                  <a:lnTo>
                    <a:pt x="903" y="1190"/>
                  </a:lnTo>
                  <a:lnTo>
                    <a:pt x="903" y="1190"/>
                  </a:lnTo>
                  <a:lnTo>
                    <a:pt x="923" y="1190"/>
                  </a:lnTo>
                  <a:lnTo>
                    <a:pt x="943" y="1210"/>
                  </a:lnTo>
                  <a:lnTo>
                    <a:pt x="943" y="1210"/>
                  </a:lnTo>
                  <a:lnTo>
                    <a:pt x="943" y="1210"/>
                  </a:lnTo>
                  <a:lnTo>
                    <a:pt x="964" y="1210"/>
                  </a:lnTo>
                  <a:lnTo>
                    <a:pt x="964" y="1190"/>
                  </a:lnTo>
                  <a:lnTo>
                    <a:pt x="964" y="1190"/>
                  </a:lnTo>
                  <a:lnTo>
                    <a:pt x="964" y="1190"/>
                  </a:lnTo>
                  <a:lnTo>
                    <a:pt x="964" y="1190"/>
                  </a:lnTo>
                  <a:lnTo>
                    <a:pt x="964" y="1210"/>
                  </a:lnTo>
                  <a:lnTo>
                    <a:pt x="964" y="1210"/>
                  </a:lnTo>
                  <a:lnTo>
                    <a:pt x="964" y="1210"/>
                  </a:lnTo>
                  <a:lnTo>
                    <a:pt x="964" y="1210"/>
                  </a:lnTo>
                  <a:lnTo>
                    <a:pt x="985" y="1210"/>
                  </a:lnTo>
                  <a:lnTo>
                    <a:pt x="985" y="1231"/>
                  </a:lnTo>
                  <a:lnTo>
                    <a:pt x="985" y="1231"/>
                  </a:lnTo>
                  <a:lnTo>
                    <a:pt x="985" y="1231"/>
                  </a:lnTo>
                  <a:lnTo>
                    <a:pt x="964" y="1231"/>
                  </a:lnTo>
                  <a:lnTo>
                    <a:pt x="985" y="1252"/>
                  </a:lnTo>
                  <a:lnTo>
                    <a:pt x="985" y="1252"/>
                  </a:lnTo>
                  <a:lnTo>
                    <a:pt x="1005" y="1272"/>
                  </a:lnTo>
                  <a:lnTo>
                    <a:pt x="985" y="1272"/>
                  </a:lnTo>
                  <a:lnTo>
                    <a:pt x="964" y="1252"/>
                  </a:lnTo>
                  <a:lnTo>
                    <a:pt x="943" y="1252"/>
                  </a:lnTo>
                  <a:lnTo>
                    <a:pt x="943" y="1252"/>
                  </a:lnTo>
                  <a:lnTo>
                    <a:pt x="943" y="1252"/>
                  </a:lnTo>
                  <a:lnTo>
                    <a:pt x="964" y="1252"/>
                  </a:lnTo>
                  <a:lnTo>
                    <a:pt x="964" y="1252"/>
                  </a:lnTo>
                  <a:lnTo>
                    <a:pt x="985" y="1252"/>
                  </a:lnTo>
                  <a:lnTo>
                    <a:pt x="985" y="1272"/>
                  </a:lnTo>
                  <a:lnTo>
                    <a:pt x="985" y="1272"/>
                  </a:lnTo>
                  <a:lnTo>
                    <a:pt x="985" y="1272"/>
                  </a:lnTo>
                  <a:lnTo>
                    <a:pt x="1005" y="1272"/>
                  </a:lnTo>
                  <a:lnTo>
                    <a:pt x="1005" y="1272"/>
                  </a:lnTo>
                  <a:lnTo>
                    <a:pt x="1005" y="1292"/>
                  </a:lnTo>
                  <a:lnTo>
                    <a:pt x="1005" y="1292"/>
                  </a:lnTo>
                  <a:lnTo>
                    <a:pt x="1005" y="1292"/>
                  </a:lnTo>
                  <a:lnTo>
                    <a:pt x="1005" y="1313"/>
                  </a:lnTo>
                  <a:lnTo>
                    <a:pt x="1005" y="1313"/>
                  </a:lnTo>
                  <a:lnTo>
                    <a:pt x="1005" y="1313"/>
                  </a:lnTo>
                  <a:lnTo>
                    <a:pt x="1005" y="1313"/>
                  </a:lnTo>
                  <a:lnTo>
                    <a:pt x="1005" y="1313"/>
                  </a:lnTo>
                  <a:lnTo>
                    <a:pt x="985" y="1313"/>
                  </a:lnTo>
                  <a:lnTo>
                    <a:pt x="985" y="1313"/>
                  </a:lnTo>
                  <a:lnTo>
                    <a:pt x="985" y="1313"/>
                  </a:lnTo>
                  <a:lnTo>
                    <a:pt x="985" y="1313"/>
                  </a:lnTo>
                  <a:lnTo>
                    <a:pt x="985" y="1313"/>
                  </a:lnTo>
                  <a:lnTo>
                    <a:pt x="964" y="1313"/>
                  </a:lnTo>
                  <a:lnTo>
                    <a:pt x="964" y="1313"/>
                  </a:lnTo>
                  <a:lnTo>
                    <a:pt x="985" y="1313"/>
                  </a:lnTo>
                  <a:lnTo>
                    <a:pt x="985" y="1334"/>
                  </a:lnTo>
                  <a:lnTo>
                    <a:pt x="985" y="1334"/>
                  </a:lnTo>
                  <a:lnTo>
                    <a:pt x="985" y="1334"/>
                  </a:lnTo>
                  <a:lnTo>
                    <a:pt x="985" y="1354"/>
                  </a:lnTo>
                  <a:lnTo>
                    <a:pt x="985" y="1354"/>
                  </a:lnTo>
                  <a:lnTo>
                    <a:pt x="985" y="1354"/>
                  </a:lnTo>
                  <a:lnTo>
                    <a:pt x="985" y="1354"/>
                  </a:lnTo>
                  <a:lnTo>
                    <a:pt x="985" y="1374"/>
                  </a:lnTo>
                  <a:lnTo>
                    <a:pt x="985" y="1374"/>
                  </a:lnTo>
                  <a:lnTo>
                    <a:pt x="985" y="1374"/>
                  </a:lnTo>
                  <a:lnTo>
                    <a:pt x="985" y="1374"/>
                  </a:lnTo>
                  <a:lnTo>
                    <a:pt x="1005" y="1374"/>
                  </a:lnTo>
                  <a:lnTo>
                    <a:pt x="1005" y="1374"/>
                  </a:lnTo>
                  <a:lnTo>
                    <a:pt x="1005" y="1395"/>
                  </a:lnTo>
                  <a:lnTo>
                    <a:pt x="1005" y="1395"/>
                  </a:lnTo>
                  <a:lnTo>
                    <a:pt x="1005" y="1395"/>
                  </a:lnTo>
                  <a:lnTo>
                    <a:pt x="1025" y="1395"/>
                  </a:lnTo>
                  <a:lnTo>
                    <a:pt x="1005" y="1416"/>
                  </a:lnTo>
                  <a:lnTo>
                    <a:pt x="1005" y="1416"/>
                  </a:lnTo>
                  <a:lnTo>
                    <a:pt x="1025" y="1416"/>
                  </a:lnTo>
                  <a:lnTo>
                    <a:pt x="1025" y="1416"/>
                  </a:lnTo>
                  <a:lnTo>
                    <a:pt x="1025" y="1436"/>
                  </a:lnTo>
                  <a:lnTo>
                    <a:pt x="1005" y="1436"/>
                  </a:lnTo>
                  <a:lnTo>
                    <a:pt x="1005" y="1456"/>
                  </a:lnTo>
                  <a:lnTo>
                    <a:pt x="1025" y="1456"/>
                  </a:lnTo>
                  <a:lnTo>
                    <a:pt x="1025" y="1477"/>
                  </a:lnTo>
                  <a:lnTo>
                    <a:pt x="1025" y="1477"/>
                  </a:lnTo>
                  <a:lnTo>
                    <a:pt x="1025" y="1477"/>
                  </a:lnTo>
                  <a:lnTo>
                    <a:pt x="1046" y="1498"/>
                  </a:lnTo>
                  <a:lnTo>
                    <a:pt x="1046" y="1498"/>
                  </a:lnTo>
                  <a:lnTo>
                    <a:pt x="1046" y="1477"/>
                  </a:lnTo>
                  <a:lnTo>
                    <a:pt x="1046" y="1436"/>
                  </a:lnTo>
                  <a:lnTo>
                    <a:pt x="1046" y="1436"/>
                  </a:lnTo>
                  <a:lnTo>
                    <a:pt x="1046" y="1416"/>
                  </a:lnTo>
                  <a:lnTo>
                    <a:pt x="1046" y="1416"/>
                  </a:lnTo>
                  <a:lnTo>
                    <a:pt x="1046" y="1416"/>
                  </a:lnTo>
                  <a:lnTo>
                    <a:pt x="1046" y="1416"/>
                  </a:lnTo>
                  <a:lnTo>
                    <a:pt x="1046" y="1416"/>
                  </a:lnTo>
                  <a:lnTo>
                    <a:pt x="1067" y="1395"/>
                  </a:lnTo>
                  <a:lnTo>
                    <a:pt x="1067" y="1374"/>
                  </a:lnTo>
                  <a:lnTo>
                    <a:pt x="1087" y="1354"/>
                  </a:lnTo>
                  <a:close/>
                  <a:moveTo>
                    <a:pt x="903" y="492"/>
                  </a:moveTo>
                  <a:lnTo>
                    <a:pt x="903" y="513"/>
                  </a:lnTo>
                  <a:lnTo>
                    <a:pt x="923" y="513"/>
                  </a:lnTo>
                  <a:lnTo>
                    <a:pt x="923" y="513"/>
                  </a:lnTo>
                  <a:lnTo>
                    <a:pt x="923" y="492"/>
                  </a:lnTo>
                  <a:lnTo>
                    <a:pt x="923" y="492"/>
                  </a:lnTo>
                  <a:lnTo>
                    <a:pt x="923" y="492"/>
                  </a:lnTo>
                  <a:lnTo>
                    <a:pt x="943" y="492"/>
                  </a:lnTo>
                  <a:lnTo>
                    <a:pt x="943" y="492"/>
                  </a:lnTo>
                  <a:lnTo>
                    <a:pt x="943" y="492"/>
                  </a:lnTo>
                  <a:lnTo>
                    <a:pt x="943" y="492"/>
                  </a:lnTo>
                  <a:lnTo>
                    <a:pt x="943" y="472"/>
                  </a:lnTo>
                  <a:lnTo>
                    <a:pt x="923" y="492"/>
                  </a:lnTo>
                  <a:lnTo>
                    <a:pt x="903" y="492"/>
                  </a:lnTo>
                  <a:close/>
                  <a:moveTo>
                    <a:pt x="123" y="472"/>
                  </a:moveTo>
                  <a:lnTo>
                    <a:pt x="123" y="472"/>
                  </a:lnTo>
                  <a:lnTo>
                    <a:pt x="123" y="472"/>
                  </a:lnTo>
                  <a:lnTo>
                    <a:pt x="123" y="472"/>
                  </a:lnTo>
                  <a:lnTo>
                    <a:pt x="123" y="472"/>
                  </a:lnTo>
                  <a:lnTo>
                    <a:pt x="123" y="472"/>
                  </a:lnTo>
                  <a:lnTo>
                    <a:pt x="144" y="472"/>
                  </a:lnTo>
                  <a:lnTo>
                    <a:pt x="144" y="472"/>
                  </a:lnTo>
                  <a:lnTo>
                    <a:pt x="144" y="472"/>
                  </a:lnTo>
                  <a:lnTo>
                    <a:pt x="144" y="492"/>
                  </a:lnTo>
                  <a:lnTo>
                    <a:pt x="144" y="492"/>
                  </a:lnTo>
                  <a:lnTo>
                    <a:pt x="164" y="513"/>
                  </a:lnTo>
                  <a:lnTo>
                    <a:pt x="164" y="513"/>
                  </a:lnTo>
                  <a:lnTo>
                    <a:pt x="164" y="513"/>
                  </a:lnTo>
                  <a:lnTo>
                    <a:pt x="184" y="492"/>
                  </a:lnTo>
                  <a:lnTo>
                    <a:pt x="184" y="492"/>
                  </a:lnTo>
                  <a:lnTo>
                    <a:pt x="205" y="472"/>
                  </a:lnTo>
                  <a:lnTo>
                    <a:pt x="205" y="472"/>
                  </a:lnTo>
                  <a:lnTo>
                    <a:pt x="205" y="472"/>
                  </a:lnTo>
                  <a:lnTo>
                    <a:pt x="205" y="452"/>
                  </a:lnTo>
                  <a:lnTo>
                    <a:pt x="226" y="452"/>
                  </a:lnTo>
                  <a:lnTo>
                    <a:pt x="226" y="452"/>
                  </a:lnTo>
                  <a:lnTo>
                    <a:pt x="205" y="452"/>
                  </a:lnTo>
                  <a:lnTo>
                    <a:pt x="226" y="452"/>
                  </a:lnTo>
                  <a:lnTo>
                    <a:pt x="226" y="452"/>
                  </a:lnTo>
                  <a:lnTo>
                    <a:pt x="226" y="452"/>
                  </a:lnTo>
                  <a:lnTo>
                    <a:pt x="226" y="452"/>
                  </a:lnTo>
                  <a:lnTo>
                    <a:pt x="226" y="452"/>
                  </a:lnTo>
                  <a:lnTo>
                    <a:pt x="205" y="431"/>
                  </a:lnTo>
                  <a:lnTo>
                    <a:pt x="205" y="431"/>
                  </a:lnTo>
                  <a:lnTo>
                    <a:pt x="205" y="431"/>
                  </a:lnTo>
                  <a:lnTo>
                    <a:pt x="205" y="410"/>
                  </a:lnTo>
                  <a:lnTo>
                    <a:pt x="205" y="410"/>
                  </a:lnTo>
                  <a:lnTo>
                    <a:pt x="205" y="410"/>
                  </a:lnTo>
                  <a:lnTo>
                    <a:pt x="205" y="410"/>
                  </a:lnTo>
                  <a:lnTo>
                    <a:pt x="226" y="410"/>
                  </a:lnTo>
                  <a:lnTo>
                    <a:pt x="226" y="410"/>
                  </a:lnTo>
                  <a:lnTo>
                    <a:pt x="226" y="410"/>
                  </a:lnTo>
                  <a:lnTo>
                    <a:pt x="226" y="410"/>
                  </a:lnTo>
                  <a:lnTo>
                    <a:pt x="226" y="410"/>
                  </a:lnTo>
                  <a:lnTo>
                    <a:pt x="226" y="410"/>
                  </a:lnTo>
                  <a:lnTo>
                    <a:pt x="226" y="410"/>
                  </a:lnTo>
                  <a:lnTo>
                    <a:pt x="226" y="410"/>
                  </a:lnTo>
                  <a:lnTo>
                    <a:pt x="226" y="390"/>
                  </a:lnTo>
                  <a:lnTo>
                    <a:pt x="226" y="390"/>
                  </a:lnTo>
                  <a:lnTo>
                    <a:pt x="226" y="390"/>
                  </a:lnTo>
                  <a:lnTo>
                    <a:pt x="226" y="390"/>
                  </a:lnTo>
                  <a:lnTo>
                    <a:pt x="226" y="390"/>
                  </a:lnTo>
                  <a:lnTo>
                    <a:pt x="226" y="370"/>
                  </a:lnTo>
                  <a:lnTo>
                    <a:pt x="226" y="370"/>
                  </a:lnTo>
                  <a:lnTo>
                    <a:pt x="226" y="370"/>
                  </a:lnTo>
                  <a:lnTo>
                    <a:pt x="226" y="370"/>
                  </a:lnTo>
                  <a:lnTo>
                    <a:pt x="226" y="370"/>
                  </a:lnTo>
                  <a:lnTo>
                    <a:pt x="226" y="370"/>
                  </a:lnTo>
                  <a:lnTo>
                    <a:pt x="226" y="370"/>
                  </a:lnTo>
                  <a:lnTo>
                    <a:pt x="205" y="390"/>
                  </a:lnTo>
                  <a:lnTo>
                    <a:pt x="205" y="390"/>
                  </a:lnTo>
                  <a:lnTo>
                    <a:pt x="205" y="390"/>
                  </a:lnTo>
                  <a:lnTo>
                    <a:pt x="184" y="390"/>
                  </a:lnTo>
                  <a:lnTo>
                    <a:pt x="184" y="410"/>
                  </a:lnTo>
                  <a:lnTo>
                    <a:pt x="164" y="410"/>
                  </a:lnTo>
                  <a:lnTo>
                    <a:pt x="164" y="410"/>
                  </a:lnTo>
                  <a:lnTo>
                    <a:pt x="164" y="410"/>
                  </a:lnTo>
                  <a:lnTo>
                    <a:pt x="164" y="410"/>
                  </a:lnTo>
                  <a:lnTo>
                    <a:pt x="164" y="410"/>
                  </a:lnTo>
                  <a:lnTo>
                    <a:pt x="164" y="410"/>
                  </a:lnTo>
                  <a:lnTo>
                    <a:pt x="164" y="410"/>
                  </a:lnTo>
                  <a:lnTo>
                    <a:pt x="164" y="410"/>
                  </a:lnTo>
                  <a:lnTo>
                    <a:pt x="164" y="431"/>
                  </a:lnTo>
                  <a:lnTo>
                    <a:pt x="164" y="431"/>
                  </a:lnTo>
                  <a:lnTo>
                    <a:pt x="164" y="431"/>
                  </a:lnTo>
                  <a:lnTo>
                    <a:pt x="164" y="431"/>
                  </a:lnTo>
                  <a:lnTo>
                    <a:pt x="164" y="431"/>
                  </a:lnTo>
                  <a:lnTo>
                    <a:pt x="164" y="431"/>
                  </a:lnTo>
                  <a:lnTo>
                    <a:pt x="164" y="431"/>
                  </a:lnTo>
                  <a:lnTo>
                    <a:pt x="164" y="452"/>
                  </a:lnTo>
                  <a:lnTo>
                    <a:pt x="144" y="452"/>
                  </a:lnTo>
                  <a:lnTo>
                    <a:pt x="144" y="452"/>
                  </a:lnTo>
                  <a:lnTo>
                    <a:pt x="144" y="452"/>
                  </a:lnTo>
                  <a:lnTo>
                    <a:pt x="144" y="452"/>
                  </a:lnTo>
                  <a:lnTo>
                    <a:pt x="144" y="472"/>
                  </a:lnTo>
                  <a:lnTo>
                    <a:pt x="144" y="472"/>
                  </a:lnTo>
                  <a:lnTo>
                    <a:pt x="123" y="472"/>
                  </a:lnTo>
                  <a:close/>
                  <a:moveTo>
                    <a:pt x="738" y="226"/>
                  </a:moveTo>
                  <a:lnTo>
                    <a:pt x="738" y="246"/>
                  </a:lnTo>
                  <a:lnTo>
                    <a:pt x="738" y="246"/>
                  </a:lnTo>
                  <a:lnTo>
                    <a:pt x="759" y="246"/>
                  </a:lnTo>
                  <a:lnTo>
                    <a:pt x="759" y="267"/>
                  </a:lnTo>
                  <a:lnTo>
                    <a:pt x="759" y="267"/>
                  </a:lnTo>
                  <a:lnTo>
                    <a:pt x="779" y="267"/>
                  </a:lnTo>
                  <a:lnTo>
                    <a:pt x="779" y="246"/>
                  </a:lnTo>
                  <a:lnTo>
                    <a:pt x="779" y="246"/>
                  </a:lnTo>
                  <a:lnTo>
                    <a:pt x="779" y="246"/>
                  </a:lnTo>
                  <a:lnTo>
                    <a:pt x="800" y="226"/>
                  </a:lnTo>
                  <a:lnTo>
                    <a:pt x="800" y="226"/>
                  </a:lnTo>
                  <a:lnTo>
                    <a:pt x="779" y="226"/>
                  </a:lnTo>
                  <a:lnTo>
                    <a:pt x="779" y="226"/>
                  </a:lnTo>
                  <a:lnTo>
                    <a:pt x="800" y="205"/>
                  </a:lnTo>
                  <a:lnTo>
                    <a:pt x="800" y="205"/>
                  </a:lnTo>
                  <a:lnTo>
                    <a:pt x="821" y="226"/>
                  </a:lnTo>
                  <a:lnTo>
                    <a:pt x="821" y="205"/>
                  </a:lnTo>
                  <a:lnTo>
                    <a:pt x="821" y="205"/>
                  </a:lnTo>
                  <a:lnTo>
                    <a:pt x="821" y="205"/>
                  </a:lnTo>
                  <a:lnTo>
                    <a:pt x="821" y="205"/>
                  </a:lnTo>
                  <a:lnTo>
                    <a:pt x="800" y="205"/>
                  </a:lnTo>
                  <a:lnTo>
                    <a:pt x="800" y="205"/>
                  </a:lnTo>
                  <a:lnTo>
                    <a:pt x="800" y="205"/>
                  </a:lnTo>
                  <a:lnTo>
                    <a:pt x="779" y="205"/>
                  </a:lnTo>
                  <a:lnTo>
                    <a:pt x="759" y="205"/>
                  </a:lnTo>
                  <a:lnTo>
                    <a:pt x="759" y="205"/>
                  </a:lnTo>
                  <a:lnTo>
                    <a:pt x="759" y="205"/>
                  </a:lnTo>
                  <a:lnTo>
                    <a:pt x="738" y="226"/>
                  </a:lnTo>
                  <a:close/>
                  <a:moveTo>
                    <a:pt x="451" y="1313"/>
                  </a:moveTo>
                  <a:lnTo>
                    <a:pt x="431" y="1292"/>
                  </a:lnTo>
                  <a:lnTo>
                    <a:pt x="431" y="1292"/>
                  </a:lnTo>
                  <a:lnTo>
                    <a:pt x="431" y="1292"/>
                  </a:lnTo>
                  <a:lnTo>
                    <a:pt x="410" y="1292"/>
                  </a:lnTo>
                  <a:lnTo>
                    <a:pt x="410" y="1272"/>
                  </a:lnTo>
                  <a:lnTo>
                    <a:pt x="390" y="1272"/>
                  </a:lnTo>
                  <a:lnTo>
                    <a:pt x="390" y="1272"/>
                  </a:lnTo>
                  <a:lnTo>
                    <a:pt x="390" y="1272"/>
                  </a:lnTo>
                  <a:lnTo>
                    <a:pt x="390" y="1272"/>
                  </a:lnTo>
                  <a:lnTo>
                    <a:pt x="390" y="1272"/>
                  </a:lnTo>
                  <a:lnTo>
                    <a:pt x="390" y="1272"/>
                  </a:lnTo>
                  <a:lnTo>
                    <a:pt x="390" y="1272"/>
                  </a:lnTo>
                  <a:lnTo>
                    <a:pt x="369" y="1292"/>
                  </a:lnTo>
                  <a:lnTo>
                    <a:pt x="369" y="1292"/>
                  </a:lnTo>
                  <a:lnTo>
                    <a:pt x="369" y="1272"/>
                  </a:lnTo>
                  <a:lnTo>
                    <a:pt x="369" y="1272"/>
                  </a:lnTo>
                  <a:lnTo>
                    <a:pt x="369" y="1272"/>
                  </a:lnTo>
                  <a:lnTo>
                    <a:pt x="390" y="1272"/>
                  </a:lnTo>
                  <a:lnTo>
                    <a:pt x="390" y="1272"/>
                  </a:lnTo>
                  <a:lnTo>
                    <a:pt x="390" y="1252"/>
                  </a:lnTo>
                  <a:lnTo>
                    <a:pt x="390" y="1252"/>
                  </a:lnTo>
                  <a:lnTo>
                    <a:pt x="390" y="1231"/>
                  </a:lnTo>
                  <a:lnTo>
                    <a:pt x="390" y="1231"/>
                  </a:lnTo>
                  <a:lnTo>
                    <a:pt x="369" y="1231"/>
                  </a:lnTo>
                  <a:lnTo>
                    <a:pt x="369" y="1231"/>
                  </a:lnTo>
                  <a:lnTo>
                    <a:pt x="369" y="1231"/>
                  </a:lnTo>
                  <a:lnTo>
                    <a:pt x="369" y="1231"/>
                  </a:lnTo>
                  <a:lnTo>
                    <a:pt x="369" y="1231"/>
                  </a:lnTo>
                  <a:lnTo>
                    <a:pt x="390" y="1231"/>
                  </a:lnTo>
                  <a:lnTo>
                    <a:pt x="390" y="1231"/>
                  </a:lnTo>
                  <a:lnTo>
                    <a:pt x="369" y="1231"/>
                  </a:lnTo>
                  <a:lnTo>
                    <a:pt x="369" y="1231"/>
                  </a:lnTo>
                  <a:lnTo>
                    <a:pt x="369" y="1231"/>
                  </a:lnTo>
                  <a:lnTo>
                    <a:pt x="369" y="1210"/>
                  </a:lnTo>
                  <a:lnTo>
                    <a:pt x="390" y="1210"/>
                  </a:lnTo>
                  <a:lnTo>
                    <a:pt x="390" y="1210"/>
                  </a:lnTo>
                  <a:lnTo>
                    <a:pt x="390" y="1210"/>
                  </a:lnTo>
                  <a:lnTo>
                    <a:pt x="390" y="1210"/>
                  </a:lnTo>
                  <a:lnTo>
                    <a:pt x="390" y="1210"/>
                  </a:lnTo>
                  <a:lnTo>
                    <a:pt x="390" y="1210"/>
                  </a:lnTo>
                  <a:lnTo>
                    <a:pt x="410" y="1210"/>
                  </a:lnTo>
                  <a:lnTo>
                    <a:pt x="410" y="1210"/>
                  </a:lnTo>
                  <a:lnTo>
                    <a:pt x="410" y="1210"/>
                  </a:lnTo>
                  <a:lnTo>
                    <a:pt x="431" y="1210"/>
                  </a:lnTo>
                  <a:lnTo>
                    <a:pt x="431" y="1210"/>
                  </a:lnTo>
                  <a:lnTo>
                    <a:pt x="431" y="1190"/>
                  </a:lnTo>
                  <a:lnTo>
                    <a:pt x="431" y="1190"/>
                  </a:lnTo>
                  <a:lnTo>
                    <a:pt x="431" y="1190"/>
                  </a:lnTo>
                  <a:lnTo>
                    <a:pt x="431" y="1190"/>
                  </a:lnTo>
                  <a:lnTo>
                    <a:pt x="431" y="1170"/>
                  </a:lnTo>
                  <a:lnTo>
                    <a:pt x="431" y="1170"/>
                  </a:lnTo>
                  <a:lnTo>
                    <a:pt x="431" y="1170"/>
                  </a:lnTo>
                  <a:lnTo>
                    <a:pt x="431" y="1170"/>
                  </a:lnTo>
                  <a:lnTo>
                    <a:pt x="410" y="1149"/>
                  </a:lnTo>
                  <a:lnTo>
                    <a:pt x="410" y="1149"/>
                  </a:lnTo>
                  <a:lnTo>
                    <a:pt x="410" y="1149"/>
                  </a:lnTo>
                  <a:lnTo>
                    <a:pt x="410" y="1149"/>
                  </a:lnTo>
                  <a:lnTo>
                    <a:pt x="410" y="1128"/>
                  </a:lnTo>
                  <a:lnTo>
                    <a:pt x="410" y="1128"/>
                  </a:lnTo>
                  <a:lnTo>
                    <a:pt x="410" y="1128"/>
                  </a:lnTo>
                  <a:lnTo>
                    <a:pt x="410" y="1128"/>
                  </a:lnTo>
                  <a:lnTo>
                    <a:pt x="410" y="1128"/>
                  </a:lnTo>
                  <a:lnTo>
                    <a:pt x="410" y="1108"/>
                  </a:lnTo>
                  <a:lnTo>
                    <a:pt x="410" y="1108"/>
                  </a:lnTo>
                  <a:lnTo>
                    <a:pt x="410" y="1108"/>
                  </a:lnTo>
                  <a:lnTo>
                    <a:pt x="410" y="1108"/>
                  </a:lnTo>
                  <a:lnTo>
                    <a:pt x="410" y="1088"/>
                  </a:lnTo>
                  <a:lnTo>
                    <a:pt x="410" y="1088"/>
                  </a:lnTo>
                  <a:lnTo>
                    <a:pt x="410" y="1088"/>
                  </a:lnTo>
                  <a:lnTo>
                    <a:pt x="410" y="1088"/>
                  </a:lnTo>
                  <a:lnTo>
                    <a:pt x="431" y="1088"/>
                  </a:lnTo>
                  <a:lnTo>
                    <a:pt x="431" y="1067"/>
                  </a:lnTo>
                  <a:lnTo>
                    <a:pt x="431" y="1067"/>
                  </a:lnTo>
                  <a:lnTo>
                    <a:pt x="410" y="1067"/>
                  </a:lnTo>
                  <a:lnTo>
                    <a:pt x="410" y="1067"/>
                  </a:lnTo>
                  <a:lnTo>
                    <a:pt x="410" y="1067"/>
                  </a:lnTo>
                  <a:lnTo>
                    <a:pt x="390" y="1067"/>
                  </a:lnTo>
                  <a:lnTo>
                    <a:pt x="390" y="1067"/>
                  </a:lnTo>
                  <a:lnTo>
                    <a:pt x="369" y="1067"/>
                  </a:lnTo>
                  <a:lnTo>
                    <a:pt x="390" y="1067"/>
                  </a:lnTo>
                  <a:lnTo>
                    <a:pt x="390" y="1067"/>
                  </a:lnTo>
                  <a:lnTo>
                    <a:pt x="390" y="1046"/>
                  </a:lnTo>
                  <a:lnTo>
                    <a:pt x="390" y="1046"/>
                  </a:lnTo>
                  <a:lnTo>
                    <a:pt x="390" y="1046"/>
                  </a:lnTo>
                  <a:lnTo>
                    <a:pt x="390" y="1046"/>
                  </a:lnTo>
                  <a:lnTo>
                    <a:pt x="410" y="1046"/>
                  </a:lnTo>
                  <a:lnTo>
                    <a:pt x="410" y="1046"/>
                  </a:lnTo>
                  <a:lnTo>
                    <a:pt x="410" y="1046"/>
                  </a:lnTo>
                  <a:lnTo>
                    <a:pt x="410" y="1046"/>
                  </a:lnTo>
                  <a:lnTo>
                    <a:pt x="431" y="1046"/>
                  </a:lnTo>
                  <a:lnTo>
                    <a:pt x="431" y="1046"/>
                  </a:lnTo>
                  <a:lnTo>
                    <a:pt x="431" y="1046"/>
                  </a:lnTo>
                  <a:lnTo>
                    <a:pt x="431" y="1026"/>
                  </a:lnTo>
                  <a:lnTo>
                    <a:pt x="431" y="1026"/>
                  </a:lnTo>
                  <a:lnTo>
                    <a:pt x="451" y="1026"/>
                  </a:lnTo>
                  <a:lnTo>
                    <a:pt x="451" y="1026"/>
                  </a:lnTo>
                  <a:lnTo>
                    <a:pt x="451" y="1026"/>
                  </a:lnTo>
                  <a:lnTo>
                    <a:pt x="472" y="1006"/>
                  </a:lnTo>
                  <a:lnTo>
                    <a:pt x="472" y="1006"/>
                  </a:lnTo>
                  <a:lnTo>
                    <a:pt x="451" y="1006"/>
                  </a:lnTo>
                  <a:lnTo>
                    <a:pt x="451" y="1006"/>
                  </a:lnTo>
                  <a:lnTo>
                    <a:pt x="431" y="1006"/>
                  </a:lnTo>
                  <a:lnTo>
                    <a:pt x="431" y="985"/>
                  </a:lnTo>
                  <a:lnTo>
                    <a:pt x="431" y="985"/>
                  </a:lnTo>
                  <a:lnTo>
                    <a:pt x="431" y="964"/>
                  </a:lnTo>
                  <a:lnTo>
                    <a:pt x="410" y="964"/>
                  </a:lnTo>
                  <a:lnTo>
                    <a:pt x="390" y="964"/>
                  </a:lnTo>
                  <a:lnTo>
                    <a:pt x="390" y="964"/>
                  </a:lnTo>
                  <a:lnTo>
                    <a:pt x="390" y="964"/>
                  </a:lnTo>
                  <a:lnTo>
                    <a:pt x="390" y="964"/>
                  </a:lnTo>
                  <a:lnTo>
                    <a:pt x="390" y="964"/>
                  </a:lnTo>
                  <a:lnTo>
                    <a:pt x="390" y="964"/>
                  </a:lnTo>
                  <a:lnTo>
                    <a:pt x="410" y="964"/>
                  </a:lnTo>
                  <a:lnTo>
                    <a:pt x="431" y="964"/>
                  </a:lnTo>
                  <a:lnTo>
                    <a:pt x="431" y="964"/>
                  </a:lnTo>
                  <a:lnTo>
                    <a:pt x="431" y="964"/>
                  </a:lnTo>
                  <a:lnTo>
                    <a:pt x="451" y="985"/>
                  </a:lnTo>
                  <a:lnTo>
                    <a:pt x="472" y="985"/>
                  </a:lnTo>
                  <a:lnTo>
                    <a:pt x="472" y="964"/>
                  </a:lnTo>
                  <a:lnTo>
                    <a:pt x="513" y="964"/>
                  </a:lnTo>
                  <a:lnTo>
                    <a:pt x="513" y="964"/>
                  </a:lnTo>
                  <a:lnTo>
                    <a:pt x="513" y="964"/>
                  </a:lnTo>
                  <a:lnTo>
                    <a:pt x="513" y="964"/>
                  </a:lnTo>
                  <a:lnTo>
                    <a:pt x="513" y="964"/>
                  </a:lnTo>
                  <a:lnTo>
                    <a:pt x="513" y="944"/>
                  </a:lnTo>
                  <a:lnTo>
                    <a:pt x="533" y="944"/>
                  </a:lnTo>
                  <a:lnTo>
                    <a:pt x="533" y="944"/>
                  </a:lnTo>
                  <a:lnTo>
                    <a:pt x="513" y="944"/>
                  </a:lnTo>
                  <a:lnTo>
                    <a:pt x="513" y="944"/>
                  </a:lnTo>
                  <a:lnTo>
                    <a:pt x="513" y="944"/>
                  </a:lnTo>
                  <a:lnTo>
                    <a:pt x="513" y="924"/>
                  </a:lnTo>
                  <a:lnTo>
                    <a:pt x="513" y="924"/>
                  </a:lnTo>
                  <a:lnTo>
                    <a:pt x="513" y="924"/>
                  </a:lnTo>
                  <a:lnTo>
                    <a:pt x="513" y="903"/>
                  </a:lnTo>
                  <a:lnTo>
                    <a:pt x="492" y="903"/>
                  </a:lnTo>
                  <a:lnTo>
                    <a:pt x="472" y="903"/>
                  </a:lnTo>
                  <a:lnTo>
                    <a:pt x="492" y="903"/>
                  </a:lnTo>
                  <a:lnTo>
                    <a:pt x="492" y="903"/>
                  </a:lnTo>
                  <a:lnTo>
                    <a:pt x="513" y="903"/>
                  </a:lnTo>
                  <a:lnTo>
                    <a:pt x="513" y="882"/>
                  </a:lnTo>
                  <a:lnTo>
                    <a:pt x="513" y="882"/>
                  </a:lnTo>
                  <a:lnTo>
                    <a:pt x="513" y="882"/>
                  </a:lnTo>
                  <a:lnTo>
                    <a:pt x="513" y="882"/>
                  </a:lnTo>
                  <a:lnTo>
                    <a:pt x="533" y="882"/>
                  </a:lnTo>
                  <a:lnTo>
                    <a:pt x="533" y="882"/>
                  </a:lnTo>
                  <a:lnTo>
                    <a:pt x="533" y="882"/>
                  </a:lnTo>
                  <a:lnTo>
                    <a:pt x="554" y="882"/>
                  </a:lnTo>
                  <a:lnTo>
                    <a:pt x="554" y="903"/>
                  </a:lnTo>
                  <a:lnTo>
                    <a:pt x="554" y="903"/>
                  </a:lnTo>
                  <a:lnTo>
                    <a:pt x="554" y="903"/>
                  </a:lnTo>
                  <a:lnTo>
                    <a:pt x="554" y="903"/>
                  </a:lnTo>
                  <a:lnTo>
                    <a:pt x="554" y="903"/>
                  </a:lnTo>
                  <a:lnTo>
                    <a:pt x="554" y="903"/>
                  </a:lnTo>
                  <a:lnTo>
                    <a:pt x="554" y="903"/>
                  </a:lnTo>
                  <a:lnTo>
                    <a:pt x="554" y="903"/>
                  </a:lnTo>
                  <a:lnTo>
                    <a:pt x="554" y="903"/>
                  </a:lnTo>
                  <a:lnTo>
                    <a:pt x="554" y="882"/>
                  </a:lnTo>
                  <a:lnTo>
                    <a:pt x="554" y="882"/>
                  </a:lnTo>
                  <a:lnTo>
                    <a:pt x="554" y="882"/>
                  </a:lnTo>
                  <a:lnTo>
                    <a:pt x="554" y="882"/>
                  </a:lnTo>
                  <a:lnTo>
                    <a:pt x="554" y="882"/>
                  </a:lnTo>
                  <a:lnTo>
                    <a:pt x="574" y="882"/>
                  </a:lnTo>
                  <a:lnTo>
                    <a:pt x="574" y="882"/>
                  </a:lnTo>
                  <a:lnTo>
                    <a:pt x="574" y="882"/>
                  </a:lnTo>
                  <a:lnTo>
                    <a:pt x="574" y="862"/>
                  </a:lnTo>
                  <a:lnTo>
                    <a:pt x="574" y="862"/>
                  </a:lnTo>
                  <a:lnTo>
                    <a:pt x="574" y="862"/>
                  </a:lnTo>
                  <a:lnTo>
                    <a:pt x="574" y="862"/>
                  </a:lnTo>
                  <a:lnTo>
                    <a:pt x="574" y="841"/>
                  </a:lnTo>
                  <a:lnTo>
                    <a:pt x="574" y="841"/>
                  </a:lnTo>
                  <a:lnTo>
                    <a:pt x="574" y="820"/>
                  </a:lnTo>
                  <a:lnTo>
                    <a:pt x="574" y="820"/>
                  </a:lnTo>
                  <a:lnTo>
                    <a:pt x="574" y="820"/>
                  </a:lnTo>
                  <a:lnTo>
                    <a:pt x="574" y="820"/>
                  </a:lnTo>
                  <a:lnTo>
                    <a:pt x="574" y="800"/>
                  </a:lnTo>
                  <a:lnTo>
                    <a:pt x="574" y="800"/>
                  </a:lnTo>
                  <a:lnTo>
                    <a:pt x="574" y="800"/>
                  </a:lnTo>
                  <a:lnTo>
                    <a:pt x="574" y="780"/>
                  </a:lnTo>
                  <a:lnTo>
                    <a:pt x="574" y="780"/>
                  </a:lnTo>
                  <a:lnTo>
                    <a:pt x="574" y="759"/>
                  </a:lnTo>
                  <a:lnTo>
                    <a:pt x="574" y="759"/>
                  </a:lnTo>
                  <a:lnTo>
                    <a:pt x="574" y="738"/>
                  </a:lnTo>
                  <a:lnTo>
                    <a:pt x="574" y="738"/>
                  </a:lnTo>
                  <a:lnTo>
                    <a:pt x="595" y="718"/>
                  </a:lnTo>
                  <a:lnTo>
                    <a:pt x="595" y="718"/>
                  </a:lnTo>
                  <a:lnTo>
                    <a:pt x="615" y="698"/>
                  </a:lnTo>
                  <a:lnTo>
                    <a:pt x="615" y="698"/>
                  </a:lnTo>
                  <a:lnTo>
                    <a:pt x="615" y="698"/>
                  </a:lnTo>
                  <a:lnTo>
                    <a:pt x="615" y="698"/>
                  </a:lnTo>
                  <a:lnTo>
                    <a:pt x="615" y="698"/>
                  </a:lnTo>
                  <a:lnTo>
                    <a:pt x="615" y="677"/>
                  </a:lnTo>
                  <a:lnTo>
                    <a:pt x="615" y="698"/>
                  </a:lnTo>
                  <a:lnTo>
                    <a:pt x="636" y="677"/>
                  </a:lnTo>
                  <a:lnTo>
                    <a:pt x="636" y="698"/>
                  </a:lnTo>
                  <a:lnTo>
                    <a:pt x="636" y="698"/>
                  </a:lnTo>
                  <a:lnTo>
                    <a:pt x="636" y="698"/>
                  </a:lnTo>
                  <a:lnTo>
                    <a:pt x="636" y="698"/>
                  </a:lnTo>
                  <a:lnTo>
                    <a:pt x="636" y="698"/>
                  </a:lnTo>
                  <a:lnTo>
                    <a:pt x="636" y="718"/>
                  </a:lnTo>
                  <a:lnTo>
                    <a:pt x="636" y="718"/>
                  </a:lnTo>
                  <a:lnTo>
                    <a:pt x="636" y="718"/>
                  </a:lnTo>
                  <a:lnTo>
                    <a:pt x="636" y="738"/>
                  </a:lnTo>
                  <a:lnTo>
                    <a:pt x="636" y="738"/>
                  </a:lnTo>
                  <a:lnTo>
                    <a:pt x="636" y="718"/>
                  </a:lnTo>
                  <a:lnTo>
                    <a:pt x="615" y="718"/>
                  </a:lnTo>
                  <a:lnTo>
                    <a:pt x="615" y="718"/>
                  </a:lnTo>
                  <a:lnTo>
                    <a:pt x="615" y="738"/>
                  </a:lnTo>
                  <a:lnTo>
                    <a:pt x="595" y="738"/>
                  </a:lnTo>
                  <a:lnTo>
                    <a:pt x="615" y="738"/>
                  </a:lnTo>
                  <a:lnTo>
                    <a:pt x="615" y="738"/>
                  </a:lnTo>
                  <a:lnTo>
                    <a:pt x="615" y="759"/>
                  </a:lnTo>
                  <a:lnTo>
                    <a:pt x="615" y="738"/>
                  </a:lnTo>
                  <a:lnTo>
                    <a:pt x="636" y="738"/>
                  </a:lnTo>
                  <a:lnTo>
                    <a:pt x="636" y="738"/>
                  </a:lnTo>
                  <a:lnTo>
                    <a:pt x="636" y="738"/>
                  </a:lnTo>
                  <a:lnTo>
                    <a:pt x="656" y="759"/>
                  </a:lnTo>
                  <a:lnTo>
                    <a:pt x="656" y="759"/>
                  </a:lnTo>
                  <a:lnTo>
                    <a:pt x="636" y="759"/>
                  </a:lnTo>
                  <a:lnTo>
                    <a:pt x="636" y="759"/>
                  </a:lnTo>
                  <a:lnTo>
                    <a:pt x="636" y="759"/>
                  </a:lnTo>
                  <a:lnTo>
                    <a:pt x="636" y="759"/>
                  </a:lnTo>
                  <a:lnTo>
                    <a:pt x="636" y="780"/>
                  </a:lnTo>
                  <a:lnTo>
                    <a:pt x="656" y="780"/>
                  </a:lnTo>
                  <a:lnTo>
                    <a:pt x="656" y="780"/>
                  </a:lnTo>
                  <a:lnTo>
                    <a:pt x="656" y="780"/>
                  </a:lnTo>
                  <a:lnTo>
                    <a:pt x="656" y="780"/>
                  </a:lnTo>
                  <a:lnTo>
                    <a:pt x="656" y="780"/>
                  </a:lnTo>
                  <a:lnTo>
                    <a:pt x="656" y="759"/>
                  </a:lnTo>
                  <a:lnTo>
                    <a:pt x="656" y="759"/>
                  </a:lnTo>
                  <a:lnTo>
                    <a:pt x="656" y="738"/>
                  </a:lnTo>
                  <a:lnTo>
                    <a:pt x="656" y="738"/>
                  </a:lnTo>
                  <a:lnTo>
                    <a:pt x="677" y="718"/>
                  </a:lnTo>
                  <a:lnTo>
                    <a:pt x="677" y="718"/>
                  </a:lnTo>
                  <a:lnTo>
                    <a:pt x="677" y="718"/>
                  </a:lnTo>
                  <a:lnTo>
                    <a:pt x="677" y="718"/>
                  </a:lnTo>
                  <a:lnTo>
                    <a:pt x="697" y="718"/>
                  </a:lnTo>
                  <a:lnTo>
                    <a:pt x="697" y="718"/>
                  </a:lnTo>
                  <a:lnTo>
                    <a:pt x="697" y="738"/>
                  </a:lnTo>
                  <a:lnTo>
                    <a:pt x="697" y="738"/>
                  </a:lnTo>
                  <a:lnTo>
                    <a:pt x="697" y="738"/>
                  </a:lnTo>
                  <a:lnTo>
                    <a:pt x="677" y="738"/>
                  </a:lnTo>
                  <a:lnTo>
                    <a:pt x="677" y="759"/>
                  </a:lnTo>
                  <a:lnTo>
                    <a:pt x="697" y="759"/>
                  </a:lnTo>
                  <a:lnTo>
                    <a:pt x="697" y="759"/>
                  </a:lnTo>
                  <a:lnTo>
                    <a:pt x="717" y="738"/>
                  </a:lnTo>
                  <a:lnTo>
                    <a:pt x="697" y="718"/>
                  </a:lnTo>
                  <a:lnTo>
                    <a:pt x="717" y="718"/>
                  </a:lnTo>
                  <a:lnTo>
                    <a:pt x="717" y="718"/>
                  </a:lnTo>
                  <a:lnTo>
                    <a:pt x="717" y="698"/>
                  </a:lnTo>
                  <a:lnTo>
                    <a:pt x="738" y="677"/>
                  </a:lnTo>
                  <a:lnTo>
                    <a:pt x="759" y="656"/>
                  </a:lnTo>
                  <a:lnTo>
                    <a:pt x="759" y="656"/>
                  </a:lnTo>
                  <a:lnTo>
                    <a:pt x="759" y="636"/>
                  </a:lnTo>
                  <a:lnTo>
                    <a:pt x="759" y="616"/>
                  </a:lnTo>
                  <a:lnTo>
                    <a:pt x="759" y="616"/>
                  </a:lnTo>
                  <a:lnTo>
                    <a:pt x="759" y="616"/>
                  </a:lnTo>
                  <a:lnTo>
                    <a:pt x="738" y="595"/>
                  </a:lnTo>
                  <a:lnTo>
                    <a:pt x="738" y="574"/>
                  </a:lnTo>
                  <a:lnTo>
                    <a:pt x="738" y="574"/>
                  </a:lnTo>
                  <a:lnTo>
                    <a:pt x="717" y="574"/>
                  </a:lnTo>
                  <a:lnTo>
                    <a:pt x="717" y="574"/>
                  </a:lnTo>
                  <a:lnTo>
                    <a:pt x="656" y="595"/>
                  </a:lnTo>
                  <a:lnTo>
                    <a:pt x="636" y="574"/>
                  </a:lnTo>
                  <a:lnTo>
                    <a:pt x="615" y="574"/>
                  </a:lnTo>
                  <a:lnTo>
                    <a:pt x="615" y="574"/>
                  </a:lnTo>
                  <a:lnTo>
                    <a:pt x="595" y="554"/>
                  </a:lnTo>
                  <a:lnTo>
                    <a:pt x="595" y="554"/>
                  </a:lnTo>
                  <a:lnTo>
                    <a:pt x="595" y="554"/>
                  </a:lnTo>
                  <a:lnTo>
                    <a:pt x="595" y="554"/>
                  </a:lnTo>
                  <a:lnTo>
                    <a:pt x="595" y="554"/>
                  </a:lnTo>
                  <a:lnTo>
                    <a:pt x="595" y="554"/>
                  </a:lnTo>
                  <a:lnTo>
                    <a:pt x="574" y="554"/>
                  </a:lnTo>
                  <a:lnTo>
                    <a:pt x="574" y="574"/>
                  </a:lnTo>
                  <a:lnTo>
                    <a:pt x="574" y="574"/>
                  </a:lnTo>
                  <a:lnTo>
                    <a:pt x="574" y="595"/>
                  </a:lnTo>
                  <a:lnTo>
                    <a:pt x="574" y="595"/>
                  </a:lnTo>
                  <a:lnTo>
                    <a:pt x="574" y="616"/>
                  </a:lnTo>
                  <a:lnTo>
                    <a:pt x="554" y="616"/>
                  </a:lnTo>
                  <a:lnTo>
                    <a:pt x="554" y="595"/>
                  </a:lnTo>
                  <a:lnTo>
                    <a:pt x="574" y="595"/>
                  </a:lnTo>
                  <a:lnTo>
                    <a:pt x="574" y="595"/>
                  </a:lnTo>
                  <a:lnTo>
                    <a:pt x="554" y="595"/>
                  </a:lnTo>
                  <a:lnTo>
                    <a:pt x="574" y="574"/>
                  </a:lnTo>
                  <a:lnTo>
                    <a:pt x="574" y="574"/>
                  </a:lnTo>
                  <a:lnTo>
                    <a:pt x="574" y="554"/>
                  </a:lnTo>
                  <a:lnTo>
                    <a:pt x="574" y="554"/>
                  </a:lnTo>
                  <a:lnTo>
                    <a:pt x="595" y="534"/>
                  </a:lnTo>
                  <a:lnTo>
                    <a:pt x="595" y="513"/>
                  </a:lnTo>
                  <a:lnTo>
                    <a:pt x="595" y="513"/>
                  </a:lnTo>
                  <a:lnTo>
                    <a:pt x="595" y="492"/>
                  </a:lnTo>
                  <a:lnTo>
                    <a:pt x="595" y="492"/>
                  </a:lnTo>
                  <a:lnTo>
                    <a:pt x="574" y="513"/>
                  </a:lnTo>
                  <a:lnTo>
                    <a:pt x="574" y="513"/>
                  </a:lnTo>
                  <a:lnTo>
                    <a:pt x="554" y="492"/>
                  </a:lnTo>
                  <a:lnTo>
                    <a:pt x="554" y="492"/>
                  </a:lnTo>
                  <a:lnTo>
                    <a:pt x="554" y="492"/>
                  </a:lnTo>
                  <a:lnTo>
                    <a:pt x="554" y="492"/>
                  </a:lnTo>
                  <a:lnTo>
                    <a:pt x="554" y="492"/>
                  </a:lnTo>
                  <a:lnTo>
                    <a:pt x="554" y="492"/>
                  </a:lnTo>
                  <a:lnTo>
                    <a:pt x="554" y="492"/>
                  </a:lnTo>
                  <a:lnTo>
                    <a:pt x="533" y="492"/>
                  </a:lnTo>
                  <a:lnTo>
                    <a:pt x="533" y="513"/>
                  </a:lnTo>
                  <a:lnTo>
                    <a:pt x="533" y="513"/>
                  </a:lnTo>
                  <a:lnTo>
                    <a:pt x="533" y="513"/>
                  </a:lnTo>
                  <a:lnTo>
                    <a:pt x="533" y="513"/>
                  </a:lnTo>
                  <a:lnTo>
                    <a:pt x="533" y="513"/>
                  </a:lnTo>
                  <a:lnTo>
                    <a:pt x="533" y="513"/>
                  </a:lnTo>
                  <a:lnTo>
                    <a:pt x="533" y="513"/>
                  </a:lnTo>
                  <a:lnTo>
                    <a:pt x="533" y="513"/>
                  </a:lnTo>
                  <a:lnTo>
                    <a:pt x="533" y="513"/>
                  </a:lnTo>
                  <a:lnTo>
                    <a:pt x="533" y="513"/>
                  </a:lnTo>
                  <a:lnTo>
                    <a:pt x="513" y="513"/>
                  </a:lnTo>
                  <a:lnTo>
                    <a:pt x="513" y="513"/>
                  </a:lnTo>
                  <a:lnTo>
                    <a:pt x="472" y="534"/>
                  </a:lnTo>
                  <a:lnTo>
                    <a:pt x="451" y="534"/>
                  </a:lnTo>
                  <a:lnTo>
                    <a:pt x="451" y="534"/>
                  </a:lnTo>
                  <a:lnTo>
                    <a:pt x="492" y="513"/>
                  </a:lnTo>
                  <a:lnTo>
                    <a:pt x="513" y="513"/>
                  </a:lnTo>
                  <a:lnTo>
                    <a:pt x="513" y="513"/>
                  </a:lnTo>
                  <a:lnTo>
                    <a:pt x="533" y="492"/>
                  </a:lnTo>
                  <a:lnTo>
                    <a:pt x="533" y="492"/>
                  </a:lnTo>
                  <a:lnTo>
                    <a:pt x="533" y="492"/>
                  </a:lnTo>
                  <a:lnTo>
                    <a:pt x="533" y="492"/>
                  </a:lnTo>
                  <a:lnTo>
                    <a:pt x="533" y="492"/>
                  </a:lnTo>
                  <a:lnTo>
                    <a:pt x="554" y="492"/>
                  </a:lnTo>
                  <a:lnTo>
                    <a:pt x="554" y="492"/>
                  </a:lnTo>
                  <a:lnTo>
                    <a:pt x="554" y="492"/>
                  </a:lnTo>
                  <a:lnTo>
                    <a:pt x="554" y="492"/>
                  </a:lnTo>
                  <a:lnTo>
                    <a:pt x="574" y="492"/>
                  </a:lnTo>
                  <a:lnTo>
                    <a:pt x="574" y="492"/>
                  </a:lnTo>
                  <a:lnTo>
                    <a:pt x="574" y="492"/>
                  </a:lnTo>
                  <a:lnTo>
                    <a:pt x="595" y="492"/>
                  </a:lnTo>
                  <a:lnTo>
                    <a:pt x="595" y="492"/>
                  </a:lnTo>
                  <a:lnTo>
                    <a:pt x="595" y="492"/>
                  </a:lnTo>
                  <a:lnTo>
                    <a:pt x="595" y="492"/>
                  </a:lnTo>
                  <a:lnTo>
                    <a:pt x="595" y="492"/>
                  </a:lnTo>
                  <a:lnTo>
                    <a:pt x="595" y="492"/>
                  </a:lnTo>
                  <a:lnTo>
                    <a:pt x="595" y="472"/>
                  </a:lnTo>
                  <a:lnTo>
                    <a:pt x="595" y="452"/>
                  </a:lnTo>
                  <a:lnTo>
                    <a:pt x="595" y="452"/>
                  </a:lnTo>
                  <a:lnTo>
                    <a:pt x="574" y="431"/>
                  </a:lnTo>
                  <a:lnTo>
                    <a:pt x="574" y="410"/>
                  </a:lnTo>
                  <a:lnTo>
                    <a:pt x="574" y="410"/>
                  </a:lnTo>
                  <a:lnTo>
                    <a:pt x="574" y="390"/>
                  </a:lnTo>
                  <a:lnTo>
                    <a:pt x="574" y="390"/>
                  </a:lnTo>
                  <a:lnTo>
                    <a:pt x="574" y="370"/>
                  </a:lnTo>
                  <a:lnTo>
                    <a:pt x="574" y="370"/>
                  </a:lnTo>
                  <a:lnTo>
                    <a:pt x="595" y="370"/>
                  </a:lnTo>
                  <a:lnTo>
                    <a:pt x="595" y="370"/>
                  </a:lnTo>
                  <a:lnTo>
                    <a:pt x="574" y="370"/>
                  </a:lnTo>
                  <a:lnTo>
                    <a:pt x="554" y="370"/>
                  </a:lnTo>
                  <a:lnTo>
                    <a:pt x="554" y="349"/>
                  </a:lnTo>
                  <a:lnTo>
                    <a:pt x="533" y="349"/>
                  </a:lnTo>
                  <a:lnTo>
                    <a:pt x="513" y="328"/>
                  </a:lnTo>
                  <a:lnTo>
                    <a:pt x="513" y="308"/>
                  </a:lnTo>
                  <a:lnTo>
                    <a:pt x="513" y="328"/>
                  </a:lnTo>
                  <a:lnTo>
                    <a:pt x="492" y="328"/>
                  </a:lnTo>
                  <a:lnTo>
                    <a:pt x="492" y="328"/>
                  </a:lnTo>
                  <a:lnTo>
                    <a:pt x="492" y="328"/>
                  </a:lnTo>
                  <a:lnTo>
                    <a:pt x="492" y="328"/>
                  </a:lnTo>
                  <a:lnTo>
                    <a:pt x="513" y="308"/>
                  </a:lnTo>
                  <a:lnTo>
                    <a:pt x="513" y="308"/>
                  </a:lnTo>
                  <a:lnTo>
                    <a:pt x="513" y="308"/>
                  </a:lnTo>
                  <a:lnTo>
                    <a:pt x="533" y="328"/>
                  </a:lnTo>
                  <a:lnTo>
                    <a:pt x="533" y="328"/>
                  </a:lnTo>
                  <a:lnTo>
                    <a:pt x="554" y="349"/>
                  </a:lnTo>
                  <a:lnTo>
                    <a:pt x="574" y="370"/>
                  </a:lnTo>
                  <a:lnTo>
                    <a:pt x="574" y="349"/>
                  </a:lnTo>
                  <a:lnTo>
                    <a:pt x="574" y="349"/>
                  </a:lnTo>
                  <a:lnTo>
                    <a:pt x="595" y="349"/>
                  </a:lnTo>
                  <a:lnTo>
                    <a:pt x="595" y="349"/>
                  </a:lnTo>
                  <a:lnTo>
                    <a:pt x="595" y="349"/>
                  </a:lnTo>
                  <a:lnTo>
                    <a:pt x="595" y="349"/>
                  </a:lnTo>
                  <a:lnTo>
                    <a:pt x="595" y="349"/>
                  </a:lnTo>
                  <a:lnTo>
                    <a:pt x="615" y="328"/>
                  </a:lnTo>
                  <a:lnTo>
                    <a:pt x="615" y="308"/>
                  </a:lnTo>
                  <a:lnTo>
                    <a:pt x="615" y="287"/>
                  </a:lnTo>
                  <a:lnTo>
                    <a:pt x="615" y="267"/>
                  </a:lnTo>
                  <a:lnTo>
                    <a:pt x="636" y="267"/>
                  </a:lnTo>
                  <a:lnTo>
                    <a:pt x="636" y="246"/>
                  </a:lnTo>
                  <a:lnTo>
                    <a:pt x="656" y="246"/>
                  </a:lnTo>
                  <a:lnTo>
                    <a:pt x="636" y="205"/>
                  </a:lnTo>
                  <a:lnTo>
                    <a:pt x="636" y="164"/>
                  </a:lnTo>
                  <a:lnTo>
                    <a:pt x="656" y="144"/>
                  </a:lnTo>
                  <a:lnTo>
                    <a:pt x="636" y="123"/>
                  </a:lnTo>
                  <a:lnTo>
                    <a:pt x="636" y="103"/>
                  </a:lnTo>
                  <a:lnTo>
                    <a:pt x="615" y="82"/>
                  </a:lnTo>
                  <a:lnTo>
                    <a:pt x="636" y="62"/>
                  </a:lnTo>
                  <a:lnTo>
                    <a:pt x="656" y="21"/>
                  </a:lnTo>
                  <a:lnTo>
                    <a:pt x="656" y="21"/>
                  </a:lnTo>
                  <a:lnTo>
                    <a:pt x="677" y="0"/>
                  </a:lnTo>
                  <a:lnTo>
                    <a:pt x="677" y="0"/>
                  </a:lnTo>
                  <a:lnTo>
                    <a:pt x="656" y="0"/>
                  </a:lnTo>
                  <a:lnTo>
                    <a:pt x="656" y="0"/>
                  </a:lnTo>
                  <a:lnTo>
                    <a:pt x="656" y="0"/>
                  </a:lnTo>
                  <a:lnTo>
                    <a:pt x="636" y="21"/>
                  </a:lnTo>
                  <a:lnTo>
                    <a:pt x="595" y="41"/>
                  </a:lnTo>
                  <a:lnTo>
                    <a:pt x="574" y="62"/>
                  </a:lnTo>
                  <a:lnTo>
                    <a:pt x="554" y="82"/>
                  </a:lnTo>
                  <a:lnTo>
                    <a:pt x="533" y="82"/>
                  </a:lnTo>
                  <a:lnTo>
                    <a:pt x="513" y="82"/>
                  </a:lnTo>
                  <a:lnTo>
                    <a:pt x="492" y="82"/>
                  </a:lnTo>
                  <a:lnTo>
                    <a:pt x="492" y="82"/>
                  </a:lnTo>
                  <a:lnTo>
                    <a:pt x="492" y="82"/>
                  </a:lnTo>
                  <a:lnTo>
                    <a:pt x="492" y="103"/>
                  </a:lnTo>
                  <a:lnTo>
                    <a:pt x="472" y="123"/>
                  </a:lnTo>
                  <a:lnTo>
                    <a:pt x="451" y="144"/>
                  </a:lnTo>
                  <a:lnTo>
                    <a:pt x="410" y="246"/>
                  </a:lnTo>
                  <a:lnTo>
                    <a:pt x="390" y="267"/>
                  </a:lnTo>
                  <a:lnTo>
                    <a:pt x="369" y="287"/>
                  </a:lnTo>
                  <a:lnTo>
                    <a:pt x="328" y="287"/>
                  </a:lnTo>
                  <a:lnTo>
                    <a:pt x="308" y="287"/>
                  </a:lnTo>
                  <a:lnTo>
                    <a:pt x="246" y="287"/>
                  </a:lnTo>
                  <a:lnTo>
                    <a:pt x="246" y="287"/>
                  </a:lnTo>
                  <a:lnTo>
                    <a:pt x="226" y="287"/>
                  </a:lnTo>
                  <a:lnTo>
                    <a:pt x="226" y="308"/>
                  </a:lnTo>
                  <a:lnTo>
                    <a:pt x="205" y="308"/>
                  </a:lnTo>
                  <a:lnTo>
                    <a:pt x="184" y="308"/>
                  </a:lnTo>
                  <a:lnTo>
                    <a:pt x="164" y="287"/>
                  </a:lnTo>
                  <a:lnTo>
                    <a:pt x="164" y="287"/>
                  </a:lnTo>
                  <a:lnTo>
                    <a:pt x="144" y="308"/>
                  </a:lnTo>
                  <a:lnTo>
                    <a:pt x="123" y="328"/>
                  </a:lnTo>
                  <a:lnTo>
                    <a:pt x="102" y="349"/>
                  </a:lnTo>
                  <a:lnTo>
                    <a:pt x="62" y="431"/>
                  </a:lnTo>
                  <a:lnTo>
                    <a:pt x="62" y="452"/>
                  </a:lnTo>
                  <a:lnTo>
                    <a:pt x="62" y="452"/>
                  </a:lnTo>
                  <a:lnTo>
                    <a:pt x="62" y="492"/>
                  </a:lnTo>
                  <a:lnTo>
                    <a:pt x="62" y="492"/>
                  </a:lnTo>
                  <a:lnTo>
                    <a:pt x="62" y="492"/>
                  </a:lnTo>
                  <a:lnTo>
                    <a:pt x="62" y="492"/>
                  </a:lnTo>
                  <a:lnTo>
                    <a:pt x="62" y="472"/>
                  </a:lnTo>
                  <a:lnTo>
                    <a:pt x="62" y="452"/>
                  </a:lnTo>
                  <a:lnTo>
                    <a:pt x="62" y="452"/>
                  </a:lnTo>
                  <a:lnTo>
                    <a:pt x="62" y="472"/>
                  </a:lnTo>
                  <a:lnTo>
                    <a:pt x="62" y="472"/>
                  </a:lnTo>
                  <a:lnTo>
                    <a:pt x="82" y="472"/>
                  </a:lnTo>
                  <a:lnTo>
                    <a:pt x="82" y="492"/>
                  </a:lnTo>
                  <a:lnTo>
                    <a:pt x="82" y="492"/>
                  </a:lnTo>
                  <a:lnTo>
                    <a:pt x="82" y="492"/>
                  </a:lnTo>
                  <a:lnTo>
                    <a:pt x="82" y="513"/>
                  </a:lnTo>
                  <a:lnTo>
                    <a:pt x="102" y="513"/>
                  </a:lnTo>
                  <a:lnTo>
                    <a:pt x="102" y="513"/>
                  </a:lnTo>
                  <a:lnTo>
                    <a:pt x="102" y="513"/>
                  </a:lnTo>
                  <a:lnTo>
                    <a:pt x="123" y="513"/>
                  </a:lnTo>
                  <a:lnTo>
                    <a:pt x="123" y="534"/>
                  </a:lnTo>
                  <a:lnTo>
                    <a:pt x="123" y="534"/>
                  </a:lnTo>
                  <a:lnTo>
                    <a:pt x="123" y="534"/>
                  </a:lnTo>
                  <a:lnTo>
                    <a:pt x="123" y="554"/>
                  </a:lnTo>
                  <a:lnTo>
                    <a:pt x="144" y="554"/>
                  </a:lnTo>
                  <a:lnTo>
                    <a:pt x="144" y="554"/>
                  </a:lnTo>
                  <a:lnTo>
                    <a:pt x="123" y="534"/>
                  </a:lnTo>
                  <a:lnTo>
                    <a:pt x="144" y="534"/>
                  </a:lnTo>
                  <a:lnTo>
                    <a:pt x="144" y="534"/>
                  </a:lnTo>
                  <a:lnTo>
                    <a:pt x="144" y="534"/>
                  </a:lnTo>
                  <a:lnTo>
                    <a:pt x="144" y="534"/>
                  </a:lnTo>
                  <a:lnTo>
                    <a:pt x="144" y="534"/>
                  </a:lnTo>
                  <a:lnTo>
                    <a:pt x="144" y="534"/>
                  </a:lnTo>
                  <a:lnTo>
                    <a:pt x="144" y="513"/>
                  </a:lnTo>
                  <a:lnTo>
                    <a:pt x="144" y="513"/>
                  </a:lnTo>
                  <a:lnTo>
                    <a:pt x="144" y="513"/>
                  </a:lnTo>
                  <a:lnTo>
                    <a:pt x="144" y="492"/>
                  </a:lnTo>
                  <a:lnTo>
                    <a:pt x="144" y="492"/>
                  </a:lnTo>
                  <a:lnTo>
                    <a:pt x="123" y="513"/>
                  </a:lnTo>
                  <a:lnTo>
                    <a:pt x="123" y="513"/>
                  </a:lnTo>
                  <a:lnTo>
                    <a:pt x="123" y="492"/>
                  </a:lnTo>
                  <a:lnTo>
                    <a:pt x="102" y="492"/>
                  </a:lnTo>
                  <a:lnTo>
                    <a:pt x="102" y="513"/>
                  </a:lnTo>
                  <a:lnTo>
                    <a:pt x="102" y="492"/>
                  </a:lnTo>
                  <a:lnTo>
                    <a:pt x="102" y="492"/>
                  </a:lnTo>
                  <a:lnTo>
                    <a:pt x="102" y="492"/>
                  </a:lnTo>
                  <a:lnTo>
                    <a:pt x="102" y="492"/>
                  </a:lnTo>
                  <a:lnTo>
                    <a:pt x="123" y="492"/>
                  </a:lnTo>
                  <a:lnTo>
                    <a:pt x="123" y="492"/>
                  </a:lnTo>
                  <a:lnTo>
                    <a:pt x="123" y="492"/>
                  </a:lnTo>
                  <a:lnTo>
                    <a:pt x="123" y="492"/>
                  </a:lnTo>
                  <a:lnTo>
                    <a:pt x="123" y="492"/>
                  </a:lnTo>
                  <a:lnTo>
                    <a:pt x="123" y="492"/>
                  </a:lnTo>
                  <a:lnTo>
                    <a:pt x="123" y="492"/>
                  </a:lnTo>
                  <a:lnTo>
                    <a:pt x="123" y="492"/>
                  </a:lnTo>
                  <a:lnTo>
                    <a:pt x="123" y="492"/>
                  </a:lnTo>
                  <a:lnTo>
                    <a:pt x="123" y="492"/>
                  </a:lnTo>
                  <a:lnTo>
                    <a:pt x="123" y="472"/>
                  </a:lnTo>
                  <a:lnTo>
                    <a:pt x="123" y="472"/>
                  </a:lnTo>
                  <a:lnTo>
                    <a:pt x="123" y="452"/>
                  </a:lnTo>
                  <a:lnTo>
                    <a:pt x="123" y="452"/>
                  </a:lnTo>
                  <a:lnTo>
                    <a:pt x="123" y="452"/>
                  </a:lnTo>
                  <a:lnTo>
                    <a:pt x="123" y="452"/>
                  </a:lnTo>
                  <a:lnTo>
                    <a:pt x="123" y="452"/>
                  </a:lnTo>
                  <a:lnTo>
                    <a:pt x="123" y="452"/>
                  </a:lnTo>
                  <a:lnTo>
                    <a:pt x="144" y="431"/>
                  </a:lnTo>
                  <a:lnTo>
                    <a:pt x="144" y="431"/>
                  </a:lnTo>
                  <a:lnTo>
                    <a:pt x="144" y="431"/>
                  </a:lnTo>
                  <a:lnTo>
                    <a:pt x="144" y="431"/>
                  </a:lnTo>
                  <a:lnTo>
                    <a:pt x="144" y="431"/>
                  </a:lnTo>
                  <a:lnTo>
                    <a:pt x="144" y="410"/>
                  </a:lnTo>
                  <a:lnTo>
                    <a:pt x="144" y="410"/>
                  </a:lnTo>
                  <a:lnTo>
                    <a:pt x="164" y="410"/>
                  </a:lnTo>
                  <a:lnTo>
                    <a:pt x="164" y="390"/>
                  </a:lnTo>
                  <a:lnTo>
                    <a:pt x="164" y="390"/>
                  </a:lnTo>
                  <a:lnTo>
                    <a:pt x="164" y="390"/>
                  </a:lnTo>
                  <a:lnTo>
                    <a:pt x="164" y="390"/>
                  </a:lnTo>
                  <a:lnTo>
                    <a:pt x="164" y="370"/>
                  </a:lnTo>
                  <a:lnTo>
                    <a:pt x="184" y="370"/>
                  </a:lnTo>
                  <a:lnTo>
                    <a:pt x="184" y="370"/>
                  </a:lnTo>
                  <a:lnTo>
                    <a:pt x="184" y="370"/>
                  </a:lnTo>
                  <a:lnTo>
                    <a:pt x="205" y="370"/>
                  </a:lnTo>
                  <a:lnTo>
                    <a:pt x="205" y="370"/>
                  </a:lnTo>
                  <a:lnTo>
                    <a:pt x="205" y="349"/>
                  </a:lnTo>
                  <a:lnTo>
                    <a:pt x="205" y="349"/>
                  </a:lnTo>
                  <a:lnTo>
                    <a:pt x="226" y="349"/>
                  </a:lnTo>
                  <a:lnTo>
                    <a:pt x="226" y="349"/>
                  </a:lnTo>
                  <a:lnTo>
                    <a:pt x="226" y="370"/>
                  </a:lnTo>
                  <a:lnTo>
                    <a:pt x="226" y="370"/>
                  </a:lnTo>
                  <a:lnTo>
                    <a:pt x="226" y="349"/>
                  </a:lnTo>
                  <a:lnTo>
                    <a:pt x="246" y="349"/>
                  </a:lnTo>
                  <a:lnTo>
                    <a:pt x="246" y="349"/>
                  </a:lnTo>
                  <a:lnTo>
                    <a:pt x="246" y="349"/>
                  </a:lnTo>
                  <a:lnTo>
                    <a:pt x="246" y="349"/>
                  </a:lnTo>
                  <a:lnTo>
                    <a:pt x="266" y="349"/>
                  </a:lnTo>
                  <a:lnTo>
                    <a:pt x="266" y="349"/>
                  </a:lnTo>
                  <a:lnTo>
                    <a:pt x="266" y="349"/>
                  </a:lnTo>
                  <a:lnTo>
                    <a:pt x="266" y="349"/>
                  </a:lnTo>
                  <a:lnTo>
                    <a:pt x="266" y="349"/>
                  </a:lnTo>
                  <a:lnTo>
                    <a:pt x="266" y="349"/>
                  </a:lnTo>
                  <a:lnTo>
                    <a:pt x="287" y="328"/>
                  </a:lnTo>
                  <a:lnTo>
                    <a:pt x="287" y="328"/>
                  </a:lnTo>
                  <a:lnTo>
                    <a:pt x="287" y="328"/>
                  </a:lnTo>
                  <a:lnTo>
                    <a:pt x="308" y="349"/>
                  </a:lnTo>
                  <a:lnTo>
                    <a:pt x="308" y="349"/>
                  </a:lnTo>
                  <a:lnTo>
                    <a:pt x="328" y="349"/>
                  </a:lnTo>
                  <a:lnTo>
                    <a:pt x="390" y="328"/>
                  </a:lnTo>
                  <a:lnTo>
                    <a:pt x="410" y="328"/>
                  </a:lnTo>
                  <a:lnTo>
                    <a:pt x="410" y="328"/>
                  </a:lnTo>
                  <a:lnTo>
                    <a:pt x="431" y="328"/>
                  </a:lnTo>
                  <a:lnTo>
                    <a:pt x="431" y="328"/>
                  </a:lnTo>
                  <a:lnTo>
                    <a:pt x="431" y="328"/>
                  </a:lnTo>
                  <a:lnTo>
                    <a:pt x="431" y="328"/>
                  </a:lnTo>
                  <a:lnTo>
                    <a:pt x="451" y="328"/>
                  </a:lnTo>
                  <a:lnTo>
                    <a:pt x="451" y="328"/>
                  </a:lnTo>
                  <a:lnTo>
                    <a:pt x="451" y="308"/>
                  </a:lnTo>
                  <a:lnTo>
                    <a:pt x="451" y="308"/>
                  </a:lnTo>
                  <a:lnTo>
                    <a:pt x="451" y="308"/>
                  </a:lnTo>
                  <a:lnTo>
                    <a:pt x="472" y="308"/>
                  </a:lnTo>
                  <a:lnTo>
                    <a:pt x="472" y="308"/>
                  </a:lnTo>
                  <a:lnTo>
                    <a:pt x="492" y="328"/>
                  </a:lnTo>
                  <a:lnTo>
                    <a:pt x="451" y="328"/>
                  </a:lnTo>
                  <a:lnTo>
                    <a:pt x="451" y="328"/>
                  </a:lnTo>
                  <a:lnTo>
                    <a:pt x="431" y="328"/>
                  </a:lnTo>
                  <a:lnTo>
                    <a:pt x="431" y="328"/>
                  </a:lnTo>
                  <a:lnTo>
                    <a:pt x="431" y="349"/>
                  </a:lnTo>
                  <a:lnTo>
                    <a:pt x="431" y="349"/>
                  </a:lnTo>
                  <a:lnTo>
                    <a:pt x="410" y="370"/>
                  </a:lnTo>
                  <a:lnTo>
                    <a:pt x="410" y="370"/>
                  </a:lnTo>
                  <a:lnTo>
                    <a:pt x="410" y="370"/>
                  </a:lnTo>
                  <a:lnTo>
                    <a:pt x="410" y="370"/>
                  </a:lnTo>
                  <a:lnTo>
                    <a:pt x="410" y="370"/>
                  </a:lnTo>
                  <a:lnTo>
                    <a:pt x="410" y="370"/>
                  </a:lnTo>
                  <a:lnTo>
                    <a:pt x="410" y="370"/>
                  </a:lnTo>
                  <a:lnTo>
                    <a:pt x="410" y="349"/>
                  </a:lnTo>
                  <a:lnTo>
                    <a:pt x="369" y="349"/>
                  </a:lnTo>
                  <a:lnTo>
                    <a:pt x="369" y="349"/>
                  </a:lnTo>
                  <a:lnTo>
                    <a:pt x="328" y="349"/>
                  </a:lnTo>
                  <a:lnTo>
                    <a:pt x="328" y="370"/>
                  </a:lnTo>
                  <a:lnTo>
                    <a:pt x="328" y="370"/>
                  </a:lnTo>
                  <a:lnTo>
                    <a:pt x="328" y="370"/>
                  </a:lnTo>
                  <a:lnTo>
                    <a:pt x="328" y="370"/>
                  </a:lnTo>
                  <a:lnTo>
                    <a:pt x="328" y="370"/>
                  </a:lnTo>
                  <a:lnTo>
                    <a:pt x="308" y="370"/>
                  </a:lnTo>
                  <a:lnTo>
                    <a:pt x="308" y="370"/>
                  </a:lnTo>
                  <a:lnTo>
                    <a:pt x="308" y="390"/>
                  </a:lnTo>
                  <a:lnTo>
                    <a:pt x="308" y="390"/>
                  </a:lnTo>
                  <a:lnTo>
                    <a:pt x="287" y="410"/>
                  </a:lnTo>
                  <a:lnTo>
                    <a:pt x="308" y="410"/>
                  </a:lnTo>
                  <a:lnTo>
                    <a:pt x="308" y="410"/>
                  </a:lnTo>
                  <a:lnTo>
                    <a:pt x="308" y="410"/>
                  </a:lnTo>
                  <a:lnTo>
                    <a:pt x="308" y="410"/>
                  </a:lnTo>
                  <a:lnTo>
                    <a:pt x="308" y="431"/>
                  </a:lnTo>
                  <a:lnTo>
                    <a:pt x="308" y="431"/>
                  </a:lnTo>
                  <a:lnTo>
                    <a:pt x="308" y="431"/>
                  </a:lnTo>
                  <a:lnTo>
                    <a:pt x="308" y="431"/>
                  </a:lnTo>
                  <a:lnTo>
                    <a:pt x="308" y="431"/>
                  </a:lnTo>
                  <a:lnTo>
                    <a:pt x="308" y="452"/>
                  </a:lnTo>
                  <a:lnTo>
                    <a:pt x="287" y="452"/>
                  </a:lnTo>
                  <a:lnTo>
                    <a:pt x="308" y="452"/>
                  </a:lnTo>
                  <a:lnTo>
                    <a:pt x="308" y="452"/>
                  </a:lnTo>
                  <a:lnTo>
                    <a:pt x="308" y="452"/>
                  </a:lnTo>
                  <a:lnTo>
                    <a:pt x="308" y="472"/>
                  </a:lnTo>
                  <a:lnTo>
                    <a:pt x="308" y="472"/>
                  </a:lnTo>
                  <a:lnTo>
                    <a:pt x="308" y="472"/>
                  </a:lnTo>
                  <a:lnTo>
                    <a:pt x="308" y="472"/>
                  </a:lnTo>
                  <a:lnTo>
                    <a:pt x="308" y="472"/>
                  </a:lnTo>
                  <a:lnTo>
                    <a:pt x="308" y="492"/>
                  </a:lnTo>
                  <a:lnTo>
                    <a:pt x="308" y="492"/>
                  </a:lnTo>
                  <a:lnTo>
                    <a:pt x="308" y="492"/>
                  </a:lnTo>
                  <a:lnTo>
                    <a:pt x="287" y="513"/>
                  </a:lnTo>
                  <a:lnTo>
                    <a:pt x="308" y="513"/>
                  </a:lnTo>
                  <a:lnTo>
                    <a:pt x="308" y="513"/>
                  </a:lnTo>
                  <a:lnTo>
                    <a:pt x="308" y="513"/>
                  </a:lnTo>
                  <a:lnTo>
                    <a:pt x="308" y="492"/>
                  </a:lnTo>
                  <a:lnTo>
                    <a:pt x="328" y="492"/>
                  </a:lnTo>
                  <a:lnTo>
                    <a:pt x="328" y="492"/>
                  </a:lnTo>
                  <a:lnTo>
                    <a:pt x="328" y="492"/>
                  </a:lnTo>
                  <a:lnTo>
                    <a:pt x="328" y="492"/>
                  </a:lnTo>
                  <a:lnTo>
                    <a:pt x="328" y="513"/>
                  </a:lnTo>
                  <a:lnTo>
                    <a:pt x="328" y="513"/>
                  </a:lnTo>
                  <a:lnTo>
                    <a:pt x="328" y="534"/>
                  </a:lnTo>
                  <a:lnTo>
                    <a:pt x="328" y="534"/>
                  </a:lnTo>
                  <a:lnTo>
                    <a:pt x="328" y="554"/>
                  </a:lnTo>
                  <a:lnTo>
                    <a:pt x="328" y="554"/>
                  </a:lnTo>
                  <a:lnTo>
                    <a:pt x="328" y="554"/>
                  </a:lnTo>
                  <a:lnTo>
                    <a:pt x="328" y="554"/>
                  </a:lnTo>
                  <a:lnTo>
                    <a:pt x="328" y="574"/>
                  </a:lnTo>
                  <a:lnTo>
                    <a:pt x="328" y="574"/>
                  </a:lnTo>
                  <a:lnTo>
                    <a:pt x="328" y="574"/>
                  </a:lnTo>
                  <a:lnTo>
                    <a:pt x="328" y="554"/>
                  </a:lnTo>
                  <a:lnTo>
                    <a:pt x="349" y="554"/>
                  </a:lnTo>
                  <a:lnTo>
                    <a:pt x="349" y="554"/>
                  </a:lnTo>
                  <a:lnTo>
                    <a:pt x="349" y="574"/>
                  </a:lnTo>
                  <a:lnTo>
                    <a:pt x="349" y="574"/>
                  </a:lnTo>
                  <a:lnTo>
                    <a:pt x="349" y="574"/>
                  </a:lnTo>
                  <a:lnTo>
                    <a:pt x="349" y="574"/>
                  </a:lnTo>
                  <a:lnTo>
                    <a:pt x="328" y="574"/>
                  </a:lnTo>
                  <a:lnTo>
                    <a:pt x="328" y="574"/>
                  </a:lnTo>
                  <a:lnTo>
                    <a:pt x="328" y="574"/>
                  </a:lnTo>
                  <a:lnTo>
                    <a:pt x="328" y="574"/>
                  </a:lnTo>
                  <a:lnTo>
                    <a:pt x="328" y="574"/>
                  </a:lnTo>
                  <a:lnTo>
                    <a:pt x="328" y="574"/>
                  </a:lnTo>
                  <a:lnTo>
                    <a:pt x="328" y="574"/>
                  </a:lnTo>
                  <a:lnTo>
                    <a:pt x="328" y="554"/>
                  </a:lnTo>
                  <a:lnTo>
                    <a:pt x="328" y="554"/>
                  </a:lnTo>
                  <a:lnTo>
                    <a:pt x="328" y="554"/>
                  </a:lnTo>
                  <a:lnTo>
                    <a:pt x="308" y="554"/>
                  </a:lnTo>
                  <a:lnTo>
                    <a:pt x="328" y="554"/>
                  </a:lnTo>
                  <a:lnTo>
                    <a:pt x="328" y="534"/>
                  </a:lnTo>
                  <a:lnTo>
                    <a:pt x="328" y="534"/>
                  </a:lnTo>
                  <a:lnTo>
                    <a:pt x="328" y="534"/>
                  </a:lnTo>
                  <a:lnTo>
                    <a:pt x="328" y="534"/>
                  </a:lnTo>
                  <a:lnTo>
                    <a:pt x="308" y="534"/>
                  </a:lnTo>
                  <a:lnTo>
                    <a:pt x="308" y="534"/>
                  </a:lnTo>
                  <a:lnTo>
                    <a:pt x="308" y="534"/>
                  </a:lnTo>
                  <a:lnTo>
                    <a:pt x="287" y="534"/>
                  </a:lnTo>
                  <a:lnTo>
                    <a:pt x="287" y="534"/>
                  </a:lnTo>
                  <a:lnTo>
                    <a:pt x="287" y="513"/>
                  </a:lnTo>
                  <a:lnTo>
                    <a:pt x="287" y="513"/>
                  </a:lnTo>
                  <a:lnTo>
                    <a:pt x="287" y="513"/>
                  </a:lnTo>
                  <a:lnTo>
                    <a:pt x="287" y="534"/>
                  </a:lnTo>
                  <a:lnTo>
                    <a:pt x="287" y="534"/>
                  </a:lnTo>
                  <a:lnTo>
                    <a:pt x="287" y="534"/>
                  </a:lnTo>
                  <a:lnTo>
                    <a:pt x="287" y="534"/>
                  </a:lnTo>
                  <a:lnTo>
                    <a:pt x="287" y="534"/>
                  </a:lnTo>
                  <a:lnTo>
                    <a:pt x="287" y="534"/>
                  </a:lnTo>
                  <a:lnTo>
                    <a:pt x="287" y="534"/>
                  </a:lnTo>
                  <a:lnTo>
                    <a:pt x="287" y="534"/>
                  </a:lnTo>
                  <a:lnTo>
                    <a:pt x="287" y="534"/>
                  </a:lnTo>
                  <a:lnTo>
                    <a:pt x="287" y="534"/>
                  </a:lnTo>
                  <a:lnTo>
                    <a:pt x="266" y="554"/>
                  </a:lnTo>
                  <a:lnTo>
                    <a:pt x="266" y="554"/>
                  </a:lnTo>
                  <a:lnTo>
                    <a:pt x="266" y="554"/>
                  </a:lnTo>
                  <a:lnTo>
                    <a:pt x="266" y="554"/>
                  </a:lnTo>
                  <a:lnTo>
                    <a:pt x="266" y="534"/>
                  </a:lnTo>
                  <a:lnTo>
                    <a:pt x="266" y="534"/>
                  </a:lnTo>
                  <a:lnTo>
                    <a:pt x="266" y="534"/>
                  </a:lnTo>
                  <a:lnTo>
                    <a:pt x="266" y="513"/>
                  </a:lnTo>
                  <a:lnTo>
                    <a:pt x="266" y="513"/>
                  </a:lnTo>
                  <a:lnTo>
                    <a:pt x="266" y="513"/>
                  </a:lnTo>
                  <a:lnTo>
                    <a:pt x="266" y="513"/>
                  </a:lnTo>
                  <a:lnTo>
                    <a:pt x="287" y="513"/>
                  </a:lnTo>
                  <a:lnTo>
                    <a:pt x="287" y="492"/>
                  </a:lnTo>
                  <a:lnTo>
                    <a:pt x="287" y="492"/>
                  </a:lnTo>
                  <a:lnTo>
                    <a:pt x="287" y="492"/>
                  </a:lnTo>
                  <a:lnTo>
                    <a:pt x="287" y="472"/>
                  </a:lnTo>
                  <a:lnTo>
                    <a:pt x="287" y="472"/>
                  </a:lnTo>
                  <a:lnTo>
                    <a:pt x="287" y="472"/>
                  </a:lnTo>
                  <a:lnTo>
                    <a:pt x="287" y="452"/>
                  </a:lnTo>
                  <a:lnTo>
                    <a:pt x="287" y="452"/>
                  </a:lnTo>
                  <a:lnTo>
                    <a:pt x="266" y="452"/>
                  </a:lnTo>
                  <a:lnTo>
                    <a:pt x="266" y="452"/>
                  </a:lnTo>
                  <a:lnTo>
                    <a:pt x="266" y="452"/>
                  </a:lnTo>
                  <a:lnTo>
                    <a:pt x="266" y="452"/>
                  </a:lnTo>
                  <a:lnTo>
                    <a:pt x="266" y="452"/>
                  </a:lnTo>
                  <a:lnTo>
                    <a:pt x="266" y="452"/>
                  </a:lnTo>
                  <a:lnTo>
                    <a:pt x="246" y="452"/>
                  </a:lnTo>
                  <a:lnTo>
                    <a:pt x="246" y="452"/>
                  </a:lnTo>
                  <a:lnTo>
                    <a:pt x="246" y="452"/>
                  </a:lnTo>
                  <a:lnTo>
                    <a:pt x="246" y="452"/>
                  </a:lnTo>
                  <a:lnTo>
                    <a:pt x="246" y="452"/>
                  </a:lnTo>
                  <a:lnTo>
                    <a:pt x="226" y="452"/>
                  </a:lnTo>
                  <a:lnTo>
                    <a:pt x="226" y="472"/>
                  </a:lnTo>
                  <a:lnTo>
                    <a:pt x="226" y="472"/>
                  </a:lnTo>
                  <a:lnTo>
                    <a:pt x="205" y="472"/>
                  </a:lnTo>
                  <a:lnTo>
                    <a:pt x="205" y="492"/>
                  </a:lnTo>
                  <a:lnTo>
                    <a:pt x="205" y="492"/>
                  </a:lnTo>
                  <a:lnTo>
                    <a:pt x="226" y="492"/>
                  </a:lnTo>
                  <a:lnTo>
                    <a:pt x="226" y="492"/>
                  </a:lnTo>
                  <a:lnTo>
                    <a:pt x="226" y="492"/>
                  </a:lnTo>
                  <a:lnTo>
                    <a:pt x="226" y="492"/>
                  </a:lnTo>
                  <a:lnTo>
                    <a:pt x="205" y="492"/>
                  </a:lnTo>
                  <a:lnTo>
                    <a:pt x="205" y="492"/>
                  </a:lnTo>
                  <a:lnTo>
                    <a:pt x="184" y="534"/>
                  </a:lnTo>
                  <a:lnTo>
                    <a:pt x="164" y="534"/>
                  </a:lnTo>
                  <a:lnTo>
                    <a:pt x="164" y="534"/>
                  </a:lnTo>
                  <a:lnTo>
                    <a:pt x="164" y="534"/>
                  </a:lnTo>
                  <a:lnTo>
                    <a:pt x="164" y="534"/>
                  </a:lnTo>
                  <a:lnTo>
                    <a:pt x="164" y="534"/>
                  </a:lnTo>
                  <a:lnTo>
                    <a:pt x="164" y="554"/>
                  </a:lnTo>
                  <a:lnTo>
                    <a:pt x="184" y="554"/>
                  </a:lnTo>
                  <a:lnTo>
                    <a:pt x="184" y="554"/>
                  </a:lnTo>
                  <a:lnTo>
                    <a:pt x="184" y="554"/>
                  </a:lnTo>
                  <a:lnTo>
                    <a:pt x="184" y="554"/>
                  </a:lnTo>
                  <a:lnTo>
                    <a:pt x="184" y="554"/>
                  </a:lnTo>
                  <a:lnTo>
                    <a:pt x="184" y="554"/>
                  </a:lnTo>
                  <a:lnTo>
                    <a:pt x="184" y="554"/>
                  </a:lnTo>
                  <a:lnTo>
                    <a:pt x="184" y="574"/>
                  </a:lnTo>
                  <a:lnTo>
                    <a:pt x="184" y="574"/>
                  </a:lnTo>
                  <a:lnTo>
                    <a:pt x="184" y="574"/>
                  </a:lnTo>
                  <a:lnTo>
                    <a:pt x="184" y="595"/>
                  </a:lnTo>
                  <a:lnTo>
                    <a:pt x="184" y="595"/>
                  </a:lnTo>
                  <a:lnTo>
                    <a:pt x="184" y="595"/>
                  </a:lnTo>
                  <a:lnTo>
                    <a:pt x="184" y="595"/>
                  </a:lnTo>
                  <a:lnTo>
                    <a:pt x="184" y="595"/>
                  </a:lnTo>
                  <a:lnTo>
                    <a:pt x="164" y="595"/>
                  </a:lnTo>
                  <a:lnTo>
                    <a:pt x="164" y="595"/>
                  </a:lnTo>
                  <a:lnTo>
                    <a:pt x="164" y="595"/>
                  </a:lnTo>
                  <a:lnTo>
                    <a:pt x="144" y="595"/>
                  </a:lnTo>
                  <a:lnTo>
                    <a:pt x="144" y="595"/>
                  </a:lnTo>
                  <a:lnTo>
                    <a:pt x="144" y="595"/>
                  </a:lnTo>
                  <a:lnTo>
                    <a:pt x="144" y="574"/>
                  </a:lnTo>
                  <a:lnTo>
                    <a:pt x="144" y="574"/>
                  </a:lnTo>
                  <a:lnTo>
                    <a:pt x="144" y="574"/>
                  </a:lnTo>
                  <a:lnTo>
                    <a:pt x="144" y="554"/>
                  </a:lnTo>
                  <a:lnTo>
                    <a:pt x="144" y="554"/>
                  </a:lnTo>
                  <a:lnTo>
                    <a:pt x="144" y="554"/>
                  </a:lnTo>
                  <a:lnTo>
                    <a:pt x="123" y="554"/>
                  </a:lnTo>
                  <a:lnTo>
                    <a:pt x="123" y="574"/>
                  </a:lnTo>
                  <a:lnTo>
                    <a:pt x="123" y="574"/>
                  </a:lnTo>
                  <a:lnTo>
                    <a:pt x="102" y="554"/>
                  </a:lnTo>
                  <a:lnTo>
                    <a:pt x="102" y="554"/>
                  </a:lnTo>
                  <a:lnTo>
                    <a:pt x="102" y="554"/>
                  </a:lnTo>
                  <a:lnTo>
                    <a:pt x="102" y="554"/>
                  </a:lnTo>
                  <a:lnTo>
                    <a:pt x="82" y="554"/>
                  </a:lnTo>
                  <a:lnTo>
                    <a:pt x="82" y="554"/>
                  </a:lnTo>
                  <a:lnTo>
                    <a:pt x="82" y="554"/>
                  </a:lnTo>
                  <a:lnTo>
                    <a:pt x="82" y="554"/>
                  </a:lnTo>
                  <a:lnTo>
                    <a:pt x="82" y="554"/>
                  </a:lnTo>
                  <a:lnTo>
                    <a:pt x="62" y="554"/>
                  </a:lnTo>
                  <a:lnTo>
                    <a:pt x="62" y="554"/>
                  </a:lnTo>
                  <a:lnTo>
                    <a:pt x="62" y="554"/>
                  </a:lnTo>
                  <a:lnTo>
                    <a:pt x="62" y="554"/>
                  </a:lnTo>
                  <a:lnTo>
                    <a:pt x="62" y="554"/>
                  </a:lnTo>
                  <a:lnTo>
                    <a:pt x="62" y="534"/>
                  </a:lnTo>
                  <a:lnTo>
                    <a:pt x="62" y="534"/>
                  </a:lnTo>
                  <a:lnTo>
                    <a:pt x="62" y="534"/>
                  </a:lnTo>
                  <a:lnTo>
                    <a:pt x="62" y="534"/>
                  </a:lnTo>
                  <a:lnTo>
                    <a:pt x="62" y="534"/>
                  </a:lnTo>
                  <a:lnTo>
                    <a:pt x="62" y="534"/>
                  </a:lnTo>
                  <a:lnTo>
                    <a:pt x="62" y="534"/>
                  </a:lnTo>
                  <a:lnTo>
                    <a:pt x="41" y="534"/>
                  </a:lnTo>
                  <a:lnTo>
                    <a:pt x="41" y="534"/>
                  </a:lnTo>
                  <a:lnTo>
                    <a:pt x="41" y="513"/>
                  </a:lnTo>
                  <a:lnTo>
                    <a:pt x="41" y="513"/>
                  </a:lnTo>
                  <a:lnTo>
                    <a:pt x="41" y="513"/>
                  </a:lnTo>
                  <a:lnTo>
                    <a:pt x="62" y="492"/>
                  </a:lnTo>
                  <a:lnTo>
                    <a:pt x="62" y="492"/>
                  </a:lnTo>
                  <a:lnTo>
                    <a:pt x="41" y="492"/>
                  </a:lnTo>
                  <a:lnTo>
                    <a:pt x="41" y="492"/>
                  </a:lnTo>
                  <a:lnTo>
                    <a:pt x="41" y="492"/>
                  </a:lnTo>
                  <a:lnTo>
                    <a:pt x="41" y="492"/>
                  </a:lnTo>
                  <a:lnTo>
                    <a:pt x="41" y="513"/>
                  </a:lnTo>
                  <a:lnTo>
                    <a:pt x="20" y="554"/>
                  </a:lnTo>
                  <a:lnTo>
                    <a:pt x="20" y="554"/>
                  </a:lnTo>
                  <a:lnTo>
                    <a:pt x="20" y="574"/>
                  </a:lnTo>
                  <a:lnTo>
                    <a:pt x="20" y="718"/>
                  </a:lnTo>
                  <a:lnTo>
                    <a:pt x="20" y="738"/>
                  </a:lnTo>
                  <a:lnTo>
                    <a:pt x="20" y="759"/>
                  </a:lnTo>
                  <a:lnTo>
                    <a:pt x="20" y="780"/>
                  </a:lnTo>
                  <a:lnTo>
                    <a:pt x="20" y="820"/>
                  </a:lnTo>
                  <a:lnTo>
                    <a:pt x="20" y="820"/>
                  </a:lnTo>
                  <a:lnTo>
                    <a:pt x="20" y="820"/>
                  </a:lnTo>
                  <a:lnTo>
                    <a:pt x="20" y="820"/>
                  </a:lnTo>
                  <a:lnTo>
                    <a:pt x="20" y="820"/>
                  </a:lnTo>
                  <a:lnTo>
                    <a:pt x="20" y="820"/>
                  </a:lnTo>
                  <a:lnTo>
                    <a:pt x="20" y="820"/>
                  </a:lnTo>
                  <a:lnTo>
                    <a:pt x="20" y="800"/>
                  </a:lnTo>
                  <a:lnTo>
                    <a:pt x="20" y="800"/>
                  </a:lnTo>
                  <a:lnTo>
                    <a:pt x="20" y="780"/>
                  </a:lnTo>
                  <a:lnTo>
                    <a:pt x="20" y="780"/>
                  </a:lnTo>
                  <a:lnTo>
                    <a:pt x="41" y="780"/>
                  </a:lnTo>
                  <a:lnTo>
                    <a:pt x="62" y="780"/>
                  </a:lnTo>
                  <a:lnTo>
                    <a:pt x="62" y="780"/>
                  </a:lnTo>
                  <a:lnTo>
                    <a:pt x="62" y="800"/>
                  </a:lnTo>
                  <a:lnTo>
                    <a:pt x="62" y="820"/>
                  </a:lnTo>
                  <a:lnTo>
                    <a:pt x="62" y="820"/>
                  </a:lnTo>
                  <a:lnTo>
                    <a:pt x="82" y="841"/>
                  </a:lnTo>
                  <a:lnTo>
                    <a:pt x="82" y="841"/>
                  </a:lnTo>
                  <a:lnTo>
                    <a:pt x="82" y="862"/>
                  </a:lnTo>
                  <a:lnTo>
                    <a:pt x="82" y="862"/>
                  </a:lnTo>
                  <a:lnTo>
                    <a:pt x="82" y="882"/>
                  </a:lnTo>
                  <a:lnTo>
                    <a:pt x="82" y="882"/>
                  </a:lnTo>
                  <a:lnTo>
                    <a:pt x="62" y="903"/>
                  </a:lnTo>
                  <a:lnTo>
                    <a:pt x="62" y="903"/>
                  </a:lnTo>
                  <a:lnTo>
                    <a:pt x="41" y="903"/>
                  </a:lnTo>
                  <a:lnTo>
                    <a:pt x="41" y="903"/>
                  </a:lnTo>
                  <a:lnTo>
                    <a:pt x="41" y="903"/>
                  </a:lnTo>
                  <a:lnTo>
                    <a:pt x="41" y="903"/>
                  </a:lnTo>
                  <a:lnTo>
                    <a:pt x="41" y="903"/>
                  </a:lnTo>
                  <a:lnTo>
                    <a:pt x="41" y="882"/>
                  </a:lnTo>
                  <a:lnTo>
                    <a:pt x="41" y="882"/>
                  </a:lnTo>
                  <a:lnTo>
                    <a:pt x="41" y="882"/>
                  </a:lnTo>
                  <a:lnTo>
                    <a:pt x="41" y="862"/>
                  </a:lnTo>
                  <a:lnTo>
                    <a:pt x="20" y="841"/>
                  </a:lnTo>
                  <a:lnTo>
                    <a:pt x="20" y="841"/>
                  </a:lnTo>
                  <a:lnTo>
                    <a:pt x="20" y="841"/>
                  </a:lnTo>
                  <a:lnTo>
                    <a:pt x="20" y="820"/>
                  </a:lnTo>
                  <a:lnTo>
                    <a:pt x="20" y="820"/>
                  </a:lnTo>
                  <a:lnTo>
                    <a:pt x="20" y="820"/>
                  </a:lnTo>
                  <a:lnTo>
                    <a:pt x="20" y="820"/>
                  </a:lnTo>
                  <a:lnTo>
                    <a:pt x="20" y="841"/>
                  </a:lnTo>
                  <a:lnTo>
                    <a:pt x="20" y="841"/>
                  </a:lnTo>
                  <a:lnTo>
                    <a:pt x="20" y="841"/>
                  </a:lnTo>
                  <a:lnTo>
                    <a:pt x="20" y="841"/>
                  </a:lnTo>
                  <a:lnTo>
                    <a:pt x="41" y="924"/>
                  </a:lnTo>
                  <a:lnTo>
                    <a:pt x="41" y="944"/>
                  </a:lnTo>
                  <a:lnTo>
                    <a:pt x="20" y="964"/>
                  </a:lnTo>
                  <a:lnTo>
                    <a:pt x="20" y="985"/>
                  </a:lnTo>
                  <a:lnTo>
                    <a:pt x="0" y="1026"/>
                  </a:lnTo>
                  <a:lnTo>
                    <a:pt x="0" y="1026"/>
                  </a:lnTo>
                  <a:lnTo>
                    <a:pt x="20" y="1046"/>
                  </a:lnTo>
                  <a:lnTo>
                    <a:pt x="20" y="1046"/>
                  </a:lnTo>
                  <a:lnTo>
                    <a:pt x="41" y="1046"/>
                  </a:lnTo>
                  <a:lnTo>
                    <a:pt x="62" y="1067"/>
                  </a:lnTo>
                  <a:lnTo>
                    <a:pt x="62" y="1067"/>
                  </a:lnTo>
                  <a:lnTo>
                    <a:pt x="62" y="1067"/>
                  </a:lnTo>
                  <a:lnTo>
                    <a:pt x="62" y="1046"/>
                  </a:lnTo>
                  <a:lnTo>
                    <a:pt x="62" y="1046"/>
                  </a:lnTo>
                  <a:lnTo>
                    <a:pt x="41" y="1046"/>
                  </a:lnTo>
                  <a:lnTo>
                    <a:pt x="41" y="1046"/>
                  </a:lnTo>
                  <a:lnTo>
                    <a:pt x="41" y="1046"/>
                  </a:lnTo>
                  <a:lnTo>
                    <a:pt x="62" y="1046"/>
                  </a:lnTo>
                  <a:lnTo>
                    <a:pt x="41" y="1026"/>
                  </a:lnTo>
                  <a:lnTo>
                    <a:pt x="41" y="1026"/>
                  </a:lnTo>
                  <a:lnTo>
                    <a:pt x="41" y="1026"/>
                  </a:lnTo>
                  <a:lnTo>
                    <a:pt x="62" y="1026"/>
                  </a:lnTo>
                  <a:lnTo>
                    <a:pt x="62" y="1026"/>
                  </a:lnTo>
                  <a:lnTo>
                    <a:pt x="62" y="1026"/>
                  </a:lnTo>
                  <a:lnTo>
                    <a:pt x="62" y="1026"/>
                  </a:lnTo>
                  <a:lnTo>
                    <a:pt x="62" y="1026"/>
                  </a:lnTo>
                  <a:lnTo>
                    <a:pt x="62" y="1026"/>
                  </a:lnTo>
                  <a:lnTo>
                    <a:pt x="62" y="1026"/>
                  </a:lnTo>
                  <a:lnTo>
                    <a:pt x="82" y="1067"/>
                  </a:lnTo>
                  <a:lnTo>
                    <a:pt x="102" y="1067"/>
                  </a:lnTo>
                  <a:lnTo>
                    <a:pt x="102" y="1088"/>
                  </a:lnTo>
                  <a:lnTo>
                    <a:pt x="123" y="1088"/>
                  </a:lnTo>
                  <a:lnTo>
                    <a:pt x="144" y="1088"/>
                  </a:lnTo>
                  <a:lnTo>
                    <a:pt x="144" y="1088"/>
                  </a:lnTo>
                  <a:lnTo>
                    <a:pt x="144" y="1088"/>
                  </a:lnTo>
                  <a:lnTo>
                    <a:pt x="144" y="1108"/>
                  </a:lnTo>
                  <a:lnTo>
                    <a:pt x="144" y="1128"/>
                  </a:lnTo>
                  <a:lnTo>
                    <a:pt x="164" y="1149"/>
                  </a:lnTo>
                  <a:lnTo>
                    <a:pt x="164" y="1149"/>
                  </a:lnTo>
                  <a:lnTo>
                    <a:pt x="164" y="1149"/>
                  </a:lnTo>
                  <a:lnTo>
                    <a:pt x="144" y="1149"/>
                  </a:lnTo>
                  <a:lnTo>
                    <a:pt x="144" y="1170"/>
                  </a:lnTo>
                  <a:lnTo>
                    <a:pt x="144" y="1190"/>
                  </a:lnTo>
                  <a:lnTo>
                    <a:pt x="164" y="1210"/>
                  </a:lnTo>
                  <a:lnTo>
                    <a:pt x="164" y="1210"/>
                  </a:lnTo>
                  <a:lnTo>
                    <a:pt x="164" y="1231"/>
                  </a:lnTo>
                  <a:lnTo>
                    <a:pt x="164" y="1231"/>
                  </a:lnTo>
                  <a:lnTo>
                    <a:pt x="144" y="1231"/>
                  </a:lnTo>
                  <a:lnTo>
                    <a:pt x="123" y="1231"/>
                  </a:lnTo>
                  <a:lnTo>
                    <a:pt x="123" y="1210"/>
                  </a:lnTo>
                  <a:lnTo>
                    <a:pt x="123" y="1210"/>
                  </a:lnTo>
                  <a:lnTo>
                    <a:pt x="123" y="1210"/>
                  </a:lnTo>
                  <a:lnTo>
                    <a:pt x="144" y="1210"/>
                  </a:lnTo>
                  <a:lnTo>
                    <a:pt x="123" y="1210"/>
                  </a:lnTo>
                  <a:lnTo>
                    <a:pt x="123" y="1190"/>
                  </a:lnTo>
                  <a:lnTo>
                    <a:pt x="102" y="1190"/>
                  </a:lnTo>
                  <a:lnTo>
                    <a:pt x="102" y="1210"/>
                  </a:lnTo>
                  <a:lnTo>
                    <a:pt x="102" y="1231"/>
                  </a:lnTo>
                  <a:lnTo>
                    <a:pt x="102" y="1231"/>
                  </a:lnTo>
                  <a:lnTo>
                    <a:pt x="102" y="1252"/>
                  </a:lnTo>
                  <a:lnTo>
                    <a:pt x="102" y="1252"/>
                  </a:lnTo>
                  <a:lnTo>
                    <a:pt x="102" y="1252"/>
                  </a:lnTo>
                  <a:lnTo>
                    <a:pt x="102" y="1252"/>
                  </a:lnTo>
                  <a:lnTo>
                    <a:pt x="123" y="1252"/>
                  </a:lnTo>
                  <a:lnTo>
                    <a:pt x="123" y="1252"/>
                  </a:lnTo>
                  <a:lnTo>
                    <a:pt x="123" y="1252"/>
                  </a:lnTo>
                  <a:lnTo>
                    <a:pt x="123" y="1252"/>
                  </a:lnTo>
                  <a:lnTo>
                    <a:pt x="123" y="1252"/>
                  </a:lnTo>
                  <a:lnTo>
                    <a:pt x="123" y="1231"/>
                  </a:lnTo>
                  <a:lnTo>
                    <a:pt x="123" y="1231"/>
                  </a:lnTo>
                  <a:lnTo>
                    <a:pt x="123" y="1231"/>
                  </a:lnTo>
                  <a:lnTo>
                    <a:pt x="164" y="1231"/>
                  </a:lnTo>
                  <a:lnTo>
                    <a:pt x="164" y="1252"/>
                  </a:lnTo>
                  <a:lnTo>
                    <a:pt x="144" y="1252"/>
                  </a:lnTo>
                  <a:lnTo>
                    <a:pt x="144" y="1272"/>
                  </a:lnTo>
                  <a:lnTo>
                    <a:pt x="144" y="1272"/>
                  </a:lnTo>
                  <a:lnTo>
                    <a:pt x="144" y="1292"/>
                  </a:lnTo>
                  <a:lnTo>
                    <a:pt x="164" y="1313"/>
                  </a:lnTo>
                  <a:lnTo>
                    <a:pt x="164" y="1313"/>
                  </a:lnTo>
                  <a:lnTo>
                    <a:pt x="144" y="1334"/>
                  </a:lnTo>
                  <a:lnTo>
                    <a:pt x="164" y="1334"/>
                  </a:lnTo>
                  <a:lnTo>
                    <a:pt x="144" y="1334"/>
                  </a:lnTo>
                  <a:lnTo>
                    <a:pt x="144" y="1334"/>
                  </a:lnTo>
                  <a:lnTo>
                    <a:pt x="164" y="1334"/>
                  </a:lnTo>
                  <a:lnTo>
                    <a:pt x="164" y="1354"/>
                  </a:lnTo>
                  <a:lnTo>
                    <a:pt x="184" y="1334"/>
                  </a:lnTo>
                  <a:lnTo>
                    <a:pt x="205" y="1334"/>
                  </a:lnTo>
                  <a:lnTo>
                    <a:pt x="226" y="1334"/>
                  </a:lnTo>
                  <a:lnTo>
                    <a:pt x="246" y="1354"/>
                  </a:lnTo>
                  <a:lnTo>
                    <a:pt x="287" y="1354"/>
                  </a:lnTo>
                  <a:lnTo>
                    <a:pt x="308" y="1374"/>
                  </a:lnTo>
                  <a:lnTo>
                    <a:pt x="308" y="1374"/>
                  </a:lnTo>
                  <a:lnTo>
                    <a:pt x="308" y="1374"/>
                  </a:lnTo>
                  <a:lnTo>
                    <a:pt x="308" y="1374"/>
                  </a:lnTo>
                  <a:lnTo>
                    <a:pt x="308" y="1395"/>
                  </a:lnTo>
                  <a:lnTo>
                    <a:pt x="328" y="1395"/>
                  </a:lnTo>
                  <a:lnTo>
                    <a:pt x="328" y="1395"/>
                  </a:lnTo>
                  <a:lnTo>
                    <a:pt x="328" y="1374"/>
                  </a:lnTo>
                  <a:lnTo>
                    <a:pt x="349" y="1374"/>
                  </a:lnTo>
                  <a:lnTo>
                    <a:pt x="349" y="1374"/>
                  </a:lnTo>
                  <a:lnTo>
                    <a:pt x="349" y="1374"/>
                  </a:lnTo>
                  <a:lnTo>
                    <a:pt x="349" y="1374"/>
                  </a:lnTo>
                  <a:lnTo>
                    <a:pt x="349" y="1374"/>
                  </a:lnTo>
                  <a:lnTo>
                    <a:pt x="369" y="1374"/>
                  </a:lnTo>
                  <a:lnTo>
                    <a:pt x="369" y="1374"/>
                  </a:lnTo>
                  <a:lnTo>
                    <a:pt x="369" y="1374"/>
                  </a:lnTo>
                  <a:lnTo>
                    <a:pt x="369" y="1374"/>
                  </a:lnTo>
                  <a:lnTo>
                    <a:pt x="369" y="1374"/>
                  </a:lnTo>
                  <a:lnTo>
                    <a:pt x="369" y="1354"/>
                  </a:lnTo>
                  <a:lnTo>
                    <a:pt x="390" y="1354"/>
                  </a:lnTo>
                  <a:lnTo>
                    <a:pt x="390" y="1354"/>
                  </a:lnTo>
                  <a:lnTo>
                    <a:pt x="390" y="1354"/>
                  </a:lnTo>
                  <a:lnTo>
                    <a:pt x="390" y="1354"/>
                  </a:lnTo>
                  <a:lnTo>
                    <a:pt x="390" y="1354"/>
                  </a:lnTo>
                  <a:lnTo>
                    <a:pt x="390" y="1354"/>
                  </a:lnTo>
                  <a:lnTo>
                    <a:pt x="390" y="1334"/>
                  </a:lnTo>
                  <a:lnTo>
                    <a:pt x="390" y="1334"/>
                  </a:lnTo>
                  <a:lnTo>
                    <a:pt x="410" y="1334"/>
                  </a:lnTo>
                  <a:lnTo>
                    <a:pt x="410" y="1334"/>
                  </a:lnTo>
                  <a:lnTo>
                    <a:pt x="410" y="1334"/>
                  </a:lnTo>
                  <a:lnTo>
                    <a:pt x="410" y="1334"/>
                  </a:lnTo>
                  <a:lnTo>
                    <a:pt x="410" y="1334"/>
                  </a:lnTo>
                  <a:lnTo>
                    <a:pt x="410" y="1334"/>
                  </a:lnTo>
                  <a:lnTo>
                    <a:pt x="410" y="1334"/>
                  </a:lnTo>
                  <a:lnTo>
                    <a:pt x="410" y="1354"/>
                  </a:lnTo>
                  <a:lnTo>
                    <a:pt x="410" y="1354"/>
                  </a:lnTo>
                  <a:lnTo>
                    <a:pt x="410" y="1354"/>
                  </a:lnTo>
                  <a:lnTo>
                    <a:pt x="410" y="1354"/>
                  </a:lnTo>
                  <a:lnTo>
                    <a:pt x="410" y="1354"/>
                  </a:lnTo>
                  <a:lnTo>
                    <a:pt x="410" y="1354"/>
                  </a:lnTo>
                  <a:lnTo>
                    <a:pt x="431" y="1354"/>
                  </a:lnTo>
                  <a:lnTo>
                    <a:pt x="431" y="1354"/>
                  </a:lnTo>
                  <a:lnTo>
                    <a:pt x="431" y="1374"/>
                  </a:lnTo>
                  <a:lnTo>
                    <a:pt x="431" y="1374"/>
                  </a:lnTo>
                  <a:lnTo>
                    <a:pt x="451" y="1374"/>
                  </a:lnTo>
                  <a:lnTo>
                    <a:pt x="451" y="1374"/>
                  </a:lnTo>
                  <a:lnTo>
                    <a:pt x="451" y="1354"/>
                  </a:lnTo>
                  <a:lnTo>
                    <a:pt x="451" y="1354"/>
                  </a:lnTo>
                  <a:lnTo>
                    <a:pt x="451" y="1354"/>
                  </a:lnTo>
                  <a:lnTo>
                    <a:pt x="431" y="1354"/>
                  </a:lnTo>
                  <a:lnTo>
                    <a:pt x="431" y="1354"/>
                  </a:lnTo>
                  <a:lnTo>
                    <a:pt x="431" y="1354"/>
                  </a:lnTo>
                  <a:lnTo>
                    <a:pt x="431" y="1334"/>
                  </a:lnTo>
                  <a:lnTo>
                    <a:pt x="431" y="1334"/>
                  </a:lnTo>
                  <a:lnTo>
                    <a:pt x="451" y="1354"/>
                  </a:lnTo>
                  <a:lnTo>
                    <a:pt x="451" y="1354"/>
                  </a:lnTo>
                  <a:lnTo>
                    <a:pt x="451" y="1334"/>
                  </a:lnTo>
                  <a:lnTo>
                    <a:pt x="451" y="1334"/>
                  </a:lnTo>
                  <a:lnTo>
                    <a:pt x="451" y="1334"/>
                  </a:lnTo>
                  <a:lnTo>
                    <a:pt x="451" y="1313"/>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5" name="Freeform 45"/>
            <p:cNvSpPr>
              <a:spLocks noChangeArrowheads="1"/>
            </p:cNvSpPr>
            <p:nvPr/>
          </p:nvSpPr>
          <p:spPr bwMode="auto">
            <a:xfrm>
              <a:off x="464328" y="4290408"/>
              <a:ext cx="2701592" cy="1897597"/>
            </a:xfrm>
            <a:custGeom>
              <a:avLst/>
              <a:gdLst/>
              <a:ahLst/>
              <a:cxnLst>
                <a:cxn ang="0">
                  <a:pos x="3918" y="4718"/>
                </a:cxn>
                <a:cxn ang="0">
                  <a:pos x="3754" y="4534"/>
                </a:cxn>
                <a:cxn ang="0">
                  <a:pos x="3713" y="4574"/>
                </a:cxn>
                <a:cxn ang="0">
                  <a:pos x="4000" y="4492"/>
                </a:cxn>
                <a:cxn ang="0">
                  <a:pos x="7364" y="3508"/>
                </a:cxn>
                <a:cxn ang="0">
                  <a:pos x="1600" y="1887"/>
                </a:cxn>
                <a:cxn ang="0">
                  <a:pos x="1456" y="1457"/>
                </a:cxn>
                <a:cxn ang="0">
                  <a:pos x="800" y="903"/>
                </a:cxn>
                <a:cxn ang="0">
                  <a:pos x="800" y="924"/>
                </a:cxn>
                <a:cxn ang="0">
                  <a:pos x="657" y="821"/>
                </a:cxn>
                <a:cxn ang="0">
                  <a:pos x="841" y="800"/>
                </a:cxn>
                <a:cxn ang="0">
                  <a:pos x="882" y="862"/>
                </a:cxn>
                <a:cxn ang="0">
                  <a:pos x="1210" y="924"/>
                </a:cxn>
                <a:cxn ang="0">
                  <a:pos x="1210" y="985"/>
                </a:cxn>
                <a:cxn ang="0">
                  <a:pos x="7118" y="2647"/>
                </a:cxn>
                <a:cxn ang="0">
                  <a:pos x="985" y="718"/>
                </a:cxn>
                <a:cxn ang="0">
                  <a:pos x="0" y="123"/>
                </a:cxn>
                <a:cxn ang="0">
                  <a:pos x="123" y="0"/>
                </a:cxn>
                <a:cxn ang="0">
                  <a:pos x="8164" y="1539"/>
                </a:cxn>
                <a:cxn ang="0">
                  <a:pos x="8082" y="1436"/>
                </a:cxn>
                <a:cxn ang="0">
                  <a:pos x="7959" y="1457"/>
                </a:cxn>
                <a:cxn ang="0">
                  <a:pos x="7856" y="1457"/>
                </a:cxn>
                <a:cxn ang="0">
                  <a:pos x="7734" y="1395"/>
                </a:cxn>
                <a:cxn ang="0">
                  <a:pos x="7652" y="1375"/>
                </a:cxn>
                <a:cxn ang="0">
                  <a:pos x="7652" y="1272"/>
                </a:cxn>
                <a:cxn ang="0">
                  <a:pos x="7467" y="1334"/>
                </a:cxn>
                <a:cxn ang="0">
                  <a:pos x="7426" y="1457"/>
                </a:cxn>
                <a:cxn ang="0">
                  <a:pos x="7426" y="1621"/>
                </a:cxn>
                <a:cxn ang="0">
                  <a:pos x="7405" y="1826"/>
                </a:cxn>
                <a:cxn ang="0">
                  <a:pos x="7405" y="1867"/>
                </a:cxn>
                <a:cxn ang="0">
                  <a:pos x="7364" y="1887"/>
                </a:cxn>
                <a:cxn ang="0">
                  <a:pos x="7221" y="2215"/>
                </a:cxn>
                <a:cxn ang="0">
                  <a:pos x="7097" y="2379"/>
                </a:cxn>
                <a:cxn ang="0">
                  <a:pos x="6975" y="2626"/>
                </a:cxn>
                <a:cxn ang="0">
                  <a:pos x="7118" y="2626"/>
                </a:cxn>
                <a:cxn ang="0">
                  <a:pos x="7139" y="2647"/>
                </a:cxn>
                <a:cxn ang="0">
                  <a:pos x="7077" y="2708"/>
                </a:cxn>
                <a:cxn ang="0">
                  <a:pos x="7056" y="2811"/>
                </a:cxn>
                <a:cxn ang="0">
                  <a:pos x="7200" y="2790"/>
                </a:cxn>
                <a:cxn ang="0">
                  <a:pos x="7118" y="2790"/>
                </a:cxn>
                <a:cxn ang="0">
                  <a:pos x="7118" y="3077"/>
                </a:cxn>
                <a:cxn ang="0">
                  <a:pos x="7077" y="3262"/>
                </a:cxn>
                <a:cxn ang="0">
                  <a:pos x="6995" y="3426"/>
                </a:cxn>
                <a:cxn ang="0">
                  <a:pos x="7180" y="3426"/>
                </a:cxn>
                <a:cxn ang="0">
                  <a:pos x="7344" y="3487"/>
                </a:cxn>
                <a:cxn ang="0">
                  <a:pos x="7549" y="3446"/>
                </a:cxn>
                <a:cxn ang="0">
                  <a:pos x="7528" y="3282"/>
                </a:cxn>
                <a:cxn ang="0">
                  <a:pos x="7652" y="3139"/>
                </a:cxn>
                <a:cxn ang="0">
                  <a:pos x="7754" y="3098"/>
                </a:cxn>
                <a:cxn ang="0">
                  <a:pos x="7713" y="2995"/>
                </a:cxn>
                <a:cxn ang="0">
                  <a:pos x="7692" y="2831"/>
                </a:cxn>
                <a:cxn ang="0">
                  <a:pos x="7795" y="2749"/>
                </a:cxn>
                <a:cxn ang="0">
                  <a:pos x="7774" y="2647"/>
                </a:cxn>
                <a:cxn ang="0">
                  <a:pos x="7754" y="2483"/>
                </a:cxn>
                <a:cxn ang="0">
                  <a:pos x="7795" y="2400"/>
                </a:cxn>
                <a:cxn ang="0">
                  <a:pos x="7918" y="2318"/>
                </a:cxn>
                <a:cxn ang="0">
                  <a:pos x="7898" y="2215"/>
                </a:cxn>
                <a:cxn ang="0">
                  <a:pos x="8000" y="2133"/>
                </a:cxn>
                <a:cxn ang="0">
                  <a:pos x="8000" y="1949"/>
                </a:cxn>
                <a:cxn ang="0">
                  <a:pos x="8000" y="1826"/>
                </a:cxn>
                <a:cxn ang="0">
                  <a:pos x="8164" y="1723"/>
                </a:cxn>
                <a:cxn ang="0">
                  <a:pos x="8267" y="1641"/>
                </a:cxn>
              </a:cxnLst>
              <a:rect l="0" t="0" r="r" b="b"/>
              <a:pathLst>
                <a:path w="8268" h="5806">
                  <a:moveTo>
                    <a:pt x="3795" y="5805"/>
                  </a:moveTo>
                  <a:lnTo>
                    <a:pt x="3795" y="5805"/>
                  </a:lnTo>
                  <a:close/>
                  <a:moveTo>
                    <a:pt x="3857" y="5764"/>
                  </a:moveTo>
                  <a:lnTo>
                    <a:pt x="3857" y="5764"/>
                  </a:lnTo>
                  <a:lnTo>
                    <a:pt x="3857" y="5764"/>
                  </a:lnTo>
                  <a:lnTo>
                    <a:pt x="3857" y="5764"/>
                  </a:lnTo>
                  <a:lnTo>
                    <a:pt x="3857" y="5785"/>
                  </a:lnTo>
                  <a:lnTo>
                    <a:pt x="3857" y="5785"/>
                  </a:lnTo>
                  <a:lnTo>
                    <a:pt x="3857" y="5785"/>
                  </a:lnTo>
                  <a:lnTo>
                    <a:pt x="3877" y="5785"/>
                  </a:lnTo>
                  <a:lnTo>
                    <a:pt x="3877" y="5764"/>
                  </a:lnTo>
                  <a:lnTo>
                    <a:pt x="3877" y="5764"/>
                  </a:lnTo>
                  <a:lnTo>
                    <a:pt x="3857" y="5764"/>
                  </a:lnTo>
                  <a:close/>
                  <a:moveTo>
                    <a:pt x="3897" y="4677"/>
                  </a:moveTo>
                  <a:lnTo>
                    <a:pt x="3897" y="4677"/>
                  </a:lnTo>
                  <a:lnTo>
                    <a:pt x="3897" y="4677"/>
                  </a:lnTo>
                  <a:lnTo>
                    <a:pt x="3897" y="4698"/>
                  </a:lnTo>
                  <a:lnTo>
                    <a:pt x="3897" y="4698"/>
                  </a:lnTo>
                  <a:lnTo>
                    <a:pt x="3897" y="4698"/>
                  </a:lnTo>
                  <a:lnTo>
                    <a:pt x="3918" y="4718"/>
                  </a:lnTo>
                  <a:lnTo>
                    <a:pt x="3918" y="4718"/>
                  </a:lnTo>
                  <a:lnTo>
                    <a:pt x="3918" y="4698"/>
                  </a:lnTo>
                  <a:lnTo>
                    <a:pt x="3897" y="4677"/>
                  </a:lnTo>
                  <a:close/>
                  <a:moveTo>
                    <a:pt x="3877" y="4595"/>
                  </a:moveTo>
                  <a:lnTo>
                    <a:pt x="3857" y="4595"/>
                  </a:lnTo>
                  <a:lnTo>
                    <a:pt x="3857" y="4595"/>
                  </a:lnTo>
                  <a:lnTo>
                    <a:pt x="3857" y="4574"/>
                  </a:lnTo>
                  <a:lnTo>
                    <a:pt x="3857" y="4574"/>
                  </a:lnTo>
                  <a:lnTo>
                    <a:pt x="3836" y="4574"/>
                  </a:lnTo>
                  <a:lnTo>
                    <a:pt x="3836" y="4574"/>
                  </a:lnTo>
                  <a:lnTo>
                    <a:pt x="3836" y="4574"/>
                  </a:lnTo>
                  <a:lnTo>
                    <a:pt x="3815" y="4554"/>
                  </a:lnTo>
                  <a:lnTo>
                    <a:pt x="3815" y="4554"/>
                  </a:lnTo>
                  <a:lnTo>
                    <a:pt x="3795" y="4534"/>
                  </a:lnTo>
                  <a:lnTo>
                    <a:pt x="3795" y="4534"/>
                  </a:lnTo>
                  <a:lnTo>
                    <a:pt x="3795" y="4534"/>
                  </a:lnTo>
                  <a:lnTo>
                    <a:pt x="3775" y="4534"/>
                  </a:lnTo>
                  <a:lnTo>
                    <a:pt x="3775" y="4534"/>
                  </a:lnTo>
                  <a:lnTo>
                    <a:pt x="3754" y="4534"/>
                  </a:lnTo>
                  <a:lnTo>
                    <a:pt x="3754" y="4534"/>
                  </a:lnTo>
                  <a:lnTo>
                    <a:pt x="3733" y="4534"/>
                  </a:lnTo>
                  <a:lnTo>
                    <a:pt x="3733" y="4513"/>
                  </a:lnTo>
                  <a:lnTo>
                    <a:pt x="3733" y="4513"/>
                  </a:lnTo>
                  <a:lnTo>
                    <a:pt x="3733" y="4513"/>
                  </a:lnTo>
                  <a:lnTo>
                    <a:pt x="3733" y="4513"/>
                  </a:lnTo>
                  <a:lnTo>
                    <a:pt x="3713" y="4492"/>
                  </a:lnTo>
                  <a:lnTo>
                    <a:pt x="3713" y="4492"/>
                  </a:lnTo>
                  <a:lnTo>
                    <a:pt x="3713" y="4492"/>
                  </a:lnTo>
                  <a:lnTo>
                    <a:pt x="3713" y="4492"/>
                  </a:lnTo>
                  <a:lnTo>
                    <a:pt x="3713" y="4492"/>
                  </a:lnTo>
                  <a:lnTo>
                    <a:pt x="3713" y="4492"/>
                  </a:lnTo>
                  <a:lnTo>
                    <a:pt x="3692" y="4492"/>
                  </a:lnTo>
                  <a:lnTo>
                    <a:pt x="3692" y="4513"/>
                  </a:lnTo>
                  <a:lnTo>
                    <a:pt x="3672" y="4513"/>
                  </a:lnTo>
                  <a:lnTo>
                    <a:pt x="3672" y="4513"/>
                  </a:lnTo>
                  <a:lnTo>
                    <a:pt x="3672" y="4513"/>
                  </a:lnTo>
                  <a:lnTo>
                    <a:pt x="3672" y="4534"/>
                  </a:lnTo>
                  <a:lnTo>
                    <a:pt x="3692" y="4534"/>
                  </a:lnTo>
                  <a:lnTo>
                    <a:pt x="3692" y="4554"/>
                  </a:lnTo>
                  <a:lnTo>
                    <a:pt x="3713" y="4574"/>
                  </a:lnTo>
                  <a:lnTo>
                    <a:pt x="3754" y="4616"/>
                  </a:lnTo>
                  <a:lnTo>
                    <a:pt x="3775" y="4616"/>
                  </a:lnTo>
                  <a:lnTo>
                    <a:pt x="3795" y="4616"/>
                  </a:lnTo>
                  <a:lnTo>
                    <a:pt x="3815" y="4616"/>
                  </a:lnTo>
                  <a:lnTo>
                    <a:pt x="3836" y="4616"/>
                  </a:lnTo>
                  <a:lnTo>
                    <a:pt x="3836" y="4616"/>
                  </a:lnTo>
                  <a:lnTo>
                    <a:pt x="3836" y="4595"/>
                  </a:lnTo>
                  <a:lnTo>
                    <a:pt x="3857" y="4595"/>
                  </a:lnTo>
                  <a:lnTo>
                    <a:pt x="3857" y="4595"/>
                  </a:lnTo>
                  <a:lnTo>
                    <a:pt x="3877" y="4595"/>
                  </a:lnTo>
                  <a:close/>
                  <a:moveTo>
                    <a:pt x="4062" y="4472"/>
                  </a:moveTo>
                  <a:lnTo>
                    <a:pt x="4041" y="4492"/>
                  </a:lnTo>
                  <a:lnTo>
                    <a:pt x="4041" y="4472"/>
                  </a:lnTo>
                  <a:lnTo>
                    <a:pt x="4041" y="4472"/>
                  </a:lnTo>
                  <a:lnTo>
                    <a:pt x="4021" y="4472"/>
                  </a:lnTo>
                  <a:lnTo>
                    <a:pt x="4021" y="4492"/>
                  </a:lnTo>
                  <a:lnTo>
                    <a:pt x="4021" y="4492"/>
                  </a:lnTo>
                  <a:lnTo>
                    <a:pt x="4021" y="4492"/>
                  </a:lnTo>
                  <a:lnTo>
                    <a:pt x="4000" y="4492"/>
                  </a:lnTo>
                  <a:lnTo>
                    <a:pt x="4000" y="4492"/>
                  </a:lnTo>
                  <a:lnTo>
                    <a:pt x="4021" y="4513"/>
                  </a:lnTo>
                  <a:lnTo>
                    <a:pt x="4021" y="4513"/>
                  </a:lnTo>
                  <a:lnTo>
                    <a:pt x="4021" y="4492"/>
                  </a:lnTo>
                  <a:lnTo>
                    <a:pt x="4021" y="4492"/>
                  </a:lnTo>
                  <a:lnTo>
                    <a:pt x="4041" y="4492"/>
                  </a:lnTo>
                  <a:lnTo>
                    <a:pt x="4041" y="4492"/>
                  </a:lnTo>
                  <a:lnTo>
                    <a:pt x="4062" y="4513"/>
                  </a:lnTo>
                  <a:lnTo>
                    <a:pt x="4041" y="4492"/>
                  </a:lnTo>
                  <a:lnTo>
                    <a:pt x="4041" y="4492"/>
                  </a:lnTo>
                  <a:lnTo>
                    <a:pt x="4062" y="4472"/>
                  </a:lnTo>
                  <a:close/>
                  <a:moveTo>
                    <a:pt x="7385" y="3508"/>
                  </a:moveTo>
                  <a:lnTo>
                    <a:pt x="7385" y="3508"/>
                  </a:lnTo>
                  <a:lnTo>
                    <a:pt x="7364" y="3508"/>
                  </a:lnTo>
                  <a:lnTo>
                    <a:pt x="7364" y="3508"/>
                  </a:lnTo>
                  <a:lnTo>
                    <a:pt x="7344" y="3508"/>
                  </a:lnTo>
                  <a:lnTo>
                    <a:pt x="7344" y="3508"/>
                  </a:lnTo>
                  <a:lnTo>
                    <a:pt x="7344" y="3508"/>
                  </a:lnTo>
                  <a:lnTo>
                    <a:pt x="7364" y="3508"/>
                  </a:lnTo>
                  <a:lnTo>
                    <a:pt x="7364" y="3508"/>
                  </a:lnTo>
                  <a:lnTo>
                    <a:pt x="7364" y="3508"/>
                  </a:lnTo>
                  <a:lnTo>
                    <a:pt x="7385" y="3508"/>
                  </a:lnTo>
                  <a:close/>
                  <a:moveTo>
                    <a:pt x="1600" y="1887"/>
                  </a:moveTo>
                  <a:lnTo>
                    <a:pt x="1580" y="1887"/>
                  </a:lnTo>
                  <a:lnTo>
                    <a:pt x="1580" y="1887"/>
                  </a:lnTo>
                  <a:lnTo>
                    <a:pt x="1559" y="1887"/>
                  </a:lnTo>
                  <a:lnTo>
                    <a:pt x="1559" y="1887"/>
                  </a:lnTo>
                  <a:lnTo>
                    <a:pt x="1538" y="1887"/>
                  </a:lnTo>
                  <a:lnTo>
                    <a:pt x="1538" y="1887"/>
                  </a:lnTo>
                  <a:lnTo>
                    <a:pt x="1538" y="1887"/>
                  </a:lnTo>
                  <a:lnTo>
                    <a:pt x="1538" y="1887"/>
                  </a:lnTo>
                  <a:lnTo>
                    <a:pt x="1538" y="1908"/>
                  </a:lnTo>
                  <a:lnTo>
                    <a:pt x="1538" y="1908"/>
                  </a:lnTo>
                  <a:lnTo>
                    <a:pt x="1559" y="1908"/>
                  </a:lnTo>
                  <a:lnTo>
                    <a:pt x="1559" y="1908"/>
                  </a:lnTo>
                  <a:lnTo>
                    <a:pt x="1580" y="1929"/>
                  </a:lnTo>
                  <a:lnTo>
                    <a:pt x="1580" y="1929"/>
                  </a:lnTo>
                  <a:lnTo>
                    <a:pt x="1600" y="1929"/>
                  </a:lnTo>
                  <a:lnTo>
                    <a:pt x="1600" y="1908"/>
                  </a:lnTo>
                  <a:lnTo>
                    <a:pt x="1600" y="1908"/>
                  </a:lnTo>
                  <a:lnTo>
                    <a:pt x="1600" y="1887"/>
                  </a:lnTo>
                  <a:close/>
                  <a:moveTo>
                    <a:pt x="1682" y="1539"/>
                  </a:moveTo>
                  <a:lnTo>
                    <a:pt x="1620" y="1518"/>
                  </a:lnTo>
                  <a:lnTo>
                    <a:pt x="1600" y="1518"/>
                  </a:lnTo>
                  <a:lnTo>
                    <a:pt x="1580" y="1518"/>
                  </a:lnTo>
                  <a:lnTo>
                    <a:pt x="1580" y="1518"/>
                  </a:lnTo>
                  <a:lnTo>
                    <a:pt x="1580" y="1498"/>
                  </a:lnTo>
                  <a:lnTo>
                    <a:pt x="1580" y="1498"/>
                  </a:lnTo>
                  <a:lnTo>
                    <a:pt x="1580" y="1498"/>
                  </a:lnTo>
                  <a:lnTo>
                    <a:pt x="1559" y="1498"/>
                  </a:lnTo>
                  <a:lnTo>
                    <a:pt x="1559" y="1498"/>
                  </a:lnTo>
                  <a:lnTo>
                    <a:pt x="1518" y="1477"/>
                  </a:lnTo>
                  <a:lnTo>
                    <a:pt x="1518" y="1477"/>
                  </a:lnTo>
                  <a:lnTo>
                    <a:pt x="1518" y="1477"/>
                  </a:lnTo>
                  <a:lnTo>
                    <a:pt x="1518" y="1477"/>
                  </a:lnTo>
                  <a:lnTo>
                    <a:pt x="1518" y="1457"/>
                  </a:lnTo>
                  <a:lnTo>
                    <a:pt x="1518" y="1457"/>
                  </a:lnTo>
                  <a:lnTo>
                    <a:pt x="1498" y="1457"/>
                  </a:lnTo>
                  <a:lnTo>
                    <a:pt x="1498" y="1436"/>
                  </a:lnTo>
                  <a:lnTo>
                    <a:pt x="1477" y="1436"/>
                  </a:lnTo>
                  <a:lnTo>
                    <a:pt x="1456" y="1457"/>
                  </a:lnTo>
                  <a:lnTo>
                    <a:pt x="1456" y="1477"/>
                  </a:lnTo>
                  <a:lnTo>
                    <a:pt x="1498" y="1518"/>
                  </a:lnTo>
                  <a:lnTo>
                    <a:pt x="1518" y="1539"/>
                  </a:lnTo>
                  <a:lnTo>
                    <a:pt x="1538" y="1539"/>
                  </a:lnTo>
                  <a:lnTo>
                    <a:pt x="1538" y="1539"/>
                  </a:lnTo>
                  <a:lnTo>
                    <a:pt x="1559" y="1559"/>
                  </a:lnTo>
                  <a:lnTo>
                    <a:pt x="1559" y="1559"/>
                  </a:lnTo>
                  <a:lnTo>
                    <a:pt x="1559" y="1559"/>
                  </a:lnTo>
                  <a:lnTo>
                    <a:pt x="1580" y="1559"/>
                  </a:lnTo>
                  <a:lnTo>
                    <a:pt x="1600" y="1559"/>
                  </a:lnTo>
                  <a:lnTo>
                    <a:pt x="1620" y="1580"/>
                  </a:lnTo>
                  <a:lnTo>
                    <a:pt x="1662" y="1580"/>
                  </a:lnTo>
                  <a:lnTo>
                    <a:pt x="1662" y="1580"/>
                  </a:lnTo>
                  <a:lnTo>
                    <a:pt x="1682" y="1580"/>
                  </a:lnTo>
                  <a:lnTo>
                    <a:pt x="1682" y="1559"/>
                  </a:lnTo>
                  <a:lnTo>
                    <a:pt x="1682" y="1539"/>
                  </a:lnTo>
                  <a:close/>
                  <a:moveTo>
                    <a:pt x="841" y="924"/>
                  </a:moveTo>
                  <a:lnTo>
                    <a:pt x="821" y="903"/>
                  </a:lnTo>
                  <a:lnTo>
                    <a:pt x="821" y="903"/>
                  </a:lnTo>
                  <a:lnTo>
                    <a:pt x="800" y="903"/>
                  </a:lnTo>
                  <a:lnTo>
                    <a:pt x="800" y="903"/>
                  </a:lnTo>
                  <a:lnTo>
                    <a:pt x="800" y="903"/>
                  </a:lnTo>
                  <a:lnTo>
                    <a:pt x="800" y="882"/>
                  </a:lnTo>
                  <a:lnTo>
                    <a:pt x="800" y="882"/>
                  </a:lnTo>
                  <a:lnTo>
                    <a:pt x="759" y="842"/>
                  </a:lnTo>
                  <a:lnTo>
                    <a:pt x="759" y="842"/>
                  </a:lnTo>
                  <a:lnTo>
                    <a:pt x="739" y="842"/>
                  </a:lnTo>
                  <a:lnTo>
                    <a:pt x="718" y="842"/>
                  </a:lnTo>
                  <a:lnTo>
                    <a:pt x="718" y="842"/>
                  </a:lnTo>
                  <a:lnTo>
                    <a:pt x="697" y="862"/>
                  </a:lnTo>
                  <a:lnTo>
                    <a:pt x="697" y="862"/>
                  </a:lnTo>
                  <a:lnTo>
                    <a:pt x="718" y="903"/>
                  </a:lnTo>
                  <a:lnTo>
                    <a:pt x="718" y="903"/>
                  </a:lnTo>
                  <a:lnTo>
                    <a:pt x="779" y="924"/>
                  </a:lnTo>
                  <a:lnTo>
                    <a:pt x="779" y="924"/>
                  </a:lnTo>
                  <a:lnTo>
                    <a:pt x="779" y="924"/>
                  </a:lnTo>
                  <a:lnTo>
                    <a:pt x="779" y="944"/>
                  </a:lnTo>
                  <a:lnTo>
                    <a:pt x="779" y="944"/>
                  </a:lnTo>
                  <a:lnTo>
                    <a:pt x="800" y="924"/>
                  </a:lnTo>
                  <a:lnTo>
                    <a:pt x="800" y="924"/>
                  </a:lnTo>
                  <a:lnTo>
                    <a:pt x="821" y="944"/>
                  </a:lnTo>
                  <a:lnTo>
                    <a:pt x="841" y="944"/>
                  </a:lnTo>
                  <a:lnTo>
                    <a:pt x="841" y="944"/>
                  </a:lnTo>
                  <a:lnTo>
                    <a:pt x="841" y="944"/>
                  </a:lnTo>
                  <a:lnTo>
                    <a:pt x="861" y="944"/>
                  </a:lnTo>
                  <a:lnTo>
                    <a:pt x="841" y="944"/>
                  </a:lnTo>
                  <a:lnTo>
                    <a:pt x="841" y="924"/>
                  </a:lnTo>
                  <a:close/>
                  <a:moveTo>
                    <a:pt x="677" y="760"/>
                  </a:moveTo>
                  <a:lnTo>
                    <a:pt x="677" y="760"/>
                  </a:lnTo>
                  <a:lnTo>
                    <a:pt x="657" y="780"/>
                  </a:lnTo>
                  <a:lnTo>
                    <a:pt x="657" y="780"/>
                  </a:lnTo>
                  <a:lnTo>
                    <a:pt x="657" y="780"/>
                  </a:lnTo>
                  <a:lnTo>
                    <a:pt x="657" y="780"/>
                  </a:lnTo>
                  <a:lnTo>
                    <a:pt x="636" y="780"/>
                  </a:lnTo>
                  <a:lnTo>
                    <a:pt x="636" y="760"/>
                  </a:lnTo>
                  <a:lnTo>
                    <a:pt x="636" y="780"/>
                  </a:lnTo>
                  <a:lnTo>
                    <a:pt x="636" y="780"/>
                  </a:lnTo>
                  <a:lnTo>
                    <a:pt x="636" y="800"/>
                  </a:lnTo>
                  <a:lnTo>
                    <a:pt x="636" y="821"/>
                  </a:lnTo>
                  <a:lnTo>
                    <a:pt x="657" y="821"/>
                  </a:lnTo>
                  <a:lnTo>
                    <a:pt x="657" y="821"/>
                  </a:lnTo>
                  <a:lnTo>
                    <a:pt x="657" y="821"/>
                  </a:lnTo>
                  <a:lnTo>
                    <a:pt x="677" y="821"/>
                  </a:lnTo>
                  <a:lnTo>
                    <a:pt x="677" y="821"/>
                  </a:lnTo>
                  <a:lnTo>
                    <a:pt x="677" y="821"/>
                  </a:lnTo>
                  <a:lnTo>
                    <a:pt x="677" y="821"/>
                  </a:lnTo>
                  <a:lnTo>
                    <a:pt x="677" y="821"/>
                  </a:lnTo>
                  <a:lnTo>
                    <a:pt x="677" y="821"/>
                  </a:lnTo>
                  <a:lnTo>
                    <a:pt x="677" y="821"/>
                  </a:lnTo>
                  <a:lnTo>
                    <a:pt x="677" y="821"/>
                  </a:lnTo>
                  <a:lnTo>
                    <a:pt x="677" y="821"/>
                  </a:lnTo>
                  <a:lnTo>
                    <a:pt x="697" y="821"/>
                  </a:lnTo>
                  <a:lnTo>
                    <a:pt x="697" y="821"/>
                  </a:lnTo>
                  <a:lnTo>
                    <a:pt x="697" y="800"/>
                  </a:lnTo>
                  <a:lnTo>
                    <a:pt x="697" y="800"/>
                  </a:lnTo>
                  <a:lnTo>
                    <a:pt x="677" y="760"/>
                  </a:lnTo>
                  <a:close/>
                  <a:moveTo>
                    <a:pt x="944" y="903"/>
                  </a:moveTo>
                  <a:lnTo>
                    <a:pt x="923" y="882"/>
                  </a:lnTo>
                  <a:lnTo>
                    <a:pt x="902" y="842"/>
                  </a:lnTo>
                  <a:lnTo>
                    <a:pt x="841" y="800"/>
                  </a:lnTo>
                  <a:lnTo>
                    <a:pt x="841" y="800"/>
                  </a:lnTo>
                  <a:lnTo>
                    <a:pt x="841" y="800"/>
                  </a:lnTo>
                  <a:lnTo>
                    <a:pt x="821" y="780"/>
                  </a:lnTo>
                  <a:lnTo>
                    <a:pt x="821" y="780"/>
                  </a:lnTo>
                  <a:lnTo>
                    <a:pt x="821" y="780"/>
                  </a:lnTo>
                  <a:lnTo>
                    <a:pt x="821" y="780"/>
                  </a:lnTo>
                  <a:lnTo>
                    <a:pt x="821" y="800"/>
                  </a:lnTo>
                  <a:lnTo>
                    <a:pt x="821" y="800"/>
                  </a:lnTo>
                  <a:lnTo>
                    <a:pt x="841" y="800"/>
                  </a:lnTo>
                  <a:lnTo>
                    <a:pt x="841" y="800"/>
                  </a:lnTo>
                  <a:lnTo>
                    <a:pt x="841" y="800"/>
                  </a:lnTo>
                  <a:lnTo>
                    <a:pt x="841" y="821"/>
                  </a:lnTo>
                  <a:lnTo>
                    <a:pt x="841" y="821"/>
                  </a:lnTo>
                  <a:lnTo>
                    <a:pt x="841" y="821"/>
                  </a:lnTo>
                  <a:lnTo>
                    <a:pt x="841" y="821"/>
                  </a:lnTo>
                  <a:lnTo>
                    <a:pt x="841" y="821"/>
                  </a:lnTo>
                  <a:lnTo>
                    <a:pt x="841" y="821"/>
                  </a:lnTo>
                  <a:lnTo>
                    <a:pt x="841" y="821"/>
                  </a:lnTo>
                  <a:lnTo>
                    <a:pt x="841" y="842"/>
                  </a:lnTo>
                  <a:lnTo>
                    <a:pt x="882" y="862"/>
                  </a:lnTo>
                  <a:lnTo>
                    <a:pt x="882" y="862"/>
                  </a:lnTo>
                  <a:lnTo>
                    <a:pt x="882" y="882"/>
                  </a:lnTo>
                  <a:lnTo>
                    <a:pt x="882" y="882"/>
                  </a:lnTo>
                  <a:lnTo>
                    <a:pt x="882" y="882"/>
                  </a:lnTo>
                  <a:lnTo>
                    <a:pt x="882" y="882"/>
                  </a:lnTo>
                  <a:lnTo>
                    <a:pt x="902" y="882"/>
                  </a:lnTo>
                  <a:lnTo>
                    <a:pt x="902" y="882"/>
                  </a:lnTo>
                  <a:lnTo>
                    <a:pt x="902" y="903"/>
                  </a:lnTo>
                  <a:lnTo>
                    <a:pt x="902" y="903"/>
                  </a:lnTo>
                  <a:lnTo>
                    <a:pt x="923" y="903"/>
                  </a:lnTo>
                  <a:lnTo>
                    <a:pt x="923" y="903"/>
                  </a:lnTo>
                  <a:lnTo>
                    <a:pt x="944" y="924"/>
                  </a:lnTo>
                  <a:lnTo>
                    <a:pt x="944" y="924"/>
                  </a:lnTo>
                  <a:lnTo>
                    <a:pt x="944" y="924"/>
                  </a:lnTo>
                  <a:lnTo>
                    <a:pt x="964" y="924"/>
                  </a:lnTo>
                  <a:lnTo>
                    <a:pt x="964" y="924"/>
                  </a:lnTo>
                  <a:lnTo>
                    <a:pt x="964" y="924"/>
                  </a:lnTo>
                  <a:lnTo>
                    <a:pt x="944" y="903"/>
                  </a:lnTo>
                  <a:close/>
                  <a:moveTo>
                    <a:pt x="1231" y="944"/>
                  </a:moveTo>
                  <a:lnTo>
                    <a:pt x="1210" y="924"/>
                  </a:lnTo>
                  <a:lnTo>
                    <a:pt x="1210" y="924"/>
                  </a:lnTo>
                  <a:lnTo>
                    <a:pt x="1190" y="903"/>
                  </a:lnTo>
                  <a:lnTo>
                    <a:pt x="1149" y="882"/>
                  </a:lnTo>
                  <a:lnTo>
                    <a:pt x="1149" y="882"/>
                  </a:lnTo>
                  <a:lnTo>
                    <a:pt x="1128" y="882"/>
                  </a:lnTo>
                  <a:lnTo>
                    <a:pt x="1108" y="903"/>
                  </a:lnTo>
                  <a:lnTo>
                    <a:pt x="1108" y="903"/>
                  </a:lnTo>
                  <a:lnTo>
                    <a:pt x="1108" y="924"/>
                  </a:lnTo>
                  <a:lnTo>
                    <a:pt x="1108" y="924"/>
                  </a:lnTo>
                  <a:lnTo>
                    <a:pt x="1128" y="944"/>
                  </a:lnTo>
                  <a:lnTo>
                    <a:pt x="1128" y="944"/>
                  </a:lnTo>
                  <a:lnTo>
                    <a:pt x="1128" y="944"/>
                  </a:lnTo>
                  <a:lnTo>
                    <a:pt x="1149" y="944"/>
                  </a:lnTo>
                  <a:lnTo>
                    <a:pt x="1149" y="964"/>
                  </a:lnTo>
                  <a:lnTo>
                    <a:pt x="1149" y="964"/>
                  </a:lnTo>
                  <a:lnTo>
                    <a:pt x="1149" y="964"/>
                  </a:lnTo>
                  <a:lnTo>
                    <a:pt x="1169" y="964"/>
                  </a:lnTo>
                  <a:lnTo>
                    <a:pt x="1190" y="985"/>
                  </a:lnTo>
                  <a:lnTo>
                    <a:pt x="1190" y="985"/>
                  </a:lnTo>
                  <a:lnTo>
                    <a:pt x="1210" y="985"/>
                  </a:lnTo>
                  <a:lnTo>
                    <a:pt x="1210" y="985"/>
                  </a:lnTo>
                  <a:lnTo>
                    <a:pt x="1210" y="985"/>
                  </a:lnTo>
                  <a:lnTo>
                    <a:pt x="1210" y="964"/>
                  </a:lnTo>
                  <a:lnTo>
                    <a:pt x="1210" y="964"/>
                  </a:lnTo>
                  <a:lnTo>
                    <a:pt x="1210" y="964"/>
                  </a:lnTo>
                  <a:lnTo>
                    <a:pt x="1210" y="964"/>
                  </a:lnTo>
                  <a:lnTo>
                    <a:pt x="1231" y="964"/>
                  </a:lnTo>
                  <a:lnTo>
                    <a:pt x="1231" y="964"/>
                  </a:lnTo>
                  <a:lnTo>
                    <a:pt x="1210" y="964"/>
                  </a:lnTo>
                  <a:lnTo>
                    <a:pt x="1210" y="964"/>
                  </a:lnTo>
                  <a:lnTo>
                    <a:pt x="1231" y="944"/>
                  </a:lnTo>
                  <a:close/>
                  <a:moveTo>
                    <a:pt x="7118" y="2626"/>
                  </a:moveTo>
                  <a:lnTo>
                    <a:pt x="7139" y="2626"/>
                  </a:lnTo>
                  <a:lnTo>
                    <a:pt x="7139" y="2626"/>
                  </a:lnTo>
                  <a:lnTo>
                    <a:pt x="7118" y="2626"/>
                  </a:lnTo>
                  <a:lnTo>
                    <a:pt x="7118" y="2626"/>
                  </a:lnTo>
                  <a:lnTo>
                    <a:pt x="7118" y="2626"/>
                  </a:lnTo>
                  <a:lnTo>
                    <a:pt x="7118" y="2626"/>
                  </a:lnTo>
                  <a:lnTo>
                    <a:pt x="7118" y="2647"/>
                  </a:lnTo>
                  <a:lnTo>
                    <a:pt x="7118" y="2647"/>
                  </a:lnTo>
                  <a:lnTo>
                    <a:pt x="7118" y="2647"/>
                  </a:lnTo>
                  <a:lnTo>
                    <a:pt x="7118" y="2647"/>
                  </a:lnTo>
                  <a:lnTo>
                    <a:pt x="7118" y="2626"/>
                  </a:lnTo>
                  <a:close/>
                  <a:moveTo>
                    <a:pt x="985" y="677"/>
                  </a:moveTo>
                  <a:lnTo>
                    <a:pt x="985" y="677"/>
                  </a:lnTo>
                  <a:lnTo>
                    <a:pt x="964" y="677"/>
                  </a:lnTo>
                  <a:lnTo>
                    <a:pt x="964" y="677"/>
                  </a:lnTo>
                  <a:lnTo>
                    <a:pt x="964" y="677"/>
                  </a:lnTo>
                  <a:lnTo>
                    <a:pt x="964" y="677"/>
                  </a:lnTo>
                  <a:lnTo>
                    <a:pt x="964" y="677"/>
                  </a:lnTo>
                  <a:lnTo>
                    <a:pt x="944" y="677"/>
                  </a:lnTo>
                  <a:lnTo>
                    <a:pt x="944" y="677"/>
                  </a:lnTo>
                  <a:lnTo>
                    <a:pt x="944" y="698"/>
                  </a:lnTo>
                  <a:lnTo>
                    <a:pt x="944" y="698"/>
                  </a:lnTo>
                  <a:lnTo>
                    <a:pt x="964" y="698"/>
                  </a:lnTo>
                  <a:lnTo>
                    <a:pt x="964" y="718"/>
                  </a:lnTo>
                  <a:lnTo>
                    <a:pt x="964" y="718"/>
                  </a:lnTo>
                  <a:lnTo>
                    <a:pt x="985" y="718"/>
                  </a:lnTo>
                  <a:lnTo>
                    <a:pt x="985" y="718"/>
                  </a:lnTo>
                  <a:lnTo>
                    <a:pt x="985" y="718"/>
                  </a:lnTo>
                  <a:lnTo>
                    <a:pt x="985" y="698"/>
                  </a:lnTo>
                  <a:lnTo>
                    <a:pt x="985" y="698"/>
                  </a:lnTo>
                  <a:lnTo>
                    <a:pt x="985" y="677"/>
                  </a:lnTo>
                  <a:close/>
                  <a:moveTo>
                    <a:pt x="61" y="103"/>
                  </a:moveTo>
                  <a:lnTo>
                    <a:pt x="61" y="82"/>
                  </a:lnTo>
                  <a:lnTo>
                    <a:pt x="41" y="82"/>
                  </a:lnTo>
                  <a:lnTo>
                    <a:pt x="41" y="82"/>
                  </a:lnTo>
                  <a:lnTo>
                    <a:pt x="61" y="82"/>
                  </a:lnTo>
                  <a:lnTo>
                    <a:pt x="41" y="82"/>
                  </a:lnTo>
                  <a:lnTo>
                    <a:pt x="41" y="82"/>
                  </a:lnTo>
                  <a:lnTo>
                    <a:pt x="41" y="82"/>
                  </a:lnTo>
                  <a:lnTo>
                    <a:pt x="21" y="82"/>
                  </a:lnTo>
                  <a:lnTo>
                    <a:pt x="21" y="82"/>
                  </a:lnTo>
                  <a:lnTo>
                    <a:pt x="21" y="103"/>
                  </a:lnTo>
                  <a:lnTo>
                    <a:pt x="21" y="103"/>
                  </a:lnTo>
                  <a:lnTo>
                    <a:pt x="21" y="103"/>
                  </a:lnTo>
                  <a:lnTo>
                    <a:pt x="0" y="103"/>
                  </a:lnTo>
                  <a:lnTo>
                    <a:pt x="0" y="123"/>
                  </a:lnTo>
                  <a:lnTo>
                    <a:pt x="0" y="123"/>
                  </a:lnTo>
                  <a:lnTo>
                    <a:pt x="0" y="123"/>
                  </a:lnTo>
                  <a:lnTo>
                    <a:pt x="0" y="144"/>
                  </a:lnTo>
                  <a:lnTo>
                    <a:pt x="21" y="144"/>
                  </a:lnTo>
                  <a:lnTo>
                    <a:pt x="21" y="144"/>
                  </a:lnTo>
                  <a:lnTo>
                    <a:pt x="21" y="144"/>
                  </a:lnTo>
                  <a:lnTo>
                    <a:pt x="21" y="144"/>
                  </a:lnTo>
                  <a:lnTo>
                    <a:pt x="41" y="144"/>
                  </a:lnTo>
                  <a:lnTo>
                    <a:pt x="41" y="144"/>
                  </a:lnTo>
                  <a:lnTo>
                    <a:pt x="61" y="123"/>
                  </a:lnTo>
                  <a:lnTo>
                    <a:pt x="61" y="103"/>
                  </a:lnTo>
                  <a:close/>
                  <a:moveTo>
                    <a:pt x="103" y="0"/>
                  </a:moveTo>
                  <a:lnTo>
                    <a:pt x="103" y="0"/>
                  </a:lnTo>
                  <a:lnTo>
                    <a:pt x="103" y="21"/>
                  </a:lnTo>
                  <a:lnTo>
                    <a:pt x="103" y="21"/>
                  </a:lnTo>
                  <a:lnTo>
                    <a:pt x="103" y="21"/>
                  </a:lnTo>
                  <a:lnTo>
                    <a:pt x="103" y="41"/>
                  </a:lnTo>
                  <a:lnTo>
                    <a:pt x="103" y="41"/>
                  </a:lnTo>
                  <a:lnTo>
                    <a:pt x="103" y="41"/>
                  </a:lnTo>
                  <a:lnTo>
                    <a:pt x="123" y="21"/>
                  </a:lnTo>
                  <a:lnTo>
                    <a:pt x="123" y="21"/>
                  </a:lnTo>
                  <a:lnTo>
                    <a:pt x="123" y="0"/>
                  </a:lnTo>
                  <a:lnTo>
                    <a:pt x="103" y="0"/>
                  </a:lnTo>
                  <a:close/>
                  <a:moveTo>
                    <a:pt x="8267" y="1621"/>
                  </a:moveTo>
                  <a:lnTo>
                    <a:pt x="8267" y="1621"/>
                  </a:lnTo>
                  <a:lnTo>
                    <a:pt x="8267" y="1600"/>
                  </a:lnTo>
                  <a:lnTo>
                    <a:pt x="8246" y="1600"/>
                  </a:lnTo>
                  <a:lnTo>
                    <a:pt x="8226" y="1580"/>
                  </a:lnTo>
                  <a:lnTo>
                    <a:pt x="8206" y="1580"/>
                  </a:lnTo>
                  <a:lnTo>
                    <a:pt x="8206" y="1580"/>
                  </a:lnTo>
                  <a:lnTo>
                    <a:pt x="8206" y="1580"/>
                  </a:lnTo>
                  <a:lnTo>
                    <a:pt x="8185" y="1580"/>
                  </a:lnTo>
                  <a:lnTo>
                    <a:pt x="8185" y="1580"/>
                  </a:lnTo>
                  <a:lnTo>
                    <a:pt x="8185" y="1580"/>
                  </a:lnTo>
                  <a:lnTo>
                    <a:pt x="8185" y="1580"/>
                  </a:lnTo>
                  <a:lnTo>
                    <a:pt x="8164" y="1580"/>
                  </a:lnTo>
                  <a:lnTo>
                    <a:pt x="8164" y="1580"/>
                  </a:lnTo>
                  <a:lnTo>
                    <a:pt x="8164" y="1559"/>
                  </a:lnTo>
                  <a:lnTo>
                    <a:pt x="8164" y="1559"/>
                  </a:lnTo>
                  <a:lnTo>
                    <a:pt x="8164" y="1559"/>
                  </a:lnTo>
                  <a:lnTo>
                    <a:pt x="8164" y="1539"/>
                  </a:lnTo>
                  <a:lnTo>
                    <a:pt x="8164" y="1539"/>
                  </a:lnTo>
                  <a:lnTo>
                    <a:pt x="8164" y="1539"/>
                  </a:lnTo>
                  <a:lnTo>
                    <a:pt x="8164" y="1539"/>
                  </a:lnTo>
                  <a:lnTo>
                    <a:pt x="8164" y="1539"/>
                  </a:lnTo>
                  <a:lnTo>
                    <a:pt x="8185" y="1498"/>
                  </a:lnTo>
                  <a:lnTo>
                    <a:pt x="8185" y="1498"/>
                  </a:lnTo>
                  <a:lnTo>
                    <a:pt x="8185" y="1477"/>
                  </a:lnTo>
                  <a:lnTo>
                    <a:pt x="8185" y="1477"/>
                  </a:lnTo>
                  <a:lnTo>
                    <a:pt x="8185" y="1477"/>
                  </a:lnTo>
                  <a:lnTo>
                    <a:pt x="8185" y="1457"/>
                  </a:lnTo>
                  <a:lnTo>
                    <a:pt x="8185" y="1457"/>
                  </a:lnTo>
                  <a:lnTo>
                    <a:pt x="8185" y="1457"/>
                  </a:lnTo>
                  <a:lnTo>
                    <a:pt x="8164" y="1436"/>
                  </a:lnTo>
                  <a:lnTo>
                    <a:pt x="8164" y="1457"/>
                  </a:lnTo>
                  <a:lnTo>
                    <a:pt x="8164" y="1457"/>
                  </a:lnTo>
                  <a:lnTo>
                    <a:pt x="8123" y="1457"/>
                  </a:lnTo>
                  <a:lnTo>
                    <a:pt x="8123" y="1436"/>
                  </a:lnTo>
                  <a:lnTo>
                    <a:pt x="8123" y="1416"/>
                  </a:lnTo>
                  <a:lnTo>
                    <a:pt x="8102" y="1416"/>
                  </a:lnTo>
                  <a:lnTo>
                    <a:pt x="8102" y="1436"/>
                  </a:lnTo>
                  <a:lnTo>
                    <a:pt x="8082" y="1436"/>
                  </a:lnTo>
                  <a:lnTo>
                    <a:pt x="8062" y="1436"/>
                  </a:lnTo>
                  <a:lnTo>
                    <a:pt x="8062" y="1436"/>
                  </a:lnTo>
                  <a:lnTo>
                    <a:pt x="8062" y="1416"/>
                  </a:lnTo>
                  <a:lnTo>
                    <a:pt x="8041" y="1416"/>
                  </a:lnTo>
                  <a:lnTo>
                    <a:pt x="8041" y="1416"/>
                  </a:lnTo>
                  <a:lnTo>
                    <a:pt x="8041" y="1416"/>
                  </a:lnTo>
                  <a:lnTo>
                    <a:pt x="8020" y="1436"/>
                  </a:lnTo>
                  <a:lnTo>
                    <a:pt x="8020" y="1416"/>
                  </a:lnTo>
                  <a:lnTo>
                    <a:pt x="8000" y="1416"/>
                  </a:lnTo>
                  <a:lnTo>
                    <a:pt x="8000" y="1395"/>
                  </a:lnTo>
                  <a:lnTo>
                    <a:pt x="8000" y="1395"/>
                  </a:lnTo>
                  <a:lnTo>
                    <a:pt x="8000" y="1395"/>
                  </a:lnTo>
                  <a:lnTo>
                    <a:pt x="7980" y="1416"/>
                  </a:lnTo>
                  <a:lnTo>
                    <a:pt x="7980" y="1416"/>
                  </a:lnTo>
                  <a:lnTo>
                    <a:pt x="7980" y="1416"/>
                  </a:lnTo>
                  <a:lnTo>
                    <a:pt x="7980" y="1436"/>
                  </a:lnTo>
                  <a:lnTo>
                    <a:pt x="7980" y="1436"/>
                  </a:lnTo>
                  <a:lnTo>
                    <a:pt x="7980" y="1436"/>
                  </a:lnTo>
                  <a:lnTo>
                    <a:pt x="7959" y="1436"/>
                  </a:lnTo>
                  <a:lnTo>
                    <a:pt x="7959" y="1457"/>
                  </a:lnTo>
                  <a:lnTo>
                    <a:pt x="7938" y="1457"/>
                  </a:lnTo>
                  <a:lnTo>
                    <a:pt x="7918" y="1457"/>
                  </a:lnTo>
                  <a:lnTo>
                    <a:pt x="7918" y="1457"/>
                  </a:lnTo>
                  <a:lnTo>
                    <a:pt x="7918" y="1457"/>
                  </a:lnTo>
                  <a:lnTo>
                    <a:pt x="7898" y="1457"/>
                  </a:lnTo>
                  <a:lnTo>
                    <a:pt x="7898" y="1457"/>
                  </a:lnTo>
                  <a:lnTo>
                    <a:pt x="7898" y="1457"/>
                  </a:lnTo>
                  <a:lnTo>
                    <a:pt x="7898" y="1457"/>
                  </a:lnTo>
                  <a:lnTo>
                    <a:pt x="7898" y="1457"/>
                  </a:lnTo>
                  <a:lnTo>
                    <a:pt x="7877" y="1436"/>
                  </a:lnTo>
                  <a:lnTo>
                    <a:pt x="7877" y="1436"/>
                  </a:lnTo>
                  <a:lnTo>
                    <a:pt x="7877" y="1436"/>
                  </a:lnTo>
                  <a:lnTo>
                    <a:pt x="7877" y="1436"/>
                  </a:lnTo>
                  <a:lnTo>
                    <a:pt x="7877" y="1436"/>
                  </a:lnTo>
                  <a:lnTo>
                    <a:pt x="7877" y="1436"/>
                  </a:lnTo>
                  <a:lnTo>
                    <a:pt x="7877" y="1436"/>
                  </a:lnTo>
                  <a:lnTo>
                    <a:pt x="7877" y="1436"/>
                  </a:lnTo>
                  <a:lnTo>
                    <a:pt x="7856" y="1436"/>
                  </a:lnTo>
                  <a:lnTo>
                    <a:pt x="7856" y="1457"/>
                  </a:lnTo>
                  <a:lnTo>
                    <a:pt x="7856" y="1457"/>
                  </a:lnTo>
                  <a:lnTo>
                    <a:pt x="7836" y="1457"/>
                  </a:lnTo>
                  <a:lnTo>
                    <a:pt x="7836" y="1436"/>
                  </a:lnTo>
                  <a:lnTo>
                    <a:pt x="7836" y="1436"/>
                  </a:lnTo>
                  <a:lnTo>
                    <a:pt x="7836" y="1436"/>
                  </a:lnTo>
                  <a:lnTo>
                    <a:pt x="7836" y="1416"/>
                  </a:lnTo>
                  <a:lnTo>
                    <a:pt x="7836" y="1416"/>
                  </a:lnTo>
                  <a:lnTo>
                    <a:pt x="7816" y="1416"/>
                  </a:lnTo>
                  <a:lnTo>
                    <a:pt x="7816" y="1416"/>
                  </a:lnTo>
                  <a:lnTo>
                    <a:pt x="7816" y="1416"/>
                  </a:lnTo>
                  <a:lnTo>
                    <a:pt x="7795" y="1416"/>
                  </a:lnTo>
                  <a:lnTo>
                    <a:pt x="7774" y="1416"/>
                  </a:lnTo>
                  <a:lnTo>
                    <a:pt x="7774" y="1416"/>
                  </a:lnTo>
                  <a:lnTo>
                    <a:pt x="7774" y="1416"/>
                  </a:lnTo>
                  <a:lnTo>
                    <a:pt x="7754" y="1416"/>
                  </a:lnTo>
                  <a:lnTo>
                    <a:pt x="7754" y="1416"/>
                  </a:lnTo>
                  <a:lnTo>
                    <a:pt x="7754" y="1416"/>
                  </a:lnTo>
                  <a:lnTo>
                    <a:pt x="7754" y="1416"/>
                  </a:lnTo>
                  <a:lnTo>
                    <a:pt x="7754" y="1395"/>
                  </a:lnTo>
                  <a:lnTo>
                    <a:pt x="7754" y="1395"/>
                  </a:lnTo>
                  <a:lnTo>
                    <a:pt x="7734" y="1395"/>
                  </a:lnTo>
                  <a:lnTo>
                    <a:pt x="7734" y="1395"/>
                  </a:lnTo>
                  <a:lnTo>
                    <a:pt x="7734" y="1395"/>
                  </a:lnTo>
                  <a:lnTo>
                    <a:pt x="7734" y="1416"/>
                  </a:lnTo>
                  <a:lnTo>
                    <a:pt x="7734" y="1416"/>
                  </a:lnTo>
                  <a:lnTo>
                    <a:pt x="7713" y="1395"/>
                  </a:lnTo>
                  <a:lnTo>
                    <a:pt x="7713" y="1416"/>
                  </a:lnTo>
                  <a:lnTo>
                    <a:pt x="7713" y="1416"/>
                  </a:lnTo>
                  <a:lnTo>
                    <a:pt x="7713" y="1416"/>
                  </a:lnTo>
                  <a:lnTo>
                    <a:pt x="7692" y="1416"/>
                  </a:lnTo>
                  <a:lnTo>
                    <a:pt x="7692" y="1416"/>
                  </a:lnTo>
                  <a:lnTo>
                    <a:pt x="7672" y="1416"/>
                  </a:lnTo>
                  <a:lnTo>
                    <a:pt x="7652" y="1416"/>
                  </a:lnTo>
                  <a:lnTo>
                    <a:pt x="7652" y="1416"/>
                  </a:lnTo>
                  <a:lnTo>
                    <a:pt x="7652" y="1416"/>
                  </a:lnTo>
                  <a:lnTo>
                    <a:pt x="7652" y="1395"/>
                  </a:lnTo>
                  <a:lnTo>
                    <a:pt x="7652" y="1395"/>
                  </a:lnTo>
                  <a:lnTo>
                    <a:pt x="7652" y="1395"/>
                  </a:lnTo>
                  <a:lnTo>
                    <a:pt x="7652" y="1375"/>
                  </a:lnTo>
                  <a:lnTo>
                    <a:pt x="7652" y="1375"/>
                  </a:lnTo>
                  <a:lnTo>
                    <a:pt x="7652" y="1375"/>
                  </a:lnTo>
                  <a:lnTo>
                    <a:pt x="7672" y="1354"/>
                  </a:lnTo>
                  <a:lnTo>
                    <a:pt x="7672" y="1334"/>
                  </a:lnTo>
                  <a:lnTo>
                    <a:pt x="7692" y="1334"/>
                  </a:lnTo>
                  <a:lnTo>
                    <a:pt x="7692" y="1334"/>
                  </a:lnTo>
                  <a:lnTo>
                    <a:pt x="7692" y="1334"/>
                  </a:lnTo>
                  <a:lnTo>
                    <a:pt x="7692" y="1334"/>
                  </a:lnTo>
                  <a:lnTo>
                    <a:pt x="7692" y="1313"/>
                  </a:lnTo>
                  <a:lnTo>
                    <a:pt x="7692" y="1313"/>
                  </a:lnTo>
                  <a:lnTo>
                    <a:pt x="7692" y="1313"/>
                  </a:lnTo>
                  <a:lnTo>
                    <a:pt x="7672" y="1313"/>
                  </a:lnTo>
                  <a:lnTo>
                    <a:pt x="7672" y="1313"/>
                  </a:lnTo>
                  <a:lnTo>
                    <a:pt x="7672" y="1313"/>
                  </a:lnTo>
                  <a:lnTo>
                    <a:pt x="7672" y="1313"/>
                  </a:lnTo>
                  <a:lnTo>
                    <a:pt x="7672" y="1292"/>
                  </a:lnTo>
                  <a:lnTo>
                    <a:pt x="7672" y="1272"/>
                  </a:lnTo>
                  <a:lnTo>
                    <a:pt x="7672" y="1272"/>
                  </a:lnTo>
                  <a:lnTo>
                    <a:pt x="7672" y="1272"/>
                  </a:lnTo>
                  <a:lnTo>
                    <a:pt x="7652" y="1272"/>
                  </a:lnTo>
                  <a:lnTo>
                    <a:pt x="7652" y="1272"/>
                  </a:lnTo>
                  <a:lnTo>
                    <a:pt x="7652" y="1272"/>
                  </a:lnTo>
                  <a:lnTo>
                    <a:pt x="7652" y="1272"/>
                  </a:lnTo>
                  <a:lnTo>
                    <a:pt x="7631" y="1272"/>
                  </a:lnTo>
                  <a:lnTo>
                    <a:pt x="7631" y="1272"/>
                  </a:lnTo>
                  <a:lnTo>
                    <a:pt x="7631" y="1292"/>
                  </a:lnTo>
                  <a:lnTo>
                    <a:pt x="7569" y="1272"/>
                  </a:lnTo>
                  <a:lnTo>
                    <a:pt x="7569" y="1272"/>
                  </a:lnTo>
                  <a:lnTo>
                    <a:pt x="7549" y="1292"/>
                  </a:lnTo>
                  <a:lnTo>
                    <a:pt x="7549" y="1292"/>
                  </a:lnTo>
                  <a:lnTo>
                    <a:pt x="7528" y="1292"/>
                  </a:lnTo>
                  <a:lnTo>
                    <a:pt x="7528" y="1292"/>
                  </a:lnTo>
                  <a:lnTo>
                    <a:pt x="7528" y="1292"/>
                  </a:lnTo>
                  <a:lnTo>
                    <a:pt x="7528" y="1292"/>
                  </a:lnTo>
                  <a:lnTo>
                    <a:pt x="7508" y="1292"/>
                  </a:lnTo>
                  <a:lnTo>
                    <a:pt x="7508" y="1313"/>
                  </a:lnTo>
                  <a:lnTo>
                    <a:pt x="7508" y="1313"/>
                  </a:lnTo>
                  <a:lnTo>
                    <a:pt x="7487" y="1313"/>
                  </a:lnTo>
                  <a:lnTo>
                    <a:pt x="7487" y="1313"/>
                  </a:lnTo>
                  <a:lnTo>
                    <a:pt x="7487" y="1313"/>
                  </a:lnTo>
                  <a:lnTo>
                    <a:pt x="7467" y="1334"/>
                  </a:lnTo>
                  <a:lnTo>
                    <a:pt x="7467" y="1334"/>
                  </a:lnTo>
                  <a:lnTo>
                    <a:pt x="7426" y="1354"/>
                  </a:lnTo>
                  <a:lnTo>
                    <a:pt x="7426" y="1354"/>
                  </a:lnTo>
                  <a:lnTo>
                    <a:pt x="7426" y="1354"/>
                  </a:lnTo>
                  <a:lnTo>
                    <a:pt x="7426" y="1375"/>
                  </a:lnTo>
                  <a:lnTo>
                    <a:pt x="7426" y="1395"/>
                  </a:lnTo>
                  <a:lnTo>
                    <a:pt x="7426" y="1416"/>
                  </a:lnTo>
                  <a:lnTo>
                    <a:pt x="7426" y="1416"/>
                  </a:lnTo>
                  <a:lnTo>
                    <a:pt x="7426" y="1436"/>
                  </a:lnTo>
                  <a:lnTo>
                    <a:pt x="7426" y="1436"/>
                  </a:lnTo>
                  <a:lnTo>
                    <a:pt x="7446" y="1436"/>
                  </a:lnTo>
                  <a:lnTo>
                    <a:pt x="7487" y="1416"/>
                  </a:lnTo>
                  <a:lnTo>
                    <a:pt x="7467" y="1436"/>
                  </a:lnTo>
                  <a:lnTo>
                    <a:pt x="7467" y="1436"/>
                  </a:lnTo>
                  <a:lnTo>
                    <a:pt x="7467" y="1436"/>
                  </a:lnTo>
                  <a:lnTo>
                    <a:pt x="7446" y="1436"/>
                  </a:lnTo>
                  <a:lnTo>
                    <a:pt x="7426" y="1436"/>
                  </a:lnTo>
                  <a:lnTo>
                    <a:pt x="7426" y="1436"/>
                  </a:lnTo>
                  <a:lnTo>
                    <a:pt x="7426" y="1457"/>
                  </a:lnTo>
                  <a:lnTo>
                    <a:pt x="7426" y="1457"/>
                  </a:lnTo>
                  <a:lnTo>
                    <a:pt x="7426" y="1457"/>
                  </a:lnTo>
                  <a:lnTo>
                    <a:pt x="7426" y="1477"/>
                  </a:lnTo>
                  <a:lnTo>
                    <a:pt x="7426" y="1477"/>
                  </a:lnTo>
                  <a:lnTo>
                    <a:pt x="7426" y="1498"/>
                  </a:lnTo>
                  <a:lnTo>
                    <a:pt x="7426" y="1498"/>
                  </a:lnTo>
                  <a:lnTo>
                    <a:pt x="7426" y="1518"/>
                  </a:lnTo>
                  <a:lnTo>
                    <a:pt x="7426" y="1518"/>
                  </a:lnTo>
                  <a:lnTo>
                    <a:pt x="7426" y="1539"/>
                  </a:lnTo>
                  <a:lnTo>
                    <a:pt x="7426" y="1539"/>
                  </a:lnTo>
                  <a:lnTo>
                    <a:pt x="7426" y="1559"/>
                  </a:lnTo>
                  <a:lnTo>
                    <a:pt x="7426" y="1559"/>
                  </a:lnTo>
                  <a:lnTo>
                    <a:pt x="7426" y="1559"/>
                  </a:lnTo>
                  <a:lnTo>
                    <a:pt x="7426" y="1580"/>
                  </a:lnTo>
                  <a:lnTo>
                    <a:pt x="7426" y="1580"/>
                  </a:lnTo>
                  <a:lnTo>
                    <a:pt x="7426" y="1580"/>
                  </a:lnTo>
                  <a:lnTo>
                    <a:pt x="7426" y="1580"/>
                  </a:lnTo>
                  <a:lnTo>
                    <a:pt x="7426" y="1600"/>
                  </a:lnTo>
                  <a:lnTo>
                    <a:pt x="7426" y="1600"/>
                  </a:lnTo>
                  <a:lnTo>
                    <a:pt x="7426" y="1600"/>
                  </a:lnTo>
                  <a:lnTo>
                    <a:pt x="7426" y="1621"/>
                  </a:lnTo>
                  <a:lnTo>
                    <a:pt x="7426" y="1621"/>
                  </a:lnTo>
                  <a:lnTo>
                    <a:pt x="7426" y="1621"/>
                  </a:lnTo>
                  <a:lnTo>
                    <a:pt x="7426" y="1641"/>
                  </a:lnTo>
                  <a:lnTo>
                    <a:pt x="7426" y="1662"/>
                  </a:lnTo>
                  <a:lnTo>
                    <a:pt x="7446" y="1662"/>
                  </a:lnTo>
                  <a:lnTo>
                    <a:pt x="7446" y="1682"/>
                  </a:lnTo>
                  <a:lnTo>
                    <a:pt x="7446" y="1682"/>
                  </a:lnTo>
                  <a:lnTo>
                    <a:pt x="7446" y="1682"/>
                  </a:lnTo>
                  <a:lnTo>
                    <a:pt x="7446" y="1703"/>
                  </a:lnTo>
                  <a:lnTo>
                    <a:pt x="7426" y="1723"/>
                  </a:lnTo>
                  <a:lnTo>
                    <a:pt x="7426" y="1744"/>
                  </a:lnTo>
                  <a:lnTo>
                    <a:pt x="7364" y="1887"/>
                  </a:lnTo>
                  <a:lnTo>
                    <a:pt x="7385" y="1867"/>
                  </a:lnTo>
                  <a:lnTo>
                    <a:pt x="7385" y="1867"/>
                  </a:lnTo>
                  <a:lnTo>
                    <a:pt x="7385" y="1867"/>
                  </a:lnTo>
                  <a:lnTo>
                    <a:pt x="7385" y="1846"/>
                  </a:lnTo>
                  <a:lnTo>
                    <a:pt x="7405" y="1846"/>
                  </a:lnTo>
                  <a:lnTo>
                    <a:pt x="7405" y="1826"/>
                  </a:lnTo>
                  <a:lnTo>
                    <a:pt x="7405" y="1826"/>
                  </a:lnTo>
                  <a:lnTo>
                    <a:pt x="7405" y="1805"/>
                  </a:lnTo>
                  <a:lnTo>
                    <a:pt x="7405" y="1826"/>
                  </a:lnTo>
                  <a:lnTo>
                    <a:pt x="7405" y="1826"/>
                  </a:lnTo>
                  <a:lnTo>
                    <a:pt x="7426" y="1805"/>
                  </a:lnTo>
                  <a:lnTo>
                    <a:pt x="7426" y="1805"/>
                  </a:lnTo>
                  <a:lnTo>
                    <a:pt x="7426" y="1805"/>
                  </a:lnTo>
                  <a:lnTo>
                    <a:pt x="7405" y="1826"/>
                  </a:lnTo>
                  <a:lnTo>
                    <a:pt x="7405" y="1846"/>
                  </a:lnTo>
                  <a:lnTo>
                    <a:pt x="7405" y="1846"/>
                  </a:lnTo>
                  <a:lnTo>
                    <a:pt x="7405" y="1846"/>
                  </a:lnTo>
                  <a:lnTo>
                    <a:pt x="7426" y="1846"/>
                  </a:lnTo>
                  <a:lnTo>
                    <a:pt x="7426" y="1846"/>
                  </a:lnTo>
                  <a:lnTo>
                    <a:pt x="7426" y="1846"/>
                  </a:lnTo>
                  <a:lnTo>
                    <a:pt x="7426" y="1846"/>
                  </a:lnTo>
                  <a:lnTo>
                    <a:pt x="7446" y="1846"/>
                  </a:lnTo>
                  <a:lnTo>
                    <a:pt x="7426" y="1846"/>
                  </a:lnTo>
                  <a:lnTo>
                    <a:pt x="7426" y="1846"/>
                  </a:lnTo>
                  <a:lnTo>
                    <a:pt x="7426" y="1846"/>
                  </a:lnTo>
                  <a:lnTo>
                    <a:pt x="7405" y="1846"/>
                  </a:lnTo>
                  <a:lnTo>
                    <a:pt x="7405" y="1846"/>
                  </a:lnTo>
                  <a:lnTo>
                    <a:pt x="7405" y="1867"/>
                  </a:lnTo>
                  <a:lnTo>
                    <a:pt x="7405" y="1867"/>
                  </a:lnTo>
                  <a:lnTo>
                    <a:pt x="7405" y="1867"/>
                  </a:lnTo>
                  <a:lnTo>
                    <a:pt x="7405" y="1867"/>
                  </a:lnTo>
                  <a:lnTo>
                    <a:pt x="7405" y="1887"/>
                  </a:lnTo>
                  <a:lnTo>
                    <a:pt x="7405" y="1887"/>
                  </a:lnTo>
                  <a:lnTo>
                    <a:pt x="7405" y="1887"/>
                  </a:lnTo>
                  <a:lnTo>
                    <a:pt x="7405" y="1867"/>
                  </a:lnTo>
                  <a:lnTo>
                    <a:pt x="7405" y="1867"/>
                  </a:lnTo>
                  <a:lnTo>
                    <a:pt x="7385" y="1867"/>
                  </a:lnTo>
                  <a:lnTo>
                    <a:pt x="7385" y="1887"/>
                  </a:lnTo>
                  <a:lnTo>
                    <a:pt x="7385" y="1887"/>
                  </a:lnTo>
                  <a:lnTo>
                    <a:pt x="7385" y="1887"/>
                  </a:lnTo>
                  <a:lnTo>
                    <a:pt x="7385" y="1887"/>
                  </a:lnTo>
                  <a:lnTo>
                    <a:pt x="7385" y="1887"/>
                  </a:lnTo>
                  <a:lnTo>
                    <a:pt x="7385" y="1887"/>
                  </a:lnTo>
                  <a:lnTo>
                    <a:pt x="7385" y="1887"/>
                  </a:lnTo>
                  <a:lnTo>
                    <a:pt x="7385" y="1887"/>
                  </a:lnTo>
                  <a:lnTo>
                    <a:pt x="7364" y="1887"/>
                  </a:lnTo>
                  <a:lnTo>
                    <a:pt x="7364" y="1887"/>
                  </a:lnTo>
                  <a:lnTo>
                    <a:pt x="7385" y="1887"/>
                  </a:lnTo>
                  <a:lnTo>
                    <a:pt x="7364" y="1887"/>
                  </a:lnTo>
                  <a:lnTo>
                    <a:pt x="7364" y="1887"/>
                  </a:lnTo>
                  <a:lnTo>
                    <a:pt x="7364" y="1908"/>
                  </a:lnTo>
                  <a:lnTo>
                    <a:pt x="7344" y="1929"/>
                  </a:lnTo>
                  <a:lnTo>
                    <a:pt x="7344" y="1949"/>
                  </a:lnTo>
                  <a:lnTo>
                    <a:pt x="7303" y="2031"/>
                  </a:lnTo>
                  <a:lnTo>
                    <a:pt x="7282" y="2051"/>
                  </a:lnTo>
                  <a:lnTo>
                    <a:pt x="7282" y="2072"/>
                  </a:lnTo>
                  <a:lnTo>
                    <a:pt x="7282" y="2072"/>
                  </a:lnTo>
                  <a:lnTo>
                    <a:pt x="7282" y="2072"/>
                  </a:lnTo>
                  <a:lnTo>
                    <a:pt x="7282" y="2093"/>
                  </a:lnTo>
                  <a:lnTo>
                    <a:pt x="7303" y="2093"/>
                  </a:lnTo>
                  <a:lnTo>
                    <a:pt x="7303" y="2093"/>
                  </a:lnTo>
                  <a:lnTo>
                    <a:pt x="7323" y="2093"/>
                  </a:lnTo>
                  <a:lnTo>
                    <a:pt x="7323" y="2113"/>
                  </a:lnTo>
                  <a:lnTo>
                    <a:pt x="7323" y="2113"/>
                  </a:lnTo>
                  <a:lnTo>
                    <a:pt x="7303" y="2113"/>
                  </a:lnTo>
                  <a:lnTo>
                    <a:pt x="7303" y="2093"/>
                  </a:lnTo>
                  <a:lnTo>
                    <a:pt x="7303" y="2093"/>
                  </a:lnTo>
                  <a:lnTo>
                    <a:pt x="7282" y="2093"/>
                  </a:lnTo>
                  <a:lnTo>
                    <a:pt x="7221" y="2215"/>
                  </a:lnTo>
                  <a:lnTo>
                    <a:pt x="7180" y="2277"/>
                  </a:lnTo>
                  <a:lnTo>
                    <a:pt x="7180" y="2297"/>
                  </a:lnTo>
                  <a:lnTo>
                    <a:pt x="7180" y="2297"/>
                  </a:lnTo>
                  <a:lnTo>
                    <a:pt x="7180" y="2318"/>
                  </a:lnTo>
                  <a:lnTo>
                    <a:pt x="7180" y="2318"/>
                  </a:lnTo>
                  <a:lnTo>
                    <a:pt x="7159" y="2339"/>
                  </a:lnTo>
                  <a:lnTo>
                    <a:pt x="7159" y="2339"/>
                  </a:lnTo>
                  <a:lnTo>
                    <a:pt x="7159" y="2339"/>
                  </a:lnTo>
                  <a:lnTo>
                    <a:pt x="7139" y="2339"/>
                  </a:lnTo>
                  <a:lnTo>
                    <a:pt x="7139" y="2359"/>
                  </a:lnTo>
                  <a:lnTo>
                    <a:pt x="7139" y="2359"/>
                  </a:lnTo>
                  <a:lnTo>
                    <a:pt x="7118" y="2359"/>
                  </a:lnTo>
                  <a:lnTo>
                    <a:pt x="7118" y="2379"/>
                  </a:lnTo>
                  <a:lnTo>
                    <a:pt x="7118" y="2379"/>
                  </a:lnTo>
                  <a:lnTo>
                    <a:pt x="7118" y="2379"/>
                  </a:lnTo>
                  <a:lnTo>
                    <a:pt x="7118" y="2379"/>
                  </a:lnTo>
                  <a:lnTo>
                    <a:pt x="7118" y="2379"/>
                  </a:lnTo>
                  <a:lnTo>
                    <a:pt x="7118" y="2379"/>
                  </a:lnTo>
                  <a:lnTo>
                    <a:pt x="7097" y="2379"/>
                  </a:lnTo>
                  <a:lnTo>
                    <a:pt x="7097" y="2379"/>
                  </a:lnTo>
                  <a:lnTo>
                    <a:pt x="7056" y="2400"/>
                  </a:lnTo>
                  <a:lnTo>
                    <a:pt x="7056" y="2379"/>
                  </a:lnTo>
                  <a:lnTo>
                    <a:pt x="7056" y="2379"/>
                  </a:lnTo>
                  <a:lnTo>
                    <a:pt x="7056" y="2400"/>
                  </a:lnTo>
                  <a:lnTo>
                    <a:pt x="7056" y="2400"/>
                  </a:lnTo>
                  <a:lnTo>
                    <a:pt x="7056" y="2421"/>
                  </a:lnTo>
                  <a:lnTo>
                    <a:pt x="7056" y="2441"/>
                  </a:lnTo>
                  <a:lnTo>
                    <a:pt x="7056" y="2441"/>
                  </a:lnTo>
                  <a:lnTo>
                    <a:pt x="7056" y="2462"/>
                  </a:lnTo>
                  <a:lnTo>
                    <a:pt x="7036" y="2483"/>
                  </a:lnTo>
                  <a:lnTo>
                    <a:pt x="7036" y="2483"/>
                  </a:lnTo>
                  <a:lnTo>
                    <a:pt x="7015" y="2503"/>
                  </a:lnTo>
                  <a:lnTo>
                    <a:pt x="7015" y="2523"/>
                  </a:lnTo>
                  <a:lnTo>
                    <a:pt x="7015" y="2523"/>
                  </a:lnTo>
                  <a:lnTo>
                    <a:pt x="7015" y="2544"/>
                  </a:lnTo>
                  <a:lnTo>
                    <a:pt x="6995" y="2585"/>
                  </a:lnTo>
                  <a:lnTo>
                    <a:pt x="6995" y="2605"/>
                  </a:lnTo>
                  <a:lnTo>
                    <a:pt x="6975" y="2605"/>
                  </a:lnTo>
                  <a:lnTo>
                    <a:pt x="6975" y="2626"/>
                  </a:lnTo>
                  <a:lnTo>
                    <a:pt x="6975" y="2626"/>
                  </a:lnTo>
                  <a:lnTo>
                    <a:pt x="6975" y="2626"/>
                  </a:lnTo>
                  <a:lnTo>
                    <a:pt x="6975" y="2647"/>
                  </a:lnTo>
                  <a:lnTo>
                    <a:pt x="6975" y="2667"/>
                  </a:lnTo>
                  <a:lnTo>
                    <a:pt x="6954" y="2667"/>
                  </a:lnTo>
                  <a:lnTo>
                    <a:pt x="6975" y="2667"/>
                  </a:lnTo>
                  <a:lnTo>
                    <a:pt x="6975" y="2667"/>
                  </a:lnTo>
                  <a:lnTo>
                    <a:pt x="6995" y="2667"/>
                  </a:lnTo>
                  <a:lnTo>
                    <a:pt x="6995" y="2687"/>
                  </a:lnTo>
                  <a:lnTo>
                    <a:pt x="7015" y="2687"/>
                  </a:lnTo>
                  <a:lnTo>
                    <a:pt x="7015" y="2687"/>
                  </a:lnTo>
                  <a:lnTo>
                    <a:pt x="7036" y="2687"/>
                  </a:lnTo>
                  <a:lnTo>
                    <a:pt x="7056" y="2687"/>
                  </a:lnTo>
                  <a:lnTo>
                    <a:pt x="7077" y="2687"/>
                  </a:lnTo>
                  <a:lnTo>
                    <a:pt x="7097" y="2687"/>
                  </a:lnTo>
                  <a:lnTo>
                    <a:pt x="7097" y="2687"/>
                  </a:lnTo>
                  <a:lnTo>
                    <a:pt x="7097" y="2667"/>
                  </a:lnTo>
                  <a:lnTo>
                    <a:pt x="7097" y="2647"/>
                  </a:lnTo>
                  <a:lnTo>
                    <a:pt x="7097" y="2647"/>
                  </a:lnTo>
                  <a:lnTo>
                    <a:pt x="7097" y="2647"/>
                  </a:lnTo>
                  <a:lnTo>
                    <a:pt x="7118" y="2626"/>
                  </a:lnTo>
                  <a:lnTo>
                    <a:pt x="7118" y="2626"/>
                  </a:lnTo>
                  <a:lnTo>
                    <a:pt x="7139" y="2585"/>
                  </a:lnTo>
                  <a:lnTo>
                    <a:pt x="7159" y="2565"/>
                  </a:lnTo>
                  <a:lnTo>
                    <a:pt x="7180" y="2565"/>
                  </a:lnTo>
                  <a:lnTo>
                    <a:pt x="7180" y="2565"/>
                  </a:lnTo>
                  <a:lnTo>
                    <a:pt x="7221" y="2565"/>
                  </a:lnTo>
                  <a:lnTo>
                    <a:pt x="7221" y="2544"/>
                  </a:lnTo>
                  <a:lnTo>
                    <a:pt x="7241" y="2544"/>
                  </a:lnTo>
                  <a:lnTo>
                    <a:pt x="7241" y="2544"/>
                  </a:lnTo>
                  <a:lnTo>
                    <a:pt x="7221" y="2565"/>
                  </a:lnTo>
                  <a:lnTo>
                    <a:pt x="7221" y="2565"/>
                  </a:lnTo>
                  <a:lnTo>
                    <a:pt x="7200" y="2565"/>
                  </a:lnTo>
                  <a:lnTo>
                    <a:pt x="7200" y="2565"/>
                  </a:lnTo>
                  <a:lnTo>
                    <a:pt x="7180" y="2565"/>
                  </a:lnTo>
                  <a:lnTo>
                    <a:pt x="7180" y="2565"/>
                  </a:lnTo>
                  <a:lnTo>
                    <a:pt x="7159" y="2585"/>
                  </a:lnTo>
                  <a:lnTo>
                    <a:pt x="7139" y="2605"/>
                  </a:lnTo>
                  <a:lnTo>
                    <a:pt x="7139" y="2626"/>
                  </a:lnTo>
                  <a:lnTo>
                    <a:pt x="7139" y="2626"/>
                  </a:lnTo>
                  <a:lnTo>
                    <a:pt x="7139" y="2647"/>
                  </a:lnTo>
                  <a:lnTo>
                    <a:pt x="7159" y="2647"/>
                  </a:lnTo>
                  <a:lnTo>
                    <a:pt x="7139" y="2647"/>
                  </a:lnTo>
                  <a:lnTo>
                    <a:pt x="7139" y="2647"/>
                  </a:lnTo>
                  <a:lnTo>
                    <a:pt x="7159" y="2667"/>
                  </a:lnTo>
                  <a:lnTo>
                    <a:pt x="7159" y="2667"/>
                  </a:lnTo>
                  <a:lnTo>
                    <a:pt x="7159" y="2667"/>
                  </a:lnTo>
                  <a:lnTo>
                    <a:pt x="7159" y="2667"/>
                  </a:lnTo>
                  <a:lnTo>
                    <a:pt x="7139" y="2667"/>
                  </a:lnTo>
                  <a:lnTo>
                    <a:pt x="7139" y="2667"/>
                  </a:lnTo>
                  <a:lnTo>
                    <a:pt x="7139" y="2687"/>
                  </a:lnTo>
                  <a:lnTo>
                    <a:pt x="7118" y="2687"/>
                  </a:lnTo>
                  <a:lnTo>
                    <a:pt x="7118" y="2687"/>
                  </a:lnTo>
                  <a:lnTo>
                    <a:pt x="7118" y="2708"/>
                  </a:lnTo>
                  <a:lnTo>
                    <a:pt x="7118" y="2708"/>
                  </a:lnTo>
                  <a:lnTo>
                    <a:pt x="7097" y="2708"/>
                  </a:lnTo>
                  <a:lnTo>
                    <a:pt x="7097" y="2708"/>
                  </a:lnTo>
                  <a:lnTo>
                    <a:pt x="7077" y="2708"/>
                  </a:lnTo>
                  <a:lnTo>
                    <a:pt x="7097" y="2708"/>
                  </a:lnTo>
                  <a:lnTo>
                    <a:pt x="7077" y="2708"/>
                  </a:lnTo>
                  <a:lnTo>
                    <a:pt x="7077" y="2708"/>
                  </a:lnTo>
                  <a:lnTo>
                    <a:pt x="7077" y="2708"/>
                  </a:lnTo>
                  <a:lnTo>
                    <a:pt x="7056" y="2708"/>
                  </a:lnTo>
                  <a:lnTo>
                    <a:pt x="7036" y="2708"/>
                  </a:lnTo>
                  <a:lnTo>
                    <a:pt x="7036" y="2708"/>
                  </a:lnTo>
                  <a:lnTo>
                    <a:pt x="7036" y="2708"/>
                  </a:lnTo>
                  <a:lnTo>
                    <a:pt x="7056" y="2729"/>
                  </a:lnTo>
                  <a:lnTo>
                    <a:pt x="7056" y="2749"/>
                  </a:lnTo>
                  <a:lnTo>
                    <a:pt x="7056" y="2769"/>
                  </a:lnTo>
                  <a:lnTo>
                    <a:pt x="7036" y="2790"/>
                  </a:lnTo>
                  <a:lnTo>
                    <a:pt x="7036" y="2790"/>
                  </a:lnTo>
                  <a:lnTo>
                    <a:pt x="7036" y="2790"/>
                  </a:lnTo>
                  <a:lnTo>
                    <a:pt x="7036" y="2790"/>
                  </a:lnTo>
                  <a:lnTo>
                    <a:pt x="7036" y="2811"/>
                  </a:lnTo>
                  <a:lnTo>
                    <a:pt x="7015" y="2811"/>
                  </a:lnTo>
                  <a:lnTo>
                    <a:pt x="7036" y="2811"/>
                  </a:lnTo>
                  <a:lnTo>
                    <a:pt x="7036" y="2811"/>
                  </a:lnTo>
                  <a:lnTo>
                    <a:pt x="7036" y="2811"/>
                  </a:lnTo>
                  <a:lnTo>
                    <a:pt x="7036" y="2811"/>
                  </a:lnTo>
                  <a:lnTo>
                    <a:pt x="7056" y="2811"/>
                  </a:lnTo>
                  <a:lnTo>
                    <a:pt x="7056" y="2811"/>
                  </a:lnTo>
                  <a:lnTo>
                    <a:pt x="7097" y="2811"/>
                  </a:lnTo>
                  <a:lnTo>
                    <a:pt x="7118" y="2811"/>
                  </a:lnTo>
                  <a:lnTo>
                    <a:pt x="7097" y="2811"/>
                  </a:lnTo>
                  <a:lnTo>
                    <a:pt x="7118" y="2790"/>
                  </a:lnTo>
                  <a:lnTo>
                    <a:pt x="7139" y="2790"/>
                  </a:lnTo>
                  <a:lnTo>
                    <a:pt x="7159" y="2790"/>
                  </a:lnTo>
                  <a:lnTo>
                    <a:pt x="7159" y="2811"/>
                  </a:lnTo>
                  <a:lnTo>
                    <a:pt x="7180" y="2811"/>
                  </a:lnTo>
                  <a:lnTo>
                    <a:pt x="7180" y="2811"/>
                  </a:lnTo>
                  <a:lnTo>
                    <a:pt x="7180" y="2811"/>
                  </a:lnTo>
                  <a:lnTo>
                    <a:pt x="7180" y="2790"/>
                  </a:lnTo>
                  <a:lnTo>
                    <a:pt x="7180" y="2790"/>
                  </a:lnTo>
                  <a:lnTo>
                    <a:pt x="7180" y="2790"/>
                  </a:lnTo>
                  <a:lnTo>
                    <a:pt x="7180" y="2790"/>
                  </a:lnTo>
                  <a:lnTo>
                    <a:pt x="7180" y="2790"/>
                  </a:lnTo>
                  <a:lnTo>
                    <a:pt x="7200" y="2769"/>
                  </a:lnTo>
                  <a:lnTo>
                    <a:pt x="7200" y="2769"/>
                  </a:lnTo>
                  <a:lnTo>
                    <a:pt x="7200" y="2790"/>
                  </a:lnTo>
                  <a:lnTo>
                    <a:pt x="7200" y="2790"/>
                  </a:lnTo>
                  <a:lnTo>
                    <a:pt x="7200" y="2790"/>
                  </a:lnTo>
                  <a:lnTo>
                    <a:pt x="7200" y="2790"/>
                  </a:lnTo>
                  <a:lnTo>
                    <a:pt x="7200" y="2790"/>
                  </a:lnTo>
                  <a:lnTo>
                    <a:pt x="7200" y="2811"/>
                  </a:lnTo>
                  <a:lnTo>
                    <a:pt x="7200" y="2811"/>
                  </a:lnTo>
                  <a:lnTo>
                    <a:pt x="7200" y="2811"/>
                  </a:lnTo>
                  <a:lnTo>
                    <a:pt x="7200" y="2811"/>
                  </a:lnTo>
                  <a:lnTo>
                    <a:pt x="7200" y="2831"/>
                  </a:lnTo>
                  <a:lnTo>
                    <a:pt x="7200" y="2831"/>
                  </a:lnTo>
                  <a:lnTo>
                    <a:pt x="7221" y="2851"/>
                  </a:lnTo>
                  <a:lnTo>
                    <a:pt x="7221" y="2851"/>
                  </a:lnTo>
                  <a:lnTo>
                    <a:pt x="7241" y="2851"/>
                  </a:lnTo>
                  <a:lnTo>
                    <a:pt x="7221" y="2851"/>
                  </a:lnTo>
                  <a:lnTo>
                    <a:pt x="7180" y="2831"/>
                  </a:lnTo>
                  <a:lnTo>
                    <a:pt x="7180" y="2831"/>
                  </a:lnTo>
                  <a:lnTo>
                    <a:pt x="7180" y="2831"/>
                  </a:lnTo>
                  <a:lnTo>
                    <a:pt x="7159" y="2831"/>
                  </a:lnTo>
                  <a:lnTo>
                    <a:pt x="7159" y="2811"/>
                  </a:lnTo>
                  <a:lnTo>
                    <a:pt x="7139" y="2790"/>
                  </a:lnTo>
                  <a:lnTo>
                    <a:pt x="7139" y="2790"/>
                  </a:lnTo>
                  <a:lnTo>
                    <a:pt x="7118" y="2790"/>
                  </a:lnTo>
                  <a:lnTo>
                    <a:pt x="7139" y="2811"/>
                  </a:lnTo>
                  <a:lnTo>
                    <a:pt x="7139" y="2811"/>
                  </a:lnTo>
                  <a:lnTo>
                    <a:pt x="7159" y="2831"/>
                  </a:lnTo>
                  <a:lnTo>
                    <a:pt x="7159" y="2851"/>
                  </a:lnTo>
                  <a:lnTo>
                    <a:pt x="7159" y="2872"/>
                  </a:lnTo>
                  <a:lnTo>
                    <a:pt x="7159" y="2893"/>
                  </a:lnTo>
                  <a:lnTo>
                    <a:pt x="7159" y="2913"/>
                  </a:lnTo>
                  <a:lnTo>
                    <a:pt x="7159" y="2933"/>
                  </a:lnTo>
                  <a:lnTo>
                    <a:pt x="7139" y="2954"/>
                  </a:lnTo>
                  <a:lnTo>
                    <a:pt x="7139" y="2995"/>
                  </a:lnTo>
                  <a:lnTo>
                    <a:pt x="7118" y="3015"/>
                  </a:lnTo>
                  <a:lnTo>
                    <a:pt x="7097" y="3015"/>
                  </a:lnTo>
                  <a:lnTo>
                    <a:pt x="7097" y="3015"/>
                  </a:lnTo>
                  <a:lnTo>
                    <a:pt x="7097" y="3036"/>
                  </a:lnTo>
                  <a:lnTo>
                    <a:pt x="7097" y="3036"/>
                  </a:lnTo>
                  <a:lnTo>
                    <a:pt x="7118" y="3036"/>
                  </a:lnTo>
                  <a:lnTo>
                    <a:pt x="7118" y="3036"/>
                  </a:lnTo>
                  <a:lnTo>
                    <a:pt x="7118" y="3057"/>
                  </a:lnTo>
                  <a:lnTo>
                    <a:pt x="7118" y="3077"/>
                  </a:lnTo>
                  <a:lnTo>
                    <a:pt x="7118" y="3077"/>
                  </a:lnTo>
                  <a:lnTo>
                    <a:pt x="7118" y="3098"/>
                  </a:lnTo>
                  <a:lnTo>
                    <a:pt x="7118" y="3118"/>
                  </a:lnTo>
                  <a:lnTo>
                    <a:pt x="7118" y="3139"/>
                  </a:lnTo>
                  <a:lnTo>
                    <a:pt x="7118" y="3139"/>
                  </a:lnTo>
                  <a:lnTo>
                    <a:pt x="7118" y="3139"/>
                  </a:lnTo>
                  <a:lnTo>
                    <a:pt x="7139" y="3139"/>
                  </a:lnTo>
                  <a:lnTo>
                    <a:pt x="7139" y="3139"/>
                  </a:lnTo>
                  <a:lnTo>
                    <a:pt x="7118" y="3139"/>
                  </a:lnTo>
                  <a:lnTo>
                    <a:pt x="7118" y="3139"/>
                  </a:lnTo>
                  <a:lnTo>
                    <a:pt x="7118" y="3139"/>
                  </a:lnTo>
                  <a:lnTo>
                    <a:pt x="7097" y="3159"/>
                  </a:lnTo>
                  <a:lnTo>
                    <a:pt x="7097" y="3159"/>
                  </a:lnTo>
                  <a:lnTo>
                    <a:pt x="7097" y="3180"/>
                  </a:lnTo>
                  <a:lnTo>
                    <a:pt x="7097" y="3200"/>
                  </a:lnTo>
                  <a:lnTo>
                    <a:pt x="7097" y="3200"/>
                  </a:lnTo>
                  <a:lnTo>
                    <a:pt x="7097" y="3200"/>
                  </a:lnTo>
                  <a:lnTo>
                    <a:pt x="7097" y="3221"/>
                  </a:lnTo>
                  <a:lnTo>
                    <a:pt x="7097" y="3241"/>
                  </a:lnTo>
                  <a:lnTo>
                    <a:pt x="7097" y="3241"/>
                  </a:lnTo>
                  <a:lnTo>
                    <a:pt x="7077" y="3262"/>
                  </a:lnTo>
                  <a:lnTo>
                    <a:pt x="7077" y="3282"/>
                  </a:lnTo>
                  <a:lnTo>
                    <a:pt x="7077" y="3282"/>
                  </a:lnTo>
                  <a:lnTo>
                    <a:pt x="7056" y="3303"/>
                  </a:lnTo>
                  <a:lnTo>
                    <a:pt x="7056" y="3303"/>
                  </a:lnTo>
                  <a:lnTo>
                    <a:pt x="7056" y="3303"/>
                  </a:lnTo>
                  <a:lnTo>
                    <a:pt x="7056" y="3323"/>
                  </a:lnTo>
                  <a:lnTo>
                    <a:pt x="7036" y="3344"/>
                  </a:lnTo>
                  <a:lnTo>
                    <a:pt x="7036" y="3344"/>
                  </a:lnTo>
                  <a:lnTo>
                    <a:pt x="7036" y="3344"/>
                  </a:lnTo>
                  <a:lnTo>
                    <a:pt x="7036" y="3364"/>
                  </a:lnTo>
                  <a:lnTo>
                    <a:pt x="7015" y="3364"/>
                  </a:lnTo>
                  <a:lnTo>
                    <a:pt x="7015" y="3385"/>
                  </a:lnTo>
                  <a:lnTo>
                    <a:pt x="6995" y="3405"/>
                  </a:lnTo>
                  <a:lnTo>
                    <a:pt x="6995" y="3405"/>
                  </a:lnTo>
                  <a:lnTo>
                    <a:pt x="6995" y="3405"/>
                  </a:lnTo>
                  <a:lnTo>
                    <a:pt x="6995" y="3426"/>
                  </a:lnTo>
                  <a:lnTo>
                    <a:pt x="6995" y="3426"/>
                  </a:lnTo>
                  <a:lnTo>
                    <a:pt x="6995" y="3426"/>
                  </a:lnTo>
                  <a:lnTo>
                    <a:pt x="6995" y="3426"/>
                  </a:lnTo>
                  <a:lnTo>
                    <a:pt x="6995" y="3426"/>
                  </a:lnTo>
                  <a:lnTo>
                    <a:pt x="7015" y="3426"/>
                  </a:lnTo>
                  <a:lnTo>
                    <a:pt x="7015" y="3426"/>
                  </a:lnTo>
                  <a:lnTo>
                    <a:pt x="7015" y="3426"/>
                  </a:lnTo>
                  <a:lnTo>
                    <a:pt x="7015" y="3426"/>
                  </a:lnTo>
                  <a:lnTo>
                    <a:pt x="7036" y="3426"/>
                  </a:lnTo>
                  <a:lnTo>
                    <a:pt x="7036" y="3426"/>
                  </a:lnTo>
                  <a:lnTo>
                    <a:pt x="7036" y="3426"/>
                  </a:lnTo>
                  <a:lnTo>
                    <a:pt x="7056" y="3426"/>
                  </a:lnTo>
                  <a:lnTo>
                    <a:pt x="7056" y="3426"/>
                  </a:lnTo>
                  <a:lnTo>
                    <a:pt x="7056" y="3426"/>
                  </a:lnTo>
                  <a:lnTo>
                    <a:pt x="7077" y="3405"/>
                  </a:lnTo>
                  <a:lnTo>
                    <a:pt x="7077" y="3405"/>
                  </a:lnTo>
                  <a:lnTo>
                    <a:pt x="7097" y="3405"/>
                  </a:lnTo>
                  <a:lnTo>
                    <a:pt x="7118" y="3405"/>
                  </a:lnTo>
                  <a:lnTo>
                    <a:pt x="7118" y="3405"/>
                  </a:lnTo>
                  <a:lnTo>
                    <a:pt x="7118" y="3405"/>
                  </a:lnTo>
                  <a:lnTo>
                    <a:pt x="7139" y="3405"/>
                  </a:lnTo>
                  <a:lnTo>
                    <a:pt x="7159" y="3405"/>
                  </a:lnTo>
                  <a:lnTo>
                    <a:pt x="7159" y="3426"/>
                  </a:lnTo>
                  <a:lnTo>
                    <a:pt x="7180" y="3426"/>
                  </a:lnTo>
                  <a:lnTo>
                    <a:pt x="7180" y="3426"/>
                  </a:lnTo>
                  <a:lnTo>
                    <a:pt x="7200" y="3426"/>
                  </a:lnTo>
                  <a:lnTo>
                    <a:pt x="7200" y="3426"/>
                  </a:lnTo>
                  <a:lnTo>
                    <a:pt x="7221" y="3446"/>
                  </a:lnTo>
                  <a:lnTo>
                    <a:pt x="7241" y="3446"/>
                  </a:lnTo>
                  <a:lnTo>
                    <a:pt x="7262" y="3446"/>
                  </a:lnTo>
                  <a:lnTo>
                    <a:pt x="7282" y="3446"/>
                  </a:lnTo>
                  <a:lnTo>
                    <a:pt x="7282" y="3446"/>
                  </a:lnTo>
                  <a:lnTo>
                    <a:pt x="7303" y="3467"/>
                  </a:lnTo>
                  <a:lnTo>
                    <a:pt x="7323" y="3487"/>
                  </a:lnTo>
                  <a:lnTo>
                    <a:pt x="7323" y="3487"/>
                  </a:lnTo>
                  <a:lnTo>
                    <a:pt x="7344" y="3508"/>
                  </a:lnTo>
                  <a:lnTo>
                    <a:pt x="7344" y="3508"/>
                  </a:lnTo>
                  <a:lnTo>
                    <a:pt x="7344" y="3487"/>
                  </a:lnTo>
                  <a:lnTo>
                    <a:pt x="7323" y="3487"/>
                  </a:lnTo>
                  <a:lnTo>
                    <a:pt x="7344" y="3487"/>
                  </a:lnTo>
                  <a:lnTo>
                    <a:pt x="7344" y="3487"/>
                  </a:lnTo>
                  <a:lnTo>
                    <a:pt x="7344" y="3487"/>
                  </a:lnTo>
                  <a:lnTo>
                    <a:pt x="7344" y="3487"/>
                  </a:lnTo>
                  <a:lnTo>
                    <a:pt x="7344" y="3487"/>
                  </a:lnTo>
                  <a:lnTo>
                    <a:pt x="7364" y="3508"/>
                  </a:lnTo>
                  <a:lnTo>
                    <a:pt x="7385" y="3508"/>
                  </a:lnTo>
                  <a:lnTo>
                    <a:pt x="7385" y="3508"/>
                  </a:lnTo>
                  <a:lnTo>
                    <a:pt x="7385" y="3508"/>
                  </a:lnTo>
                  <a:lnTo>
                    <a:pt x="7405" y="3508"/>
                  </a:lnTo>
                  <a:lnTo>
                    <a:pt x="7467" y="3467"/>
                  </a:lnTo>
                  <a:lnTo>
                    <a:pt x="7467" y="3467"/>
                  </a:lnTo>
                  <a:lnTo>
                    <a:pt x="7487" y="3467"/>
                  </a:lnTo>
                  <a:lnTo>
                    <a:pt x="7487" y="3467"/>
                  </a:lnTo>
                  <a:lnTo>
                    <a:pt x="7508" y="3446"/>
                  </a:lnTo>
                  <a:lnTo>
                    <a:pt x="7508" y="3446"/>
                  </a:lnTo>
                  <a:lnTo>
                    <a:pt x="7528" y="3446"/>
                  </a:lnTo>
                  <a:lnTo>
                    <a:pt x="7528" y="3446"/>
                  </a:lnTo>
                  <a:lnTo>
                    <a:pt x="7549" y="3467"/>
                  </a:lnTo>
                  <a:lnTo>
                    <a:pt x="7549" y="3467"/>
                  </a:lnTo>
                  <a:lnTo>
                    <a:pt x="7549" y="3467"/>
                  </a:lnTo>
                  <a:lnTo>
                    <a:pt x="7549" y="3467"/>
                  </a:lnTo>
                  <a:lnTo>
                    <a:pt x="7549" y="3446"/>
                  </a:lnTo>
                  <a:lnTo>
                    <a:pt x="7549" y="3446"/>
                  </a:lnTo>
                  <a:lnTo>
                    <a:pt x="7549" y="3446"/>
                  </a:lnTo>
                  <a:lnTo>
                    <a:pt x="7549" y="3446"/>
                  </a:lnTo>
                  <a:lnTo>
                    <a:pt x="7549" y="3426"/>
                  </a:lnTo>
                  <a:lnTo>
                    <a:pt x="7549" y="3426"/>
                  </a:lnTo>
                  <a:lnTo>
                    <a:pt x="7549" y="3405"/>
                  </a:lnTo>
                  <a:lnTo>
                    <a:pt x="7549" y="3405"/>
                  </a:lnTo>
                  <a:lnTo>
                    <a:pt x="7549" y="3364"/>
                  </a:lnTo>
                  <a:lnTo>
                    <a:pt x="7549" y="3344"/>
                  </a:lnTo>
                  <a:lnTo>
                    <a:pt x="7549" y="3344"/>
                  </a:lnTo>
                  <a:lnTo>
                    <a:pt x="7549" y="3344"/>
                  </a:lnTo>
                  <a:lnTo>
                    <a:pt x="7549" y="3323"/>
                  </a:lnTo>
                  <a:lnTo>
                    <a:pt x="7549" y="3323"/>
                  </a:lnTo>
                  <a:lnTo>
                    <a:pt x="7549" y="3323"/>
                  </a:lnTo>
                  <a:lnTo>
                    <a:pt x="7549" y="3303"/>
                  </a:lnTo>
                  <a:lnTo>
                    <a:pt x="7528" y="3303"/>
                  </a:lnTo>
                  <a:lnTo>
                    <a:pt x="7528" y="3303"/>
                  </a:lnTo>
                  <a:lnTo>
                    <a:pt x="7528" y="3303"/>
                  </a:lnTo>
                  <a:lnTo>
                    <a:pt x="7528" y="3303"/>
                  </a:lnTo>
                  <a:lnTo>
                    <a:pt x="7528" y="3303"/>
                  </a:lnTo>
                  <a:lnTo>
                    <a:pt x="7528" y="3282"/>
                  </a:lnTo>
                  <a:lnTo>
                    <a:pt x="7528" y="3282"/>
                  </a:lnTo>
                  <a:lnTo>
                    <a:pt x="7528" y="3282"/>
                  </a:lnTo>
                  <a:lnTo>
                    <a:pt x="7528" y="3282"/>
                  </a:lnTo>
                  <a:lnTo>
                    <a:pt x="7528" y="3282"/>
                  </a:lnTo>
                  <a:lnTo>
                    <a:pt x="7549" y="3282"/>
                  </a:lnTo>
                  <a:lnTo>
                    <a:pt x="7549" y="3282"/>
                  </a:lnTo>
                  <a:lnTo>
                    <a:pt x="7549" y="3282"/>
                  </a:lnTo>
                  <a:lnTo>
                    <a:pt x="7549" y="3262"/>
                  </a:lnTo>
                  <a:lnTo>
                    <a:pt x="7549" y="3262"/>
                  </a:lnTo>
                  <a:lnTo>
                    <a:pt x="7549" y="3262"/>
                  </a:lnTo>
                  <a:lnTo>
                    <a:pt x="7549" y="3262"/>
                  </a:lnTo>
                  <a:lnTo>
                    <a:pt x="7549" y="3262"/>
                  </a:lnTo>
                  <a:lnTo>
                    <a:pt x="7569" y="3241"/>
                  </a:lnTo>
                  <a:lnTo>
                    <a:pt x="7569" y="3221"/>
                  </a:lnTo>
                  <a:lnTo>
                    <a:pt x="7569" y="3221"/>
                  </a:lnTo>
                  <a:lnTo>
                    <a:pt x="7590" y="3200"/>
                  </a:lnTo>
                  <a:lnTo>
                    <a:pt x="7610" y="3180"/>
                  </a:lnTo>
                  <a:lnTo>
                    <a:pt x="7631" y="3180"/>
                  </a:lnTo>
                  <a:lnTo>
                    <a:pt x="7631" y="3159"/>
                  </a:lnTo>
                  <a:lnTo>
                    <a:pt x="7652" y="3139"/>
                  </a:lnTo>
                  <a:lnTo>
                    <a:pt x="7652" y="3139"/>
                  </a:lnTo>
                  <a:lnTo>
                    <a:pt x="7652" y="3139"/>
                  </a:lnTo>
                  <a:lnTo>
                    <a:pt x="7652" y="3118"/>
                  </a:lnTo>
                  <a:lnTo>
                    <a:pt x="7652" y="3118"/>
                  </a:lnTo>
                  <a:lnTo>
                    <a:pt x="7652" y="3118"/>
                  </a:lnTo>
                  <a:lnTo>
                    <a:pt x="7672" y="3118"/>
                  </a:lnTo>
                  <a:lnTo>
                    <a:pt x="7672" y="3118"/>
                  </a:lnTo>
                  <a:lnTo>
                    <a:pt x="7672" y="3118"/>
                  </a:lnTo>
                  <a:lnTo>
                    <a:pt x="7672" y="3118"/>
                  </a:lnTo>
                  <a:lnTo>
                    <a:pt x="7692" y="3118"/>
                  </a:lnTo>
                  <a:lnTo>
                    <a:pt x="7692" y="3118"/>
                  </a:lnTo>
                  <a:lnTo>
                    <a:pt x="7692" y="3118"/>
                  </a:lnTo>
                  <a:lnTo>
                    <a:pt x="7692" y="3118"/>
                  </a:lnTo>
                  <a:lnTo>
                    <a:pt x="7692" y="3118"/>
                  </a:lnTo>
                  <a:lnTo>
                    <a:pt x="7713" y="3098"/>
                  </a:lnTo>
                  <a:lnTo>
                    <a:pt x="7713" y="3098"/>
                  </a:lnTo>
                  <a:lnTo>
                    <a:pt x="7713" y="3098"/>
                  </a:lnTo>
                  <a:lnTo>
                    <a:pt x="7734" y="3118"/>
                  </a:lnTo>
                  <a:lnTo>
                    <a:pt x="7734" y="3118"/>
                  </a:lnTo>
                  <a:lnTo>
                    <a:pt x="7754" y="3098"/>
                  </a:lnTo>
                  <a:lnTo>
                    <a:pt x="7754" y="3098"/>
                  </a:lnTo>
                  <a:lnTo>
                    <a:pt x="7754" y="3098"/>
                  </a:lnTo>
                  <a:lnTo>
                    <a:pt x="7754" y="3077"/>
                  </a:lnTo>
                  <a:lnTo>
                    <a:pt x="7774" y="3057"/>
                  </a:lnTo>
                  <a:lnTo>
                    <a:pt x="7774" y="3057"/>
                  </a:lnTo>
                  <a:lnTo>
                    <a:pt x="7774" y="3057"/>
                  </a:lnTo>
                  <a:lnTo>
                    <a:pt x="7774" y="3036"/>
                  </a:lnTo>
                  <a:lnTo>
                    <a:pt x="7774" y="3036"/>
                  </a:lnTo>
                  <a:lnTo>
                    <a:pt x="7774" y="3036"/>
                  </a:lnTo>
                  <a:lnTo>
                    <a:pt x="7754" y="3036"/>
                  </a:lnTo>
                  <a:lnTo>
                    <a:pt x="7754" y="3036"/>
                  </a:lnTo>
                  <a:lnTo>
                    <a:pt x="7754" y="3036"/>
                  </a:lnTo>
                  <a:lnTo>
                    <a:pt x="7754" y="3036"/>
                  </a:lnTo>
                  <a:lnTo>
                    <a:pt x="7734" y="3057"/>
                  </a:lnTo>
                  <a:lnTo>
                    <a:pt x="7734" y="3057"/>
                  </a:lnTo>
                  <a:lnTo>
                    <a:pt x="7734" y="3057"/>
                  </a:lnTo>
                  <a:lnTo>
                    <a:pt x="7713" y="3036"/>
                  </a:lnTo>
                  <a:lnTo>
                    <a:pt x="7713" y="3036"/>
                  </a:lnTo>
                  <a:lnTo>
                    <a:pt x="7713" y="2995"/>
                  </a:lnTo>
                  <a:lnTo>
                    <a:pt x="7713" y="2995"/>
                  </a:lnTo>
                  <a:lnTo>
                    <a:pt x="7713" y="2995"/>
                  </a:lnTo>
                  <a:lnTo>
                    <a:pt x="7692" y="2995"/>
                  </a:lnTo>
                  <a:lnTo>
                    <a:pt x="7692" y="2995"/>
                  </a:lnTo>
                  <a:lnTo>
                    <a:pt x="7692" y="2975"/>
                  </a:lnTo>
                  <a:lnTo>
                    <a:pt x="7692" y="2975"/>
                  </a:lnTo>
                  <a:lnTo>
                    <a:pt x="7672" y="2933"/>
                  </a:lnTo>
                  <a:lnTo>
                    <a:pt x="7672" y="2913"/>
                  </a:lnTo>
                  <a:lnTo>
                    <a:pt x="7652" y="2913"/>
                  </a:lnTo>
                  <a:lnTo>
                    <a:pt x="7672" y="2913"/>
                  </a:lnTo>
                  <a:lnTo>
                    <a:pt x="7672" y="2913"/>
                  </a:lnTo>
                  <a:lnTo>
                    <a:pt x="7672" y="2893"/>
                  </a:lnTo>
                  <a:lnTo>
                    <a:pt x="7672" y="2893"/>
                  </a:lnTo>
                  <a:lnTo>
                    <a:pt x="7672" y="2893"/>
                  </a:lnTo>
                  <a:lnTo>
                    <a:pt x="7672" y="2872"/>
                  </a:lnTo>
                  <a:lnTo>
                    <a:pt x="7692" y="2851"/>
                  </a:lnTo>
                  <a:lnTo>
                    <a:pt x="7692" y="2851"/>
                  </a:lnTo>
                  <a:lnTo>
                    <a:pt x="7692" y="2851"/>
                  </a:lnTo>
                  <a:lnTo>
                    <a:pt x="7692" y="2851"/>
                  </a:lnTo>
                  <a:lnTo>
                    <a:pt x="7692" y="2831"/>
                  </a:lnTo>
                  <a:lnTo>
                    <a:pt x="7692" y="2831"/>
                  </a:lnTo>
                  <a:lnTo>
                    <a:pt x="7692" y="2831"/>
                  </a:lnTo>
                  <a:lnTo>
                    <a:pt x="7692" y="2831"/>
                  </a:lnTo>
                  <a:lnTo>
                    <a:pt x="7692" y="2811"/>
                  </a:lnTo>
                  <a:lnTo>
                    <a:pt x="7713" y="2811"/>
                  </a:lnTo>
                  <a:lnTo>
                    <a:pt x="7713" y="2811"/>
                  </a:lnTo>
                  <a:lnTo>
                    <a:pt x="7713" y="2790"/>
                  </a:lnTo>
                  <a:lnTo>
                    <a:pt x="7713" y="2790"/>
                  </a:lnTo>
                  <a:lnTo>
                    <a:pt x="7734" y="2790"/>
                  </a:lnTo>
                  <a:lnTo>
                    <a:pt x="7734" y="2790"/>
                  </a:lnTo>
                  <a:lnTo>
                    <a:pt x="7734" y="2790"/>
                  </a:lnTo>
                  <a:lnTo>
                    <a:pt x="7754" y="2769"/>
                  </a:lnTo>
                  <a:lnTo>
                    <a:pt x="7754" y="2769"/>
                  </a:lnTo>
                  <a:lnTo>
                    <a:pt x="7754" y="2769"/>
                  </a:lnTo>
                  <a:lnTo>
                    <a:pt x="7754" y="2769"/>
                  </a:lnTo>
                  <a:lnTo>
                    <a:pt x="7774" y="2769"/>
                  </a:lnTo>
                  <a:lnTo>
                    <a:pt x="7774" y="2769"/>
                  </a:lnTo>
                  <a:lnTo>
                    <a:pt x="7795" y="2769"/>
                  </a:lnTo>
                  <a:lnTo>
                    <a:pt x="7795" y="2749"/>
                  </a:lnTo>
                  <a:lnTo>
                    <a:pt x="7795" y="2749"/>
                  </a:lnTo>
                  <a:lnTo>
                    <a:pt x="7795" y="2749"/>
                  </a:lnTo>
                  <a:lnTo>
                    <a:pt x="7795" y="2749"/>
                  </a:lnTo>
                  <a:lnTo>
                    <a:pt x="7795" y="2729"/>
                  </a:lnTo>
                  <a:lnTo>
                    <a:pt x="7795" y="2729"/>
                  </a:lnTo>
                  <a:lnTo>
                    <a:pt x="7816" y="2729"/>
                  </a:lnTo>
                  <a:lnTo>
                    <a:pt x="7816" y="2708"/>
                  </a:lnTo>
                  <a:lnTo>
                    <a:pt x="7836" y="2708"/>
                  </a:lnTo>
                  <a:lnTo>
                    <a:pt x="7836" y="2687"/>
                  </a:lnTo>
                  <a:lnTo>
                    <a:pt x="7836" y="2687"/>
                  </a:lnTo>
                  <a:lnTo>
                    <a:pt x="7836" y="2687"/>
                  </a:lnTo>
                  <a:lnTo>
                    <a:pt x="7836" y="2687"/>
                  </a:lnTo>
                  <a:lnTo>
                    <a:pt x="7836" y="2667"/>
                  </a:lnTo>
                  <a:lnTo>
                    <a:pt x="7836" y="2667"/>
                  </a:lnTo>
                  <a:lnTo>
                    <a:pt x="7816" y="2647"/>
                  </a:lnTo>
                  <a:lnTo>
                    <a:pt x="7816" y="2647"/>
                  </a:lnTo>
                  <a:lnTo>
                    <a:pt x="7816" y="2647"/>
                  </a:lnTo>
                  <a:lnTo>
                    <a:pt x="7795" y="2647"/>
                  </a:lnTo>
                  <a:lnTo>
                    <a:pt x="7795" y="2647"/>
                  </a:lnTo>
                  <a:lnTo>
                    <a:pt x="7795" y="2647"/>
                  </a:lnTo>
                  <a:lnTo>
                    <a:pt x="7774" y="2647"/>
                  </a:lnTo>
                  <a:lnTo>
                    <a:pt x="7774" y="2647"/>
                  </a:lnTo>
                  <a:lnTo>
                    <a:pt x="7774" y="2647"/>
                  </a:lnTo>
                  <a:lnTo>
                    <a:pt x="7774" y="2626"/>
                  </a:lnTo>
                  <a:lnTo>
                    <a:pt x="7774" y="2626"/>
                  </a:lnTo>
                  <a:lnTo>
                    <a:pt x="7774" y="2626"/>
                  </a:lnTo>
                  <a:lnTo>
                    <a:pt x="7774" y="2605"/>
                  </a:lnTo>
                  <a:lnTo>
                    <a:pt x="7774" y="2605"/>
                  </a:lnTo>
                  <a:lnTo>
                    <a:pt x="7754" y="2605"/>
                  </a:lnTo>
                  <a:lnTo>
                    <a:pt x="7754" y="2605"/>
                  </a:lnTo>
                  <a:lnTo>
                    <a:pt x="7754" y="2585"/>
                  </a:lnTo>
                  <a:lnTo>
                    <a:pt x="7754" y="2585"/>
                  </a:lnTo>
                  <a:lnTo>
                    <a:pt x="7754" y="2565"/>
                  </a:lnTo>
                  <a:lnTo>
                    <a:pt x="7754" y="2565"/>
                  </a:lnTo>
                  <a:lnTo>
                    <a:pt x="7754" y="2544"/>
                  </a:lnTo>
                  <a:lnTo>
                    <a:pt x="7734" y="2544"/>
                  </a:lnTo>
                  <a:lnTo>
                    <a:pt x="7734" y="2523"/>
                  </a:lnTo>
                  <a:lnTo>
                    <a:pt x="7734" y="2523"/>
                  </a:lnTo>
                  <a:lnTo>
                    <a:pt x="7734" y="2523"/>
                  </a:lnTo>
                  <a:lnTo>
                    <a:pt x="7734" y="2503"/>
                  </a:lnTo>
                  <a:lnTo>
                    <a:pt x="7754" y="2503"/>
                  </a:lnTo>
                  <a:lnTo>
                    <a:pt x="7754" y="2483"/>
                  </a:lnTo>
                  <a:lnTo>
                    <a:pt x="7754" y="2483"/>
                  </a:lnTo>
                  <a:lnTo>
                    <a:pt x="7754" y="2483"/>
                  </a:lnTo>
                  <a:lnTo>
                    <a:pt x="7734" y="2483"/>
                  </a:lnTo>
                  <a:lnTo>
                    <a:pt x="7734" y="2462"/>
                  </a:lnTo>
                  <a:lnTo>
                    <a:pt x="7734" y="2462"/>
                  </a:lnTo>
                  <a:lnTo>
                    <a:pt x="7734" y="2462"/>
                  </a:lnTo>
                  <a:lnTo>
                    <a:pt x="7713" y="2441"/>
                  </a:lnTo>
                  <a:lnTo>
                    <a:pt x="7713" y="2441"/>
                  </a:lnTo>
                  <a:lnTo>
                    <a:pt x="7713" y="2441"/>
                  </a:lnTo>
                  <a:lnTo>
                    <a:pt x="7692" y="2421"/>
                  </a:lnTo>
                  <a:lnTo>
                    <a:pt x="7692" y="2421"/>
                  </a:lnTo>
                  <a:lnTo>
                    <a:pt x="7692" y="2379"/>
                  </a:lnTo>
                  <a:lnTo>
                    <a:pt x="7692" y="2379"/>
                  </a:lnTo>
                  <a:lnTo>
                    <a:pt x="7692" y="2379"/>
                  </a:lnTo>
                  <a:lnTo>
                    <a:pt x="7754" y="2379"/>
                  </a:lnTo>
                  <a:lnTo>
                    <a:pt x="7754" y="2379"/>
                  </a:lnTo>
                  <a:lnTo>
                    <a:pt x="7774" y="2379"/>
                  </a:lnTo>
                  <a:lnTo>
                    <a:pt x="7774" y="2379"/>
                  </a:lnTo>
                  <a:lnTo>
                    <a:pt x="7795" y="2379"/>
                  </a:lnTo>
                  <a:lnTo>
                    <a:pt x="7795" y="2379"/>
                  </a:lnTo>
                  <a:lnTo>
                    <a:pt x="7795" y="2400"/>
                  </a:lnTo>
                  <a:lnTo>
                    <a:pt x="7816" y="2400"/>
                  </a:lnTo>
                  <a:lnTo>
                    <a:pt x="7856" y="2400"/>
                  </a:lnTo>
                  <a:lnTo>
                    <a:pt x="7877" y="2400"/>
                  </a:lnTo>
                  <a:lnTo>
                    <a:pt x="7877" y="2379"/>
                  </a:lnTo>
                  <a:lnTo>
                    <a:pt x="7877" y="2379"/>
                  </a:lnTo>
                  <a:lnTo>
                    <a:pt x="7877" y="2379"/>
                  </a:lnTo>
                  <a:lnTo>
                    <a:pt x="7877" y="2379"/>
                  </a:lnTo>
                  <a:lnTo>
                    <a:pt x="7877" y="2379"/>
                  </a:lnTo>
                  <a:lnTo>
                    <a:pt x="7877" y="2379"/>
                  </a:lnTo>
                  <a:lnTo>
                    <a:pt x="7877" y="2359"/>
                  </a:lnTo>
                  <a:lnTo>
                    <a:pt x="7877" y="2359"/>
                  </a:lnTo>
                  <a:lnTo>
                    <a:pt x="7877" y="2359"/>
                  </a:lnTo>
                  <a:lnTo>
                    <a:pt x="7877" y="2359"/>
                  </a:lnTo>
                  <a:lnTo>
                    <a:pt x="7877" y="2339"/>
                  </a:lnTo>
                  <a:lnTo>
                    <a:pt x="7898" y="2339"/>
                  </a:lnTo>
                  <a:lnTo>
                    <a:pt x="7898" y="2339"/>
                  </a:lnTo>
                  <a:lnTo>
                    <a:pt x="7898" y="2339"/>
                  </a:lnTo>
                  <a:lnTo>
                    <a:pt x="7918" y="2339"/>
                  </a:lnTo>
                  <a:lnTo>
                    <a:pt x="7918" y="2318"/>
                  </a:lnTo>
                  <a:lnTo>
                    <a:pt x="7918" y="2318"/>
                  </a:lnTo>
                  <a:lnTo>
                    <a:pt x="7918" y="2318"/>
                  </a:lnTo>
                  <a:lnTo>
                    <a:pt x="7918" y="2318"/>
                  </a:lnTo>
                  <a:lnTo>
                    <a:pt x="7918" y="2318"/>
                  </a:lnTo>
                  <a:lnTo>
                    <a:pt x="7918" y="2297"/>
                  </a:lnTo>
                  <a:lnTo>
                    <a:pt x="7918" y="2297"/>
                  </a:lnTo>
                  <a:lnTo>
                    <a:pt x="7918" y="2297"/>
                  </a:lnTo>
                  <a:lnTo>
                    <a:pt x="7918" y="2297"/>
                  </a:lnTo>
                  <a:lnTo>
                    <a:pt x="7918" y="2297"/>
                  </a:lnTo>
                  <a:lnTo>
                    <a:pt x="7918" y="2297"/>
                  </a:lnTo>
                  <a:lnTo>
                    <a:pt x="7938" y="2277"/>
                  </a:lnTo>
                  <a:lnTo>
                    <a:pt x="7938" y="2277"/>
                  </a:lnTo>
                  <a:lnTo>
                    <a:pt x="7938" y="2277"/>
                  </a:lnTo>
                  <a:lnTo>
                    <a:pt x="7938" y="2236"/>
                  </a:lnTo>
                  <a:lnTo>
                    <a:pt x="7918" y="2236"/>
                  </a:lnTo>
                  <a:lnTo>
                    <a:pt x="7918" y="2236"/>
                  </a:lnTo>
                  <a:lnTo>
                    <a:pt x="7918" y="2215"/>
                  </a:lnTo>
                  <a:lnTo>
                    <a:pt x="7918" y="2215"/>
                  </a:lnTo>
                  <a:lnTo>
                    <a:pt x="7898" y="2215"/>
                  </a:lnTo>
                  <a:lnTo>
                    <a:pt x="7898" y="2215"/>
                  </a:lnTo>
                  <a:lnTo>
                    <a:pt x="7898" y="2215"/>
                  </a:lnTo>
                  <a:lnTo>
                    <a:pt x="7898" y="2195"/>
                  </a:lnTo>
                  <a:lnTo>
                    <a:pt x="7898" y="2195"/>
                  </a:lnTo>
                  <a:lnTo>
                    <a:pt x="7898" y="2175"/>
                  </a:lnTo>
                  <a:lnTo>
                    <a:pt x="7898" y="2175"/>
                  </a:lnTo>
                  <a:lnTo>
                    <a:pt x="7918" y="2175"/>
                  </a:lnTo>
                  <a:lnTo>
                    <a:pt x="7918" y="2175"/>
                  </a:lnTo>
                  <a:lnTo>
                    <a:pt x="7938" y="2154"/>
                  </a:lnTo>
                  <a:lnTo>
                    <a:pt x="7938" y="2154"/>
                  </a:lnTo>
                  <a:lnTo>
                    <a:pt x="7938" y="2154"/>
                  </a:lnTo>
                  <a:lnTo>
                    <a:pt x="7938" y="2154"/>
                  </a:lnTo>
                  <a:lnTo>
                    <a:pt x="7959" y="2154"/>
                  </a:lnTo>
                  <a:lnTo>
                    <a:pt x="7959" y="2154"/>
                  </a:lnTo>
                  <a:lnTo>
                    <a:pt x="7959" y="2154"/>
                  </a:lnTo>
                  <a:lnTo>
                    <a:pt x="7959" y="2154"/>
                  </a:lnTo>
                  <a:lnTo>
                    <a:pt x="7959" y="2154"/>
                  </a:lnTo>
                  <a:lnTo>
                    <a:pt x="7959" y="2154"/>
                  </a:lnTo>
                  <a:lnTo>
                    <a:pt x="7959" y="2154"/>
                  </a:lnTo>
                  <a:lnTo>
                    <a:pt x="7980" y="2133"/>
                  </a:lnTo>
                  <a:lnTo>
                    <a:pt x="7980" y="2133"/>
                  </a:lnTo>
                  <a:lnTo>
                    <a:pt x="8000" y="2133"/>
                  </a:lnTo>
                  <a:lnTo>
                    <a:pt x="7980" y="2113"/>
                  </a:lnTo>
                  <a:lnTo>
                    <a:pt x="7980" y="2093"/>
                  </a:lnTo>
                  <a:lnTo>
                    <a:pt x="7980" y="2093"/>
                  </a:lnTo>
                  <a:lnTo>
                    <a:pt x="7980" y="2072"/>
                  </a:lnTo>
                  <a:lnTo>
                    <a:pt x="8000" y="2072"/>
                  </a:lnTo>
                  <a:lnTo>
                    <a:pt x="8000" y="2051"/>
                  </a:lnTo>
                  <a:lnTo>
                    <a:pt x="8000" y="2051"/>
                  </a:lnTo>
                  <a:lnTo>
                    <a:pt x="8000" y="2051"/>
                  </a:lnTo>
                  <a:lnTo>
                    <a:pt x="8000" y="2031"/>
                  </a:lnTo>
                  <a:lnTo>
                    <a:pt x="8000" y="2031"/>
                  </a:lnTo>
                  <a:lnTo>
                    <a:pt x="8000" y="2031"/>
                  </a:lnTo>
                  <a:lnTo>
                    <a:pt x="8000" y="2011"/>
                  </a:lnTo>
                  <a:lnTo>
                    <a:pt x="8000" y="2011"/>
                  </a:lnTo>
                  <a:lnTo>
                    <a:pt x="8000" y="1990"/>
                  </a:lnTo>
                  <a:lnTo>
                    <a:pt x="8000" y="1990"/>
                  </a:lnTo>
                  <a:lnTo>
                    <a:pt x="8000" y="1990"/>
                  </a:lnTo>
                  <a:lnTo>
                    <a:pt x="8000" y="1969"/>
                  </a:lnTo>
                  <a:lnTo>
                    <a:pt x="8000" y="1949"/>
                  </a:lnTo>
                  <a:lnTo>
                    <a:pt x="8000" y="1949"/>
                  </a:lnTo>
                  <a:lnTo>
                    <a:pt x="8000" y="1949"/>
                  </a:lnTo>
                  <a:lnTo>
                    <a:pt x="8000" y="1929"/>
                  </a:lnTo>
                  <a:lnTo>
                    <a:pt x="8020" y="1929"/>
                  </a:lnTo>
                  <a:lnTo>
                    <a:pt x="8020" y="1929"/>
                  </a:lnTo>
                  <a:lnTo>
                    <a:pt x="8020" y="1929"/>
                  </a:lnTo>
                  <a:lnTo>
                    <a:pt x="8020" y="1929"/>
                  </a:lnTo>
                  <a:lnTo>
                    <a:pt x="8020" y="1908"/>
                  </a:lnTo>
                  <a:lnTo>
                    <a:pt x="8020" y="1908"/>
                  </a:lnTo>
                  <a:lnTo>
                    <a:pt x="8020" y="1908"/>
                  </a:lnTo>
                  <a:lnTo>
                    <a:pt x="8020" y="1908"/>
                  </a:lnTo>
                  <a:lnTo>
                    <a:pt x="8020" y="1908"/>
                  </a:lnTo>
                  <a:lnTo>
                    <a:pt x="8020" y="1908"/>
                  </a:lnTo>
                  <a:lnTo>
                    <a:pt x="8020" y="1887"/>
                  </a:lnTo>
                  <a:lnTo>
                    <a:pt x="8020" y="1887"/>
                  </a:lnTo>
                  <a:lnTo>
                    <a:pt x="8000" y="1867"/>
                  </a:lnTo>
                  <a:lnTo>
                    <a:pt x="8000" y="1867"/>
                  </a:lnTo>
                  <a:lnTo>
                    <a:pt x="8000" y="1846"/>
                  </a:lnTo>
                  <a:lnTo>
                    <a:pt x="8000" y="1846"/>
                  </a:lnTo>
                  <a:lnTo>
                    <a:pt x="8000" y="1826"/>
                  </a:lnTo>
                  <a:lnTo>
                    <a:pt x="8000" y="1826"/>
                  </a:lnTo>
                  <a:lnTo>
                    <a:pt x="8000" y="1826"/>
                  </a:lnTo>
                  <a:lnTo>
                    <a:pt x="8000" y="1826"/>
                  </a:lnTo>
                  <a:lnTo>
                    <a:pt x="8000" y="1826"/>
                  </a:lnTo>
                  <a:lnTo>
                    <a:pt x="8020" y="1826"/>
                  </a:lnTo>
                  <a:lnTo>
                    <a:pt x="8041" y="1826"/>
                  </a:lnTo>
                  <a:lnTo>
                    <a:pt x="8041" y="1826"/>
                  </a:lnTo>
                  <a:lnTo>
                    <a:pt x="8062" y="1805"/>
                  </a:lnTo>
                  <a:lnTo>
                    <a:pt x="8062" y="1805"/>
                  </a:lnTo>
                  <a:lnTo>
                    <a:pt x="8062" y="1785"/>
                  </a:lnTo>
                  <a:lnTo>
                    <a:pt x="8062" y="1785"/>
                  </a:lnTo>
                  <a:lnTo>
                    <a:pt x="8062" y="1785"/>
                  </a:lnTo>
                  <a:lnTo>
                    <a:pt x="8082" y="1764"/>
                  </a:lnTo>
                  <a:lnTo>
                    <a:pt x="8082" y="1764"/>
                  </a:lnTo>
                  <a:lnTo>
                    <a:pt x="8082" y="1764"/>
                  </a:lnTo>
                  <a:lnTo>
                    <a:pt x="8102" y="1744"/>
                  </a:lnTo>
                  <a:lnTo>
                    <a:pt x="8102" y="1744"/>
                  </a:lnTo>
                  <a:lnTo>
                    <a:pt x="8123" y="1744"/>
                  </a:lnTo>
                  <a:lnTo>
                    <a:pt x="8144" y="1744"/>
                  </a:lnTo>
                  <a:lnTo>
                    <a:pt x="8144" y="1744"/>
                  </a:lnTo>
                  <a:lnTo>
                    <a:pt x="8164" y="1744"/>
                  </a:lnTo>
                  <a:lnTo>
                    <a:pt x="8164" y="1723"/>
                  </a:lnTo>
                  <a:lnTo>
                    <a:pt x="8185" y="1723"/>
                  </a:lnTo>
                  <a:lnTo>
                    <a:pt x="8206" y="1703"/>
                  </a:lnTo>
                  <a:lnTo>
                    <a:pt x="8206" y="1703"/>
                  </a:lnTo>
                  <a:lnTo>
                    <a:pt x="8206" y="1703"/>
                  </a:lnTo>
                  <a:lnTo>
                    <a:pt x="8206" y="1703"/>
                  </a:lnTo>
                  <a:lnTo>
                    <a:pt x="8206" y="1703"/>
                  </a:lnTo>
                  <a:lnTo>
                    <a:pt x="8206" y="1703"/>
                  </a:lnTo>
                  <a:lnTo>
                    <a:pt x="8206" y="1703"/>
                  </a:lnTo>
                  <a:lnTo>
                    <a:pt x="8206" y="1703"/>
                  </a:lnTo>
                  <a:lnTo>
                    <a:pt x="8206" y="1703"/>
                  </a:lnTo>
                  <a:lnTo>
                    <a:pt x="8206" y="1703"/>
                  </a:lnTo>
                  <a:lnTo>
                    <a:pt x="8226" y="1703"/>
                  </a:lnTo>
                  <a:lnTo>
                    <a:pt x="8226" y="1703"/>
                  </a:lnTo>
                  <a:lnTo>
                    <a:pt x="8246" y="1682"/>
                  </a:lnTo>
                  <a:lnTo>
                    <a:pt x="8246" y="1682"/>
                  </a:lnTo>
                  <a:lnTo>
                    <a:pt x="8246" y="1662"/>
                  </a:lnTo>
                  <a:lnTo>
                    <a:pt x="8246" y="1662"/>
                  </a:lnTo>
                  <a:lnTo>
                    <a:pt x="8246" y="1662"/>
                  </a:lnTo>
                  <a:lnTo>
                    <a:pt x="8246" y="1662"/>
                  </a:lnTo>
                  <a:lnTo>
                    <a:pt x="8267" y="1641"/>
                  </a:lnTo>
                  <a:lnTo>
                    <a:pt x="8267" y="1621"/>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6" name="Freeform 46"/>
            <p:cNvSpPr>
              <a:spLocks noChangeArrowheads="1"/>
            </p:cNvSpPr>
            <p:nvPr/>
          </p:nvSpPr>
          <p:spPr bwMode="auto">
            <a:xfrm>
              <a:off x="1354772" y="4484922"/>
              <a:ext cx="2922041" cy="2037360"/>
            </a:xfrm>
            <a:custGeom>
              <a:avLst/>
              <a:gdLst/>
              <a:ahLst/>
              <a:cxnLst>
                <a:cxn ang="0">
                  <a:pos x="1005" y="6051"/>
                </a:cxn>
                <a:cxn ang="0">
                  <a:pos x="1067" y="6174"/>
                </a:cxn>
                <a:cxn ang="0">
                  <a:pos x="759" y="5805"/>
                </a:cxn>
                <a:cxn ang="0">
                  <a:pos x="575" y="5990"/>
                </a:cxn>
                <a:cxn ang="0">
                  <a:pos x="1600" y="6072"/>
                </a:cxn>
                <a:cxn ang="0">
                  <a:pos x="1703" y="6113"/>
                </a:cxn>
                <a:cxn ang="0">
                  <a:pos x="267" y="5620"/>
                </a:cxn>
                <a:cxn ang="0">
                  <a:pos x="1826" y="5908"/>
                </a:cxn>
                <a:cxn ang="0">
                  <a:pos x="5436" y="3528"/>
                </a:cxn>
                <a:cxn ang="0">
                  <a:pos x="7918" y="2605"/>
                </a:cxn>
                <a:cxn ang="0">
                  <a:pos x="7877" y="2482"/>
                </a:cxn>
                <a:cxn ang="0">
                  <a:pos x="8452" y="2441"/>
                </a:cxn>
                <a:cxn ang="0">
                  <a:pos x="8431" y="2134"/>
                </a:cxn>
                <a:cxn ang="0">
                  <a:pos x="8308" y="2298"/>
                </a:cxn>
                <a:cxn ang="0">
                  <a:pos x="8636" y="2277"/>
                </a:cxn>
                <a:cxn ang="0">
                  <a:pos x="8882" y="2092"/>
                </a:cxn>
                <a:cxn ang="0">
                  <a:pos x="8246" y="964"/>
                </a:cxn>
                <a:cxn ang="0">
                  <a:pos x="8431" y="1046"/>
                </a:cxn>
                <a:cxn ang="0">
                  <a:pos x="8164" y="964"/>
                </a:cxn>
                <a:cxn ang="0">
                  <a:pos x="7980" y="841"/>
                </a:cxn>
                <a:cxn ang="0">
                  <a:pos x="7734" y="821"/>
                </a:cxn>
                <a:cxn ang="0">
                  <a:pos x="7447" y="759"/>
                </a:cxn>
                <a:cxn ang="0">
                  <a:pos x="7221" y="595"/>
                </a:cxn>
                <a:cxn ang="0">
                  <a:pos x="7077" y="472"/>
                </a:cxn>
                <a:cxn ang="0">
                  <a:pos x="6811" y="411"/>
                </a:cxn>
                <a:cxn ang="0">
                  <a:pos x="6565" y="369"/>
                </a:cxn>
                <a:cxn ang="0">
                  <a:pos x="6462" y="349"/>
                </a:cxn>
                <a:cxn ang="0">
                  <a:pos x="6318" y="349"/>
                </a:cxn>
                <a:cxn ang="0">
                  <a:pos x="5846" y="205"/>
                </a:cxn>
                <a:cxn ang="0">
                  <a:pos x="5560" y="143"/>
                </a:cxn>
                <a:cxn ang="0">
                  <a:pos x="5272" y="41"/>
                </a:cxn>
                <a:cxn ang="0">
                  <a:pos x="5170" y="21"/>
                </a:cxn>
                <a:cxn ang="0">
                  <a:pos x="5006" y="82"/>
                </a:cxn>
                <a:cxn ang="0">
                  <a:pos x="4985" y="143"/>
                </a:cxn>
                <a:cxn ang="0">
                  <a:pos x="4759" y="165"/>
                </a:cxn>
                <a:cxn ang="0">
                  <a:pos x="4677" y="287"/>
                </a:cxn>
                <a:cxn ang="0">
                  <a:pos x="4780" y="349"/>
                </a:cxn>
                <a:cxn ang="0">
                  <a:pos x="4821" y="411"/>
                </a:cxn>
                <a:cxn ang="0">
                  <a:pos x="4821" y="513"/>
                </a:cxn>
                <a:cxn ang="0">
                  <a:pos x="4759" y="615"/>
                </a:cxn>
                <a:cxn ang="0">
                  <a:pos x="4944" y="718"/>
                </a:cxn>
                <a:cxn ang="0">
                  <a:pos x="5088" y="821"/>
                </a:cxn>
                <a:cxn ang="0">
                  <a:pos x="5334" y="841"/>
                </a:cxn>
                <a:cxn ang="0">
                  <a:pos x="5518" y="1087"/>
                </a:cxn>
                <a:cxn ang="0">
                  <a:pos x="5292" y="1313"/>
                </a:cxn>
                <a:cxn ang="0">
                  <a:pos x="5170" y="1600"/>
                </a:cxn>
                <a:cxn ang="0">
                  <a:pos x="5046" y="1784"/>
                </a:cxn>
                <a:cxn ang="0">
                  <a:pos x="5108" y="2072"/>
                </a:cxn>
                <a:cxn ang="0">
                  <a:pos x="4964" y="2380"/>
                </a:cxn>
                <a:cxn ang="0">
                  <a:pos x="4903" y="2564"/>
                </a:cxn>
                <a:cxn ang="0">
                  <a:pos x="4924" y="2851"/>
                </a:cxn>
                <a:cxn ang="0">
                  <a:pos x="5128" y="3097"/>
                </a:cxn>
                <a:cxn ang="0">
                  <a:pos x="5252" y="3385"/>
                </a:cxn>
                <a:cxn ang="0">
                  <a:pos x="5518" y="3323"/>
                </a:cxn>
                <a:cxn ang="0">
                  <a:pos x="6134" y="3282"/>
                </a:cxn>
                <a:cxn ang="0">
                  <a:pos x="6605" y="3323"/>
                </a:cxn>
                <a:cxn ang="0">
                  <a:pos x="6872" y="3057"/>
                </a:cxn>
                <a:cxn ang="0">
                  <a:pos x="7139" y="3015"/>
                </a:cxn>
                <a:cxn ang="0">
                  <a:pos x="7283" y="2687"/>
                </a:cxn>
                <a:cxn ang="0">
                  <a:pos x="7508" y="2523"/>
                </a:cxn>
                <a:cxn ang="0">
                  <a:pos x="7570" y="1928"/>
                </a:cxn>
                <a:cxn ang="0">
                  <a:pos x="7775" y="1682"/>
                </a:cxn>
                <a:cxn ang="0">
                  <a:pos x="8534" y="1334"/>
                </a:cxn>
              </a:cxnLst>
              <a:rect l="0" t="0" r="r" b="b"/>
              <a:pathLst>
                <a:path w="8945" h="6237">
                  <a:moveTo>
                    <a:pt x="103" y="5928"/>
                  </a:moveTo>
                  <a:lnTo>
                    <a:pt x="103" y="5928"/>
                  </a:lnTo>
                  <a:lnTo>
                    <a:pt x="103" y="5928"/>
                  </a:lnTo>
                  <a:lnTo>
                    <a:pt x="82" y="5928"/>
                  </a:lnTo>
                  <a:lnTo>
                    <a:pt x="82" y="5928"/>
                  </a:lnTo>
                  <a:lnTo>
                    <a:pt x="62" y="5928"/>
                  </a:lnTo>
                  <a:lnTo>
                    <a:pt x="62" y="5949"/>
                  </a:lnTo>
                  <a:lnTo>
                    <a:pt x="62" y="5949"/>
                  </a:lnTo>
                  <a:lnTo>
                    <a:pt x="41" y="5949"/>
                  </a:lnTo>
                  <a:lnTo>
                    <a:pt x="41" y="5949"/>
                  </a:lnTo>
                  <a:lnTo>
                    <a:pt x="21" y="5949"/>
                  </a:lnTo>
                  <a:lnTo>
                    <a:pt x="0" y="5949"/>
                  </a:lnTo>
                  <a:lnTo>
                    <a:pt x="0" y="5949"/>
                  </a:lnTo>
                  <a:lnTo>
                    <a:pt x="0" y="5949"/>
                  </a:lnTo>
                  <a:lnTo>
                    <a:pt x="0" y="5969"/>
                  </a:lnTo>
                  <a:lnTo>
                    <a:pt x="0" y="5969"/>
                  </a:lnTo>
                  <a:lnTo>
                    <a:pt x="41" y="5990"/>
                  </a:lnTo>
                  <a:lnTo>
                    <a:pt x="41" y="5990"/>
                  </a:lnTo>
                  <a:lnTo>
                    <a:pt x="41" y="5990"/>
                  </a:lnTo>
                  <a:lnTo>
                    <a:pt x="41" y="6010"/>
                  </a:lnTo>
                  <a:lnTo>
                    <a:pt x="41" y="6010"/>
                  </a:lnTo>
                  <a:lnTo>
                    <a:pt x="62" y="6010"/>
                  </a:lnTo>
                  <a:lnTo>
                    <a:pt x="62" y="6010"/>
                  </a:lnTo>
                  <a:lnTo>
                    <a:pt x="62" y="5990"/>
                  </a:lnTo>
                  <a:lnTo>
                    <a:pt x="62" y="5990"/>
                  </a:lnTo>
                  <a:lnTo>
                    <a:pt x="62" y="5990"/>
                  </a:lnTo>
                  <a:lnTo>
                    <a:pt x="82" y="5990"/>
                  </a:lnTo>
                  <a:lnTo>
                    <a:pt x="82" y="5990"/>
                  </a:lnTo>
                  <a:lnTo>
                    <a:pt x="82" y="5990"/>
                  </a:lnTo>
                  <a:lnTo>
                    <a:pt x="82" y="5990"/>
                  </a:lnTo>
                  <a:lnTo>
                    <a:pt x="82" y="5990"/>
                  </a:lnTo>
                  <a:lnTo>
                    <a:pt x="82" y="5990"/>
                  </a:lnTo>
                  <a:lnTo>
                    <a:pt x="82" y="5990"/>
                  </a:lnTo>
                  <a:lnTo>
                    <a:pt x="82" y="5990"/>
                  </a:lnTo>
                  <a:lnTo>
                    <a:pt x="82" y="5969"/>
                  </a:lnTo>
                  <a:lnTo>
                    <a:pt x="82" y="5969"/>
                  </a:lnTo>
                  <a:lnTo>
                    <a:pt x="103" y="5949"/>
                  </a:lnTo>
                  <a:lnTo>
                    <a:pt x="103" y="5949"/>
                  </a:lnTo>
                  <a:lnTo>
                    <a:pt x="103" y="5949"/>
                  </a:lnTo>
                  <a:lnTo>
                    <a:pt x="103" y="5928"/>
                  </a:lnTo>
                  <a:close/>
                  <a:moveTo>
                    <a:pt x="1087" y="6051"/>
                  </a:moveTo>
                  <a:lnTo>
                    <a:pt x="1067" y="6051"/>
                  </a:lnTo>
                  <a:lnTo>
                    <a:pt x="1067" y="6072"/>
                  </a:lnTo>
                  <a:lnTo>
                    <a:pt x="1067" y="6072"/>
                  </a:lnTo>
                  <a:lnTo>
                    <a:pt x="1047" y="6051"/>
                  </a:lnTo>
                  <a:lnTo>
                    <a:pt x="1005" y="6051"/>
                  </a:lnTo>
                  <a:lnTo>
                    <a:pt x="985" y="6031"/>
                  </a:lnTo>
                  <a:lnTo>
                    <a:pt x="985" y="6031"/>
                  </a:lnTo>
                  <a:lnTo>
                    <a:pt x="985" y="6031"/>
                  </a:lnTo>
                  <a:lnTo>
                    <a:pt x="985" y="6031"/>
                  </a:lnTo>
                  <a:lnTo>
                    <a:pt x="985" y="6031"/>
                  </a:lnTo>
                  <a:lnTo>
                    <a:pt x="964" y="6031"/>
                  </a:lnTo>
                  <a:lnTo>
                    <a:pt x="964" y="6031"/>
                  </a:lnTo>
                  <a:lnTo>
                    <a:pt x="964" y="6051"/>
                  </a:lnTo>
                  <a:lnTo>
                    <a:pt x="964" y="6051"/>
                  </a:lnTo>
                  <a:lnTo>
                    <a:pt x="964" y="6051"/>
                  </a:lnTo>
                  <a:lnTo>
                    <a:pt x="964" y="6072"/>
                  </a:lnTo>
                  <a:lnTo>
                    <a:pt x="944" y="6072"/>
                  </a:lnTo>
                  <a:lnTo>
                    <a:pt x="944" y="6072"/>
                  </a:lnTo>
                  <a:lnTo>
                    <a:pt x="923" y="6092"/>
                  </a:lnTo>
                  <a:lnTo>
                    <a:pt x="923" y="6092"/>
                  </a:lnTo>
                  <a:lnTo>
                    <a:pt x="903" y="6092"/>
                  </a:lnTo>
                  <a:lnTo>
                    <a:pt x="903" y="6092"/>
                  </a:lnTo>
                  <a:lnTo>
                    <a:pt x="903" y="6092"/>
                  </a:lnTo>
                  <a:lnTo>
                    <a:pt x="903" y="6113"/>
                  </a:lnTo>
                  <a:lnTo>
                    <a:pt x="903" y="6113"/>
                  </a:lnTo>
                  <a:lnTo>
                    <a:pt x="903" y="6113"/>
                  </a:lnTo>
                  <a:lnTo>
                    <a:pt x="903" y="6133"/>
                  </a:lnTo>
                  <a:lnTo>
                    <a:pt x="903" y="6154"/>
                  </a:lnTo>
                  <a:lnTo>
                    <a:pt x="903" y="6154"/>
                  </a:lnTo>
                  <a:lnTo>
                    <a:pt x="903" y="6174"/>
                  </a:lnTo>
                  <a:lnTo>
                    <a:pt x="923" y="6174"/>
                  </a:lnTo>
                  <a:lnTo>
                    <a:pt x="923" y="6174"/>
                  </a:lnTo>
                  <a:lnTo>
                    <a:pt x="923" y="6174"/>
                  </a:lnTo>
                  <a:lnTo>
                    <a:pt x="923" y="6195"/>
                  </a:lnTo>
                  <a:lnTo>
                    <a:pt x="944" y="6215"/>
                  </a:lnTo>
                  <a:lnTo>
                    <a:pt x="944" y="6215"/>
                  </a:lnTo>
                  <a:lnTo>
                    <a:pt x="964" y="6215"/>
                  </a:lnTo>
                  <a:lnTo>
                    <a:pt x="964" y="6215"/>
                  </a:lnTo>
                  <a:lnTo>
                    <a:pt x="964" y="6215"/>
                  </a:lnTo>
                  <a:lnTo>
                    <a:pt x="964" y="6236"/>
                  </a:lnTo>
                  <a:lnTo>
                    <a:pt x="985" y="6215"/>
                  </a:lnTo>
                  <a:lnTo>
                    <a:pt x="985" y="6215"/>
                  </a:lnTo>
                  <a:lnTo>
                    <a:pt x="985" y="6215"/>
                  </a:lnTo>
                  <a:lnTo>
                    <a:pt x="985" y="6215"/>
                  </a:lnTo>
                  <a:lnTo>
                    <a:pt x="1026" y="6215"/>
                  </a:lnTo>
                  <a:lnTo>
                    <a:pt x="1026" y="6215"/>
                  </a:lnTo>
                  <a:lnTo>
                    <a:pt x="1047" y="6195"/>
                  </a:lnTo>
                  <a:lnTo>
                    <a:pt x="1047" y="6195"/>
                  </a:lnTo>
                  <a:lnTo>
                    <a:pt x="1067" y="6195"/>
                  </a:lnTo>
                  <a:lnTo>
                    <a:pt x="1067" y="6195"/>
                  </a:lnTo>
                  <a:lnTo>
                    <a:pt x="1067" y="6174"/>
                  </a:lnTo>
                  <a:lnTo>
                    <a:pt x="1067" y="6174"/>
                  </a:lnTo>
                  <a:lnTo>
                    <a:pt x="1067" y="6174"/>
                  </a:lnTo>
                  <a:lnTo>
                    <a:pt x="1067" y="6154"/>
                  </a:lnTo>
                  <a:lnTo>
                    <a:pt x="1067" y="6154"/>
                  </a:lnTo>
                  <a:lnTo>
                    <a:pt x="1067" y="6154"/>
                  </a:lnTo>
                  <a:lnTo>
                    <a:pt x="1067" y="6154"/>
                  </a:lnTo>
                  <a:lnTo>
                    <a:pt x="1067" y="6154"/>
                  </a:lnTo>
                  <a:lnTo>
                    <a:pt x="1087" y="6133"/>
                  </a:lnTo>
                  <a:lnTo>
                    <a:pt x="1087" y="6133"/>
                  </a:lnTo>
                  <a:lnTo>
                    <a:pt x="1087" y="6133"/>
                  </a:lnTo>
                  <a:lnTo>
                    <a:pt x="1067" y="6113"/>
                  </a:lnTo>
                  <a:lnTo>
                    <a:pt x="1067" y="6113"/>
                  </a:lnTo>
                  <a:lnTo>
                    <a:pt x="1067" y="6113"/>
                  </a:lnTo>
                  <a:lnTo>
                    <a:pt x="1067" y="6113"/>
                  </a:lnTo>
                  <a:lnTo>
                    <a:pt x="1067" y="6092"/>
                  </a:lnTo>
                  <a:lnTo>
                    <a:pt x="1067" y="6092"/>
                  </a:lnTo>
                  <a:lnTo>
                    <a:pt x="1067" y="6072"/>
                  </a:lnTo>
                  <a:lnTo>
                    <a:pt x="1087" y="6072"/>
                  </a:lnTo>
                  <a:lnTo>
                    <a:pt x="1087" y="6072"/>
                  </a:lnTo>
                  <a:lnTo>
                    <a:pt x="1087" y="6072"/>
                  </a:lnTo>
                  <a:lnTo>
                    <a:pt x="1087" y="6051"/>
                  </a:lnTo>
                  <a:close/>
                  <a:moveTo>
                    <a:pt x="431" y="5867"/>
                  </a:moveTo>
                  <a:lnTo>
                    <a:pt x="411" y="5867"/>
                  </a:lnTo>
                  <a:lnTo>
                    <a:pt x="390" y="5846"/>
                  </a:lnTo>
                  <a:lnTo>
                    <a:pt x="369" y="5846"/>
                  </a:lnTo>
                  <a:lnTo>
                    <a:pt x="349" y="5867"/>
                  </a:lnTo>
                  <a:lnTo>
                    <a:pt x="349" y="5867"/>
                  </a:lnTo>
                  <a:lnTo>
                    <a:pt x="349" y="5887"/>
                  </a:lnTo>
                  <a:lnTo>
                    <a:pt x="349" y="5908"/>
                  </a:lnTo>
                  <a:lnTo>
                    <a:pt x="369" y="5928"/>
                  </a:lnTo>
                  <a:lnTo>
                    <a:pt x="390" y="5928"/>
                  </a:lnTo>
                  <a:lnTo>
                    <a:pt x="390" y="5928"/>
                  </a:lnTo>
                  <a:lnTo>
                    <a:pt x="390" y="5928"/>
                  </a:lnTo>
                  <a:lnTo>
                    <a:pt x="411" y="5928"/>
                  </a:lnTo>
                  <a:lnTo>
                    <a:pt x="431" y="5928"/>
                  </a:lnTo>
                  <a:lnTo>
                    <a:pt x="431" y="5928"/>
                  </a:lnTo>
                  <a:lnTo>
                    <a:pt x="431" y="5908"/>
                  </a:lnTo>
                  <a:lnTo>
                    <a:pt x="431" y="5908"/>
                  </a:lnTo>
                  <a:lnTo>
                    <a:pt x="431" y="5887"/>
                  </a:lnTo>
                  <a:lnTo>
                    <a:pt x="431" y="5867"/>
                  </a:lnTo>
                  <a:close/>
                  <a:moveTo>
                    <a:pt x="821" y="5805"/>
                  </a:moveTo>
                  <a:lnTo>
                    <a:pt x="801" y="5805"/>
                  </a:lnTo>
                  <a:lnTo>
                    <a:pt x="780" y="5805"/>
                  </a:lnTo>
                  <a:lnTo>
                    <a:pt x="780" y="5805"/>
                  </a:lnTo>
                  <a:lnTo>
                    <a:pt x="780" y="5805"/>
                  </a:lnTo>
                  <a:lnTo>
                    <a:pt x="759" y="5805"/>
                  </a:lnTo>
                  <a:lnTo>
                    <a:pt x="759" y="5805"/>
                  </a:lnTo>
                  <a:lnTo>
                    <a:pt x="759" y="5805"/>
                  </a:lnTo>
                  <a:lnTo>
                    <a:pt x="739" y="5805"/>
                  </a:lnTo>
                  <a:lnTo>
                    <a:pt x="739" y="5805"/>
                  </a:lnTo>
                  <a:lnTo>
                    <a:pt x="739" y="5826"/>
                  </a:lnTo>
                  <a:lnTo>
                    <a:pt x="739" y="5826"/>
                  </a:lnTo>
                  <a:lnTo>
                    <a:pt x="739" y="5826"/>
                  </a:lnTo>
                  <a:lnTo>
                    <a:pt x="718" y="5826"/>
                  </a:lnTo>
                  <a:lnTo>
                    <a:pt x="697" y="5846"/>
                  </a:lnTo>
                  <a:lnTo>
                    <a:pt x="697" y="5846"/>
                  </a:lnTo>
                  <a:lnTo>
                    <a:pt x="697" y="5846"/>
                  </a:lnTo>
                  <a:lnTo>
                    <a:pt x="677" y="5846"/>
                  </a:lnTo>
                  <a:lnTo>
                    <a:pt x="677" y="5846"/>
                  </a:lnTo>
                  <a:lnTo>
                    <a:pt x="657" y="5846"/>
                  </a:lnTo>
                  <a:lnTo>
                    <a:pt x="636" y="5846"/>
                  </a:lnTo>
                  <a:lnTo>
                    <a:pt x="636" y="5826"/>
                  </a:lnTo>
                  <a:lnTo>
                    <a:pt x="636" y="5826"/>
                  </a:lnTo>
                  <a:lnTo>
                    <a:pt x="615" y="5826"/>
                  </a:lnTo>
                  <a:lnTo>
                    <a:pt x="615" y="5826"/>
                  </a:lnTo>
                  <a:lnTo>
                    <a:pt x="595" y="5826"/>
                  </a:lnTo>
                  <a:lnTo>
                    <a:pt x="595" y="5826"/>
                  </a:lnTo>
                  <a:lnTo>
                    <a:pt x="595" y="5826"/>
                  </a:lnTo>
                  <a:lnTo>
                    <a:pt x="575" y="5826"/>
                  </a:lnTo>
                  <a:lnTo>
                    <a:pt x="575" y="5826"/>
                  </a:lnTo>
                  <a:lnTo>
                    <a:pt x="554" y="5826"/>
                  </a:lnTo>
                  <a:lnTo>
                    <a:pt x="533" y="5826"/>
                  </a:lnTo>
                  <a:lnTo>
                    <a:pt x="533" y="5826"/>
                  </a:lnTo>
                  <a:lnTo>
                    <a:pt x="554" y="5846"/>
                  </a:lnTo>
                  <a:lnTo>
                    <a:pt x="554" y="5867"/>
                  </a:lnTo>
                  <a:lnTo>
                    <a:pt x="554" y="5867"/>
                  </a:lnTo>
                  <a:lnTo>
                    <a:pt x="554" y="5867"/>
                  </a:lnTo>
                  <a:lnTo>
                    <a:pt x="554" y="5887"/>
                  </a:lnTo>
                  <a:lnTo>
                    <a:pt x="554" y="5908"/>
                  </a:lnTo>
                  <a:lnTo>
                    <a:pt x="554" y="5908"/>
                  </a:lnTo>
                  <a:lnTo>
                    <a:pt x="554" y="5928"/>
                  </a:lnTo>
                  <a:lnTo>
                    <a:pt x="554" y="5928"/>
                  </a:lnTo>
                  <a:lnTo>
                    <a:pt x="554" y="5928"/>
                  </a:lnTo>
                  <a:lnTo>
                    <a:pt x="575" y="5949"/>
                  </a:lnTo>
                  <a:lnTo>
                    <a:pt x="575" y="5969"/>
                  </a:lnTo>
                  <a:lnTo>
                    <a:pt x="575" y="5969"/>
                  </a:lnTo>
                  <a:lnTo>
                    <a:pt x="575" y="5969"/>
                  </a:lnTo>
                  <a:lnTo>
                    <a:pt x="575" y="5969"/>
                  </a:lnTo>
                  <a:lnTo>
                    <a:pt x="575" y="5990"/>
                  </a:lnTo>
                  <a:lnTo>
                    <a:pt x="575" y="5990"/>
                  </a:lnTo>
                  <a:lnTo>
                    <a:pt x="575" y="5990"/>
                  </a:lnTo>
                  <a:lnTo>
                    <a:pt x="575" y="5990"/>
                  </a:lnTo>
                  <a:lnTo>
                    <a:pt x="575" y="5990"/>
                  </a:lnTo>
                  <a:lnTo>
                    <a:pt x="595" y="6010"/>
                  </a:lnTo>
                  <a:lnTo>
                    <a:pt x="595" y="6010"/>
                  </a:lnTo>
                  <a:lnTo>
                    <a:pt x="595" y="6010"/>
                  </a:lnTo>
                  <a:lnTo>
                    <a:pt x="636" y="5990"/>
                  </a:lnTo>
                  <a:lnTo>
                    <a:pt x="636" y="6010"/>
                  </a:lnTo>
                  <a:lnTo>
                    <a:pt x="636" y="5990"/>
                  </a:lnTo>
                  <a:lnTo>
                    <a:pt x="657" y="5990"/>
                  </a:lnTo>
                  <a:lnTo>
                    <a:pt x="677" y="5969"/>
                  </a:lnTo>
                  <a:lnTo>
                    <a:pt x="697" y="5969"/>
                  </a:lnTo>
                  <a:lnTo>
                    <a:pt x="697" y="5969"/>
                  </a:lnTo>
                  <a:lnTo>
                    <a:pt x="697" y="5949"/>
                  </a:lnTo>
                  <a:lnTo>
                    <a:pt x="718" y="5928"/>
                  </a:lnTo>
                  <a:lnTo>
                    <a:pt x="718" y="5928"/>
                  </a:lnTo>
                  <a:lnTo>
                    <a:pt x="739" y="5908"/>
                  </a:lnTo>
                  <a:lnTo>
                    <a:pt x="739" y="5908"/>
                  </a:lnTo>
                  <a:lnTo>
                    <a:pt x="739" y="5908"/>
                  </a:lnTo>
                  <a:lnTo>
                    <a:pt x="739" y="5908"/>
                  </a:lnTo>
                  <a:lnTo>
                    <a:pt x="739" y="5887"/>
                  </a:lnTo>
                  <a:lnTo>
                    <a:pt x="739" y="5887"/>
                  </a:lnTo>
                  <a:lnTo>
                    <a:pt x="739" y="5887"/>
                  </a:lnTo>
                  <a:lnTo>
                    <a:pt x="759" y="5867"/>
                  </a:lnTo>
                  <a:lnTo>
                    <a:pt x="759" y="5867"/>
                  </a:lnTo>
                  <a:lnTo>
                    <a:pt x="759" y="5867"/>
                  </a:lnTo>
                  <a:lnTo>
                    <a:pt x="780" y="5867"/>
                  </a:lnTo>
                  <a:lnTo>
                    <a:pt x="801" y="5846"/>
                  </a:lnTo>
                  <a:lnTo>
                    <a:pt x="801" y="5846"/>
                  </a:lnTo>
                  <a:lnTo>
                    <a:pt x="821" y="5846"/>
                  </a:lnTo>
                  <a:lnTo>
                    <a:pt x="841" y="5826"/>
                  </a:lnTo>
                  <a:lnTo>
                    <a:pt x="862" y="5826"/>
                  </a:lnTo>
                  <a:lnTo>
                    <a:pt x="862" y="5826"/>
                  </a:lnTo>
                  <a:lnTo>
                    <a:pt x="862" y="5805"/>
                  </a:lnTo>
                  <a:lnTo>
                    <a:pt x="821" y="5805"/>
                  </a:lnTo>
                  <a:close/>
                  <a:moveTo>
                    <a:pt x="1723" y="5969"/>
                  </a:moveTo>
                  <a:lnTo>
                    <a:pt x="1723" y="5949"/>
                  </a:lnTo>
                  <a:lnTo>
                    <a:pt x="1703" y="5949"/>
                  </a:lnTo>
                  <a:lnTo>
                    <a:pt x="1682" y="5949"/>
                  </a:lnTo>
                  <a:lnTo>
                    <a:pt x="1682" y="5969"/>
                  </a:lnTo>
                  <a:lnTo>
                    <a:pt x="1682" y="5969"/>
                  </a:lnTo>
                  <a:lnTo>
                    <a:pt x="1662" y="5969"/>
                  </a:lnTo>
                  <a:lnTo>
                    <a:pt x="1662" y="5990"/>
                  </a:lnTo>
                  <a:lnTo>
                    <a:pt x="1662" y="5990"/>
                  </a:lnTo>
                  <a:lnTo>
                    <a:pt x="1641" y="6010"/>
                  </a:lnTo>
                  <a:lnTo>
                    <a:pt x="1621" y="6031"/>
                  </a:lnTo>
                  <a:lnTo>
                    <a:pt x="1621" y="6051"/>
                  </a:lnTo>
                  <a:lnTo>
                    <a:pt x="1600" y="6072"/>
                  </a:lnTo>
                  <a:lnTo>
                    <a:pt x="1580" y="6072"/>
                  </a:lnTo>
                  <a:lnTo>
                    <a:pt x="1580" y="6072"/>
                  </a:lnTo>
                  <a:lnTo>
                    <a:pt x="1559" y="6092"/>
                  </a:lnTo>
                  <a:lnTo>
                    <a:pt x="1559" y="6113"/>
                  </a:lnTo>
                  <a:lnTo>
                    <a:pt x="1559" y="6113"/>
                  </a:lnTo>
                  <a:lnTo>
                    <a:pt x="1539" y="6133"/>
                  </a:lnTo>
                  <a:lnTo>
                    <a:pt x="1539" y="6154"/>
                  </a:lnTo>
                  <a:lnTo>
                    <a:pt x="1539" y="6154"/>
                  </a:lnTo>
                  <a:lnTo>
                    <a:pt x="1518" y="6154"/>
                  </a:lnTo>
                  <a:lnTo>
                    <a:pt x="1518" y="6174"/>
                  </a:lnTo>
                  <a:lnTo>
                    <a:pt x="1477" y="6174"/>
                  </a:lnTo>
                  <a:lnTo>
                    <a:pt x="1457" y="6174"/>
                  </a:lnTo>
                  <a:lnTo>
                    <a:pt x="1436" y="6174"/>
                  </a:lnTo>
                  <a:lnTo>
                    <a:pt x="1436" y="6174"/>
                  </a:lnTo>
                  <a:lnTo>
                    <a:pt x="1416" y="6174"/>
                  </a:lnTo>
                  <a:lnTo>
                    <a:pt x="1416" y="6174"/>
                  </a:lnTo>
                  <a:lnTo>
                    <a:pt x="1416" y="6174"/>
                  </a:lnTo>
                  <a:lnTo>
                    <a:pt x="1416" y="6174"/>
                  </a:lnTo>
                  <a:lnTo>
                    <a:pt x="1416" y="6195"/>
                  </a:lnTo>
                  <a:lnTo>
                    <a:pt x="1416" y="6195"/>
                  </a:lnTo>
                  <a:lnTo>
                    <a:pt x="1416" y="6195"/>
                  </a:lnTo>
                  <a:lnTo>
                    <a:pt x="1436" y="6195"/>
                  </a:lnTo>
                  <a:lnTo>
                    <a:pt x="1457" y="6195"/>
                  </a:lnTo>
                  <a:lnTo>
                    <a:pt x="1457" y="6215"/>
                  </a:lnTo>
                  <a:lnTo>
                    <a:pt x="1477" y="6215"/>
                  </a:lnTo>
                  <a:lnTo>
                    <a:pt x="1498" y="6215"/>
                  </a:lnTo>
                  <a:lnTo>
                    <a:pt x="1498" y="6195"/>
                  </a:lnTo>
                  <a:lnTo>
                    <a:pt x="1518" y="6195"/>
                  </a:lnTo>
                  <a:lnTo>
                    <a:pt x="1539" y="6174"/>
                  </a:lnTo>
                  <a:lnTo>
                    <a:pt x="1539" y="6174"/>
                  </a:lnTo>
                  <a:lnTo>
                    <a:pt x="1559" y="6174"/>
                  </a:lnTo>
                  <a:lnTo>
                    <a:pt x="1580" y="6174"/>
                  </a:lnTo>
                  <a:lnTo>
                    <a:pt x="1600" y="6174"/>
                  </a:lnTo>
                  <a:lnTo>
                    <a:pt x="1641" y="6174"/>
                  </a:lnTo>
                  <a:lnTo>
                    <a:pt x="1641" y="6174"/>
                  </a:lnTo>
                  <a:lnTo>
                    <a:pt x="1662" y="6154"/>
                  </a:lnTo>
                  <a:lnTo>
                    <a:pt x="1662" y="6154"/>
                  </a:lnTo>
                  <a:lnTo>
                    <a:pt x="1662" y="6133"/>
                  </a:lnTo>
                  <a:lnTo>
                    <a:pt x="1682" y="6133"/>
                  </a:lnTo>
                  <a:lnTo>
                    <a:pt x="1682" y="6133"/>
                  </a:lnTo>
                  <a:lnTo>
                    <a:pt x="1682" y="6133"/>
                  </a:lnTo>
                  <a:lnTo>
                    <a:pt x="1682" y="6113"/>
                  </a:lnTo>
                  <a:lnTo>
                    <a:pt x="1682" y="6113"/>
                  </a:lnTo>
                  <a:lnTo>
                    <a:pt x="1703" y="6113"/>
                  </a:lnTo>
                  <a:lnTo>
                    <a:pt x="1703" y="6113"/>
                  </a:lnTo>
                  <a:lnTo>
                    <a:pt x="1703" y="6113"/>
                  </a:lnTo>
                  <a:lnTo>
                    <a:pt x="1703" y="6092"/>
                  </a:lnTo>
                  <a:lnTo>
                    <a:pt x="1703" y="6092"/>
                  </a:lnTo>
                  <a:lnTo>
                    <a:pt x="1703" y="6092"/>
                  </a:lnTo>
                  <a:lnTo>
                    <a:pt x="1703" y="6072"/>
                  </a:lnTo>
                  <a:lnTo>
                    <a:pt x="1703" y="6072"/>
                  </a:lnTo>
                  <a:lnTo>
                    <a:pt x="1723" y="6051"/>
                  </a:lnTo>
                  <a:lnTo>
                    <a:pt x="1723" y="6051"/>
                  </a:lnTo>
                  <a:lnTo>
                    <a:pt x="1723" y="6010"/>
                  </a:lnTo>
                  <a:lnTo>
                    <a:pt x="1744" y="5990"/>
                  </a:lnTo>
                  <a:lnTo>
                    <a:pt x="1744" y="5969"/>
                  </a:lnTo>
                  <a:lnTo>
                    <a:pt x="1723" y="5969"/>
                  </a:lnTo>
                  <a:close/>
                  <a:moveTo>
                    <a:pt x="287" y="5559"/>
                  </a:moveTo>
                  <a:lnTo>
                    <a:pt x="287" y="5538"/>
                  </a:lnTo>
                  <a:lnTo>
                    <a:pt x="287" y="5538"/>
                  </a:lnTo>
                  <a:lnTo>
                    <a:pt x="287" y="5538"/>
                  </a:lnTo>
                  <a:lnTo>
                    <a:pt x="267" y="5518"/>
                  </a:lnTo>
                  <a:lnTo>
                    <a:pt x="267" y="5518"/>
                  </a:lnTo>
                  <a:lnTo>
                    <a:pt x="247" y="5518"/>
                  </a:lnTo>
                  <a:lnTo>
                    <a:pt x="247" y="5518"/>
                  </a:lnTo>
                  <a:lnTo>
                    <a:pt x="226" y="5518"/>
                  </a:lnTo>
                  <a:lnTo>
                    <a:pt x="226" y="5498"/>
                  </a:lnTo>
                  <a:lnTo>
                    <a:pt x="226" y="5518"/>
                  </a:lnTo>
                  <a:lnTo>
                    <a:pt x="205" y="5518"/>
                  </a:lnTo>
                  <a:lnTo>
                    <a:pt x="185" y="5538"/>
                  </a:lnTo>
                  <a:lnTo>
                    <a:pt x="185" y="5538"/>
                  </a:lnTo>
                  <a:lnTo>
                    <a:pt x="185" y="5538"/>
                  </a:lnTo>
                  <a:lnTo>
                    <a:pt x="185" y="5559"/>
                  </a:lnTo>
                  <a:lnTo>
                    <a:pt x="185" y="5559"/>
                  </a:lnTo>
                  <a:lnTo>
                    <a:pt x="185" y="5559"/>
                  </a:lnTo>
                  <a:lnTo>
                    <a:pt x="185" y="5580"/>
                  </a:lnTo>
                  <a:lnTo>
                    <a:pt x="205" y="5600"/>
                  </a:lnTo>
                  <a:lnTo>
                    <a:pt x="185" y="5620"/>
                  </a:lnTo>
                  <a:lnTo>
                    <a:pt x="205" y="5620"/>
                  </a:lnTo>
                  <a:lnTo>
                    <a:pt x="205" y="5641"/>
                  </a:lnTo>
                  <a:lnTo>
                    <a:pt x="205" y="5641"/>
                  </a:lnTo>
                  <a:lnTo>
                    <a:pt x="205" y="5662"/>
                  </a:lnTo>
                  <a:lnTo>
                    <a:pt x="205" y="5682"/>
                  </a:lnTo>
                  <a:lnTo>
                    <a:pt x="205" y="5682"/>
                  </a:lnTo>
                  <a:lnTo>
                    <a:pt x="205" y="5682"/>
                  </a:lnTo>
                  <a:lnTo>
                    <a:pt x="205" y="5682"/>
                  </a:lnTo>
                  <a:lnTo>
                    <a:pt x="226" y="5682"/>
                  </a:lnTo>
                  <a:lnTo>
                    <a:pt x="226" y="5662"/>
                  </a:lnTo>
                  <a:lnTo>
                    <a:pt x="247" y="5641"/>
                  </a:lnTo>
                  <a:lnTo>
                    <a:pt x="247" y="5641"/>
                  </a:lnTo>
                  <a:lnTo>
                    <a:pt x="267" y="5641"/>
                  </a:lnTo>
                  <a:lnTo>
                    <a:pt x="267" y="5620"/>
                  </a:lnTo>
                  <a:lnTo>
                    <a:pt x="267" y="5600"/>
                  </a:lnTo>
                  <a:lnTo>
                    <a:pt x="267" y="5600"/>
                  </a:lnTo>
                  <a:lnTo>
                    <a:pt x="267" y="5600"/>
                  </a:lnTo>
                  <a:lnTo>
                    <a:pt x="287" y="5580"/>
                  </a:lnTo>
                  <a:lnTo>
                    <a:pt x="287" y="5580"/>
                  </a:lnTo>
                  <a:lnTo>
                    <a:pt x="287" y="5559"/>
                  </a:lnTo>
                  <a:close/>
                  <a:moveTo>
                    <a:pt x="1928" y="5784"/>
                  </a:moveTo>
                  <a:lnTo>
                    <a:pt x="1928" y="5784"/>
                  </a:lnTo>
                  <a:lnTo>
                    <a:pt x="1908" y="5784"/>
                  </a:lnTo>
                  <a:lnTo>
                    <a:pt x="1908" y="5805"/>
                  </a:lnTo>
                  <a:lnTo>
                    <a:pt x="1908" y="5805"/>
                  </a:lnTo>
                  <a:lnTo>
                    <a:pt x="1888" y="5826"/>
                  </a:lnTo>
                  <a:lnTo>
                    <a:pt x="1888" y="5826"/>
                  </a:lnTo>
                  <a:lnTo>
                    <a:pt x="1888" y="5826"/>
                  </a:lnTo>
                  <a:lnTo>
                    <a:pt x="1867" y="5826"/>
                  </a:lnTo>
                  <a:lnTo>
                    <a:pt x="1867" y="5826"/>
                  </a:lnTo>
                  <a:lnTo>
                    <a:pt x="1846" y="5826"/>
                  </a:lnTo>
                  <a:lnTo>
                    <a:pt x="1846" y="5826"/>
                  </a:lnTo>
                  <a:lnTo>
                    <a:pt x="1826" y="5826"/>
                  </a:lnTo>
                  <a:lnTo>
                    <a:pt x="1826" y="5826"/>
                  </a:lnTo>
                  <a:lnTo>
                    <a:pt x="1806" y="5826"/>
                  </a:lnTo>
                  <a:lnTo>
                    <a:pt x="1806" y="5826"/>
                  </a:lnTo>
                  <a:lnTo>
                    <a:pt x="1806" y="5826"/>
                  </a:lnTo>
                  <a:lnTo>
                    <a:pt x="1785" y="5826"/>
                  </a:lnTo>
                  <a:lnTo>
                    <a:pt x="1785" y="5846"/>
                  </a:lnTo>
                  <a:lnTo>
                    <a:pt x="1764" y="5867"/>
                  </a:lnTo>
                  <a:lnTo>
                    <a:pt x="1764" y="5867"/>
                  </a:lnTo>
                  <a:lnTo>
                    <a:pt x="1764" y="5887"/>
                  </a:lnTo>
                  <a:lnTo>
                    <a:pt x="1744" y="5887"/>
                  </a:lnTo>
                  <a:lnTo>
                    <a:pt x="1744" y="5887"/>
                  </a:lnTo>
                  <a:lnTo>
                    <a:pt x="1744" y="5908"/>
                  </a:lnTo>
                  <a:lnTo>
                    <a:pt x="1744" y="5908"/>
                  </a:lnTo>
                  <a:lnTo>
                    <a:pt x="1744" y="5908"/>
                  </a:lnTo>
                  <a:lnTo>
                    <a:pt x="1744" y="5908"/>
                  </a:lnTo>
                  <a:lnTo>
                    <a:pt x="1744" y="5908"/>
                  </a:lnTo>
                  <a:lnTo>
                    <a:pt x="1744" y="5908"/>
                  </a:lnTo>
                  <a:lnTo>
                    <a:pt x="1764" y="5928"/>
                  </a:lnTo>
                  <a:lnTo>
                    <a:pt x="1764" y="5928"/>
                  </a:lnTo>
                  <a:lnTo>
                    <a:pt x="1764" y="5928"/>
                  </a:lnTo>
                  <a:lnTo>
                    <a:pt x="1764" y="5928"/>
                  </a:lnTo>
                  <a:lnTo>
                    <a:pt x="1785" y="5928"/>
                  </a:lnTo>
                  <a:lnTo>
                    <a:pt x="1785" y="5908"/>
                  </a:lnTo>
                  <a:lnTo>
                    <a:pt x="1806" y="5908"/>
                  </a:lnTo>
                  <a:lnTo>
                    <a:pt x="1826" y="5908"/>
                  </a:lnTo>
                  <a:lnTo>
                    <a:pt x="1826" y="5908"/>
                  </a:lnTo>
                  <a:lnTo>
                    <a:pt x="1826" y="5908"/>
                  </a:lnTo>
                  <a:lnTo>
                    <a:pt x="1846" y="5908"/>
                  </a:lnTo>
                  <a:lnTo>
                    <a:pt x="1846" y="5908"/>
                  </a:lnTo>
                  <a:lnTo>
                    <a:pt x="1846" y="5908"/>
                  </a:lnTo>
                  <a:lnTo>
                    <a:pt x="1846" y="5908"/>
                  </a:lnTo>
                  <a:lnTo>
                    <a:pt x="1867" y="5908"/>
                  </a:lnTo>
                  <a:lnTo>
                    <a:pt x="1888" y="5887"/>
                  </a:lnTo>
                  <a:lnTo>
                    <a:pt x="1888" y="5887"/>
                  </a:lnTo>
                  <a:lnTo>
                    <a:pt x="1908" y="5887"/>
                  </a:lnTo>
                  <a:lnTo>
                    <a:pt x="1908" y="5887"/>
                  </a:lnTo>
                  <a:lnTo>
                    <a:pt x="1908" y="5867"/>
                  </a:lnTo>
                  <a:lnTo>
                    <a:pt x="1908" y="5867"/>
                  </a:lnTo>
                  <a:lnTo>
                    <a:pt x="1908" y="5867"/>
                  </a:lnTo>
                  <a:lnTo>
                    <a:pt x="1908" y="5867"/>
                  </a:lnTo>
                  <a:lnTo>
                    <a:pt x="1908" y="5846"/>
                  </a:lnTo>
                  <a:lnTo>
                    <a:pt x="1908" y="5846"/>
                  </a:lnTo>
                  <a:lnTo>
                    <a:pt x="1908" y="5846"/>
                  </a:lnTo>
                  <a:lnTo>
                    <a:pt x="1908" y="5826"/>
                  </a:lnTo>
                  <a:lnTo>
                    <a:pt x="1928" y="5826"/>
                  </a:lnTo>
                  <a:lnTo>
                    <a:pt x="1928" y="5826"/>
                  </a:lnTo>
                  <a:lnTo>
                    <a:pt x="1928" y="5826"/>
                  </a:lnTo>
                  <a:lnTo>
                    <a:pt x="1928" y="5805"/>
                  </a:lnTo>
                  <a:lnTo>
                    <a:pt x="1949" y="5805"/>
                  </a:lnTo>
                  <a:lnTo>
                    <a:pt x="1928" y="5784"/>
                  </a:lnTo>
                  <a:close/>
                  <a:moveTo>
                    <a:pt x="1908" y="5784"/>
                  </a:moveTo>
                  <a:lnTo>
                    <a:pt x="1928" y="5784"/>
                  </a:lnTo>
                  <a:lnTo>
                    <a:pt x="1928" y="5764"/>
                  </a:lnTo>
                  <a:lnTo>
                    <a:pt x="1908" y="5764"/>
                  </a:lnTo>
                  <a:lnTo>
                    <a:pt x="1908" y="5764"/>
                  </a:lnTo>
                  <a:lnTo>
                    <a:pt x="1908" y="5784"/>
                  </a:lnTo>
                  <a:close/>
                  <a:moveTo>
                    <a:pt x="5764" y="3897"/>
                  </a:moveTo>
                  <a:lnTo>
                    <a:pt x="5764" y="3897"/>
                  </a:lnTo>
                  <a:close/>
                  <a:moveTo>
                    <a:pt x="6421" y="3979"/>
                  </a:moveTo>
                  <a:lnTo>
                    <a:pt x="6421" y="3979"/>
                  </a:lnTo>
                  <a:close/>
                  <a:moveTo>
                    <a:pt x="5908" y="3897"/>
                  </a:moveTo>
                  <a:lnTo>
                    <a:pt x="5908" y="3897"/>
                  </a:lnTo>
                  <a:close/>
                  <a:moveTo>
                    <a:pt x="5908" y="3897"/>
                  </a:moveTo>
                  <a:lnTo>
                    <a:pt x="5908" y="3897"/>
                  </a:lnTo>
                  <a:close/>
                  <a:moveTo>
                    <a:pt x="6257" y="3918"/>
                  </a:moveTo>
                  <a:lnTo>
                    <a:pt x="6257" y="3918"/>
                  </a:lnTo>
                  <a:lnTo>
                    <a:pt x="6257" y="3897"/>
                  </a:lnTo>
                  <a:lnTo>
                    <a:pt x="6236" y="3897"/>
                  </a:lnTo>
                  <a:lnTo>
                    <a:pt x="6236" y="3918"/>
                  </a:lnTo>
                  <a:lnTo>
                    <a:pt x="6257" y="3918"/>
                  </a:lnTo>
                  <a:close/>
                  <a:moveTo>
                    <a:pt x="5416" y="3528"/>
                  </a:moveTo>
                  <a:lnTo>
                    <a:pt x="5416" y="3528"/>
                  </a:lnTo>
                  <a:close/>
                  <a:moveTo>
                    <a:pt x="5436" y="3528"/>
                  </a:moveTo>
                  <a:lnTo>
                    <a:pt x="5436" y="3528"/>
                  </a:lnTo>
                  <a:lnTo>
                    <a:pt x="5436" y="3528"/>
                  </a:lnTo>
                  <a:lnTo>
                    <a:pt x="5436" y="3507"/>
                  </a:lnTo>
                  <a:lnTo>
                    <a:pt x="5416" y="3507"/>
                  </a:lnTo>
                  <a:lnTo>
                    <a:pt x="5416" y="3507"/>
                  </a:lnTo>
                  <a:lnTo>
                    <a:pt x="5416" y="3528"/>
                  </a:lnTo>
                  <a:lnTo>
                    <a:pt x="5436" y="3528"/>
                  </a:lnTo>
                  <a:lnTo>
                    <a:pt x="5436" y="3549"/>
                  </a:lnTo>
                  <a:lnTo>
                    <a:pt x="5436" y="3549"/>
                  </a:lnTo>
                  <a:lnTo>
                    <a:pt x="5436" y="3549"/>
                  </a:lnTo>
                  <a:lnTo>
                    <a:pt x="5457" y="3528"/>
                  </a:lnTo>
                  <a:lnTo>
                    <a:pt x="5457" y="3528"/>
                  </a:lnTo>
                  <a:lnTo>
                    <a:pt x="5457" y="3528"/>
                  </a:lnTo>
                  <a:lnTo>
                    <a:pt x="5436" y="3528"/>
                  </a:lnTo>
                  <a:close/>
                  <a:moveTo>
                    <a:pt x="7139" y="2954"/>
                  </a:moveTo>
                  <a:lnTo>
                    <a:pt x="7139" y="2954"/>
                  </a:lnTo>
                  <a:lnTo>
                    <a:pt x="7139" y="2933"/>
                  </a:lnTo>
                  <a:lnTo>
                    <a:pt x="7139" y="2933"/>
                  </a:lnTo>
                  <a:lnTo>
                    <a:pt x="7139" y="2933"/>
                  </a:lnTo>
                  <a:lnTo>
                    <a:pt x="7139" y="2933"/>
                  </a:lnTo>
                  <a:lnTo>
                    <a:pt x="7139" y="2933"/>
                  </a:lnTo>
                  <a:lnTo>
                    <a:pt x="7139" y="2933"/>
                  </a:lnTo>
                  <a:lnTo>
                    <a:pt x="7139" y="2954"/>
                  </a:lnTo>
                  <a:lnTo>
                    <a:pt x="7139" y="2954"/>
                  </a:lnTo>
                  <a:lnTo>
                    <a:pt x="7139" y="2974"/>
                  </a:lnTo>
                  <a:lnTo>
                    <a:pt x="7139" y="2974"/>
                  </a:lnTo>
                  <a:lnTo>
                    <a:pt x="7139" y="2974"/>
                  </a:lnTo>
                  <a:lnTo>
                    <a:pt x="7139" y="2954"/>
                  </a:lnTo>
                  <a:close/>
                  <a:moveTo>
                    <a:pt x="7959" y="2626"/>
                  </a:moveTo>
                  <a:lnTo>
                    <a:pt x="7939" y="2605"/>
                  </a:lnTo>
                  <a:lnTo>
                    <a:pt x="7939" y="2585"/>
                  </a:lnTo>
                  <a:lnTo>
                    <a:pt x="7939" y="2585"/>
                  </a:lnTo>
                  <a:lnTo>
                    <a:pt x="7939" y="2585"/>
                  </a:lnTo>
                  <a:lnTo>
                    <a:pt x="7939" y="2585"/>
                  </a:lnTo>
                  <a:lnTo>
                    <a:pt x="7939" y="2585"/>
                  </a:lnTo>
                  <a:lnTo>
                    <a:pt x="7939" y="2585"/>
                  </a:lnTo>
                  <a:lnTo>
                    <a:pt x="7918" y="2585"/>
                  </a:lnTo>
                  <a:lnTo>
                    <a:pt x="7918" y="2605"/>
                  </a:lnTo>
                  <a:lnTo>
                    <a:pt x="7918" y="2585"/>
                  </a:lnTo>
                  <a:lnTo>
                    <a:pt x="7918" y="2605"/>
                  </a:lnTo>
                  <a:lnTo>
                    <a:pt x="7918" y="2605"/>
                  </a:lnTo>
                  <a:lnTo>
                    <a:pt x="7918" y="2605"/>
                  </a:lnTo>
                  <a:lnTo>
                    <a:pt x="7918" y="2605"/>
                  </a:lnTo>
                  <a:lnTo>
                    <a:pt x="7918" y="2605"/>
                  </a:lnTo>
                  <a:lnTo>
                    <a:pt x="7918" y="2605"/>
                  </a:lnTo>
                  <a:lnTo>
                    <a:pt x="7918" y="2605"/>
                  </a:lnTo>
                  <a:lnTo>
                    <a:pt x="7918" y="2626"/>
                  </a:lnTo>
                  <a:lnTo>
                    <a:pt x="7918" y="2626"/>
                  </a:lnTo>
                  <a:lnTo>
                    <a:pt x="7918" y="2626"/>
                  </a:lnTo>
                  <a:lnTo>
                    <a:pt x="7918" y="2626"/>
                  </a:lnTo>
                  <a:lnTo>
                    <a:pt x="7918" y="2626"/>
                  </a:lnTo>
                  <a:lnTo>
                    <a:pt x="7918" y="2626"/>
                  </a:lnTo>
                  <a:lnTo>
                    <a:pt x="7939" y="2626"/>
                  </a:lnTo>
                  <a:lnTo>
                    <a:pt x="7939" y="2605"/>
                  </a:lnTo>
                  <a:lnTo>
                    <a:pt x="7939" y="2626"/>
                  </a:lnTo>
                  <a:lnTo>
                    <a:pt x="7959" y="2626"/>
                  </a:lnTo>
                  <a:lnTo>
                    <a:pt x="7980" y="2626"/>
                  </a:lnTo>
                  <a:lnTo>
                    <a:pt x="7980" y="2626"/>
                  </a:lnTo>
                  <a:lnTo>
                    <a:pt x="7980" y="2626"/>
                  </a:lnTo>
                  <a:lnTo>
                    <a:pt x="7980" y="2605"/>
                  </a:lnTo>
                  <a:lnTo>
                    <a:pt x="7959" y="2626"/>
                  </a:lnTo>
                  <a:close/>
                  <a:moveTo>
                    <a:pt x="8000" y="2441"/>
                  </a:moveTo>
                  <a:lnTo>
                    <a:pt x="8000" y="2441"/>
                  </a:lnTo>
                  <a:lnTo>
                    <a:pt x="8000" y="2441"/>
                  </a:lnTo>
                  <a:lnTo>
                    <a:pt x="8000" y="2441"/>
                  </a:lnTo>
                  <a:lnTo>
                    <a:pt x="8000" y="2441"/>
                  </a:lnTo>
                  <a:lnTo>
                    <a:pt x="7980" y="2441"/>
                  </a:lnTo>
                  <a:lnTo>
                    <a:pt x="7980" y="2441"/>
                  </a:lnTo>
                  <a:lnTo>
                    <a:pt x="7980" y="2420"/>
                  </a:lnTo>
                  <a:lnTo>
                    <a:pt x="7980" y="2420"/>
                  </a:lnTo>
                  <a:lnTo>
                    <a:pt x="7980" y="2420"/>
                  </a:lnTo>
                  <a:lnTo>
                    <a:pt x="7959" y="2441"/>
                  </a:lnTo>
                  <a:lnTo>
                    <a:pt x="7959" y="2420"/>
                  </a:lnTo>
                  <a:lnTo>
                    <a:pt x="7959" y="2441"/>
                  </a:lnTo>
                  <a:lnTo>
                    <a:pt x="7939" y="2441"/>
                  </a:lnTo>
                  <a:lnTo>
                    <a:pt x="7939" y="2441"/>
                  </a:lnTo>
                  <a:lnTo>
                    <a:pt x="7939" y="2441"/>
                  </a:lnTo>
                  <a:lnTo>
                    <a:pt x="7918" y="2441"/>
                  </a:lnTo>
                  <a:lnTo>
                    <a:pt x="7918" y="2441"/>
                  </a:lnTo>
                  <a:lnTo>
                    <a:pt x="7918" y="2441"/>
                  </a:lnTo>
                  <a:lnTo>
                    <a:pt x="7918" y="2441"/>
                  </a:lnTo>
                  <a:lnTo>
                    <a:pt x="7898" y="2462"/>
                  </a:lnTo>
                  <a:lnTo>
                    <a:pt x="7898" y="2462"/>
                  </a:lnTo>
                  <a:lnTo>
                    <a:pt x="7898" y="2462"/>
                  </a:lnTo>
                  <a:lnTo>
                    <a:pt x="7898" y="2462"/>
                  </a:lnTo>
                  <a:lnTo>
                    <a:pt x="7898" y="2482"/>
                  </a:lnTo>
                  <a:lnTo>
                    <a:pt x="7898" y="2482"/>
                  </a:lnTo>
                  <a:lnTo>
                    <a:pt x="7877" y="2482"/>
                  </a:lnTo>
                  <a:lnTo>
                    <a:pt x="7877" y="2482"/>
                  </a:lnTo>
                  <a:lnTo>
                    <a:pt x="7877" y="2482"/>
                  </a:lnTo>
                  <a:lnTo>
                    <a:pt x="7877" y="2482"/>
                  </a:lnTo>
                  <a:lnTo>
                    <a:pt x="7877" y="2482"/>
                  </a:lnTo>
                  <a:lnTo>
                    <a:pt x="7877" y="2482"/>
                  </a:lnTo>
                  <a:lnTo>
                    <a:pt x="7877" y="2503"/>
                  </a:lnTo>
                  <a:lnTo>
                    <a:pt x="7877" y="2503"/>
                  </a:lnTo>
                  <a:lnTo>
                    <a:pt x="7857" y="2503"/>
                  </a:lnTo>
                  <a:lnTo>
                    <a:pt x="7857" y="2523"/>
                  </a:lnTo>
                  <a:lnTo>
                    <a:pt x="7877" y="2523"/>
                  </a:lnTo>
                  <a:lnTo>
                    <a:pt x="7877" y="2523"/>
                  </a:lnTo>
                  <a:lnTo>
                    <a:pt x="7877" y="2523"/>
                  </a:lnTo>
                  <a:lnTo>
                    <a:pt x="7877" y="2523"/>
                  </a:lnTo>
                  <a:lnTo>
                    <a:pt x="7898" y="2523"/>
                  </a:lnTo>
                  <a:lnTo>
                    <a:pt x="7898" y="2544"/>
                  </a:lnTo>
                  <a:lnTo>
                    <a:pt x="7898" y="2544"/>
                  </a:lnTo>
                  <a:lnTo>
                    <a:pt x="7898" y="2544"/>
                  </a:lnTo>
                  <a:lnTo>
                    <a:pt x="7898" y="2544"/>
                  </a:lnTo>
                  <a:lnTo>
                    <a:pt x="7898" y="2544"/>
                  </a:lnTo>
                  <a:lnTo>
                    <a:pt x="7898" y="2523"/>
                  </a:lnTo>
                  <a:lnTo>
                    <a:pt x="7918" y="2544"/>
                  </a:lnTo>
                  <a:lnTo>
                    <a:pt x="7918" y="2544"/>
                  </a:lnTo>
                  <a:lnTo>
                    <a:pt x="7918" y="2544"/>
                  </a:lnTo>
                  <a:lnTo>
                    <a:pt x="7918" y="2544"/>
                  </a:lnTo>
                  <a:lnTo>
                    <a:pt x="7939" y="2523"/>
                  </a:lnTo>
                  <a:lnTo>
                    <a:pt x="7939" y="2523"/>
                  </a:lnTo>
                  <a:lnTo>
                    <a:pt x="7939" y="2523"/>
                  </a:lnTo>
                  <a:lnTo>
                    <a:pt x="7939" y="2523"/>
                  </a:lnTo>
                  <a:lnTo>
                    <a:pt x="7939" y="2523"/>
                  </a:lnTo>
                  <a:lnTo>
                    <a:pt x="7939" y="2523"/>
                  </a:lnTo>
                  <a:lnTo>
                    <a:pt x="7959" y="2523"/>
                  </a:lnTo>
                  <a:lnTo>
                    <a:pt x="7959" y="2503"/>
                  </a:lnTo>
                  <a:lnTo>
                    <a:pt x="7959" y="2503"/>
                  </a:lnTo>
                  <a:lnTo>
                    <a:pt x="7980" y="2503"/>
                  </a:lnTo>
                  <a:lnTo>
                    <a:pt x="8000" y="2482"/>
                  </a:lnTo>
                  <a:lnTo>
                    <a:pt x="8000" y="2482"/>
                  </a:lnTo>
                  <a:lnTo>
                    <a:pt x="8000" y="2482"/>
                  </a:lnTo>
                  <a:lnTo>
                    <a:pt x="8000" y="2482"/>
                  </a:lnTo>
                  <a:lnTo>
                    <a:pt x="8000" y="2462"/>
                  </a:lnTo>
                  <a:lnTo>
                    <a:pt x="8000" y="2462"/>
                  </a:lnTo>
                  <a:lnTo>
                    <a:pt x="8000" y="2462"/>
                  </a:lnTo>
                  <a:lnTo>
                    <a:pt x="8000" y="2441"/>
                  </a:lnTo>
                  <a:close/>
                  <a:moveTo>
                    <a:pt x="8452" y="2441"/>
                  </a:moveTo>
                  <a:lnTo>
                    <a:pt x="8452" y="2441"/>
                  </a:lnTo>
                  <a:lnTo>
                    <a:pt x="8452" y="2462"/>
                  </a:lnTo>
                  <a:lnTo>
                    <a:pt x="8472" y="2462"/>
                  </a:lnTo>
                  <a:lnTo>
                    <a:pt x="8472" y="2462"/>
                  </a:lnTo>
                  <a:lnTo>
                    <a:pt x="8472" y="2441"/>
                  </a:lnTo>
                  <a:lnTo>
                    <a:pt x="8472" y="2441"/>
                  </a:lnTo>
                  <a:lnTo>
                    <a:pt x="8452" y="2441"/>
                  </a:lnTo>
                  <a:close/>
                  <a:moveTo>
                    <a:pt x="8636" y="2195"/>
                  </a:moveTo>
                  <a:lnTo>
                    <a:pt x="8636" y="2195"/>
                  </a:lnTo>
                  <a:lnTo>
                    <a:pt x="8616" y="2174"/>
                  </a:lnTo>
                  <a:lnTo>
                    <a:pt x="8616" y="2195"/>
                  </a:lnTo>
                  <a:lnTo>
                    <a:pt x="8596" y="2195"/>
                  </a:lnTo>
                  <a:lnTo>
                    <a:pt x="8596" y="2195"/>
                  </a:lnTo>
                  <a:lnTo>
                    <a:pt x="8575" y="2195"/>
                  </a:lnTo>
                  <a:lnTo>
                    <a:pt x="8554" y="2195"/>
                  </a:lnTo>
                  <a:lnTo>
                    <a:pt x="8554" y="2195"/>
                  </a:lnTo>
                  <a:lnTo>
                    <a:pt x="8554" y="2174"/>
                  </a:lnTo>
                  <a:lnTo>
                    <a:pt x="8534" y="2174"/>
                  </a:lnTo>
                  <a:lnTo>
                    <a:pt x="8534" y="2154"/>
                  </a:lnTo>
                  <a:lnTo>
                    <a:pt x="8554" y="2154"/>
                  </a:lnTo>
                  <a:lnTo>
                    <a:pt x="8554" y="2154"/>
                  </a:lnTo>
                  <a:lnTo>
                    <a:pt x="8554" y="2154"/>
                  </a:lnTo>
                  <a:lnTo>
                    <a:pt x="8554" y="2154"/>
                  </a:lnTo>
                  <a:lnTo>
                    <a:pt x="8575" y="2154"/>
                  </a:lnTo>
                  <a:lnTo>
                    <a:pt x="8575" y="2154"/>
                  </a:lnTo>
                  <a:lnTo>
                    <a:pt x="8575" y="2134"/>
                  </a:lnTo>
                  <a:lnTo>
                    <a:pt x="8575" y="2134"/>
                  </a:lnTo>
                  <a:lnTo>
                    <a:pt x="8575" y="2134"/>
                  </a:lnTo>
                  <a:lnTo>
                    <a:pt x="8575" y="2134"/>
                  </a:lnTo>
                  <a:lnTo>
                    <a:pt x="8554" y="2134"/>
                  </a:lnTo>
                  <a:lnTo>
                    <a:pt x="8534" y="2134"/>
                  </a:lnTo>
                  <a:lnTo>
                    <a:pt x="8534" y="2113"/>
                  </a:lnTo>
                  <a:lnTo>
                    <a:pt x="8534" y="2113"/>
                  </a:lnTo>
                  <a:lnTo>
                    <a:pt x="8534" y="2134"/>
                  </a:lnTo>
                  <a:lnTo>
                    <a:pt x="8554" y="2113"/>
                  </a:lnTo>
                  <a:lnTo>
                    <a:pt x="8554" y="2113"/>
                  </a:lnTo>
                  <a:lnTo>
                    <a:pt x="8554" y="2113"/>
                  </a:lnTo>
                  <a:lnTo>
                    <a:pt x="8554" y="2113"/>
                  </a:lnTo>
                  <a:lnTo>
                    <a:pt x="8575" y="2113"/>
                  </a:lnTo>
                  <a:lnTo>
                    <a:pt x="8575" y="2113"/>
                  </a:lnTo>
                  <a:lnTo>
                    <a:pt x="8575" y="2113"/>
                  </a:lnTo>
                  <a:lnTo>
                    <a:pt x="8575" y="2113"/>
                  </a:lnTo>
                  <a:lnTo>
                    <a:pt x="8575" y="2113"/>
                  </a:lnTo>
                  <a:lnTo>
                    <a:pt x="8575" y="2092"/>
                  </a:lnTo>
                  <a:lnTo>
                    <a:pt x="8534" y="2113"/>
                  </a:lnTo>
                  <a:lnTo>
                    <a:pt x="8513" y="2113"/>
                  </a:lnTo>
                  <a:lnTo>
                    <a:pt x="8492" y="2113"/>
                  </a:lnTo>
                  <a:lnTo>
                    <a:pt x="8472" y="2113"/>
                  </a:lnTo>
                  <a:lnTo>
                    <a:pt x="8452" y="2134"/>
                  </a:lnTo>
                  <a:lnTo>
                    <a:pt x="8452" y="2134"/>
                  </a:lnTo>
                  <a:lnTo>
                    <a:pt x="8452" y="2134"/>
                  </a:lnTo>
                  <a:lnTo>
                    <a:pt x="8431" y="2134"/>
                  </a:lnTo>
                  <a:lnTo>
                    <a:pt x="8431" y="2134"/>
                  </a:lnTo>
                  <a:lnTo>
                    <a:pt x="8431" y="2134"/>
                  </a:lnTo>
                  <a:lnTo>
                    <a:pt x="8431" y="2134"/>
                  </a:lnTo>
                  <a:lnTo>
                    <a:pt x="8431" y="2134"/>
                  </a:lnTo>
                  <a:lnTo>
                    <a:pt x="8431" y="2134"/>
                  </a:lnTo>
                  <a:lnTo>
                    <a:pt x="8410" y="2154"/>
                  </a:lnTo>
                  <a:lnTo>
                    <a:pt x="8410" y="2154"/>
                  </a:lnTo>
                  <a:lnTo>
                    <a:pt x="8410" y="2154"/>
                  </a:lnTo>
                  <a:lnTo>
                    <a:pt x="8410" y="2154"/>
                  </a:lnTo>
                  <a:lnTo>
                    <a:pt x="8390" y="2154"/>
                  </a:lnTo>
                  <a:lnTo>
                    <a:pt x="8390" y="2154"/>
                  </a:lnTo>
                  <a:lnTo>
                    <a:pt x="8390" y="2174"/>
                  </a:lnTo>
                  <a:lnTo>
                    <a:pt x="8390" y="2174"/>
                  </a:lnTo>
                  <a:lnTo>
                    <a:pt x="8390" y="2174"/>
                  </a:lnTo>
                  <a:lnTo>
                    <a:pt x="8370" y="2174"/>
                  </a:lnTo>
                  <a:lnTo>
                    <a:pt x="8370" y="2174"/>
                  </a:lnTo>
                  <a:lnTo>
                    <a:pt x="8370" y="2174"/>
                  </a:lnTo>
                  <a:lnTo>
                    <a:pt x="8370" y="2174"/>
                  </a:lnTo>
                  <a:lnTo>
                    <a:pt x="8370" y="2174"/>
                  </a:lnTo>
                  <a:lnTo>
                    <a:pt x="8370" y="2174"/>
                  </a:lnTo>
                  <a:lnTo>
                    <a:pt x="8349" y="2195"/>
                  </a:lnTo>
                  <a:lnTo>
                    <a:pt x="8349" y="2195"/>
                  </a:lnTo>
                  <a:lnTo>
                    <a:pt x="8349" y="2195"/>
                  </a:lnTo>
                  <a:lnTo>
                    <a:pt x="8349" y="2195"/>
                  </a:lnTo>
                  <a:lnTo>
                    <a:pt x="8328" y="2195"/>
                  </a:lnTo>
                  <a:lnTo>
                    <a:pt x="8308" y="2216"/>
                  </a:lnTo>
                  <a:lnTo>
                    <a:pt x="8308" y="2216"/>
                  </a:lnTo>
                  <a:lnTo>
                    <a:pt x="8308" y="2216"/>
                  </a:lnTo>
                  <a:lnTo>
                    <a:pt x="8267" y="2236"/>
                  </a:lnTo>
                  <a:lnTo>
                    <a:pt x="8267" y="2236"/>
                  </a:lnTo>
                  <a:lnTo>
                    <a:pt x="8267" y="2256"/>
                  </a:lnTo>
                  <a:lnTo>
                    <a:pt x="8267" y="2256"/>
                  </a:lnTo>
                  <a:lnTo>
                    <a:pt x="8288" y="2256"/>
                  </a:lnTo>
                  <a:lnTo>
                    <a:pt x="8288" y="2277"/>
                  </a:lnTo>
                  <a:lnTo>
                    <a:pt x="8288" y="2277"/>
                  </a:lnTo>
                  <a:lnTo>
                    <a:pt x="8288" y="2277"/>
                  </a:lnTo>
                  <a:lnTo>
                    <a:pt x="8288" y="2277"/>
                  </a:lnTo>
                  <a:lnTo>
                    <a:pt x="8308" y="2277"/>
                  </a:lnTo>
                  <a:lnTo>
                    <a:pt x="8308" y="2277"/>
                  </a:lnTo>
                  <a:lnTo>
                    <a:pt x="8308" y="2277"/>
                  </a:lnTo>
                  <a:lnTo>
                    <a:pt x="8308" y="2277"/>
                  </a:lnTo>
                  <a:lnTo>
                    <a:pt x="8308" y="2277"/>
                  </a:lnTo>
                  <a:lnTo>
                    <a:pt x="8308" y="2277"/>
                  </a:lnTo>
                  <a:lnTo>
                    <a:pt x="8308" y="2277"/>
                  </a:lnTo>
                  <a:lnTo>
                    <a:pt x="8308" y="2298"/>
                  </a:lnTo>
                  <a:lnTo>
                    <a:pt x="8308" y="2298"/>
                  </a:lnTo>
                  <a:lnTo>
                    <a:pt x="8308" y="2298"/>
                  </a:lnTo>
                  <a:lnTo>
                    <a:pt x="8328" y="2298"/>
                  </a:lnTo>
                  <a:lnTo>
                    <a:pt x="8328" y="2298"/>
                  </a:lnTo>
                  <a:lnTo>
                    <a:pt x="8349" y="2277"/>
                  </a:lnTo>
                  <a:lnTo>
                    <a:pt x="8349" y="2277"/>
                  </a:lnTo>
                  <a:lnTo>
                    <a:pt x="8370" y="2256"/>
                  </a:lnTo>
                  <a:lnTo>
                    <a:pt x="8370" y="2256"/>
                  </a:lnTo>
                  <a:lnTo>
                    <a:pt x="8390" y="2277"/>
                  </a:lnTo>
                  <a:lnTo>
                    <a:pt x="8390" y="2277"/>
                  </a:lnTo>
                  <a:lnTo>
                    <a:pt x="8410" y="2277"/>
                  </a:lnTo>
                  <a:lnTo>
                    <a:pt x="8410" y="2298"/>
                  </a:lnTo>
                  <a:lnTo>
                    <a:pt x="8410" y="2298"/>
                  </a:lnTo>
                  <a:lnTo>
                    <a:pt x="8390" y="2318"/>
                  </a:lnTo>
                  <a:lnTo>
                    <a:pt x="8410" y="2318"/>
                  </a:lnTo>
                  <a:lnTo>
                    <a:pt x="8410" y="2338"/>
                  </a:lnTo>
                  <a:lnTo>
                    <a:pt x="8410" y="2359"/>
                  </a:lnTo>
                  <a:lnTo>
                    <a:pt x="8431" y="2359"/>
                  </a:lnTo>
                  <a:lnTo>
                    <a:pt x="8452" y="2359"/>
                  </a:lnTo>
                  <a:lnTo>
                    <a:pt x="8452" y="2359"/>
                  </a:lnTo>
                  <a:lnTo>
                    <a:pt x="8472" y="2359"/>
                  </a:lnTo>
                  <a:lnTo>
                    <a:pt x="8472" y="2359"/>
                  </a:lnTo>
                  <a:lnTo>
                    <a:pt x="8472" y="2359"/>
                  </a:lnTo>
                  <a:lnTo>
                    <a:pt x="8472" y="2359"/>
                  </a:lnTo>
                  <a:lnTo>
                    <a:pt x="8472" y="2359"/>
                  </a:lnTo>
                  <a:lnTo>
                    <a:pt x="8472" y="2359"/>
                  </a:lnTo>
                  <a:lnTo>
                    <a:pt x="8492" y="2380"/>
                  </a:lnTo>
                  <a:lnTo>
                    <a:pt x="8492" y="2380"/>
                  </a:lnTo>
                  <a:lnTo>
                    <a:pt x="8492" y="2380"/>
                  </a:lnTo>
                  <a:lnTo>
                    <a:pt x="8492" y="2380"/>
                  </a:lnTo>
                  <a:lnTo>
                    <a:pt x="8492" y="2380"/>
                  </a:lnTo>
                  <a:lnTo>
                    <a:pt x="8492" y="2380"/>
                  </a:lnTo>
                  <a:lnTo>
                    <a:pt x="8492" y="2400"/>
                  </a:lnTo>
                  <a:lnTo>
                    <a:pt x="8513" y="2400"/>
                  </a:lnTo>
                  <a:lnTo>
                    <a:pt x="8513" y="2400"/>
                  </a:lnTo>
                  <a:lnTo>
                    <a:pt x="8513" y="2400"/>
                  </a:lnTo>
                  <a:lnTo>
                    <a:pt x="8513" y="2400"/>
                  </a:lnTo>
                  <a:lnTo>
                    <a:pt x="8513" y="2400"/>
                  </a:lnTo>
                  <a:lnTo>
                    <a:pt x="8534" y="2380"/>
                  </a:lnTo>
                  <a:lnTo>
                    <a:pt x="8554" y="2359"/>
                  </a:lnTo>
                  <a:lnTo>
                    <a:pt x="8575" y="2359"/>
                  </a:lnTo>
                  <a:lnTo>
                    <a:pt x="8575" y="2338"/>
                  </a:lnTo>
                  <a:lnTo>
                    <a:pt x="8575" y="2338"/>
                  </a:lnTo>
                  <a:lnTo>
                    <a:pt x="8575" y="2338"/>
                  </a:lnTo>
                  <a:lnTo>
                    <a:pt x="8596" y="2318"/>
                  </a:lnTo>
                  <a:lnTo>
                    <a:pt x="8596" y="2298"/>
                  </a:lnTo>
                  <a:lnTo>
                    <a:pt x="8616" y="2277"/>
                  </a:lnTo>
                  <a:lnTo>
                    <a:pt x="8636" y="2277"/>
                  </a:lnTo>
                  <a:lnTo>
                    <a:pt x="8636" y="2256"/>
                  </a:lnTo>
                  <a:lnTo>
                    <a:pt x="8636" y="2256"/>
                  </a:lnTo>
                  <a:lnTo>
                    <a:pt x="8636" y="2256"/>
                  </a:lnTo>
                  <a:lnTo>
                    <a:pt x="8636" y="2256"/>
                  </a:lnTo>
                  <a:lnTo>
                    <a:pt x="8636" y="2256"/>
                  </a:lnTo>
                  <a:lnTo>
                    <a:pt x="8657" y="2236"/>
                  </a:lnTo>
                  <a:lnTo>
                    <a:pt x="8657" y="2236"/>
                  </a:lnTo>
                  <a:lnTo>
                    <a:pt x="8657" y="2216"/>
                  </a:lnTo>
                  <a:lnTo>
                    <a:pt x="8657" y="2216"/>
                  </a:lnTo>
                  <a:lnTo>
                    <a:pt x="8657" y="2216"/>
                  </a:lnTo>
                  <a:lnTo>
                    <a:pt x="8657" y="2216"/>
                  </a:lnTo>
                  <a:lnTo>
                    <a:pt x="8657" y="2216"/>
                  </a:lnTo>
                  <a:lnTo>
                    <a:pt x="8657" y="2216"/>
                  </a:lnTo>
                  <a:lnTo>
                    <a:pt x="8657" y="2216"/>
                  </a:lnTo>
                  <a:lnTo>
                    <a:pt x="8657" y="2195"/>
                  </a:lnTo>
                  <a:lnTo>
                    <a:pt x="8636" y="2195"/>
                  </a:lnTo>
                  <a:close/>
                  <a:moveTo>
                    <a:pt x="8944" y="2154"/>
                  </a:moveTo>
                  <a:lnTo>
                    <a:pt x="8944" y="2154"/>
                  </a:lnTo>
                  <a:lnTo>
                    <a:pt x="8944" y="2134"/>
                  </a:lnTo>
                  <a:lnTo>
                    <a:pt x="8944" y="2134"/>
                  </a:lnTo>
                  <a:lnTo>
                    <a:pt x="8944" y="2134"/>
                  </a:lnTo>
                  <a:lnTo>
                    <a:pt x="8924" y="2134"/>
                  </a:lnTo>
                  <a:lnTo>
                    <a:pt x="8924" y="2134"/>
                  </a:lnTo>
                  <a:lnTo>
                    <a:pt x="8924" y="2134"/>
                  </a:lnTo>
                  <a:lnTo>
                    <a:pt x="8924" y="2113"/>
                  </a:lnTo>
                  <a:lnTo>
                    <a:pt x="8924" y="2113"/>
                  </a:lnTo>
                  <a:lnTo>
                    <a:pt x="8924" y="2113"/>
                  </a:lnTo>
                  <a:lnTo>
                    <a:pt x="8924" y="2113"/>
                  </a:lnTo>
                  <a:lnTo>
                    <a:pt x="8924" y="2113"/>
                  </a:lnTo>
                  <a:lnTo>
                    <a:pt x="8924" y="2113"/>
                  </a:lnTo>
                  <a:lnTo>
                    <a:pt x="8924" y="2113"/>
                  </a:lnTo>
                  <a:lnTo>
                    <a:pt x="8903" y="2092"/>
                  </a:lnTo>
                  <a:lnTo>
                    <a:pt x="8903" y="2092"/>
                  </a:lnTo>
                  <a:lnTo>
                    <a:pt x="8903" y="2092"/>
                  </a:lnTo>
                  <a:lnTo>
                    <a:pt x="8903" y="2092"/>
                  </a:lnTo>
                  <a:lnTo>
                    <a:pt x="8903" y="2072"/>
                  </a:lnTo>
                  <a:lnTo>
                    <a:pt x="8903" y="2072"/>
                  </a:lnTo>
                  <a:lnTo>
                    <a:pt x="8903" y="2072"/>
                  </a:lnTo>
                  <a:lnTo>
                    <a:pt x="8903" y="2092"/>
                  </a:lnTo>
                  <a:lnTo>
                    <a:pt x="8903" y="2092"/>
                  </a:lnTo>
                  <a:lnTo>
                    <a:pt x="8882" y="2092"/>
                  </a:lnTo>
                  <a:lnTo>
                    <a:pt x="8882" y="2092"/>
                  </a:lnTo>
                  <a:lnTo>
                    <a:pt x="8882" y="2092"/>
                  </a:lnTo>
                  <a:lnTo>
                    <a:pt x="8882" y="2092"/>
                  </a:lnTo>
                  <a:lnTo>
                    <a:pt x="8882" y="2092"/>
                  </a:lnTo>
                  <a:lnTo>
                    <a:pt x="8882" y="2092"/>
                  </a:lnTo>
                  <a:lnTo>
                    <a:pt x="8882" y="2072"/>
                  </a:lnTo>
                  <a:lnTo>
                    <a:pt x="8882" y="2072"/>
                  </a:lnTo>
                  <a:lnTo>
                    <a:pt x="8882" y="2072"/>
                  </a:lnTo>
                  <a:lnTo>
                    <a:pt x="8882" y="2072"/>
                  </a:lnTo>
                  <a:lnTo>
                    <a:pt x="8862" y="2072"/>
                  </a:lnTo>
                  <a:lnTo>
                    <a:pt x="8862" y="2072"/>
                  </a:lnTo>
                  <a:lnTo>
                    <a:pt x="8862" y="2072"/>
                  </a:lnTo>
                  <a:lnTo>
                    <a:pt x="8842" y="2072"/>
                  </a:lnTo>
                  <a:lnTo>
                    <a:pt x="8821" y="2072"/>
                  </a:lnTo>
                  <a:lnTo>
                    <a:pt x="8800" y="2072"/>
                  </a:lnTo>
                  <a:lnTo>
                    <a:pt x="8780" y="2072"/>
                  </a:lnTo>
                  <a:lnTo>
                    <a:pt x="8780" y="2092"/>
                  </a:lnTo>
                  <a:lnTo>
                    <a:pt x="8780" y="2092"/>
                  </a:lnTo>
                  <a:lnTo>
                    <a:pt x="8780" y="2092"/>
                  </a:lnTo>
                  <a:lnTo>
                    <a:pt x="8780" y="2092"/>
                  </a:lnTo>
                  <a:lnTo>
                    <a:pt x="8780" y="2092"/>
                  </a:lnTo>
                  <a:lnTo>
                    <a:pt x="8780" y="2113"/>
                  </a:lnTo>
                  <a:lnTo>
                    <a:pt x="8780" y="2113"/>
                  </a:lnTo>
                  <a:lnTo>
                    <a:pt x="8800" y="2113"/>
                  </a:lnTo>
                  <a:lnTo>
                    <a:pt x="8780" y="2113"/>
                  </a:lnTo>
                  <a:lnTo>
                    <a:pt x="8780" y="2113"/>
                  </a:lnTo>
                  <a:lnTo>
                    <a:pt x="8780" y="2134"/>
                  </a:lnTo>
                  <a:lnTo>
                    <a:pt x="8780" y="2134"/>
                  </a:lnTo>
                  <a:lnTo>
                    <a:pt x="8800" y="2134"/>
                  </a:lnTo>
                  <a:lnTo>
                    <a:pt x="8821" y="2134"/>
                  </a:lnTo>
                  <a:lnTo>
                    <a:pt x="8842" y="2134"/>
                  </a:lnTo>
                  <a:lnTo>
                    <a:pt x="8842" y="2134"/>
                  </a:lnTo>
                  <a:lnTo>
                    <a:pt x="8903" y="2174"/>
                  </a:lnTo>
                  <a:lnTo>
                    <a:pt x="8924" y="2195"/>
                  </a:lnTo>
                  <a:lnTo>
                    <a:pt x="8944" y="2195"/>
                  </a:lnTo>
                  <a:lnTo>
                    <a:pt x="8944" y="2154"/>
                  </a:lnTo>
                  <a:lnTo>
                    <a:pt x="8944" y="2154"/>
                  </a:lnTo>
                  <a:lnTo>
                    <a:pt x="8944" y="2154"/>
                  </a:lnTo>
                  <a:lnTo>
                    <a:pt x="8944" y="2174"/>
                  </a:lnTo>
                  <a:lnTo>
                    <a:pt x="8944" y="2174"/>
                  </a:lnTo>
                  <a:lnTo>
                    <a:pt x="8944" y="2174"/>
                  </a:lnTo>
                  <a:lnTo>
                    <a:pt x="8944" y="2154"/>
                  </a:lnTo>
                  <a:close/>
                  <a:moveTo>
                    <a:pt x="8246" y="985"/>
                  </a:moveTo>
                  <a:lnTo>
                    <a:pt x="8246" y="985"/>
                  </a:lnTo>
                  <a:lnTo>
                    <a:pt x="8246" y="985"/>
                  </a:lnTo>
                  <a:lnTo>
                    <a:pt x="8246" y="985"/>
                  </a:lnTo>
                  <a:lnTo>
                    <a:pt x="8246" y="985"/>
                  </a:lnTo>
                  <a:lnTo>
                    <a:pt x="8246" y="985"/>
                  </a:lnTo>
                  <a:lnTo>
                    <a:pt x="8246" y="985"/>
                  </a:lnTo>
                  <a:lnTo>
                    <a:pt x="8246" y="964"/>
                  </a:lnTo>
                  <a:lnTo>
                    <a:pt x="8246" y="964"/>
                  </a:lnTo>
                  <a:lnTo>
                    <a:pt x="8246" y="985"/>
                  </a:lnTo>
                  <a:close/>
                  <a:moveTo>
                    <a:pt x="8678" y="1067"/>
                  </a:moveTo>
                  <a:lnTo>
                    <a:pt x="8657" y="1067"/>
                  </a:lnTo>
                  <a:lnTo>
                    <a:pt x="8657" y="1067"/>
                  </a:lnTo>
                  <a:lnTo>
                    <a:pt x="8657" y="1067"/>
                  </a:lnTo>
                  <a:lnTo>
                    <a:pt x="8657" y="1067"/>
                  </a:lnTo>
                  <a:lnTo>
                    <a:pt x="8636" y="1067"/>
                  </a:lnTo>
                  <a:lnTo>
                    <a:pt x="8636" y="1067"/>
                  </a:lnTo>
                  <a:lnTo>
                    <a:pt x="8636" y="1046"/>
                  </a:lnTo>
                  <a:lnTo>
                    <a:pt x="8636" y="1046"/>
                  </a:lnTo>
                  <a:lnTo>
                    <a:pt x="8636" y="1046"/>
                  </a:lnTo>
                  <a:lnTo>
                    <a:pt x="8636" y="1026"/>
                  </a:lnTo>
                  <a:lnTo>
                    <a:pt x="8636" y="1026"/>
                  </a:lnTo>
                  <a:lnTo>
                    <a:pt x="8616" y="1026"/>
                  </a:lnTo>
                  <a:lnTo>
                    <a:pt x="8616" y="1026"/>
                  </a:lnTo>
                  <a:lnTo>
                    <a:pt x="8616" y="1026"/>
                  </a:lnTo>
                  <a:lnTo>
                    <a:pt x="8596" y="1026"/>
                  </a:lnTo>
                  <a:lnTo>
                    <a:pt x="8596" y="1026"/>
                  </a:lnTo>
                  <a:lnTo>
                    <a:pt x="8596" y="1005"/>
                  </a:lnTo>
                  <a:lnTo>
                    <a:pt x="8596" y="1005"/>
                  </a:lnTo>
                  <a:lnTo>
                    <a:pt x="8596" y="1005"/>
                  </a:lnTo>
                  <a:lnTo>
                    <a:pt x="8596" y="1005"/>
                  </a:lnTo>
                  <a:lnTo>
                    <a:pt x="8575" y="1005"/>
                  </a:lnTo>
                  <a:lnTo>
                    <a:pt x="8575" y="1005"/>
                  </a:lnTo>
                  <a:lnTo>
                    <a:pt x="8575" y="1005"/>
                  </a:lnTo>
                  <a:lnTo>
                    <a:pt x="8554" y="1005"/>
                  </a:lnTo>
                  <a:lnTo>
                    <a:pt x="8554" y="1005"/>
                  </a:lnTo>
                  <a:lnTo>
                    <a:pt x="8534" y="1005"/>
                  </a:lnTo>
                  <a:lnTo>
                    <a:pt x="8534" y="1005"/>
                  </a:lnTo>
                  <a:lnTo>
                    <a:pt x="8534" y="1005"/>
                  </a:lnTo>
                  <a:lnTo>
                    <a:pt x="8534" y="1005"/>
                  </a:lnTo>
                  <a:lnTo>
                    <a:pt x="8513" y="1026"/>
                  </a:lnTo>
                  <a:lnTo>
                    <a:pt x="8513" y="1026"/>
                  </a:lnTo>
                  <a:lnTo>
                    <a:pt x="8513" y="1026"/>
                  </a:lnTo>
                  <a:lnTo>
                    <a:pt x="8492" y="1026"/>
                  </a:lnTo>
                  <a:lnTo>
                    <a:pt x="8492" y="1026"/>
                  </a:lnTo>
                  <a:lnTo>
                    <a:pt x="8472" y="1026"/>
                  </a:lnTo>
                  <a:lnTo>
                    <a:pt x="8472" y="1026"/>
                  </a:lnTo>
                  <a:lnTo>
                    <a:pt x="8472" y="1046"/>
                  </a:lnTo>
                  <a:lnTo>
                    <a:pt x="8472" y="1046"/>
                  </a:lnTo>
                  <a:lnTo>
                    <a:pt x="8472" y="1046"/>
                  </a:lnTo>
                  <a:lnTo>
                    <a:pt x="8472" y="1046"/>
                  </a:lnTo>
                  <a:lnTo>
                    <a:pt x="8452" y="1046"/>
                  </a:lnTo>
                  <a:lnTo>
                    <a:pt x="8452" y="1046"/>
                  </a:lnTo>
                  <a:lnTo>
                    <a:pt x="8431" y="1046"/>
                  </a:lnTo>
                  <a:lnTo>
                    <a:pt x="8431" y="1046"/>
                  </a:lnTo>
                  <a:lnTo>
                    <a:pt x="8431" y="1046"/>
                  </a:lnTo>
                  <a:lnTo>
                    <a:pt x="8431" y="1046"/>
                  </a:lnTo>
                  <a:lnTo>
                    <a:pt x="8431" y="1046"/>
                  </a:lnTo>
                  <a:lnTo>
                    <a:pt x="8410" y="1046"/>
                  </a:lnTo>
                  <a:lnTo>
                    <a:pt x="8410" y="1046"/>
                  </a:lnTo>
                  <a:lnTo>
                    <a:pt x="8410" y="1046"/>
                  </a:lnTo>
                  <a:lnTo>
                    <a:pt x="8410" y="1046"/>
                  </a:lnTo>
                  <a:lnTo>
                    <a:pt x="8390" y="1046"/>
                  </a:lnTo>
                  <a:lnTo>
                    <a:pt x="8390" y="1026"/>
                  </a:lnTo>
                  <a:lnTo>
                    <a:pt x="8390" y="1026"/>
                  </a:lnTo>
                  <a:lnTo>
                    <a:pt x="8390" y="1026"/>
                  </a:lnTo>
                  <a:lnTo>
                    <a:pt x="8370" y="1026"/>
                  </a:lnTo>
                  <a:lnTo>
                    <a:pt x="8349" y="1005"/>
                  </a:lnTo>
                  <a:lnTo>
                    <a:pt x="8349" y="1005"/>
                  </a:lnTo>
                  <a:lnTo>
                    <a:pt x="8349" y="1005"/>
                  </a:lnTo>
                  <a:lnTo>
                    <a:pt x="8328" y="1005"/>
                  </a:lnTo>
                  <a:lnTo>
                    <a:pt x="8308" y="1005"/>
                  </a:lnTo>
                  <a:lnTo>
                    <a:pt x="8308" y="1005"/>
                  </a:lnTo>
                  <a:lnTo>
                    <a:pt x="8288" y="1005"/>
                  </a:lnTo>
                  <a:lnTo>
                    <a:pt x="8288" y="1005"/>
                  </a:lnTo>
                  <a:lnTo>
                    <a:pt x="8288" y="1026"/>
                  </a:lnTo>
                  <a:lnTo>
                    <a:pt x="8288" y="1026"/>
                  </a:lnTo>
                  <a:lnTo>
                    <a:pt x="8288" y="1026"/>
                  </a:lnTo>
                  <a:lnTo>
                    <a:pt x="8267" y="1026"/>
                  </a:lnTo>
                  <a:lnTo>
                    <a:pt x="8267" y="1026"/>
                  </a:lnTo>
                  <a:lnTo>
                    <a:pt x="8267" y="1026"/>
                  </a:lnTo>
                  <a:lnTo>
                    <a:pt x="8246" y="1026"/>
                  </a:lnTo>
                  <a:lnTo>
                    <a:pt x="8246" y="1026"/>
                  </a:lnTo>
                  <a:lnTo>
                    <a:pt x="8246" y="1026"/>
                  </a:lnTo>
                  <a:lnTo>
                    <a:pt x="8246" y="1026"/>
                  </a:lnTo>
                  <a:lnTo>
                    <a:pt x="8246" y="1005"/>
                  </a:lnTo>
                  <a:lnTo>
                    <a:pt x="8246" y="1005"/>
                  </a:lnTo>
                  <a:lnTo>
                    <a:pt x="8226" y="985"/>
                  </a:lnTo>
                  <a:lnTo>
                    <a:pt x="8226" y="985"/>
                  </a:lnTo>
                  <a:lnTo>
                    <a:pt x="8226" y="985"/>
                  </a:lnTo>
                  <a:lnTo>
                    <a:pt x="8206" y="985"/>
                  </a:lnTo>
                  <a:lnTo>
                    <a:pt x="8206" y="964"/>
                  </a:lnTo>
                  <a:lnTo>
                    <a:pt x="8185" y="964"/>
                  </a:lnTo>
                  <a:lnTo>
                    <a:pt x="8164" y="964"/>
                  </a:lnTo>
                  <a:lnTo>
                    <a:pt x="8164" y="964"/>
                  </a:lnTo>
                  <a:lnTo>
                    <a:pt x="8164" y="964"/>
                  </a:lnTo>
                  <a:lnTo>
                    <a:pt x="8164" y="964"/>
                  </a:lnTo>
                  <a:lnTo>
                    <a:pt x="8164" y="964"/>
                  </a:lnTo>
                  <a:lnTo>
                    <a:pt x="8164" y="964"/>
                  </a:lnTo>
                  <a:lnTo>
                    <a:pt x="8164" y="964"/>
                  </a:lnTo>
                  <a:lnTo>
                    <a:pt x="8164" y="964"/>
                  </a:lnTo>
                  <a:lnTo>
                    <a:pt x="8144" y="964"/>
                  </a:lnTo>
                  <a:lnTo>
                    <a:pt x="8144" y="964"/>
                  </a:lnTo>
                  <a:lnTo>
                    <a:pt x="8144" y="964"/>
                  </a:lnTo>
                  <a:lnTo>
                    <a:pt x="8144" y="964"/>
                  </a:lnTo>
                  <a:lnTo>
                    <a:pt x="8144" y="964"/>
                  </a:lnTo>
                  <a:lnTo>
                    <a:pt x="8144" y="964"/>
                  </a:lnTo>
                  <a:lnTo>
                    <a:pt x="8144" y="964"/>
                  </a:lnTo>
                  <a:lnTo>
                    <a:pt x="8124" y="964"/>
                  </a:lnTo>
                  <a:lnTo>
                    <a:pt x="8103" y="985"/>
                  </a:lnTo>
                  <a:lnTo>
                    <a:pt x="8103" y="985"/>
                  </a:lnTo>
                  <a:lnTo>
                    <a:pt x="8103" y="985"/>
                  </a:lnTo>
                  <a:lnTo>
                    <a:pt x="8103" y="985"/>
                  </a:lnTo>
                  <a:lnTo>
                    <a:pt x="8103" y="985"/>
                  </a:lnTo>
                  <a:lnTo>
                    <a:pt x="8103" y="985"/>
                  </a:lnTo>
                  <a:lnTo>
                    <a:pt x="8082" y="985"/>
                  </a:lnTo>
                  <a:lnTo>
                    <a:pt x="8082" y="985"/>
                  </a:lnTo>
                  <a:lnTo>
                    <a:pt x="8082" y="964"/>
                  </a:lnTo>
                  <a:lnTo>
                    <a:pt x="8062" y="964"/>
                  </a:lnTo>
                  <a:lnTo>
                    <a:pt x="8082" y="944"/>
                  </a:lnTo>
                  <a:lnTo>
                    <a:pt x="8082" y="944"/>
                  </a:lnTo>
                  <a:lnTo>
                    <a:pt x="8082" y="944"/>
                  </a:lnTo>
                  <a:lnTo>
                    <a:pt x="8082" y="944"/>
                  </a:lnTo>
                  <a:lnTo>
                    <a:pt x="8082" y="944"/>
                  </a:lnTo>
                  <a:lnTo>
                    <a:pt x="8062" y="944"/>
                  </a:lnTo>
                  <a:lnTo>
                    <a:pt x="8062" y="923"/>
                  </a:lnTo>
                  <a:lnTo>
                    <a:pt x="8082" y="923"/>
                  </a:lnTo>
                  <a:lnTo>
                    <a:pt x="8082" y="923"/>
                  </a:lnTo>
                  <a:lnTo>
                    <a:pt x="8082" y="923"/>
                  </a:lnTo>
                  <a:lnTo>
                    <a:pt x="8082" y="923"/>
                  </a:lnTo>
                  <a:lnTo>
                    <a:pt x="8082" y="903"/>
                  </a:lnTo>
                  <a:lnTo>
                    <a:pt x="8082" y="903"/>
                  </a:lnTo>
                  <a:lnTo>
                    <a:pt x="8082" y="903"/>
                  </a:lnTo>
                  <a:lnTo>
                    <a:pt x="8062" y="882"/>
                  </a:lnTo>
                  <a:lnTo>
                    <a:pt x="8062" y="882"/>
                  </a:lnTo>
                  <a:lnTo>
                    <a:pt x="8062" y="862"/>
                  </a:lnTo>
                  <a:lnTo>
                    <a:pt x="8062" y="862"/>
                  </a:lnTo>
                  <a:lnTo>
                    <a:pt x="8062" y="862"/>
                  </a:lnTo>
                  <a:lnTo>
                    <a:pt x="8062" y="862"/>
                  </a:lnTo>
                  <a:lnTo>
                    <a:pt x="8062" y="862"/>
                  </a:lnTo>
                  <a:lnTo>
                    <a:pt x="8042" y="862"/>
                  </a:lnTo>
                  <a:lnTo>
                    <a:pt x="8000" y="841"/>
                  </a:lnTo>
                  <a:lnTo>
                    <a:pt x="8000" y="862"/>
                  </a:lnTo>
                  <a:lnTo>
                    <a:pt x="8000" y="841"/>
                  </a:lnTo>
                  <a:lnTo>
                    <a:pt x="7980" y="841"/>
                  </a:lnTo>
                  <a:lnTo>
                    <a:pt x="7980" y="841"/>
                  </a:lnTo>
                  <a:lnTo>
                    <a:pt x="7980" y="841"/>
                  </a:lnTo>
                  <a:lnTo>
                    <a:pt x="7980" y="821"/>
                  </a:lnTo>
                  <a:lnTo>
                    <a:pt x="7980" y="821"/>
                  </a:lnTo>
                  <a:lnTo>
                    <a:pt x="7959" y="821"/>
                  </a:lnTo>
                  <a:lnTo>
                    <a:pt x="7939" y="821"/>
                  </a:lnTo>
                  <a:lnTo>
                    <a:pt x="7939" y="821"/>
                  </a:lnTo>
                  <a:lnTo>
                    <a:pt x="7939" y="800"/>
                  </a:lnTo>
                  <a:lnTo>
                    <a:pt x="7939" y="800"/>
                  </a:lnTo>
                  <a:lnTo>
                    <a:pt x="7918" y="800"/>
                  </a:lnTo>
                  <a:lnTo>
                    <a:pt x="7918" y="800"/>
                  </a:lnTo>
                  <a:lnTo>
                    <a:pt x="7918" y="800"/>
                  </a:lnTo>
                  <a:lnTo>
                    <a:pt x="7918" y="800"/>
                  </a:lnTo>
                  <a:lnTo>
                    <a:pt x="7918" y="800"/>
                  </a:lnTo>
                  <a:lnTo>
                    <a:pt x="7918" y="800"/>
                  </a:lnTo>
                  <a:lnTo>
                    <a:pt x="7898" y="800"/>
                  </a:lnTo>
                  <a:lnTo>
                    <a:pt x="7898" y="780"/>
                  </a:lnTo>
                  <a:lnTo>
                    <a:pt x="7877" y="780"/>
                  </a:lnTo>
                  <a:lnTo>
                    <a:pt x="7877" y="780"/>
                  </a:lnTo>
                  <a:lnTo>
                    <a:pt x="7877" y="780"/>
                  </a:lnTo>
                  <a:lnTo>
                    <a:pt x="7857" y="780"/>
                  </a:lnTo>
                  <a:lnTo>
                    <a:pt x="7857" y="780"/>
                  </a:lnTo>
                  <a:lnTo>
                    <a:pt x="7836" y="780"/>
                  </a:lnTo>
                  <a:lnTo>
                    <a:pt x="7836" y="780"/>
                  </a:lnTo>
                  <a:lnTo>
                    <a:pt x="7836" y="780"/>
                  </a:lnTo>
                  <a:lnTo>
                    <a:pt x="7836" y="800"/>
                  </a:lnTo>
                  <a:lnTo>
                    <a:pt x="7836" y="800"/>
                  </a:lnTo>
                  <a:lnTo>
                    <a:pt x="7836" y="821"/>
                  </a:lnTo>
                  <a:lnTo>
                    <a:pt x="7836" y="821"/>
                  </a:lnTo>
                  <a:lnTo>
                    <a:pt x="7836" y="821"/>
                  </a:lnTo>
                  <a:lnTo>
                    <a:pt x="7836" y="821"/>
                  </a:lnTo>
                  <a:lnTo>
                    <a:pt x="7836" y="821"/>
                  </a:lnTo>
                  <a:lnTo>
                    <a:pt x="7836" y="821"/>
                  </a:lnTo>
                  <a:lnTo>
                    <a:pt x="7836" y="841"/>
                  </a:lnTo>
                  <a:lnTo>
                    <a:pt x="7836" y="841"/>
                  </a:lnTo>
                  <a:lnTo>
                    <a:pt x="7836" y="841"/>
                  </a:lnTo>
                  <a:lnTo>
                    <a:pt x="7836" y="841"/>
                  </a:lnTo>
                  <a:lnTo>
                    <a:pt x="7836" y="841"/>
                  </a:lnTo>
                  <a:lnTo>
                    <a:pt x="7816" y="841"/>
                  </a:lnTo>
                  <a:lnTo>
                    <a:pt x="7775" y="841"/>
                  </a:lnTo>
                  <a:lnTo>
                    <a:pt x="7775" y="841"/>
                  </a:lnTo>
                  <a:lnTo>
                    <a:pt x="7754" y="841"/>
                  </a:lnTo>
                  <a:lnTo>
                    <a:pt x="7754" y="841"/>
                  </a:lnTo>
                  <a:lnTo>
                    <a:pt x="7754" y="841"/>
                  </a:lnTo>
                  <a:lnTo>
                    <a:pt x="7754" y="841"/>
                  </a:lnTo>
                  <a:lnTo>
                    <a:pt x="7754" y="841"/>
                  </a:lnTo>
                  <a:lnTo>
                    <a:pt x="7754" y="841"/>
                  </a:lnTo>
                  <a:lnTo>
                    <a:pt x="7734" y="821"/>
                  </a:lnTo>
                  <a:lnTo>
                    <a:pt x="7734" y="821"/>
                  </a:lnTo>
                  <a:lnTo>
                    <a:pt x="7734" y="821"/>
                  </a:lnTo>
                  <a:lnTo>
                    <a:pt x="7713" y="821"/>
                  </a:lnTo>
                  <a:lnTo>
                    <a:pt x="7713" y="841"/>
                  </a:lnTo>
                  <a:lnTo>
                    <a:pt x="7713" y="841"/>
                  </a:lnTo>
                  <a:lnTo>
                    <a:pt x="7713" y="841"/>
                  </a:lnTo>
                  <a:lnTo>
                    <a:pt x="7693" y="821"/>
                  </a:lnTo>
                  <a:lnTo>
                    <a:pt x="7693" y="821"/>
                  </a:lnTo>
                  <a:lnTo>
                    <a:pt x="7672" y="821"/>
                  </a:lnTo>
                  <a:lnTo>
                    <a:pt x="7672" y="821"/>
                  </a:lnTo>
                  <a:lnTo>
                    <a:pt x="7672" y="821"/>
                  </a:lnTo>
                  <a:lnTo>
                    <a:pt x="7652" y="821"/>
                  </a:lnTo>
                  <a:lnTo>
                    <a:pt x="7611" y="821"/>
                  </a:lnTo>
                  <a:lnTo>
                    <a:pt x="7611" y="821"/>
                  </a:lnTo>
                  <a:lnTo>
                    <a:pt x="7590" y="821"/>
                  </a:lnTo>
                  <a:lnTo>
                    <a:pt x="7590" y="821"/>
                  </a:lnTo>
                  <a:lnTo>
                    <a:pt x="7590" y="821"/>
                  </a:lnTo>
                  <a:lnTo>
                    <a:pt x="7590" y="821"/>
                  </a:lnTo>
                  <a:lnTo>
                    <a:pt x="7590" y="800"/>
                  </a:lnTo>
                  <a:lnTo>
                    <a:pt x="7590" y="800"/>
                  </a:lnTo>
                  <a:lnTo>
                    <a:pt x="7590" y="800"/>
                  </a:lnTo>
                  <a:lnTo>
                    <a:pt x="7590" y="800"/>
                  </a:lnTo>
                  <a:lnTo>
                    <a:pt x="7590" y="800"/>
                  </a:lnTo>
                  <a:lnTo>
                    <a:pt x="7570" y="800"/>
                  </a:lnTo>
                  <a:lnTo>
                    <a:pt x="7570" y="780"/>
                  </a:lnTo>
                  <a:lnTo>
                    <a:pt x="7570" y="780"/>
                  </a:lnTo>
                  <a:lnTo>
                    <a:pt x="7570" y="780"/>
                  </a:lnTo>
                  <a:lnTo>
                    <a:pt x="7570" y="780"/>
                  </a:lnTo>
                  <a:lnTo>
                    <a:pt x="7549" y="780"/>
                  </a:lnTo>
                  <a:lnTo>
                    <a:pt x="7549" y="780"/>
                  </a:lnTo>
                  <a:lnTo>
                    <a:pt x="7549" y="759"/>
                  </a:lnTo>
                  <a:lnTo>
                    <a:pt x="7529" y="759"/>
                  </a:lnTo>
                  <a:lnTo>
                    <a:pt x="7529" y="759"/>
                  </a:lnTo>
                  <a:lnTo>
                    <a:pt x="7529" y="739"/>
                  </a:lnTo>
                  <a:lnTo>
                    <a:pt x="7529" y="759"/>
                  </a:lnTo>
                  <a:lnTo>
                    <a:pt x="7508" y="759"/>
                  </a:lnTo>
                  <a:lnTo>
                    <a:pt x="7508" y="759"/>
                  </a:lnTo>
                  <a:lnTo>
                    <a:pt x="7508" y="759"/>
                  </a:lnTo>
                  <a:lnTo>
                    <a:pt x="7487" y="759"/>
                  </a:lnTo>
                  <a:lnTo>
                    <a:pt x="7487" y="759"/>
                  </a:lnTo>
                  <a:lnTo>
                    <a:pt x="7487" y="759"/>
                  </a:lnTo>
                  <a:lnTo>
                    <a:pt x="7467" y="759"/>
                  </a:lnTo>
                  <a:lnTo>
                    <a:pt x="7447" y="759"/>
                  </a:lnTo>
                  <a:lnTo>
                    <a:pt x="7447" y="759"/>
                  </a:lnTo>
                  <a:lnTo>
                    <a:pt x="7447" y="759"/>
                  </a:lnTo>
                  <a:lnTo>
                    <a:pt x="7447" y="759"/>
                  </a:lnTo>
                  <a:lnTo>
                    <a:pt x="7447" y="759"/>
                  </a:lnTo>
                  <a:lnTo>
                    <a:pt x="7447" y="759"/>
                  </a:lnTo>
                  <a:lnTo>
                    <a:pt x="7447" y="759"/>
                  </a:lnTo>
                  <a:lnTo>
                    <a:pt x="7447" y="759"/>
                  </a:lnTo>
                  <a:lnTo>
                    <a:pt x="7447" y="759"/>
                  </a:lnTo>
                  <a:lnTo>
                    <a:pt x="7426" y="759"/>
                  </a:lnTo>
                  <a:lnTo>
                    <a:pt x="7426" y="759"/>
                  </a:lnTo>
                  <a:lnTo>
                    <a:pt x="7426" y="759"/>
                  </a:lnTo>
                  <a:lnTo>
                    <a:pt x="7426" y="759"/>
                  </a:lnTo>
                  <a:lnTo>
                    <a:pt x="7426" y="759"/>
                  </a:lnTo>
                  <a:lnTo>
                    <a:pt x="7426" y="759"/>
                  </a:lnTo>
                  <a:lnTo>
                    <a:pt x="7426" y="739"/>
                  </a:lnTo>
                  <a:lnTo>
                    <a:pt x="7405" y="718"/>
                  </a:lnTo>
                  <a:lnTo>
                    <a:pt x="7405" y="718"/>
                  </a:lnTo>
                  <a:lnTo>
                    <a:pt x="7405" y="718"/>
                  </a:lnTo>
                  <a:lnTo>
                    <a:pt x="7405" y="718"/>
                  </a:lnTo>
                  <a:lnTo>
                    <a:pt x="7385" y="718"/>
                  </a:lnTo>
                  <a:lnTo>
                    <a:pt x="7385" y="718"/>
                  </a:lnTo>
                  <a:lnTo>
                    <a:pt x="7385" y="718"/>
                  </a:lnTo>
                  <a:lnTo>
                    <a:pt x="7385" y="697"/>
                  </a:lnTo>
                  <a:lnTo>
                    <a:pt x="7385" y="697"/>
                  </a:lnTo>
                  <a:lnTo>
                    <a:pt x="7385" y="697"/>
                  </a:lnTo>
                  <a:lnTo>
                    <a:pt x="7385" y="697"/>
                  </a:lnTo>
                  <a:lnTo>
                    <a:pt x="7385" y="677"/>
                  </a:lnTo>
                  <a:lnTo>
                    <a:pt x="7385" y="677"/>
                  </a:lnTo>
                  <a:lnTo>
                    <a:pt x="7344" y="677"/>
                  </a:lnTo>
                  <a:lnTo>
                    <a:pt x="7323" y="677"/>
                  </a:lnTo>
                  <a:lnTo>
                    <a:pt x="7323" y="677"/>
                  </a:lnTo>
                  <a:lnTo>
                    <a:pt x="7303" y="657"/>
                  </a:lnTo>
                  <a:lnTo>
                    <a:pt x="7303" y="657"/>
                  </a:lnTo>
                  <a:lnTo>
                    <a:pt x="7303" y="657"/>
                  </a:lnTo>
                  <a:lnTo>
                    <a:pt x="7283" y="657"/>
                  </a:lnTo>
                  <a:lnTo>
                    <a:pt x="7283" y="657"/>
                  </a:lnTo>
                  <a:lnTo>
                    <a:pt x="7283" y="657"/>
                  </a:lnTo>
                  <a:lnTo>
                    <a:pt x="7283" y="636"/>
                  </a:lnTo>
                  <a:lnTo>
                    <a:pt x="7262" y="636"/>
                  </a:lnTo>
                  <a:lnTo>
                    <a:pt x="7262" y="636"/>
                  </a:lnTo>
                  <a:lnTo>
                    <a:pt x="7241" y="636"/>
                  </a:lnTo>
                  <a:lnTo>
                    <a:pt x="7221" y="615"/>
                  </a:lnTo>
                  <a:lnTo>
                    <a:pt x="7221" y="615"/>
                  </a:lnTo>
                  <a:lnTo>
                    <a:pt x="7221" y="615"/>
                  </a:lnTo>
                  <a:lnTo>
                    <a:pt x="7221" y="595"/>
                  </a:lnTo>
                  <a:lnTo>
                    <a:pt x="7221" y="595"/>
                  </a:lnTo>
                  <a:lnTo>
                    <a:pt x="7221" y="595"/>
                  </a:lnTo>
                  <a:lnTo>
                    <a:pt x="7221" y="595"/>
                  </a:lnTo>
                  <a:lnTo>
                    <a:pt x="7221" y="595"/>
                  </a:lnTo>
                  <a:lnTo>
                    <a:pt x="7201" y="595"/>
                  </a:lnTo>
                  <a:lnTo>
                    <a:pt x="7201" y="615"/>
                  </a:lnTo>
                  <a:lnTo>
                    <a:pt x="7201" y="615"/>
                  </a:lnTo>
                  <a:lnTo>
                    <a:pt x="7201" y="615"/>
                  </a:lnTo>
                  <a:lnTo>
                    <a:pt x="7201" y="636"/>
                  </a:lnTo>
                  <a:lnTo>
                    <a:pt x="7180" y="615"/>
                  </a:lnTo>
                  <a:lnTo>
                    <a:pt x="7180" y="615"/>
                  </a:lnTo>
                  <a:lnTo>
                    <a:pt x="7159" y="615"/>
                  </a:lnTo>
                  <a:lnTo>
                    <a:pt x="7159" y="615"/>
                  </a:lnTo>
                  <a:lnTo>
                    <a:pt x="7159" y="595"/>
                  </a:lnTo>
                  <a:lnTo>
                    <a:pt x="7159" y="595"/>
                  </a:lnTo>
                  <a:lnTo>
                    <a:pt x="7180" y="575"/>
                  </a:lnTo>
                  <a:lnTo>
                    <a:pt x="7180" y="575"/>
                  </a:lnTo>
                  <a:lnTo>
                    <a:pt x="7180" y="575"/>
                  </a:lnTo>
                  <a:lnTo>
                    <a:pt x="7201" y="554"/>
                  </a:lnTo>
                  <a:lnTo>
                    <a:pt x="7201" y="533"/>
                  </a:lnTo>
                  <a:lnTo>
                    <a:pt x="7180" y="513"/>
                  </a:lnTo>
                  <a:lnTo>
                    <a:pt x="7180" y="513"/>
                  </a:lnTo>
                  <a:lnTo>
                    <a:pt x="7180" y="513"/>
                  </a:lnTo>
                  <a:lnTo>
                    <a:pt x="7180" y="513"/>
                  </a:lnTo>
                  <a:lnTo>
                    <a:pt x="7159" y="513"/>
                  </a:lnTo>
                  <a:lnTo>
                    <a:pt x="7159" y="513"/>
                  </a:lnTo>
                  <a:lnTo>
                    <a:pt x="7139" y="513"/>
                  </a:lnTo>
                  <a:lnTo>
                    <a:pt x="7139" y="513"/>
                  </a:lnTo>
                  <a:lnTo>
                    <a:pt x="7139" y="513"/>
                  </a:lnTo>
                  <a:lnTo>
                    <a:pt x="7139" y="513"/>
                  </a:lnTo>
                  <a:lnTo>
                    <a:pt x="7139" y="513"/>
                  </a:lnTo>
                  <a:lnTo>
                    <a:pt x="7139" y="513"/>
                  </a:lnTo>
                  <a:lnTo>
                    <a:pt x="7119" y="513"/>
                  </a:lnTo>
                  <a:lnTo>
                    <a:pt x="7119" y="513"/>
                  </a:lnTo>
                  <a:lnTo>
                    <a:pt x="7119" y="513"/>
                  </a:lnTo>
                  <a:lnTo>
                    <a:pt x="7119" y="513"/>
                  </a:lnTo>
                  <a:lnTo>
                    <a:pt x="7119" y="513"/>
                  </a:lnTo>
                  <a:lnTo>
                    <a:pt x="7119" y="513"/>
                  </a:lnTo>
                  <a:lnTo>
                    <a:pt x="7119" y="493"/>
                  </a:lnTo>
                  <a:lnTo>
                    <a:pt x="7119" y="493"/>
                  </a:lnTo>
                  <a:lnTo>
                    <a:pt x="7119" y="493"/>
                  </a:lnTo>
                  <a:lnTo>
                    <a:pt x="7119" y="493"/>
                  </a:lnTo>
                  <a:lnTo>
                    <a:pt x="7098" y="493"/>
                  </a:lnTo>
                  <a:lnTo>
                    <a:pt x="7098" y="493"/>
                  </a:lnTo>
                  <a:lnTo>
                    <a:pt x="7098" y="493"/>
                  </a:lnTo>
                  <a:lnTo>
                    <a:pt x="7098" y="493"/>
                  </a:lnTo>
                  <a:lnTo>
                    <a:pt x="7098" y="493"/>
                  </a:lnTo>
                  <a:lnTo>
                    <a:pt x="7077" y="493"/>
                  </a:lnTo>
                  <a:lnTo>
                    <a:pt x="7077" y="493"/>
                  </a:lnTo>
                  <a:lnTo>
                    <a:pt x="7077" y="472"/>
                  </a:lnTo>
                  <a:lnTo>
                    <a:pt x="7077" y="472"/>
                  </a:lnTo>
                  <a:lnTo>
                    <a:pt x="7077" y="472"/>
                  </a:lnTo>
                  <a:lnTo>
                    <a:pt x="7077" y="451"/>
                  </a:lnTo>
                  <a:lnTo>
                    <a:pt x="7077" y="451"/>
                  </a:lnTo>
                  <a:lnTo>
                    <a:pt x="7077" y="451"/>
                  </a:lnTo>
                  <a:lnTo>
                    <a:pt x="7057" y="451"/>
                  </a:lnTo>
                  <a:lnTo>
                    <a:pt x="7057" y="472"/>
                  </a:lnTo>
                  <a:lnTo>
                    <a:pt x="7037" y="472"/>
                  </a:lnTo>
                  <a:lnTo>
                    <a:pt x="7037" y="472"/>
                  </a:lnTo>
                  <a:lnTo>
                    <a:pt x="7037" y="472"/>
                  </a:lnTo>
                  <a:lnTo>
                    <a:pt x="7037" y="472"/>
                  </a:lnTo>
                  <a:lnTo>
                    <a:pt x="7037" y="472"/>
                  </a:lnTo>
                  <a:lnTo>
                    <a:pt x="7037" y="472"/>
                  </a:lnTo>
                  <a:lnTo>
                    <a:pt x="7037" y="472"/>
                  </a:lnTo>
                  <a:lnTo>
                    <a:pt x="7037" y="472"/>
                  </a:lnTo>
                  <a:lnTo>
                    <a:pt x="7016" y="472"/>
                  </a:lnTo>
                  <a:lnTo>
                    <a:pt x="7016" y="472"/>
                  </a:lnTo>
                  <a:lnTo>
                    <a:pt x="7016" y="472"/>
                  </a:lnTo>
                  <a:lnTo>
                    <a:pt x="6995" y="472"/>
                  </a:lnTo>
                  <a:lnTo>
                    <a:pt x="6975" y="472"/>
                  </a:lnTo>
                  <a:lnTo>
                    <a:pt x="6975" y="472"/>
                  </a:lnTo>
                  <a:lnTo>
                    <a:pt x="6975" y="493"/>
                  </a:lnTo>
                  <a:lnTo>
                    <a:pt x="6975" y="493"/>
                  </a:lnTo>
                  <a:lnTo>
                    <a:pt x="6954" y="472"/>
                  </a:lnTo>
                  <a:lnTo>
                    <a:pt x="6954" y="472"/>
                  </a:lnTo>
                  <a:lnTo>
                    <a:pt x="6954" y="472"/>
                  </a:lnTo>
                  <a:lnTo>
                    <a:pt x="6954" y="472"/>
                  </a:lnTo>
                  <a:lnTo>
                    <a:pt x="6954" y="472"/>
                  </a:lnTo>
                  <a:lnTo>
                    <a:pt x="6954" y="472"/>
                  </a:lnTo>
                  <a:lnTo>
                    <a:pt x="6954" y="472"/>
                  </a:lnTo>
                  <a:lnTo>
                    <a:pt x="6954" y="472"/>
                  </a:lnTo>
                  <a:lnTo>
                    <a:pt x="6954" y="472"/>
                  </a:lnTo>
                  <a:lnTo>
                    <a:pt x="6954" y="472"/>
                  </a:lnTo>
                  <a:lnTo>
                    <a:pt x="6954" y="472"/>
                  </a:lnTo>
                  <a:lnTo>
                    <a:pt x="6933" y="472"/>
                  </a:lnTo>
                  <a:lnTo>
                    <a:pt x="6933" y="472"/>
                  </a:lnTo>
                  <a:lnTo>
                    <a:pt x="6913" y="472"/>
                  </a:lnTo>
                  <a:lnTo>
                    <a:pt x="6913" y="472"/>
                  </a:lnTo>
                  <a:lnTo>
                    <a:pt x="6893" y="472"/>
                  </a:lnTo>
                  <a:lnTo>
                    <a:pt x="6872" y="451"/>
                  </a:lnTo>
                  <a:lnTo>
                    <a:pt x="6851" y="431"/>
                  </a:lnTo>
                  <a:lnTo>
                    <a:pt x="6851" y="431"/>
                  </a:lnTo>
                  <a:lnTo>
                    <a:pt x="6831" y="431"/>
                  </a:lnTo>
                  <a:lnTo>
                    <a:pt x="6811" y="411"/>
                  </a:lnTo>
                  <a:lnTo>
                    <a:pt x="6811" y="411"/>
                  </a:lnTo>
                  <a:lnTo>
                    <a:pt x="6811" y="411"/>
                  </a:lnTo>
                  <a:lnTo>
                    <a:pt x="6811" y="411"/>
                  </a:lnTo>
                  <a:lnTo>
                    <a:pt x="6790" y="411"/>
                  </a:lnTo>
                  <a:lnTo>
                    <a:pt x="6790" y="411"/>
                  </a:lnTo>
                  <a:lnTo>
                    <a:pt x="6790" y="411"/>
                  </a:lnTo>
                  <a:lnTo>
                    <a:pt x="6790" y="411"/>
                  </a:lnTo>
                  <a:lnTo>
                    <a:pt x="6790" y="411"/>
                  </a:lnTo>
                  <a:lnTo>
                    <a:pt x="6790" y="431"/>
                  </a:lnTo>
                  <a:lnTo>
                    <a:pt x="6790" y="431"/>
                  </a:lnTo>
                  <a:lnTo>
                    <a:pt x="6790" y="411"/>
                  </a:lnTo>
                  <a:lnTo>
                    <a:pt x="6790" y="411"/>
                  </a:lnTo>
                  <a:lnTo>
                    <a:pt x="6790" y="411"/>
                  </a:lnTo>
                  <a:lnTo>
                    <a:pt x="6790" y="390"/>
                  </a:lnTo>
                  <a:lnTo>
                    <a:pt x="6769" y="390"/>
                  </a:lnTo>
                  <a:lnTo>
                    <a:pt x="6769" y="390"/>
                  </a:lnTo>
                  <a:lnTo>
                    <a:pt x="6769" y="390"/>
                  </a:lnTo>
                  <a:lnTo>
                    <a:pt x="6769" y="390"/>
                  </a:lnTo>
                  <a:lnTo>
                    <a:pt x="6749" y="390"/>
                  </a:lnTo>
                  <a:lnTo>
                    <a:pt x="6729" y="390"/>
                  </a:lnTo>
                  <a:lnTo>
                    <a:pt x="6729" y="390"/>
                  </a:lnTo>
                  <a:lnTo>
                    <a:pt x="6708" y="390"/>
                  </a:lnTo>
                  <a:lnTo>
                    <a:pt x="6708" y="390"/>
                  </a:lnTo>
                  <a:lnTo>
                    <a:pt x="6708" y="390"/>
                  </a:lnTo>
                  <a:lnTo>
                    <a:pt x="6708" y="390"/>
                  </a:lnTo>
                  <a:lnTo>
                    <a:pt x="6708" y="390"/>
                  </a:lnTo>
                  <a:lnTo>
                    <a:pt x="6687" y="411"/>
                  </a:lnTo>
                  <a:lnTo>
                    <a:pt x="6687" y="411"/>
                  </a:lnTo>
                  <a:lnTo>
                    <a:pt x="6687" y="411"/>
                  </a:lnTo>
                  <a:lnTo>
                    <a:pt x="6687" y="411"/>
                  </a:lnTo>
                  <a:lnTo>
                    <a:pt x="6687" y="411"/>
                  </a:lnTo>
                  <a:lnTo>
                    <a:pt x="6687" y="411"/>
                  </a:lnTo>
                  <a:lnTo>
                    <a:pt x="6687" y="411"/>
                  </a:lnTo>
                  <a:lnTo>
                    <a:pt x="6687" y="431"/>
                  </a:lnTo>
                  <a:lnTo>
                    <a:pt x="6687" y="431"/>
                  </a:lnTo>
                  <a:lnTo>
                    <a:pt x="6667" y="411"/>
                  </a:lnTo>
                  <a:lnTo>
                    <a:pt x="6667" y="411"/>
                  </a:lnTo>
                  <a:lnTo>
                    <a:pt x="6667" y="411"/>
                  </a:lnTo>
                  <a:lnTo>
                    <a:pt x="6647" y="411"/>
                  </a:lnTo>
                  <a:lnTo>
                    <a:pt x="6647" y="411"/>
                  </a:lnTo>
                  <a:lnTo>
                    <a:pt x="6647" y="411"/>
                  </a:lnTo>
                  <a:lnTo>
                    <a:pt x="6626" y="390"/>
                  </a:lnTo>
                  <a:lnTo>
                    <a:pt x="6626" y="390"/>
                  </a:lnTo>
                  <a:lnTo>
                    <a:pt x="6626" y="390"/>
                  </a:lnTo>
                  <a:lnTo>
                    <a:pt x="6605" y="390"/>
                  </a:lnTo>
                  <a:lnTo>
                    <a:pt x="6585" y="390"/>
                  </a:lnTo>
                  <a:lnTo>
                    <a:pt x="6585" y="369"/>
                  </a:lnTo>
                  <a:lnTo>
                    <a:pt x="6565" y="369"/>
                  </a:lnTo>
                  <a:lnTo>
                    <a:pt x="6565" y="369"/>
                  </a:lnTo>
                  <a:lnTo>
                    <a:pt x="6565" y="369"/>
                  </a:lnTo>
                  <a:lnTo>
                    <a:pt x="6565" y="369"/>
                  </a:lnTo>
                  <a:lnTo>
                    <a:pt x="6544" y="369"/>
                  </a:lnTo>
                  <a:lnTo>
                    <a:pt x="6544" y="369"/>
                  </a:lnTo>
                  <a:lnTo>
                    <a:pt x="6544" y="369"/>
                  </a:lnTo>
                  <a:lnTo>
                    <a:pt x="6544" y="369"/>
                  </a:lnTo>
                  <a:lnTo>
                    <a:pt x="6544" y="369"/>
                  </a:lnTo>
                  <a:lnTo>
                    <a:pt x="6544" y="369"/>
                  </a:lnTo>
                  <a:lnTo>
                    <a:pt x="6544" y="349"/>
                  </a:lnTo>
                  <a:lnTo>
                    <a:pt x="6544" y="349"/>
                  </a:lnTo>
                  <a:lnTo>
                    <a:pt x="6544" y="349"/>
                  </a:lnTo>
                  <a:lnTo>
                    <a:pt x="6565" y="369"/>
                  </a:lnTo>
                  <a:lnTo>
                    <a:pt x="6565" y="369"/>
                  </a:lnTo>
                  <a:lnTo>
                    <a:pt x="6565" y="369"/>
                  </a:lnTo>
                  <a:lnTo>
                    <a:pt x="6565" y="369"/>
                  </a:lnTo>
                  <a:lnTo>
                    <a:pt x="6565" y="369"/>
                  </a:lnTo>
                  <a:lnTo>
                    <a:pt x="6565" y="349"/>
                  </a:lnTo>
                  <a:lnTo>
                    <a:pt x="6565" y="349"/>
                  </a:lnTo>
                  <a:lnTo>
                    <a:pt x="6565" y="349"/>
                  </a:lnTo>
                  <a:lnTo>
                    <a:pt x="6565" y="349"/>
                  </a:lnTo>
                  <a:lnTo>
                    <a:pt x="6544" y="349"/>
                  </a:lnTo>
                  <a:lnTo>
                    <a:pt x="6544" y="349"/>
                  </a:lnTo>
                  <a:lnTo>
                    <a:pt x="6544" y="329"/>
                  </a:lnTo>
                  <a:lnTo>
                    <a:pt x="6523" y="329"/>
                  </a:lnTo>
                  <a:lnTo>
                    <a:pt x="6523" y="329"/>
                  </a:lnTo>
                  <a:lnTo>
                    <a:pt x="6523" y="329"/>
                  </a:lnTo>
                  <a:lnTo>
                    <a:pt x="6523" y="329"/>
                  </a:lnTo>
                  <a:lnTo>
                    <a:pt x="6503" y="329"/>
                  </a:lnTo>
                  <a:lnTo>
                    <a:pt x="6483" y="329"/>
                  </a:lnTo>
                  <a:lnTo>
                    <a:pt x="6483" y="329"/>
                  </a:lnTo>
                  <a:lnTo>
                    <a:pt x="6483" y="329"/>
                  </a:lnTo>
                  <a:lnTo>
                    <a:pt x="6483" y="329"/>
                  </a:lnTo>
                  <a:lnTo>
                    <a:pt x="6462" y="329"/>
                  </a:lnTo>
                  <a:lnTo>
                    <a:pt x="6462" y="329"/>
                  </a:lnTo>
                  <a:lnTo>
                    <a:pt x="6462" y="329"/>
                  </a:lnTo>
                  <a:lnTo>
                    <a:pt x="6462" y="329"/>
                  </a:lnTo>
                  <a:lnTo>
                    <a:pt x="6462" y="349"/>
                  </a:lnTo>
                  <a:lnTo>
                    <a:pt x="6462" y="329"/>
                  </a:lnTo>
                  <a:lnTo>
                    <a:pt x="6462" y="329"/>
                  </a:lnTo>
                  <a:lnTo>
                    <a:pt x="6462" y="329"/>
                  </a:lnTo>
                  <a:lnTo>
                    <a:pt x="6462" y="329"/>
                  </a:lnTo>
                  <a:lnTo>
                    <a:pt x="6462" y="349"/>
                  </a:lnTo>
                  <a:lnTo>
                    <a:pt x="6462" y="349"/>
                  </a:lnTo>
                  <a:lnTo>
                    <a:pt x="6462" y="349"/>
                  </a:lnTo>
                  <a:lnTo>
                    <a:pt x="6462" y="349"/>
                  </a:lnTo>
                  <a:lnTo>
                    <a:pt x="6462" y="349"/>
                  </a:lnTo>
                  <a:lnTo>
                    <a:pt x="6462" y="349"/>
                  </a:lnTo>
                  <a:lnTo>
                    <a:pt x="6462" y="349"/>
                  </a:lnTo>
                  <a:lnTo>
                    <a:pt x="6462" y="349"/>
                  </a:lnTo>
                  <a:lnTo>
                    <a:pt x="6441" y="349"/>
                  </a:lnTo>
                  <a:lnTo>
                    <a:pt x="6441" y="349"/>
                  </a:lnTo>
                  <a:lnTo>
                    <a:pt x="6441" y="349"/>
                  </a:lnTo>
                  <a:lnTo>
                    <a:pt x="6441" y="349"/>
                  </a:lnTo>
                  <a:lnTo>
                    <a:pt x="6441" y="349"/>
                  </a:lnTo>
                  <a:lnTo>
                    <a:pt x="6441" y="349"/>
                  </a:lnTo>
                  <a:lnTo>
                    <a:pt x="6441" y="349"/>
                  </a:lnTo>
                  <a:lnTo>
                    <a:pt x="6441" y="349"/>
                  </a:lnTo>
                  <a:lnTo>
                    <a:pt x="6441" y="349"/>
                  </a:lnTo>
                  <a:lnTo>
                    <a:pt x="6441" y="349"/>
                  </a:lnTo>
                  <a:lnTo>
                    <a:pt x="6441" y="349"/>
                  </a:lnTo>
                  <a:lnTo>
                    <a:pt x="6421" y="349"/>
                  </a:lnTo>
                  <a:lnTo>
                    <a:pt x="6441" y="349"/>
                  </a:lnTo>
                  <a:lnTo>
                    <a:pt x="6441" y="329"/>
                  </a:lnTo>
                  <a:lnTo>
                    <a:pt x="6462" y="329"/>
                  </a:lnTo>
                  <a:lnTo>
                    <a:pt x="6441" y="329"/>
                  </a:lnTo>
                  <a:lnTo>
                    <a:pt x="6441" y="329"/>
                  </a:lnTo>
                  <a:lnTo>
                    <a:pt x="6421" y="329"/>
                  </a:lnTo>
                  <a:lnTo>
                    <a:pt x="6421" y="329"/>
                  </a:lnTo>
                  <a:lnTo>
                    <a:pt x="6421" y="329"/>
                  </a:lnTo>
                  <a:lnTo>
                    <a:pt x="6421" y="329"/>
                  </a:lnTo>
                  <a:lnTo>
                    <a:pt x="6421" y="329"/>
                  </a:lnTo>
                  <a:lnTo>
                    <a:pt x="6400" y="329"/>
                  </a:lnTo>
                  <a:lnTo>
                    <a:pt x="6400" y="329"/>
                  </a:lnTo>
                  <a:lnTo>
                    <a:pt x="6380" y="329"/>
                  </a:lnTo>
                  <a:lnTo>
                    <a:pt x="6380" y="329"/>
                  </a:lnTo>
                  <a:lnTo>
                    <a:pt x="6400" y="329"/>
                  </a:lnTo>
                  <a:lnTo>
                    <a:pt x="6400" y="329"/>
                  </a:lnTo>
                  <a:lnTo>
                    <a:pt x="6400" y="329"/>
                  </a:lnTo>
                  <a:lnTo>
                    <a:pt x="6380" y="329"/>
                  </a:lnTo>
                  <a:lnTo>
                    <a:pt x="6380" y="329"/>
                  </a:lnTo>
                  <a:lnTo>
                    <a:pt x="6380" y="349"/>
                  </a:lnTo>
                  <a:lnTo>
                    <a:pt x="6380" y="329"/>
                  </a:lnTo>
                  <a:lnTo>
                    <a:pt x="6380" y="329"/>
                  </a:lnTo>
                  <a:lnTo>
                    <a:pt x="6380" y="329"/>
                  </a:lnTo>
                  <a:lnTo>
                    <a:pt x="6380" y="329"/>
                  </a:lnTo>
                  <a:lnTo>
                    <a:pt x="6380" y="329"/>
                  </a:lnTo>
                  <a:lnTo>
                    <a:pt x="6380" y="329"/>
                  </a:lnTo>
                  <a:lnTo>
                    <a:pt x="6359" y="329"/>
                  </a:lnTo>
                  <a:lnTo>
                    <a:pt x="6339" y="329"/>
                  </a:lnTo>
                  <a:lnTo>
                    <a:pt x="6318" y="349"/>
                  </a:lnTo>
                  <a:lnTo>
                    <a:pt x="6318" y="349"/>
                  </a:lnTo>
                  <a:lnTo>
                    <a:pt x="6277" y="349"/>
                  </a:lnTo>
                  <a:lnTo>
                    <a:pt x="6257" y="349"/>
                  </a:lnTo>
                  <a:lnTo>
                    <a:pt x="6257" y="349"/>
                  </a:lnTo>
                  <a:lnTo>
                    <a:pt x="6257" y="349"/>
                  </a:lnTo>
                  <a:lnTo>
                    <a:pt x="6257" y="349"/>
                  </a:lnTo>
                  <a:lnTo>
                    <a:pt x="6257" y="329"/>
                  </a:lnTo>
                  <a:lnTo>
                    <a:pt x="6236" y="329"/>
                  </a:lnTo>
                  <a:lnTo>
                    <a:pt x="6236" y="329"/>
                  </a:lnTo>
                  <a:lnTo>
                    <a:pt x="6216" y="349"/>
                  </a:lnTo>
                  <a:lnTo>
                    <a:pt x="6216" y="329"/>
                  </a:lnTo>
                  <a:lnTo>
                    <a:pt x="6216" y="329"/>
                  </a:lnTo>
                  <a:lnTo>
                    <a:pt x="6154" y="308"/>
                  </a:lnTo>
                  <a:lnTo>
                    <a:pt x="6134" y="308"/>
                  </a:lnTo>
                  <a:lnTo>
                    <a:pt x="6113" y="287"/>
                  </a:lnTo>
                  <a:lnTo>
                    <a:pt x="6093" y="287"/>
                  </a:lnTo>
                  <a:lnTo>
                    <a:pt x="6093" y="287"/>
                  </a:lnTo>
                  <a:lnTo>
                    <a:pt x="6093" y="287"/>
                  </a:lnTo>
                  <a:lnTo>
                    <a:pt x="6072" y="287"/>
                  </a:lnTo>
                  <a:lnTo>
                    <a:pt x="6072" y="287"/>
                  </a:lnTo>
                  <a:lnTo>
                    <a:pt x="6072" y="287"/>
                  </a:lnTo>
                  <a:lnTo>
                    <a:pt x="6052" y="267"/>
                  </a:lnTo>
                  <a:lnTo>
                    <a:pt x="6052" y="267"/>
                  </a:lnTo>
                  <a:lnTo>
                    <a:pt x="6052" y="267"/>
                  </a:lnTo>
                  <a:lnTo>
                    <a:pt x="6031" y="267"/>
                  </a:lnTo>
                  <a:lnTo>
                    <a:pt x="6011" y="267"/>
                  </a:lnTo>
                  <a:lnTo>
                    <a:pt x="5990" y="247"/>
                  </a:lnTo>
                  <a:lnTo>
                    <a:pt x="5970" y="247"/>
                  </a:lnTo>
                  <a:lnTo>
                    <a:pt x="5970" y="226"/>
                  </a:lnTo>
                  <a:lnTo>
                    <a:pt x="5970" y="226"/>
                  </a:lnTo>
                  <a:lnTo>
                    <a:pt x="5949" y="226"/>
                  </a:lnTo>
                  <a:lnTo>
                    <a:pt x="5949" y="226"/>
                  </a:lnTo>
                  <a:lnTo>
                    <a:pt x="5949" y="226"/>
                  </a:lnTo>
                  <a:lnTo>
                    <a:pt x="5949" y="247"/>
                  </a:lnTo>
                  <a:lnTo>
                    <a:pt x="5949" y="247"/>
                  </a:lnTo>
                  <a:lnTo>
                    <a:pt x="5949" y="247"/>
                  </a:lnTo>
                  <a:lnTo>
                    <a:pt x="5928" y="247"/>
                  </a:lnTo>
                  <a:lnTo>
                    <a:pt x="5928" y="247"/>
                  </a:lnTo>
                  <a:lnTo>
                    <a:pt x="5949" y="226"/>
                  </a:lnTo>
                  <a:lnTo>
                    <a:pt x="5949" y="226"/>
                  </a:lnTo>
                  <a:lnTo>
                    <a:pt x="5949" y="226"/>
                  </a:lnTo>
                  <a:lnTo>
                    <a:pt x="5928" y="226"/>
                  </a:lnTo>
                  <a:lnTo>
                    <a:pt x="5867" y="205"/>
                  </a:lnTo>
                  <a:lnTo>
                    <a:pt x="5846" y="205"/>
                  </a:lnTo>
                  <a:lnTo>
                    <a:pt x="5846" y="205"/>
                  </a:lnTo>
                  <a:lnTo>
                    <a:pt x="5846" y="185"/>
                  </a:lnTo>
                  <a:lnTo>
                    <a:pt x="5846" y="205"/>
                  </a:lnTo>
                  <a:lnTo>
                    <a:pt x="5846" y="205"/>
                  </a:lnTo>
                  <a:lnTo>
                    <a:pt x="5846" y="185"/>
                  </a:lnTo>
                  <a:lnTo>
                    <a:pt x="5826" y="165"/>
                  </a:lnTo>
                  <a:lnTo>
                    <a:pt x="5826" y="165"/>
                  </a:lnTo>
                  <a:lnTo>
                    <a:pt x="5806" y="143"/>
                  </a:lnTo>
                  <a:lnTo>
                    <a:pt x="5806" y="143"/>
                  </a:lnTo>
                  <a:lnTo>
                    <a:pt x="5806" y="165"/>
                  </a:lnTo>
                  <a:lnTo>
                    <a:pt x="5806" y="165"/>
                  </a:lnTo>
                  <a:lnTo>
                    <a:pt x="5806" y="165"/>
                  </a:lnTo>
                  <a:lnTo>
                    <a:pt x="5785" y="165"/>
                  </a:lnTo>
                  <a:lnTo>
                    <a:pt x="5785" y="165"/>
                  </a:lnTo>
                  <a:lnTo>
                    <a:pt x="5785" y="165"/>
                  </a:lnTo>
                  <a:lnTo>
                    <a:pt x="5785" y="165"/>
                  </a:lnTo>
                  <a:lnTo>
                    <a:pt x="5785" y="165"/>
                  </a:lnTo>
                  <a:lnTo>
                    <a:pt x="5785" y="165"/>
                  </a:lnTo>
                  <a:lnTo>
                    <a:pt x="5785" y="185"/>
                  </a:lnTo>
                  <a:lnTo>
                    <a:pt x="5785" y="185"/>
                  </a:lnTo>
                  <a:lnTo>
                    <a:pt x="5744" y="185"/>
                  </a:lnTo>
                  <a:lnTo>
                    <a:pt x="5744" y="185"/>
                  </a:lnTo>
                  <a:lnTo>
                    <a:pt x="5744" y="185"/>
                  </a:lnTo>
                  <a:lnTo>
                    <a:pt x="5724" y="185"/>
                  </a:lnTo>
                  <a:lnTo>
                    <a:pt x="5724" y="185"/>
                  </a:lnTo>
                  <a:lnTo>
                    <a:pt x="5724" y="185"/>
                  </a:lnTo>
                  <a:lnTo>
                    <a:pt x="5703" y="165"/>
                  </a:lnTo>
                  <a:lnTo>
                    <a:pt x="5703" y="165"/>
                  </a:lnTo>
                  <a:lnTo>
                    <a:pt x="5682" y="165"/>
                  </a:lnTo>
                  <a:lnTo>
                    <a:pt x="5682" y="165"/>
                  </a:lnTo>
                  <a:lnTo>
                    <a:pt x="5682" y="165"/>
                  </a:lnTo>
                  <a:lnTo>
                    <a:pt x="5682" y="165"/>
                  </a:lnTo>
                  <a:lnTo>
                    <a:pt x="5662" y="165"/>
                  </a:lnTo>
                  <a:lnTo>
                    <a:pt x="5662" y="165"/>
                  </a:lnTo>
                  <a:lnTo>
                    <a:pt x="5662" y="165"/>
                  </a:lnTo>
                  <a:lnTo>
                    <a:pt x="5641" y="165"/>
                  </a:lnTo>
                  <a:lnTo>
                    <a:pt x="5621" y="165"/>
                  </a:lnTo>
                  <a:lnTo>
                    <a:pt x="5621" y="165"/>
                  </a:lnTo>
                  <a:lnTo>
                    <a:pt x="5621" y="165"/>
                  </a:lnTo>
                  <a:lnTo>
                    <a:pt x="5600" y="165"/>
                  </a:lnTo>
                  <a:lnTo>
                    <a:pt x="5600" y="165"/>
                  </a:lnTo>
                  <a:lnTo>
                    <a:pt x="5600" y="165"/>
                  </a:lnTo>
                  <a:lnTo>
                    <a:pt x="5600" y="165"/>
                  </a:lnTo>
                  <a:lnTo>
                    <a:pt x="5600" y="165"/>
                  </a:lnTo>
                  <a:lnTo>
                    <a:pt x="5600" y="165"/>
                  </a:lnTo>
                  <a:lnTo>
                    <a:pt x="5600" y="165"/>
                  </a:lnTo>
                  <a:lnTo>
                    <a:pt x="5580" y="165"/>
                  </a:lnTo>
                  <a:lnTo>
                    <a:pt x="5560" y="143"/>
                  </a:lnTo>
                  <a:lnTo>
                    <a:pt x="5560" y="143"/>
                  </a:lnTo>
                  <a:lnTo>
                    <a:pt x="5539" y="143"/>
                  </a:lnTo>
                  <a:lnTo>
                    <a:pt x="5518" y="143"/>
                  </a:lnTo>
                  <a:lnTo>
                    <a:pt x="5518" y="143"/>
                  </a:lnTo>
                  <a:lnTo>
                    <a:pt x="5498" y="143"/>
                  </a:lnTo>
                  <a:lnTo>
                    <a:pt x="5498" y="143"/>
                  </a:lnTo>
                  <a:lnTo>
                    <a:pt x="5457" y="143"/>
                  </a:lnTo>
                  <a:lnTo>
                    <a:pt x="5436" y="143"/>
                  </a:lnTo>
                  <a:lnTo>
                    <a:pt x="5436" y="143"/>
                  </a:lnTo>
                  <a:lnTo>
                    <a:pt x="5436" y="143"/>
                  </a:lnTo>
                  <a:lnTo>
                    <a:pt x="5436" y="165"/>
                  </a:lnTo>
                  <a:lnTo>
                    <a:pt x="5416" y="165"/>
                  </a:lnTo>
                  <a:lnTo>
                    <a:pt x="5416" y="165"/>
                  </a:lnTo>
                  <a:lnTo>
                    <a:pt x="5416" y="165"/>
                  </a:lnTo>
                  <a:lnTo>
                    <a:pt x="5416" y="165"/>
                  </a:lnTo>
                  <a:lnTo>
                    <a:pt x="5416" y="165"/>
                  </a:lnTo>
                  <a:lnTo>
                    <a:pt x="5416" y="143"/>
                  </a:lnTo>
                  <a:lnTo>
                    <a:pt x="5416" y="143"/>
                  </a:lnTo>
                  <a:lnTo>
                    <a:pt x="5436" y="143"/>
                  </a:lnTo>
                  <a:lnTo>
                    <a:pt x="5436" y="143"/>
                  </a:lnTo>
                  <a:lnTo>
                    <a:pt x="5416" y="123"/>
                  </a:lnTo>
                  <a:lnTo>
                    <a:pt x="5416" y="123"/>
                  </a:lnTo>
                  <a:lnTo>
                    <a:pt x="5416" y="123"/>
                  </a:lnTo>
                  <a:lnTo>
                    <a:pt x="5416" y="123"/>
                  </a:lnTo>
                  <a:lnTo>
                    <a:pt x="5395" y="123"/>
                  </a:lnTo>
                  <a:lnTo>
                    <a:pt x="5374" y="123"/>
                  </a:lnTo>
                  <a:lnTo>
                    <a:pt x="5374" y="123"/>
                  </a:lnTo>
                  <a:lnTo>
                    <a:pt x="5374" y="123"/>
                  </a:lnTo>
                  <a:lnTo>
                    <a:pt x="5354" y="123"/>
                  </a:lnTo>
                  <a:lnTo>
                    <a:pt x="5354" y="123"/>
                  </a:lnTo>
                  <a:lnTo>
                    <a:pt x="5354" y="123"/>
                  </a:lnTo>
                  <a:lnTo>
                    <a:pt x="5354" y="123"/>
                  </a:lnTo>
                  <a:lnTo>
                    <a:pt x="5354" y="123"/>
                  </a:lnTo>
                  <a:lnTo>
                    <a:pt x="5354" y="123"/>
                  </a:lnTo>
                  <a:lnTo>
                    <a:pt x="5354" y="123"/>
                  </a:lnTo>
                  <a:lnTo>
                    <a:pt x="5354" y="123"/>
                  </a:lnTo>
                  <a:lnTo>
                    <a:pt x="5354" y="103"/>
                  </a:lnTo>
                  <a:lnTo>
                    <a:pt x="5354" y="103"/>
                  </a:lnTo>
                  <a:lnTo>
                    <a:pt x="5334" y="61"/>
                  </a:lnTo>
                  <a:lnTo>
                    <a:pt x="5313" y="61"/>
                  </a:lnTo>
                  <a:lnTo>
                    <a:pt x="5292" y="41"/>
                  </a:lnTo>
                  <a:lnTo>
                    <a:pt x="5292" y="41"/>
                  </a:lnTo>
                  <a:lnTo>
                    <a:pt x="5272" y="21"/>
                  </a:lnTo>
                  <a:lnTo>
                    <a:pt x="5272" y="41"/>
                  </a:lnTo>
                  <a:lnTo>
                    <a:pt x="5272" y="41"/>
                  </a:lnTo>
                  <a:lnTo>
                    <a:pt x="5272" y="41"/>
                  </a:lnTo>
                  <a:lnTo>
                    <a:pt x="5272" y="41"/>
                  </a:lnTo>
                  <a:lnTo>
                    <a:pt x="5272" y="41"/>
                  </a:lnTo>
                  <a:lnTo>
                    <a:pt x="5252" y="41"/>
                  </a:lnTo>
                  <a:lnTo>
                    <a:pt x="5252" y="41"/>
                  </a:lnTo>
                  <a:lnTo>
                    <a:pt x="5252" y="41"/>
                  </a:lnTo>
                  <a:lnTo>
                    <a:pt x="5252" y="21"/>
                  </a:lnTo>
                  <a:lnTo>
                    <a:pt x="5252" y="21"/>
                  </a:lnTo>
                  <a:lnTo>
                    <a:pt x="5252" y="21"/>
                  </a:lnTo>
                  <a:lnTo>
                    <a:pt x="5252" y="21"/>
                  </a:lnTo>
                  <a:lnTo>
                    <a:pt x="5252" y="21"/>
                  </a:lnTo>
                  <a:lnTo>
                    <a:pt x="5231" y="21"/>
                  </a:lnTo>
                  <a:lnTo>
                    <a:pt x="5231" y="21"/>
                  </a:lnTo>
                  <a:lnTo>
                    <a:pt x="5231" y="21"/>
                  </a:lnTo>
                  <a:lnTo>
                    <a:pt x="5231" y="21"/>
                  </a:lnTo>
                  <a:lnTo>
                    <a:pt x="5231" y="21"/>
                  </a:lnTo>
                  <a:lnTo>
                    <a:pt x="5231" y="21"/>
                  </a:lnTo>
                  <a:lnTo>
                    <a:pt x="5231" y="21"/>
                  </a:lnTo>
                  <a:lnTo>
                    <a:pt x="5252" y="0"/>
                  </a:lnTo>
                  <a:lnTo>
                    <a:pt x="5252" y="0"/>
                  </a:lnTo>
                  <a:lnTo>
                    <a:pt x="5252" y="0"/>
                  </a:lnTo>
                  <a:lnTo>
                    <a:pt x="5252" y="0"/>
                  </a:lnTo>
                  <a:lnTo>
                    <a:pt x="5252" y="0"/>
                  </a:lnTo>
                  <a:lnTo>
                    <a:pt x="5231" y="0"/>
                  </a:lnTo>
                  <a:lnTo>
                    <a:pt x="5231" y="0"/>
                  </a:lnTo>
                  <a:lnTo>
                    <a:pt x="5231" y="0"/>
                  </a:lnTo>
                  <a:lnTo>
                    <a:pt x="5231" y="21"/>
                  </a:lnTo>
                  <a:lnTo>
                    <a:pt x="5210" y="21"/>
                  </a:lnTo>
                  <a:lnTo>
                    <a:pt x="5210" y="21"/>
                  </a:lnTo>
                  <a:lnTo>
                    <a:pt x="5190" y="21"/>
                  </a:lnTo>
                  <a:lnTo>
                    <a:pt x="5190" y="21"/>
                  </a:lnTo>
                  <a:lnTo>
                    <a:pt x="5190" y="21"/>
                  </a:lnTo>
                  <a:lnTo>
                    <a:pt x="5190" y="21"/>
                  </a:lnTo>
                  <a:lnTo>
                    <a:pt x="5190" y="21"/>
                  </a:lnTo>
                  <a:lnTo>
                    <a:pt x="5190" y="21"/>
                  </a:lnTo>
                  <a:lnTo>
                    <a:pt x="5190" y="21"/>
                  </a:lnTo>
                  <a:lnTo>
                    <a:pt x="5170" y="21"/>
                  </a:lnTo>
                  <a:lnTo>
                    <a:pt x="5190" y="41"/>
                  </a:lnTo>
                  <a:lnTo>
                    <a:pt x="5170" y="41"/>
                  </a:lnTo>
                  <a:lnTo>
                    <a:pt x="5170" y="41"/>
                  </a:lnTo>
                  <a:lnTo>
                    <a:pt x="5170" y="41"/>
                  </a:lnTo>
                  <a:lnTo>
                    <a:pt x="5170" y="41"/>
                  </a:lnTo>
                  <a:lnTo>
                    <a:pt x="5170" y="41"/>
                  </a:lnTo>
                  <a:lnTo>
                    <a:pt x="5170" y="21"/>
                  </a:lnTo>
                  <a:lnTo>
                    <a:pt x="5170" y="41"/>
                  </a:lnTo>
                  <a:lnTo>
                    <a:pt x="5170" y="41"/>
                  </a:lnTo>
                  <a:lnTo>
                    <a:pt x="5170" y="41"/>
                  </a:lnTo>
                  <a:lnTo>
                    <a:pt x="5170" y="21"/>
                  </a:lnTo>
                  <a:lnTo>
                    <a:pt x="5170" y="21"/>
                  </a:lnTo>
                  <a:lnTo>
                    <a:pt x="5170" y="21"/>
                  </a:lnTo>
                  <a:lnTo>
                    <a:pt x="5170" y="21"/>
                  </a:lnTo>
                  <a:lnTo>
                    <a:pt x="5170" y="21"/>
                  </a:lnTo>
                  <a:lnTo>
                    <a:pt x="5190" y="21"/>
                  </a:lnTo>
                  <a:lnTo>
                    <a:pt x="5190" y="21"/>
                  </a:lnTo>
                  <a:lnTo>
                    <a:pt x="5190" y="21"/>
                  </a:lnTo>
                  <a:lnTo>
                    <a:pt x="5190" y="21"/>
                  </a:lnTo>
                  <a:lnTo>
                    <a:pt x="5190" y="0"/>
                  </a:lnTo>
                  <a:lnTo>
                    <a:pt x="5170" y="0"/>
                  </a:lnTo>
                  <a:lnTo>
                    <a:pt x="5170" y="0"/>
                  </a:lnTo>
                  <a:lnTo>
                    <a:pt x="5170" y="0"/>
                  </a:lnTo>
                  <a:lnTo>
                    <a:pt x="5149" y="0"/>
                  </a:lnTo>
                  <a:lnTo>
                    <a:pt x="5149" y="21"/>
                  </a:lnTo>
                  <a:lnTo>
                    <a:pt x="5128" y="21"/>
                  </a:lnTo>
                  <a:lnTo>
                    <a:pt x="5128" y="0"/>
                  </a:lnTo>
                  <a:lnTo>
                    <a:pt x="5108" y="0"/>
                  </a:lnTo>
                  <a:lnTo>
                    <a:pt x="5108" y="21"/>
                  </a:lnTo>
                  <a:lnTo>
                    <a:pt x="5108" y="21"/>
                  </a:lnTo>
                  <a:lnTo>
                    <a:pt x="5108" y="21"/>
                  </a:lnTo>
                  <a:lnTo>
                    <a:pt x="5108" y="21"/>
                  </a:lnTo>
                  <a:lnTo>
                    <a:pt x="5108" y="41"/>
                  </a:lnTo>
                  <a:lnTo>
                    <a:pt x="5108" y="41"/>
                  </a:lnTo>
                  <a:lnTo>
                    <a:pt x="5108" y="41"/>
                  </a:lnTo>
                  <a:lnTo>
                    <a:pt x="5108" y="41"/>
                  </a:lnTo>
                  <a:lnTo>
                    <a:pt x="5108" y="41"/>
                  </a:lnTo>
                  <a:lnTo>
                    <a:pt x="5108" y="41"/>
                  </a:lnTo>
                  <a:lnTo>
                    <a:pt x="5108" y="41"/>
                  </a:lnTo>
                  <a:lnTo>
                    <a:pt x="5108" y="41"/>
                  </a:lnTo>
                  <a:lnTo>
                    <a:pt x="5108" y="41"/>
                  </a:lnTo>
                  <a:lnTo>
                    <a:pt x="5108" y="41"/>
                  </a:lnTo>
                  <a:lnTo>
                    <a:pt x="5108" y="41"/>
                  </a:lnTo>
                  <a:lnTo>
                    <a:pt x="5046" y="61"/>
                  </a:lnTo>
                  <a:lnTo>
                    <a:pt x="5046" y="61"/>
                  </a:lnTo>
                  <a:lnTo>
                    <a:pt x="5026" y="61"/>
                  </a:lnTo>
                  <a:lnTo>
                    <a:pt x="5026" y="61"/>
                  </a:lnTo>
                  <a:lnTo>
                    <a:pt x="5026" y="61"/>
                  </a:lnTo>
                  <a:lnTo>
                    <a:pt x="5026" y="61"/>
                  </a:lnTo>
                  <a:lnTo>
                    <a:pt x="5026" y="61"/>
                  </a:lnTo>
                  <a:lnTo>
                    <a:pt x="5026" y="61"/>
                  </a:lnTo>
                  <a:lnTo>
                    <a:pt x="5026" y="61"/>
                  </a:lnTo>
                  <a:lnTo>
                    <a:pt x="5026" y="82"/>
                  </a:lnTo>
                  <a:lnTo>
                    <a:pt x="5026" y="82"/>
                  </a:lnTo>
                  <a:lnTo>
                    <a:pt x="5026" y="82"/>
                  </a:lnTo>
                  <a:lnTo>
                    <a:pt x="5026" y="82"/>
                  </a:lnTo>
                  <a:lnTo>
                    <a:pt x="5006" y="82"/>
                  </a:lnTo>
                  <a:lnTo>
                    <a:pt x="5006" y="103"/>
                  </a:lnTo>
                  <a:lnTo>
                    <a:pt x="5026" y="103"/>
                  </a:lnTo>
                  <a:lnTo>
                    <a:pt x="5026" y="103"/>
                  </a:lnTo>
                  <a:lnTo>
                    <a:pt x="5046" y="82"/>
                  </a:lnTo>
                  <a:lnTo>
                    <a:pt x="5046" y="103"/>
                  </a:lnTo>
                  <a:lnTo>
                    <a:pt x="5046" y="103"/>
                  </a:lnTo>
                  <a:lnTo>
                    <a:pt x="5046" y="103"/>
                  </a:lnTo>
                  <a:lnTo>
                    <a:pt x="5046" y="103"/>
                  </a:lnTo>
                  <a:lnTo>
                    <a:pt x="5026" y="103"/>
                  </a:lnTo>
                  <a:lnTo>
                    <a:pt x="5046" y="103"/>
                  </a:lnTo>
                  <a:lnTo>
                    <a:pt x="5067" y="103"/>
                  </a:lnTo>
                  <a:lnTo>
                    <a:pt x="5067" y="103"/>
                  </a:lnTo>
                  <a:lnTo>
                    <a:pt x="5067" y="103"/>
                  </a:lnTo>
                  <a:lnTo>
                    <a:pt x="5067" y="103"/>
                  </a:lnTo>
                  <a:lnTo>
                    <a:pt x="5067" y="103"/>
                  </a:lnTo>
                  <a:lnTo>
                    <a:pt x="5067" y="103"/>
                  </a:lnTo>
                  <a:lnTo>
                    <a:pt x="5026" y="103"/>
                  </a:lnTo>
                  <a:lnTo>
                    <a:pt x="5026" y="103"/>
                  </a:lnTo>
                  <a:lnTo>
                    <a:pt x="5026" y="103"/>
                  </a:lnTo>
                  <a:lnTo>
                    <a:pt x="5026" y="123"/>
                  </a:lnTo>
                  <a:lnTo>
                    <a:pt x="5026" y="123"/>
                  </a:lnTo>
                  <a:lnTo>
                    <a:pt x="5046" y="123"/>
                  </a:lnTo>
                  <a:lnTo>
                    <a:pt x="5046" y="123"/>
                  </a:lnTo>
                  <a:lnTo>
                    <a:pt x="5067" y="123"/>
                  </a:lnTo>
                  <a:lnTo>
                    <a:pt x="5046" y="123"/>
                  </a:lnTo>
                  <a:lnTo>
                    <a:pt x="5046" y="143"/>
                  </a:lnTo>
                  <a:lnTo>
                    <a:pt x="5046" y="143"/>
                  </a:lnTo>
                  <a:lnTo>
                    <a:pt x="5046" y="143"/>
                  </a:lnTo>
                  <a:lnTo>
                    <a:pt x="5046" y="165"/>
                  </a:lnTo>
                  <a:lnTo>
                    <a:pt x="5046" y="165"/>
                  </a:lnTo>
                  <a:lnTo>
                    <a:pt x="5046" y="165"/>
                  </a:lnTo>
                  <a:lnTo>
                    <a:pt x="5046" y="165"/>
                  </a:lnTo>
                  <a:lnTo>
                    <a:pt x="5026" y="165"/>
                  </a:lnTo>
                  <a:lnTo>
                    <a:pt x="5026" y="143"/>
                  </a:lnTo>
                  <a:lnTo>
                    <a:pt x="5026" y="143"/>
                  </a:lnTo>
                  <a:lnTo>
                    <a:pt x="5026" y="143"/>
                  </a:lnTo>
                  <a:lnTo>
                    <a:pt x="5026" y="143"/>
                  </a:lnTo>
                  <a:lnTo>
                    <a:pt x="5026" y="143"/>
                  </a:lnTo>
                  <a:lnTo>
                    <a:pt x="5006" y="123"/>
                  </a:lnTo>
                  <a:lnTo>
                    <a:pt x="5006" y="123"/>
                  </a:lnTo>
                  <a:lnTo>
                    <a:pt x="5006" y="123"/>
                  </a:lnTo>
                  <a:lnTo>
                    <a:pt x="5006" y="143"/>
                  </a:lnTo>
                  <a:lnTo>
                    <a:pt x="5006" y="143"/>
                  </a:lnTo>
                  <a:lnTo>
                    <a:pt x="5006" y="143"/>
                  </a:lnTo>
                  <a:lnTo>
                    <a:pt x="4985" y="143"/>
                  </a:lnTo>
                  <a:lnTo>
                    <a:pt x="4985" y="143"/>
                  </a:lnTo>
                  <a:lnTo>
                    <a:pt x="4985" y="123"/>
                  </a:lnTo>
                  <a:lnTo>
                    <a:pt x="4964" y="123"/>
                  </a:lnTo>
                  <a:lnTo>
                    <a:pt x="4964" y="123"/>
                  </a:lnTo>
                  <a:lnTo>
                    <a:pt x="4964" y="143"/>
                  </a:lnTo>
                  <a:lnTo>
                    <a:pt x="4964" y="143"/>
                  </a:lnTo>
                  <a:lnTo>
                    <a:pt x="4964" y="143"/>
                  </a:lnTo>
                  <a:lnTo>
                    <a:pt x="4944" y="143"/>
                  </a:lnTo>
                  <a:lnTo>
                    <a:pt x="4944" y="143"/>
                  </a:lnTo>
                  <a:lnTo>
                    <a:pt x="4944" y="143"/>
                  </a:lnTo>
                  <a:lnTo>
                    <a:pt x="4944" y="143"/>
                  </a:lnTo>
                  <a:lnTo>
                    <a:pt x="4924" y="143"/>
                  </a:lnTo>
                  <a:lnTo>
                    <a:pt x="4924" y="143"/>
                  </a:lnTo>
                  <a:lnTo>
                    <a:pt x="4903" y="143"/>
                  </a:lnTo>
                  <a:lnTo>
                    <a:pt x="4903" y="143"/>
                  </a:lnTo>
                  <a:lnTo>
                    <a:pt x="4882" y="143"/>
                  </a:lnTo>
                  <a:lnTo>
                    <a:pt x="4882" y="143"/>
                  </a:lnTo>
                  <a:lnTo>
                    <a:pt x="4862" y="143"/>
                  </a:lnTo>
                  <a:lnTo>
                    <a:pt x="4862" y="143"/>
                  </a:lnTo>
                  <a:lnTo>
                    <a:pt x="4862" y="143"/>
                  </a:lnTo>
                  <a:lnTo>
                    <a:pt x="4841" y="123"/>
                  </a:lnTo>
                  <a:lnTo>
                    <a:pt x="4841" y="123"/>
                  </a:lnTo>
                  <a:lnTo>
                    <a:pt x="4841" y="123"/>
                  </a:lnTo>
                  <a:lnTo>
                    <a:pt x="4841" y="123"/>
                  </a:lnTo>
                  <a:lnTo>
                    <a:pt x="4841" y="123"/>
                  </a:lnTo>
                  <a:lnTo>
                    <a:pt x="4821" y="123"/>
                  </a:lnTo>
                  <a:lnTo>
                    <a:pt x="4800" y="143"/>
                  </a:lnTo>
                  <a:lnTo>
                    <a:pt x="4800" y="143"/>
                  </a:lnTo>
                  <a:lnTo>
                    <a:pt x="4800" y="143"/>
                  </a:lnTo>
                  <a:lnTo>
                    <a:pt x="4780" y="143"/>
                  </a:lnTo>
                  <a:lnTo>
                    <a:pt x="4800" y="143"/>
                  </a:lnTo>
                  <a:lnTo>
                    <a:pt x="4800" y="143"/>
                  </a:lnTo>
                  <a:lnTo>
                    <a:pt x="4800" y="143"/>
                  </a:lnTo>
                  <a:lnTo>
                    <a:pt x="4800" y="165"/>
                  </a:lnTo>
                  <a:lnTo>
                    <a:pt x="4800" y="165"/>
                  </a:lnTo>
                  <a:lnTo>
                    <a:pt x="4800" y="165"/>
                  </a:lnTo>
                  <a:lnTo>
                    <a:pt x="4800" y="165"/>
                  </a:lnTo>
                  <a:lnTo>
                    <a:pt x="4800" y="165"/>
                  </a:lnTo>
                  <a:lnTo>
                    <a:pt x="4780" y="165"/>
                  </a:lnTo>
                  <a:lnTo>
                    <a:pt x="4780" y="165"/>
                  </a:lnTo>
                  <a:lnTo>
                    <a:pt x="4780" y="165"/>
                  </a:lnTo>
                  <a:lnTo>
                    <a:pt x="4780" y="165"/>
                  </a:lnTo>
                  <a:lnTo>
                    <a:pt x="4780" y="165"/>
                  </a:lnTo>
                  <a:lnTo>
                    <a:pt x="4759" y="165"/>
                  </a:lnTo>
                  <a:lnTo>
                    <a:pt x="4759" y="165"/>
                  </a:lnTo>
                  <a:lnTo>
                    <a:pt x="4759" y="165"/>
                  </a:lnTo>
                  <a:lnTo>
                    <a:pt x="4759" y="165"/>
                  </a:lnTo>
                  <a:lnTo>
                    <a:pt x="4739" y="165"/>
                  </a:lnTo>
                  <a:lnTo>
                    <a:pt x="4739" y="165"/>
                  </a:lnTo>
                  <a:lnTo>
                    <a:pt x="4718" y="165"/>
                  </a:lnTo>
                  <a:lnTo>
                    <a:pt x="4698" y="185"/>
                  </a:lnTo>
                  <a:lnTo>
                    <a:pt x="4698" y="185"/>
                  </a:lnTo>
                  <a:lnTo>
                    <a:pt x="4718" y="185"/>
                  </a:lnTo>
                  <a:lnTo>
                    <a:pt x="4718" y="185"/>
                  </a:lnTo>
                  <a:lnTo>
                    <a:pt x="4718" y="185"/>
                  </a:lnTo>
                  <a:lnTo>
                    <a:pt x="4718" y="185"/>
                  </a:lnTo>
                  <a:lnTo>
                    <a:pt x="4739" y="185"/>
                  </a:lnTo>
                  <a:lnTo>
                    <a:pt x="4739" y="185"/>
                  </a:lnTo>
                  <a:lnTo>
                    <a:pt x="4739" y="185"/>
                  </a:lnTo>
                  <a:lnTo>
                    <a:pt x="4739" y="185"/>
                  </a:lnTo>
                  <a:lnTo>
                    <a:pt x="4739" y="185"/>
                  </a:lnTo>
                  <a:lnTo>
                    <a:pt x="4739" y="185"/>
                  </a:lnTo>
                  <a:lnTo>
                    <a:pt x="4718" y="185"/>
                  </a:lnTo>
                  <a:lnTo>
                    <a:pt x="4718" y="205"/>
                  </a:lnTo>
                  <a:lnTo>
                    <a:pt x="4718" y="205"/>
                  </a:lnTo>
                  <a:lnTo>
                    <a:pt x="4718" y="205"/>
                  </a:lnTo>
                  <a:lnTo>
                    <a:pt x="4718" y="205"/>
                  </a:lnTo>
                  <a:lnTo>
                    <a:pt x="4718" y="205"/>
                  </a:lnTo>
                  <a:lnTo>
                    <a:pt x="4698" y="205"/>
                  </a:lnTo>
                  <a:lnTo>
                    <a:pt x="4698" y="205"/>
                  </a:lnTo>
                  <a:lnTo>
                    <a:pt x="4698" y="205"/>
                  </a:lnTo>
                  <a:lnTo>
                    <a:pt x="4698" y="205"/>
                  </a:lnTo>
                  <a:lnTo>
                    <a:pt x="4698" y="205"/>
                  </a:lnTo>
                  <a:lnTo>
                    <a:pt x="4698" y="205"/>
                  </a:lnTo>
                  <a:lnTo>
                    <a:pt x="4677" y="226"/>
                  </a:lnTo>
                  <a:lnTo>
                    <a:pt x="4677" y="226"/>
                  </a:lnTo>
                  <a:lnTo>
                    <a:pt x="4677" y="226"/>
                  </a:lnTo>
                  <a:lnTo>
                    <a:pt x="4677" y="226"/>
                  </a:lnTo>
                  <a:lnTo>
                    <a:pt x="4677" y="226"/>
                  </a:lnTo>
                  <a:lnTo>
                    <a:pt x="4677" y="247"/>
                  </a:lnTo>
                  <a:lnTo>
                    <a:pt x="4677" y="247"/>
                  </a:lnTo>
                  <a:lnTo>
                    <a:pt x="4677" y="247"/>
                  </a:lnTo>
                  <a:lnTo>
                    <a:pt x="4677" y="247"/>
                  </a:lnTo>
                  <a:lnTo>
                    <a:pt x="4677" y="247"/>
                  </a:lnTo>
                  <a:lnTo>
                    <a:pt x="4677" y="247"/>
                  </a:lnTo>
                  <a:lnTo>
                    <a:pt x="4657" y="267"/>
                  </a:lnTo>
                  <a:lnTo>
                    <a:pt x="4657" y="267"/>
                  </a:lnTo>
                  <a:lnTo>
                    <a:pt x="4657" y="267"/>
                  </a:lnTo>
                  <a:lnTo>
                    <a:pt x="4657" y="287"/>
                  </a:lnTo>
                  <a:lnTo>
                    <a:pt x="4657" y="287"/>
                  </a:lnTo>
                  <a:lnTo>
                    <a:pt x="4677" y="287"/>
                  </a:lnTo>
                  <a:lnTo>
                    <a:pt x="4677" y="287"/>
                  </a:lnTo>
                  <a:lnTo>
                    <a:pt x="4677" y="287"/>
                  </a:lnTo>
                  <a:lnTo>
                    <a:pt x="4677" y="267"/>
                  </a:lnTo>
                  <a:lnTo>
                    <a:pt x="4677" y="267"/>
                  </a:lnTo>
                  <a:lnTo>
                    <a:pt x="4677" y="267"/>
                  </a:lnTo>
                  <a:lnTo>
                    <a:pt x="4698" y="267"/>
                  </a:lnTo>
                  <a:lnTo>
                    <a:pt x="4698" y="287"/>
                  </a:lnTo>
                  <a:lnTo>
                    <a:pt x="4698" y="287"/>
                  </a:lnTo>
                  <a:lnTo>
                    <a:pt x="4698" y="287"/>
                  </a:lnTo>
                  <a:lnTo>
                    <a:pt x="4698" y="287"/>
                  </a:lnTo>
                  <a:lnTo>
                    <a:pt x="4698" y="267"/>
                  </a:lnTo>
                  <a:lnTo>
                    <a:pt x="4698" y="267"/>
                  </a:lnTo>
                  <a:lnTo>
                    <a:pt x="4698" y="267"/>
                  </a:lnTo>
                  <a:lnTo>
                    <a:pt x="4698" y="287"/>
                  </a:lnTo>
                  <a:lnTo>
                    <a:pt x="4698" y="287"/>
                  </a:lnTo>
                  <a:lnTo>
                    <a:pt x="4718" y="287"/>
                  </a:lnTo>
                  <a:lnTo>
                    <a:pt x="4718" y="287"/>
                  </a:lnTo>
                  <a:lnTo>
                    <a:pt x="4718" y="287"/>
                  </a:lnTo>
                  <a:lnTo>
                    <a:pt x="4718" y="287"/>
                  </a:lnTo>
                  <a:lnTo>
                    <a:pt x="4718" y="287"/>
                  </a:lnTo>
                  <a:lnTo>
                    <a:pt x="4698" y="308"/>
                  </a:lnTo>
                  <a:lnTo>
                    <a:pt x="4698" y="308"/>
                  </a:lnTo>
                  <a:lnTo>
                    <a:pt x="4698" y="308"/>
                  </a:lnTo>
                  <a:lnTo>
                    <a:pt x="4698" y="308"/>
                  </a:lnTo>
                  <a:lnTo>
                    <a:pt x="4698" y="308"/>
                  </a:lnTo>
                  <a:lnTo>
                    <a:pt x="4718" y="308"/>
                  </a:lnTo>
                  <a:lnTo>
                    <a:pt x="4718" y="329"/>
                  </a:lnTo>
                  <a:lnTo>
                    <a:pt x="4718" y="329"/>
                  </a:lnTo>
                  <a:lnTo>
                    <a:pt x="4718" y="329"/>
                  </a:lnTo>
                  <a:lnTo>
                    <a:pt x="4718" y="329"/>
                  </a:lnTo>
                  <a:lnTo>
                    <a:pt x="4698" y="329"/>
                  </a:lnTo>
                  <a:lnTo>
                    <a:pt x="4698" y="329"/>
                  </a:lnTo>
                  <a:lnTo>
                    <a:pt x="4698" y="349"/>
                  </a:lnTo>
                  <a:lnTo>
                    <a:pt x="4698" y="349"/>
                  </a:lnTo>
                  <a:lnTo>
                    <a:pt x="4698" y="349"/>
                  </a:lnTo>
                  <a:lnTo>
                    <a:pt x="4718" y="349"/>
                  </a:lnTo>
                  <a:lnTo>
                    <a:pt x="4718" y="369"/>
                  </a:lnTo>
                  <a:lnTo>
                    <a:pt x="4718" y="369"/>
                  </a:lnTo>
                  <a:lnTo>
                    <a:pt x="4739" y="349"/>
                  </a:lnTo>
                  <a:lnTo>
                    <a:pt x="4739" y="349"/>
                  </a:lnTo>
                  <a:lnTo>
                    <a:pt x="4739" y="349"/>
                  </a:lnTo>
                  <a:lnTo>
                    <a:pt x="4759" y="349"/>
                  </a:lnTo>
                  <a:lnTo>
                    <a:pt x="4759" y="349"/>
                  </a:lnTo>
                  <a:lnTo>
                    <a:pt x="4759" y="349"/>
                  </a:lnTo>
                  <a:lnTo>
                    <a:pt x="4780" y="349"/>
                  </a:lnTo>
                  <a:lnTo>
                    <a:pt x="4780" y="329"/>
                  </a:lnTo>
                  <a:lnTo>
                    <a:pt x="4780" y="349"/>
                  </a:lnTo>
                  <a:lnTo>
                    <a:pt x="4780" y="349"/>
                  </a:lnTo>
                  <a:lnTo>
                    <a:pt x="4780" y="349"/>
                  </a:lnTo>
                  <a:lnTo>
                    <a:pt x="4780" y="349"/>
                  </a:lnTo>
                  <a:lnTo>
                    <a:pt x="4759" y="349"/>
                  </a:lnTo>
                  <a:lnTo>
                    <a:pt x="4759" y="369"/>
                  </a:lnTo>
                  <a:lnTo>
                    <a:pt x="4759" y="369"/>
                  </a:lnTo>
                  <a:lnTo>
                    <a:pt x="4739" y="369"/>
                  </a:lnTo>
                  <a:lnTo>
                    <a:pt x="4739" y="369"/>
                  </a:lnTo>
                  <a:lnTo>
                    <a:pt x="4739" y="369"/>
                  </a:lnTo>
                  <a:lnTo>
                    <a:pt x="4739" y="369"/>
                  </a:lnTo>
                  <a:lnTo>
                    <a:pt x="4739" y="369"/>
                  </a:lnTo>
                  <a:lnTo>
                    <a:pt x="4718" y="390"/>
                  </a:lnTo>
                  <a:lnTo>
                    <a:pt x="4718" y="390"/>
                  </a:lnTo>
                  <a:lnTo>
                    <a:pt x="4718" y="390"/>
                  </a:lnTo>
                  <a:lnTo>
                    <a:pt x="4718" y="411"/>
                  </a:lnTo>
                  <a:lnTo>
                    <a:pt x="4718" y="411"/>
                  </a:lnTo>
                  <a:lnTo>
                    <a:pt x="4718" y="411"/>
                  </a:lnTo>
                  <a:lnTo>
                    <a:pt x="4698" y="431"/>
                  </a:lnTo>
                  <a:lnTo>
                    <a:pt x="4718" y="431"/>
                  </a:lnTo>
                  <a:lnTo>
                    <a:pt x="4718" y="431"/>
                  </a:lnTo>
                  <a:lnTo>
                    <a:pt x="4718" y="451"/>
                  </a:lnTo>
                  <a:lnTo>
                    <a:pt x="4718" y="451"/>
                  </a:lnTo>
                  <a:lnTo>
                    <a:pt x="4718" y="451"/>
                  </a:lnTo>
                  <a:lnTo>
                    <a:pt x="4718" y="451"/>
                  </a:lnTo>
                  <a:lnTo>
                    <a:pt x="4718" y="451"/>
                  </a:lnTo>
                  <a:lnTo>
                    <a:pt x="4739" y="451"/>
                  </a:lnTo>
                  <a:lnTo>
                    <a:pt x="4739" y="451"/>
                  </a:lnTo>
                  <a:lnTo>
                    <a:pt x="4739" y="451"/>
                  </a:lnTo>
                  <a:lnTo>
                    <a:pt x="4739" y="451"/>
                  </a:lnTo>
                  <a:lnTo>
                    <a:pt x="4759" y="431"/>
                  </a:lnTo>
                  <a:lnTo>
                    <a:pt x="4739" y="431"/>
                  </a:lnTo>
                  <a:lnTo>
                    <a:pt x="4759" y="431"/>
                  </a:lnTo>
                  <a:lnTo>
                    <a:pt x="4759" y="431"/>
                  </a:lnTo>
                  <a:lnTo>
                    <a:pt x="4759" y="431"/>
                  </a:lnTo>
                  <a:lnTo>
                    <a:pt x="4759" y="431"/>
                  </a:lnTo>
                  <a:lnTo>
                    <a:pt x="4780" y="431"/>
                  </a:lnTo>
                  <a:lnTo>
                    <a:pt x="4780" y="431"/>
                  </a:lnTo>
                  <a:lnTo>
                    <a:pt x="4780" y="411"/>
                  </a:lnTo>
                  <a:lnTo>
                    <a:pt x="4780" y="411"/>
                  </a:lnTo>
                  <a:lnTo>
                    <a:pt x="4780" y="411"/>
                  </a:lnTo>
                  <a:lnTo>
                    <a:pt x="4780" y="411"/>
                  </a:lnTo>
                  <a:lnTo>
                    <a:pt x="4800" y="411"/>
                  </a:lnTo>
                  <a:lnTo>
                    <a:pt x="4800" y="431"/>
                  </a:lnTo>
                  <a:lnTo>
                    <a:pt x="4800" y="431"/>
                  </a:lnTo>
                  <a:lnTo>
                    <a:pt x="4800" y="431"/>
                  </a:lnTo>
                  <a:lnTo>
                    <a:pt x="4821" y="431"/>
                  </a:lnTo>
                  <a:lnTo>
                    <a:pt x="4821" y="411"/>
                  </a:lnTo>
                  <a:lnTo>
                    <a:pt x="4821" y="411"/>
                  </a:lnTo>
                  <a:lnTo>
                    <a:pt x="4821" y="411"/>
                  </a:lnTo>
                  <a:lnTo>
                    <a:pt x="4821" y="411"/>
                  </a:lnTo>
                  <a:lnTo>
                    <a:pt x="4800" y="451"/>
                  </a:lnTo>
                  <a:lnTo>
                    <a:pt x="4800" y="451"/>
                  </a:lnTo>
                  <a:lnTo>
                    <a:pt x="4800" y="451"/>
                  </a:lnTo>
                  <a:lnTo>
                    <a:pt x="4780" y="451"/>
                  </a:lnTo>
                  <a:lnTo>
                    <a:pt x="4780" y="451"/>
                  </a:lnTo>
                  <a:lnTo>
                    <a:pt x="4780" y="472"/>
                  </a:lnTo>
                  <a:lnTo>
                    <a:pt x="4780" y="472"/>
                  </a:lnTo>
                  <a:lnTo>
                    <a:pt x="4780" y="493"/>
                  </a:lnTo>
                  <a:lnTo>
                    <a:pt x="4780" y="493"/>
                  </a:lnTo>
                  <a:lnTo>
                    <a:pt x="4780" y="493"/>
                  </a:lnTo>
                  <a:lnTo>
                    <a:pt x="4780" y="493"/>
                  </a:lnTo>
                  <a:lnTo>
                    <a:pt x="4780" y="513"/>
                  </a:lnTo>
                  <a:lnTo>
                    <a:pt x="4759" y="513"/>
                  </a:lnTo>
                  <a:lnTo>
                    <a:pt x="4759" y="493"/>
                  </a:lnTo>
                  <a:lnTo>
                    <a:pt x="4759" y="493"/>
                  </a:lnTo>
                  <a:lnTo>
                    <a:pt x="4759" y="493"/>
                  </a:lnTo>
                  <a:lnTo>
                    <a:pt x="4759" y="493"/>
                  </a:lnTo>
                  <a:lnTo>
                    <a:pt x="4759" y="493"/>
                  </a:lnTo>
                  <a:lnTo>
                    <a:pt x="4759" y="493"/>
                  </a:lnTo>
                  <a:lnTo>
                    <a:pt x="4759" y="493"/>
                  </a:lnTo>
                  <a:lnTo>
                    <a:pt x="4759" y="493"/>
                  </a:lnTo>
                  <a:lnTo>
                    <a:pt x="4739" y="493"/>
                  </a:lnTo>
                  <a:lnTo>
                    <a:pt x="4739" y="493"/>
                  </a:lnTo>
                  <a:lnTo>
                    <a:pt x="4739" y="493"/>
                  </a:lnTo>
                  <a:lnTo>
                    <a:pt x="4739" y="493"/>
                  </a:lnTo>
                  <a:lnTo>
                    <a:pt x="4739" y="493"/>
                  </a:lnTo>
                  <a:lnTo>
                    <a:pt x="4759" y="493"/>
                  </a:lnTo>
                  <a:lnTo>
                    <a:pt x="4759" y="513"/>
                  </a:lnTo>
                  <a:lnTo>
                    <a:pt x="4759" y="513"/>
                  </a:lnTo>
                  <a:lnTo>
                    <a:pt x="4759" y="513"/>
                  </a:lnTo>
                  <a:lnTo>
                    <a:pt x="4759" y="533"/>
                  </a:lnTo>
                  <a:lnTo>
                    <a:pt x="4780" y="533"/>
                  </a:lnTo>
                  <a:lnTo>
                    <a:pt x="4780" y="533"/>
                  </a:lnTo>
                  <a:lnTo>
                    <a:pt x="4780" y="533"/>
                  </a:lnTo>
                  <a:lnTo>
                    <a:pt x="4800" y="533"/>
                  </a:lnTo>
                  <a:lnTo>
                    <a:pt x="4800" y="533"/>
                  </a:lnTo>
                  <a:lnTo>
                    <a:pt x="4821" y="513"/>
                  </a:lnTo>
                  <a:lnTo>
                    <a:pt x="4821" y="513"/>
                  </a:lnTo>
                  <a:lnTo>
                    <a:pt x="4821" y="513"/>
                  </a:lnTo>
                  <a:lnTo>
                    <a:pt x="4821" y="513"/>
                  </a:lnTo>
                  <a:lnTo>
                    <a:pt x="4821" y="513"/>
                  </a:lnTo>
                  <a:lnTo>
                    <a:pt x="4821" y="513"/>
                  </a:lnTo>
                  <a:lnTo>
                    <a:pt x="4821" y="513"/>
                  </a:lnTo>
                  <a:lnTo>
                    <a:pt x="4821" y="533"/>
                  </a:lnTo>
                  <a:lnTo>
                    <a:pt x="4821" y="533"/>
                  </a:lnTo>
                  <a:lnTo>
                    <a:pt x="4800" y="533"/>
                  </a:lnTo>
                  <a:lnTo>
                    <a:pt x="4800" y="533"/>
                  </a:lnTo>
                  <a:lnTo>
                    <a:pt x="4780" y="554"/>
                  </a:lnTo>
                  <a:lnTo>
                    <a:pt x="4780" y="554"/>
                  </a:lnTo>
                  <a:lnTo>
                    <a:pt x="4780" y="554"/>
                  </a:lnTo>
                  <a:lnTo>
                    <a:pt x="4759" y="554"/>
                  </a:lnTo>
                  <a:lnTo>
                    <a:pt x="4759" y="554"/>
                  </a:lnTo>
                  <a:lnTo>
                    <a:pt x="4759" y="554"/>
                  </a:lnTo>
                  <a:lnTo>
                    <a:pt x="4759" y="554"/>
                  </a:lnTo>
                  <a:lnTo>
                    <a:pt x="4759" y="554"/>
                  </a:lnTo>
                  <a:lnTo>
                    <a:pt x="4759" y="575"/>
                  </a:lnTo>
                  <a:lnTo>
                    <a:pt x="4759" y="575"/>
                  </a:lnTo>
                  <a:lnTo>
                    <a:pt x="4759" y="575"/>
                  </a:lnTo>
                  <a:lnTo>
                    <a:pt x="4759" y="575"/>
                  </a:lnTo>
                  <a:lnTo>
                    <a:pt x="4739" y="575"/>
                  </a:lnTo>
                  <a:lnTo>
                    <a:pt x="4739" y="575"/>
                  </a:lnTo>
                  <a:lnTo>
                    <a:pt x="4739" y="595"/>
                  </a:lnTo>
                  <a:lnTo>
                    <a:pt x="4739" y="595"/>
                  </a:lnTo>
                  <a:lnTo>
                    <a:pt x="4759" y="595"/>
                  </a:lnTo>
                  <a:lnTo>
                    <a:pt x="4759" y="595"/>
                  </a:lnTo>
                  <a:lnTo>
                    <a:pt x="4780" y="595"/>
                  </a:lnTo>
                  <a:lnTo>
                    <a:pt x="4800" y="575"/>
                  </a:lnTo>
                  <a:lnTo>
                    <a:pt x="4800" y="575"/>
                  </a:lnTo>
                  <a:lnTo>
                    <a:pt x="4800" y="575"/>
                  </a:lnTo>
                  <a:lnTo>
                    <a:pt x="4821" y="575"/>
                  </a:lnTo>
                  <a:lnTo>
                    <a:pt x="4821" y="575"/>
                  </a:lnTo>
                  <a:lnTo>
                    <a:pt x="4821" y="575"/>
                  </a:lnTo>
                  <a:lnTo>
                    <a:pt x="4821" y="554"/>
                  </a:lnTo>
                  <a:lnTo>
                    <a:pt x="4821" y="575"/>
                  </a:lnTo>
                  <a:lnTo>
                    <a:pt x="4821" y="575"/>
                  </a:lnTo>
                  <a:lnTo>
                    <a:pt x="4821" y="575"/>
                  </a:lnTo>
                  <a:lnTo>
                    <a:pt x="4821" y="575"/>
                  </a:lnTo>
                  <a:lnTo>
                    <a:pt x="4821" y="595"/>
                  </a:lnTo>
                  <a:lnTo>
                    <a:pt x="4821" y="595"/>
                  </a:lnTo>
                  <a:lnTo>
                    <a:pt x="4800" y="595"/>
                  </a:lnTo>
                  <a:lnTo>
                    <a:pt x="4800" y="595"/>
                  </a:lnTo>
                  <a:lnTo>
                    <a:pt x="4800" y="595"/>
                  </a:lnTo>
                  <a:lnTo>
                    <a:pt x="4780" y="595"/>
                  </a:lnTo>
                  <a:lnTo>
                    <a:pt x="4759" y="615"/>
                  </a:lnTo>
                  <a:lnTo>
                    <a:pt x="4759" y="615"/>
                  </a:lnTo>
                  <a:lnTo>
                    <a:pt x="4759" y="615"/>
                  </a:lnTo>
                  <a:lnTo>
                    <a:pt x="4759" y="615"/>
                  </a:lnTo>
                  <a:lnTo>
                    <a:pt x="4759" y="615"/>
                  </a:lnTo>
                  <a:lnTo>
                    <a:pt x="4759" y="615"/>
                  </a:lnTo>
                  <a:lnTo>
                    <a:pt x="4759" y="636"/>
                  </a:lnTo>
                  <a:lnTo>
                    <a:pt x="4739" y="636"/>
                  </a:lnTo>
                  <a:lnTo>
                    <a:pt x="4739" y="636"/>
                  </a:lnTo>
                  <a:lnTo>
                    <a:pt x="4739" y="636"/>
                  </a:lnTo>
                  <a:lnTo>
                    <a:pt x="4739" y="636"/>
                  </a:lnTo>
                  <a:lnTo>
                    <a:pt x="4739" y="636"/>
                  </a:lnTo>
                  <a:lnTo>
                    <a:pt x="4739" y="636"/>
                  </a:lnTo>
                  <a:lnTo>
                    <a:pt x="4739" y="636"/>
                  </a:lnTo>
                  <a:lnTo>
                    <a:pt x="4718" y="636"/>
                  </a:lnTo>
                  <a:lnTo>
                    <a:pt x="4718" y="636"/>
                  </a:lnTo>
                  <a:lnTo>
                    <a:pt x="4718" y="657"/>
                  </a:lnTo>
                  <a:lnTo>
                    <a:pt x="4718" y="739"/>
                  </a:lnTo>
                  <a:lnTo>
                    <a:pt x="4698" y="739"/>
                  </a:lnTo>
                  <a:lnTo>
                    <a:pt x="4718" y="739"/>
                  </a:lnTo>
                  <a:lnTo>
                    <a:pt x="4718" y="739"/>
                  </a:lnTo>
                  <a:lnTo>
                    <a:pt x="4718" y="739"/>
                  </a:lnTo>
                  <a:lnTo>
                    <a:pt x="4739" y="739"/>
                  </a:lnTo>
                  <a:lnTo>
                    <a:pt x="4739" y="739"/>
                  </a:lnTo>
                  <a:lnTo>
                    <a:pt x="4739" y="739"/>
                  </a:lnTo>
                  <a:lnTo>
                    <a:pt x="4759" y="718"/>
                  </a:lnTo>
                  <a:lnTo>
                    <a:pt x="4759" y="718"/>
                  </a:lnTo>
                  <a:lnTo>
                    <a:pt x="4759" y="718"/>
                  </a:lnTo>
                  <a:lnTo>
                    <a:pt x="4759" y="718"/>
                  </a:lnTo>
                  <a:lnTo>
                    <a:pt x="4780" y="718"/>
                  </a:lnTo>
                  <a:lnTo>
                    <a:pt x="4780" y="718"/>
                  </a:lnTo>
                  <a:lnTo>
                    <a:pt x="4780" y="697"/>
                  </a:lnTo>
                  <a:lnTo>
                    <a:pt x="4800" y="697"/>
                  </a:lnTo>
                  <a:lnTo>
                    <a:pt x="4800" y="697"/>
                  </a:lnTo>
                  <a:lnTo>
                    <a:pt x="4800" y="697"/>
                  </a:lnTo>
                  <a:lnTo>
                    <a:pt x="4800" y="697"/>
                  </a:lnTo>
                  <a:lnTo>
                    <a:pt x="4821" y="697"/>
                  </a:lnTo>
                  <a:lnTo>
                    <a:pt x="4821" y="697"/>
                  </a:lnTo>
                  <a:lnTo>
                    <a:pt x="4841" y="677"/>
                  </a:lnTo>
                  <a:lnTo>
                    <a:pt x="4841" y="677"/>
                  </a:lnTo>
                  <a:lnTo>
                    <a:pt x="4903" y="697"/>
                  </a:lnTo>
                  <a:lnTo>
                    <a:pt x="4903" y="677"/>
                  </a:lnTo>
                  <a:lnTo>
                    <a:pt x="4903" y="677"/>
                  </a:lnTo>
                  <a:lnTo>
                    <a:pt x="4924" y="677"/>
                  </a:lnTo>
                  <a:lnTo>
                    <a:pt x="4924" y="677"/>
                  </a:lnTo>
                  <a:lnTo>
                    <a:pt x="4924" y="677"/>
                  </a:lnTo>
                  <a:lnTo>
                    <a:pt x="4924" y="677"/>
                  </a:lnTo>
                  <a:lnTo>
                    <a:pt x="4944" y="677"/>
                  </a:lnTo>
                  <a:lnTo>
                    <a:pt x="4944" y="677"/>
                  </a:lnTo>
                  <a:lnTo>
                    <a:pt x="4944" y="677"/>
                  </a:lnTo>
                  <a:lnTo>
                    <a:pt x="4944" y="697"/>
                  </a:lnTo>
                  <a:lnTo>
                    <a:pt x="4944" y="718"/>
                  </a:lnTo>
                  <a:lnTo>
                    <a:pt x="4944" y="718"/>
                  </a:lnTo>
                  <a:lnTo>
                    <a:pt x="4944" y="718"/>
                  </a:lnTo>
                  <a:lnTo>
                    <a:pt x="4944" y="718"/>
                  </a:lnTo>
                  <a:lnTo>
                    <a:pt x="4964" y="718"/>
                  </a:lnTo>
                  <a:lnTo>
                    <a:pt x="4964" y="718"/>
                  </a:lnTo>
                  <a:lnTo>
                    <a:pt x="4964" y="718"/>
                  </a:lnTo>
                  <a:lnTo>
                    <a:pt x="4964" y="739"/>
                  </a:lnTo>
                  <a:lnTo>
                    <a:pt x="4964" y="739"/>
                  </a:lnTo>
                  <a:lnTo>
                    <a:pt x="4964" y="739"/>
                  </a:lnTo>
                  <a:lnTo>
                    <a:pt x="4964" y="739"/>
                  </a:lnTo>
                  <a:lnTo>
                    <a:pt x="4944" y="739"/>
                  </a:lnTo>
                  <a:lnTo>
                    <a:pt x="4944" y="759"/>
                  </a:lnTo>
                  <a:lnTo>
                    <a:pt x="4924" y="780"/>
                  </a:lnTo>
                  <a:lnTo>
                    <a:pt x="4924" y="780"/>
                  </a:lnTo>
                  <a:lnTo>
                    <a:pt x="4924" y="780"/>
                  </a:lnTo>
                  <a:lnTo>
                    <a:pt x="4924" y="800"/>
                  </a:lnTo>
                  <a:lnTo>
                    <a:pt x="4924" y="800"/>
                  </a:lnTo>
                  <a:lnTo>
                    <a:pt x="4924" y="800"/>
                  </a:lnTo>
                  <a:lnTo>
                    <a:pt x="4924" y="821"/>
                  </a:lnTo>
                  <a:lnTo>
                    <a:pt x="4924" y="821"/>
                  </a:lnTo>
                  <a:lnTo>
                    <a:pt x="4924" y="821"/>
                  </a:lnTo>
                  <a:lnTo>
                    <a:pt x="4944" y="821"/>
                  </a:lnTo>
                  <a:lnTo>
                    <a:pt x="4964" y="821"/>
                  </a:lnTo>
                  <a:lnTo>
                    <a:pt x="4964" y="821"/>
                  </a:lnTo>
                  <a:lnTo>
                    <a:pt x="4985" y="821"/>
                  </a:lnTo>
                  <a:lnTo>
                    <a:pt x="4985" y="821"/>
                  </a:lnTo>
                  <a:lnTo>
                    <a:pt x="4985" y="821"/>
                  </a:lnTo>
                  <a:lnTo>
                    <a:pt x="4985" y="800"/>
                  </a:lnTo>
                  <a:lnTo>
                    <a:pt x="5006" y="821"/>
                  </a:lnTo>
                  <a:lnTo>
                    <a:pt x="5006" y="821"/>
                  </a:lnTo>
                  <a:lnTo>
                    <a:pt x="5006" y="800"/>
                  </a:lnTo>
                  <a:lnTo>
                    <a:pt x="5006" y="800"/>
                  </a:lnTo>
                  <a:lnTo>
                    <a:pt x="5006" y="800"/>
                  </a:lnTo>
                  <a:lnTo>
                    <a:pt x="5026" y="800"/>
                  </a:lnTo>
                  <a:lnTo>
                    <a:pt x="5026" y="800"/>
                  </a:lnTo>
                  <a:lnTo>
                    <a:pt x="5026" y="821"/>
                  </a:lnTo>
                  <a:lnTo>
                    <a:pt x="5026" y="821"/>
                  </a:lnTo>
                  <a:lnTo>
                    <a:pt x="5026" y="821"/>
                  </a:lnTo>
                  <a:lnTo>
                    <a:pt x="5026" y="821"/>
                  </a:lnTo>
                  <a:lnTo>
                    <a:pt x="5046" y="821"/>
                  </a:lnTo>
                  <a:lnTo>
                    <a:pt x="5046" y="821"/>
                  </a:lnTo>
                  <a:lnTo>
                    <a:pt x="5046" y="821"/>
                  </a:lnTo>
                  <a:lnTo>
                    <a:pt x="5067" y="821"/>
                  </a:lnTo>
                  <a:lnTo>
                    <a:pt x="5088" y="821"/>
                  </a:lnTo>
                  <a:lnTo>
                    <a:pt x="5088" y="821"/>
                  </a:lnTo>
                  <a:lnTo>
                    <a:pt x="5088" y="821"/>
                  </a:lnTo>
                  <a:lnTo>
                    <a:pt x="5108" y="821"/>
                  </a:lnTo>
                  <a:lnTo>
                    <a:pt x="5108" y="821"/>
                  </a:lnTo>
                  <a:lnTo>
                    <a:pt x="5108" y="841"/>
                  </a:lnTo>
                  <a:lnTo>
                    <a:pt x="5108" y="841"/>
                  </a:lnTo>
                  <a:lnTo>
                    <a:pt x="5108" y="841"/>
                  </a:lnTo>
                  <a:lnTo>
                    <a:pt x="5108" y="862"/>
                  </a:lnTo>
                  <a:lnTo>
                    <a:pt x="5128" y="862"/>
                  </a:lnTo>
                  <a:lnTo>
                    <a:pt x="5128" y="862"/>
                  </a:lnTo>
                  <a:lnTo>
                    <a:pt x="5128" y="841"/>
                  </a:lnTo>
                  <a:lnTo>
                    <a:pt x="5149" y="841"/>
                  </a:lnTo>
                  <a:lnTo>
                    <a:pt x="5149" y="841"/>
                  </a:lnTo>
                  <a:lnTo>
                    <a:pt x="5149" y="841"/>
                  </a:lnTo>
                  <a:lnTo>
                    <a:pt x="5149" y="841"/>
                  </a:lnTo>
                  <a:lnTo>
                    <a:pt x="5149" y="841"/>
                  </a:lnTo>
                  <a:lnTo>
                    <a:pt x="5149" y="841"/>
                  </a:lnTo>
                  <a:lnTo>
                    <a:pt x="5149" y="841"/>
                  </a:lnTo>
                  <a:lnTo>
                    <a:pt x="5149" y="841"/>
                  </a:lnTo>
                  <a:lnTo>
                    <a:pt x="5170" y="862"/>
                  </a:lnTo>
                  <a:lnTo>
                    <a:pt x="5170" y="862"/>
                  </a:lnTo>
                  <a:lnTo>
                    <a:pt x="5170" y="862"/>
                  </a:lnTo>
                  <a:lnTo>
                    <a:pt x="5170" y="862"/>
                  </a:lnTo>
                  <a:lnTo>
                    <a:pt x="5170" y="862"/>
                  </a:lnTo>
                  <a:lnTo>
                    <a:pt x="5190" y="862"/>
                  </a:lnTo>
                  <a:lnTo>
                    <a:pt x="5190" y="862"/>
                  </a:lnTo>
                  <a:lnTo>
                    <a:pt x="5190" y="862"/>
                  </a:lnTo>
                  <a:lnTo>
                    <a:pt x="5210" y="862"/>
                  </a:lnTo>
                  <a:lnTo>
                    <a:pt x="5231" y="862"/>
                  </a:lnTo>
                  <a:lnTo>
                    <a:pt x="5231" y="841"/>
                  </a:lnTo>
                  <a:lnTo>
                    <a:pt x="5252" y="841"/>
                  </a:lnTo>
                  <a:lnTo>
                    <a:pt x="5252" y="841"/>
                  </a:lnTo>
                  <a:lnTo>
                    <a:pt x="5252" y="841"/>
                  </a:lnTo>
                  <a:lnTo>
                    <a:pt x="5252" y="821"/>
                  </a:lnTo>
                  <a:lnTo>
                    <a:pt x="5252" y="821"/>
                  </a:lnTo>
                  <a:lnTo>
                    <a:pt x="5252" y="821"/>
                  </a:lnTo>
                  <a:lnTo>
                    <a:pt x="5272" y="800"/>
                  </a:lnTo>
                  <a:lnTo>
                    <a:pt x="5272" y="800"/>
                  </a:lnTo>
                  <a:lnTo>
                    <a:pt x="5272" y="800"/>
                  </a:lnTo>
                  <a:lnTo>
                    <a:pt x="5272" y="821"/>
                  </a:lnTo>
                  <a:lnTo>
                    <a:pt x="5292" y="821"/>
                  </a:lnTo>
                  <a:lnTo>
                    <a:pt x="5292" y="841"/>
                  </a:lnTo>
                  <a:lnTo>
                    <a:pt x="5313" y="821"/>
                  </a:lnTo>
                  <a:lnTo>
                    <a:pt x="5313" y="821"/>
                  </a:lnTo>
                  <a:lnTo>
                    <a:pt x="5313" y="821"/>
                  </a:lnTo>
                  <a:lnTo>
                    <a:pt x="5334" y="821"/>
                  </a:lnTo>
                  <a:lnTo>
                    <a:pt x="5334" y="841"/>
                  </a:lnTo>
                  <a:lnTo>
                    <a:pt x="5334" y="841"/>
                  </a:lnTo>
                  <a:lnTo>
                    <a:pt x="5354" y="841"/>
                  </a:lnTo>
                  <a:lnTo>
                    <a:pt x="5374" y="841"/>
                  </a:lnTo>
                  <a:lnTo>
                    <a:pt x="5374" y="821"/>
                  </a:lnTo>
                  <a:lnTo>
                    <a:pt x="5395" y="821"/>
                  </a:lnTo>
                  <a:lnTo>
                    <a:pt x="5395" y="841"/>
                  </a:lnTo>
                  <a:lnTo>
                    <a:pt x="5395" y="862"/>
                  </a:lnTo>
                  <a:lnTo>
                    <a:pt x="5436" y="862"/>
                  </a:lnTo>
                  <a:lnTo>
                    <a:pt x="5436" y="862"/>
                  </a:lnTo>
                  <a:lnTo>
                    <a:pt x="5436" y="841"/>
                  </a:lnTo>
                  <a:lnTo>
                    <a:pt x="5457" y="862"/>
                  </a:lnTo>
                  <a:lnTo>
                    <a:pt x="5457" y="862"/>
                  </a:lnTo>
                  <a:lnTo>
                    <a:pt x="5457" y="862"/>
                  </a:lnTo>
                  <a:lnTo>
                    <a:pt x="5457" y="882"/>
                  </a:lnTo>
                  <a:lnTo>
                    <a:pt x="5457" y="882"/>
                  </a:lnTo>
                  <a:lnTo>
                    <a:pt x="5457" y="882"/>
                  </a:lnTo>
                  <a:lnTo>
                    <a:pt x="5457" y="903"/>
                  </a:lnTo>
                  <a:lnTo>
                    <a:pt x="5457" y="903"/>
                  </a:lnTo>
                  <a:lnTo>
                    <a:pt x="5436" y="944"/>
                  </a:lnTo>
                  <a:lnTo>
                    <a:pt x="5436" y="944"/>
                  </a:lnTo>
                  <a:lnTo>
                    <a:pt x="5436" y="944"/>
                  </a:lnTo>
                  <a:lnTo>
                    <a:pt x="5436" y="944"/>
                  </a:lnTo>
                  <a:lnTo>
                    <a:pt x="5436" y="944"/>
                  </a:lnTo>
                  <a:lnTo>
                    <a:pt x="5436" y="964"/>
                  </a:lnTo>
                  <a:lnTo>
                    <a:pt x="5436" y="964"/>
                  </a:lnTo>
                  <a:lnTo>
                    <a:pt x="5436" y="964"/>
                  </a:lnTo>
                  <a:lnTo>
                    <a:pt x="5436" y="985"/>
                  </a:lnTo>
                  <a:lnTo>
                    <a:pt x="5436" y="985"/>
                  </a:lnTo>
                  <a:lnTo>
                    <a:pt x="5457" y="985"/>
                  </a:lnTo>
                  <a:lnTo>
                    <a:pt x="5457" y="985"/>
                  </a:lnTo>
                  <a:lnTo>
                    <a:pt x="5457" y="985"/>
                  </a:lnTo>
                  <a:lnTo>
                    <a:pt x="5457" y="985"/>
                  </a:lnTo>
                  <a:lnTo>
                    <a:pt x="5478" y="985"/>
                  </a:lnTo>
                  <a:lnTo>
                    <a:pt x="5478" y="985"/>
                  </a:lnTo>
                  <a:lnTo>
                    <a:pt x="5478" y="985"/>
                  </a:lnTo>
                  <a:lnTo>
                    <a:pt x="5498" y="985"/>
                  </a:lnTo>
                  <a:lnTo>
                    <a:pt x="5518" y="1005"/>
                  </a:lnTo>
                  <a:lnTo>
                    <a:pt x="5539" y="1005"/>
                  </a:lnTo>
                  <a:lnTo>
                    <a:pt x="5539" y="1026"/>
                  </a:lnTo>
                  <a:lnTo>
                    <a:pt x="5539" y="1026"/>
                  </a:lnTo>
                  <a:lnTo>
                    <a:pt x="5539" y="1046"/>
                  </a:lnTo>
                  <a:lnTo>
                    <a:pt x="5518" y="1067"/>
                  </a:lnTo>
                  <a:lnTo>
                    <a:pt x="5518" y="1067"/>
                  </a:lnTo>
                  <a:lnTo>
                    <a:pt x="5518" y="1067"/>
                  </a:lnTo>
                  <a:lnTo>
                    <a:pt x="5518" y="1067"/>
                  </a:lnTo>
                  <a:lnTo>
                    <a:pt x="5518" y="1087"/>
                  </a:lnTo>
                  <a:lnTo>
                    <a:pt x="5518" y="1087"/>
                  </a:lnTo>
                  <a:lnTo>
                    <a:pt x="5498" y="1108"/>
                  </a:lnTo>
                  <a:lnTo>
                    <a:pt x="5498" y="1108"/>
                  </a:lnTo>
                  <a:lnTo>
                    <a:pt x="5478" y="1108"/>
                  </a:lnTo>
                  <a:lnTo>
                    <a:pt x="5478" y="1108"/>
                  </a:lnTo>
                  <a:lnTo>
                    <a:pt x="5478" y="1108"/>
                  </a:lnTo>
                  <a:lnTo>
                    <a:pt x="5478" y="1108"/>
                  </a:lnTo>
                  <a:lnTo>
                    <a:pt x="5478" y="1108"/>
                  </a:lnTo>
                  <a:lnTo>
                    <a:pt x="5478" y="1108"/>
                  </a:lnTo>
                  <a:lnTo>
                    <a:pt x="5478" y="1108"/>
                  </a:lnTo>
                  <a:lnTo>
                    <a:pt x="5478" y="1108"/>
                  </a:lnTo>
                  <a:lnTo>
                    <a:pt x="5478" y="1108"/>
                  </a:lnTo>
                  <a:lnTo>
                    <a:pt x="5478" y="1108"/>
                  </a:lnTo>
                  <a:lnTo>
                    <a:pt x="5457" y="1128"/>
                  </a:lnTo>
                  <a:lnTo>
                    <a:pt x="5436" y="1128"/>
                  </a:lnTo>
                  <a:lnTo>
                    <a:pt x="5436" y="1149"/>
                  </a:lnTo>
                  <a:lnTo>
                    <a:pt x="5416" y="1149"/>
                  </a:lnTo>
                  <a:lnTo>
                    <a:pt x="5416" y="1149"/>
                  </a:lnTo>
                  <a:lnTo>
                    <a:pt x="5395" y="1149"/>
                  </a:lnTo>
                  <a:lnTo>
                    <a:pt x="5374" y="1149"/>
                  </a:lnTo>
                  <a:lnTo>
                    <a:pt x="5374" y="1149"/>
                  </a:lnTo>
                  <a:lnTo>
                    <a:pt x="5354" y="1169"/>
                  </a:lnTo>
                  <a:lnTo>
                    <a:pt x="5354" y="1169"/>
                  </a:lnTo>
                  <a:lnTo>
                    <a:pt x="5354" y="1169"/>
                  </a:lnTo>
                  <a:lnTo>
                    <a:pt x="5334" y="1190"/>
                  </a:lnTo>
                  <a:lnTo>
                    <a:pt x="5334" y="1190"/>
                  </a:lnTo>
                  <a:lnTo>
                    <a:pt x="5334" y="1190"/>
                  </a:lnTo>
                  <a:lnTo>
                    <a:pt x="5334" y="1210"/>
                  </a:lnTo>
                  <a:lnTo>
                    <a:pt x="5334" y="1210"/>
                  </a:lnTo>
                  <a:lnTo>
                    <a:pt x="5313" y="1231"/>
                  </a:lnTo>
                  <a:lnTo>
                    <a:pt x="5313" y="1231"/>
                  </a:lnTo>
                  <a:lnTo>
                    <a:pt x="5292" y="1231"/>
                  </a:lnTo>
                  <a:lnTo>
                    <a:pt x="5272" y="1231"/>
                  </a:lnTo>
                  <a:lnTo>
                    <a:pt x="5272" y="1231"/>
                  </a:lnTo>
                  <a:lnTo>
                    <a:pt x="5272" y="1231"/>
                  </a:lnTo>
                  <a:lnTo>
                    <a:pt x="5272" y="1231"/>
                  </a:lnTo>
                  <a:lnTo>
                    <a:pt x="5272" y="1231"/>
                  </a:lnTo>
                  <a:lnTo>
                    <a:pt x="5272" y="1251"/>
                  </a:lnTo>
                  <a:lnTo>
                    <a:pt x="5272" y="1251"/>
                  </a:lnTo>
                  <a:lnTo>
                    <a:pt x="5272" y="1272"/>
                  </a:lnTo>
                  <a:lnTo>
                    <a:pt x="5272" y="1272"/>
                  </a:lnTo>
                  <a:lnTo>
                    <a:pt x="5292" y="1292"/>
                  </a:lnTo>
                  <a:lnTo>
                    <a:pt x="5292" y="1292"/>
                  </a:lnTo>
                  <a:lnTo>
                    <a:pt x="5292" y="1313"/>
                  </a:lnTo>
                  <a:lnTo>
                    <a:pt x="5292" y="1313"/>
                  </a:lnTo>
                  <a:lnTo>
                    <a:pt x="5292" y="1313"/>
                  </a:lnTo>
                  <a:lnTo>
                    <a:pt x="5292" y="1313"/>
                  </a:lnTo>
                  <a:lnTo>
                    <a:pt x="5292" y="1313"/>
                  </a:lnTo>
                  <a:lnTo>
                    <a:pt x="5292" y="1313"/>
                  </a:lnTo>
                  <a:lnTo>
                    <a:pt x="5292" y="1334"/>
                  </a:lnTo>
                  <a:lnTo>
                    <a:pt x="5292" y="1334"/>
                  </a:lnTo>
                  <a:lnTo>
                    <a:pt x="5292" y="1334"/>
                  </a:lnTo>
                  <a:lnTo>
                    <a:pt x="5292" y="1334"/>
                  </a:lnTo>
                  <a:lnTo>
                    <a:pt x="5272" y="1334"/>
                  </a:lnTo>
                  <a:lnTo>
                    <a:pt x="5272" y="1354"/>
                  </a:lnTo>
                  <a:lnTo>
                    <a:pt x="5272" y="1354"/>
                  </a:lnTo>
                  <a:lnTo>
                    <a:pt x="5272" y="1354"/>
                  </a:lnTo>
                  <a:lnTo>
                    <a:pt x="5272" y="1374"/>
                  </a:lnTo>
                  <a:lnTo>
                    <a:pt x="5272" y="1395"/>
                  </a:lnTo>
                  <a:lnTo>
                    <a:pt x="5272" y="1395"/>
                  </a:lnTo>
                  <a:lnTo>
                    <a:pt x="5272" y="1395"/>
                  </a:lnTo>
                  <a:lnTo>
                    <a:pt x="5272" y="1416"/>
                  </a:lnTo>
                  <a:lnTo>
                    <a:pt x="5272" y="1416"/>
                  </a:lnTo>
                  <a:lnTo>
                    <a:pt x="5272" y="1436"/>
                  </a:lnTo>
                  <a:lnTo>
                    <a:pt x="5272" y="1436"/>
                  </a:lnTo>
                  <a:lnTo>
                    <a:pt x="5272" y="1436"/>
                  </a:lnTo>
                  <a:lnTo>
                    <a:pt x="5272" y="1456"/>
                  </a:lnTo>
                  <a:lnTo>
                    <a:pt x="5272" y="1456"/>
                  </a:lnTo>
                  <a:lnTo>
                    <a:pt x="5272" y="1456"/>
                  </a:lnTo>
                  <a:lnTo>
                    <a:pt x="5272" y="1477"/>
                  </a:lnTo>
                  <a:lnTo>
                    <a:pt x="5252" y="1477"/>
                  </a:lnTo>
                  <a:lnTo>
                    <a:pt x="5252" y="1498"/>
                  </a:lnTo>
                  <a:lnTo>
                    <a:pt x="5252" y="1498"/>
                  </a:lnTo>
                  <a:lnTo>
                    <a:pt x="5252" y="1518"/>
                  </a:lnTo>
                  <a:lnTo>
                    <a:pt x="5272" y="1538"/>
                  </a:lnTo>
                  <a:lnTo>
                    <a:pt x="5252" y="1538"/>
                  </a:lnTo>
                  <a:lnTo>
                    <a:pt x="5252" y="1538"/>
                  </a:lnTo>
                  <a:lnTo>
                    <a:pt x="5231" y="1559"/>
                  </a:lnTo>
                  <a:lnTo>
                    <a:pt x="5231" y="1559"/>
                  </a:lnTo>
                  <a:lnTo>
                    <a:pt x="5231" y="1559"/>
                  </a:lnTo>
                  <a:lnTo>
                    <a:pt x="5231" y="1559"/>
                  </a:lnTo>
                  <a:lnTo>
                    <a:pt x="5231" y="1559"/>
                  </a:lnTo>
                  <a:lnTo>
                    <a:pt x="5231" y="1559"/>
                  </a:lnTo>
                  <a:lnTo>
                    <a:pt x="5231" y="1559"/>
                  </a:lnTo>
                  <a:lnTo>
                    <a:pt x="5210" y="1559"/>
                  </a:lnTo>
                  <a:lnTo>
                    <a:pt x="5210" y="1559"/>
                  </a:lnTo>
                  <a:lnTo>
                    <a:pt x="5210" y="1559"/>
                  </a:lnTo>
                  <a:lnTo>
                    <a:pt x="5210" y="1559"/>
                  </a:lnTo>
                  <a:lnTo>
                    <a:pt x="5190" y="1580"/>
                  </a:lnTo>
                  <a:lnTo>
                    <a:pt x="5190" y="1580"/>
                  </a:lnTo>
                  <a:lnTo>
                    <a:pt x="5170" y="1580"/>
                  </a:lnTo>
                  <a:lnTo>
                    <a:pt x="5170" y="1580"/>
                  </a:lnTo>
                  <a:lnTo>
                    <a:pt x="5170" y="1600"/>
                  </a:lnTo>
                  <a:lnTo>
                    <a:pt x="5170" y="1600"/>
                  </a:lnTo>
                  <a:lnTo>
                    <a:pt x="5170" y="1620"/>
                  </a:lnTo>
                  <a:lnTo>
                    <a:pt x="5170" y="1620"/>
                  </a:lnTo>
                  <a:lnTo>
                    <a:pt x="5170" y="1620"/>
                  </a:lnTo>
                  <a:lnTo>
                    <a:pt x="5190" y="1620"/>
                  </a:lnTo>
                  <a:lnTo>
                    <a:pt x="5190" y="1620"/>
                  </a:lnTo>
                  <a:lnTo>
                    <a:pt x="5190" y="1641"/>
                  </a:lnTo>
                  <a:lnTo>
                    <a:pt x="5190" y="1641"/>
                  </a:lnTo>
                  <a:lnTo>
                    <a:pt x="5210" y="1641"/>
                  </a:lnTo>
                  <a:lnTo>
                    <a:pt x="5210" y="1682"/>
                  </a:lnTo>
                  <a:lnTo>
                    <a:pt x="5210" y="1682"/>
                  </a:lnTo>
                  <a:lnTo>
                    <a:pt x="5210" y="1682"/>
                  </a:lnTo>
                  <a:lnTo>
                    <a:pt x="5190" y="1702"/>
                  </a:lnTo>
                  <a:lnTo>
                    <a:pt x="5190" y="1702"/>
                  </a:lnTo>
                  <a:lnTo>
                    <a:pt x="5190" y="1702"/>
                  </a:lnTo>
                  <a:lnTo>
                    <a:pt x="5190" y="1702"/>
                  </a:lnTo>
                  <a:lnTo>
                    <a:pt x="5190" y="1702"/>
                  </a:lnTo>
                  <a:lnTo>
                    <a:pt x="5190" y="1702"/>
                  </a:lnTo>
                  <a:lnTo>
                    <a:pt x="5190" y="1723"/>
                  </a:lnTo>
                  <a:lnTo>
                    <a:pt x="5190" y="1723"/>
                  </a:lnTo>
                  <a:lnTo>
                    <a:pt x="5190" y="1723"/>
                  </a:lnTo>
                  <a:lnTo>
                    <a:pt x="5190" y="1723"/>
                  </a:lnTo>
                  <a:lnTo>
                    <a:pt x="5190" y="1723"/>
                  </a:lnTo>
                  <a:lnTo>
                    <a:pt x="5190" y="1744"/>
                  </a:lnTo>
                  <a:lnTo>
                    <a:pt x="5170" y="1744"/>
                  </a:lnTo>
                  <a:lnTo>
                    <a:pt x="5170" y="1744"/>
                  </a:lnTo>
                  <a:lnTo>
                    <a:pt x="5170" y="1744"/>
                  </a:lnTo>
                  <a:lnTo>
                    <a:pt x="5149" y="1744"/>
                  </a:lnTo>
                  <a:lnTo>
                    <a:pt x="5149" y="1764"/>
                  </a:lnTo>
                  <a:lnTo>
                    <a:pt x="5149" y="1764"/>
                  </a:lnTo>
                  <a:lnTo>
                    <a:pt x="5149" y="1764"/>
                  </a:lnTo>
                  <a:lnTo>
                    <a:pt x="5149" y="1764"/>
                  </a:lnTo>
                  <a:lnTo>
                    <a:pt x="5149" y="1784"/>
                  </a:lnTo>
                  <a:lnTo>
                    <a:pt x="5149" y="1784"/>
                  </a:lnTo>
                  <a:lnTo>
                    <a:pt x="5149" y="1784"/>
                  </a:lnTo>
                  <a:lnTo>
                    <a:pt x="5149" y="1784"/>
                  </a:lnTo>
                  <a:lnTo>
                    <a:pt x="5149" y="1784"/>
                  </a:lnTo>
                  <a:lnTo>
                    <a:pt x="5149" y="1784"/>
                  </a:lnTo>
                  <a:lnTo>
                    <a:pt x="5149" y="1805"/>
                  </a:lnTo>
                  <a:lnTo>
                    <a:pt x="5128" y="1805"/>
                  </a:lnTo>
                  <a:lnTo>
                    <a:pt x="5088" y="1805"/>
                  </a:lnTo>
                  <a:lnTo>
                    <a:pt x="5067" y="1805"/>
                  </a:lnTo>
                  <a:lnTo>
                    <a:pt x="5067" y="1784"/>
                  </a:lnTo>
                  <a:lnTo>
                    <a:pt x="5067" y="1784"/>
                  </a:lnTo>
                  <a:lnTo>
                    <a:pt x="5046" y="1784"/>
                  </a:lnTo>
                  <a:lnTo>
                    <a:pt x="5046" y="1784"/>
                  </a:lnTo>
                  <a:lnTo>
                    <a:pt x="5026" y="1784"/>
                  </a:lnTo>
                  <a:lnTo>
                    <a:pt x="5026" y="1784"/>
                  </a:lnTo>
                  <a:lnTo>
                    <a:pt x="4964" y="1784"/>
                  </a:lnTo>
                  <a:lnTo>
                    <a:pt x="4964" y="1784"/>
                  </a:lnTo>
                  <a:lnTo>
                    <a:pt x="4964" y="1784"/>
                  </a:lnTo>
                  <a:lnTo>
                    <a:pt x="4964" y="1826"/>
                  </a:lnTo>
                  <a:lnTo>
                    <a:pt x="4964" y="1826"/>
                  </a:lnTo>
                  <a:lnTo>
                    <a:pt x="4985" y="1846"/>
                  </a:lnTo>
                  <a:lnTo>
                    <a:pt x="4985" y="1846"/>
                  </a:lnTo>
                  <a:lnTo>
                    <a:pt x="4985" y="1846"/>
                  </a:lnTo>
                  <a:lnTo>
                    <a:pt x="5006" y="1867"/>
                  </a:lnTo>
                  <a:lnTo>
                    <a:pt x="5006" y="1867"/>
                  </a:lnTo>
                  <a:lnTo>
                    <a:pt x="5006" y="1867"/>
                  </a:lnTo>
                  <a:lnTo>
                    <a:pt x="5006" y="1888"/>
                  </a:lnTo>
                  <a:lnTo>
                    <a:pt x="5026" y="1888"/>
                  </a:lnTo>
                  <a:lnTo>
                    <a:pt x="5026" y="1888"/>
                  </a:lnTo>
                  <a:lnTo>
                    <a:pt x="5026" y="1888"/>
                  </a:lnTo>
                  <a:lnTo>
                    <a:pt x="5026" y="1908"/>
                  </a:lnTo>
                  <a:lnTo>
                    <a:pt x="5006" y="1908"/>
                  </a:lnTo>
                  <a:lnTo>
                    <a:pt x="5006" y="1928"/>
                  </a:lnTo>
                  <a:lnTo>
                    <a:pt x="5006" y="1928"/>
                  </a:lnTo>
                  <a:lnTo>
                    <a:pt x="5006" y="1928"/>
                  </a:lnTo>
                  <a:lnTo>
                    <a:pt x="5006" y="1949"/>
                  </a:lnTo>
                  <a:lnTo>
                    <a:pt x="5026" y="1949"/>
                  </a:lnTo>
                  <a:lnTo>
                    <a:pt x="5026" y="1970"/>
                  </a:lnTo>
                  <a:lnTo>
                    <a:pt x="5026" y="1970"/>
                  </a:lnTo>
                  <a:lnTo>
                    <a:pt x="5026" y="1990"/>
                  </a:lnTo>
                  <a:lnTo>
                    <a:pt x="5026" y="1990"/>
                  </a:lnTo>
                  <a:lnTo>
                    <a:pt x="5026" y="2010"/>
                  </a:lnTo>
                  <a:lnTo>
                    <a:pt x="5026" y="2010"/>
                  </a:lnTo>
                  <a:lnTo>
                    <a:pt x="5046" y="2010"/>
                  </a:lnTo>
                  <a:lnTo>
                    <a:pt x="5046" y="2010"/>
                  </a:lnTo>
                  <a:lnTo>
                    <a:pt x="5046" y="2031"/>
                  </a:lnTo>
                  <a:lnTo>
                    <a:pt x="5046" y="2031"/>
                  </a:lnTo>
                  <a:lnTo>
                    <a:pt x="5046" y="2031"/>
                  </a:lnTo>
                  <a:lnTo>
                    <a:pt x="5046" y="2052"/>
                  </a:lnTo>
                  <a:lnTo>
                    <a:pt x="5046" y="2052"/>
                  </a:lnTo>
                  <a:lnTo>
                    <a:pt x="5046" y="2052"/>
                  </a:lnTo>
                  <a:lnTo>
                    <a:pt x="5067" y="2052"/>
                  </a:lnTo>
                  <a:lnTo>
                    <a:pt x="5067" y="2052"/>
                  </a:lnTo>
                  <a:lnTo>
                    <a:pt x="5067" y="2052"/>
                  </a:lnTo>
                  <a:lnTo>
                    <a:pt x="5088" y="2052"/>
                  </a:lnTo>
                  <a:lnTo>
                    <a:pt x="5088" y="2052"/>
                  </a:lnTo>
                  <a:lnTo>
                    <a:pt x="5088" y="2052"/>
                  </a:lnTo>
                  <a:lnTo>
                    <a:pt x="5108" y="2072"/>
                  </a:lnTo>
                  <a:lnTo>
                    <a:pt x="5108" y="2072"/>
                  </a:lnTo>
                  <a:lnTo>
                    <a:pt x="5108" y="2092"/>
                  </a:lnTo>
                  <a:lnTo>
                    <a:pt x="5108" y="2092"/>
                  </a:lnTo>
                  <a:lnTo>
                    <a:pt x="5108" y="2092"/>
                  </a:lnTo>
                  <a:lnTo>
                    <a:pt x="5108" y="2092"/>
                  </a:lnTo>
                  <a:lnTo>
                    <a:pt x="5108" y="2113"/>
                  </a:lnTo>
                  <a:lnTo>
                    <a:pt x="5088" y="2113"/>
                  </a:lnTo>
                  <a:lnTo>
                    <a:pt x="5088" y="2134"/>
                  </a:lnTo>
                  <a:lnTo>
                    <a:pt x="5067" y="2134"/>
                  </a:lnTo>
                  <a:lnTo>
                    <a:pt x="5067" y="2134"/>
                  </a:lnTo>
                  <a:lnTo>
                    <a:pt x="5067" y="2154"/>
                  </a:lnTo>
                  <a:lnTo>
                    <a:pt x="5067" y="2154"/>
                  </a:lnTo>
                  <a:lnTo>
                    <a:pt x="5067" y="2154"/>
                  </a:lnTo>
                  <a:lnTo>
                    <a:pt x="5067" y="2154"/>
                  </a:lnTo>
                  <a:lnTo>
                    <a:pt x="5067" y="2174"/>
                  </a:lnTo>
                  <a:lnTo>
                    <a:pt x="5046" y="2174"/>
                  </a:lnTo>
                  <a:lnTo>
                    <a:pt x="5046" y="2174"/>
                  </a:lnTo>
                  <a:lnTo>
                    <a:pt x="5026" y="2174"/>
                  </a:lnTo>
                  <a:lnTo>
                    <a:pt x="5026" y="2174"/>
                  </a:lnTo>
                  <a:lnTo>
                    <a:pt x="5026" y="2174"/>
                  </a:lnTo>
                  <a:lnTo>
                    <a:pt x="5026" y="2174"/>
                  </a:lnTo>
                  <a:lnTo>
                    <a:pt x="5006" y="2195"/>
                  </a:lnTo>
                  <a:lnTo>
                    <a:pt x="5006" y="2195"/>
                  </a:lnTo>
                  <a:lnTo>
                    <a:pt x="5006" y="2195"/>
                  </a:lnTo>
                  <a:lnTo>
                    <a:pt x="4985" y="2195"/>
                  </a:lnTo>
                  <a:lnTo>
                    <a:pt x="4985" y="2195"/>
                  </a:lnTo>
                  <a:lnTo>
                    <a:pt x="4985" y="2216"/>
                  </a:lnTo>
                  <a:lnTo>
                    <a:pt x="4985" y="2216"/>
                  </a:lnTo>
                  <a:lnTo>
                    <a:pt x="4964" y="2216"/>
                  </a:lnTo>
                  <a:lnTo>
                    <a:pt x="4964" y="2236"/>
                  </a:lnTo>
                  <a:lnTo>
                    <a:pt x="4964" y="2236"/>
                  </a:lnTo>
                  <a:lnTo>
                    <a:pt x="4964" y="2236"/>
                  </a:lnTo>
                  <a:lnTo>
                    <a:pt x="4964" y="2236"/>
                  </a:lnTo>
                  <a:lnTo>
                    <a:pt x="4964" y="2256"/>
                  </a:lnTo>
                  <a:lnTo>
                    <a:pt x="4964" y="2256"/>
                  </a:lnTo>
                  <a:lnTo>
                    <a:pt x="4964" y="2256"/>
                  </a:lnTo>
                  <a:lnTo>
                    <a:pt x="4964" y="2256"/>
                  </a:lnTo>
                  <a:lnTo>
                    <a:pt x="4944" y="2277"/>
                  </a:lnTo>
                  <a:lnTo>
                    <a:pt x="4944" y="2298"/>
                  </a:lnTo>
                  <a:lnTo>
                    <a:pt x="4944" y="2298"/>
                  </a:lnTo>
                  <a:lnTo>
                    <a:pt x="4944" y="2298"/>
                  </a:lnTo>
                  <a:lnTo>
                    <a:pt x="4944" y="2318"/>
                  </a:lnTo>
                  <a:lnTo>
                    <a:pt x="4944" y="2318"/>
                  </a:lnTo>
                  <a:lnTo>
                    <a:pt x="4924" y="2318"/>
                  </a:lnTo>
                  <a:lnTo>
                    <a:pt x="4944" y="2318"/>
                  </a:lnTo>
                  <a:lnTo>
                    <a:pt x="4944" y="2338"/>
                  </a:lnTo>
                  <a:lnTo>
                    <a:pt x="4964" y="2380"/>
                  </a:lnTo>
                  <a:lnTo>
                    <a:pt x="4964" y="2380"/>
                  </a:lnTo>
                  <a:lnTo>
                    <a:pt x="4964" y="2400"/>
                  </a:lnTo>
                  <a:lnTo>
                    <a:pt x="4964" y="2400"/>
                  </a:lnTo>
                  <a:lnTo>
                    <a:pt x="4985" y="2400"/>
                  </a:lnTo>
                  <a:lnTo>
                    <a:pt x="4985" y="2400"/>
                  </a:lnTo>
                  <a:lnTo>
                    <a:pt x="4985" y="2400"/>
                  </a:lnTo>
                  <a:lnTo>
                    <a:pt x="4985" y="2441"/>
                  </a:lnTo>
                  <a:lnTo>
                    <a:pt x="4985" y="2441"/>
                  </a:lnTo>
                  <a:lnTo>
                    <a:pt x="5006" y="2462"/>
                  </a:lnTo>
                  <a:lnTo>
                    <a:pt x="5006" y="2462"/>
                  </a:lnTo>
                  <a:lnTo>
                    <a:pt x="5006" y="2462"/>
                  </a:lnTo>
                  <a:lnTo>
                    <a:pt x="5026" y="2441"/>
                  </a:lnTo>
                  <a:lnTo>
                    <a:pt x="5026" y="2441"/>
                  </a:lnTo>
                  <a:lnTo>
                    <a:pt x="5026" y="2441"/>
                  </a:lnTo>
                  <a:lnTo>
                    <a:pt x="5026" y="2441"/>
                  </a:lnTo>
                  <a:lnTo>
                    <a:pt x="5046" y="2441"/>
                  </a:lnTo>
                  <a:lnTo>
                    <a:pt x="5046" y="2441"/>
                  </a:lnTo>
                  <a:lnTo>
                    <a:pt x="5046" y="2441"/>
                  </a:lnTo>
                  <a:lnTo>
                    <a:pt x="5046" y="2462"/>
                  </a:lnTo>
                  <a:lnTo>
                    <a:pt x="5046" y="2462"/>
                  </a:lnTo>
                  <a:lnTo>
                    <a:pt x="5046" y="2462"/>
                  </a:lnTo>
                  <a:lnTo>
                    <a:pt x="5026" y="2482"/>
                  </a:lnTo>
                  <a:lnTo>
                    <a:pt x="5026" y="2503"/>
                  </a:lnTo>
                  <a:lnTo>
                    <a:pt x="5026" y="2503"/>
                  </a:lnTo>
                  <a:lnTo>
                    <a:pt x="5026" y="2503"/>
                  </a:lnTo>
                  <a:lnTo>
                    <a:pt x="5006" y="2523"/>
                  </a:lnTo>
                  <a:lnTo>
                    <a:pt x="5006" y="2523"/>
                  </a:lnTo>
                  <a:lnTo>
                    <a:pt x="4985" y="2503"/>
                  </a:lnTo>
                  <a:lnTo>
                    <a:pt x="4985" y="2503"/>
                  </a:lnTo>
                  <a:lnTo>
                    <a:pt x="4985" y="2503"/>
                  </a:lnTo>
                  <a:lnTo>
                    <a:pt x="4964" y="2523"/>
                  </a:lnTo>
                  <a:lnTo>
                    <a:pt x="4964" y="2523"/>
                  </a:lnTo>
                  <a:lnTo>
                    <a:pt x="4964" y="2523"/>
                  </a:lnTo>
                  <a:lnTo>
                    <a:pt x="4964" y="2523"/>
                  </a:lnTo>
                  <a:lnTo>
                    <a:pt x="4964" y="2523"/>
                  </a:lnTo>
                  <a:lnTo>
                    <a:pt x="4944" y="2523"/>
                  </a:lnTo>
                  <a:lnTo>
                    <a:pt x="4944" y="2523"/>
                  </a:lnTo>
                  <a:lnTo>
                    <a:pt x="4944" y="2523"/>
                  </a:lnTo>
                  <a:lnTo>
                    <a:pt x="4944" y="2523"/>
                  </a:lnTo>
                  <a:lnTo>
                    <a:pt x="4924" y="2523"/>
                  </a:lnTo>
                  <a:lnTo>
                    <a:pt x="4924" y="2523"/>
                  </a:lnTo>
                  <a:lnTo>
                    <a:pt x="4924" y="2523"/>
                  </a:lnTo>
                  <a:lnTo>
                    <a:pt x="4924" y="2544"/>
                  </a:lnTo>
                  <a:lnTo>
                    <a:pt x="4924" y="2544"/>
                  </a:lnTo>
                  <a:lnTo>
                    <a:pt x="4924" y="2544"/>
                  </a:lnTo>
                  <a:lnTo>
                    <a:pt x="4903" y="2564"/>
                  </a:lnTo>
                  <a:lnTo>
                    <a:pt x="4903" y="2585"/>
                  </a:lnTo>
                  <a:lnTo>
                    <a:pt x="4882" y="2585"/>
                  </a:lnTo>
                  <a:lnTo>
                    <a:pt x="4862" y="2605"/>
                  </a:lnTo>
                  <a:lnTo>
                    <a:pt x="4841" y="2626"/>
                  </a:lnTo>
                  <a:lnTo>
                    <a:pt x="4841" y="2626"/>
                  </a:lnTo>
                  <a:lnTo>
                    <a:pt x="4841" y="2646"/>
                  </a:lnTo>
                  <a:lnTo>
                    <a:pt x="4821" y="2667"/>
                  </a:lnTo>
                  <a:lnTo>
                    <a:pt x="4821" y="2667"/>
                  </a:lnTo>
                  <a:lnTo>
                    <a:pt x="4821" y="2667"/>
                  </a:lnTo>
                  <a:lnTo>
                    <a:pt x="4821" y="2667"/>
                  </a:lnTo>
                  <a:lnTo>
                    <a:pt x="4821" y="2667"/>
                  </a:lnTo>
                  <a:lnTo>
                    <a:pt x="4821" y="2687"/>
                  </a:lnTo>
                  <a:lnTo>
                    <a:pt x="4821" y="2687"/>
                  </a:lnTo>
                  <a:lnTo>
                    <a:pt x="4821" y="2687"/>
                  </a:lnTo>
                  <a:lnTo>
                    <a:pt x="4800" y="2687"/>
                  </a:lnTo>
                  <a:lnTo>
                    <a:pt x="4800" y="2687"/>
                  </a:lnTo>
                  <a:lnTo>
                    <a:pt x="4800" y="2687"/>
                  </a:lnTo>
                  <a:lnTo>
                    <a:pt x="4800" y="2687"/>
                  </a:lnTo>
                  <a:lnTo>
                    <a:pt x="4800" y="2687"/>
                  </a:lnTo>
                  <a:lnTo>
                    <a:pt x="4800" y="2708"/>
                  </a:lnTo>
                  <a:lnTo>
                    <a:pt x="4800" y="2708"/>
                  </a:lnTo>
                  <a:lnTo>
                    <a:pt x="4800" y="2708"/>
                  </a:lnTo>
                  <a:lnTo>
                    <a:pt x="4800" y="2708"/>
                  </a:lnTo>
                  <a:lnTo>
                    <a:pt x="4800" y="2708"/>
                  </a:lnTo>
                  <a:lnTo>
                    <a:pt x="4821" y="2708"/>
                  </a:lnTo>
                  <a:lnTo>
                    <a:pt x="4821" y="2728"/>
                  </a:lnTo>
                  <a:lnTo>
                    <a:pt x="4821" y="2728"/>
                  </a:lnTo>
                  <a:lnTo>
                    <a:pt x="4821" y="2728"/>
                  </a:lnTo>
                  <a:lnTo>
                    <a:pt x="4821" y="2749"/>
                  </a:lnTo>
                  <a:lnTo>
                    <a:pt x="4821" y="2749"/>
                  </a:lnTo>
                  <a:lnTo>
                    <a:pt x="4821" y="2749"/>
                  </a:lnTo>
                  <a:lnTo>
                    <a:pt x="4821" y="2769"/>
                  </a:lnTo>
                  <a:lnTo>
                    <a:pt x="4821" y="2810"/>
                  </a:lnTo>
                  <a:lnTo>
                    <a:pt x="4821" y="2810"/>
                  </a:lnTo>
                  <a:lnTo>
                    <a:pt x="4821" y="2831"/>
                  </a:lnTo>
                  <a:lnTo>
                    <a:pt x="4821" y="2831"/>
                  </a:lnTo>
                  <a:lnTo>
                    <a:pt x="4821" y="2851"/>
                  </a:lnTo>
                  <a:lnTo>
                    <a:pt x="4821" y="2851"/>
                  </a:lnTo>
                  <a:lnTo>
                    <a:pt x="4821" y="2872"/>
                  </a:lnTo>
                  <a:lnTo>
                    <a:pt x="4841" y="2872"/>
                  </a:lnTo>
                  <a:lnTo>
                    <a:pt x="4841" y="2851"/>
                  </a:lnTo>
                  <a:lnTo>
                    <a:pt x="4841" y="2851"/>
                  </a:lnTo>
                  <a:lnTo>
                    <a:pt x="4924" y="2872"/>
                  </a:lnTo>
                  <a:lnTo>
                    <a:pt x="4924" y="2872"/>
                  </a:lnTo>
                  <a:lnTo>
                    <a:pt x="4924" y="2872"/>
                  </a:lnTo>
                  <a:lnTo>
                    <a:pt x="4924" y="2851"/>
                  </a:lnTo>
                  <a:lnTo>
                    <a:pt x="4944" y="2872"/>
                  </a:lnTo>
                  <a:lnTo>
                    <a:pt x="4944" y="2872"/>
                  </a:lnTo>
                  <a:lnTo>
                    <a:pt x="4985" y="2892"/>
                  </a:lnTo>
                  <a:lnTo>
                    <a:pt x="4985" y="2892"/>
                  </a:lnTo>
                  <a:lnTo>
                    <a:pt x="4985" y="2892"/>
                  </a:lnTo>
                  <a:lnTo>
                    <a:pt x="4985" y="2872"/>
                  </a:lnTo>
                  <a:lnTo>
                    <a:pt x="4964" y="2872"/>
                  </a:lnTo>
                  <a:lnTo>
                    <a:pt x="4964" y="2872"/>
                  </a:lnTo>
                  <a:lnTo>
                    <a:pt x="4985" y="2872"/>
                  </a:lnTo>
                  <a:lnTo>
                    <a:pt x="5006" y="2851"/>
                  </a:lnTo>
                  <a:lnTo>
                    <a:pt x="5026" y="2851"/>
                  </a:lnTo>
                  <a:lnTo>
                    <a:pt x="5006" y="2851"/>
                  </a:lnTo>
                  <a:lnTo>
                    <a:pt x="5006" y="2872"/>
                  </a:lnTo>
                  <a:lnTo>
                    <a:pt x="4985" y="2872"/>
                  </a:lnTo>
                  <a:lnTo>
                    <a:pt x="4985" y="2872"/>
                  </a:lnTo>
                  <a:lnTo>
                    <a:pt x="4985" y="2892"/>
                  </a:lnTo>
                  <a:lnTo>
                    <a:pt x="4985" y="2892"/>
                  </a:lnTo>
                  <a:lnTo>
                    <a:pt x="5006" y="2892"/>
                  </a:lnTo>
                  <a:lnTo>
                    <a:pt x="5006" y="2913"/>
                  </a:lnTo>
                  <a:lnTo>
                    <a:pt x="5026" y="2913"/>
                  </a:lnTo>
                  <a:lnTo>
                    <a:pt x="5026" y="2933"/>
                  </a:lnTo>
                  <a:lnTo>
                    <a:pt x="5026" y="2933"/>
                  </a:lnTo>
                  <a:lnTo>
                    <a:pt x="5046" y="2933"/>
                  </a:lnTo>
                  <a:lnTo>
                    <a:pt x="5108" y="3015"/>
                  </a:lnTo>
                  <a:lnTo>
                    <a:pt x="5128" y="3015"/>
                  </a:lnTo>
                  <a:lnTo>
                    <a:pt x="5128" y="3036"/>
                  </a:lnTo>
                  <a:lnTo>
                    <a:pt x="5128" y="3077"/>
                  </a:lnTo>
                  <a:lnTo>
                    <a:pt x="5149" y="3077"/>
                  </a:lnTo>
                  <a:lnTo>
                    <a:pt x="5149" y="3077"/>
                  </a:lnTo>
                  <a:lnTo>
                    <a:pt x="5149" y="3077"/>
                  </a:lnTo>
                  <a:lnTo>
                    <a:pt x="5149" y="3057"/>
                  </a:lnTo>
                  <a:lnTo>
                    <a:pt x="5170" y="3036"/>
                  </a:lnTo>
                  <a:lnTo>
                    <a:pt x="5170" y="3036"/>
                  </a:lnTo>
                  <a:lnTo>
                    <a:pt x="5190" y="3036"/>
                  </a:lnTo>
                  <a:lnTo>
                    <a:pt x="5190" y="3036"/>
                  </a:lnTo>
                  <a:lnTo>
                    <a:pt x="5190" y="3036"/>
                  </a:lnTo>
                  <a:lnTo>
                    <a:pt x="5210" y="3036"/>
                  </a:lnTo>
                  <a:lnTo>
                    <a:pt x="5210" y="3036"/>
                  </a:lnTo>
                  <a:lnTo>
                    <a:pt x="5210" y="3057"/>
                  </a:lnTo>
                  <a:lnTo>
                    <a:pt x="5170" y="3036"/>
                  </a:lnTo>
                  <a:lnTo>
                    <a:pt x="5170" y="3057"/>
                  </a:lnTo>
                  <a:lnTo>
                    <a:pt x="5170" y="3057"/>
                  </a:lnTo>
                  <a:lnTo>
                    <a:pt x="5170" y="3077"/>
                  </a:lnTo>
                  <a:lnTo>
                    <a:pt x="5149" y="3097"/>
                  </a:lnTo>
                  <a:lnTo>
                    <a:pt x="5149" y="3097"/>
                  </a:lnTo>
                  <a:lnTo>
                    <a:pt x="5128" y="3097"/>
                  </a:lnTo>
                  <a:lnTo>
                    <a:pt x="5128" y="3097"/>
                  </a:lnTo>
                  <a:lnTo>
                    <a:pt x="5128" y="3097"/>
                  </a:lnTo>
                  <a:lnTo>
                    <a:pt x="5108" y="3118"/>
                  </a:lnTo>
                  <a:lnTo>
                    <a:pt x="5128" y="3118"/>
                  </a:lnTo>
                  <a:lnTo>
                    <a:pt x="5128" y="3118"/>
                  </a:lnTo>
                  <a:lnTo>
                    <a:pt x="5128" y="3139"/>
                  </a:lnTo>
                  <a:lnTo>
                    <a:pt x="5128" y="3159"/>
                  </a:lnTo>
                  <a:lnTo>
                    <a:pt x="5128" y="3159"/>
                  </a:lnTo>
                  <a:lnTo>
                    <a:pt x="5128" y="3159"/>
                  </a:lnTo>
                  <a:lnTo>
                    <a:pt x="5170" y="3159"/>
                  </a:lnTo>
                  <a:lnTo>
                    <a:pt x="5170" y="3179"/>
                  </a:lnTo>
                  <a:lnTo>
                    <a:pt x="5170" y="3200"/>
                  </a:lnTo>
                  <a:lnTo>
                    <a:pt x="5170" y="3200"/>
                  </a:lnTo>
                  <a:lnTo>
                    <a:pt x="5170" y="3221"/>
                  </a:lnTo>
                  <a:lnTo>
                    <a:pt x="5170" y="3221"/>
                  </a:lnTo>
                  <a:lnTo>
                    <a:pt x="5190" y="3221"/>
                  </a:lnTo>
                  <a:lnTo>
                    <a:pt x="5190" y="3221"/>
                  </a:lnTo>
                  <a:lnTo>
                    <a:pt x="5190" y="3221"/>
                  </a:lnTo>
                  <a:lnTo>
                    <a:pt x="5190" y="3221"/>
                  </a:lnTo>
                  <a:lnTo>
                    <a:pt x="5170" y="3241"/>
                  </a:lnTo>
                  <a:lnTo>
                    <a:pt x="5170" y="3241"/>
                  </a:lnTo>
                  <a:lnTo>
                    <a:pt x="5170" y="3241"/>
                  </a:lnTo>
                  <a:lnTo>
                    <a:pt x="5170" y="3221"/>
                  </a:lnTo>
                  <a:lnTo>
                    <a:pt x="5170" y="3221"/>
                  </a:lnTo>
                  <a:lnTo>
                    <a:pt x="5170" y="3221"/>
                  </a:lnTo>
                  <a:lnTo>
                    <a:pt x="5170" y="3221"/>
                  </a:lnTo>
                  <a:lnTo>
                    <a:pt x="5149" y="3200"/>
                  </a:lnTo>
                  <a:lnTo>
                    <a:pt x="5149" y="3200"/>
                  </a:lnTo>
                  <a:lnTo>
                    <a:pt x="5149" y="3200"/>
                  </a:lnTo>
                  <a:lnTo>
                    <a:pt x="5149" y="3200"/>
                  </a:lnTo>
                  <a:lnTo>
                    <a:pt x="5149" y="3221"/>
                  </a:lnTo>
                  <a:lnTo>
                    <a:pt x="5170" y="3241"/>
                  </a:lnTo>
                  <a:lnTo>
                    <a:pt x="5170" y="3241"/>
                  </a:lnTo>
                  <a:lnTo>
                    <a:pt x="5170" y="3261"/>
                  </a:lnTo>
                  <a:lnTo>
                    <a:pt x="5190" y="3282"/>
                  </a:lnTo>
                  <a:lnTo>
                    <a:pt x="5190" y="3282"/>
                  </a:lnTo>
                  <a:lnTo>
                    <a:pt x="5190" y="3303"/>
                  </a:lnTo>
                  <a:lnTo>
                    <a:pt x="5190" y="3303"/>
                  </a:lnTo>
                  <a:lnTo>
                    <a:pt x="5190" y="3303"/>
                  </a:lnTo>
                  <a:lnTo>
                    <a:pt x="5210" y="3323"/>
                  </a:lnTo>
                  <a:lnTo>
                    <a:pt x="5210" y="3343"/>
                  </a:lnTo>
                  <a:lnTo>
                    <a:pt x="5210" y="3364"/>
                  </a:lnTo>
                  <a:lnTo>
                    <a:pt x="5210" y="3364"/>
                  </a:lnTo>
                  <a:lnTo>
                    <a:pt x="5231" y="3385"/>
                  </a:lnTo>
                  <a:lnTo>
                    <a:pt x="5252" y="3385"/>
                  </a:lnTo>
                  <a:lnTo>
                    <a:pt x="5252" y="3385"/>
                  </a:lnTo>
                  <a:lnTo>
                    <a:pt x="5272" y="3385"/>
                  </a:lnTo>
                  <a:lnTo>
                    <a:pt x="5292" y="3405"/>
                  </a:lnTo>
                  <a:lnTo>
                    <a:pt x="5292" y="3425"/>
                  </a:lnTo>
                  <a:lnTo>
                    <a:pt x="5292" y="3425"/>
                  </a:lnTo>
                  <a:lnTo>
                    <a:pt x="5313" y="3425"/>
                  </a:lnTo>
                  <a:lnTo>
                    <a:pt x="5313" y="3446"/>
                  </a:lnTo>
                  <a:lnTo>
                    <a:pt x="5313" y="3446"/>
                  </a:lnTo>
                  <a:lnTo>
                    <a:pt x="5334" y="3446"/>
                  </a:lnTo>
                  <a:lnTo>
                    <a:pt x="5334" y="3446"/>
                  </a:lnTo>
                  <a:lnTo>
                    <a:pt x="5354" y="3467"/>
                  </a:lnTo>
                  <a:lnTo>
                    <a:pt x="5354" y="3467"/>
                  </a:lnTo>
                  <a:lnTo>
                    <a:pt x="5374" y="3467"/>
                  </a:lnTo>
                  <a:lnTo>
                    <a:pt x="5374" y="3467"/>
                  </a:lnTo>
                  <a:lnTo>
                    <a:pt x="5416" y="3467"/>
                  </a:lnTo>
                  <a:lnTo>
                    <a:pt x="5416" y="3467"/>
                  </a:lnTo>
                  <a:lnTo>
                    <a:pt x="5416" y="3446"/>
                  </a:lnTo>
                  <a:lnTo>
                    <a:pt x="5416" y="3446"/>
                  </a:lnTo>
                  <a:lnTo>
                    <a:pt x="5416" y="3446"/>
                  </a:lnTo>
                  <a:lnTo>
                    <a:pt x="5416" y="3446"/>
                  </a:lnTo>
                  <a:lnTo>
                    <a:pt x="5416" y="3446"/>
                  </a:lnTo>
                  <a:lnTo>
                    <a:pt x="5416" y="3425"/>
                  </a:lnTo>
                  <a:lnTo>
                    <a:pt x="5416" y="3425"/>
                  </a:lnTo>
                  <a:lnTo>
                    <a:pt x="5416" y="3425"/>
                  </a:lnTo>
                  <a:lnTo>
                    <a:pt x="5416" y="3425"/>
                  </a:lnTo>
                  <a:lnTo>
                    <a:pt x="5416" y="3405"/>
                  </a:lnTo>
                  <a:lnTo>
                    <a:pt x="5436" y="3405"/>
                  </a:lnTo>
                  <a:lnTo>
                    <a:pt x="5436" y="3405"/>
                  </a:lnTo>
                  <a:lnTo>
                    <a:pt x="5436" y="3405"/>
                  </a:lnTo>
                  <a:lnTo>
                    <a:pt x="5436" y="3405"/>
                  </a:lnTo>
                  <a:lnTo>
                    <a:pt x="5457" y="3425"/>
                  </a:lnTo>
                  <a:lnTo>
                    <a:pt x="5457" y="3425"/>
                  </a:lnTo>
                  <a:lnTo>
                    <a:pt x="5457" y="3425"/>
                  </a:lnTo>
                  <a:lnTo>
                    <a:pt x="5457" y="3405"/>
                  </a:lnTo>
                  <a:lnTo>
                    <a:pt x="5457" y="3405"/>
                  </a:lnTo>
                  <a:lnTo>
                    <a:pt x="5478" y="3385"/>
                  </a:lnTo>
                  <a:lnTo>
                    <a:pt x="5478" y="3385"/>
                  </a:lnTo>
                  <a:lnTo>
                    <a:pt x="5478" y="3385"/>
                  </a:lnTo>
                  <a:lnTo>
                    <a:pt x="5478" y="3364"/>
                  </a:lnTo>
                  <a:lnTo>
                    <a:pt x="5498" y="3364"/>
                  </a:lnTo>
                  <a:lnTo>
                    <a:pt x="5498" y="3364"/>
                  </a:lnTo>
                  <a:lnTo>
                    <a:pt x="5498" y="3364"/>
                  </a:lnTo>
                  <a:lnTo>
                    <a:pt x="5498" y="3364"/>
                  </a:lnTo>
                  <a:lnTo>
                    <a:pt x="5498" y="3364"/>
                  </a:lnTo>
                  <a:lnTo>
                    <a:pt x="5518" y="3343"/>
                  </a:lnTo>
                  <a:lnTo>
                    <a:pt x="5518" y="3343"/>
                  </a:lnTo>
                  <a:lnTo>
                    <a:pt x="5518" y="3323"/>
                  </a:lnTo>
                  <a:lnTo>
                    <a:pt x="5539" y="3323"/>
                  </a:lnTo>
                  <a:lnTo>
                    <a:pt x="5539" y="3323"/>
                  </a:lnTo>
                  <a:lnTo>
                    <a:pt x="5539" y="3323"/>
                  </a:lnTo>
                  <a:lnTo>
                    <a:pt x="5560" y="3323"/>
                  </a:lnTo>
                  <a:lnTo>
                    <a:pt x="5560" y="3323"/>
                  </a:lnTo>
                  <a:lnTo>
                    <a:pt x="5580" y="3303"/>
                  </a:lnTo>
                  <a:lnTo>
                    <a:pt x="5600" y="3303"/>
                  </a:lnTo>
                  <a:lnTo>
                    <a:pt x="5621" y="3303"/>
                  </a:lnTo>
                  <a:lnTo>
                    <a:pt x="5641" y="3303"/>
                  </a:lnTo>
                  <a:lnTo>
                    <a:pt x="5641" y="3303"/>
                  </a:lnTo>
                  <a:lnTo>
                    <a:pt x="5641" y="3303"/>
                  </a:lnTo>
                  <a:lnTo>
                    <a:pt x="5682" y="3303"/>
                  </a:lnTo>
                  <a:lnTo>
                    <a:pt x="5703" y="3303"/>
                  </a:lnTo>
                  <a:lnTo>
                    <a:pt x="5703" y="3303"/>
                  </a:lnTo>
                  <a:lnTo>
                    <a:pt x="5724" y="3303"/>
                  </a:lnTo>
                  <a:lnTo>
                    <a:pt x="5724" y="3303"/>
                  </a:lnTo>
                  <a:lnTo>
                    <a:pt x="5744" y="3303"/>
                  </a:lnTo>
                  <a:lnTo>
                    <a:pt x="5744" y="3282"/>
                  </a:lnTo>
                  <a:lnTo>
                    <a:pt x="5764" y="3282"/>
                  </a:lnTo>
                  <a:lnTo>
                    <a:pt x="5785" y="3261"/>
                  </a:lnTo>
                  <a:lnTo>
                    <a:pt x="5785" y="3261"/>
                  </a:lnTo>
                  <a:lnTo>
                    <a:pt x="5785" y="3261"/>
                  </a:lnTo>
                  <a:lnTo>
                    <a:pt x="5806" y="3241"/>
                  </a:lnTo>
                  <a:lnTo>
                    <a:pt x="5806" y="3241"/>
                  </a:lnTo>
                  <a:lnTo>
                    <a:pt x="5806" y="3221"/>
                  </a:lnTo>
                  <a:lnTo>
                    <a:pt x="5826" y="3221"/>
                  </a:lnTo>
                  <a:lnTo>
                    <a:pt x="5826" y="3221"/>
                  </a:lnTo>
                  <a:lnTo>
                    <a:pt x="5888" y="3241"/>
                  </a:lnTo>
                  <a:lnTo>
                    <a:pt x="5888" y="3241"/>
                  </a:lnTo>
                  <a:lnTo>
                    <a:pt x="5928" y="3241"/>
                  </a:lnTo>
                  <a:lnTo>
                    <a:pt x="5928" y="3241"/>
                  </a:lnTo>
                  <a:lnTo>
                    <a:pt x="5949" y="3241"/>
                  </a:lnTo>
                  <a:lnTo>
                    <a:pt x="5970" y="3241"/>
                  </a:lnTo>
                  <a:lnTo>
                    <a:pt x="6011" y="3241"/>
                  </a:lnTo>
                  <a:lnTo>
                    <a:pt x="6011" y="3241"/>
                  </a:lnTo>
                  <a:lnTo>
                    <a:pt x="6031" y="3241"/>
                  </a:lnTo>
                  <a:lnTo>
                    <a:pt x="6052" y="3261"/>
                  </a:lnTo>
                  <a:lnTo>
                    <a:pt x="6072" y="3261"/>
                  </a:lnTo>
                  <a:lnTo>
                    <a:pt x="6072" y="3261"/>
                  </a:lnTo>
                  <a:lnTo>
                    <a:pt x="6093" y="3261"/>
                  </a:lnTo>
                  <a:lnTo>
                    <a:pt x="6093" y="3261"/>
                  </a:lnTo>
                  <a:lnTo>
                    <a:pt x="6113" y="3261"/>
                  </a:lnTo>
                  <a:lnTo>
                    <a:pt x="6113" y="3282"/>
                  </a:lnTo>
                  <a:lnTo>
                    <a:pt x="6134" y="3282"/>
                  </a:lnTo>
                  <a:lnTo>
                    <a:pt x="6134" y="3261"/>
                  </a:lnTo>
                  <a:lnTo>
                    <a:pt x="6134" y="3282"/>
                  </a:lnTo>
                  <a:lnTo>
                    <a:pt x="6154" y="3282"/>
                  </a:lnTo>
                  <a:lnTo>
                    <a:pt x="6175" y="3282"/>
                  </a:lnTo>
                  <a:lnTo>
                    <a:pt x="6195" y="3282"/>
                  </a:lnTo>
                  <a:lnTo>
                    <a:pt x="6195" y="3282"/>
                  </a:lnTo>
                  <a:lnTo>
                    <a:pt x="6195" y="3261"/>
                  </a:lnTo>
                  <a:lnTo>
                    <a:pt x="6236" y="3261"/>
                  </a:lnTo>
                  <a:lnTo>
                    <a:pt x="6257" y="3282"/>
                  </a:lnTo>
                  <a:lnTo>
                    <a:pt x="6277" y="3282"/>
                  </a:lnTo>
                  <a:lnTo>
                    <a:pt x="6318" y="3282"/>
                  </a:lnTo>
                  <a:lnTo>
                    <a:pt x="6339" y="3282"/>
                  </a:lnTo>
                  <a:lnTo>
                    <a:pt x="6339" y="3282"/>
                  </a:lnTo>
                  <a:lnTo>
                    <a:pt x="6359" y="3303"/>
                  </a:lnTo>
                  <a:lnTo>
                    <a:pt x="6359" y="3303"/>
                  </a:lnTo>
                  <a:lnTo>
                    <a:pt x="6359" y="3303"/>
                  </a:lnTo>
                  <a:lnTo>
                    <a:pt x="6359" y="3303"/>
                  </a:lnTo>
                  <a:lnTo>
                    <a:pt x="6359" y="3303"/>
                  </a:lnTo>
                  <a:lnTo>
                    <a:pt x="6380" y="3303"/>
                  </a:lnTo>
                  <a:lnTo>
                    <a:pt x="6380" y="3303"/>
                  </a:lnTo>
                  <a:lnTo>
                    <a:pt x="6380" y="3323"/>
                  </a:lnTo>
                  <a:lnTo>
                    <a:pt x="6400" y="3323"/>
                  </a:lnTo>
                  <a:lnTo>
                    <a:pt x="6400" y="3323"/>
                  </a:lnTo>
                  <a:lnTo>
                    <a:pt x="6400" y="3323"/>
                  </a:lnTo>
                  <a:lnTo>
                    <a:pt x="6421" y="3323"/>
                  </a:lnTo>
                  <a:lnTo>
                    <a:pt x="6421" y="3323"/>
                  </a:lnTo>
                  <a:lnTo>
                    <a:pt x="6441" y="3323"/>
                  </a:lnTo>
                  <a:lnTo>
                    <a:pt x="6441" y="3323"/>
                  </a:lnTo>
                  <a:lnTo>
                    <a:pt x="6441" y="3303"/>
                  </a:lnTo>
                  <a:lnTo>
                    <a:pt x="6462" y="3282"/>
                  </a:lnTo>
                  <a:lnTo>
                    <a:pt x="6462" y="3282"/>
                  </a:lnTo>
                  <a:lnTo>
                    <a:pt x="6462" y="3282"/>
                  </a:lnTo>
                  <a:lnTo>
                    <a:pt x="6503" y="3282"/>
                  </a:lnTo>
                  <a:lnTo>
                    <a:pt x="6503" y="3282"/>
                  </a:lnTo>
                  <a:lnTo>
                    <a:pt x="6503" y="3282"/>
                  </a:lnTo>
                  <a:lnTo>
                    <a:pt x="6503" y="3282"/>
                  </a:lnTo>
                  <a:lnTo>
                    <a:pt x="6523" y="3282"/>
                  </a:lnTo>
                  <a:lnTo>
                    <a:pt x="6523" y="3282"/>
                  </a:lnTo>
                  <a:lnTo>
                    <a:pt x="6544" y="3282"/>
                  </a:lnTo>
                  <a:lnTo>
                    <a:pt x="6544" y="3282"/>
                  </a:lnTo>
                  <a:lnTo>
                    <a:pt x="6544" y="3282"/>
                  </a:lnTo>
                  <a:lnTo>
                    <a:pt x="6565" y="3282"/>
                  </a:lnTo>
                  <a:lnTo>
                    <a:pt x="6565" y="3303"/>
                  </a:lnTo>
                  <a:lnTo>
                    <a:pt x="6585" y="3323"/>
                  </a:lnTo>
                  <a:lnTo>
                    <a:pt x="6585" y="3323"/>
                  </a:lnTo>
                  <a:lnTo>
                    <a:pt x="6605" y="3323"/>
                  </a:lnTo>
                  <a:lnTo>
                    <a:pt x="6605" y="3323"/>
                  </a:lnTo>
                  <a:lnTo>
                    <a:pt x="6605" y="3323"/>
                  </a:lnTo>
                  <a:lnTo>
                    <a:pt x="6626" y="3323"/>
                  </a:lnTo>
                  <a:lnTo>
                    <a:pt x="6626" y="3323"/>
                  </a:lnTo>
                  <a:lnTo>
                    <a:pt x="6626" y="3323"/>
                  </a:lnTo>
                  <a:lnTo>
                    <a:pt x="6626" y="3323"/>
                  </a:lnTo>
                  <a:lnTo>
                    <a:pt x="6626" y="3323"/>
                  </a:lnTo>
                  <a:lnTo>
                    <a:pt x="6647" y="3303"/>
                  </a:lnTo>
                  <a:lnTo>
                    <a:pt x="6647" y="3303"/>
                  </a:lnTo>
                  <a:lnTo>
                    <a:pt x="6647" y="3303"/>
                  </a:lnTo>
                  <a:lnTo>
                    <a:pt x="6647" y="3303"/>
                  </a:lnTo>
                  <a:lnTo>
                    <a:pt x="6647" y="3282"/>
                  </a:lnTo>
                  <a:lnTo>
                    <a:pt x="6667" y="3282"/>
                  </a:lnTo>
                  <a:lnTo>
                    <a:pt x="6667" y="3261"/>
                  </a:lnTo>
                  <a:lnTo>
                    <a:pt x="6667" y="3261"/>
                  </a:lnTo>
                  <a:lnTo>
                    <a:pt x="6687" y="3261"/>
                  </a:lnTo>
                  <a:lnTo>
                    <a:pt x="6687" y="3261"/>
                  </a:lnTo>
                  <a:lnTo>
                    <a:pt x="6687" y="3261"/>
                  </a:lnTo>
                  <a:lnTo>
                    <a:pt x="6708" y="3261"/>
                  </a:lnTo>
                  <a:lnTo>
                    <a:pt x="6708" y="3261"/>
                  </a:lnTo>
                  <a:lnTo>
                    <a:pt x="6708" y="3241"/>
                  </a:lnTo>
                  <a:lnTo>
                    <a:pt x="6708" y="3241"/>
                  </a:lnTo>
                  <a:lnTo>
                    <a:pt x="6708" y="3241"/>
                  </a:lnTo>
                  <a:lnTo>
                    <a:pt x="6708" y="3241"/>
                  </a:lnTo>
                  <a:lnTo>
                    <a:pt x="6708" y="3241"/>
                  </a:lnTo>
                  <a:lnTo>
                    <a:pt x="6708" y="3221"/>
                  </a:lnTo>
                  <a:lnTo>
                    <a:pt x="6708" y="3221"/>
                  </a:lnTo>
                  <a:lnTo>
                    <a:pt x="6729" y="3200"/>
                  </a:lnTo>
                  <a:lnTo>
                    <a:pt x="6729" y="3179"/>
                  </a:lnTo>
                  <a:lnTo>
                    <a:pt x="6729" y="3179"/>
                  </a:lnTo>
                  <a:lnTo>
                    <a:pt x="6749" y="3159"/>
                  </a:lnTo>
                  <a:lnTo>
                    <a:pt x="6749" y="3139"/>
                  </a:lnTo>
                  <a:lnTo>
                    <a:pt x="6749" y="3118"/>
                  </a:lnTo>
                  <a:lnTo>
                    <a:pt x="6790" y="3118"/>
                  </a:lnTo>
                  <a:lnTo>
                    <a:pt x="6790" y="3097"/>
                  </a:lnTo>
                  <a:lnTo>
                    <a:pt x="6790" y="3097"/>
                  </a:lnTo>
                  <a:lnTo>
                    <a:pt x="6811" y="3077"/>
                  </a:lnTo>
                  <a:lnTo>
                    <a:pt x="6811" y="3077"/>
                  </a:lnTo>
                  <a:lnTo>
                    <a:pt x="6811" y="3077"/>
                  </a:lnTo>
                  <a:lnTo>
                    <a:pt x="6811" y="3077"/>
                  </a:lnTo>
                  <a:lnTo>
                    <a:pt x="6811" y="3077"/>
                  </a:lnTo>
                  <a:lnTo>
                    <a:pt x="6831" y="3057"/>
                  </a:lnTo>
                  <a:lnTo>
                    <a:pt x="6851" y="3057"/>
                  </a:lnTo>
                  <a:lnTo>
                    <a:pt x="6851" y="3057"/>
                  </a:lnTo>
                  <a:lnTo>
                    <a:pt x="6851" y="3057"/>
                  </a:lnTo>
                  <a:lnTo>
                    <a:pt x="6851" y="3057"/>
                  </a:lnTo>
                  <a:lnTo>
                    <a:pt x="6872" y="3057"/>
                  </a:lnTo>
                  <a:lnTo>
                    <a:pt x="6872" y="3057"/>
                  </a:lnTo>
                  <a:lnTo>
                    <a:pt x="6872" y="3057"/>
                  </a:lnTo>
                  <a:lnTo>
                    <a:pt x="6872" y="3057"/>
                  </a:lnTo>
                  <a:lnTo>
                    <a:pt x="6872" y="3057"/>
                  </a:lnTo>
                  <a:lnTo>
                    <a:pt x="6872" y="3057"/>
                  </a:lnTo>
                  <a:lnTo>
                    <a:pt x="6872" y="3036"/>
                  </a:lnTo>
                  <a:lnTo>
                    <a:pt x="6872" y="3036"/>
                  </a:lnTo>
                  <a:lnTo>
                    <a:pt x="6872" y="3036"/>
                  </a:lnTo>
                  <a:lnTo>
                    <a:pt x="6893" y="3036"/>
                  </a:lnTo>
                  <a:lnTo>
                    <a:pt x="6893" y="3036"/>
                  </a:lnTo>
                  <a:lnTo>
                    <a:pt x="6893" y="3036"/>
                  </a:lnTo>
                  <a:lnTo>
                    <a:pt x="6893" y="3036"/>
                  </a:lnTo>
                  <a:lnTo>
                    <a:pt x="6893" y="3015"/>
                  </a:lnTo>
                  <a:lnTo>
                    <a:pt x="6913" y="3015"/>
                  </a:lnTo>
                  <a:lnTo>
                    <a:pt x="6933" y="3015"/>
                  </a:lnTo>
                  <a:lnTo>
                    <a:pt x="6933" y="2995"/>
                  </a:lnTo>
                  <a:lnTo>
                    <a:pt x="6954" y="3015"/>
                  </a:lnTo>
                  <a:lnTo>
                    <a:pt x="6954" y="3015"/>
                  </a:lnTo>
                  <a:lnTo>
                    <a:pt x="6954" y="2995"/>
                  </a:lnTo>
                  <a:lnTo>
                    <a:pt x="6975" y="2995"/>
                  </a:lnTo>
                  <a:lnTo>
                    <a:pt x="6975" y="2995"/>
                  </a:lnTo>
                  <a:lnTo>
                    <a:pt x="6975" y="3015"/>
                  </a:lnTo>
                  <a:lnTo>
                    <a:pt x="6995" y="3015"/>
                  </a:lnTo>
                  <a:lnTo>
                    <a:pt x="6995" y="3015"/>
                  </a:lnTo>
                  <a:lnTo>
                    <a:pt x="6995" y="3015"/>
                  </a:lnTo>
                  <a:lnTo>
                    <a:pt x="6995" y="3015"/>
                  </a:lnTo>
                  <a:lnTo>
                    <a:pt x="7016" y="3036"/>
                  </a:lnTo>
                  <a:lnTo>
                    <a:pt x="7016" y="3015"/>
                  </a:lnTo>
                  <a:lnTo>
                    <a:pt x="7016" y="3015"/>
                  </a:lnTo>
                  <a:lnTo>
                    <a:pt x="7016" y="3015"/>
                  </a:lnTo>
                  <a:lnTo>
                    <a:pt x="7016" y="3015"/>
                  </a:lnTo>
                  <a:lnTo>
                    <a:pt x="7016" y="3015"/>
                  </a:lnTo>
                  <a:lnTo>
                    <a:pt x="7016" y="3015"/>
                  </a:lnTo>
                  <a:lnTo>
                    <a:pt x="7037" y="3015"/>
                  </a:lnTo>
                  <a:lnTo>
                    <a:pt x="7057" y="3015"/>
                  </a:lnTo>
                  <a:lnTo>
                    <a:pt x="7077" y="3015"/>
                  </a:lnTo>
                  <a:lnTo>
                    <a:pt x="7077" y="3015"/>
                  </a:lnTo>
                  <a:lnTo>
                    <a:pt x="7077" y="3015"/>
                  </a:lnTo>
                  <a:lnTo>
                    <a:pt x="7077" y="3015"/>
                  </a:lnTo>
                  <a:lnTo>
                    <a:pt x="7098" y="3015"/>
                  </a:lnTo>
                  <a:lnTo>
                    <a:pt x="7098" y="3015"/>
                  </a:lnTo>
                  <a:lnTo>
                    <a:pt x="7119" y="3015"/>
                  </a:lnTo>
                  <a:lnTo>
                    <a:pt x="7119" y="3015"/>
                  </a:lnTo>
                  <a:lnTo>
                    <a:pt x="7139" y="3015"/>
                  </a:lnTo>
                  <a:lnTo>
                    <a:pt x="7139" y="3015"/>
                  </a:lnTo>
                  <a:lnTo>
                    <a:pt x="7139" y="3015"/>
                  </a:lnTo>
                  <a:lnTo>
                    <a:pt x="7139" y="3015"/>
                  </a:lnTo>
                  <a:lnTo>
                    <a:pt x="7139" y="3015"/>
                  </a:lnTo>
                  <a:lnTo>
                    <a:pt x="7139" y="3015"/>
                  </a:lnTo>
                  <a:lnTo>
                    <a:pt x="7159" y="2995"/>
                  </a:lnTo>
                  <a:lnTo>
                    <a:pt x="7159" y="2995"/>
                  </a:lnTo>
                  <a:lnTo>
                    <a:pt x="7159" y="2995"/>
                  </a:lnTo>
                  <a:lnTo>
                    <a:pt x="7139" y="2995"/>
                  </a:lnTo>
                  <a:lnTo>
                    <a:pt x="7139" y="2995"/>
                  </a:lnTo>
                  <a:lnTo>
                    <a:pt x="7139" y="2995"/>
                  </a:lnTo>
                  <a:lnTo>
                    <a:pt x="7119" y="2995"/>
                  </a:lnTo>
                  <a:lnTo>
                    <a:pt x="7119" y="2974"/>
                  </a:lnTo>
                  <a:lnTo>
                    <a:pt x="7119" y="2974"/>
                  </a:lnTo>
                  <a:lnTo>
                    <a:pt x="7098" y="2954"/>
                  </a:lnTo>
                  <a:lnTo>
                    <a:pt x="7098" y="2954"/>
                  </a:lnTo>
                  <a:lnTo>
                    <a:pt x="7119" y="2933"/>
                  </a:lnTo>
                  <a:lnTo>
                    <a:pt x="7119" y="2933"/>
                  </a:lnTo>
                  <a:lnTo>
                    <a:pt x="7119" y="2933"/>
                  </a:lnTo>
                  <a:lnTo>
                    <a:pt x="7139" y="2913"/>
                  </a:lnTo>
                  <a:lnTo>
                    <a:pt x="7139" y="2933"/>
                  </a:lnTo>
                  <a:lnTo>
                    <a:pt x="7139" y="2913"/>
                  </a:lnTo>
                  <a:lnTo>
                    <a:pt x="7139" y="2913"/>
                  </a:lnTo>
                  <a:lnTo>
                    <a:pt x="7139" y="2913"/>
                  </a:lnTo>
                  <a:lnTo>
                    <a:pt x="7139" y="2892"/>
                  </a:lnTo>
                  <a:lnTo>
                    <a:pt x="7159" y="2872"/>
                  </a:lnTo>
                  <a:lnTo>
                    <a:pt x="7159" y="2851"/>
                  </a:lnTo>
                  <a:lnTo>
                    <a:pt x="7180" y="2851"/>
                  </a:lnTo>
                  <a:lnTo>
                    <a:pt x="7180" y="2851"/>
                  </a:lnTo>
                  <a:lnTo>
                    <a:pt x="7180" y="2851"/>
                  </a:lnTo>
                  <a:lnTo>
                    <a:pt x="7180" y="2831"/>
                  </a:lnTo>
                  <a:lnTo>
                    <a:pt x="7201" y="2810"/>
                  </a:lnTo>
                  <a:lnTo>
                    <a:pt x="7201" y="2790"/>
                  </a:lnTo>
                  <a:lnTo>
                    <a:pt x="7201" y="2790"/>
                  </a:lnTo>
                  <a:lnTo>
                    <a:pt x="7201" y="2769"/>
                  </a:lnTo>
                  <a:lnTo>
                    <a:pt x="7201" y="2769"/>
                  </a:lnTo>
                  <a:lnTo>
                    <a:pt x="7221" y="2769"/>
                  </a:lnTo>
                  <a:lnTo>
                    <a:pt x="7221" y="2769"/>
                  </a:lnTo>
                  <a:lnTo>
                    <a:pt x="7221" y="2769"/>
                  </a:lnTo>
                  <a:lnTo>
                    <a:pt x="7241" y="2769"/>
                  </a:lnTo>
                  <a:lnTo>
                    <a:pt x="7241" y="2769"/>
                  </a:lnTo>
                  <a:lnTo>
                    <a:pt x="7241" y="2749"/>
                  </a:lnTo>
                  <a:lnTo>
                    <a:pt x="7241" y="2708"/>
                  </a:lnTo>
                  <a:lnTo>
                    <a:pt x="7262" y="2708"/>
                  </a:lnTo>
                  <a:lnTo>
                    <a:pt x="7262" y="2708"/>
                  </a:lnTo>
                  <a:lnTo>
                    <a:pt x="7262" y="2687"/>
                  </a:lnTo>
                  <a:lnTo>
                    <a:pt x="7262" y="2687"/>
                  </a:lnTo>
                  <a:lnTo>
                    <a:pt x="7283" y="2687"/>
                  </a:lnTo>
                  <a:lnTo>
                    <a:pt x="7283" y="2687"/>
                  </a:lnTo>
                  <a:lnTo>
                    <a:pt x="7283" y="2687"/>
                  </a:lnTo>
                  <a:lnTo>
                    <a:pt x="7283" y="2687"/>
                  </a:lnTo>
                  <a:lnTo>
                    <a:pt x="7283" y="2667"/>
                  </a:lnTo>
                  <a:lnTo>
                    <a:pt x="7303" y="2667"/>
                  </a:lnTo>
                  <a:lnTo>
                    <a:pt x="7303" y="2667"/>
                  </a:lnTo>
                  <a:lnTo>
                    <a:pt x="7303" y="2646"/>
                  </a:lnTo>
                  <a:lnTo>
                    <a:pt x="7323" y="2646"/>
                  </a:lnTo>
                  <a:lnTo>
                    <a:pt x="7323" y="2646"/>
                  </a:lnTo>
                  <a:lnTo>
                    <a:pt x="7365" y="2646"/>
                  </a:lnTo>
                  <a:lnTo>
                    <a:pt x="7365" y="2626"/>
                  </a:lnTo>
                  <a:lnTo>
                    <a:pt x="7385" y="2626"/>
                  </a:lnTo>
                  <a:lnTo>
                    <a:pt x="7385" y="2626"/>
                  </a:lnTo>
                  <a:lnTo>
                    <a:pt x="7405" y="2626"/>
                  </a:lnTo>
                  <a:lnTo>
                    <a:pt x="7405" y="2626"/>
                  </a:lnTo>
                  <a:lnTo>
                    <a:pt x="7426" y="2626"/>
                  </a:lnTo>
                  <a:lnTo>
                    <a:pt x="7426" y="2626"/>
                  </a:lnTo>
                  <a:lnTo>
                    <a:pt x="7426" y="2605"/>
                  </a:lnTo>
                  <a:lnTo>
                    <a:pt x="7426" y="2605"/>
                  </a:lnTo>
                  <a:lnTo>
                    <a:pt x="7426" y="2605"/>
                  </a:lnTo>
                  <a:lnTo>
                    <a:pt x="7426" y="2585"/>
                  </a:lnTo>
                  <a:lnTo>
                    <a:pt x="7426" y="2585"/>
                  </a:lnTo>
                  <a:lnTo>
                    <a:pt x="7447" y="2585"/>
                  </a:lnTo>
                  <a:lnTo>
                    <a:pt x="7447" y="2585"/>
                  </a:lnTo>
                  <a:lnTo>
                    <a:pt x="7447" y="2585"/>
                  </a:lnTo>
                  <a:lnTo>
                    <a:pt x="7467" y="2585"/>
                  </a:lnTo>
                  <a:lnTo>
                    <a:pt x="7467" y="2585"/>
                  </a:lnTo>
                  <a:lnTo>
                    <a:pt x="7467" y="2585"/>
                  </a:lnTo>
                  <a:lnTo>
                    <a:pt x="7467" y="2585"/>
                  </a:lnTo>
                  <a:lnTo>
                    <a:pt x="7467" y="2585"/>
                  </a:lnTo>
                  <a:lnTo>
                    <a:pt x="7487" y="2585"/>
                  </a:lnTo>
                  <a:lnTo>
                    <a:pt x="7487" y="2564"/>
                  </a:lnTo>
                  <a:lnTo>
                    <a:pt x="7487" y="2564"/>
                  </a:lnTo>
                  <a:lnTo>
                    <a:pt x="7487" y="2564"/>
                  </a:lnTo>
                  <a:lnTo>
                    <a:pt x="7487" y="2564"/>
                  </a:lnTo>
                  <a:lnTo>
                    <a:pt x="7487" y="2564"/>
                  </a:lnTo>
                  <a:lnTo>
                    <a:pt x="7508" y="2564"/>
                  </a:lnTo>
                  <a:lnTo>
                    <a:pt x="7508" y="2564"/>
                  </a:lnTo>
                  <a:lnTo>
                    <a:pt x="7508" y="2544"/>
                  </a:lnTo>
                  <a:lnTo>
                    <a:pt x="7508" y="2544"/>
                  </a:lnTo>
                  <a:lnTo>
                    <a:pt x="7529" y="2544"/>
                  </a:lnTo>
                  <a:lnTo>
                    <a:pt x="7529" y="2544"/>
                  </a:lnTo>
                  <a:lnTo>
                    <a:pt x="7529" y="2544"/>
                  </a:lnTo>
                  <a:lnTo>
                    <a:pt x="7529" y="2544"/>
                  </a:lnTo>
                  <a:lnTo>
                    <a:pt x="7529" y="2544"/>
                  </a:lnTo>
                  <a:lnTo>
                    <a:pt x="7508" y="2523"/>
                  </a:lnTo>
                  <a:lnTo>
                    <a:pt x="7508" y="2523"/>
                  </a:lnTo>
                  <a:lnTo>
                    <a:pt x="7508" y="2523"/>
                  </a:lnTo>
                  <a:lnTo>
                    <a:pt x="7508" y="2523"/>
                  </a:lnTo>
                  <a:lnTo>
                    <a:pt x="7508" y="2523"/>
                  </a:lnTo>
                  <a:lnTo>
                    <a:pt x="7508" y="2503"/>
                  </a:lnTo>
                  <a:lnTo>
                    <a:pt x="7487" y="2503"/>
                  </a:lnTo>
                  <a:lnTo>
                    <a:pt x="7467" y="2503"/>
                  </a:lnTo>
                  <a:lnTo>
                    <a:pt x="7447" y="2482"/>
                  </a:lnTo>
                  <a:lnTo>
                    <a:pt x="7447" y="2482"/>
                  </a:lnTo>
                  <a:lnTo>
                    <a:pt x="7447" y="2482"/>
                  </a:lnTo>
                  <a:lnTo>
                    <a:pt x="7426" y="2462"/>
                  </a:lnTo>
                  <a:lnTo>
                    <a:pt x="7426" y="2462"/>
                  </a:lnTo>
                  <a:lnTo>
                    <a:pt x="7405" y="2441"/>
                  </a:lnTo>
                  <a:lnTo>
                    <a:pt x="7405" y="2420"/>
                  </a:lnTo>
                  <a:lnTo>
                    <a:pt x="7405" y="2400"/>
                  </a:lnTo>
                  <a:lnTo>
                    <a:pt x="7385" y="2380"/>
                  </a:lnTo>
                  <a:lnTo>
                    <a:pt x="7385" y="2380"/>
                  </a:lnTo>
                  <a:lnTo>
                    <a:pt x="7385" y="2359"/>
                  </a:lnTo>
                  <a:lnTo>
                    <a:pt x="7385" y="2359"/>
                  </a:lnTo>
                  <a:lnTo>
                    <a:pt x="7385" y="2338"/>
                  </a:lnTo>
                  <a:lnTo>
                    <a:pt x="7385" y="2338"/>
                  </a:lnTo>
                  <a:lnTo>
                    <a:pt x="7385" y="2338"/>
                  </a:lnTo>
                  <a:lnTo>
                    <a:pt x="7385" y="2318"/>
                  </a:lnTo>
                  <a:lnTo>
                    <a:pt x="7365" y="2277"/>
                  </a:lnTo>
                  <a:lnTo>
                    <a:pt x="7365" y="2256"/>
                  </a:lnTo>
                  <a:lnTo>
                    <a:pt x="7365" y="2236"/>
                  </a:lnTo>
                  <a:lnTo>
                    <a:pt x="7365" y="2216"/>
                  </a:lnTo>
                  <a:lnTo>
                    <a:pt x="7365" y="2195"/>
                  </a:lnTo>
                  <a:lnTo>
                    <a:pt x="7365" y="2195"/>
                  </a:lnTo>
                  <a:lnTo>
                    <a:pt x="7385" y="2174"/>
                  </a:lnTo>
                  <a:lnTo>
                    <a:pt x="7385" y="2174"/>
                  </a:lnTo>
                  <a:lnTo>
                    <a:pt x="7385" y="2154"/>
                  </a:lnTo>
                  <a:lnTo>
                    <a:pt x="7405" y="2154"/>
                  </a:lnTo>
                  <a:lnTo>
                    <a:pt x="7405" y="2154"/>
                  </a:lnTo>
                  <a:lnTo>
                    <a:pt x="7405" y="2134"/>
                  </a:lnTo>
                  <a:lnTo>
                    <a:pt x="7405" y="2134"/>
                  </a:lnTo>
                  <a:lnTo>
                    <a:pt x="7426" y="2134"/>
                  </a:lnTo>
                  <a:lnTo>
                    <a:pt x="7426" y="2113"/>
                  </a:lnTo>
                  <a:lnTo>
                    <a:pt x="7426" y="2113"/>
                  </a:lnTo>
                  <a:lnTo>
                    <a:pt x="7467" y="2052"/>
                  </a:lnTo>
                  <a:lnTo>
                    <a:pt x="7487" y="2031"/>
                  </a:lnTo>
                  <a:lnTo>
                    <a:pt x="7487" y="2031"/>
                  </a:lnTo>
                  <a:lnTo>
                    <a:pt x="7508" y="1990"/>
                  </a:lnTo>
                  <a:lnTo>
                    <a:pt x="7529" y="1990"/>
                  </a:lnTo>
                  <a:lnTo>
                    <a:pt x="7549" y="1970"/>
                  </a:lnTo>
                  <a:lnTo>
                    <a:pt x="7549" y="1970"/>
                  </a:lnTo>
                  <a:lnTo>
                    <a:pt x="7570" y="1928"/>
                  </a:lnTo>
                  <a:lnTo>
                    <a:pt x="7590" y="1908"/>
                  </a:lnTo>
                  <a:lnTo>
                    <a:pt x="7611" y="1908"/>
                  </a:lnTo>
                  <a:lnTo>
                    <a:pt x="7611" y="1888"/>
                  </a:lnTo>
                  <a:lnTo>
                    <a:pt x="7631" y="1888"/>
                  </a:lnTo>
                  <a:lnTo>
                    <a:pt x="7631" y="1888"/>
                  </a:lnTo>
                  <a:lnTo>
                    <a:pt x="7652" y="1846"/>
                  </a:lnTo>
                  <a:lnTo>
                    <a:pt x="7672" y="1826"/>
                  </a:lnTo>
                  <a:lnTo>
                    <a:pt x="7672" y="1826"/>
                  </a:lnTo>
                  <a:lnTo>
                    <a:pt x="7672" y="1805"/>
                  </a:lnTo>
                  <a:lnTo>
                    <a:pt x="7672" y="1805"/>
                  </a:lnTo>
                  <a:lnTo>
                    <a:pt x="7693" y="1805"/>
                  </a:lnTo>
                  <a:lnTo>
                    <a:pt x="7693" y="1784"/>
                  </a:lnTo>
                  <a:lnTo>
                    <a:pt x="7713" y="1764"/>
                  </a:lnTo>
                  <a:lnTo>
                    <a:pt x="7713" y="1764"/>
                  </a:lnTo>
                  <a:lnTo>
                    <a:pt x="7713" y="1744"/>
                  </a:lnTo>
                  <a:lnTo>
                    <a:pt x="7734" y="1744"/>
                  </a:lnTo>
                  <a:lnTo>
                    <a:pt x="7754" y="1744"/>
                  </a:lnTo>
                  <a:lnTo>
                    <a:pt x="7775" y="1744"/>
                  </a:lnTo>
                  <a:lnTo>
                    <a:pt x="7775" y="1744"/>
                  </a:lnTo>
                  <a:lnTo>
                    <a:pt x="7754" y="1764"/>
                  </a:lnTo>
                  <a:lnTo>
                    <a:pt x="7754" y="1764"/>
                  </a:lnTo>
                  <a:lnTo>
                    <a:pt x="7734" y="1764"/>
                  </a:lnTo>
                  <a:lnTo>
                    <a:pt x="7713" y="1764"/>
                  </a:lnTo>
                  <a:lnTo>
                    <a:pt x="7734" y="1784"/>
                  </a:lnTo>
                  <a:lnTo>
                    <a:pt x="7734" y="1764"/>
                  </a:lnTo>
                  <a:lnTo>
                    <a:pt x="7754" y="1764"/>
                  </a:lnTo>
                  <a:lnTo>
                    <a:pt x="7754" y="1764"/>
                  </a:lnTo>
                  <a:lnTo>
                    <a:pt x="7775" y="1744"/>
                  </a:lnTo>
                  <a:lnTo>
                    <a:pt x="7795" y="1723"/>
                  </a:lnTo>
                  <a:lnTo>
                    <a:pt x="7816" y="1723"/>
                  </a:lnTo>
                  <a:lnTo>
                    <a:pt x="7816" y="1723"/>
                  </a:lnTo>
                  <a:lnTo>
                    <a:pt x="7816" y="1723"/>
                  </a:lnTo>
                  <a:lnTo>
                    <a:pt x="7816" y="1702"/>
                  </a:lnTo>
                  <a:lnTo>
                    <a:pt x="7816" y="1702"/>
                  </a:lnTo>
                  <a:lnTo>
                    <a:pt x="7816" y="1702"/>
                  </a:lnTo>
                  <a:lnTo>
                    <a:pt x="7795" y="1702"/>
                  </a:lnTo>
                  <a:lnTo>
                    <a:pt x="7795" y="1682"/>
                  </a:lnTo>
                  <a:lnTo>
                    <a:pt x="7795" y="1682"/>
                  </a:lnTo>
                  <a:lnTo>
                    <a:pt x="7795" y="1682"/>
                  </a:lnTo>
                  <a:lnTo>
                    <a:pt x="7775" y="1682"/>
                  </a:lnTo>
                  <a:lnTo>
                    <a:pt x="7795" y="1682"/>
                  </a:lnTo>
                  <a:lnTo>
                    <a:pt x="7795" y="1682"/>
                  </a:lnTo>
                  <a:lnTo>
                    <a:pt x="7795" y="1682"/>
                  </a:lnTo>
                  <a:lnTo>
                    <a:pt x="7775" y="1682"/>
                  </a:lnTo>
                  <a:lnTo>
                    <a:pt x="7775" y="1682"/>
                  </a:lnTo>
                  <a:lnTo>
                    <a:pt x="7775" y="1682"/>
                  </a:lnTo>
                  <a:lnTo>
                    <a:pt x="7775" y="1662"/>
                  </a:lnTo>
                  <a:lnTo>
                    <a:pt x="7816" y="1620"/>
                  </a:lnTo>
                  <a:lnTo>
                    <a:pt x="7836" y="1600"/>
                  </a:lnTo>
                  <a:lnTo>
                    <a:pt x="7877" y="1580"/>
                  </a:lnTo>
                  <a:lnTo>
                    <a:pt x="7877" y="1580"/>
                  </a:lnTo>
                  <a:lnTo>
                    <a:pt x="7898" y="1559"/>
                  </a:lnTo>
                  <a:lnTo>
                    <a:pt x="7918" y="1559"/>
                  </a:lnTo>
                  <a:lnTo>
                    <a:pt x="7918" y="1559"/>
                  </a:lnTo>
                  <a:lnTo>
                    <a:pt x="7918" y="1559"/>
                  </a:lnTo>
                  <a:lnTo>
                    <a:pt x="7939" y="1580"/>
                  </a:lnTo>
                  <a:lnTo>
                    <a:pt x="7939" y="1580"/>
                  </a:lnTo>
                  <a:lnTo>
                    <a:pt x="7939" y="1559"/>
                  </a:lnTo>
                  <a:lnTo>
                    <a:pt x="7939" y="1559"/>
                  </a:lnTo>
                  <a:lnTo>
                    <a:pt x="7939" y="1559"/>
                  </a:lnTo>
                  <a:lnTo>
                    <a:pt x="7959" y="1559"/>
                  </a:lnTo>
                  <a:lnTo>
                    <a:pt x="7980" y="1559"/>
                  </a:lnTo>
                  <a:lnTo>
                    <a:pt x="8062" y="1518"/>
                  </a:lnTo>
                  <a:lnTo>
                    <a:pt x="8082" y="1518"/>
                  </a:lnTo>
                  <a:lnTo>
                    <a:pt x="8164" y="1518"/>
                  </a:lnTo>
                  <a:lnTo>
                    <a:pt x="8164" y="1518"/>
                  </a:lnTo>
                  <a:lnTo>
                    <a:pt x="8164" y="1518"/>
                  </a:lnTo>
                  <a:lnTo>
                    <a:pt x="8185" y="1518"/>
                  </a:lnTo>
                  <a:lnTo>
                    <a:pt x="8206" y="1498"/>
                  </a:lnTo>
                  <a:lnTo>
                    <a:pt x="8226" y="1498"/>
                  </a:lnTo>
                  <a:lnTo>
                    <a:pt x="8226" y="1498"/>
                  </a:lnTo>
                  <a:lnTo>
                    <a:pt x="8267" y="1498"/>
                  </a:lnTo>
                  <a:lnTo>
                    <a:pt x="8267" y="1477"/>
                  </a:lnTo>
                  <a:lnTo>
                    <a:pt x="8288" y="1477"/>
                  </a:lnTo>
                  <a:lnTo>
                    <a:pt x="8308" y="1436"/>
                  </a:lnTo>
                  <a:lnTo>
                    <a:pt x="8308" y="1436"/>
                  </a:lnTo>
                  <a:lnTo>
                    <a:pt x="8328" y="1416"/>
                  </a:lnTo>
                  <a:lnTo>
                    <a:pt x="8349" y="1416"/>
                  </a:lnTo>
                  <a:lnTo>
                    <a:pt x="8370" y="1395"/>
                  </a:lnTo>
                  <a:lnTo>
                    <a:pt x="8370" y="1395"/>
                  </a:lnTo>
                  <a:lnTo>
                    <a:pt x="8431" y="1374"/>
                  </a:lnTo>
                  <a:lnTo>
                    <a:pt x="8492" y="1354"/>
                  </a:lnTo>
                  <a:lnTo>
                    <a:pt x="8492" y="1354"/>
                  </a:lnTo>
                  <a:lnTo>
                    <a:pt x="8492" y="1354"/>
                  </a:lnTo>
                  <a:lnTo>
                    <a:pt x="8492" y="1354"/>
                  </a:lnTo>
                  <a:lnTo>
                    <a:pt x="8492" y="1354"/>
                  </a:lnTo>
                  <a:lnTo>
                    <a:pt x="8492" y="1334"/>
                  </a:lnTo>
                  <a:lnTo>
                    <a:pt x="8513" y="1334"/>
                  </a:lnTo>
                  <a:lnTo>
                    <a:pt x="8513" y="1334"/>
                  </a:lnTo>
                  <a:lnTo>
                    <a:pt x="8513" y="1334"/>
                  </a:lnTo>
                  <a:lnTo>
                    <a:pt x="8513" y="1334"/>
                  </a:lnTo>
                  <a:lnTo>
                    <a:pt x="8534" y="1334"/>
                  </a:lnTo>
                  <a:lnTo>
                    <a:pt x="8534" y="1334"/>
                  </a:lnTo>
                  <a:lnTo>
                    <a:pt x="8534" y="1334"/>
                  </a:lnTo>
                  <a:lnTo>
                    <a:pt x="8575" y="1313"/>
                  </a:lnTo>
                  <a:lnTo>
                    <a:pt x="8575" y="1292"/>
                  </a:lnTo>
                  <a:lnTo>
                    <a:pt x="8596" y="1292"/>
                  </a:lnTo>
                  <a:lnTo>
                    <a:pt x="8596" y="1272"/>
                  </a:lnTo>
                  <a:lnTo>
                    <a:pt x="8616" y="1272"/>
                  </a:lnTo>
                  <a:lnTo>
                    <a:pt x="8616" y="1272"/>
                  </a:lnTo>
                  <a:lnTo>
                    <a:pt x="8636" y="1272"/>
                  </a:lnTo>
                  <a:lnTo>
                    <a:pt x="8636" y="1251"/>
                  </a:lnTo>
                  <a:lnTo>
                    <a:pt x="8636" y="1231"/>
                  </a:lnTo>
                  <a:lnTo>
                    <a:pt x="8636" y="1231"/>
                  </a:lnTo>
                  <a:lnTo>
                    <a:pt x="8636" y="1231"/>
                  </a:lnTo>
                  <a:lnTo>
                    <a:pt x="8636" y="1210"/>
                  </a:lnTo>
                  <a:lnTo>
                    <a:pt x="8636" y="1210"/>
                  </a:lnTo>
                  <a:lnTo>
                    <a:pt x="8636" y="1210"/>
                  </a:lnTo>
                  <a:lnTo>
                    <a:pt x="8636" y="1210"/>
                  </a:lnTo>
                  <a:lnTo>
                    <a:pt x="8636" y="1190"/>
                  </a:lnTo>
                  <a:lnTo>
                    <a:pt x="8636" y="1190"/>
                  </a:lnTo>
                  <a:lnTo>
                    <a:pt x="8636" y="1190"/>
                  </a:lnTo>
                  <a:lnTo>
                    <a:pt x="8636" y="1190"/>
                  </a:lnTo>
                  <a:lnTo>
                    <a:pt x="8636" y="1169"/>
                  </a:lnTo>
                  <a:lnTo>
                    <a:pt x="8636" y="1169"/>
                  </a:lnTo>
                  <a:lnTo>
                    <a:pt x="8616" y="1149"/>
                  </a:lnTo>
                  <a:lnTo>
                    <a:pt x="8616" y="1149"/>
                  </a:lnTo>
                  <a:lnTo>
                    <a:pt x="8616" y="1149"/>
                  </a:lnTo>
                  <a:lnTo>
                    <a:pt x="8616" y="1128"/>
                  </a:lnTo>
                  <a:lnTo>
                    <a:pt x="8616" y="1108"/>
                  </a:lnTo>
                  <a:lnTo>
                    <a:pt x="8616" y="1108"/>
                  </a:lnTo>
                  <a:lnTo>
                    <a:pt x="8616" y="1108"/>
                  </a:lnTo>
                  <a:lnTo>
                    <a:pt x="8636" y="1108"/>
                  </a:lnTo>
                  <a:lnTo>
                    <a:pt x="8636" y="1108"/>
                  </a:lnTo>
                  <a:lnTo>
                    <a:pt x="8636" y="1108"/>
                  </a:lnTo>
                  <a:lnTo>
                    <a:pt x="8657" y="1108"/>
                  </a:lnTo>
                  <a:lnTo>
                    <a:pt x="8657" y="1108"/>
                  </a:lnTo>
                  <a:lnTo>
                    <a:pt x="8657" y="1108"/>
                  </a:lnTo>
                  <a:lnTo>
                    <a:pt x="8657" y="1108"/>
                  </a:lnTo>
                  <a:lnTo>
                    <a:pt x="8678" y="1108"/>
                  </a:lnTo>
                  <a:lnTo>
                    <a:pt x="8678" y="1087"/>
                  </a:lnTo>
                  <a:lnTo>
                    <a:pt x="8678" y="1087"/>
                  </a:lnTo>
                  <a:lnTo>
                    <a:pt x="8678" y="1067"/>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7" name="Freeform 47"/>
            <p:cNvSpPr>
              <a:spLocks noChangeArrowheads="1"/>
            </p:cNvSpPr>
            <p:nvPr/>
          </p:nvSpPr>
          <p:spPr bwMode="auto">
            <a:xfrm>
              <a:off x="2944029" y="2039802"/>
              <a:ext cx="1205990" cy="1756394"/>
            </a:xfrm>
            <a:custGeom>
              <a:avLst/>
              <a:gdLst/>
              <a:ahLst/>
              <a:cxnLst>
                <a:cxn ang="0">
                  <a:pos x="1989" y="3426"/>
                </a:cxn>
                <a:cxn ang="0">
                  <a:pos x="1497" y="2954"/>
                </a:cxn>
                <a:cxn ang="0">
                  <a:pos x="1805" y="2831"/>
                </a:cxn>
                <a:cxn ang="0">
                  <a:pos x="1723" y="2482"/>
                </a:cxn>
                <a:cxn ang="0">
                  <a:pos x="1149" y="2729"/>
                </a:cxn>
                <a:cxn ang="0">
                  <a:pos x="1703" y="2461"/>
                </a:cxn>
                <a:cxn ang="0">
                  <a:pos x="1723" y="2215"/>
                </a:cxn>
                <a:cxn ang="0">
                  <a:pos x="1887" y="2093"/>
                </a:cxn>
                <a:cxn ang="0">
                  <a:pos x="1805" y="1887"/>
                </a:cxn>
                <a:cxn ang="0">
                  <a:pos x="1928" y="1928"/>
                </a:cxn>
                <a:cxn ang="0">
                  <a:pos x="1805" y="1682"/>
                </a:cxn>
                <a:cxn ang="0">
                  <a:pos x="1579" y="1374"/>
                </a:cxn>
                <a:cxn ang="0">
                  <a:pos x="1641" y="1334"/>
                </a:cxn>
                <a:cxn ang="0">
                  <a:pos x="1867" y="1354"/>
                </a:cxn>
                <a:cxn ang="0">
                  <a:pos x="1785" y="1457"/>
                </a:cxn>
                <a:cxn ang="0">
                  <a:pos x="1928" y="1621"/>
                </a:cxn>
                <a:cxn ang="0">
                  <a:pos x="1785" y="1149"/>
                </a:cxn>
                <a:cxn ang="0">
                  <a:pos x="1907" y="1088"/>
                </a:cxn>
                <a:cxn ang="0">
                  <a:pos x="1703" y="1067"/>
                </a:cxn>
                <a:cxn ang="0">
                  <a:pos x="3302" y="3816"/>
                </a:cxn>
                <a:cxn ang="0">
                  <a:pos x="3200" y="3159"/>
                </a:cxn>
                <a:cxn ang="0">
                  <a:pos x="2913" y="2585"/>
                </a:cxn>
                <a:cxn ang="0">
                  <a:pos x="2441" y="2195"/>
                </a:cxn>
                <a:cxn ang="0">
                  <a:pos x="2892" y="1744"/>
                </a:cxn>
                <a:cxn ang="0">
                  <a:pos x="2400" y="1477"/>
                </a:cxn>
                <a:cxn ang="0">
                  <a:pos x="2441" y="1334"/>
                </a:cxn>
                <a:cxn ang="0">
                  <a:pos x="2461" y="1006"/>
                </a:cxn>
                <a:cxn ang="0">
                  <a:pos x="2215" y="1046"/>
                </a:cxn>
                <a:cxn ang="0">
                  <a:pos x="2175" y="1292"/>
                </a:cxn>
                <a:cxn ang="0">
                  <a:pos x="1989" y="1395"/>
                </a:cxn>
                <a:cxn ang="0">
                  <a:pos x="2010" y="1559"/>
                </a:cxn>
                <a:cxn ang="0">
                  <a:pos x="1867" y="1764"/>
                </a:cxn>
                <a:cxn ang="0">
                  <a:pos x="2051" y="1846"/>
                </a:cxn>
                <a:cxn ang="0">
                  <a:pos x="1928" y="2113"/>
                </a:cxn>
                <a:cxn ang="0">
                  <a:pos x="1887" y="2379"/>
                </a:cxn>
                <a:cxn ang="0">
                  <a:pos x="2010" y="2195"/>
                </a:cxn>
                <a:cxn ang="0">
                  <a:pos x="2092" y="2339"/>
                </a:cxn>
                <a:cxn ang="0">
                  <a:pos x="2010" y="2708"/>
                </a:cxn>
                <a:cxn ang="0">
                  <a:pos x="2379" y="2687"/>
                </a:cxn>
                <a:cxn ang="0">
                  <a:pos x="2461" y="3077"/>
                </a:cxn>
                <a:cxn ang="0">
                  <a:pos x="2400" y="3508"/>
                </a:cxn>
                <a:cxn ang="0">
                  <a:pos x="2092" y="3631"/>
                </a:cxn>
                <a:cxn ang="0">
                  <a:pos x="1723" y="4041"/>
                </a:cxn>
                <a:cxn ang="0">
                  <a:pos x="1949" y="4144"/>
                </a:cxn>
                <a:cxn ang="0">
                  <a:pos x="2277" y="4307"/>
                </a:cxn>
                <a:cxn ang="0">
                  <a:pos x="1928" y="4451"/>
                </a:cxn>
                <a:cxn ang="0">
                  <a:pos x="1518" y="4820"/>
                </a:cxn>
                <a:cxn ang="0">
                  <a:pos x="1907" y="4737"/>
                </a:cxn>
                <a:cxn ang="0">
                  <a:pos x="2277" y="4655"/>
                </a:cxn>
                <a:cxn ang="0">
                  <a:pos x="2810" y="4676"/>
                </a:cxn>
                <a:cxn ang="0">
                  <a:pos x="3323" y="4471"/>
                </a:cxn>
                <a:cxn ang="0">
                  <a:pos x="3487" y="4226"/>
                </a:cxn>
                <a:cxn ang="0">
                  <a:pos x="2708" y="882"/>
                </a:cxn>
                <a:cxn ang="0">
                  <a:pos x="2769" y="800"/>
                </a:cxn>
                <a:cxn ang="0">
                  <a:pos x="2851" y="718"/>
                </a:cxn>
                <a:cxn ang="0">
                  <a:pos x="2810" y="677"/>
                </a:cxn>
                <a:cxn ang="0">
                  <a:pos x="3405" y="123"/>
                </a:cxn>
                <a:cxn ang="0">
                  <a:pos x="3241" y="472"/>
                </a:cxn>
                <a:cxn ang="0">
                  <a:pos x="3302" y="226"/>
                </a:cxn>
                <a:cxn ang="0">
                  <a:pos x="3220" y="144"/>
                </a:cxn>
                <a:cxn ang="0">
                  <a:pos x="3344" y="123"/>
                </a:cxn>
                <a:cxn ang="0">
                  <a:pos x="3364" y="82"/>
                </a:cxn>
                <a:cxn ang="0">
                  <a:pos x="2133" y="2975"/>
                </a:cxn>
              </a:cxnLst>
              <a:rect l="0" t="0" r="r" b="b"/>
              <a:pathLst>
                <a:path w="3693" h="5374">
                  <a:moveTo>
                    <a:pt x="1272" y="4861"/>
                  </a:moveTo>
                  <a:lnTo>
                    <a:pt x="1272" y="4861"/>
                  </a:lnTo>
                  <a:lnTo>
                    <a:pt x="1272" y="4861"/>
                  </a:lnTo>
                  <a:lnTo>
                    <a:pt x="1272" y="4881"/>
                  </a:lnTo>
                  <a:lnTo>
                    <a:pt x="1272" y="4861"/>
                  </a:lnTo>
                  <a:close/>
                  <a:moveTo>
                    <a:pt x="1251" y="4840"/>
                  </a:moveTo>
                  <a:lnTo>
                    <a:pt x="1251" y="4840"/>
                  </a:lnTo>
                  <a:lnTo>
                    <a:pt x="1251" y="4840"/>
                  </a:lnTo>
                  <a:lnTo>
                    <a:pt x="1251" y="4840"/>
                  </a:lnTo>
                  <a:lnTo>
                    <a:pt x="1251" y="4861"/>
                  </a:lnTo>
                  <a:lnTo>
                    <a:pt x="1251" y="4861"/>
                  </a:lnTo>
                  <a:lnTo>
                    <a:pt x="1251" y="4861"/>
                  </a:lnTo>
                  <a:lnTo>
                    <a:pt x="1251" y="4840"/>
                  </a:lnTo>
                  <a:close/>
                  <a:moveTo>
                    <a:pt x="2810" y="4717"/>
                  </a:moveTo>
                  <a:lnTo>
                    <a:pt x="2810" y="4717"/>
                  </a:lnTo>
                  <a:lnTo>
                    <a:pt x="2810" y="4717"/>
                  </a:lnTo>
                  <a:lnTo>
                    <a:pt x="2810" y="4717"/>
                  </a:lnTo>
                  <a:lnTo>
                    <a:pt x="2810" y="4717"/>
                  </a:lnTo>
                  <a:lnTo>
                    <a:pt x="2810" y="4717"/>
                  </a:lnTo>
                  <a:lnTo>
                    <a:pt x="2810" y="4717"/>
                  </a:lnTo>
                  <a:lnTo>
                    <a:pt x="2810" y="4717"/>
                  </a:lnTo>
                  <a:lnTo>
                    <a:pt x="2790" y="4717"/>
                  </a:lnTo>
                  <a:lnTo>
                    <a:pt x="2749" y="4697"/>
                  </a:lnTo>
                  <a:lnTo>
                    <a:pt x="2749" y="4697"/>
                  </a:lnTo>
                  <a:lnTo>
                    <a:pt x="2749" y="4697"/>
                  </a:lnTo>
                  <a:lnTo>
                    <a:pt x="2728" y="4697"/>
                  </a:lnTo>
                  <a:lnTo>
                    <a:pt x="2728" y="4717"/>
                  </a:lnTo>
                  <a:lnTo>
                    <a:pt x="2708" y="4717"/>
                  </a:lnTo>
                  <a:lnTo>
                    <a:pt x="2708" y="4697"/>
                  </a:lnTo>
                  <a:lnTo>
                    <a:pt x="2708" y="4697"/>
                  </a:lnTo>
                  <a:lnTo>
                    <a:pt x="2708" y="4697"/>
                  </a:lnTo>
                  <a:lnTo>
                    <a:pt x="2687" y="4717"/>
                  </a:lnTo>
                  <a:lnTo>
                    <a:pt x="2687" y="4717"/>
                  </a:lnTo>
                  <a:lnTo>
                    <a:pt x="2667" y="4737"/>
                  </a:lnTo>
                  <a:lnTo>
                    <a:pt x="2667" y="4737"/>
                  </a:lnTo>
                  <a:lnTo>
                    <a:pt x="2687" y="4717"/>
                  </a:lnTo>
                  <a:lnTo>
                    <a:pt x="2687" y="4717"/>
                  </a:lnTo>
                  <a:lnTo>
                    <a:pt x="2687" y="4737"/>
                  </a:lnTo>
                  <a:lnTo>
                    <a:pt x="2708" y="4737"/>
                  </a:lnTo>
                  <a:lnTo>
                    <a:pt x="2708" y="4737"/>
                  </a:lnTo>
                  <a:lnTo>
                    <a:pt x="2728" y="4779"/>
                  </a:lnTo>
                  <a:lnTo>
                    <a:pt x="2749" y="4779"/>
                  </a:lnTo>
                  <a:lnTo>
                    <a:pt x="2790" y="4779"/>
                  </a:lnTo>
                  <a:lnTo>
                    <a:pt x="2790" y="4758"/>
                  </a:lnTo>
                  <a:lnTo>
                    <a:pt x="2790" y="4758"/>
                  </a:lnTo>
                  <a:lnTo>
                    <a:pt x="2790" y="4758"/>
                  </a:lnTo>
                  <a:lnTo>
                    <a:pt x="2790" y="4758"/>
                  </a:lnTo>
                  <a:lnTo>
                    <a:pt x="2790" y="4758"/>
                  </a:lnTo>
                  <a:lnTo>
                    <a:pt x="2790" y="4737"/>
                  </a:lnTo>
                  <a:lnTo>
                    <a:pt x="2810" y="4737"/>
                  </a:lnTo>
                  <a:lnTo>
                    <a:pt x="2810" y="4737"/>
                  </a:lnTo>
                  <a:lnTo>
                    <a:pt x="2810" y="4737"/>
                  </a:lnTo>
                  <a:lnTo>
                    <a:pt x="2810" y="4737"/>
                  </a:lnTo>
                  <a:lnTo>
                    <a:pt x="2810" y="4737"/>
                  </a:lnTo>
                  <a:lnTo>
                    <a:pt x="2810" y="4737"/>
                  </a:lnTo>
                  <a:lnTo>
                    <a:pt x="2810" y="4737"/>
                  </a:lnTo>
                  <a:lnTo>
                    <a:pt x="2810" y="4717"/>
                  </a:lnTo>
                  <a:close/>
                  <a:moveTo>
                    <a:pt x="2851" y="4697"/>
                  </a:moveTo>
                  <a:lnTo>
                    <a:pt x="2851" y="4697"/>
                  </a:lnTo>
                  <a:lnTo>
                    <a:pt x="2851" y="4676"/>
                  </a:lnTo>
                  <a:lnTo>
                    <a:pt x="2851" y="4676"/>
                  </a:lnTo>
                  <a:lnTo>
                    <a:pt x="2851" y="4676"/>
                  </a:lnTo>
                  <a:lnTo>
                    <a:pt x="2851" y="4676"/>
                  </a:lnTo>
                  <a:lnTo>
                    <a:pt x="2851" y="4676"/>
                  </a:lnTo>
                  <a:lnTo>
                    <a:pt x="2851" y="4676"/>
                  </a:lnTo>
                  <a:lnTo>
                    <a:pt x="2831" y="4676"/>
                  </a:lnTo>
                  <a:lnTo>
                    <a:pt x="2831" y="4697"/>
                  </a:lnTo>
                  <a:lnTo>
                    <a:pt x="2831" y="4697"/>
                  </a:lnTo>
                  <a:lnTo>
                    <a:pt x="2851" y="4697"/>
                  </a:lnTo>
                  <a:close/>
                  <a:moveTo>
                    <a:pt x="1825" y="4389"/>
                  </a:moveTo>
                  <a:lnTo>
                    <a:pt x="1825" y="4369"/>
                  </a:lnTo>
                  <a:lnTo>
                    <a:pt x="1825" y="4369"/>
                  </a:lnTo>
                  <a:lnTo>
                    <a:pt x="1825" y="4369"/>
                  </a:lnTo>
                  <a:lnTo>
                    <a:pt x="1825" y="4369"/>
                  </a:lnTo>
                  <a:lnTo>
                    <a:pt x="1825" y="4369"/>
                  </a:lnTo>
                  <a:lnTo>
                    <a:pt x="1825" y="4389"/>
                  </a:lnTo>
                  <a:close/>
                  <a:moveTo>
                    <a:pt x="3405" y="4471"/>
                  </a:moveTo>
                  <a:lnTo>
                    <a:pt x="3405" y="4471"/>
                  </a:lnTo>
                  <a:lnTo>
                    <a:pt x="3364" y="4451"/>
                  </a:lnTo>
                  <a:lnTo>
                    <a:pt x="3364" y="4451"/>
                  </a:lnTo>
                  <a:lnTo>
                    <a:pt x="3364" y="4451"/>
                  </a:lnTo>
                  <a:lnTo>
                    <a:pt x="3364" y="4451"/>
                  </a:lnTo>
                  <a:lnTo>
                    <a:pt x="3364" y="4471"/>
                  </a:lnTo>
                  <a:lnTo>
                    <a:pt x="3364" y="4471"/>
                  </a:lnTo>
                  <a:lnTo>
                    <a:pt x="3364" y="4471"/>
                  </a:lnTo>
                  <a:lnTo>
                    <a:pt x="3384" y="4471"/>
                  </a:lnTo>
                  <a:lnTo>
                    <a:pt x="3405" y="4491"/>
                  </a:lnTo>
                  <a:lnTo>
                    <a:pt x="3426" y="4491"/>
                  </a:lnTo>
                  <a:lnTo>
                    <a:pt x="3426" y="4471"/>
                  </a:lnTo>
                  <a:lnTo>
                    <a:pt x="3426" y="4471"/>
                  </a:lnTo>
                  <a:lnTo>
                    <a:pt x="3405" y="4471"/>
                  </a:lnTo>
                  <a:close/>
                  <a:moveTo>
                    <a:pt x="1969" y="3426"/>
                  </a:moveTo>
                  <a:lnTo>
                    <a:pt x="1969" y="3405"/>
                  </a:lnTo>
                  <a:lnTo>
                    <a:pt x="1969" y="3405"/>
                  </a:lnTo>
                  <a:lnTo>
                    <a:pt x="1969" y="3405"/>
                  </a:lnTo>
                  <a:lnTo>
                    <a:pt x="1969" y="3405"/>
                  </a:lnTo>
                  <a:lnTo>
                    <a:pt x="1949" y="3426"/>
                  </a:lnTo>
                  <a:lnTo>
                    <a:pt x="1949" y="3426"/>
                  </a:lnTo>
                  <a:lnTo>
                    <a:pt x="1969" y="3426"/>
                  </a:lnTo>
                  <a:lnTo>
                    <a:pt x="1969" y="3426"/>
                  </a:lnTo>
                  <a:lnTo>
                    <a:pt x="1969" y="3426"/>
                  </a:lnTo>
                  <a:lnTo>
                    <a:pt x="1969" y="3426"/>
                  </a:lnTo>
                  <a:lnTo>
                    <a:pt x="1969" y="3426"/>
                  </a:lnTo>
                  <a:lnTo>
                    <a:pt x="1969" y="3446"/>
                  </a:lnTo>
                  <a:lnTo>
                    <a:pt x="1989" y="3446"/>
                  </a:lnTo>
                  <a:lnTo>
                    <a:pt x="1989" y="3446"/>
                  </a:lnTo>
                  <a:lnTo>
                    <a:pt x="1989" y="3446"/>
                  </a:lnTo>
                  <a:lnTo>
                    <a:pt x="1989" y="3446"/>
                  </a:lnTo>
                  <a:lnTo>
                    <a:pt x="1989" y="3446"/>
                  </a:lnTo>
                  <a:lnTo>
                    <a:pt x="1989" y="3446"/>
                  </a:lnTo>
                  <a:lnTo>
                    <a:pt x="1989" y="3446"/>
                  </a:lnTo>
                  <a:lnTo>
                    <a:pt x="1989" y="3426"/>
                  </a:lnTo>
                  <a:lnTo>
                    <a:pt x="1989" y="3426"/>
                  </a:lnTo>
                  <a:lnTo>
                    <a:pt x="1989" y="3426"/>
                  </a:lnTo>
                  <a:lnTo>
                    <a:pt x="1969" y="3426"/>
                  </a:lnTo>
                  <a:close/>
                  <a:moveTo>
                    <a:pt x="2031" y="3487"/>
                  </a:moveTo>
                  <a:lnTo>
                    <a:pt x="2031" y="3487"/>
                  </a:lnTo>
                  <a:lnTo>
                    <a:pt x="2031" y="3508"/>
                  </a:lnTo>
                  <a:lnTo>
                    <a:pt x="2031" y="3508"/>
                  </a:lnTo>
                  <a:lnTo>
                    <a:pt x="2031" y="3508"/>
                  </a:lnTo>
                  <a:lnTo>
                    <a:pt x="2031" y="3508"/>
                  </a:lnTo>
                  <a:lnTo>
                    <a:pt x="2031" y="3508"/>
                  </a:lnTo>
                  <a:lnTo>
                    <a:pt x="2031" y="3508"/>
                  </a:lnTo>
                  <a:lnTo>
                    <a:pt x="2031" y="3508"/>
                  </a:lnTo>
                  <a:lnTo>
                    <a:pt x="2031" y="3508"/>
                  </a:lnTo>
                  <a:lnTo>
                    <a:pt x="2031" y="3508"/>
                  </a:lnTo>
                  <a:lnTo>
                    <a:pt x="2031" y="3508"/>
                  </a:lnTo>
                  <a:lnTo>
                    <a:pt x="2051" y="3508"/>
                  </a:lnTo>
                  <a:lnTo>
                    <a:pt x="2051" y="3508"/>
                  </a:lnTo>
                  <a:lnTo>
                    <a:pt x="2071" y="3508"/>
                  </a:lnTo>
                  <a:lnTo>
                    <a:pt x="2071" y="3487"/>
                  </a:lnTo>
                  <a:lnTo>
                    <a:pt x="2071" y="3487"/>
                  </a:lnTo>
                  <a:lnTo>
                    <a:pt x="2071" y="3487"/>
                  </a:lnTo>
                  <a:lnTo>
                    <a:pt x="2071" y="3487"/>
                  </a:lnTo>
                  <a:lnTo>
                    <a:pt x="2071" y="3487"/>
                  </a:lnTo>
                  <a:lnTo>
                    <a:pt x="2071" y="3487"/>
                  </a:lnTo>
                  <a:lnTo>
                    <a:pt x="2071" y="3487"/>
                  </a:lnTo>
                  <a:lnTo>
                    <a:pt x="2071" y="3487"/>
                  </a:lnTo>
                  <a:lnTo>
                    <a:pt x="2092" y="3487"/>
                  </a:lnTo>
                  <a:lnTo>
                    <a:pt x="2092" y="3467"/>
                  </a:lnTo>
                  <a:lnTo>
                    <a:pt x="2113" y="3467"/>
                  </a:lnTo>
                  <a:lnTo>
                    <a:pt x="2113" y="3467"/>
                  </a:lnTo>
                  <a:lnTo>
                    <a:pt x="2113" y="3467"/>
                  </a:lnTo>
                  <a:lnTo>
                    <a:pt x="2133" y="3446"/>
                  </a:lnTo>
                  <a:lnTo>
                    <a:pt x="2133" y="3446"/>
                  </a:lnTo>
                  <a:lnTo>
                    <a:pt x="2133" y="3446"/>
                  </a:lnTo>
                  <a:lnTo>
                    <a:pt x="2133" y="3446"/>
                  </a:lnTo>
                  <a:lnTo>
                    <a:pt x="2113" y="3446"/>
                  </a:lnTo>
                  <a:lnTo>
                    <a:pt x="2113" y="3446"/>
                  </a:lnTo>
                  <a:lnTo>
                    <a:pt x="2113" y="3446"/>
                  </a:lnTo>
                  <a:lnTo>
                    <a:pt x="2113" y="3446"/>
                  </a:lnTo>
                  <a:lnTo>
                    <a:pt x="2113" y="3446"/>
                  </a:lnTo>
                  <a:lnTo>
                    <a:pt x="2113" y="3446"/>
                  </a:lnTo>
                  <a:lnTo>
                    <a:pt x="2113" y="3446"/>
                  </a:lnTo>
                  <a:lnTo>
                    <a:pt x="2113" y="3446"/>
                  </a:lnTo>
                  <a:lnTo>
                    <a:pt x="2092" y="3446"/>
                  </a:lnTo>
                  <a:lnTo>
                    <a:pt x="2092" y="3446"/>
                  </a:lnTo>
                  <a:lnTo>
                    <a:pt x="2092" y="3446"/>
                  </a:lnTo>
                  <a:lnTo>
                    <a:pt x="2092" y="3446"/>
                  </a:lnTo>
                  <a:lnTo>
                    <a:pt x="2092" y="3426"/>
                  </a:lnTo>
                  <a:lnTo>
                    <a:pt x="2092" y="3426"/>
                  </a:lnTo>
                  <a:lnTo>
                    <a:pt x="2092" y="3426"/>
                  </a:lnTo>
                  <a:lnTo>
                    <a:pt x="2092" y="3426"/>
                  </a:lnTo>
                  <a:lnTo>
                    <a:pt x="2092" y="3426"/>
                  </a:lnTo>
                  <a:lnTo>
                    <a:pt x="2092" y="3426"/>
                  </a:lnTo>
                  <a:lnTo>
                    <a:pt x="2092" y="3405"/>
                  </a:lnTo>
                  <a:lnTo>
                    <a:pt x="2092" y="3405"/>
                  </a:lnTo>
                  <a:lnTo>
                    <a:pt x="2092" y="3405"/>
                  </a:lnTo>
                  <a:lnTo>
                    <a:pt x="2071" y="3405"/>
                  </a:lnTo>
                  <a:lnTo>
                    <a:pt x="2071" y="3405"/>
                  </a:lnTo>
                  <a:lnTo>
                    <a:pt x="2071" y="3405"/>
                  </a:lnTo>
                  <a:lnTo>
                    <a:pt x="2071" y="3405"/>
                  </a:lnTo>
                  <a:lnTo>
                    <a:pt x="2071" y="3405"/>
                  </a:lnTo>
                  <a:lnTo>
                    <a:pt x="2071" y="3385"/>
                  </a:lnTo>
                  <a:lnTo>
                    <a:pt x="2071" y="3385"/>
                  </a:lnTo>
                  <a:lnTo>
                    <a:pt x="2071" y="3385"/>
                  </a:lnTo>
                  <a:lnTo>
                    <a:pt x="2051" y="3385"/>
                  </a:lnTo>
                  <a:lnTo>
                    <a:pt x="2051" y="3385"/>
                  </a:lnTo>
                  <a:lnTo>
                    <a:pt x="2031" y="3364"/>
                  </a:lnTo>
                  <a:lnTo>
                    <a:pt x="2010" y="3385"/>
                  </a:lnTo>
                  <a:lnTo>
                    <a:pt x="1989" y="3385"/>
                  </a:lnTo>
                  <a:lnTo>
                    <a:pt x="1989" y="3385"/>
                  </a:lnTo>
                  <a:lnTo>
                    <a:pt x="1989" y="3405"/>
                  </a:lnTo>
                  <a:lnTo>
                    <a:pt x="1989" y="3405"/>
                  </a:lnTo>
                  <a:lnTo>
                    <a:pt x="1989" y="3426"/>
                  </a:lnTo>
                  <a:lnTo>
                    <a:pt x="1989" y="3426"/>
                  </a:lnTo>
                  <a:lnTo>
                    <a:pt x="1989" y="3426"/>
                  </a:lnTo>
                  <a:lnTo>
                    <a:pt x="1989" y="3446"/>
                  </a:lnTo>
                  <a:lnTo>
                    <a:pt x="1989" y="3446"/>
                  </a:lnTo>
                  <a:lnTo>
                    <a:pt x="1989" y="3467"/>
                  </a:lnTo>
                  <a:lnTo>
                    <a:pt x="2010" y="3467"/>
                  </a:lnTo>
                  <a:lnTo>
                    <a:pt x="2010" y="3467"/>
                  </a:lnTo>
                  <a:lnTo>
                    <a:pt x="2010" y="3467"/>
                  </a:lnTo>
                  <a:lnTo>
                    <a:pt x="2010" y="3487"/>
                  </a:lnTo>
                  <a:lnTo>
                    <a:pt x="2010" y="3487"/>
                  </a:lnTo>
                  <a:lnTo>
                    <a:pt x="2010" y="3487"/>
                  </a:lnTo>
                  <a:lnTo>
                    <a:pt x="2010" y="3487"/>
                  </a:lnTo>
                  <a:lnTo>
                    <a:pt x="2010" y="3487"/>
                  </a:lnTo>
                  <a:lnTo>
                    <a:pt x="2010" y="3487"/>
                  </a:lnTo>
                  <a:lnTo>
                    <a:pt x="2010" y="3487"/>
                  </a:lnTo>
                  <a:lnTo>
                    <a:pt x="2010" y="3487"/>
                  </a:lnTo>
                  <a:lnTo>
                    <a:pt x="2010" y="3487"/>
                  </a:lnTo>
                  <a:lnTo>
                    <a:pt x="2010" y="3487"/>
                  </a:lnTo>
                  <a:lnTo>
                    <a:pt x="2031" y="3487"/>
                  </a:lnTo>
                  <a:close/>
                  <a:moveTo>
                    <a:pt x="1436" y="2872"/>
                  </a:moveTo>
                  <a:lnTo>
                    <a:pt x="1436" y="2872"/>
                  </a:lnTo>
                  <a:lnTo>
                    <a:pt x="1456" y="2893"/>
                  </a:lnTo>
                  <a:lnTo>
                    <a:pt x="1456" y="2893"/>
                  </a:lnTo>
                  <a:lnTo>
                    <a:pt x="1456" y="2893"/>
                  </a:lnTo>
                  <a:lnTo>
                    <a:pt x="1456" y="2893"/>
                  </a:lnTo>
                  <a:lnTo>
                    <a:pt x="1456" y="2913"/>
                  </a:lnTo>
                  <a:lnTo>
                    <a:pt x="1456" y="2913"/>
                  </a:lnTo>
                  <a:lnTo>
                    <a:pt x="1456" y="2913"/>
                  </a:lnTo>
                  <a:lnTo>
                    <a:pt x="1456" y="2933"/>
                  </a:lnTo>
                  <a:lnTo>
                    <a:pt x="1477" y="2933"/>
                  </a:lnTo>
                  <a:lnTo>
                    <a:pt x="1477" y="2933"/>
                  </a:lnTo>
                  <a:lnTo>
                    <a:pt x="1477" y="2933"/>
                  </a:lnTo>
                  <a:lnTo>
                    <a:pt x="1477" y="2933"/>
                  </a:lnTo>
                  <a:lnTo>
                    <a:pt x="1477" y="2933"/>
                  </a:lnTo>
                  <a:lnTo>
                    <a:pt x="1477" y="2933"/>
                  </a:lnTo>
                  <a:lnTo>
                    <a:pt x="1477" y="2933"/>
                  </a:lnTo>
                  <a:lnTo>
                    <a:pt x="1497" y="2933"/>
                  </a:lnTo>
                  <a:lnTo>
                    <a:pt x="1497" y="2933"/>
                  </a:lnTo>
                  <a:lnTo>
                    <a:pt x="1497" y="2933"/>
                  </a:lnTo>
                  <a:lnTo>
                    <a:pt x="1497" y="2954"/>
                  </a:lnTo>
                  <a:lnTo>
                    <a:pt x="1497" y="2954"/>
                  </a:lnTo>
                  <a:lnTo>
                    <a:pt x="1477" y="2975"/>
                  </a:lnTo>
                  <a:lnTo>
                    <a:pt x="1477" y="2975"/>
                  </a:lnTo>
                  <a:lnTo>
                    <a:pt x="1477" y="2975"/>
                  </a:lnTo>
                  <a:lnTo>
                    <a:pt x="1477" y="2995"/>
                  </a:lnTo>
                  <a:lnTo>
                    <a:pt x="1477" y="2995"/>
                  </a:lnTo>
                  <a:lnTo>
                    <a:pt x="1497" y="2995"/>
                  </a:lnTo>
                  <a:lnTo>
                    <a:pt x="1497" y="2995"/>
                  </a:lnTo>
                  <a:lnTo>
                    <a:pt x="1497" y="2995"/>
                  </a:lnTo>
                  <a:lnTo>
                    <a:pt x="1497" y="2995"/>
                  </a:lnTo>
                  <a:lnTo>
                    <a:pt x="1497" y="2995"/>
                  </a:lnTo>
                  <a:lnTo>
                    <a:pt x="1497" y="2995"/>
                  </a:lnTo>
                  <a:lnTo>
                    <a:pt x="1497" y="2995"/>
                  </a:lnTo>
                  <a:lnTo>
                    <a:pt x="1497" y="2995"/>
                  </a:lnTo>
                  <a:lnTo>
                    <a:pt x="1497" y="2995"/>
                  </a:lnTo>
                  <a:lnTo>
                    <a:pt x="1538" y="2995"/>
                  </a:lnTo>
                  <a:lnTo>
                    <a:pt x="1538" y="2995"/>
                  </a:lnTo>
                  <a:lnTo>
                    <a:pt x="1538" y="2995"/>
                  </a:lnTo>
                  <a:lnTo>
                    <a:pt x="1538" y="2995"/>
                  </a:lnTo>
                  <a:lnTo>
                    <a:pt x="1538" y="2995"/>
                  </a:lnTo>
                  <a:lnTo>
                    <a:pt x="1538" y="2995"/>
                  </a:lnTo>
                  <a:lnTo>
                    <a:pt x="1538" y="2995"/>
                  </a:lnTo>
                  <a:lnTo>
                    <a:pt x="1559" y="2995"/>
                  </a:lnTo>
                  <a:lnTo>
                    <a:pt x="1559" y="2995"/>
                  </a:lnTo>
                  <a:lnTo>
                    <a:pt x="1559" y="2995"/>
                  </a:lnTo>
                  <a:lnTo>
                    <a:pt x="1559" y="2995"/>
                  </a:lnTo>
                  <a:lnTo>
                    <a:pt x="1559" y="2995"/>
                  </a:lnTo>
                  <a:lnTo>
                    <a:pt x="1559" y="2995"/>
                  </a:lnTo>
                  <a:lnTo>
                    <a:pt x="1559" y="2995"/>
                  </a:lnTo>
                  <a:lnTo>
                    <a:pt x="1559" y="2975"/>
                  </a:lnTo>
                  <a:lnTo>
                    <a:pt x="1579" y="2975"/>
                  </a:lnTo>
                  <a:lnTo>
                    <a:pt x="1579" y="2975"/>
                  </a:lnTo>
                  <a:lnTo>
                    <a:pt x="1579" y="2995"/>
                  </a:lnTo>
                  <a:lnTo>
                    <a:pt x="1579" y="2995"/>
                  </a:lnTo>
                  <a:lnTo>
                    <a:pt x="1579" y="2995"/>
                  </a:lnTo>
                  <a:lnTo>
                    <a:pt x="1579" y="2995"/>
                  </a:lnTo>
                  <a:lnTo>
                    <a:pt x="1579" y="2995"/>
                  </a:lnTo>
                  <a:lnTo>
                    <a:pt x="1600" y="2995"/>
                  </a:lnTo>
                  <a:lnTo>
                    <a:pt x="1600" y="2995"/>
                  </a:lnTo>
                  <a:lnTo>
                    <a:pt x="1600" y="2995"/>
                  </a:lnTo>
                  <a:lnTo>
                    <a:pt x="1621" y="2995"/>
                  </a:lnTo>
                  <a:lnTo>
                    <a:pt x="1621" y="2995"/>
                  </a:lnTo>
                  <a:lnTo>
                    <a:pt x="1621" y="3015"/>
                  </a:lnTo>
                  <a:lnTo>
                    <a:pt x="1641" y="3015"/>
                  </a:lnTo>
                  <a:lnTo>
                    <a:pt x="1641" y="3015"/>
                  </a:lnTo>
                  <a:lnTo>
                    <a:pt x="1621" y="3015"/>
                  </a:lnTo>
                  <a:lnTo>
                    <a:pt x="1621" y="3015"/>
                  </a:lnTo>
                  <a:lnTo>
                    <a:pt x="1641" y="3036"/>
                  </a:lnTo>
                  <a:lnTo>
                    <a:pt x="1641" y="3036"/>
                  </a:lnTo>
                  <a:lnTo>
                    <a:pt x="1641" y="3036"/>
                  </a:lnTo>
                  <a:lnTo>
                    <a:pt x="1641" y="3036"/>
                  </a:lnTo>
                  <a:lnTo>
                    <a:pt x="1661" y="3015"/>
                  </a:lnTo>
                  <a:lnTo>
                    <a:pt x="1682" y="3015"/>
                  </a:lnTo>
                  <a:lnTo>
                    <a:pt x="1682" y="3015"/>
                  </a:lnTo>
                  <a:lnTo>
                    <a:pt x="1682" y="2995"/>
                  </a:lnTo>
                  <a:lnTo>
                    <a:pt x="1703" y="2995"/>
                  </a:lnTo>
                  <a:lnTo>
                    <a:pt x="1703" y="2995"/>
                  </a:lnTo>
                  <a:lnTo>
                    <a:pt x="1703" y="2975"/>
                  </a:lnTo>
                  <a:lnTo>
                    <a:pt x="1703" y="2975"/>
                  </a:lnTo>
                  <a:lnTo>
                    <a:pt x="1703" y="2975"/>
                  </a:lnTo>
                  <a:lnTo>
                    <a:pt x="1703" y="2954"/>
                  </a:lnTo>
                  <a:lnTo>
                    <a:pt x="1703" y="2954"/>
                  </a:lnTo>
                  <a:lnTo>
                    <a:pt x="1723" y="2954"/>
                  </a:lnTo>
                  <a:lnTo>
                    <a:pt x="1723" y="2954"/>
                  </a:lnTo>
                  <a:lnTo>
                    <a:pt x="1723" y="2954"/>
                  </a:lnTo>
                  <a:lnTo>
                    <a:pt x="1743" y="2954"/>
                  </a:lnTo>
                  <a:lnTo>
                    <a:pt x="1764" y="2954"/>
                  </a:lnTo>
                  <a:lnTo>
                    <a:pt x="1764" y="2954"/>
                  </a:lnTo>
                  <a:lnTo>
                    <a:pt x="1764" y="2954"/>
                  </a:lnTo>
                  <a:lnTo>
                    <a:pt x="1764" y="2954"/>
                  </a:lnTo>
                  <a:lnTo>
                    <a:pt x="1764" y="2954"/>
                  </a:lnTo>
                  <a:lnTo>
                    <a:pt x="1764" y="2954"/>
                  </a:lnTo>
                  <a:lnTo>
                    <a:pt x="1764" y="2954"/>
                  </a:lnTo>
                  <a:lnTo>
                    <a:pt x="1764" y="2954"/>
                  </a:lnTo>
                  <a:lnTo>
                    <a:pt x="1785" y="2954"/>
                  </a:lnTo>
                  <a:lnTo>
                    <a:pt x="1785" y="2954"/>
                  </a:lnTo>
                  <a:lnTo>
                    <a:pt x="1785" y="2933"/>
                  </a:lnTo>
                  <a:lnTo>
                    <a:pt x="1805" y="2933"/>
                  </a:lnTo>
                  <a:lnTo>
                    <a:pt x="1805" y="2913"/>
                  </a:lnTo>
                  <a:lnTo>
                    <a:pt x="1805" y="2893"/>
                  </a:lnTo>
                  <a:lnTo>
                    <a:pt x="1805" y="2893"/>
                  </a:lnTo>
                  <a:lnTo>
                    <a:pt x="1785" y="2893"/>
                  </a:lnTo>
                  <a:lnTo>
                    <a:pt x="1764" y="2893"/>
                  </a:lnTo>
                  <a:lnTo>
                    <a:pt x="1764" y="2893"/>
                  </a:lnTo>
                  <a:lnTo>
                    <a:pt x="1764" y="2893"/>
                  </a:lnTo>
                  <a:lnTo>
                    <a:pt x="1764" y="2893"/>
                  </a:lnTo>
                  <a:lnTo>
                    <a:pt x="1785" y="2893"/>
                  </a:lnTo>
                  <a:lnTo>
                    <a:pt x="1785" y="2851"/>
                  </a:lnTo>
                  <a:lnTo>
                    <a:pt x="1785" y="2851"/>
                  </a:lnTo>
                  <a:lnTo>
                    <a:pt x="1785" y="2851"/>
                  </a:lnTo>
                  <a:lnTo>
                    <a:pt x="1785" y="2851"/>
                  </a:lnTo>
                  <a:lnTo>
                    <a:pt x="1785" y="2851"/>
                  </a:lnTo>
                  <a:lnTo>
                    <a:pt x="1785" y="2851"/>
                  </a:lnTo>
                  <a:lnTo>
                    <a:pt x="1785" y="2851"/>
                  </a:lnTo>
                  <a:lnTo>
                    <a:pt x="1785" y="2851"/>
                  </a:lnTo>
                  <a:lnTo>
                    <a:pt x="1785" y="2831"/>
                  </a:lnTo>
                  <a:lnTo>
                    <a:pt x="1785" y="2831"/>
                  </a:lnTo>
                  <a:lnTo>
                    <a:pt x="1785" y="2831"/>
                  </a:lnTo>
                  <a:lnTo>
                    <a:pt x="1785" y="2831"/>
                  </a:lnTo>
                  <a:lnTo>
                    <a:pt x="1785" y="2831"/>
                  </a:lnTo>
                  <a:lnTo>
                    <a:pt x="1785" y="2831"/>
                  </a:lnTo>
                  <a:lnTo>
                    <a:pt x="1785" y="2831"/>
                  </a:lnTo>
                  <a:lnTo>
                    <a:pt x="1785" y="2811"/>
                  </a:lnTo>
                  <a:lnTo>
                    <a:pt x="1785" y="2811"/>
                  </a:lnTo>
                  <a:lnTo>
                    <a:pt x="1785" y="2811"/>
                  </a:lnTo>
                  <a:lnTo>
                    <a:pt x="1764" y="2811"/>
                  </a:lnTo>
                  <a:lnTo>
                    <a:pt x="1764" y="2811"/>
                  </a:lnTo>
                  <a:lnTo>
                    <a:pt x="1785" y="2811"/>
                  </a:lnTo>
                  <a:lnTo>
                    <a:pt x="1785" y="2811"/>
                  </a:lnTo>
                  <a:lnTo>
                    <a:pt x="1785" y="2790"/>
                  </a:lnTo>
                  <a:lnTo>
                    <a:pt x="1785" y="2790"/>
                  </a:lnTo>
                  <a:lnTo>
                    <a:pt x="1785" y="2790"/>
                  </a:lnTo>
                  <a:lnTo>
                    <a:pt x="1785" y="2811"/>
                  </a:lnTo>
                  <a:lnTo>
                    <a:pt x="1805" y="2831"/>
                  </a:lnTo>
                  <a:lnTo>
                    <a:pt x="1805" y="2831"/>
                  </a:lnTo>
                  <a:lnTo>
                    <a:pt x="1805" y="2851"/>
                  </a:lnTo>
                  <a:lnTo>
                    <a:pt x="1805" y="2851"/>
                  </a:lnTo>
                  <a:lnTo>
                    <a:pt x="1805" y="2872"/>
                  </a:lnTo>
                  <a:lnTo>
                    <a:pt x="1805" y="2872"/>
                  </a:lnTo>
                  <a:lnTo>
                    <a:pt x="1805" y="2872"/>
                  </a:lnTo>
                  <a:lnTo>
                    <a:pt x="1805" y="2872"/>
                  </a:lnTo>
                  <a:lnTo>
                    <a:pt x="1805" y="2893"/>
                  </a:lnTo>
                  <a:lnTo>
                    <a:pt x="1805" y="2893"/>
                  </a:lnTo>
                  <a:lnTo>
                    <a:pt x="1805" y="2893"/>
                  </a:lnTo>
                  <a:lnTo>
                    <a:pt x="1805" y="2913"/>
                  </a:lnTo>
                  <a:lnTo>
                    <a:pt x="1805" y="2913"/>
                  </a:lnTo>
                  <a:lnTo>
                    <a:pt x="1805" y="2913"/>
                  </a:lnTo>
                  <a:lnTo>
                    <a:pt x="1805" y="2913"/>
                  </a:lnTo>
                  <a:lnTo>
                    <a:pt x="1825" y="2913"/>
                  </a:lnTo>
                  <a:lnTo>
                    <a:pt x="1825" y="2913"/>
                  </a:lnTo>
                  <a:lnTo>
                    <a:pt x="1825" y="2893"/>
                  </a:lnTo>
                  <a:lnTo>
                    <a:pt x="1825" y="2893"/>
                  </a:lnTo>
                  <a:lnTo>
                    <a:pt x="1825" y="2893"/>
                  </a:lnTo>
                  <a:lnTo>
                    <a:pt x="1825" y="2893"/>
                  </a:lnTo>
                  <a:lnTo>
                    <a:pt x="1825" y="2893"/>
                  </a:lnTo>
                  <a:lnTo>
                    <a:pt x="1825" y="2872"/>
                  </a:lnTo>
                  <a:lnTo>
                    <a:pt x="1825" y="2872"/>
                  </a:lnTo>
                  <a:lnTo>
                    <a:pt x="1846" y="2872"/>
                  </a:lnTo>
                  <a:lnTo>
                    <a:pt x="1846" y="2851"/>
                  </a:lnTo>
                  <a:lnTo>
                    <a:pt x="1846" y="2851"/>
                  </a:lnTo>
                  <a:lnTo>
                    <a:pt x="1846" y="2851"/>
                  </a:lnTo>
                  <a:lnTo>
                    <a:pt x="1846" y="2851"/>
                  </a:lnTo>
                  <a:lnTo>
                    <a:pt x="1846" y="2851"/>
                  </a:lnTo>
                  <a:lnTo>
                    <a:pt x="1846" y="2851"/>
                  </a:lnTo>
                  <a:lnTo>
                    <a:pt x="1825" y="2831"/>
                  </a:lnTo>
                  <a:lnTo>
                    <a:pt x="1825" y="2831"/>
                  </a:lnTo>
                  <a:lnTo>
                    <a:pt x="1846" y="2811"/>
                  </a:lnTo>
                  <a:lnTo>
                    <a:pt x="1825" y="2811"/>
                  </a:lnTo>
                  <a:lnTo>
                    <a:pt x="1825" y="2811"/>
                  </a:lnTo>
                  <a:lnTo>
                    <a:pt x="1825" y="2790"/>
                  </a:lnTo>
                  <a:lnTo>
                    <a:pt x="1825" y="2769"/>
                  </a:lnTo>
                  <a:lnTo>
                    <a:pt x="1825" y="2769"/>
                  </a:lnTo>
                  <a:lnTo>
                    <a:pt x="1825" y="2769"/>
                  </a:lnTo>
                  <a:lnTo>
                    <a:pt x="1825" y="2769"/>
                  </a:lnTo>
                  <a:lnTo>
                    <a:pt x="1825" y="2769"/>
                  </a:lnTo>
                  <a:lnTo>
                    <a:pt x="1825" y="2769"/>
                  </a:lnTo>
                  <a:lnTo>
                    <a:pt x="1825" y="2749"/>
                  </a:lnTo>
                  <a:lnTo>
                    <a:pt x="1825" y="2749"/>
                  </a:lnTo>
                  <a:lnTo>
                    <a:pt x="1785" y="2749"/>
                  </a:lnTo>
                  <a:lnTo>
                    <a:pt x="1785" y="2749"/>
                  </a:lnTo>
                  <a:lnTo>
                    <a:pt x="1785" y="2749"/>
                  </a:lnTo>
                  <a:lnTo>
                    <a:pt x="1764" y="2749"/>
                  </a:lnTo>
                  <a:lnTo>
                    <a:pt x="1764" y="2749"/>
                  </a:lnTo>
                  <a:lnTo>
                    <a:pt x="1764" y="2749"/>
                  </a:lnTo>
                  <a:lnTo>
                    <a:pt x="1743" y="2749"/>
                  </a:lnTo>
                  <a:lnTo>
                    <a:pt x="1743" y="2769"/>
                  </a:lnTo>
                  <a:lnTo>
                    <a:pt x="1743" y="2769"/>
                  </a:lnTo>
                  <a:lnTo>
                    <a:pt x="1723" y="2769"/>
                  </a:lnTo>
                  <a:lnTo>
                    <a:pt x="1723" y="2769"/>
                  </a:lnTo>
                  <a:lnTo>
                    <a:pt x="1723" y="2769"/>
                  </a:lnTo>
                  <a:lnTo>
                    <a:pt x="1723" y="2769"/>
                  </a:lnTo>
                  <a:lnTo>
                    <a:pt x="1723" y="2769"/>
                  </a:lnTo>
                  <a:lnTo>
                    <a:pt x="1723" y="2769"/>
                  </a:lnTo>
                  <a:lnTo>
                    <a:pt x="1723" y="2769"/>
                  </a:lnTo>
                  <a:lnTo>
                    <a:pt x="1723" y="2769"/>
                  </a:lnTo>
                  <a:lnTo>
                    <a:pt x="1723" y="2749"/>
                  </a:lnTo>
                  <a:lnTo>
                    <a:pt x="1743" y="2749"/>
                  </a:lnTo>
                  <a:lnTo>
                    <a:pt x="1743" y="2729"/>
                  </a:lnTo>
                  <a:lnTo>
                    <a:pt x="1743" y="2729"/>
                  </a:lnTo>
                  <a:lnTo>
                    <a:pt x="1764" y="2729"/>
                  </a:lnTo>
                  <a:lnTo>
                    <a:pt x="1764" y="2729"/>
                  </a:lnTo>
                  <a:lnTo>
                    <a:pt x="1785" y="2729"/>
                  </a:lnTo>
                  <a:lnTo>
                    <a:pt x="1785" y="2729"/>
                  </a:lnTo>
                  <a:lnTo>
                    <a:pt x="1785" y="2708"/>
                  </a:lnTo>
                  <a:lnTo>
                    <a:pt x="1805" y="2708"/>
                  </a:lnTo>
                  <a:lnTo>
                    <a:pt x="1805" y="2687"/>
                  </a:lnTo>
                  <a:lnTo>
                    <a:pt x="1785" y="2667"/>
                  </a:lnTo>
                  <a:lnTo>
                    <a:pt x="1785" y="2667"/>
                  </a:lnTo>
                  <a:lnTo>
                    <a:pt x="1785" y="2667"/>
                  </a:lnTo>
                  <a:lnTo>
                    <a:pt x="1764" y="2667"/>
                  </a:lnTo>
                  <a:lnTo>
                    <a:pt x="1785" y="2687"/>
                  </a:lnTo>
                  <a:lnTo>
                    <a:pt x="1785" y="2708"/>
                  </a:lnTo>
                  <a:lnTo>
                    <a:pt x="1785" y="2708"/>
                  </a:lnTo>
                  <a:lnTo>
                    <a:pt x="1785" y="2687"/>
                  </a:lnTo>
                  <a:lnTo>
                    <a:pt x="1785" y="2687"/>
                  </a:lnTo>
                  <a:lnTo>
                    <a:pt x="1764" y="2687"/>
                  </a:lnTo>
                  <a:lnTo>
                    <a:pt x="1764" y="2667"/>
                  </a:lnTo>
                  <a:lnTo>
                    <a:pt x="1764" y="2667"/>
                  </a:lnTo>
                  <a:lnTo>
                    <a:pt x="1764" y="2647"/>
                  </a:lnTo>
                  <a:lnTo>
                    <a:pt x="1764" y="2647"/>
                  </a:lnTo>
                  <a:lnTo>
                    <a:pt x="1764" y="2647"/>
                  </a:lnTo>
                  <a:lnTo>
                    <a:pt x="1764" y="2647"/>
                  </a:lnTo>
                  <a:lnTo>
                    <a:pt x="1764" y="2647"/>
                  </a:lnTo>
                  <a:lnTo>
                    <a:pt x="1764" y="2647"/>
                  </a:lnTo>
                  <a:lnTo>
                    <a:pt x="1764" y="2626"/>
                  </a:lnTo>
                  <a:lnTo>
                    <a:pt x="1764" y="2626"/>
                  </a:lnTo>
                  <a:lnTo>
                    <a:pt x="1764" y="2626"/>
                  </a:lnTo>
                  <a:lnTo>
                    <a:pt x="1743" y="2605"/>
                  </a:lnTo>
                  <a:lnTo>
                    <a:pt x="1743" y="2605"/>
                  </a:lnTo>
                  <a:lnTo>
                    <a:pt x="1743" y="2605"/>
                  </a:lnTo>
                  <a:lnTo>
                    <a:pt x="1723" y="2605"/>
                  </a:lnTo>
                  <a:lnTo>
                    <a:pt x="1723" y="2605"/>
                  </a:lnTo>
                  <a:lnTo>
                    <a:pt x="1743" y="2585"/>
                  </a:lnTo>
                  <a:lnTo>
                    <a:pt x="1743" y="2565"/>
                  </a:lnTo>
                  <a:lnTo>
                    <a:pt x="1743" y="2565"/>
                  </a:lnTo>
                  <a:lnTo>
                    <a:pt x="1743" y="2565"/>
                  </a:lnTo>
                  <a:lnTo>
                    <a:pt x="1743" y="2565"/>
                  </a:lnTo>
                  <a:lnTo>
                    <a:pt x="1723" y="2565"/>
                  </a:lnTo>
                  <a:lnTo>
                    <a:pt x="1723" y="2565"/>
                  </a:lnTo>
                  <a:lnTo>
                    <a:pt x="1723" y="2565"/>
                  </a:lnTo>
                  <a:lnTo>
                    <a:pt x="1723" y="2544"/>
                  </a:lnTo>
                  <a:lnTo>
                    <a:pt x="1723" y="2544"/>
                  </a:lnTo>
                  <a:lnTo>
                    <a:pt x="1723" y="2544"/>
                  </a:lnTo>
                  <a:lnTo>
                    <a:pt x="1723" y="2503"/>
                  </a:lnTo>
                  <a:lnTo>
                    <a:pt x="1723" y="2503"/>
                  </a:lnTo>
                  <a:lnTo>
                    <a:pt x="1723" y="2503"/>
                  </a:lnTo>
                  <a:lnTo>
                    <a:pt x="1723" y="2482"/>
                  </a:lnTo>
                  <a:lnTo>
                    <a:pt x="1723" y="2482"/>
                  </a:lnTo>
                  <a:lnTo>
                    <a:pt x="1723" y="2482"/>
                  </a:lnTo>
                  <a:lnTo>
                    <a:pt x="1703" y="2482"/>
                  </a:lnTo>
                  <a:lnTo>
                    <a:pt x="1703" y="2482"/>
                  </a:lnTo>
                  <a:lnTo>
                    <a:pt x="1682" y="2482"/>
                  </a:lnTo>
                  <a:lnTo>
                    <a:pt x="1682" y="2482"/>
                  </a:lnTo>
                  <a:lnTo>
                    <a:pt x="1682" y="2482"/>
                  </a:lnTo>
                  <a:lnTo>
                    <a:pt x="1661" y="2461"/>
                  </a:lnTo>
                  <a:lnTo>
                    <a:pt x="1641" y="2461"/>
                  </a:lnTo>
                  <a:lnTo>
                    <a:pt x="1641" y="2461"/>
                  </a:lnTo>
                  <a:lnTo>
                    <a:pt x="1641" y="2461"/>
                  </a:lnTo>
                  <a:lnTo>
                    <a:pt x="1621" y="2461"/>
                  </a:lnTo>
                  <a:lnTo>
                    <a:pt x="1621" y="2461"/>
                  </a:lnTo>
                  <a:lnTo>
                    <a:pt x="1621" y="2461"/>
                  </a:lnTo>
                  <a:lnTo>
                    <a:pt x="1600" y="2461"/>
                  </a:lnTo>
                  <a:lnTo>
                    <a:pt x="1600" y="2461"/>
                  </a:lnTo>
                  <a:lnTo>
                    <a:pt x="1600" y="2461"/>
                  </a:lnTo>
                  <a:lnTo>
                    <a:pt x="1579" y="2461"/>
                  </a:lnTo>
                  <a:lnTo>
                    <a:pt x="1538" y="2482"/>
                  </a:lnTo>
                  <a:lnTo>
                    <a:pt x="1518" y="2461"/>
                  </a:lnTo>
                  <a:lnTo>
                    <a:pt x="1497" y="2461"/>
                  </a:lnTo>
                  <a:lnTo>
                    <a:pt x="1497" y="2461"/>
                  </a:lnTo>
                  <a:lnTo>
                    <a:pt x="1497" y="2461"/>
                  </a:lnTo>
                  <a:lnTo>
                    <a:pt x="1497" y="2461"/>
                  </a:lnTo>
                  <a:lnTo>
                    <a:pt x="1477" y="2482"/>
                  </a:lnTo>
                  <a:lnTo>
                    <a:pt x="1477" y="2482"/>
                  </a:lnTo>
                  <a:lnTo>
                    <a:pt x="1477" y="2482"/>
                  </a:lnTo>
                  <a:lnTo>
                    <a:pt x="1477" y="2503"/>
                  </a:lnTo>
                  <a:lnTo>
                    <a:pt x="1477" y="2503"/>
                  </a:lnTo>
                  <a:lnTo>
                    <a:pt x="1477" y="2503"/>
                  </a:lnTo>
                  <a:lnTo>
                    <a:pt x="1456" y="2523"/>
                  </a:lnTo>
                  <a:lnTo>
                    <a:pt x="1456" y="2523"/>
                  </a:lnTo>
                  <a:lnTo>
                    <a:pt x="1456" y="2523"/>
                  </a:lnTo>
                  <a:lnTo>
                    <a:pt x="1436" y="2523"/>
                  </a:lnTo>
                  <a:lnTo>
                    <a:pt x="1436" y="2523"/>
                  </a:lnTo>
                  <a:lnTo>
                    <a:pt x="1415" y="2503"/>
                  </a:lnTo>
                  <a:lnTo>
                    <a:pt x="1415" y="2503"/>
                  </a:lnTo>
                  <a:lnTo>
                    <a:pt x="1415" y="2503"/>
                  </a:lnTo>
                  <a:lnTo>
                    <a:pt x="1395" y="2503"/>
                  </a:lnTo>
                  <a:lnTo>
                    <a:pt x="1415" y="2503"/>
                  </a:lnTo>
                  <a:lnTo>
                    <a:pt x="1415" y="2503"/>
                  </a:lnTo>
                  <a:lnTo>
                    <a:pt x="1395" y="2503"/>
                  </a:lnTo>
                  <a:lnTo>
                    <a:pt x="1395" y="2503"/>
                  </a:lnTo>
                  <a:lnTo>
                    <a:pt x="1395" y="2503"/>
                  </a:lnTo>
                  <a:lnTo>
                    <a:pt x="1395" y="2503"/>
                  </a:lnTo>
                  <a:lnTo>
                    <a:pt x="1374" y="2503"/>
                  </a:lnTo>
                  <a:lnTo>
                    <a:pt x="1374" y="2503"/>
                  </a:lnTo>
                  <a:lnTo>
                    <a:pt x="1374" y="2523"/>
                  </a:lnTo>
                  <a:lnTo>
                    <a:pt x="1354" y="2523"/>
                  </a:lnTo>
                  <a:lnTo>
                    <a:pt x="1354" y="2523"/>
                  </a:lnTo>
                  <a:lnTo>
                    <a:pt x="1354" y="2523"/>
                  </a:lnTo>
                  <a:lnTo>
                    <a:pt x="1354" y="2523"/>
                  </a:lnTo>
                  <a:lnTo>
                    <a:pt x="1354" y="2523"/>
                  </a:lnTo>
                  <a:lnTo>
                    <a:pt x="1354" y="2544"/>
                  </a:lnTo>
                  <a:lnTo>
                    <a:pt x="1354" y="2544"/>
                  </a:lnTo>
                  <a:lnTo>
                    <a:pt x="1354" y="2544"/>
                  </a:lnTo>
                  <a:lnTo>
                    <a:pt x="1354" y="2544"/>
                  </a:lnTo>
                  <a:lnTo>
                    <a:pt x="1354" y="2544"/>
                  </a:lnTo>
                  <a:lnTo>
                    <a:pt x="1354" y="2565"/>
                  </a:lnTo>
                  <a:lnTo>
                    <a:pt x="1333" y="2565"/>
                  </a:lnTo>
                  <a:lnTo>
                    <a:pt x="1333" y="2565"/>
                  </a:lnTo>
                  <a:lnTo>
                    <a:pt x="1333" y="2585"/>
                  </a:lnTo>
                  <a:lnTo>
                    <a:pt x="1333" y="2585"/>
                  </a:lnTo>
                  <a:lnTo>
                    <a:pt x="1333" y="2585"/>
                  </a:lnTo>
                  <a:lnTo>
                    <a:pt x="1313" y="2605"/>
                  </a:lnTo>
                  <a:lnTo>
                    <a:pt x="1313" y="2626"/>
                  </a:lnTo>
                  <a:lnTo>
                    <a:pt x="1292" y="2626"/>
                  </a:lnTo>
                  <a:lnTo>
                    <a:pt x="1292" y="2626"/>
                  </a:lnTo>
                  <a:lnTo>
                    <a:pt x="1292" y="2647"/>
                  </a:lnTo>
                  <a:lnTo>
                    <a:pt x="1292" y="2647"/>
                  </a:lnTo>
                  <a:lnTo>
                    <a:pt x="1292" y="2647"/>
                  </a:lnTo>
                  <a:lnTo>
                    <a:pt x="1292" y="2647"/>
                  </a:lnTo>
                  <a:lnTo>
                    <a:pt x="1292" y="2626"/>
                  </a:lnTo>
                  <a:lnTo>
                    <a:pt x="1292" y="2626"/>
                  </a:lnTo>
                  <a:lnTo>
                    <a:pt x="1272" y="2626"/>
                  </a:lnTo>
                  <a:lnTo>
                    <a:pt x="1272" y="2626"/>
                  </a:lnTo>
                  <a:lnTo>
                    <a:pt x="1251" y="2647"/>
                  </a:lnTo>
                  <a:lnTo>
                    <a:pt x="1251" y="2647"/>
                  </a:lnTo>
                  <a:lnTo>
                    <a:pt x="1231" y="2647"/>
                  </a:lnTo>
                  <a:lnTo>
                    <a:pt x="1231" y="2647"/>
                  </a:lnTo>
                  <a:lnTo>
                    <a:pt x="1231" y="2626"/>
                  </a:lnTo>
                  <a:lnTo>
                    <a:pt x="1231" y="2626"/>
                  </a:lnTo>
                  <a:lnTo>
                    <a:pt x="1210" y="2626"/>
                  </a:lnTo>
                  <a:lnTo>
                    <a:pt x="1190" y="2647"/>
                  </a:lnTo>
                  <a:lnTo>
                    <a:pt x="1190" y="2647"/>
                  </a:lnTo>
                  <a:lnTo>
                    <a:pt x="1210" y="2647"/>
                  </a:lnTo>
                  <a:lnTo>
                    <a:pt x="1190" y="2647"/>
                  </a:lnTo>
                  <a:lnTo>
                    <a:pt x="1190" y="2647"/>
                  </a:lnTo>
                  <a:lnTo>
                    <a:pt x="1210" y="2667"/>
                  </a:lnTo>
                  <a:lnTo>
                    <a:pt x="1210" y="2667"/>
                  </a:lnTo>
                  <a:lnTo>
                    <a:pt x="1210" y="2667"/>
                  </a:lnTo>
                  <a:lnTo>
                    <a:pt x="1210" y="2667"/>
                  </a:lnTo>
                  <a:lnTo>
                    <a:pt x="1210" y="2667"/>
                  </a:lnTo>
                  <a:lnTo>
                    <a:pt x="1210" y="2667"/>
                  </a:lnTo>
                  <a:lnTo>
                    <a:pt x="1210" y="2667"/>
                  </a:lnTo>
                  <a:lnTo>
                    <a:pt x="1231" y="2667"/>
                  </a:lnTo>
                  <a:lnTo>
                    <a:pt x="1231" y="2667"/>
                  </a:lnTo>
                  <a:lnTo>
                    <a:pt x="1231" y="2687"/>
                  </a:lnTo>
                  <a:lnTo>
                    <a:pt x="1231" y="2687"/>
                  </a:lnTo>
                  <a:lnTo>
                    <a:pt x="1231" y="2687"/>
                  </a:lnTo>
                  <a:lnTo>
                    <a:pt x="1251" y="2687"/>
                  </a:lnTo>
                  <a:lnTo>
                    <a:pt x="1251" y="2687"/>
                  </a:lnTo>
                  <a:lnTo>
                    <a:pt x="1251" y="2687"/>
                  </a:lnTo>
                  <a:lnTo>
                    <a:pt x="1251" y="2687"/>
                  </a:lnTo>
                  <a:lnTo>
                    <a:pt x="1251" y="2687"/>
                  </a:lnTo>
                  <a:lnTo>
                    <a:pt x="1231" y="2687"/>
                  </a:lnTo>
                  <a:lnTo>
                    <a:pt x="1210" y="2708"/>
                  </a:lnTo>
                  <a:lnTo>
                    <a:pt x="1190" y="2708"/>
                  </a:lnTo>
                  <a:lnTo>
                    <a:pt x="1190" y="2708"/>
                  </a:lnTo>
                  <a:lnTo>
                    <a:pt x="1169" y="2708"/>
                  </a:lnTo>
                  <a:lnTo>
                    <a:pt x="1149" y="2708"/>
                  </a:lnTo>
                  <a:lnTo>
                    <a:pt x="1149" y="2708"/>
                  </a:lnTo>
                  <a:lnTo>
                    <a:pt x="1149" y="2729"/>
                  </a:lnTo>
                  <a:lnTo>
                    <a:pt x="1149" y="2729"/>
                  </a:lnTo>
                  <a:lnTo>
                    <a:pt x="1149" y="2729"/>
                  </a:lnTo>
                  <a:lnTo>
                    <a:pt x="1128" y="2729"/>
                  </a:lnTo>
                  <a:lnTo>
                    <a:pt x="1128" y="2729"/>
                  </a:lnTo>
                  <a:lnTo>
                    <a:pt x="1108" y="2729"/>
                  </a:lnTo>
                  <a:lnTo>
                    <a:pt x="1108" y="2729"/>
                  </a:lnTo>
                  <a:lnTo>
                    <a:pt x="1108" y="2729"/>
                  </a:lnTo>
                  <a:lnTo>
                    <a:pt x="1108" y="2749"/>
                  </a:lnTo>
                  <a:lnTo>
                    <a:pt x="1108" y="2749"/>
                  </a:lnTo>
                  <a:lnTo>
                    <a:pt x="1108" y="2749"/>
                  </a:lnTo>
                  <a:lnTo>
                    <a:pt x="1128" y="2749"/>
                  </a:lnTo>
                  <a:lnTo>
                    <a:pt x="1128" y="2769"/>
                  </a:lnTo>
                  <a:lnTo>
                    <a:pt x="1128" y="2790"/>
                  </a:lnTo>
                  <a:lnTo>
                    <a:pt x="1149" y="2790"/>
                  </a:lnTo>
                  <a:lnTo>
                    <a:pt x="1149" y="2790"/>
                  </a:lnTo>
                  <a:lnTo>
                    <a:pt x="1149" y="2811"/>
                  </a:lnTo>
                  <a:lnTo>
                    <a:pt x="1149" y="2811"/>
                  </a:lnTo>
                  <a:lnTo>
                    <a:pt x="1149" y="2811"/>
                  </a:lnTo>
                  <a:lnTo>
                    <a:pt x="1169" y="2811"/>
                  </a:lnTo>
                  <a:lnTo>
                    <a:pt x="1169" y="2831"/>
                  </a:lnTo>
                  <a:lnTo>
                    <a:pt x="1169" y="2831"/>
                  </a:lnTo>
                  <a:lnTo>
                    <a:pt x="1169" y="2831"/>
                  </a:lnTo>
                  <a:lnTo>
                    <a:pt x="1169" y="2831"/>
                  </a:lnTo>
                  <a:lnTo>
                    <a:pt x="1169" y="2851"/>
                  </a:lnTo>
                  <a:lnTo>
                    <a:pt x="1169" y="2872"/>
                  </a:lnTo>
                  <a:lnTo>
                    <a:pt x="1169" y="2872"/>
                  </a:lnTo>
                  <a:lnTo>
                    <a:pt x="1190" y="2872"/>
                  </a:lnTo>
                  <a:lnTo>
                    <a:pt x="1210" y="2872"/>
                  </a:lnTo>
                  <a:lnTo>
                    <a:pt x="1210" y="2872"/>
                  </a:lnTo>
                  <a:lnTo>
                    <a:pt x="1231" y="2893"/>
                  </a:lnTo>
                  <a:lnTo>
                    <a:pt x="1231" y="2893"/>
                  </a:lnTo>
                  <a:lnTo>
                    <a:pt x="1231" y="2893"/>
                  </a:lnTo>
                  <a:lnTo>
                    <a:pt x="1231" y="2913"/>
                  </a:lnTo>
                  <a:lnTo>
                    <a:pt x="1231" y="2913"/>
                  </a:lnTo>
                  <a:lnTo>
                    <a:pt x="1272" y="2913"/>
                  </a:lnTo>
                  <a:lnTo>
                    <a:pt x="1272" y="2913"/>
                  </a:lnTo>
                  <a:lnTo>
                    <a:pt x="1272" y="2913"/>
                  </a:lnTo>
                  <a:lnTo>
                    <a:pt x="1292" y="2913"/>
                  </a:lnTo>
                  <a:lnTo>
                    <a:pt x="1292" y="2913"/>
                  </a:lnTo>
                  <a:lnTo>
                    <a:pt x="1292" y="2913"/>
                  </a:lnTo>
                  <a:lnTo>
                    <a:pt x="1292" y="2913"/>
                  </a:lnTo>
                  <a:lnTo>
                    <a:pt x="1292" y="2913"/>
                  </a:lnTo>
                  <a:lnTo>
                    <a:pt x="1292" y="2933"/>
                  </a:lnTo>
                  <a:lnTo>
                    <a:pt x="1292" y="2933"/>
                  </a:lnTo>
                  <a:lnTo>
                    <a:pt x="1292" y="2933"/>
                  </a:lnTo>
                  <a:lnTo>
                    <a:pt x="1292" y="2933"/>
                  </a:lnTo>
                  <a:lnTo>
                    <a:pt x="1313" y="2933"/>
                  </a:lnTo>
                  <a:lnTo>
                    <a:pt x="1313" y="2933"/>
                  </a:lnTo>
                  <a:lnTo>
                    <a:pt x="1313" y="2933"/>
                  </a:lnTo>
                  <a:lnTo>
                    <a:pt x="1313" y="2913"/>
                  </a:lnTo>
                  <a:lnTo>
                    <a:pt x="1313" y="2913"/>
                  </a:lnTo>
                  <a:lnTo>
                    <a:pt x="1313" y="2913"/>
                  </a:lnTo>
                  <a:lnTo>
                    <a:pt x="1313" y="2913"/>
                  </a:lnTo>
                  <a:lnTo>
                    <a:pt x="1313" y="2913"/>
                  </a:lnTo>
                  <a:lnTo>
                    <a:pt x="1313" y="2913"/>
                  </a:lnTo>
                  <a:lnTo>
                    <a:pt x="1313" y="2913"/>
                  </a:lnTo>
                  <a:lnTo>
                    <a:pt x="1313" y="2933"/>
                  </a:lnTo>
                  <a:lnTo>
                    <a:pt x="1313" y="2933"/>
                  </a:lnTo>
                  <a:lnTo>
                    <a:pt x="1313" y="2933"/>
                  </a:lnTo>
                  <a:lnTo>
                    <a:pt x="1313" y="2933"/>
                  </a:lnTo>
                  <a:lnTo>
                    <a:pt x="1333" y="2933"/>
                  </a:lnTo>
                  <a:lnTo>
                    <a:pt x="1333" y="2933"/>
                  </a:lnTo>
                  <a:lnTo>
                    <a:pt x="1333" y="2913"/>
                  </a:lnTo>
                  <a:lnTo>
                    <a:pt x="1333" y="2913"/>
                  </a:lnTo>
                  <a:lnTo>
                    <a:pt x="1333" y="2913"/>
                  </a:lnTo>
                  <a:lnTo>
                    <a:pt x="1333" y="2913"/>
                  </a:lnTo>
                  <a:lnTo>
                    <a:pt x="1333" y="2913"/>
                  </a:lnTo>
                  <a:lnTo>
                    <a:pt x="1333" y="2913"/>
                  </a:lnTo>
                  <a:lnTo>
                    <a:pt x="1333" y="2893"/>
                  </a:lnTo>
                  <a:lnTo>
                    <a:pt x="1333" y="2893"/>
                  </a:lnTo>
                  <a:lnTo>
                    <a:pt x="1333" y="2893"/>
                  </a:lnTo>
                  <a:lnTo>
                    <a:pt x="1333" y="2893"/>
                  </a:lnTo>
                  <a:lnTo>
                    <a:pt x="1354" y="2893"/>
                  </a:lnTo>
                  <a:lnTo>
                    <a:pt x="1354" y="2893"/>
                  </a:lnTo>
                  <a:lnTo>
                    <a:pt x="1354" y="2893"/>
                  </a:lnTo>
                  <a:lnTo>
                    <a:pt x="1374" y="2872"/>
                  </a:lnTo>
                  <a:lnTo>
                    <a:pt x="1354" y="2872"/>
                  </a:lnTo>
                  <a:lnTo>
                    <a:pt x="1354" y="2872"/>
                  </a:lnTo>
                  <a:lnTo>
                    <a:pt x="1354" y="2851"/>
                  </a:lnTo>
                  <a:lnTo>
                    <a:pt x="1354" y="2851"/>
                  </a:lnTo>
                  <a:lnTo>
                    <a:pt x="1354" y="2851"/>
                  </a:lnTo>
                  <a:lnTo>
                    <a:pt x="1354" y="2851"/>
                  </a:lnTo>
                  <a:lnTo>
                    <a:pt x="1354" y="2851"/>
                  </a:lnTo>
                  <a:lnTo>
                    <a:pt x="1354" y="2851"/>
                  </a:lnTo>
                  <a:lnTo>
                    <a:pt x="1354" y="2851"/>
                  </a:lnTo>
                  <a:lnTo>
                    <a:pt x="1354" y="2851"/>
                  </a:lnTo>
                  <a:lnTo>
                    <a:pt x="1354" y="2851"/>
                  </a:lnTo>
                  <a:lnTo>
                    <a:pt x="1354" y="2851"/>
                  </a:lnTo>
                  <a:lnTo>
                    <a:pt x="1354" y="2851"/>
                  </a:lnTo>
                  <a:lnTo>
                    <a:pt x="1354" y="2831"/>
                  </a:lnTo>
                  <a:lnTo>
                    <a:pt x="1354" y="2831"/>
                  </a:lnTo>
                  <a:lnTo>
                    <a:pt x="1354" y="2831"/>
                  </a:lnTo>
                  <a:lnTo>
                    <a:pt x="1374" y="2831"/>
                  </a:lnTo>
                  <a:lnTo>
                    <a:pt x="1374" y="2831"/>
                  </a:lnTo>
                  <a:lnTo>
                    <a:pt x="1374" y="2831"/>
                  </a:lnTo>
                  <a:lnTo>
                    <a:pt x="1395" y="2811"/>
                  </a:lnTo>
                  <a:lnTo>
                    <a:pt x="1415" y="2811"/>
                  </a:lnTo>
                  <a:lnTo>
                    <a:pt x="1415" y="2811"/>
                  </a:lnTo>
                  <a:lnTo>
                    <a:pt x="1415" y="2811"/>
                  </a:lnTo>
                  <a:lnTo>
                    <a:pt x="1436" y="2831"/>
                  </a:lnTo>
                  <a:lnTo>
                    <a:pt x="1436" y="2831"/>
                  </a:lnTo>
                  <a:lnTo>
                    <a:pt x="1436" y="2851"/>
                  </a:lnTo>
                  <a:lnTo>
                    <a:pt x="1436" y="2851"/>
                  </a:lnTo>
                  <a:lnTo>
                    <a:pt x="1436" y="2851"/>
                  </a:lnTo>
                  <a:lnTo>
                    <a:pt x="1436" y="2851"/>
                  </a:lnTo>
                  <a:lnTo>
                    <a:pt x="1456" y="2851"/>
                  </a:lnTo>
                  <a:lnTo>
                    <a:pt x="1456" y="2872"/>
                  </a:lnTo>
                  <a:lnTo>
                    <a:pt x="1456" y="2872"/>
                  </a:lnTo>
                  <a:lnTo>
                    <a:pt x="1436" y="2872"/>
                  </a:lnTo>
                  <a:close/>
                  <a:moveTo>
                    <a:pt x="1703" y="2461"/>
                  </a:moveTo>
                  <a:lnTo>
                    <a:pt x="1703" y="2461"/>
                  </a:lnTo>
                  <a:lnTo>
                    <a:pt x="1703" y="2461"/>
                  </a:lnTo>
                  <a:lnTo>
                    <a:pt x="1703" y="2461"/>
                  </a:lnTo>
                  <a:lnTo>
                    <a:pt x="1703" y="2461"/>
                  </a:lnTo>
                  <a:lnTo>
                    <a:pt x="1703" y="2441"/>
                  </a:lnTo>
                  <a:lnTo>
                    <a:pt x="1703" y="2441"/>
                  </a:lnTo>
                  <a:lnTo>
                    <a:pt x="1703" y="2441"/>
                  </a:lnTo>
                  <a:lnTo>
                    <a:pt x="1682" y="2441"/>
                  </a:lnTo>
                  <a:lnTo>
                    <a:pt x="1682" y="2441"/>
                  </a:lnTo>
                  <a:lnTo>
                    <a:pt x="1682" y="2441"/>
                  </a:lnTo>
                  <a:lnTo>
                    <a:pt x="1682" y="2441"/>
                  </a:lnTo>
                  <a:lnTo>
                    <a:pt x="1682" y="2441"/>
                  </a:lnTo>
                  <a:lnTo>
                    <a:pt x="1682" y="2441"/>
                  </a:lnTo>
                  <a:lnTo>
                    <a:pt x="1682" y="2441"/>
                  </a:lnTo>
                  <a:lnTo>
                    <a:pt x="1703" y="2441"/>
                  </a:lnTo>
                  <a:lnTo>
                    <a:pt x="1703" y="2441"/>
                  </a:lnTo>
                  <a:lnTo>
                    <a:pt x="1703" y="2461"/>
                  </a:lnTo>
                  <a:close/>
                  <a:moveTo>
                    <a:pt x="1949" y="2297"/>
                  </a:moveTo>
                  <a:lnTo>
                    <a:pt x="1949" y="2318"/>
                  </a:lnTo>
                  <a:lnTo>
                    <a:pt x="1928" y="2318"/>
                  </a:lnTo>
                  <a:lnTo>
                    <a:pt x="1928" y="2339"/>
                  </a:lnTo>
                  <a:lnTo>
                    <a:pt x="1928" y="2339"/>
                  </a:lnTo>
                  <a:lnTo>
                    <a:pt x="1928" y="2359"/>
                  </a:lnTo>
                  <a:lnTo>
                    <a:pt x="1949" y="2359"/>
                  </a:lnTo>
                  <a:lnTo>
                    <a:pt x="1949" y="2359"/>
                  </a:lnTo>
                  <a:lnTo>
                    <a:pt x="1949" y="2359"/>
                  </a:lnTo>
                  <a:lnTo>
                    <a:pt x="1949" y="2359"/>
                  </a:lnTo>
                  <a:lnTo>
                    <a:pt x="1928" y="2359"/>
                  </a:lnTo>
                  <a:lnTo>
                    <a:pt x="1928" y="2379"/>
                  </a:lnTo>
                  <a:lnTo>
                    <a:pt x="1928" y="2379"/>
                  </a:lnTo>
                  <a:lnTo>
                    <a:pt x="1949" y="2379"/>
                  </a:lnTo>
                  <a:lnTo>
                    <a:pt x="1928" y="2400"/>
                  </a:lnTo>
                  <a:lnTo>
                    <a:pt x="1928" y="2400"/>
                  </a:lnTo>
                  <a:lnTo>
                    <a:pt x="1949" y="2400"/>
                  </a:lnTo>
                  <a:lnTo>
                    <a:pt x="1949" y="2421"/>
                  </a:lnTo>
                  <a:lnTo>
                    <a:pt x="1969" y="2421"/>
                  </a:lnTo>
                  <a:lnTo>
                    <a:pt x="1989" y="2421"/>
                  </a:lnTo>
                  <a:lnTo>
                    <a:pt x="1989" y="2421"/>
                  </a:lnTo>
                  <a:lnTo>
                    <a:pt x="2010" y="2421"/>
                  </a:lnTo>
                  <a:lnTo>
                    <a:pt x="2010" y="2421"/>
                  </a:lnTo>
                  <a:lnTo>
                    <a:pt x="2010" y="2421"/>
                  </a:lnTo>
                  <a:lnTo>
                    <a:pt x="2010" y="2400"/>
                  </a:lnTo>
                  <a:lnTo>
                    <a:pt x="2010" y="2400"/>
                  </a:lnTo>
                  <a:lnTo>
                    <a:pt x="2010" y="2400"/>
                  </a:lnTo>
                  <a:lnTo>
                    <a:pt x="2010" y="2379"/>
                  </a:lnTo>
                  <a:lnTo>
                    <a:pt x="1989" y="2379"/>
                  </a:lnTo>
                  <a:lnTo>
                    <a:pt x="1989" y="2379"/>
                  </a:lnTo>
                  <a:lnTo>
                    <a:pt x="2010" y="2379"/>
                  </a:lnTo>
                  <a:lnTo>
                    <a:pt x="2010" y="2379"/>
                  </a:lnTo>
                  <a:lnTo>
                    <a:pt x="2010" y="2379"/>
                  </a:lnTo>
                  <a:lnTo>
                    <a:pt x="2010" y="2359"/>
                  </a:lnTo>
                  <a:lnTo>
                    <a:pt x="2010" y="2359"/>
                  </a:lnTo>
                  <a:lnTo>
                    <a:pt x="2010" y="2339"/>
                  </a:lnTo>
                  <a:lnTo>
                    <a:pt x="2010" y="2318"/>
                  </a:lnTo>
                  <a:lnTo>
                    <a:pt x="2010" y="2318"/>
                  </a:lnTo>
                  <a:lnTo>
                    <a:pt x="1989" y="2297"/>
                  </a:lnTo>
                  <a:lnTo>
                    <a:pt x="1989" y="2297"/>
                  </a:lnTo>
                  <a:lnTo>
                    <a:pt x="1969" y="2297"/>
                  </a:lnTo>
                  <a:lnTo>
                    <a:pt x="1969" y="2277"/>
                  </a:lnTo>
                  <a:lnTo>
                    <a:pt x="1969" y="2277"/>
                  </a:lnTo>
                  <a:lnTo>
                    <a:pt x="1969" y="2297"/>
                  </a:lnTo>
                  <a:lnTo>
                    <a:pt x="1969" y="2297"/>
                  </a:lnTo>
                  <a:lnTo>
                    <a:pt x="1969" y="2297"/>
                  </a:lnTo>
                  <a:lnTo>
                    <a:pt x="1969" y="2297"/>
                  </a:lnTo>
                  <a:lnTo>
                    <a:pt x="1949" y="2297"/>
                  </a:lnTo>
                  <a:close/>
                  <a:moveTo>
                    <a:pt x="2031" y="2215"/>
                  </a:moveTo>
                  <a:lnTo>
                    <a:pt x="2031" y="2215"/>
                  </a:lnTo>
                  <a:lnTo>
                    <a:pt x="2031" y="2215"/>
                  </a:lnTo>
                  <a:lnTo>
                    <a:pt x="2031" y="2215"/>
                  </a:lnTo>
                  <a:lnTo>
                    <a:pt x="2010" y="2195"/>
                  </a:lnTo>
                  <a:lnTo>
                    <a:pt x="2010" y="2195"/>
                  </a:lnTo>
                  <a:lnTo>
                    <a:pt x="2010" y="2215"/>
                  </a:lnTo>
                  <a:lnTo>
                    <a:pt x="2010" y="2215"/>
                  </a:lnTo>
                  <a:lnTo>
                    <a:pt x="2010" y="2236"/>
                  </a:lnTo>
                  <a:lnTo>
                    <a:pt x="2010" y="2236"/>
                  </a:lnTo>
                  <a:lnTo>
                    <a:pt x="2010" y="2236"/>
                  </a:lnTo>
                  <a:lnTo>
                    <a:pt x="2010" y="2236"/>
                  </a:lnTo>
                  <a:lnTo>
                    <a:pt x="2010" y="2257"/>
                  </a:lnTo>
                  <a:lnTo>
                    <a:pt x="2010" y="2257"/>
                  </a:lnTo>
                  <a:lnTo>
                    <a:pt x="2031" y="2277"/>
                  </a:lnTo>
                  <a:lnTo>
                    <a:pt x="2031" y="2297"/>
                  </a:lnTo>
                  <a:lnTo>
                    <a:pt x="2031" y="2297"/>
                  </a:lnTo>
                  <a:lnTo>
                    <a:pt x="2051" y="2297"/>
                  </a:lnTo>
                  <a:lnTo>
                    <a:pt x="2051" y="2297"/>
                  </a:lnTo>
                  <a:lnTo>
                    <a:pt x="2051" y="2297"/>
                  </a:lnTo>
                  <a:lnTo>
                    <a:pt x="2051" y="2277"/>
                  </a:lnTo>
                  <a:lnTo>
                    <a:pt x="2031" y="2277"/>
                  </a:lnTo>
                  <a:lnTo>
                    <a:pt x="2051" y="2277"/>
                  </a:lnTo>
                  <a:lnTo>
                    <a:pt x="2051" y="2277"/>
                  </a:lnTo>
                  <a:lnTo>
                    <a:pt x="2051" y="2277"/>
                  </a:lnTo>
                  <a:lnTo>
                    <a:pt x="2051" y="2257"/>
                  </a:lnTo>
                  <a:lnTo>
                    <a:pt x="2051" y="2257"/>
                  </a:lnTo>
                  <a:lnTo>
                    <a:pt x="2051" y="2236"/>
                  </a:lnTo>
                  <a:lnTo>
                    <a:pt x="2031" y="2236"/>
                  </a:lnTo>
                  <a:lnTo>
                    <a:pt x="2031" y="2236"/>
                  </a:lnTo>
                  <a:lnTo>
                    <a:pt x="2031" y="2236"/>
                  </a:lnTo>
                  <a:lnTo>
                    <a:pt x="2031" y="2236"/>
                  </a:lnTo>
                  <a:lnTo>
                    <a:pt x="2031" y="2215"/>
                  </a:lnTo>
                  <a:close/>
                  <a:moveTo>
                    <a:pt x="1661" y="2236"/>
                  </a:moveTo>
                  <a:lnTo>
                    <a:pt x="1661" y="2236"/>
                  </a:lnTo>
                  <a:lnTo>
                    <a:pt x="1661" y="2236"/>
                  </a:lnTo>
                  <a:lnTo>
                    <a:pt x="1661" y="2236"/>
                  </a:lnTo>
                  <a:lnTo>
                    <a:pt x="1661" y="2236"/>
                  </a:lnTo>
                  <a:lnTo>
                    <a:pt x="1661" y="2257"/>
                  </a:lnTo>
                  <a:lnTo>
                    <a:pt x="1641" y="2257"/>
                  </a:lnTo>
                  <a:lnTo>
                    <a:pt x="1661" y="2257"/>
                  </a:lnTo>
                  <a:lnTo>
                    <a:pt x="1661" y="2257"/>
                  </a:lnTo>
                  <a:lnTo>
                    <a:pt x="1661" y="2257"/>
                  </a:lnTo>
                  <a:lnTo>
                    <a:pt x="1682" y="2236"/>
                  </a:lnTo>
                  <a:lnTo>
                    <a:pt x="1682" y="2236"/>
                  </a:lnTo>
                  <a:lnTo>
                    <a:pt x="1682" y="2236"/>
                  </a:lnTo>
                  <a:lnTo>
                    <a:pt x="1703" y="2215"/>
                  </a:lnTo>
                  <a:lnTo>
                    <a:pt x="1703" y="2215"/>
                  </a:lnTo>
                  <a:lnTo>
                    <a:pt x="1703" y="2215"/>
                  </a:lnTo>
                  <a:lnTo>
                    <a:pt x="1723" y="2215"/>
                  </a:lnTo>
                  <a:lnTo>
                    <a:pt x="1723" y="2215"/>
                  </a:lnTo>
                  <a:lnTo>
                    <a:pt x="1703" y="2236"/>
                  </a:lnTo>
                  <a:lnTo>
                    <a:pt x="1703" y="2236"/>
                  </a:lnTo>
                  <a:lnTo>
                    <a:pt x="1703" y="2236"/>
                  </a:lnTo>
                  <a:lnTo>
                    <a:pt x="1703" y="2257"/>
                  </a:lnTo>
                  <a:lnTo>
                    <a:pt x="1703" y="2257"/>
                  </a:lnTo>
                  <a:lnTo>
                    <a:pt x="1723" y="2257"/>
                  </a:lnTo>
                  <a:lnTo>
                    <a:pt x="1723" y="2277"/>
                  </a:lnTo>
                  <a:lnTo>
                    <a:pt x="1703" y="2277"/>
                  </a:lnTo>
                  <a:lnTo>
                    <a:pt x="1703" y="2277"/>
                  </a:lnTo>
                  <a:lnTo>
                    <a:pt x="1682" y="2297"/>
                  </a:lnTo>
                  <a:lnTo>
                    <a:pt x="1703" y="2297"/>
                  </a:lnTo>
                  <a:lnTo>
                    <a:pt x="1703" y="2318"/>
                  </a:lnTo>
                  <a:lnTo>
                    <a:pt x="1703" y="2318"/>
                  </a:lnTo>
                  <a:lnTo>
                    <a:pt x="1723" y="2297"/>
                  </a:lnTo>
                  <a:lnTo>
                    <a:pt x="1723" y="2297"/>
                  </a:lnTo>
                  <a:lnTo>
                    <a:pt x="1723" y="2297"/>
                  </a:lnTo>
                  <a:lnTo>
                    <a:pt x="1723" y="2297"/>
                  </a:lnTo>
                  <a:lnTo>
                    <a:pt x="1723" y="2297"/>
                  </a:lnTo>
                  <a:lnTo>
                    <a:pt x="1743" y="2297"/>
                  </a:lnTo>
                  <a:lnTo>
                    <a:pt x="1743" y="2297"/>
                  </a:lnTo>
                  <a:lnTo>
                    <a:pt x="1743" y="2297"/>
                  </a:lnTo>
                  <a:lnTo>
                    <a:pt x="1764" y="2277"/>
                  </a:lnTo>
                  <a:lnTo>
                    <a:pt x="1764" y="2277"/>
                  </a:lnTo>
                  <a:lnTo>
                    <a:pt x="1764" y="2277"/>
                  </a:lnTo>
                  <a:lnTo>
                    <a:pt x="1764" y="2277"/>
                  </a:lnTo>
                  <a:lnTo>
                    <a:pt x="1764" y="2277"/>
                  </a:lnTo>
                  <a:lnTo>
                    <a:pt x="1764" y="2277"/>
                  </a:lnTo>
                  <a:lnTo>
                    <a:pt x="1785" y="2277"/>
                  </a:lnTo>
                  <a:lnTo>
                    <a:pt x="1785" y="2277"/>
                  </a:lnTo>
                  <a:lnTo>
                    <a:pt x="1785" y="2277"/>
                  </a:lnTo>
                  <a:lnTo>
                    <a:pt x="1785" y="2257"/>
                  </a:lnTo>
                  <a:lnTo>
                    <a:pt x="1785" y="2257"/>
                  </a:lnTo>
                  <a:lnTo>
                    <a:pt x="1785" y="2257"/>
                  </a:lnTo>
                  <a:lnTo>
                    <a:pt x="1764" y="2257"/>
                  </a:lnTo>
                  <a:lnTo>
                    <a:pt x="1764" y="2257"/>
                  </a:lnTo>
                  <a:lnTo>
                    <a:pt x="1764" y="2236"/>
                  </a:lnTo>
                  <a:lnTo>
                    <a:pt x="1764" y="2236"/>
                  </a:lnTo>
                  <a:lnTo>
                    <a:pt x="1764" y="2236"/>
                  </a:lnTo>
                  <a:lnTo>
                    <a:pt x="1785" y="2236"/>
                  </a:lnTo>
                  <a:lnTo>
                    <a:pt x="1764" y="2236"/>
                  </a:lnTo>
                  <a:lnTo>
                    <a:pt x="1764" y="2236"/>
                  </a:lnTo>
                  <a:lnTo>
                    <a:pt x="1764" y="2236"/>
                  </a:lnTo>
                  <a:lnTo>
                    <a:pt x="1764" y="2215"/>
                  </a:lnTo>
                  <a:lnTo>
                    <a:pt x="1764" y="2215"/>
                  </a:lnTo>
                  <a:lnTo>
                    <a:pt x="1764" y="2195"/>
                  </a:lnTo>
                  <a:lnTo>
                    <a:pt x="1764" y="2175"/>
                  </a:lnTo>
                  <a:lnTo>
                    <a:pt x="1764" y="2154"/>
                  </a:lnTo>
                  <a:lnTo>
                    <a:pt x="1764" y="2154"/>
                  </a:lnTo>
                  <a:lnTo>
                    <a:pt x="1764" y="2154"/>
                  </a:lnTo>
                  <a:lnTo>
                    <a:pt x="1764" y="2154"/>
                  </a:lnTo>
                  <a:lnTo>
                    <a:pt x="1764" y="2154"/>
                  </a:lnTo>
                  <a:lnTo>
                    <a:pt x="1764" y="2154"/>
                  </a:lnTo>
                  <a:lnTo>
                    <a:pt x="1764" y="2154"/>
                  </a:lnTo>
                  <a:lnTo>
                    <a:pt x="1743" y="2154"/>
                  </a:lnTo>
                  <a:lnTo>
                    <a:pt x="1743" y="2154"/>
                  </a:lnTo>
                  <a:lnTo>
                    <a:pt x="1743" y="2175"/>
                  </a:lnTo>
                  <a:lnTo>
                    <a:pt x="1723" y="2175"/>
                  </a:lnTo>
                  <a:lnTo>
                    <a:pt x="1723" y="2175"/>
                  </a:lnTo>
                  <a:lnTo>
                    <a:pt x="1703" y="2195"/>
                  </a:lnTo>
                  <a:lnTo>
                    <a:pt x="1703" y="2195"/>
                  </a:lnTo>
                  <a:lnTo>
                    <a:pt x="1703" y="2195"/>
                  </a:lnTo>
                  <a:lnTo>
                    <a:pt x="1703" y="2195"/>
                  </a:lnTo>
                  <a:lnTo>
                    <a:pt x="1703" y="2195"/>
                  </a:lnTo>
                  <a:lnTo>
                    <a:pt x="1703" y="2195"/>
                  </a:lnTo>
                  <a:lnTo>
                    <a:pt x="1703" y="2175"/>
                  </a:lnTo>
                  <a:lnTo>
                    <a:pt x="1703" y="2175"/>
                  </a:lnTo>
                  <a:lnTo>
                    <a:pt x="1723" y="2175"/>
                  </a:lnTo>
                  <a:lnTo>
                    <a:pt x="1703" y="2175"/>
                  </a:lnTo>
                  <a:lnTo>
                    <a:pt x="1703" y="2175"/>
                  </a:lnTo>
                  <a:lnTo>
                    <a:pt x="1703" y="2175"/>
                  </a:lnTo>
                  <a:lnTo>
                    <a:pt x="1682" y="2175"/>
                  </a:lnTo>
                  <a:lnTo>
                    <a:pt x="1682" y="2175"/>
                  </a:lnTo>
                  <a:lnTo>
                    <a:pt x="1682" y="2175"/>
                  </a:lnTo>
                  <a:lnTo>
                    <a:pt x="1682" y="2195"/>
                  </a:lnTo>
                  <a:lnTo>
                    <a:pt x="1682" y="2195"/>
                  </a:lnTo>
                  <a:lnTo>
                    <a:pt x="1661" y="2195"/>
                  </a:lnTo>
                  <a:lnTo>
                    <a:pt x="1661" y="2195"/>
                  </a:lnTo>
                  <a:lnTo>
                    <a:pt x="1661" y="2195"/>
                  </a:lnTo>
                  <a:lnTo>
                    <a:pt x="1682" y="2215"/>
                  </a:lnTo>
                  <a:lnTo>
                    <a:pt x="1661" y="2236"/>
                  </a:lnTo>
                  <a:close/>
                  <a:moveTo>
                    <a:pt x="1764" y="2072"/>
                  </a:moveTo>
                  <a:lnTo>
                    <a:pt x="1764" y="2072"/>
                  </a:lnTo>
                  <a:lnTo>
                    <a:pt x="1764" y="2072"/>
                  </a:lnTo>
                  <a:lnTo>
                    <a:pt x="1743" y="2072"/>
                  </a:lnTo>
                  <a:lnTo>
                    <a:pt x="1743" y="2093"/>
                  </a:lnTo>
                  <a:lnTo>
                    <a:pt x="1743" y="2093"/>
                  </a:lnTo>
                  <a:lnTo>
                    <a:pt x="1743" y="2093"/>
                  </a:lnTo>
                  <a:lnTo>
                    <a:pt x="1743" y="2093"/>
                  </a:lnTo>
                  <a:lnTo>
                    <a:pt x="1743" y="2113"/>
                  </a:lnTo>
                  <a:lnTo>
                    <a:pt x="1743" y="2113"/>
                  </a:lnTo>
                  <a:lnTo>
                    <a:pt x="1764" y="2113"/>
                  </a:lnTo>
                  <a:lnTo>
                    <a:pt x="1764" y="2093"/>
                  </a:lnTo>
                  <a:lnTo>
                    <a:pt x="1764" y="2093"/>
                  </a:lnTo>
                  <a:lnTo>
                    <a:pt x="1764" y="2093"/>
                  </a:lnTo>
                  <a:lnTo>
                    <a:pt x="1785" y="2072"/>
                  </a:lnTo>
                  <a:lnTo>
                    <a:pt x="1785" y="2072"/>
                  </a:lnTo>
                  <a:lnTo>
                    <a:pt x="1785" y="2072"/>
                  </a:lnTo>
                  <a:lnTo>
                    <a:pt x="1764" y="2072"/>
                  </a:lnTo>
                  <a:close/>
                  <a:moveTo>
                    <a:pt x="1785" y="2215"/>
                  </a:moveTo>
                  <a:lnTo>
                    <a:pt x="1785" y="2215"/>
                  </a:lnTo>
                  <a:lnTo>
                    <a:pt x="1805" y="2215"/>
                  </a:lnTo>
                  <a:lnTo>
                    <a:pt x="1805" y="2215"/>
                  </a:lnTo>
                  <a:lnTo>
                    <a:pt x="1805" y="2195"/>
                  </a:lnTo>
                  <a:lnTo>
                    <a:pt x="1805" y="2195"/>
                  </a:lnTo>
                  <a:lnTo>
                    <a:pt x="1825" y="2195"/>
                  </a:lnTo>
                  <a:lnTo>
                    <a:pt x="1825" y="2175"/>
                  </a:lnTo>
                  <a:lnTo>
                    <a:pt x="1825" y="2195"/>
                  </a:lnTo>
                  <a:lnTo>
                    <a:pt x="1825" y="2175"/>
                  </a:lnTo>
                  <a:lnTo>
                    <a:pt x="1867" y="2133"/>
                  </a:lnTo>
                  <a:lnTo>
                    <a:pt x="1887" y="2113"/>
                  </a:lnTo>
                  <a:lnTo>
                    <a:pt x="1887" y="2093"/>
                  </a:lnTo>
                  <a:lnTo>
                    <a:pt x="1887" y="2093"/>
                  </a:lnTo>
                  <a:lnTo>
                    <a:pt x="1887" y="2093"/>
                  </a:lnTo>
                  <a:lnTo>
                    <a:pt x="1887" y="2093"/>
                  </a:lnTo>
                  <a:lnTo>
                    <a:pt x="1887" y="2072"/>
                  </a:lnTo>
                  <a:lnTo>
                    <a:pt x="1887" y="2072"/>
                  </a:lnTo>
                  <a:lnTo>
                    <a:pt x="1887" y="2072"/>
                  </a:lnTo>
                  <a:lnTo>
                    <a:pt x="1887" y="2072"/>
                  </a:lnTo>
                  <a:lnTo>
                    <a:pt x="1867" y="2093"/>
                  </a:lnTo>
                  <a:lnTo>
                    <a:pt x="1846" y="2093"/>
                  </a:lnTo>
                  <a:lnTo>
                    <a:pt x="1825" y="2113"/>
                  </a:lnTo>
                  <a:lnTo>
                    <a:pt x="1825" y="2113"/>
                  </a:lnTo>
                  <a:lnTo>
                    <a:pt x="1825" y="2113"/>
                  </a:lnTo>
                  <a:lnTo>
                    <a:pt x="1805" y="2133"/>
                  </a:lnTo>
                  <a:lnTo>
                    <a:pt x="1805" y="2133"/>
                  </a:lnTo>
                  <a:lnTo>
                    <a:pt x="1805" y="2133"/>
                  </a:lnTo>
                  <a:lnTo>
                    <a:pt x="1825" y="2154"/>
                  </a:lnTo>
                  <a:lnTo>
                    <a:pt x="1825" y="2133"/>
                  </a:lnTo>
                  <a:lnTo>
                    <a:pt x="1825" y="2154"/>
                  </a:lnTo>
                  <a:lnTo>
                    <a:pt x="1825" y="2154"/>
                  </a:lnTo>
                  <a:lnTo>
                    <a:pt x="1805" y="2154"/>
                  </a:lnTo>
                  <a:lnTo>
                    <a:pt x="1785" y="2154"/>
                  </a:lnTo>
                  <a:lnTo>
                    <a:pt x="1785" y="2154"/>
                  </a:lnTo>
                  <a:lnTo>
                    <a:pt x="1785" y="2154"/>
                  </a:lnTo>
                  <a:lnTo>
                    <a:pt x="1785" y="2175"/>
                  </a:lnTo>
                  <a:lnTo>
                    <a:pt x="1785" y="2175"/>
                  </a:lnTo>
                  <a:lnTo>
                    <a:pt x="1764" y="2175"/>
                  </a:lnTo>
                  <a:lnTo>
                    <a:pt x="1764" y="2195"/>
                  </a:lnTo>
                  <a:lnTo>
                    <a:pt x="1785" y="2215"/>
                  </a:lnTo>
                  <a:close/>
                  <a:moveTo>
                    <a:pt x="1907" y="2051"/>
                  </a:moveTo>
                  <a:lnTo>
                    <a:pt x="1907" y="2051"/>
                  </a:lnTo>
                  <a:lnTo>
                    <a:pt x="1907" y="2051"/>
                  </a:lnTo>
                  <a:lnTo>
                    <a:pt x="1887" y="2051"/>
                  </a:lnTo>
                  <a:lnTo>
                    <a:pt x="1887" y="2051"/>
                  </a:lnTo>
                  <a:lnTo>
                    <a:pt x="1887" y="2072"/>
                  </a:lnTo>
                  <a:lnTo>
                    <a:pt x="1887" y="2072"/>
                  </a:lnTo>
                  <a:lnTo>
                    <a:pt x="1907" y="2072"/>
                  </a:lnTo>
                  <a:lnTo>
                    <a:pt x="1907" y="2051"/>
                  </a:lnTo>
                  <a:close/>
                  <a:moveTo>
                    <a:pt x="1928" y="2031"/>
                  </a:moveTo>
                  <a:lnTo>
                    <a:pt x="1928" y="2031"/>
                  </a:lnTo>
                  <a:lnTo>
                    <a:pt x="1928" y="2031"/>
                  </a:lnTo>
                  <a:lnTo>
                    <a:pt x="1907" y="2031"/>
                  </a:lnTo>
                  <a:lnTo>
                    <a:pt x="1907" y="2031"/>
                  </a:lnTo>
                  <a:lnTo>
                    <a:pt x="1907" y="2031"/>
                  </a:lnTo>
                  <a:lnTo>
                    <a:pt x="1907" y="2051"/>
                  </a:lnTo>
                  <a:lnTo>
                    <a:pt x="1907" y="2051"/>
                  </a:lnTo>
                  <a:lnTo>
                    <a:pt x="1928" y="2051"/>
                  </a:lnTo>
                  <a:lnTo>
                    <a:pt x="1928" y="2031"/>
                  </a:lnTo>
                  <a:close/>
                  <a:moveTo>
                    <a:pt x="1928" y="2011"/>
                  </a:moveTo>
                  <a:lnTo>
                    <a:pt x="1928" y="1990"/>
                  </a:lnTo>
                  <a:lnTo>
                    <a:pt x="1928" y="1990"/>
                  </a:lnTo>
                  <a:lnTo>
                    <a:pt x="1928" y="1990"/>
                  </a:lnTo>
                  <a:lnTo>
                    <a:pt x="1928" y="1990"/>
                  </a:lnTo>
                  <a:lnTo>
                    <a:pt x="1928" y="2011"/>
                  </a:lnTo>
                  <a:close/>
                  <a:moveTo>
                    <a:pt x="1949" y="1969"/>
                  </a:moveTo>
                  <a:lnTo>
                    <a:pt x="1969" y="1969"/>
                  </a:lnTo>
                  <a:lnTo>
                    <a:pt x="1969" y="1949"/>
                  </a:lnTo>
                  <a:lnTo>
                    <a:pt x="1969" y="1949"/>
                  </a:lnTo>
                  <a:lnTo>
                    <a:pt x="1969" y="1949"/>
                  </a:lnTo>
                  <a:lnTo>
                    <a:pt x="1949" y="1949"/>
                  </a:lnTo>
                  <a:lnTo>
                    <a:pt x="1949" y="1969"/>
                  </a:lnTo>
                  <a:close/>
                  <a:moveTo>
                    <a:pt x="1805" y="1908"/>
                  </a:moveTo>
                  <a:lnTo>
                    <a:pt x="1805" y="1908"/>
                  </a:lnTo>
                  <a:lnTo>
                    <a:pt x="1785" y="1887"/>
                  </a:lnTo>
                  <a:lnTo>
                    <a:pt x="1785" y="1887"/>
                  </a:lnTo>
                  <a:lnTo>
                    <a:pt x="1785" y="1887"/>
                  </a:lnTo>
                  <a:lnTo>
                    <a:pt x="1785" y="1887"/>
                  </a:lnTo>
                  <a:lnTo>
                    <a:pt x="1785" y="1887"/>
                  </a:lnTo>
                  <a:lnTo>
                    <a:pt x="1785" y="1887"/>
                  </a:lnTo>
                  <a:lnTo>
                    <a:pt x="1785" y="1908"/>
                  </a:lnTo>
                  <a:lnTo>
                    <a:pt x="1785" y="1908"/>
                  </a:lnTo>
                  <a:lnTo>
                    <a:pt x="1805" y="1908"/>
                  </a:lnTo>
                  <a:close/>
                  <a:moveTo>
                    <a:pt x="1621" y="1867"/>
                  </a:moveTo>
                  <a:lnTo>
                    <a:pt x="1641" y="1867"/>
                  </a:lnTo>
                  <a:lnTo>
                    <a:pt x="1641" y="1867"/>
                  </a:lnTo>
                  <a:lnTo>
                    <a:pt x="1641" y="1846"/>
                  </a:lnTo>
                  <a:lnTo>
                    <a:pt x="1661" y="1867"/>
                  </a:lnTo>
                  <a:lnTo>
                    <a:pt x="1661" y="1846"/>
                  </a:lnTo>
                  <a:lnTo>
                    <a:pt x="1661" y="1846"/>
                  </a:lnTo>
                  <a:lnTo>
                    <a:pt x="1641" y="1846"/>
                  </a:lnTo>
                  <a:lnTo>
                    <a:pt x="1641" y="1846"/>
                  </a:lnTo>
                  <a:lnTo>
                    <a:pt x="1641" y="1846"/>
                  </a:lnTo>
                  <a:lnTo>
                    <a:pt x="1621" y="1846"/>
                  </a:lnTo>
                  <a:lnTo>
                    <a:pt x="1621" y="1846"/>
                  </a:lnTo>
                  <a:lnTo>
                    <a:pt x="1600" y="1846"/>
                  </a:lnTo>
                  <a:lnTo>
                    <a:pt x="1600" y="1846"/>
                  </a:lnTo>
                  <a:lnTo>
                    <a:pt x="1600" y="1867"/>
                  </a:lnTo>
                  <a:lnTo>
                    <a:pt x="1600" y="1867"/>
                  </a:lnTo>
                  <a:lnTo>
                    <a:pt x="1600" y="1867"/>
                  </a:lnTo>
                  <a:lnTo>
                    <a:pt x="1600" y="1887"/>
                  </a:lnTo>
                  <a:lnTo>
                    <a:pt x="1621" y="1887"/>
                  </a:lnTo>
                  <a:lnTo>
                    <a:pt x="1621" y="1867"/>
                  </a:lnTo>
                  <a:close/>
                  <a:moveTo>
                    <a:pt x="1846" y="1826"/>
                  </a:moveTo>
                  <a:lnTo>
                    <a:pt x="1846" y="1826"/>
                  </a:lnTo>
                  <a:lnTo>
                    <a:pt x="1825" y="1826"/>
                  </a:lnTo>
                  <a:lnTo>
                    <a:pt x="1825" y="1826"/>
                  </a:lnTo>
                  <a:lnTo>
                    <a:pt x="1825" y="1826"/>
                  </a:lnTo>
                  <a:lnTo>
                    <a:pt x="1805" y="1826"/>
                  </a:lnTo>
                  <a:lnTo>
                    <a:pt x="1805" y="1826"/>
                  </a:lnTo>
                  <a:lnTo>
                    <a:pt x="1805" y="1826"/>
                  </a:lnTo>
                  <a:lnTo>
                    <a:pt x="1785" y="1846"/>
                  </a:lnTo>
                  <a:lnTo>
                    <a:pt x="1785" y="1846"/>
                  </a:lnTo>
                  <a:lnTo>
                    <a:pt x="1785" y="1826"/>
                  </a:lnTo>
                  <a:lnTo>
                    <a:pt x="1785" y="1826"/>
                  </a:lnTo>
                  <a:lnTo>
                    <a:pt x="1785" y="1826"/>
                  </a:lnTo>
                  <a:lnTo>
                    <a:pt x="1785" y="1826"/>
                  </a:lnTo>
                  <a:lnTo>
                    <a:pt x="1764" y="1826"/>
                  </a:lnTo>
                  <a:lnTo>
                    <a:pt x="1764" y="1846"/>
                  </a:lnTo>
                  <a:lnTo>
                    <a:pt x="1764" y="1846"/>
                  </a:lnTo>
                  <a:lnTo>
                    <a:pt x="1785" y="1846"/>
                  </a:lnTo>
                  <a:lnTo>
                    <a:pt x="1764" y="1867"/>
                  </a:lnTo>
                  <a:lnTo>
                    <a:pt x="1764" y="1867"/>
                  </a:lnTo>
                  <a:lnTo>
                    <a:pt x="1764" y="1867"/>
                  </a:lnTo>
                  <a:lnTo>
                    <a:pt x="1764" y="1867"/>
                  </a:lnTo>
                  <a:lnTo>
                    <a:pt x="1805" y="1887"/>
                  </a:lnTo>
                  <a:lnTo>
                    <a:pt x="1805" y="1887"/>
                  </a:lnTo>
                  <a:lnTo>
                    <a:pt x="1805" y="1887"/>
                  </a:lnTo>
                  <a:lnTo>
                    <a:pt x="1805" y="1887"/>
                  </a:lnTo>
                  <a:lnTo>
                    <a:pt x="1805" y="1908"/>
                  </a:lnTo>
                  <a:lnTo>
                    <a:pt x="1805" y="1908"/>
                  </a:lnTo>
                  <a:lnTo>
                    <a:pt x="1805" y="1908"/>
                  </a:lnTo>
                  <a:lnTo>
                    <a:pt x="1805" y="1908"/>
                  </a:lnTo>
                  <a:lnTo>
                    <a:pt x="1825" y="1908"/>
                  </a:lnTo>
                  <a:lnTo>
                    <a:pt x="1825" y="1908"/>
                  </a:lnTo>
                  <a:lnTo>
                    <a:pt x="1846" y="1887"/>
                  </a:lnTo>
                  <a:lnTo>
                    <a:pt x="1846" y="1908"/>
                  </a:lnTo>
                  <a:lnTo>
                    <a:pt x="1846" y="1908"/>
                  </a:lnTo>
                  <a:lnTo>
                    <a:pt x="1846" y="1908"/>
                  </a:lnTo>
                  <a:lnTo>
                    <a:pt x="1846" y="1908"/>
                  </a:lnTo>
                  <a:lnTo>
                    <a:pt x="1825" y="1908"/>
                  </a:lnTo>
                  <a:lnTo>
                    <a:pt x="1825" y="1908"/>
                  </a:lnTo>
                  <a:lnTo>
                    <a:pt x="1805" y="1908"/>
                  </a:lnTo>
                  <a:lnTo>
                    <a:pt x="1805" y="1908"/>
                  </a:lnTo>
                  <a:lnTo>
                    <a:pt x="1805" y="1928"/>
                  </a:lnTo>
                  <a:lnTo>
                    <a:pt x="1805" y="1928"/>
                  </a:lnTo>
                  <a:lnTo>
                    <a:pt x="1805" y="1928"/>
                  </a:lnTo>
                  <a:lnTo>
                    <a:pt x="1805" y="1928"/>
                  </a:lnTo>
                  <a:lnTo>
                    <a:pt x="1785" y="1928"/>
                  </a:lnTo>
                  <a:lnTo>
                    <a:pt x="1785" y="1928"/>
                  </a:lnTo>
                  <a:lnTo>
                    <a:pt x="1785" y="1928"/>
                  </a:lnTo>
                  <a:lnTo>
                    <a:pt x="1785" y="1949"/>
                  </a:lnTo>
                  <a:lnTo>
                    <a:pt x="1785" y="1949"/>
                  </a:lnTo>
                  <a:lnTo>
                    <a:pt x="1785" y="1949"/>
                  </a:lnTo>
                  <a:lnTo>
                    <a:pt x="1785" y="1949"/>
                  </a:lnTo>
                  <a:lnTo>
                    <a:pt x="1785" y="1949"/>
                  </a:lnTo>
                  <a:lnTo>
                    <a:pt x="1805" y="1949"/>
                  </a:lnTo>
                  <a:lnTo>
                    <a:pt x="1825" y="1949"/>
                  </a:lnTo>
                  <a:lnTo>
                    <a:pt x="1825" y="1949"/>
                  </a:lnTo>
                  <a:lnTo>
                    <a:pt x="1825" y="1949"/>
                  </a:lnTo>
                  <a:lnTo>
                    <a:pt x="1825" y="1949"/>
                  </a:lnTo>
                  <a:lnTo>
                    <a:pt x="1805" y="1969"/>
                  </a:lnTo>
                  <a:lnTo>
                    <a:pt x="1785" y="1969"/>
                  </a:lnTo>
                  <a:lnTo>
                    <a:pt x="1785" y="1969"/>
                  </a:lnTo>
                  <a:lnTo>
                    <a:pt x="1785" y="1969"/>
                  </a:lnTo>
                  <a:lnTo>
                    <a:pt x="1764" y="1969"/>
                  </a:lnTo>
                  <a:lnTo>
                    <a:pt x="1764" y="1969"/>
                  </a:lnTo>
                  <a:lnTo>
                    <a:pt x="1764" y="1969"/>
                  </a:lnTo>
                  <a:lnTo>
                    <a:pt x="1764" y="1969"/>
                  </a:lnTo>
                  <a:lnTo>
                    <a:pt x="1764" y="1969"/>
                  </a:lnTo>
                  <a:lnTo>
                    <a:pt x="1764" y="1969"/>
                  </a:lnTo>
                  <a:lnTo>
                    <a:pt x="1764" y="1969"/>
                  </a:lnTo>
                  <a:lnTo>
                    <a:pt x="1764" y="1969"/>
                  </a:lnTo>
                  <a:lnTo>
                    <a:pt x="1764" y="1969"/>
                  </a:lnTo>
                  <a:lnTo>
                    <a:pt x="1764" y="1969"/>
                  </a:lnTo>
                  <a:lnTo>
                    <a:pt x="1764" y="1949"/>
                  </a:lnTo>
                  <a:lnTo>
                    <a:pt x="1743" y="1949"/>
                  </a:lnTo>
                  <a:lnTo>
                    <a:pt x="1743" y="1949"/>
                  </a:lnTo>
                  <a:lnTo>
                    <a:pt x="1743" y="1949"/>
                  </a:lnTo>
                  <a:lnTo>
                    <a:pt x="1743" y="1969"/>
                  </a:lnTo>
                  <a:lnTo>
                    <a:pt x="1743" y="1969"/>
                  </a:lnTo>
                  <a:lnTo>
                    <a:pt x="1743" y="1990"/>
                  </a:lnTo>
                  <a:lnTo>
                    <a:pt x="1743" y="1990"/>
                  </a:lnTo>
                  <a:lnTo>
                    <a:pt x="1743" y="1990"/>
                  </a:lnTo>
                  <a:lnTo>
                    <a:pt x="1764" y="1990"/>
                  </a:lnTo>
                  <a:lnTo>
                    <a:pt x="1764" y="1990"/>
                  </a:lnTo>
                  <a:lnTo>
                    <a:pt x="1764" y="1990"/>
                  </a:lnTo>
                  <a:lnTo>
                    <a:pt x="1764" y="1990"/>
                  </a:lnTo>
                  <a:lnTo>
                    <a:pt x="1764" y="1990"/>
                  </a:lnTo>
                  <a:lnTo>
                    <a:pt x="1764" y="1990"/>
                  </a:lnTo>
                  <a:lnTo>
                    <a:pt x="1785" y="1990"/>
                  </a:lnTo>
                  <a:lnTo>
                    <a:pt x="1785" y="1990"/>
                  </a:lnTo>
                  <a:lnTo>
                    <a:pt x="1805" y="1990"/>
                  </a:lnTo>
                  <a:lnTo>
                    <a:pt x="1805" y="1990"/>
                  </a:lnTo>
                  <a:lnTo>
                    <a:pt x="1805" y="1990"/>
                  </a:lnTo>
                  <a:lnTo>
                    <a:pt x="1805" y="1990"/>
                  </a:lnTo>
                  <a:lnTo>
                    <a:pt x="1805" y="1990"/>
                  </a:lnTo>
                  <a:lnTo>
                    <a:pt x="1805" y="1990"/>
                  </a:lnTo>
                  <a:lnTo>
                    <a:pt x="1825" y="1990"/>
                  </a:lnTo>
                  <a:lnTo>
                    <a:pt x="1846" y="1969"/>
                  </a:lnTo>
                  <a:lnTo>
                    <a:pt x="1846" y="1969"/>
                  </a:lnTo>
                  <a:lnTo>
                    <a:pt x="1846" y="1969"/>
                  </a:lnTo>
                  <a:lnTo>
                    <a:pt x="1846" y="1969"/>
                  </a:lnTo>
                  <a:lnTo>
                    <a:pt x="1867" y="1969"/>
                  </a:lnTo>
                  <a:lnTo>
                    <a:pt x="1867" y="1969"/>
                  </a:lnTo>
                  <a:lnTo>
                    <a:pt x="1867" y="1969"/>
                  </a:lnTo>
                  <a:lnTo>
                    <a:pt x="1867" y="1969"/>
                  </a:lnTo>
                  <a:lnTo>
                    <a:pt x="1867" y="1969"/>
                  </a:lnTo>
                  <a:lnTo>
                    <a:pt x="1867" y="1969"/>
                  </a:lnTo>
                  <a:lnTo>
                    <a:pt x="1867" y="1969"/>
                  </a:lnTo>
                  <a:lnTo>
                    <a:pt x="1867" y="1990"/>
                  </a:lnTo>
                  <a:lnTo>
                    <a:pt x="1867" y="1990"/>
                  </a:lnTo>
                  <a:lnTo>
                    <a:pt x="1867" y="1990"/>
                  </a:lnTo>
                  <a:lnTo>
                    <a:pt x="1887" y="1990"/>
                  </a:lnTo>
                  <a:lnTo>
                    <a:pt x="1907" y="1969"/>
                  </a:lnTo>
                  <a:lnTo>
                    <a:pt x="1907" y="1969"/>
                  </a:lnTo>
                  <a:lnTo>
                    <a:pt x="1907" y="1969"/>
                  </a:lnTo>
                  <a:lnTo>
                    <a:pt x="1907" y="1969"/>
                  </a:lnTo>
                  <a:lnTo>
                    <a:pt x="1907" y="1969"/>
                  </a:lnTo>
                  <a:lnTo>
                    <a:pt x="1887" y="1969"/>
                  </a:lnTo>
                  <a:lnTo>
                    <a:pt x="1887" y="1969"/>
                  </a:lnTo>
                  <a:lnTo>
                    <a:pt x="1887" y="1969"/>
                  </a:lnTo>
                  <a:lnTo>
                    <a:pt x="1907" y="1949"/>
                  </a:lnTo>
                  <a:lnTo>
                    <a:pt x="1907" y="1949"/>
                  </a:lnTo>
                  <a:lnTo>
                    <a:pt x="1907" y="1949"/>
                  </a:lnTo>
                  <a:lnTo>
                    <a:pt x="1907" y="1949"/>
                  </a:lnTo>
                  <a:lnTo>
                    <a:pt x="1907" y="1949"/>
                  </a:lnTo>
                  <a:lnTo>
                    <a:pt x="1907" y="1949"/>
                  </a:lnTo>
                  <a:lnTo>
                    <a:pt x="1907" y="1949"/>
                  </a:lnTo>
                  <a:lnTo>
                    <a:pt x="1907" y="1949"/>
                  </a:lnTo>
                  <a:lnTo>
                    <a:pt x="1907" y="1969"/>
                  </a:lnTo>
                  <a:lnTo>
                    <a:pt x="1928" y="1969"/>
                  </a:lnTo>
                  <a:lnTo>
                    <a:pt x="1928" y="1949"/>
                  </a:lnTo>
                  <a:lnTo>
                    <a:pt x="1928" y="1949"/>
                  </a:lnTo>
                  <a:lnTo>
                    <a:pt x="1928" y="1949"/>
                  </a:lnTo>
                  <a:lnTo>
                    <a:pt x="1928" y="1949"/>
                  </a:lnTo>
                  <a:lnTo>
                    <a:pt x="1928" y="1949"/>
                  </a:lnTo>
                  <a:lnTo>
                    <a:pt x="1928" y="1949"/>
                  </a:lnTo>
                  <a:lnTo>
                    <a:pt x="1928" y="1949"/>
                  </a:lnTo>
                  <a:lnTo>
                    <a:pt x="1928" y="1928"/>
                  </a:lnTo>
                  <a:lnTo>
                    <a:pt x="1928" y="1928"/>
                  </a:lnTo>
                  <a:lnTo>
                    <a:pt x="1928" y="1928"/>
                  </a:lnTo>
                  <a:lnTo>
                    <a:pt x="1928" y="1928"/>
                  </a:lnTo>
                  <a:lnTo>
                    <a:pt x="1928" y="1928"/>
                  </a:lnTo>
                  <a:lnTo>
                    <a:pt x="1928" y="1928"/>
                  </a:lnTo>
                  <a:lnTo>
                    <a:pt x="1907" y="1908"/>
                  </a:lnTo>
                  <a:lnTo>
                    <a:pt x="1907" y="1908"/>
                  </a:lnTo>
                  <a:lnTo>
                    <a:pt x="1907" y="1908"/>
                  </a:lnTo>
                  <a:lnTo>
                    <a:pt x="1907" y="1908"/>
                  </a:lnTo>
                  <a:lnTo>
                    <a:pt x="1907" y="1908"/>
                  </a:lnTo>
                  <a:lnTo>
                    <a:pt x="1907" y="1908"/>
                  </a:lnTo>
                  <a:lnTo>
                    <a:pt x="1907" y="1908"/>
                  </a:lnTo>
                  <a:lnTo>
                    <a:pt x="1907" y="1908"/>
                  </a:lnTo>
                  <a:lnTo>
                    <a:pt x="1887" y="1887"/>
                  </a:lnTo>
                  <a:lnTo>
                    <a:pt x="1887" y="1887"/>
                  </a:lnTo>
                  <a:lnTo>
                    <a:pt x="1887" y="1908"/>
                  </a:lnTo>
                  <a:lnTo>
                    <a:pt x="1887" y="1887"/>
                  </a:lnTo>
                  <a:lnTo>
                    <a:pt x="1887" y="1887"/>
                  </a:lnTo>
                  <a:lnTo>
                    <a:pt x="1887" y="1887"/>
                  </a:lnTo>
                  <a:lnTo>
                    <a:pt x="1867" y="1887"/>
                  </a:lnTo>
                  <a:lnTo>
                    <a:pt x="1846" y="1887"/>
                  </a:lnTo>
                  <a:lnTo>
                    <a:pt x="1846" y="1887"/>
                  </a:lnTo>
                  <a:lnTo>
                    <a:pt x="1846" y="1887"/>
                  </a:lnTo>
                  <a:lnTo>
                    <a:pt x="1846" y="1887"/>
                  </a:lnTo>
                  <a:lnTo>
                    <a:pt x="1846" y="1846"/>
                  </a:lnTo>
                  <a:lnTo>
                    <a:pt x="1846" y="1846"/>
                  </a:lnTo>
                  <a:lnTo>
                    <a:pt x="1846" y="1846"/>
                  </a:lnTo>
                  <a:lnTo>
                    <a:pt x="1846" y="1846"/>
                  </a:lnTo>
                  <a:lnTo>
                    <a:pt x="1846" y="1826"/>
                  </a:lnTo>
                  <a:close/>
                  <a:moveTo>
                    <a:pt x="1723" y="1785"/>
                  </a:moveTo>
                  <a:lnTo>
                    <a:pt x="1723" y="1805"/>
                  </a:lnTo>
                  <a:lnTo>
                    <a:pt x="1703" y="1805"/>
                  </a:lnTo>
                  <a:lnTo>
                    <a:pt x="1703" y="1805"/>
                  </a:lnTo>
                  <a:lnTo>
                    <a:pt x="1682" y="1826"/>
                  </a:lnTo>
                  <a:lnTo>
                    <a:pt x="1682" y="1826"/>
                  </a:lnTo>
                  <a:lnTo>
                    <a:pt x="1661" y="1826"/>
                  </a:lnTo>
                  <a:lnTo>
                    <a:pt x="1661" y="1826"/>
                  </a:lnTo>
                  <a:lnTo>
                    <a:pt x="1682" y="1846"/>
                  </a:lnTo>
                  <a:lnTo>
                    <a:pt x="1682" y="1846"/>
                  </a:lnTo>
                  <a:lnTo>
                    <a:pt x="1682" y="1846"/>
                  </a:lnTo>
                  <a:lnTo>
                    <a:pt x="1682" y="1826"/>
                  </a:lnTo>
                  <a:lnTo>
                    <a:pt x="1682" y="1826"/>
                  </a:lnTo>
                  <a:lnTo>
                    <a:pt x="1682" y="1846"/>
                  </a:lnTo>
                  <a:lnTo>
                    <a:pt x="1682" y="1826"/>
                  </a:lnTo>
                  <a:lnTo>
                    <a:pt x="1703" y="1826"/>
                  </a:lnTo>
                  <a:lnTo>
                    <a:pt x="1723" y="1826"/>
                  </a:lnTo>
                  <a:lnTo>
                    <a:pt x="1723" y="1826"/>
                  </a:lnTo>
                  <a:lnTo>
                    <a:pt x="1723" y="1805"/>
                  </a:lnTo>
                  <a:lnTo>
                    <a:pt x="1723" y="1805"/>
                  </a:lnTo>
                  <a:lnTo>
                    <a:pt x="1723" y="1805"/>
                  </a:lnTo>
                  <a:lnTo>
                    <a:pt x="1723" y="1805"/>
                  </a:lnTo>
                  <a:lnTo>
                    <a:pt x="1743" y="1805"/>
                  </a:lnTo>
                  <a:lnTo>
                    <a:pt x="1743" y="1785"/>
                  </a:lnTo>
                  <a:lnTo>
                    <a:pt x="1743" y="1785"/>
                  </a:lnTo>
                  <a:lnTo>
                    <a:pt x="1743" y="1785"/>
                  </a:lnTo>
                  <a:lnTo>
                    <a:pt x="1723" y="1785"/>
                  </a:lnTo>
                  <a:close/>
                  <a:moveTo>
                    <a:pt x="1497" y="1621"/>
                  </a:moveTo>
                  <a:lnTo>
                    <a:pt x="1497" y="1621"/>
                  </a:lnTo>
                  <a:lnTo>
                    <a:pt x="1518" y="1621"/>
                  </a:lnTo>
                  <a:lnTo>
                    <a:pt x="1518" y="1621"/>
                  </a:lnTo>
                  <a:lnTo>
                    <a:pt x="1518" y="1621"/>
                  </a:lnTo>
                  <a:lnTo>
                    <a:pt x="1518" y="1621"/>
                  </a:lnTo>
                  <a:lnTo>
                    <a:pt x="1518" y="1621"/>
                  </a:lnTo>
                  <a:lnTo>
                    <a:pt x="1518" y="1621"/>
                  </a:lnTo>
                  <a:lnTo>
                    <a:pt x="1518" y="1621"/>
                  </a:lnTo>
                  <a:lnTo>
                    <a:pt x="1518" y="1621"/>
                  </a:lnTo>
                  <a:lnTo>
                    <a:pt x="1538" y="1621"/>
                  </a:lnTo>
                  <a:lnTo>
                    <a:pt x="1538" y="1600"/>
                  </a:lnTo>
                  <a:lnTo>
                    <a:pt x="1538" y="1600"/>
                  </a:lnTo>
                  <a:lnTo>
                    <a:pt x="1538" y="1600"/>
                  </a:lnTo>
                  <a:lnTo>
                    <a:pt x="1538" y="1600"/>
                  </a:lnTo>
                  <a:lnTo>
                    <a:pt x="1518" y="1600"/>
                  </a:lnTo>
                  <a:lnTo>
                    <a:pt x="1518" y="1600"/>
                  </a:lnTo>
                  <a:lnTo>
                    <a:pt x="1518" y="1580"/>
                  </a:lnTo>
                  <a:lnTo>
                    <a:pt x="1518" y="1580"/>
                  </a:lnTo>
                  <a:lnTo>
                    <a:pt x="1518" y="1580"/>
                  </a:lnTo>
                  <a:lnTo>
                    <a:pt x="1518" y="1580"/>
                  </a:lnTo>
                  <a:lnTo>
                    <a:pt x="1518" y="1580"/>
                  </a:lnTo>
                  <a:lnTo>
                    <a:pt x="1518" y="1580"/>
                  </a:lnTo>
                  <a:lnTo>
                    <a:pt x="1518" y="1580"/>
                  </a:lnTo>
                  <a:lnTo>
                    <a:pt x="1518" y="1580"/>
                  </a:lnTo>
                  <a:lnTo>
                    <a:pt x="1518" y="1580"/>
                  </a:lnTo>
                  <a:lnTo>
                    <a:pt x="1518" y="1580"/>
                  </a:lnTo>
                  <a:lnTo>
                    <a:pt x="1518" y="1580"/>
                  </a:lnTo>
                  <a:lnTo>
                    <a:pt x="1497" y="1580"/>
                  </a:lnTo>
                  <a:lnTo>
                    <a:pt x="1497" y="1600"/>
                  </a:lnTo>
                  <a:lnTo>
                    <a:pt x="1497" y="1600"/>
                  </a:lnTo>
                  <a:lnTo>
                    <a:pt x="1497" y="1600"/>
                  </a:lnTo>
                  <a:lnTo>
                    <a:pt x="1497" y="1600"/>
                  </a:lnTo>
                  <a:lnTo>
                    <a:pt x="1497" y="1600"/>
                  </a:lnTo>
                  <a:lnTo>
                    <a:pt x="1497" y="1600"/>
                  </a:lnTo>
                  <a:lnTo>
                    <a:pt x="1477" y="1621"/>
                  </a:lnTo>
                  <a:lnTo>
                    <a:pt x="1477" y="1621"/>
                  </a:lnTo>
                  <a:lnTo>
                    <a:pt x="1477" y="1621"/>
                  </a:lnTo>
                  <a:lnTo>
                    <a:pt x="1497" y="1621"/>
                  </a:lnTo>
                  <a:close/>
                  <a:moveTo>
                    <a:pt x="1805" y="1682"/>
                  </a:moveTo>
                  <a:lnTo>
                    <a:pt x="1805" y="1662"/>
                  </a:lnTo>
                  <a:lnTo>
                    <a:pt x="1825" y="1641"/>
                  </a:lnTo>
                  <a:lnTo>
                    <a:pt x="1805" y="1641"/>
                  </a:lnTo>
                  <a:lnTo>
                    <a:pt x="1805" y="1641"/>
                  </a:lnTo>
                  <a:lnTo>
                    <a:pt x="1825" y="1641"/>
                  </a:lnTo>
                  <a:lnTo>
                    <a:pt x="1825" y="1641"/>
                  </a:lnTo>
                  <a:lnTo>
                    <a:pt x="1805" y="1621"/>
                  </a:lnTo>
                  <a:lnTo>
                    <a:pt x="1785" y="1621"/>
                  </a:lnTo>
                  <a:lnTo>
                    <a:pt x="1785" y="1621"/>
                  </a:lnTo>
                  <a:lnTo>
                    <a:pt x="1764" y="1641"/>
                  </a:lnTo>
                  <a:lnTo>
                    <a:pt x="1764" y="1641"/>
                  </a:lnTo>
                  <a:lnTo>
                    <a:pt x="1785" y="1662"/>
                  </a:lnTo>
                  <a:lnTo>
                    <a:pt x="1785" y="1662"/>
                  </a:lnTo>
                  <a:lnTo>
                    <a:pt x="1785" y="1662"/>
                  </a:lnTo>
                  <a:lnTo>
                    <a:pt x="1785" y="1682"/>
                  </a:lnTo>
                  <a:lnTo>
                    <a:pt x="1785" y="1682"/>
                  </a:lnTo>
                  <a:lnTo>
                    <a:pt x="1805" y="1682"/>
                  </a:lnTo>
                  <a:close/>
                  <a:moveTo>
                    <a:pt x="1743" y="1621"/>
                  </a:moveTo>
                  <a:lnTo>
                    <a:pt x="1764" y="1621"/>
                  </a:lnTo>
                  <a:lnTo>
                    <a:pt x="1764" y="1621"/>
                  </a:lnTo>
                  <a:lnTo>
                    <a:pt x="1764" y="1621"/>
                  </a:lnTo>
                  <a:lnTo>
                    <a:pt x="1743" y="1621"/>
                  </a:lnTo>
                  <a:lnTo>
                    <a:pt x="1743" y="1600"/>
                  </a:lnTo>
                  <a:lnTo>
                    <a:pt x="1743" y="1600"/>
                  </a:lnTo>
                  <a:lnTo>
                    <a:pt x="1743" y="1621"/>
                  </a:lnTo>
                  <a:lnTo>
                    <a:pt x="1723" y="1621"/>
                  </a:lnTo>
                  <a:lnTo>
                    <a:pt x="1743" y="1621"/>
                  </a:lnTo>
                  <a:close/>
                  <a:moveTo>
                    <a:pt x="1907" y="1518"/>
                  </a:moveTo>
                  <a:lnTo>
                    <a:pt x="1907" y="1518"/>
                  </a:lnTo>
                  <a:lnTo>
                    <a:pt x="1907" y="1518"/>
                  </a:lnTo>
                  <a:lnTo>
                    <a:pt x="1907" y="1539"/>
                  </a:lnTo>
                  <a:lnTo>
                    <a:pt x="1907" y="1539"/>
                  </a:lnTo>
                  <a:lnTo>
                    <a:pt x="1928" y="1539"/>
                  </a:lnTo>
                  <a:lnTo>
                    <a:pt x="1928" y="1518"/>
                  </a:lnTo>
                  <a:lnTo>
                    <a:pt x="1928" y="1518"/>
                  </a:lnTo>
                  <a:lnTo>
                    <a:pt x="1907" y="1518"/>
                  </a:lnTo>
                  <a:close/>
                  <a:moveTo>
                    <a:pt x="1538" y="1498"/>
                  </a:moveTo>
                  <a:lnTo>
                    <a:pt x="1538" y="1498"/>
                  </a:lnTo>
                  <a:lnTo>
                    <a:pt x="1538" y="1498"/>
                  </a:lnTo>
                  <a:lnTo>
                    <a:pt x="1538" y="1518"/>
                  </a:lnTo>
                  <a:lnTo>
                    <a:pt x="1538" y="1518"/>
                  </a:lnTo>
                  <a:lnTo>
                    <a:pt x="1538" y="1539"/>
                  </a:lnTo>
                  <a:lnTo>
                    <a:pt x="1538" y="1559"/>
                  </a:lnTo>
                  <a:lnTo>
                    <a:pt x="1538" y="1559"/>
                  </a:lnTo>
                  <a:lnTo>
                    <a:pt x="1559" y="1559"/>
                  </a:lnTo>
                  <a:lnTo>
                    <a:pt x="1579" y="1559"/>
                  </a:lnTo>
                  <a:lnTo>
                    <a:pt x="1579" y="1559"/>
                  </a:lnTo>
                  <a:lnTo>
                    <a:pt x="1579" y="1559"/>
                  </a:lnTo>
                  <a:lnTo>
                    <a:pt x="1579" y="1559"/>
                  </a:lnTo>
                  <a:lnTo>
                    <a:pt x="1579" y="1559"/>
                  </a:lnTo>
                  <a:lnTo>
                    <a:pt x="1579" y="1539"/>
                  </a:lnTo>
                  <a:lnTo>
                    <a:pt x="1579" y="1539"/>
                  </a:lnTo>
                  <a:lnTo>
                    <a:pt x="1559" y="1539"/>
                  </a:lnTo>
                  <a:lnTo>
                    <a:pt x="1559" y="1539"/>
                  </a:lnTo>
                  <a:lnTo>
                    <a:pt x="1559" y="1539"/>
                  </a:lnTo>
                  <a:lnTo>
                    <a:pt x="1559" y="1539"/>
                  </a:lnTo>
                  <a:lnTo>
                    <a:pt x="1559" y="1539"/>
                  </a:lnTo>
                  <a:lnTo>
                    <a:pt x="1559" y="1539"/>
                  </a:lnTo>
                  <a:lnTo>
                    <a:pt x="1579" y="1539"/>
                  </a:lnTo>
                  <a:lnTo>
                    <a:pt x="1579" y="1539"/>
                  </a:lnTo>
                  <a:lnTo>
                    <a:pt x="1579" y="1518"/>
                  </a:lnTo>
                  <a:lnTo>
                    <a:pt x="1579" y="1518"/>
                  </a:lnTo>
                  <a:lnTo>
                    <a:pt x="1579" y="1518"/>
                  </a:lnTo>
                  <a:lnTo>
                    <a:pt x="1579" y="1498"/>
                  </a:lnTo>
                  <a:lnTo>
                    <a:pt x="1559" y="1498"/>
                  </a:lnTo>
                  <a:lnTo>
                    <a:pt x="1559" y="1498"/>
                  </a:lnTo>
                  <a:lnTo>
                    <a:pt x="1579" y="1498"/>
                  </a:lnTo>
                  <a:lnTo>
                    <a:pt x="1579" y="1498"/>
                  </a:lnTo>
                  <a:lnTo>
                    <a:pt x="1579" y="1498"/>
                  </a:lnTo>
                  <a:lnTo>
                    <a:pt x="1579" y="1498"/>
                  </a:lnTo>
                  <a:lnTo>
                    <a:pt x="1600" y="1477"/>
                  </a:lnTo>
                  <a:lnTo>
                    <a:pt x="1600" y="1477"/>
                  </a:lnTo>
                  <a:lnTo>
                    <a:pt x="1600" y="1477"/>
                  </a:lnTo>
                  <a:lnTo>
                    <a:pt x="1600" y="1477"/>
                  </a:lnTo>
                  <a:lnTo>
                    <a:pt x="1600" y="1477"/>
                  </a:lnTo>
                  <a:lnTo>
                    <a:pt x="1600" y="1477"/>
                  </a:lnTo>
                  <a:lnTo>
                    <a:pt x="1600" y="1477"/>
                  </a:lnTo>
                  <a:lnTo>
                    <a:pt x="1600" y="1457"/>
                  </a:lnTo>
                  <a:lnTo>
                    <a:pt x="1600" y="1457"/>
                  </a:lnTo>
                  <a:lnTo>
                    <a:pt x="1579" y="1457"/>
                  </a:lnTo>
                  <a:lnTo>
                    <a:pt x="1579" y="1457"/>
                  </a:lnTo>
                  <a:lnTo>
                    <a:pt x="1579" y="1457"/>
                  </a:lnTo>
                  <a:lnTo>
                    <a:pt x="1579" y="1457"/>
                  </a:lnTo>
                  <a:lnTo>
                    <a:pt x="1579" y="1436"/>
                  </a:lnTo>
                  <a:lnTo>
                    <a:pt x="1579" y="1436"/>
                  </a:lnTo>
                  <a:lnTo>
                    <a:pt x="1559" y="1436"/>
                  </a:lnTo>
                  <a:lnTo>
                    <a:pt x="1559" y="1436"/>
                  </a:lnTo>
                  <a:lnTo>
                    <a:pt x="1559" y="1436"/>
                  </a:lnTo>
                  <a:lnTo>
                    <a:pt x="1559" y="1436"/>
                  </a:lnTo>
                  <a:lnTo>
                    <a:pt x="1559" y="1436"/>
                  </a:lnTo>
                  <a:lnTo>
                    <a:pt x="1559" y="1436"/>
                  </a:lnTo>
                  <a:lnTo>
                    <a:pt x="1559" y="1436"/>
                  </a:lnTo>
                  <a:lnTo>
                    <a:pt x="1559" y="1436"/>
                  </a:lnTo>
                  <a:lnTo>
                    <a:pt x="1559" y="1416"/>
                  </a:lnTo>
                  <a:lnTo>
                    <a:pt x="1579" y="1436"/>
                  </a:lnTo>
                  <a:lnTo>
                    <a:pt x="1579" y="1436"/>
                  </a:lnTo>
                  <a:lnTo>
                    <a:pt x="1579" y="1457"/>
                  </a:lnTo>
                  <a:lnTo>
                    <a:pt x="1579" y="1457"/>
                  </a:lnTo>
                  <a:lnTo>
                    <a:pt x="1600" y="1457"/>
                  </a:lnTo>
                  <a:lnTo>
                    <a:pt x="1600" y="1457"/>
                  </a:lnTo>
                  <a:lnTo>
                    <a:pt x="1600" y="1457"/>
                  </a:lnTo>
                  <a:lnTo>
                    <a:pt x="1600" y="1457"/>
                  </a:lnTo>
                  <a:lnTo>
                    <a:pt x="1579" y="1436"/>
                  </a:lnTo>
                  <a:lnTo>
                    <a:pt x="1579" y="1436"/>
                  </a:lnTo>
                  <a:lnTo>
                    <a:pt x="1579" y="1436"/>
                  </a:lnTo>
                  <a:lnTo>
                    <a:pt x="1579" y="1436"/>
                  </a:lnTo>
                  <a:lnTo>
                    <a:pt x="1579" y="1436"/>
                  </a:lnTo>
                  <a:lnTo>
                    <a:pt x="1600" y="1436"/>
                  </a:lnTo>
                  <a:lnTo>
                    <a:pt x="1579" y="1416"/>
                  </a:lnTo>
                  <a:lnTo>
                    <a:pt x="1579" y="1416"/>
                  </a:lnTo>
                  <a:lnTo>
                    <a:pt x="1559" y="1416"/>
                  </a:lnTo>
                  <a:lnTo>
                    <a:pt x="1559" y="1416"/>
                  </a:lnTo>
                  <a:lnTo>
                    <a:pt x="1559" y="1436"/>
                  </a:lnTo>
                  <a:lnTo>
                    <a:pt x="1559" y="1457"/>
                  </a:lnTo>
                  <a:lnTo>
                    <a:pt x="1559" y="1457"/>
                  </a:lnTo>
                  <a:lnTo>
                    <a:pt x="1559" y="1457"/>
                  </a:lnTo>
                  <a:lnTo>
                    <a:pt x="1538" y="1477"/>
                  </a:lnTo>
                  <a:lnTo>
                    <a:pt x="1538" y="1477"/>
                  </a:lnTo>
                  <a:lnTo>
                    <a:pt x="1538" y="1477"/>
                  </a:lnTo>
                  <a:lnTo>
                    <a:pt x="1538" y="1477"/>
                  </a:lnTo>
                  <a:lnTo>
                    <a:pt x="1538" y="1498"/>
                  </a:lnTo>
                  <a:close/>
                  <a:moveTo>
                    <a:pt x="1600" y="1395"/>
                  </a:moveTo>
                  <a:lnTo>
                    <a:pt x="1600" y="1395"/>
                  </a:lnTo>
                  <a:lnTo>
                    <a:pt x="1600" y="1374"/>
                  </a:lnTo>
                  <a:lnTo>
                    <a:pt x="1600" y="1374"/>
                  </a:lnTo>
                  <a:lnTo>
                    <a:pt x="1600" y="1374"/>
                  </a:lnTo>
                  <a:lnTo>
                    <a:pt x="1600" y="1374"/>
                  </a:lnTo>
                  <a:lnTo>
                    <a:pt x="1600" y="1374"/>
                  </a:lnTo>
                  <a:lnTo>
                    <a:pt x="1579" y="1374"/>
                  </a:lnTo>
                  <a:lnTo>
                    <a:pt x="1579" y="1374"/>
                  </a:lnTo>
                  <a:lnTo>
                    <a:pt x="1579" y="1374"/>
                  </a:lnTo>
                  <a:lnTo>
                    <a:pt x="1579" y="1374"/>
                  </a:lnTo>
                  <a:lnTo>
                    <a:pt x="1579" y="1374"/>
                  </a:lnTo>
                  <a:lnTo>
                    <a:pt x="1579" y="1374"/>
                  </a:lnTo>
                  <a:lnTo>
                    <a:pt x="1559" y="1395"/>
                  </a:lnTo>
                  <a:lnTo>
                    <a:pt x="1559" y="1395"/>
                  </a:lnTo>
                  <a:lnTo>
                    <a:pt x="1559" y="1395"/>
                  </a:lnTo>
                  <a:lnTo>
                    <a:pt x="1579" y="1416"/>
                  </a:lnTo>
                  <a:lnTo>
                    <a:pt x="1579" y="1416"/>
                  </a:lnTo>
                  <a:lnTo>
                    <a:pt x="1621" y="1416"/>
                  </a:lnTo>
                  <a:lnTo>
                    <a:pt x="1621" y="1416"/>
                  </a:lnTo>
                  <a:lnTo>
                    <a:pt x="1600" y="1416"/>
                  </a:lnTo>
                  <a:lnTo>
                    <a:pt x="1600" y="1416"/>
                  </a:lnTo>
                  <a:lnTo>
                    <a:pt x="1600" y="1416"/>
                  </a:lnTo>
                  <a:lnTo>
                    <a:pt x="1600" y="1416"/>
                  </a:lnTo>
                  <a:lnTo>
                    <a:pt x="1600" y="1395"/>
                  </a:lnTo>
                  <a:lnTo>
                    <a:pt x="1600" y="1395"/>
                  </a:lnTo>
                  <a:lnTo>
                    <a:pt x="1600" y="1395"/>
                  </a:lnTo>
                  <a:lnTo>
                    <a:pt x="1621" y="1395"/>
                  </a:lnTo>
                  <a:lnTo>
                    <a:pt x="1621" y="1395"/>
                  </a:lnTo>
                  <a:lnTo>
                    <a:pt x="1600" y="1395"/>
                  </a:lnTo>
                  <a:close/>
                  <a:moveTo>
                    <a:pt x="1887" y="1498"/>
                  </a:moveTo>
                  <a:lnTo>
                    <a:pt x="1887" y="1498"/>
                  </a:lnTo>
                  <a:lnTo>
                    <a:pt x="1887" y="1518"/>
                  </a:lnTo>
                  <a:lnTo>
                    <a:pt x="1907" y="1518"/>
                  </a:lnTo>
                  <a:lnTo>
                    <a:pt x="1907" y="1498"/>
                  </a:lnTo>
                  <a:lnTo>
                    <a:pt x="1907" y="1498"/>
                  </a:lnTo>
                  <a:lnTo>
                    <a:pt x="1907" y="1498"/>
                  </a:lnTo>
                  <a:lnTo>
                    <a:pt x="1907" y="1498"/>
                  </a:lnTo>
                  <a:lnTo>
                    <a:pt x="1907" y="1477"/>
                  </a:lnTo>
                  <a:lnTo>
                    <a:pt x="1907" y="1477"/>
                  </a:lnTo>
                  <a:lnTo>
                    <a:pt x="1907" y="1477"/>
                  </a:lnTo>
                  <a:lnTo>
                    <a:pt x="1907" y="1457"/>
                  </a:lnTo>
                  <a:lnTo>
                    <a:pt x="1928" y="1436"/>
                  </a:lnTo>
                  <a:lnTo>
                    <a:pt x="1928" y="1436"/>
                  </a:lnTo>
                  <a:lnTo>
                    <a:pt x="1928" y="1436"/>
                  </a:lnTo>
                  <a:lnTo>
                    <a:pt x="1928" y="1436"/>
                  </a:lnTo>
                  <a:lnTo>
                    <a:pt x="1928" y="1436"/>
                  </a:lnTo>
                  <a:lnTo>
                    <a:pt x="1928" y="1416"/>
                  </a:lnTo>
                  <a:lnTo>
                    <a:pt x="1928" y="1436"/>
                  </a:lnTo>
                  <a:lnTo>
                    <a:pt x="1928" y="1436"/>
                  </a:lnTo>
                  <a:lnTo>
                    <a:pt x="1907" y="1436"/>
                  </a:lnTo>
                  <a:lnTo>
                    <a:pt x="1907" y="1436"/>
                  </a:lnTo>
                  <a:lnTo>
                    <a:pt x="1907" y="1436"/>
                  </a:lnTo>
                  <a:lnTo>
                    <a:pt x="1907" y="1436"/>
                  </a:lnTo>
                  <a:lnTo>
                    <a:pt x="1907" y="1436"/>
                  </a:lnTo>
                  <a:lnTo>
                    <a:pt x="1907" y="1436"/>
                  </a:lnTo>
                  <a:lnTo>
                    <a:pt x="1907" y="1457"/>
                  </a:lnTo>
                  <a:lnTo>
                    <a:pt x="1907" y="1457"/>
                  </a:lnTo>
                  <a:lnTo>
                    <a:pt x="1907" y="1457"/>
                  </a:lnTo>
                  <a:lnTo>
                    <a:pt x="1907" y="1457"/>
                  </a:lnTo>
                  <a:lnTo>
                    <a:pt x="1887" y="1498"/>
                  </a:lnTo>
                  <a:close/>
                  <a:moveTo>
                    <a:pt x="1928" y="1416"/>
                  </a:moveTo>
                  <a:lnTo>
                    <a:pt x="1928" y="1416"/>
                  </a:lnTo>
                  <a:lnTo>
                    <a:pt x="1928" y="1416"/>
                  </a:lnTo>
                  <a:lnTo>
                    <a:pt x="1928" y="1416"/>
                  </a:lnTo>
                  <a:lnTo>
                    <a:pt x="1928" y="1395"/>
                  </a:lnTo>
                  <a:lnTo>
                    <a:pt x="1928" y="1395"/>
                  </a:lnTo>
                  <a:lnTo>
                    <a:pt x="1928" y="1395"/>
                  </a:lnTo>
                  <a:lnTo>
                    <a:pt x="1928" y="1395"/>
                  </a:lnTo>
                  <a:lnTo>
                    <a:pt x="1928" y="1395"/>
                  </a:lnTo>
                  <a:lnTo>
                    <a:pt x="1928" y="1395"/>
                  </a:lnTo>
                  <a:lnTo>
                    <a:pt x="1928" y="1395"/>
                  </a:lnTo>
                  <a:lnTo>
                    <a:pt x="1928" y="1395"/>
                  </a:lnTo>
                  <a:lnTo>
                    <a:pt x="1928" y="1416"/>
                  </a:lnTo>
                  <a:close/>
                  <a:moveTo>
                    <a:pt x="0" y="985"/>
                  </a:moveTo>
                  <a:lnTo>
                    <a:pt x="0" y="985"/>
                  </a:lnTo>
                  <a:close/>
                  <a:moveTo>
                    <a:pt x="1559" y="1334"/>
                  </a:moveTo>
                  <a:lnTo>
                    <a:pt x="1559" y="1334"/>
                  </a:lnTo>
                  <a:lnTo>
                    <a:pt x="1559" y="1334"/>
                  </a:lnTo>
                  <a:lnTo>
                    <a:pt x="1559" y="1334"/>
                  </a:lnTo>
                  <a:lnTo>
                    <a:pt x="1559" y="1334"/>
                  </a:lnTo>
                  <a:lnTo>
                    <a:pt x="1559" y="1334"/>
                  </a:lnTo>
                  <a:lnTo>
                    <a:pt x="1579" y="1334"/>
                  </a:lnTo>
                  <a:lnTo>
                    <a:pt x="1579" y="1354"/>
                  </a:lnTo>
                  <a:lnTo>
                    <a:pt x="1600" y="1354"/>
                  </a:lnTo>
                  <a:lnTo>
                    <a:pt x="1579" y="1354"/>
                  </a:lnTo>
                  <a:lnTo>
                    <a:pt x="1579" y="1354"/>
                  </a:lnTo>
                  <a:lnTo>
                    <a:pt x="1579" y="1354"/>
                  </a:lnTo>
                  <a:lnTo>
                    <a:pt x="1579" y="1354"/>
                  </a:lnTo>
                  <a:lnTo>
                    <a:pt x="1579" y="1354"/>
                  </a:lnTo>
                  <a:lnTo>
                    <a:pt x="1600" y="1374"/>
                  </a:lnTo>
                  <a:lnTo>
                    <a:pt x="1600" y="1374"/>
                  </a:lnTo>
                  <a:lnTo>
                    <a:pt x="1600" y="1374"/>
                  </a:lnTo>
                  <a:lnTo>
                    <a:pt x="1600" y="1374"/>
                  </a:lnTo>
                  <a:lnTo>
                    <a:pt x="1600" y="1374"/>
                  </a:lnTo>
                  <a:lnTo>
                    <a:pt x="1600" y="1374"/>
                  </a:lnTo>
                  <a:lnTo>
                    <a:pt x="1621" y="1374"/>
                  </a:lnTo>
                  <a:lnTo>
                    <a:pt x="1621" y="1374"/>
                  </a:lnTo>
                  <a:lnTo>
                    <a:pt x="1621" y="1374"/>
                  </a:lnTo>
                  <a:lnTo>
                    <a:pt x="1641" y="1374"/>
                  </a:lnTo>
                  <a:lnTo>
                    <a:pt x="1641" y="1374"/>
                  </a:lnTo>
                  <a:lnTo>
                    <a:pt x="1641" y="1354"/>
                  </a:lnTo>
                  <a:lnTo>
                    <a:pt x="1641" y="1354"/>
                  </a:lnTo>
                  <a:lnTo>
                    <a:pt x="1641" y="1354"/>
                  </a:lnTo>
                  <a:lnTo>
                    <a:pt x="1621" y="1354"/>
                  </a:lnTo>
                  <a:lnTo>
                    <a:pt x="1621" y="1354"/>
                  </a:lnTo>
                  <a:lnTo>
                    <a:pt x="1600" y="1354"/>
                  </a:lnTo>
                  <a:lnTo>
                    <a:pt x="1600" y="1354"/>
                  </a:lnTo>
                  <a:lnTo>
                    <a:pt x="1600" y="1334"/>
                  </a:lnTo>
                  <a:lnTo>
                    <a:pt x="1621" y="1334"/>
                  </a:lnTo>
                  <a:lnTo>
                    <a:pt x="1621" y="1354"/>
                  </a:lnTo>
                  <a:lnTo>
                    <a:pt x="1621" y="1354"/>
                  </a:lnTo>
                  <a:lnTo>
                    <a:pt x="1621" y="1354"/>
                  </a:lnTo>
                  <a:lnTo>
                    <a:pt x="1621" y="1354"/>
                  </a:lnTo>
                  <a:lnTo>
                    <a:pt x="1621" y="1354"/>
                  </a:lnTo>
                  <a:lnTo>
                    <a:pt x="1621" y="1354"/>
                  </a:lnTo>
                  <a:lnTo>
                    <a:pt x="1641" y="1354"/>
                  </a:lnTo>
                  <a:lnTo>
                    <a:pt x="1641" y="1354"/>
                  </a:lnTo>
                  <a:lnTo>
                    <a:pt x="1641" y="1334"/>
                  </a:lnTo>
                  <a:lnTo>
                    <a:pt x="1641" y="1334"/>
                  </a:lnTo>
                  <a:lnTo>
                    <a:pt x="1641" y="1334"/>
                  </a:lnTo>
                  <a:lnTo>
                    <a:pt x="1641" y="1334"/>
                  </a:lnTo>
                  <a:lnTo>
                    <a:pt x="1641" y="1334"/>
                  </a:lnTo>
                  <a:lnTo>
                    <a:pt x="1641" y="1334"/>
                  </a:lnTo>
                  <a:lnTo>
                    <a:pt x="1621" y="1334"/>
                  </a:lnTo>
                  <a:lnTo>
                    <a:pt x="1621" y="1313"/>
                  </a:lnTo>
                  <a:lnTo>
                    <a:pt x="1621" y="1313"/>
                  </a:lnTo>
                  <a:lnTo>
                    <a:pt x="1621" y="1313"/>
                  </a:lnTo>
                  <a:lnTo>
                    <a:pt x="1621" y="1313"/>
                  </a:lnTo>
                  <a:lnTo>
                    <a:pt x="1621" y="1313"/>
                  </a:lnTo>
                  <a:lnTo>
                    <a:pt x="1621" y="1313"/>
                  </a:lnTo>
                  <a:lnTo>
                    <a:pt x="1641" y="1313"/>
                  </a:lnTo>
                  <a:lnTo>
                    <a:pt x="1641" y="1313"/>
                  </a:lnTo>
                  <a:lnTo>
                    <a:pt x="1641" y="1313"/>
                  </a:lnTo>
                  <a:lnTo>
                    <a:pt x="1641" y="1334"/>
                  </a:lnTo>
                  <a:lnTo>
                    <a:pt x="1641" y="1334"/>
                  </a:lnTo>
                  <a:lnTo>
                    <a:pt x="1641" y="1334"/>
                  </a:lnTo>
                  <a:lnTo>
                    <a:pt x="1661" y="1334"/>
                  </a:lnTo>
                  <a:lnTo>
                    <a:pt x="1661" y="1334"/>
                  </a:lnTo>
                  <a:lnTo>
                    <a:pt x="1661" y="1334"/>
                  </a:lnTo>
                  <a:lnTo>
                    <a:pt x="1661" y="1313"/>
                  </a:lnTo>
                  <a:lnTo>
                    <a:pt x="1661" y="1313"/>
                  </a:lnTo>
                  <a:lnTo>
                    <a:pt x="1661" y="1313"/>
                  </a:lnTo>
                  <a:lnTo>
                    <a:pt x="1661" y="1313"/>
                  </a:lnTo>
                  <a:lnTo>
                    <a:pt x="1641" y="1313"/>
                  </a:lnTo>
                  <a:lnTo>
                    <a:pt x="1641" y="1313"/>
                  </a:lnTo>
                  <a:lnTo>
                    <a:pt x="1641" y="1313"/>
                  </a:lnTo>
                  <a:lnTo>
                    <a:pt x="1641" y="1313"/>
                  </a:lnTo>
                  <a:lnTo>
                    <a:pt x="1641" y="1313"/>
                  </a:lnTo>
                  <a:lnTo>
                    <a:pt x="1641" y="1292"/>
                  </a:lnTo>
                  <a:lnTo>
                    <a:pt x="1641" y="1292"/>
                  </a:lnTo>
                  <a:lnTo>
                    <a:pt x="1641" y="1292"/>
                  </a:lnTo>
                  <a:lnTo>
                    <a:pt x="1641" y="1292"/>
                  </a:lnTo>
                  <a:lnTo>
                    <a:pt x="1621" y="1292"/>
                  </a:lnTo>
                  <a:lnTo>
                    <a:pt x="1621" y="1292"/>
                  </a:lnTo>
                  <a:lnTo>
                    <a:pt x="1621" y="1313"/>
                  </a:lnTo>
                  <a:lnTo>
                    <a:pt x="1621" y="1313"/>
                  </a:lnTo>
                  <a:lnTo>
                    <a:pt x="1621" y="1313"/>
                  </a:lnTo>
                  <a:lnTo>
                    <a:pt x="1621" y="1313"/>
                  </a:lnTo>
                  <a:lnTo>
                    <a:pt x="1600" y="1292"/>
                  </a:lnTo>
                  <a:lnTo>
                    <a:pt x="1600" y="1292"/>
                  </a:lnTo>
                  <a:lnTo>
                    <a:pt x="1600" y="1292"/>
                  </a:lnTo>
                  <a:lnTo>
                    <a:pt x="1600" y="1292"/>
                  </a:lnTo>
                  <a:lnTo>
                    <a:pt x="1600" y="1292"/>
                  </a:lnTo>
                  <a:lnTo>
                    <a:pt x="1600" y="1292"/>
                  </a:lnTo>
                  <a:lnTo>
                    <a:pt x="1579" y="1292"/>
                  </a:lnTo>
                  <a:lnTo>
                    <a:pt x="1579" y="1313"/>
                  </a:lnTo>
                  <a:lnTo>
                    <a:pt x="1579" y="1292"/>
                  </a:lnTo>
                  <a:lnTo>
                    <a:pt x="1579" y="1292"/>
                  </a:lnTo>
                  <a:lnTo>
                    <a:pt x="1579" y="1292"/>
                  </a:lnTo>
                  <a:lnTo>
                    <a:pt x="1579" y="1292"/>
                  </a:lnTo>
                  <a:lnTo>
                    <a:pt x="1559" y="1292"/>
                  </a:lnTo>
                  <a:lnTo>
                    <a:pt x="1559" y="1292"/>
                  </a:lnTo>
                  <a:lnTo>
                    <a:pt x="1559" y="1292"/>
                  </a:lnTo>
                  <a:lnTo>
                    <a:pt x="1559" y="1313"/>
                  </a:lnTo>
                  <a:lnTo>
                    <a:pt x="1538" y="1313"/>
                  </a:lnTo>
                  <a:lnTo>
                    <a:pt x="1538" y="1313"/>
                  </a:lnTo>
                  <a:lnTo>
                    <a:pt x="1538" y="1313"/>
                  </a:lnTo>
                  <a:lnTo>
                    <a:pt x="1559" y="1334"/>
                  </a:lnTo>
                  <a:close/>
                  <a:moveTo>
                    <a:pt x="1989" y="1559"/>
                  </a:moveTo>
                  <a:lnTo>
                    <a:pt x="1969" y="1559"/>
                  </a:lnTo>
                  <a:lnTo>
                    <a:pt x="1969" y="1539"/>
                  </a:lnTo>
                  <a:lnTo>
                    <a:pt x="1969" y="1539"/>
                  </a:lnTo>
                  <a:lnTo>
                    <a:pt x="1949" y="1539"/>
                  </a:lnTo>
                  <a:lnTo>
                    <a:pt x="1949" y="1559"/>
                  </a:lnTo>
                  <a:lnTo>
                    <a:pt x="1928" y="1559"/>
                  </a:lnTo>
                  <a:lnTo>
                    <a:pt x="1928" y="1559"/>
                  </a:lnTo>
                  <a:lnTo>
                    <a:pt x="1928" y="1559"/>
                  </a:lnTo>
                  <a:lnTo>
                    <a:pt x="1928" y="1559"/>
                  </a:lnTo>
                  <a:lnTo>
                    <a:pt x="1928" y="1559"/>
                  </a:lnTo>
                  <a:lnTo>
                    <a:pt x="1928" y="1559"/>
                  </a:lnTo>
                  <a:lnTo>
                    <a:pt x="1928" y="1539"/>
                  </a:lnTo>
                  <a:lnTo>
                    <a:pt x="1928" y="1539"/>
                  </a:lnTo>
                  <a:lnTo>
                    <a:pt x="1928" y="1539"/>
                  </a:lnTo>
                  <a:lnTo>
                    <a:pt x="1907" y="1539"/>
                  </a:lnTo>
                  <a:lnTo>
                    <a:pt x="1907" y="1539"/>
                  </a:lnTo>
                  <a:lnTo>
                    <a:pt x="1907" y="1539"/>
                  </a:lnTo>
                  <a:lnTo>
                    <a:pt x="1907" y="1539"/>
                  </a:lnTo>
                  <a:lnTo>
                    <a:pt x="1887" y="1539"/>
                  </a:lnTo>
                  <a:lnTo>
                    <a:pt x="1887" y="1539"/>
                  </a:lnTo>
                  <a:lnTo>
                    <a:pt x="1887" y="1539"/>
                  </a:lnTo>
                  <a:lnTo>
                    <a:pt x="1887" y="1539"/>
                  </a:lnTo>
                  <a:lnTo>
                    <a:pt x="1887" y="1518"/>
                  </a:lnTo>
                  <a:lnTo>
                    <a:pt x="1887" y="1518"/>
                  </a:lnTo>
                  <a:lnTo>
                    <a:pt x="1887" y="1518"/>
                  </a:lnTo>
                  <a:lnTo>
                    <a:pt x="1887" y="1518"/>
                  </a:lnTo>
                  <a:lnTo>
                    <a:pt x="1867" y="1518"/>
                  </a:lnTo>
                  <a:lnTo>
                    <a:pt x="1867" y="1518"/>
                  </a:lnTo>
                  <a:lnTo>
                    <a:pt x="1887" y="1518"/>
                  </a:lnTo>
                  <a:lnTo>
                    <a:pt x="1887" y="1498"/>
                  </a:lnTo>
                  <a:lnTo>
                    <a:pt x="1887" y="1498"/>
                  </a:lnTo>
                  <a:lnTo>
                    <a:pt x="1887" y="1498"/>
                  </a:lnTo>
                  <a:lnTo>
                    <a:pt x="1867" y="1498"/>
                  </a:lnTo>
                  <a:lnTo>
                    <a:pt x="1867" y="1477"/>
                  </a:lnTo>
                  <a:lnTo>
                    <a:pt x="1887" y="1477"/>
                  </a:lnTo>
                  <a:lnTo>
                    <a:pt x="1887" y="1477"/>
                  </a:lnTo>
                  <a:lnTo>
                    <a:pt x="1887" y="1477"/>
                  </a:lnTo>
                  <a:lnTo>
                    <a:pt x="1887" y="1477"/>
                  </a:lnTo>
                  <a:lnTo>
                    <a:pt x="1887" y="1477"/>
                  </a:lnTo>
                  <a:lnTo>
                    <a:pt x="1867" y="1477"/>
                  </a:lnTo>
                  <a:lnTo>
                    <a:pt x="1867" y="1477"/>
                  </a:lnTo>
                  <a:lnTo>
                    <a:pt x="1867" y="1477"/>
                  </a:lnTo>
                  <a:lnTo>
                    <a:pt x="1867" y="1477"/>
                  </a:lnTo>
                  <a:lnTo>
                    <a:pt x="1867" y="1457"/>
                  </a:lnTo>
                  <a:lnTo>
                    <a:pt x="1887" y="1457"/>
                  </a:lnTo>
                  <a:lnTo>
                    <a:pt x="1887" y="1457"/>
                  </a:lnTo>
                  <a:lnTo>
                    <a:pt x="1887" y="1436"/>
                  </a:lnTo>
                  <a:lnTo>
                    <a:pt x="1887" y="1436"/>
                  </a:lnTo>
                  <a:lnTo>
                    <a:pt x="1887" y="1436"/>
                  </a:lnTo>
                  <a:lnTo>
                    <a:pt x="1887" y="1416"/>
                  </a:lnTo>
                  <a:lnTo>
                    <a:pt x="1887" y="1374"/>
                  </a:lnTo>
                  <a:lnTo>
                    <a:pt x="1887" y="1374"/>
                  </a:lnTo>
                  <a:lnTo>
                    <a:pt x="1887" y="1374"/>
                  </a:lnTo>
                  <a:lnTo>
                    <a:pt x="1887" y="1374"/>
                  </a:lnTo>
                  <a:lnTo>
                    <a:pt x="1867" y="1354"/>
                  </a:lnTo>
                  <a:lnTo>
                    <a:pt x="1867" y="1354"/>
                  </a:lnTo>
                  <a:lnTo>
                    <a:pt x="1867" y="1334"/>
                  </a:lnTo>
                  <a:lnTo>
                    <a:pt x="1867" y="1334"/>
                  </a:lnTo>
                  <a:lnTo>
                    <a:pt x="1867" y="1334"/>
                  </a:lnTo>
                  <a:lnTo>
                    <a:pt x="1867" y="1334"/>
                  </a:lnTo>
                  <a:lnTo>
                    <a:pt x="1867" y="1334"/>
                  </a:lnTo>
                  <a:lnTo>
                    <a:pt x="1867" y="1334"/>
                  </a:lnTo>
                  <a:lnTo>
                    <a:pt x="1846" y="1334"/>
                  </a:lnTo>
                  <a:lnTo>
                    <a:pt x="1846" y="1334"/>
                  </a:lnTo>
                  <a:lnTo>
                    <a:pt x="1846" y="1334"/>
                  </a:lnTo>
                  <a:lnTo>
                    <a:pt x="1846" y="1334"/>
                  </a:lnTo>
                  <a:lnTo>
                    <a:pt x="1846" y="1334"/>
                  </a:lnTo>
                  <a:lnTo>
                    <a:pt x="1846" y="1334"/>
                  </a:lnTo>
                  <a:lnTo>
                    <a:pt x="1846" y="1334"/>
                  </a:lnTo>
                  <a:lnTo>
                    <a:pt x="1825" y="1354"/>
                  </a:lnTo>
                  <a:lnTo>
                    <a:pt x="1825" y="1354"/>
                  </a:lnTo>
                  <a:lnTo>
                    <a:pt x="1825" y="1354"/>
                  </a:lnTo>
                  <a:lnTo>
                    <a:pt x="1825" y="1354"/>
                  </a:lnTo>
                  <a:lnTo>
                    <a:pt x="1825" y="1354"/>
                  </a:lnTo>
                  <a:lnTo>
                    <a:pt x="1825" y="1354"/>
                  </a:lnTo>
                  <a:lnTo>
                    <a:pt x="1825" y="1354"/>
                  </a:lnTo>
                  <a:lnTo>
                    <a:pt x="1825" y="1374"/>
                  </a:lnTo>
                  <a:lnTo>
                    <a:pt x="1825" y="1374"/>
                  </a:lnTo>
                  <a:lnTo>
                    <a:pt x="1825" y="1374"/>
                  </a:lnTo>
                  <a:lnTo>
                    <a:pt x="1825" y="1374"/>
                  </a:lnTo>
                  <a:lnTo>
                    <a:pt x="1846" y="1374"/>
                  </a:lnTo>
                  <a:lnTo>
                    <a:pt x="1825" y="1374"/>
                  </a:lnTo>
                  <a:lnTo>
                    <a:pt x="1825" y="1395"/>
                  </a:lnTo>
                  <a:lnTo>
                    <a:pt x="1825" y="1395"/>
                  </a:lnTo>
                  <a:lnTo>
                    <a:pt x="1825" y="1395"/>
                  </a:lnTo>
                  <a:lnTo>
                    <a:pt x="1846" y="1416"/>
                  </a:lnTo>
                  <a:lnTo>
                    <a:pt x="1846" y="1416"/>
                  </a:lnTo>
                  <a:lnTo>
                    <a:pt x="1846" y="1416"/>
                  </a:lnTo>
                  <a:lnTo>
                    <a:pt x="1846" y="1436"/>
                  </a:lnTo>
                  <a:lnTo>
                    <a:pt x="1846" y="1436"/>
                  </a:lnTo>
                  <a:lnTo>
                    <a:pt x="1846" y="1436"/>
                  </a:lnTo>
                  <a:lnTo>
                    <a:pt x="1846" y="1436"/>
                  </a:lnTo>
                  <a:lnTo>
                    <a:pt x="1825" y="1416"/>
                  </a:lnTo>
                  <a:lnTo>
                    <a:pt x="1825" y="1395"/>
                  </a:lnTo>
                  <a:lnTo>
                    <a:pt x="1825" y="1416"/>
                  </a:lnTo>
                  <a:lnTo>
                    <a:pt x="1805" y="1416"/>
                  </a:lnTo>
                  <a:lnTo>
                    <a:pt x="1805" y="1416"/>
                  </a:lnTo>
                  <a:lnTo>
                    <a:pt x="1825" y="1395"/>
                  </a:lnTo>
                  <a:lnTo>
                    <a:pt x="1805" y="1395"/>
                  </a:lnTo>
                  <a:lnTo>
                    <a:pt x="1805" y="1416"/>
                  </a:lnTo>
                  <a:lnTo>
                    <a:pt x="1805" y="1416"/>
                  </a:lnTo>
                  <a:lnTo>
                    <a:pt x="1805" y="1395"/>
                  </a:lnTo>
                  <a:lnTo>
                    <a:pt x="1805" y="1395"/>
                  </a:lnTo>
                  <a:lnTo>
                    <a:pt x="1805" y="1395"/>
                  </a:lnTo>
                  <a:lnTo>
                    <a:pt x="1785" y="1395"/>
                  </a:lnTo>
                  <a:lnTo>
                    <a:pt x="1785" y="1374"/>
                  </a:lnTo>
                  <a:lnTo>
                    <a:pt x="1785" y="1374"/>
                  </a:lnTo>
                  <a:lnTo>
                    <a:pt x="1785" y="1374"/>
                  </a:lnTo>
                  <a:lnTo>
                    <a:pt x="1785" y="1374"/>
                  </a:lnTo>
                  <a:lnTo>
                    <a:pt x="1785" y="1374"/>
                  </a:lnTo>
                  <a:lnTo>
                    <a:pt x="1785" y="1354"/>
                  </a:lnTo>
                  <a:lnTo>
                    <a:pt x="1785" y="1354"/>
                  </a:lnTo>
                  <a:lnTo>
                    <a:pt x="1764" y="1354"/>
                  </a:lnTo>
                  <a:lnTo>
                    <a:pt x="1764" y="1354"/>
                  </a:lnTo>
                  <a:lnTo>
                    <a:pt x="1764" y="1354"/>
                  </a:lnTo>
                  <a:lnTo>
                    <a:pt x="1764" y="1354"/>
                  </a:lnTo>
                  <a:lnTo>
                    <a:pt x="1764" y="1374"/>
                  </a:lnTo>
                  <a:lnTo>
                    <a:pt x="1764" y="1374"/>
                  </a:lnTo>
                  <a:lnTo>
                    <a:pt x="1764" y="1374"/>
                  </a:lnTo>
                  <a:lnTo>
                    <a:pt x="1764" y="1374"/>
                  </a:lnTo>
                  <a:lnTo>
                    <a:pt x="1764" y="1395"/>
                  </a:lnTo>
                  <a:lnTo>
                    <a:pt x="1785" y="1395"/>
                  </a:lnTo>
                  <a:lnTo>
                    <a:pt x="1785" y="1416"/>
                  </a:lnTo>
                  <a:lnTo>
                    <a:pt x="1764" y="1395"/>
                  </a:lnTo>
                  <a:lnTo>
                    <a:pt x="1764" y="1395"/>
                  </a:lnTo>
                  <a:lnTo>
                    <a:pt x="1764" y="1395"/>
                  </a:lnTo>
                  <a:lnTo>
                    <a:pt x="1764" y="1395"/>
                  </a:lnTo>
                  <a:lnTo>
                    <a:pt x="1764" y="1395"/>
                  </a:lnTo>
                  <a:lnTo>
                    <a:pt x="1764" y="1416"/>
                  </a:lnTo>
                  <a:lnTo>
                    <a:pt x="1764" y="1416"/>
                  </a:lnTo>
                  <a:lnTo>
                    <a:pt x="1764" y="1416"/>
                  </a:lnTo>
                  <a:lnTo>
                    <a:pt x="1764" y="1416"/>
                  </a:lnTo>
                  <a:lnTo>
                    <a:pt x="1764" y="1416"/>
                  </a:lnTo>
                  <a:lnTo>
                    <a:pt x="1764" y="1416"/>
                  </a:lnTo>
                  <a:lnTo>
                    <a:pt x="1764" y="1416"/>
                  </a:lnTo>
                  <a:lnTo>
                    <a:pt x="1764" y="1416"/>
                  </a:lnTo>
                  <a:lnTo>
                    <a:pt x="1764" y="1416"/>
                  </a:lnTo>
                  <a:lnTo>
                    <a:pt x="1764" y="1416"/>
                  </a:lnTo>
                  <a:lnTo>
                    <a:pt x="1764" y="1436"/>
                  </a:lnTo>
                  <a:lnTo>
                    <a:pt x="1764" y="1436"/>
                  </a:lnTo>
                  <a:lnTo>
                    <a:pt x="1764" y="1436"/>
                  </a:lnTo>
                  <a:lnTo>
                    <a:pt x="1764" y="1416"/>
                  </a:lnTo>
                  <a:lnTo>
                    <a:pt x="1743" y="1416"/>
                  </a:lnTo>
                  <a:lnTo>
                    <a:pt x="1743" y="1395"/>
                  </a:lnTo>
                  <a:lnTo>
                    <a:pt x="1743" y="1395"/>
                  </a:lnTo>
                  <a:lnTo>
                    <a:pt x="1743" y="1395"/>
                  </a:lnTo>
                  <a:lnTo>
                    <a:pt x="1743" y="1395"/>
                  </a:lnTo>
                  <a:lnTo>
                    <a:pt x="1723" y="1395"/>
                  </a:lnTo>
                  <a:lnTo>
                    <a:pt x="1723" y="1416"/>
                  </a:lnTo>
                  <a:lnTo>
                    <a:pt x="1723" y="1416"/>
                  </a:lnTo>
                  <a:lnTo>
                    <a:pt x="1743" y="1416"/>
                  </a:lnTo>
                  <a:lnTo>
                    <a:pt x="1723" y="1416"/>
                  </a:lnTo>
                  <a:lnTo>
                    <a:pt x="1723" y="1436"/>
                  </a:lnTo>
                  <a:lnTo>
                    <a:pt x="1723" y="1436"/>
                  </a:lnTo>
                  <a:lnTo>
                    <a:pt x="1723" y="1457"/>
                  </a:lnTo>
                  <a:lnTo>
                    <a:pt x="1723" y="1457"/>
                  </a:lnTo>
                  <a:lnTo>
                    <a:pt x="1743" y="1457"/>
                  </a:lnTo>
                  <a:lnTo>
                    <a:pt x="1743" y="1477"/>
                  </a:lnTo>
                  <a:lnTo>
                    <a:pt x="1764" y="1477"/>
                  </a:lnTo>
                  <a:lnTo>
                    <a:pt x="1764" y="1477"/>
                  </a:lnTo>
                  <a:lnTo>
                    <a:pt x="1764" y="1477"/>
                  </a:lnTo>
                  <a:lnTo>
                    <a:pt x="1764" y="1457"/>
                  </a:lnTo>
                  <a:lnTo>
                    <a:pt x="1764" y="1457"/>
                  </a:lnTo>
                  <a:lnTo>
                    <a:pt x="1764" y="1457"/>
                  </a:lnTo>
                  <a:lnTo>
                    <a:pt x="1764" y="1457"/>
                  </a:lnTo>
                  <a:lnTo>
                    <a:pt x="1785" y="1457"/>
                  </a:lnTo>
                  <a:lnTo>
                    <a:pt x="1785" y="1457"/>
                  </a:lnTo>
                  <a:lnTo>
                    <a:pt x="1785" y="1457"/>
                  </a:lnTo>
                  <a:lnTo>
                    <a:pt x="1785" y="1457"/>
                  </a:lnTo>
                  <a:lnTo>
                    <a:pt x="1785" y="1457"/>
                  </a:lnTo>
                  <a:lnTo>
                    <a:pt x="1785" y="1457"/>
                  </a:lnTo>
                  <a:lnTo>
                    <a:pt x="1785" y="1457"/>
                  </a:lnTo>
                  <a:lnTo>
                    <a:pt x="1785" y="1457"/>
                  </a:lnTo>
                  <a:lnTo>
                    <a:pt x="1785" y="1457"/>
                  </a:lnTo>
                  <a:lnTo>
                    <a:pt x="1785" y="1457"/>
                  </a:lnTo>
                  <a:lnTo>
                    <a:pt x="1785" y="1457"/>
                  </a:lnTo>
                  <a:lnTo>
                    <a:pt x="1785" y="1477"/>
                  </a:lnTo>
                  <a:lnTo>
                    <a:pt x="1785" y="1477"/>
                  </a:lnTo>
                  <a:lnTo>
                    <a:pt x="1785" y="1477"/>
                  </a:lnTo>
                  <a:lnTo>
                    <a:pt x="1785" y="1477"/>
                  </a:lnTo>
                  <a:lnTo>
                    <a:pt x="1785" y="1477"/>
                  </a:lnTo>
                  <a:lnTo>
                    <a:pt x="1785" y="1477"/>
                  </a:lnTo>
                  <a:lnTo>
                    <a:pt x="1805" y="1477"/>
                  </a:lnTo>
                  <a:lnTo>
                    <a:pt x="1805" y="1477"/>
                  </a:lnTo>
                  <a:lnTo>
                    <a:pt x="1785" y="1477"/>
                  </a:lnTo>
                  <a:lnTo>
                    <a:pt x="1805" y="1477"/>
                  </a:lnTo>
                  <a:lnTo>
                    <a:pt x="1805" y="1477"/>
                  </a:lnTo>
                  <a:lnTo>
                    <a:pt x="1805" y="1477"/>
                  </a:lnTo>
                  <a:lnTo>
                    <a:pt x="1805" y="1477"/>
                  </a:lnTo>
                  <a:lnTo>
                    <a:pt x="1805" y="1477"/>
                  </a:lnTo>
                  <a:lnTo>
                    <a:pt x="1805" y="1498"/>
                  </a:lnTo>
                  <a:lnTo>
                    <a:pt x="1825" y="1498"/>
                  </a:lnTo>
                  <a:lnTo>
                    <a:pt x="1825" y="1518"/>
                  </a:lnTo>
                  <a:lnTo>
                    <a:pt x="1825" y="1518"/>
                  </a:lnTo>
                  <a:lnTo>
                    <a:pt x="1825" y="1498"/>
                  </a:lnTo>
                  <a:lnTo>
                    <a:pt x="1805" y="1498"/>
                  </a:lnTo>
                  <a:lnTo>
                    <a:pt x="1805" y="1498"/>
                  </a:lnTo>
                  <a:lnTo>
                    <a:pt x="1805" y="1498"/>
                  </a:lnTo>
                  <a:lnTo>
                    <a:pt x="1805" y="1498"/>
                  </a:lnTo>
                  <a:lnTo>
                    <a:pt x="1785" y="1498"/>
                  </a:lnTo>
                  <a:lnTo>
                    <a:pt x="1785" y="1498"/>
                  </a:lnTo>
                  <a:lnTo>
                    <a:pt x="1785" y="1498"/>
                  </a:lnTo>
                  <a:lnTo>
                    <a:pt x="1785" y="1498"/>
                  </a:lnTo>
                  <a:lnTo>
                    <a:pt x="1785" y="1498"/>
                  </a:lnTo>
                  <a:lnTo>
                    <a:pt x="1785" y="1518"/>
                  </a:lnTo>
                  <a:lnTo>
                    <a:pt x="1785" y="1518"/>
                  </a:lnTo>
                  <a:lnTo>
                    <a:pt x="1785" y="1518"/>
                  </a:lnTo>
                  <a:lnTo>
                    <a:pt x="1805" y="1539"/>
                  </a:lnTo>
                  <a:lnTo>
                    <a:pt x="1805" y="1539"/>
                  </a:lnTo>
                  <a:lnTo>
                    <a:pt x="1805" y="1539"/>
                  </a:lnTo>
                  <a:lnTo>
                    <a:pt x="1805" y="1539"/>
                  </a:lnTo>
                  <a:lnTo>
                    <a:pt x="1805" y="1539"/>
                  </a:lnTo>
                  <a:lnTo>
                    <a:pt x="1805" y="1539"/>
                  </a:lnTo>
                  <a:lnTo>
                    <a:pt x="1805" y="1539"/>
                  </a:lnTo>
                  <a:lnTo>
                    <a:pt x="1805" y="1559"/>
                  </a:lnTo>
                  <a:lnTo>
                    <a:pt x="1805" y="1559"/>
                  </a:lnTo>
                  <a:lnTo>
                    <a:pt x="1805" y="1559"/>
                  </a:lnTo>
                  <a:lnTo>
                    <a:pt x="1825" y="1559"/>
                  </a:lnTo>
                  <a:lnTo>
                    <a:pt x="1825" y="1559"/>
                  </a:lnTo>
                  <a:lnTo>
                    <a:pt x="1825" y="1559"/>
                  </a:lnTo>
                  <a:lnTo>
                    <a:pt x="1825" y="1559"/>
                  </a:lnTo>
                  <a:lnTo>
                    <a:pt x="1825" y="1580"/>
                  </a:lnTo>
                  <a:lnTo>
                    <a:pt x="1805" y="1580"/>
                  </a:lnTo>
                  <a:lnTo>
                    <a:pt x="1805" y="1580"/>
                  </a:lnTo>
                  <a:lnTo>
                    <a:pt x="1846" y="1580"/>
                  </a:lnTo>
                  <a:lnTo>
                    <a:pt x="1846" y="1580"/>
                  </a:lnTo>
                  <a:lnTo>
                    <a:pt x="1846" y="1559"/>
                  </a:lnTo>
                  <a:lnTo>
                    <a:pt x="1846" y="1559"/>
                  </a:lnTo>
                  <a:lnTo>
                    <a:pt x="1846" y="1559"/>
                  </a:lnTo>
                  <a:lnTo>
                    <a:pt x="1867" y="1559"/>
                  </a:lnTo>
                  <a:lnTo>
                    <a:pt x="1867" y="1559"/>
                  </a:lnTo>
                  <a:lnTo>
                    <a:pt x="1867" y="1580"/>
                  </a:lnTo>
                  <a:lnTo>
                    <a:pt x="1867" y="1559"/>
                  </a:lnTo>
                  <a:lnTo>
                    <a:pt x="1867" y="1559"/>
                  </a:lnTo>
                  <a:lnTo>
                    <a:pt x="1867" y="1559"/>
                  </a:lnTo>
                  <a:lnTo>
                    <a:pt x="1867" y="1580"/>
                  </a:lnTo>
                  <a:lnTo>
                    <a:pt x="1867" y="1580"/>
                  </a:lnTo>
                  <a:lnTo>
                    <a:pt x="1867" y="1580"/>
                  </a:lnTo>
                  <a:lnTo>
                    <a:pt x="1867" y="1600"/>
                  </a:lnTo>
                  <a:lnTo>
                    <a:pt x="1867" y="1600"/>
                  </a:lnTo>
                  <a:lnTo>
                    <a:pt x="1867" y="1600"/>
                  </a:lnTo>
                  <a:lnTo>
                    <a:pt x="1867" y="1600"/>
                  </a:lnTo>
                  <a:lnTo>
                    <a:pt x="1887" y="1600"/>
                  </a:lnTo>
                  <a:lnTo>
                    <a:pt x="1887" y="1580"/>
                  </a:lnTo>
                  <a:lnTo>
                    <a:pt x="1887" y="1580"/>
                  </a:lnTo>
                  <a:lnTo>
                    <a:pt x="1887" y="1580"/>
                  </a:lnTo>
                  <a:lnTo>
                    <a:pt x="1887" y="1580"/>
                  </a:lnTo>
                  <a:lnTo>
                    <a:pt x="1887" y="1580"/>
                  </a:lnTo>
                  <a:lnTo>
                    <a:pt x="1887" y="1559"/>
                  </a:lnTo>
                  <a:lnTo>
                    <a:pt x="1887" y="1559"/>
                  </a:lnTo>
                  <a:lnTo>
                    <a:pt x="1887" y="1559"/>
                  </a:lnTo>
                  <a:lnTo>
                    <a:pt x="1887" y="1559"/>
                  </a:lnTo>
                  <a:lnTo>
                    <a:pt x="1887" y="1559"/>
                  </a:lnTo>
                  <a:lnTo>
                    <a:pt x="1907" y="1580"/>
                  </a:lnTo>
                  <a:lnTo>
                    <a:pt x="1907" y="1580"/>
                  </a:lnTo>
                  <a:lnTo>
                    <a:pt x="1907" y="1580"/>
                  </a:lnTo>
                  <a:lnTo>
                    <a:pt x="1907" y="1580"/>
                  </a:lnTo>
                  <a:lnTo>
                    <a:pt x="1907" y="1580"/>
                  </a:lnTo>
                  <a:lnTo>
                    <a:pt x="1928" y="1580"/>
                  </a:lnTo>
                  <a:lnTo>
                    <a:pt x="1928" y="1580"/>
                  </a:lnTo>
                  <a:lnTo>
                    <a:pt x="1928" y="1580"/>
                  </a:lnTo>
                  <a:lnTo>
                    <a:pt x="1928" y="1580"/>
                  </a:lnTo>
                  <a:lnTo>
                    <a:pt x="1907" y="1600"/>
                  </a:lnTo>
                  <a:lnTo>
                    <a:pt x="1907" y="1600"/>
                  </a:lnTo>
                  <a:lnTo>
                    <a:pt x="1907" y="1600"/>
                  </a:lnTo>
                  <a:lnTo>
                    <a:pt x="1887" y="1600"/>
                  </a:lnTo>
                  <a:lnTo>
                    <a:pt x="1887" y="1600"/>
                  </a:lnTo>
                  <a:lnTo>
                    <a:pt x="1887" y="1621"/>
                  </a:lnTo>
                  <a:lnTo>
                    <a:pt x="1887" y="1621"/>
                  </a:lnTo>
                  <a:lnTo>
                    <a:pt x="1887" y="1621"/>
                  </a:lnTo>
                  <a:lnTo>
                    <a:pt x="1887" y="1621"/>
                  </a:lnTo>
                  <a:lnTo>
                    <a:pt x="1887" y="1621"/>
                  </a:lnTo>
                  <a:lnTo>
                    <a:pt x="1887" y="1621"/>
                  </a:lnTo>
                  <a:lnTo>
                    <a:pt x="1887" y="1641"/>
                  </a:lnTo>
                  <a:lnTo>
                    <a:pt x="1887" y="1641"/>
                  </a:lnTo>
                  <a:lnTo>
                    <a:pt x="1887" y="1641"/>
                  </a:lnTo>
                  <a:lnTo>
                    <a:pt x="1887" y="1641"/>
                  </a:lnTo>
                  <a:lnTo>
                    <a:pt x="1887" y="1641"/>
                  </a:lnTo>
                  <a:lnTo>
                    <a:pt x="1907" y="1641"/>
                  </a:lnTo>
                  <a:lnTo>
                    <a:pt x="1907" y="1641"/>
                  </a:lnTo>
                  <a:lnTo>
                    <a:pt x="1928" y="1621"/>
                  </a:lnTo>
                  <a:lnTo>
                    <a:pt x="1928" y="1621"/>
                  </a:lnTo>
                  <a:lnTo>
                    <a:pt x="1928" y="1621"/>
                  </a:lnTo>
                  <a:lnTo>
                    <a:pt x="1928" y="1621"/>
                  </a:lnTo>
                  <a:lnTo>
                    <a:pt x="1949" y="1621"/>
                  </a:lnTo>
                  <a:lnTo>
                    <a:pt x="1949" y="1600"/>
                  </a:lnTo>
                  <a:lnTo>
                    <a:pt x="1949" y="1600"/>
                  </a:lnTo>
                  <a:lnTo>
                    <a:pt x="1949" y="1600"/>
                  </a:lnTo>
                  <a:lnTo>
                    <a:pt x="1969" y="1600"/>
                  </a:lnTo>
                  <a:lnTo>
                    <a:pt x="1969" y="1600"/>
                  </a:lnTo>
                  <a:lnTo>
                    <a:pt x="1969" y="1580"/>
                  </a:lnTo>
                  <a:lnTo>
                    <a:pt x="1989" y="1580"/>
                  </a:lnTo>
                  <a:lnTo>
                    <a:pt x="1989" y="1580"/>
                  </a:lnTo>
                  <a:lnTo>
                    <a:pt x="1989" y="1580"/>
                  </a:lnTo>
                  <a:lnTo>
                    <a:pt x="1989" y="1580"/>
                  </a:lnTo>
                  <a:lnTo>
                    <a:pt x="1989" y="1559"/>
                  </a:lnTo>
                  <a:close/>
                  <a:moveTo>
                    <a:pt x="1641" y="1272"/>
                  </a:moveTo>
                  <a:lnTo>
                    <a:pt x="1641" y="1272"/>
                  </a:lnTo>
                  <a:lnTo>
                    <a:pt x="1641" y="1272"/>
                  </a:lnTo>
                  <a:lnTo>
                    <a:pt x="1641" y="1272"/>
                  </a:lnTo>
                  <a:lnTo>
                    <a:pt x="1621" y="1272"/>
                  </a:lnTo>
                  <a:lnTo>
                    <a:pt x="1641" y="1292"/>
                  </a:lnTo>
                  <a:lnTo>
                    <a:pt x="1641" y="1272"/>
                  </a:lnTo>
                  <a:close/>
                  <a:moveTo>
                    <a:pt x="1292" y="1170"/>
                  </a:moveTo>
                  <a:lnTo>
                    <a:pt x="1292" y="1170"/>
                  </a:lnTo>
                  <a:lnTo>
                    <a:pt x="1313" y="1170"/>
                  </a:lnTo>
                  <a:lnTo>
                    <a:pt x="1313" y="1170"/>
                  </a:lnTo>
                  <a:lnTo>
                    <a:pt x="1292" y="1170"/>
                  </a:lnTo>
                  <a:lnTo>
                    <a:pt x="1292" y="1149"/>
                  </a:lnTo>
                  <a:lnTo>
                    <a:pt x="1292" y="1170"/>
                  </a:lnTo>
                  <a:close/>
                  <a:moveTo>
                    <a:pt x="1682" y="1210"/>
                  </a:moveTo>
                  <a:lnTo>
                    <a:pt x="1682" y="1210"/>
                  </a:lnTo>
                  <a:lnTo>
                    <a:pt x="1682" y="1210"/>
                  </a:lnTo>
                  <a:lnTo>
                    <a:pt x="1682" y="1210"/>
                  </a:lnTo>
                  <a:lnTo>
                    <a:pt x="1682" y="1190"/>
                  </a:lnTo>
                  <a:lnTo>
                    <a:pt x="1703" y="1210"/>
                  </a:lnTo>
                  <a:lnTo>
                    <a:pt x="1703" y="1210"/>
                  </a:lnTo>
                  <a:lnTo>
                    <a:pt x="1703" y="1190"/>
                  </a:lnTo>
                  <a:lnTo>
                    <a:pt x="1703" y="1190"/>
                  </a:lnTo>
                  <a:lnTo>
                    <a:pt x="1703" y="1190"/>
                  </a:lnTo>
                  <a:lnTo>
                    <a:pt x="1682" y="1210"/>
                  </a:lnTo>
                  <a:close/>
                  <a:moveTo>
                    <a:pt x="1764" y="1046"/>
                  </a:moveTo>
                  <a:lnTo>
                    <a:pt x="1764" y="1046"/>
                  </a:lnTo>
                  <a:lnTo>
                    <a:pt x="1764" y="1067"/>
                  </a:lnTo>
                  <a:lnTo>
                    <a:pt x="1764" y="1067"/>
                  </a:lnTo>
                  <a:lnTo>
                    <a:pt x="1764" y="1067"/>
                  </a:lnTo>
                  <a:lnTo>
                    <a:pt x="1764" y="1067"/>
                  </a:lnTo>
                  <a:lnTo>
                    <a:pt x="1785" y="1067"/>
                  </a:lnTo>
                  <a:lnTo>
                    <a:pt x="1785" y="1067"/>
                  </a:lnTo>
                  <a:lnTo>
                    <a:pt x="1785" y="1067"/>
                  </a:lnTo>
                  <a:lnTo>
                    <a:pt x="1785" y="1046"/>
                  </a:lnTo>
                  <a:lnTo>
                    <a:pt x="1785" y="1046"/>
                  </a:lnTo>
                  <a:lnTo>
                    <a:pt x="1764" y="1046"/>
                  </a:lnTo>
                  <a:close/>
                  <a:moveTo>
                    <a:pt x="1661" y="1231"/>
                  </a:moveTo>
                  <a:lnTo>
                    <a:pt x="1661" y="1231"/>
                  </a:lnTo>
                  <a:lnTo>
                    <a:pt x="1682" y="1252"/>
                  </a:lnTo>
                  <a:lnTo>
                    <a:pt x="1682" y="1272"/>
                  </a:lnTo>
                  <a:lnTo>
                    <a:pt x="1703" y="1272"/>
                  </a:lnTo>
                  <a:lnTo>
                    <a:pt x="1703" y="1272"/>
                  </a:lnTo>
                  <a:lnTo>
                    <a:pt x="1703" y="1272"/>
                  </a:lnTo>
                  <a:lnTo>
                    <a:pt x="1723" y="1272"/>
                  </a:lnTo>
                  <a:lnTo>
                    <a:pt x="1723" y="1272"/>
                  </a:lnTo>
                  <a:lnTo>
                    <a:pt x="1723" y="1272"/>
                  </a:lnTo>
                  <a:lnTo>
                    <a:pt x="1723" y="1252"/>
                  </a:lnTo>
                  <a:lnTo>
                    <a:pt x="1723" y="1252"/>
                  </a:lnTo>
                  <a:lnTo>
                    <a:pt x="1723" y="1252"/>
                  </a:lnTo>
                  <a:lnTo>
                    <a:pt x="1723" y="1252"/>
                  </a:lnTo>
                  <a:lnTo>
                    <a:pt x="1743" y="1252"/>
                  </a:lnTo>
                  <a:lnTo>
                    <a:pt x="1743" y="1252"/>
                  </a:lnTo>
                  <a:lnTo>
                    <a:pt x="1723" y="1252"/>
                  </a:lnTo>
                  <a:lnTo>
                    <a:pt x="1723" y="1252"/>
                  </a:lnTo>
                  <a:lnTo>
                    <a:pt x="1723" y="1231"/>
                  </a:lnTo>
                  <a:lnTo>
                    <a:pt x="1743" y="1252"/>
                  </a:lnTo>
                  <a:lnTo>
                    <a:pt x="1743" y="1252"/>
                  </a:lnTo>
                  <a:lnTo>
                    <a:pt x="1743" y="1252"/>
                  </a:lnTo>
                  <a:lnTo>
                    <a:pt x="1743" y="1252"/>
                  </a:lnTo>
                  <a:lnTo>
                    <a:pt x="1743" y="1252"/>
                  </a:lnTo>
                  <a:lnTo>
                    <a:pt x="1743" y="1252"/>
                  </a:lnTo>
                  <a:lnTo>
                    <a:pt x="1764" y="1252"/>
                  </a:lnTo>
                  <a:lnTo>
                    <a:pt x="1764" y="1252"/>
                  </a:lnTo>
                  <a:lnTo>
                    <a:pt x="1764" y="1252"/>
                  </a:lnTo>
                  <a:lnTo>
                    <a:pt x="1764" y="1231"/>
                  </a:lnTo>
                  <a:lnTo>
                    <a:pt x="1764" y="1231"/>
                  </a:lnTo>
                  <a:lnTo>
                    <a:pt x="1764" y="1231"/>
                  </a:lnTo>
                  <a:lnTo>
                    <a:pt x="1743" y="1231"/>
                  </a:lnTo>
                  <a:lnTo>
                    <a:pt x="1743" y="1210"/>
                  </a:lnTo>
                  <a:lnTo>
                    <a:pt x="1743" y="1210"/>
                  </a:lnTo>
                  <a:lnTo>
                    <a:pt x="1743" y="1210"/>
                  </a:lnTo>
                  <a:lnTo>
                    <a:pt x="1764" y="1210"/>
                  </a:lnTo>
                  <a:lnTo>
                    <a:pt x="1764" y="1210"/>
                  </a:lnTo>
                  <a:lnTo>
                    <a:pt x="1764" y="1210"/>
                  </a:lnTo>
                  <a:lnTo>
                    <a:pt x="1785" y="1231"/>
                  </a:lnTo>
                  <a:lnTo>
                    <a:pt x="1785" y="1210"/>
                  </a:lnTo>
                  <a:lnTo>
                    <a:pt x="1785" y="1210"/>
                  </a:lnTo>
                  <a:lnTo>
                    <a:pt x="1785" y="1210"/>
                  </a:lnTo>
                  <a:lnTo>
                    <a:pt x="1785" y="1210"/>
                  </a:lnTo>
                  <a:lnTo>
                    <a:pt x="1785" y="1210"/>
                  </a:lnTo>
                  <a:lnTo>
                    <a:pt x="1785" y="1210"/>
                  </a:lnTo>
                  <a:lnTo>
                    <a:pt x="1785" y="1210"/>
                  </a:lnTo>
                  <a:lnTo>
                    <a:pt x="1785" y="1210"/>
                  </a:lnTo>
                  <a:lnTo>
                    <a:pt x="1785" y="1210"/>
                  </a:lnTo>
                  <a:lnTo>
                    <a:pt x="1785" y="1210"/>
                  </a:lnTo>
                  <a:lnTo>
                    <a:pt x="1785" y="1190"/>
                  </a:lnTo>
                  <a:lnTo>
                    <a:pt x="1785" y="1190"/>
                  </a:lnTo>
                  <a:lnTo>
                    <a:pt x="1785" y="1190"/>
                  </a:lnTo>
                  <a:lnTo>
                    <a:pt x="1785" y="1190"/>
                  </a:lnTo>
                  <a:lnTo>
                    <a:pt x="1764" y="1190"/>
                  </a:lnTo>
                  <a:lnTo>
                    <a:pt x="1764" y="1170"/>
                  </a:lnTo>
                  <a:lnTo>
                    <a:pt x="1764" y="1170"/>
                  </a:lnTo>
                  <a:lnTo>
                    <a:pt x="1785" y="1170"/>
                  </a:lnTo>
                  <a:lnTo>
                    <a:pt x="1785" y="1149"/>
                  </a:lnTo>
                  <a:lnTo>
                    <a:pt x="1785" y="1149"/>
                  </a:lnTo>
                  <a:lnTo>
                    <a:pt x="1785" y="1149"/>
                  </a:lnTo>
                  <a:lnTo>
                    <a:pt x="1785" y="1149"/>
                  </a:lnTo>
                  <a:lnTo>
                    <a:pt x="1825" y="1149"/>
                  </a:lnTo>
                  <a:lnTo>
                    <a:pt x="1825" y="1149"/>
                  </a:lnTo>
                  <a:lnTo>
                    <a:pt x="1805" y="1149"/>
                  </a:lnTo>
                  <a:lnTo>
                    <a:pt x="1805" y="1149"/>
                  </a:lnTo>
                  <a:lnTo>
                    <a:pt x="1785" y="1149"/>
                  </a:lnTo>
                  <a:lnTo>
                    <a:pt x="1785" y="1170"/>
                  </a:lnTo>
                  <a:lnTo>
                    <a:pt x="1785" y="1170"/>
                  </a:lnTo>
                  <a:lnTo>
                    <a:pt x="1785" y="1170"/>
                  </a:lnTo>
                  <a:lnTo>
                    <a:pt x="1785" y="1190"/>
                  </a:lnTo>
                  <a:lnTo>
                    <a:pt x="1785" y="1190"/>
                  </a:lnTo>
                  <a:lnTo>
                    <a:pt x="1785" y="1210"/>
                  </a:lnTo>
                  <a:lnTo>
                    <a:pt x="1785" y="1210"/>
                  </a:lnTo>
                  <a:lnTo>
                    <a:pt x="1805" y="1210"/>
                  </a:lnTo>
                  <a:lnTo>
                    <a:pt x="1805" y="1210"/>
                  </a:lnTo>
                  <a:lnTo>
                    <a:pt x="1805" y="1210"/>
                  </a:lnTo>
                  <a:lnTo>
                    <a:pt x="1805" y="1190"/>
                  </a:lnTo>
                  <a:lnTo>
                    <a:pt x="1805" y="1190"/>
                  </a:lnTo>
                  <a:lnTo>
                    <a:pt x="1805" y="1190"/>
                  </a:lnTo>
                  <a:lnTo>
                    <a:pt x="1805" y="1190"/>
                  </a:lnTo>
                  <a:lnTo>
                    <a:pt x="1805" y="1190"/>
                  </a:lnTo>
                  <a:lnTo>
                    <a:pt x="1805" y="1210"/>
                  </a:lnTo>
                  <a:lnTo>
                    <a:pt x="1805" y="1210"/>
                  </a:lnTo>
                  <a:lnTo>
                    <a:pt x="1805" y="1210"/>
                  </a:lnTo>
                  <a:lnTo>
                    <a:pt x="1805" y="1210"/>
                  </a:lnTo>
                  <a:lnTo>
                    <a:pt x="1825" y="1210"/>
                  </a:lnTo>
                  <a:lnTo>
                    <a:pt x="1825" y="1210"/>
                  </a:lnTo>
                  <a:lnTo>
                    <a:pt x="1825" y="1210"/>
                  </a:lnTo>
                  <a:lnTo>
                    <a:pt x="1825" y="1210"/>
                  </a:lnTo>
                  <a:lnTo>
                    <a:pt x="1825" y="1210"/>
                  </a:lnTo>
                  <a:lnTo>
                    <a:pt x="1825" y="1210"/>
                  </a:lnTo>
                  <a:lnTo>
                    <a:pt x="1825" y="1210"/>
                  </a:lnTo>
                  <a:lnTo>
                    <a:pt x="1825" y="1210"/>
                  </a:lnTo>
                  <a:lnTo>
                    <a:pt x="1825" y="1210"/>
                  </a:lnTo>
                  <a:lnTo>
                    <a:pt x="1825" y="1210"/>
                  </a:lnTo>
                  <a:lnTo>
                    <a:pt x="1825" y="1210"/>
                  </a:lnTo>
                  <a:lnTo>
                    <a:pt x="1846" y="1190"/>
                  </a:lnTo>
                  <a:lnTo>
                    <a:pt x="1846" y="1190"/>
                  </a:lnTo>
                  <a:lnTo>
                    <a:pt x="1846" y="1190"/>
                  </a:lnTo>
                  <a:lnTo>
                    <a:pt x="1846" y="1190"/>
                  </a:lnTo>
                  <a:lnTo>
                    <a:pt x="1825" y="1170"/>
                  </a:lnTo>
                  <a:lnTo>
                    <a:pt x="1825" y="1170"/>
                  </a:lnTo>
                  <a:lnTo>
                    <a:pt x="1825" y="1170"/>
                  </a:lnTo>
                  <a:lnTo>
                    <a:pt x="1825" y="1170"/>
                  </a:lnTo>
                  <a:lnTo>
                    <a:pt x="1825" y="1170"/>
                  </a:lnTo>
                  <a:lnTo>
                    <a:pt x="1825" y="1170"/>
                  </a:lnTo>
                  <a:lnTo>
                    <a:pt x="1825" y="1170"/>
                  </a:lnTo>
                  <a:lnTo>
                    <a:pt x="1846" y="1170"/>
                  </a:lnTo>
                  <a:lnTo>
                    <a:pt x="1867" y="1170"/>
                  </a:lnTo>
                  <a:lnTo>
                    <a:pt x="1867" y="1170"/>
                  </a:lnTo>
                  <a:lnTo>
                    <a:pt x="1867" y="1170"/>
                  </a:lnTo>
                  <a:lnTo>
                    <a:pt x="1867" y="1170"/>
                  </a:lnTo>
                  <a:lnTo>
                    <a:pt x="1867" y="1170"/>
                  </a:lnTo>
                  <a:lnTo>
                    <a:pt x="1867" y="1170"/>
                  </a:lnTo>
                  <a:lnTo>
                    <a:pt x="1867" y="1170"/>
                  </a:lnTo>
                  <a:lnTo>
                    <a:pt x="1867" y="1149"/>
                  </a:lnTo>
                  <a:lnTo>
                    <a:pt x="1867" y="1149"/>
                  </a:lnTo>
                  <a:lnTo>
                    <a:pt x="1867" y="1149"/>
                  </a:lnTo>
                  <a:lnTo>
                    <a:pt x="1867" y="1149"/>
                  </a:lnTo>
                  <a:lnTo>
                    <a:pt x="1867" y="1149"/>
                  </a:lnTo>
                  <a:lnTo>
                    <a:pt x="1867" y="1149"/>
                  </a:lnTo>
                  <a:lnTo>
                    <a:pt x="1867" y="1149"/>
                  </a:lnTo>
                  <a:lnTo>
                    <a:pt x="1867" y="1149"/>
                  </a:lnTo>
                  <a:lnTo>
                    <a:pt x="1867" y="1128"/>
                  </a:lnTo>
                  <a:lnTo>
                    <a:pt x="1867" y="1128"/>
                  </a:lnTo>
                  <a:lnTo>
                    <a:pt x="1867" y="1128"/>
                  </a:lnTo>
                  <a:lnTo>
                    <a:pt x="1867" y="1128"/>
                  </a:lnTo>
                  <a:lnTo>
                    <a:pt x="1846" y="1128"/>
                  </a:lnTo>
                  <a:lnTo>
                    <a:pt x="1825" y="1128"/>
                  </a:lnTo>
                  <a:lnTo>
                    <a:pt x="1805" y="1128"/>
                  </a:lnTo>
                  <a:lnTo>
                    <a:pt x="1805" y="1128"/>
                  </a:lnTo>
                  <a:lnTo>
                    <a:pt x="1825" y="1128"/>
                  </a:lnTo>
                  <a:lnTo>
                    <a:pt x="1825" y="1128"/>
                  </a:lnTo>
                  <a:lnTo>
                    <a:pt x="1846" y="1128"/>
                  </a:lnTo>
                  <a:lnTo>
                    <a:pt x="1846" y="1128"/>
                  </a:lnTo>
                  <a:lnTo>
                    <a:pt x="1846" y="1128"/>
                  </a:lnTo>
                  <a:lnTo>
                    <a:pt x="1846" y="1128"/>
                  </a:lnTo>
                  <a:lnTo>
                    <a:pt x="1846" y="1128"/>
                  </a:lnTo>
                  <a:lnTo>
                    <a:pt x="1867" y="1128"/>
                  </a:lnTo>
                  <a:lnTo>
                    <a:pt x="1867" y="1108"/>
                  </a:lnTo>
                  <a:lnTo>
                    <a:pt x="1887" y="1108"/>
                  </a:lnTo>
                  <a:lnTo>
                    <a:pt x="1867" y="1108"/>
                  </a:lnTo>
                  <a:lnTo>
                    <a:pt x="1887" y="1108"/>
                  </a:lnTo>
                  <a:lnTo>
                    <a:pt x="1887" y="1108"/>
                  </a:lnTo>
                  <a:lnTo>
                    <a:pt x="1887" y="1108"/>
                  </a:lnTo>
                  <a:lnTo>
                    <a:pt x="1887" y="1108"/>
                  </a:lnTo>
                  <a:lnTo>
                    <a:pt x="1867" y="1088"/>
                  </a:lnTo>
                  <a:lnTo>
                    <a:pt x="1887" y="1088"/>
                  </a:lnTo>
                  <a:lnTo>
                    <a:pt x="1887" y="1088"/>
                  </a:lnTo>
                  <a:lnTo>
                    <a:pt x="1887" y="1088"/>
                  </a:lnTo>
                  <a:lnTo>
                    <a:pt x="1907" y="1088"/>
                  </a:lnTo>
                  <a:lnTo>
                    <a:pt x="1907" y="1088"/>
                  </a:lnTo>
                  <a:lnTo>
                    <a:pt x="1907" y="1108"/>
                  </a:lnTo>
                  <a:lnTo>
                    <a:pt x="1907" y="1108"/>
                  </a:lnTo>
                  <a:lnTo>
                    <a:pt x="1928" y="1108"/>
                  </a:lnTo>
                  <a:lnTo>
                    <a:pt x="1928" y="1108"/>
                  </a:lnTo>
                  <a:lnTo>
                    <a:pt x="1928" y="1088"/>
                  </a:lnTo>
                  <a:lnTo>
                    <a:pt x="1928" y="1088"/>
                  </a:lnTo>
                  <a:lnTo>
                    <a:pt x="1928" y="1088"/>
                  </a:lnTo>
                  <a:lnTo>
                    <a:pt x="1928" y="1088"/>
                  </a:lnTo>
                  <a:lnTo>
                    <a:pt x="1928" y="1088"/>
                  </a:lnTo>
                  <a:lnTo>
                    <a:pt x="1928" y="1088"/>
                  </a:lnTo>
                  <a:lnTo>
                    <a:pt x="1928" y="1088"/>
                  </a:lnTo>
                  <a:lnTo>
                    <a:pt x="1928" y="1088"/>
                  </a:lnTo>
                  <a:lnTo>
                    <a:pt x="1949" y="1067"/>
                  </a:lnTo>
                  <a:lnTo>
                    <a:pt x="1928" y="1067"/>
                  </a:lnTo>
                  <a:lnTo>
                    <a:pt x="1949" y="1067"/>
                  </a:lnTo>
                  <a:lnTo>
                    <a:pt x="1949" y="1067"/>
                  </a:lnTo>
                  <a:lnTo>
                    <a:pt x="1949" y="1067"/>
                  </a:lnTo>
                  <a:lnTo>
                    <a:pt x="1928" y="1067"/>
                  </a:lnTo>
                  <a:lnTo>
                    <a:pt x="1928" y="1067"/>
                  </a:lnTo>
                  <a:lnTo>
                    <a:pt x="1907" y="1088"/>
                  </a:lnTo>
                  <a:lnTo>
                    <a:pt x="1907" y="1088"/>
                  </a:lnTo>
                  <a:lnTo>
                    <a:pt x="1907" y="1088"/>
                  </a:lnTo>
                  <a:lnTo>
                    <a:pt x="1887" y="1088"/>
                  </a:lnTo>
                  <a:lnTo>
                    <a:pt x="1887" y="1067"/>
                  </a:lnTo>
                  <a:lnTo>
                    <a:pt x="1887" y="1067"/>
                  </a:lnTo>
                  <a:lnTo>
                    <a:pt x="1887" y="1067"/>
                  </a:lnTo>
                  <a:lnTo>
                    <a:pt x="1907" y="1067"/>
                  </a:lnTo>
                  <a:lnTo>
                    <a:pt x="1907" y="1067"/>
                  </a:lnTo>
                  <a:lnTo>
                    <a:pt x="1907" y="1067"/>
                  </a:lnTo>
                  <a:lnTo>
                    <a:pt x="1907" y="1067"/>
                  </a:lnTo>
                  <a:lnTo>
                    <a:pt x="1907" y="1046"/>
                  </a:lnTo>
                  <a:lnTo>
                    <a:pt x="1907" y="1046"/>
                  </a:lnTo>
                  <a:lnTo>
                    <a:pt x="1907" y="1046"/>
                  </a:lnTo>
                  <a:lnTo>
                    <a:pt x="1928" y="1046"/>
                  </a:lnTo>
                  <a:lnTo>
                    <a:pt x="1928" y="1046"/>
                  </a:lnTo>
                  <a:lnTo>
                    <a:pt x="1928" y="1046"/>
                  </a:lnTo>
                  <a:lnTo>
                    <a:pt x="1928" y="1046"/>
                  </a:lnTo>
                  <a:lnTo>
                    <a:pt x="1928" y="1026"/>
                  </a:lnTo>
                  <a:lnTo>
                    <a:pt x="1949" y="1026"/>
                  </a:lnTo>
                  <a:lnTo>
                    <a:pt x="1949" y="1026"/>
                  </a:lnTo>
                  <a:lnTo>
                    <a:pt x="1949" y="1026"/>
                  </a:lnTo>
                  <a:lnTo>
                    <a:pt x="1949" y="1026"/>
                  </a:lnTo>
                  <a:lnTo>
                    <a:pt x="1928" y="1026"/>
                  </a:lnTo>
                  <a:lnTo>
                    <a:pt x="1928" y="1026"/>
                  </a:lnTo>
                  <a:lnTo>
                    <a:pt x="1928" y="1006"/>
                  </a:lnTo>
                  <a:lnTo>
                    <a:pt x="1949" y="1006"/>
                  </a:lnTo>
                  <a:lnTo>
                    <a:pt x="1949" y="985"/>
                  </a:lnTo>
                  <a:lnTo>
                    <a:pt x="1949" y="985"/>
                  </a:lnTo>
                  <a:lnTo>
                    <a:pt x="1949" y="985"/>
                  </a:lnTo>
                  <a:lnTo>
                    <a:pt x="1949" y="985"/>
                  </a:lnTo>
                  <a:lnTo>
                    <a:pt x="1949" y="964"/>
                  </a:lnTo>
                  <a:lnTo>
                    <a:pt x="1949" y="964"/>
                  </a:lnTo>
                  <a:lnTo>
                    <a:pt x="1949" y="944"/>
                  </a:lnTo>
                  <a:lnTo>
                    <a:pt x="1949" y="944"/>
                  </a:lnTo>
                  <a:lnTo>
                    <a:pt x="1928" y="944"/>
                  </a:lnTo>
                  <a:lnTo>
                    <a:pt x="1928" y="944"/>
                  </a:lnTo>
                  <a:lnTo>
                    <a:pt x="1907" y="964"/>
                  </a:lnTo>
                  <a:lnTo>
                    <a:pt x="1867" y="985"/>
                  </a:lnTo>
                  <a:lnTo>
                    <a:pt x="1846" y="1006"/>
                  </a:lnTo>
                  <a:lnTo>
                    <a:pt x="1846" y="1006"/>
                  </a:lnTo>
                  <a:lnTo>
                    <a:pt x="1825" y="1006"/>
                  </a:lnTo>
                  <a:lnTo>
                    <a:pt x="1825" y="1006"/>
                  </a:lnTo>
                  <a:lnTo>
                    <a:pt x="1825" y="1006"/>
                  </a:lnTo>
                  <a:lnTo>
                    <a:pt x="1805" y="1006"/>
                  </a:lnTo>
                  <a:lnTo>
                    <a:pt x="1805" y="1006"/>
                  </a:lnTo>
                  <a:lnTo>
                    <a:pt x="1805" y="1006"/>
                  </a:lnTo>
                  <a:lnTo>
                    <a:pt x="1805" y="1006"/>
                  </a:lnTo>
                  <a:lnTo>
                    <a:pt x="1805" y="1006"/>
                  </a:lnTo>
                  <a:lnTo>
                    <a:pt x="1785" y="1026"/>
                  </a:lnTo>
                  <a:lnTo>
                    <a:pt x="1785" y="1026"/>
                  </a:lnTo>
                  <a:lnTo>
                    <a:pt x="1785" y="1026"/>
                  </a:lnTo>
                  <a:lnTo>
                    <a:pt x="1785" y="1026"/>
                  </a:lnTo>
                  <a:lnTo>
                    <a:pt x="1785" y="1026"/>
                  </a:lnTo>
                  <a:lnTo>
                    <a:pt x="1785" y="1026"/>
                  </a:lnTo>
                  <a:lnTo>
                    <a:pt x="1785" y="1046"/>
                  </a:lnTo>
                  <a:lnTo>
                    <a:pt x="1785" y="1046"/>
                  </a:lnTo>
                  <a:lnTo>
                    <a:pt x="1785" y="1046"/>
                  </a:lnTo>
                  <a:lnTo>
                    <a:pt x="1785" y="1046"/>
                  </a:lnTo>
                  <a:lnTo>
                    <a:pt x="1785" y="1046"/>
                  </a:lnTo>
                  <a:lnTo>
                    <a:pt x="1785" y="1046"/>
                  </a:lnTo>
                  <a:lnTo>
                    <a:pt x="1785" y="1046"/>
                  </a:lnTo>
                  <a:lnTo>
                    <a:pt x="1785" y="1046"/>
                  </a:lnTo>
                  <a:lnTo>
                    <a:pt x="1785" y="1046"/>
                  </a:lnTo>
                  <a:lnTo>
                    <a:pt x="1785" y="1046"/>
                  </a:lnTo>
                  <a:lnTo>
                    <a:pt x="1785" y="1046"/>
                  </a:lnTo>
                  <a:lnTo>
                    <a:pt x="1785" y="1067"/>
                  </a:lnTo>
                  <a:lnTo>
                    <a:pt x="1785" y="1067"/>
                  </a:lnTo>
                  <a:lnTo>
                    <a:pt x="1785" y="1067"/>
                  </a:lnTo>
                  <a:lnTo>
                    <a:pt x="1785" y="1067"/>
                  </a:lnTo>
                  <a:lnTo>
                    <a:pt x="1785" y="1067"/>
                  </a:lnTo>
                  <a:lnTo>
                    <a:pt x="1805" y="1088"/>
                  </a:lnTo>
                  <a:lnTo>
                    <a:pt x="1785" y="1088"/>
                  </a:lnTo>
                  <a:lnTo>
                    <a:pt x="1785" y="1088"/>
                  </a:lnTo>
                  <a:lnTo>
                    <a:pt x="1785" y="1067"/>
                  </a:lnTo>
                  <a:lnTo>
                    <a:pt x="1785" y="1067"/>
                  </a:lnTo>
                  <a:lnTo>
                    <a:pt x="1764" y="1067"/>
                  </a:lnTo>
                  <a:lnTo>
                    <a:pt x="1764" y="1067"/>
                  </a:lnTo>
                  <a:lnTo>
                    <a:pt x="1764" y="1067"/>
                  </a:lnTo>
                  <a:lnTo>
                    <a:pt x="1764" y="1067"/>
                  </a:lnTo>
                  <a:lnTo>
                    <a:pt x="1764" y="1067"/>
                  </a:lnTo>
                  <a:lnTo>
                    <a:pt x="1764" y="1088"/>
                  </a:lnTo>
                  <a:lnTo>
                    <a:pt x="1743" y="1088"/>
                  </a:lnTo>
                  <a:lnTo>
                    <a:pt x="1743" y="1088"/>
                  </a:lnTo>
                  <a:lnTo>
                    <a:pt x="1764" y="1088"/>
                  </a:lnTo>
                  <a:lnTo>
                    <a:pt x="1764" y="1088"/>
                  </a:lnTo>
                  <a:lnTo>
                    <a:pt x="1764" y="1108"/>
                  </a:lnTo>
                  <a:lnTo>
                    <a:pt x="1743" y="1108"/>
                  </a:lnTo>
                  <a:lnTo>
                    <a:pt x="1743" y="1108"/>
                  </a:lnTo>
                  <a:lnTo>
                    <a:pt x="1743" y="1108"/>
                  </a:lnTo>
                  <a:lnTo>
                    <a:pt x="1743" y="1088"/>
                  </a:lnTo>
                  <a:lnTo>
                    <a:pt x="1743" y="1088"/>
                  </a:lnTo>
                  <a:lnTo>
                    <a:pt x="1743" y="1088"/>
                  </a:lnTo>
                  <a:lnTo>
                    <a:pt x="1743" y="1067"/>
                  </a:lnTo>
                  <a:lnTo>
                    <a:pt x="1743" y="1067"/>
                  </a:lnTo>
                  <a:lnTo>
                    <a:pt x="1743" y="1067"/>
                  </a:lnTo>
                  <a:lnTo>
                    <a:pt x="1743" y="1067"/>
                  </a:lnTo>
                  <a:lnTo>
                    <a:pt x="1743" y="1067"/>
                  </a:lnTo>
                  <a:lnTo>
                    <a:pt x="1743" y="1046"/>
                  </a:lnTo>
                  <a:lnTo>
                    <a:pt x="1743" y="1046"/>
                  </a:lnTo>
                  <a:lnTo>
                    <a:pt x="1743" y="1046"/>
                  </a:lnTo>
                  <a:lnTo>
                    <a:pt x="1723" y="1046"/>
                  </a:lnTo>
                  <a:lnTo>
                    <a:pt x="1723" y="1046"/>
                  </a:lnTo>
                  <a:lnTo>
                    <a:pt x="1723" y="1046"/>
                  </a:lnTo>
                  <a:lnTo>
                    <a:pt x="1723" y="1046"/>
                  </a:lnTo>
                  <a:lnTo>
                    <a:pt x="1723" y="1046"/>
                  </a:lnTo>
                  <a:lnTo>
                    <a:pt x="1723" y="1067"/>
                  </a:lnTo>
                  <a:lnTo>
                    <a:pt x="1723" y="1067"/>
                  </a:lnTo>
                  <a:lnTo>
                    <a:pt x="1723" y="1067"/>
                  </a:lnTo>
                  <a:lnTo>
                    <a:pt x="1723" y="1067"/>
                  </a:lnTo>
                  <a:lnTo>
                    <a:pt x="1703" y="1067"/>
                  </a:lnTo>
                  <a:lnTo>
                    <a:pt x="1703" y="1067"/>
                  </a:lnTo>
                  <a:lnTo>
                    <a:pt x="1703" y="1067"/>
                  </a:lnTo>
                  <a:lnTo>
                    <a:pt x="1703" y="1067"/>
                  </a:lnTo>
                  <a:lnTo>
                    <a:pt x="1703" y="1067"/>
                  </a:lnTo>
                  <a:lnTo>
                    <a:pt x="1703" y="1067"/>
                  </a:lnTo>
                  <a:lnTo>
                    <a:pt x="1703" y="1067"/>
                  </a:lnTo>
                  <a:lnTo>
                    <a:pt x="1703" y="1067"/>
                  </a:lnTo>
                  <a:lnTo>
                    <a:pt x="1703" y="1067"/>
                  </a:lnTo>
                  <a:lnTo>
                    <a:pt x="1703" y="1088"/>
                  </a:lnTo>
                  <a:lnTo>
                    <a:pt x="1682" y="1088"/>
                  </a:lnTo>
                  <a:lnTo>
                    <a:pt x="1682" y="1088"/>
                  </a:lnTo>
                  <a:lnTo>
                    <a:pt x="1682" y="1088"/>
                  </a:lnTo>
                  <a:lnTo>
                    <a:pt x="1682" y="1088"/>
                  </a:lnTo>
                  <a:lnTo>
                    <a:pt x="1703" y="1088"/>
                  </a:lnTo>
                  <a:lnTo>
                    <a:pt x="1682" y="1108"/>
                  </a:lnTo>
                  <a:lnTo>
                    <a:pt x="1682" y="1108"/>
                  </a:lnTo>
                  <a:lnTo>
                    <a:pt x="1703" y="1128"/>
                  </a:lnTo>
                  <a:lnTo>
                    <a:pt x="1703" y="1128"/>
                  </a:lnTo>
                  <a:lnTo>
                    <a:pt x="1703" y="1108"/>
                  </a:lnTo>
                  <a:lnTo>
                    <a:pt x="1703" y="1128"/>
                  </a:lnTo>
                  <a:lnTo>
                    <a:pt x="1703" y="1128"/>
                  </a:lnTo>
                  <a:lnTo>
                    <a:pt x="1703" y="1128"/>
                  </a:lnTo>
                  <a:lnTo>
                    <a:pt x="1703" y="1128"/>
                  </a:lnTo>
                  <a:lnTo>
                    <a:pt x="1703" y="1128"/>
                  </a:lnTo>
                  <a:lnTo>
                    <a:pt x="1703" y="1128"/>
                  </a:lnTo>
                  <a:lnTo>
                    <a:pt x="1703" y="1128"/>
                  </a:lnTo>
                  <a:lnTo>
                    <a:pt x="1703" y="1128"/>
                  </a:lnTo>
                  <a:lnTo>
                    <a:pt x="1703" y="1128"/>
                  </a:lnTo>
                  <a:lnTo>
                    <a:pt x="1703" y="1128"/>
                  </a:lnTo>
                  <a:lnTo>
                    <a:pt x="1703" y="1128"/>
                  </a:lnTo>
                  <a:lnTo>
                    <a:pt x="1723" y="1128"/>
                  </a:lnTo>
                  <a:lnTo>
                    <a:pt x="1723" y="1149"/>
                  </a:lnTo>
                  <a:lnTo>
                    <a:pt x="1703" y="1149"/>
                  </a:lnTo>
                  <a:lnTo>
                    <a:pt x="1703" y="1149"/>
                  </a:lnTo>
                  <a:lnTo>
                    <a:pt x="1703" y="1149"/>
                  </a:lnTo>
                  <a:lnTo>
                    <a:pt x="1703" y="1149"/>
                  </a:lnTo>
                  <a:lnTo>
                    <a:pt x="1703" y="1149"/>
                  </a:lnTo>
                  <a:lnTo>
                    <a:pt x="1703" y="1149"/>
                  </a:lnTo>
                  <a:lnTo>
                    <a:pt x="1703" y="1149"/>
                  </a:lnTo>
                  <a:lnTo>
                    <a:pt x="1703" y="1149"/>
                  </a:lnTo>
                  <a:lnTo>
                    <a:pt x="1682" y="1149"/>
                  </a:lnTo>
                  <a:lnTo>
                    <a:pt x="1682" y="1149"/>
                  </a:lnTo>
                  <a:lnTo>
                    <a:pt x="1682" y="1149"/>
                  </a:lnTo>
                  <a:lnTo>
                    <a:pt x="1682" y="1170"/>
                  </a:lnTo>
                  <a:lnTo>
                    <a:pt x="1703" y="1170"/>
                  </a:lnTo>
                  <a:lnTo>
                    <a:pt x="1703" y="1170"/>
                  </a:lnTo>
                  <a:lnTo>
                    <a:pt x="1703" y="1170"/>
                  </a:lnTo>
                  <a:lnTo>
                    <a:pt x="1703" y="1170"/>
                  </a:lnTo>
                  <a:lnTo>
                    <a:pt x="1723" y="1170"/>
                  </a:lnTo>
                  <a:lnTo>
                    <a:pt x="1723" y="1170"/>
                  </a:lnTo>
                  <a:lnTo>
                    <a:pt x="1723" y="1190"/>
                  </a:lnTo>
                  <a:lnTo>
                    <a:pt x="1723" y="1190"/>
                  </a:lnTo>
                  <a:lnTo>
                    <a:pt x="1743" y="1190"/>
                  </a:lnTo>
                  <a:lnTo>
                    <a:pt x="1743" y="1190"/>
                  </a:lnTo>
                  <a:lnTo>
                    <a:pt x="1743" y="1190"/>
                  </a:lnTo>
                  <a:lnTo>
                    <a:pt x="1743" y="1190"/>
                  </a:lnTo>
                  <a:lnTo>
                    <a:pt x="1743" y="1190"/>
                  </a:lnTo>
                  <a:lnTo>
                    <a:pt x="1743" y="1210"/>
                  </a:lnTo>
                  <a:lnTo>
                    <a:pt x="1743" y="1210"/>
                  </a:lnTo>
                  <a:lnTo>
                    <a:pt x="1743" y="1210"/>
                  </a:lnTo>
                  <a:lnTo>
                    <a:pt x="1743" y="1210"/>
                  </a:lnTo>
                  <a:lnTo>
                    <a:pt x="1743" y="1210"/>
                  </a:lnTo>
                  <a:lnTo>
                    <a:pt x="1723" y="1190"/>
                  </a:lnTo>
                  <a:lnTo>
                    <a:pt x="1723" y="1210"/>
                  </a:lnTo>
                  <a:lnTo>
                    <a:pt x="1703" y="1210"/>
                  </a:lnTo>
                  <a:lnTo>
                    <a:pt x="1703" y="1210"/>
                  </a:lnTo>
                  <a:lnTo>
                    <a:pt x="1723" y="1210"/>
                  </a:lnTo>
                  <a:lnTo>
                    <a:pt x="1703" y="1210"/>
                  </a:lnTo>
                  <a:lnTo>
                    <a:pt x="1703" y="1210"/>
                  </a:lnTo>
                  <a:lnTo>
                    <a:pt x="1703" y="1231"/>
                  </a:lnTo>
                  <a:lnTo>
                    <a:pt x="1682" y="1231"/>
                  </a:lnTo>
                  <a:lnTo>
                    <a:pt x="1682" y="1231"/>
                  </a:lnTo>
                  <a:lnTo>
                    <a:pt x="1682" y="1231"/>
                  </a:lnTo>
                  <a:lnTo>
                    <a:pt x="1682" y="1231"/>
                  </a:lnTo>
                  <a:lnTo>
                    <a:pt x="1661" y="1231"/>
                  </a:lnTo>
                  <a:close/>
                  <a:moveTo>
                    <a:pt x="3692" y="3980"/>
                  </a:moveTo>
                  <a:lnTo>
                    <a:pt x="3692" y="3959"/>
                  </a:lnTo>
                  <a:lnTo>
                    <a:pt x="3692" y="3959"/>
                  </a:lnTo>
                  <a:lnTo>
                    <a:pt x="3692" y="3938"/>
                  </a:lnTo>
                  <a:lnTo>
                    <a:pt x="3692" y="3938"/>
                  </a:lnTo>
                  <a:lnTo>
                    <a:pt x="3692" y="3918"/>
                  </a:lnTo>
                  <a:lnTo>
                    <a:pt x="3692" y="3918"/>
                  </a:lnTo>
                  <a:lnTo>
                    <a:pt x="3692" y="3877"/>
                  </a:lnTo>
                  <a:lnTo>
                    <a:pt x="3672" y="3877"/>
                  </a:lnTo>
                  <a:lnTo>
                    <a:pt x="3672" y="3856"/>
                  </a:lnTo>
                  <a:lnTo>
                    <a:pt x="3610" y="3816"/>
                  </a:lnTo>
                  <a:lnTo>
                    <a:pt x="3569" y="3795"/>
                  </a:lnTo>
                  <a:lnTo>
                    <a:pt x="3487" y="3754"/>
                  </a:lnTo>
                  <a:lnTo>
                    <a:pt x="3487" y="3754"/>
                  </a:lnTo>
                  <a:lnTo>
                    <a:pt x="3487" y="3754"/>
                  </a:lnTo>
                  <a:lnTo>
                    <a:pt x="3508" y="3754"/>
                  </a:lnTo>
                  <a:lnTo>
                    <a:pt x="3508" y="3754"/>
                  </a:lnTo>
                  <a:lnTo>
                    <a:pt x="3508" y="3774"/>
                  </a:lnTo>
                  <a:lnTo>
                    <a:pt x="3487" y="3774"/>
                  </a:lnTo>
                  <a:lnTo>
                    <a:pt x="3487" y="3774"/>
                  </a:lnTo>
                  <a:lnTo>
                    <a:pt x="3466" y="3754"/>
                  </a:lnTo>
                  <a:lnTo>
                    <a:pt x="3446" y="3754"/>
                  </a:lnTo>
                  <a:lnTo>
                    <a:pt x="3426" y="3754"/>
                  </a:lnTo>
                  <a:lnTo>
                    <a:pt x="3426" y="3754"/>
                  </a:lnTo>
                  <a:lnTo>
                    <a:pt x="3426" y="3754"/>
                  </a:lnTo>
                  <a:lnTo>
                    <a:pt x="3405" y="3754"/>
                  </a:lnTo>
                  <a:lnTo>
                    <a:pt x="3405" y="3754"/>
                  </a:lnTo>
                  <a:lnTo>
                    <a:pt x="3405" y="3754"/>
                  </a:lnTo>
                  <a:lnTo>
                    <a:pt x="3405" y="3754"/>
                  </a:lnTo>
                  <a:lnTo>
                    <a:pt x="3384" y="3754"/>
                  </a:lnTo>
                  <a:lnTo>
                    <a:pt x="3364" y="3754"/>
                  </a:lnTo>
                  <a:lnTo>
                    <a:pt x="3364" y="3754"/>
                  </a:lnTo>
                  <a:lnTo>
                    <a:pt x="3344" y="3774"/>
                  </a:lnTo>
                  <a:lnTo>
                    <a:pt x="3344" y="3774"/>
                  </a:lnTo>
                  <a:lnTo>
                    <a:pt x="3344" y="3795"/>
                  </a:lnTo>
                  <a:lnTo>
                    <a:pt x="3344" y="3795"/>
                  </a:lnTo>
                  <a:lnTo>
                    <a:pt x="3344" y="3816"/>
                  </a:lnTo>
                  <a:lnTo>
                    <a:pt x="3323" y="3816"/>
                  </a:lnTo>
                  <a:lnTo>
                    <a:pt x="3323" y="3836"/>
                  </a:lnTo>
                  <a:lnTo>
                    <a:pt x="3323" y="3836"/>
                  </a:lnTo>
                  <a:lnTo>
                    <a:pt x="3323" y="3836"/>
                  </a:lnTo>
                  <a:lnTo>
                    <a:pt x="3323" y="3836"/>
                  </a:lnTo>
                  <a:lnTo>
                    <a:pt x="3302" y="3816"/>
                  </a:lnTo>
                  <a:lnTo>
                    <a:pt x="3302" y="3816"/>
                  </a:lnTo>
                  <a:lnTo>
                    <a:pt x="3302" y="3816"/>
                  </a:lnTo>
                  <a:lnTo>
                    <a:pt x="3282" y="3816"/>
                  </a:lnTo>
                  <a:lnTo>
                    <a:pt x="3282" y="3816"/>
                  </a:lnTo>
                  <a:lnTo>
                    <a:pt x="3282" y="3816"/>
                  </a:lnTo>
                  <a:lnTo>
                    <a:pt x="3262" y="3795"/>
                  </a:lnTo>
                  <a:lnTo>
                    <a:pt x="3262" y="3774"/>
                  </a:lnTo>
                  <a:lnTo>
                    <a:pt x="3262" y="3774"/>
                  </a:lnTo>
                  <a:lnTo>
                    <a:pt x="3241" y="3774"/>
                  </a:lnTo>
                  <a:lnTo>
                    <a:pt x="3241" y="3774"/>
                  </a:lnTo>
                  <a:lnTo>
                    <a:pt x="3241" y="3774"/>
                  </a:lnTo>
                  <a:lnTo>
                    <a:pt x="3220" y="3774"/>
                  </a:lnTo>
                  <a:lnTo>
                    <a:pt x="3220" y="3774"/>
                  </a:lnTo>
                  <a:lnTo>
                    <a:pt x="3220" y="3754"/>
                  </a:lnTo>
                  <a:lnTo>
                    <a:pt x="3241" y="3754"/>
                  </a:lnTo>
                  <a:lnTo>
                    <a:pt x="3241" y="3754"/>
                  </a:lnTo>
                  <a:lnTo>
                    <a:pt x="3241" y="3754"/>
                  </a:lnTo>
                  <a:lnTo>
                    <a:pt x="3262" y="3713"/>
                  </a:lnTo>
                  <a:lnTo>
                    <a:pt x="3282" y="3713"/>
                  </a:lnTo>
                  <a:lnTo>
                    <a:pt x="3282" y="3713"/>
                  </a:lnTo>
                  <a:lnTo>
                    <a:pt x="3302" y="3692"/>
                  </a:lnTo>
                  <a:lnTo>
                    <a:pt x="3302" y="3692"/>
                  </a:lnTo>
                  <a:lnTo>
                    <a:pt x="3323" y="3692"/>
                  </a:lnTo>
                  <a:lnTo>
                    <a:pt x="3323" y="3692"/>
                  </a:lnTo>
                  <a:lnTo>
                    <a:pt x="3323" y="3692"/>
                  </a:lnTo>
                  <a:lnTo>
                    <a:pt x="3323" y="3672"/>
                  </a:lnTo>
                  <a:lnTo>
                    <a:pt x="3323" y="3651"/>
                  </a:lnTo>
                  <a:lnTo>
                    <a:pt x="3323" y="3631"/>
                  </a:lnTo>
                  <a:lnTo>
                    <a:pt x="3323" y="3569"/>
                  </a:lnTo>
                  <a:lnTo>
                    <a:pt x="3323" y="3549"/>
                  </a:lnTo>
                  <a:lnTo>
                    <a:pt x="3302" y="3549"/>
                  </a:lnTo>
                  <a:lnTo>
                    <a:pt x="3302" y="3549"/>
                  </a:lnTo>
                  <a:lnTo>
                    <a:pt x="3302" y="3528"/>
                  </a:lnTo>
                  <a:lnTo>
                    <a:pt x="3302" y="3528"/>
                  </a:lnTo>
                  <a:lnTo>
                    <a:pt x="3302" y="3528"/>
                  </a:lnTo>
                  <a:lnTo>
                    <a:pt x="3302" y="3528"/>
                  </a:lnTo>
                  <a:lnTo>
                    <a:pt x="3302" y="3528"/>
                  </a:lnTo>
                  <a:lnTo>
                    <a:pt x="3302" y="3528"/>
                  </a:lnTo>
                  <a:lnTo>
                    <a:pt x="3302" y="3508"/>
                  </a:lnTo>
                  <a:lnTo>
                    <a:pt x="3302" y="3508"/>
                  </a:lnTo>
                  <a:lnTo>
                    <a:pt x="3282" y="3508"/>
                  </a:lnTo>
                  <a:lnTo>
                    <a:pt x="3282" y="3508"/>
                  </a:lnTo>
                  <a:lnTo>
                    <a:pt x="3282" y="3508"/>
                  </a:lnTo>
                  <a:lnTo>
                    <a:pt x="3282" y="3508"/>
                  </a:lnTo>
                  <a:lnTo>
                    <a:pt x="3241" y="3467"/>
                  </a:lnTo>
                  <a:lnTo>
                    <a:pt x="3241" y="3467"/>
                  </a:lnTo>
                  <a:lnTo>
                    <a:pt x="3241" y="3446"/>
                  </a:lnTo>
                  <a:lnTo>
                    <a:pt x="3220" y="3446"/>
                  </a:lnTo>
                  <a:lnTo>
                    <a:pt x="3220" y="3446"/>
                  </a:lnTo>
                  <a:lnTo>
                    <a:pt x="3220" y="3446"/>
                  </a:lnTo>
                  <a:lnTo>
                    <a:pt x="3200" y="3426"/>
                  </a:lnTo>
                  <a:lnTo>
                    <a:pt x="3180" y="3405"/>
                  </a:lnTo>
                  <a:lnTo>
                    <a:pt x="3180" y="3385"/>
                  </a:lnTo>
                  <a:lnTo>
                    <a:pt x="3180" y="3385"/>
                  </a:lnTo>
                  <a:lnTo>
                    <a:pt x="3118" y="3385"/>
                  </a:lnTo>
                  <a:lnTo>
                    <a:pt x="3118" y="3385"/>
                  </a:lnTo>
                  <a:lnTo>
                    <a:pt x="3118" y="3385"/>
                  </a:lnTo>
                  <a:lnTo>
                    <a:pt x="3118" y="3385"/>
                  </a:lnTo>
                  <a:lnTo>
                    <a:pt x="3097" y="3385"/>
                  </a:lnTo>
                  <a:lnTo>
                    <a:pt x="3097" y="3385"/>
                  </a:lnTo>
                  <a:lnTo>
                    <a:pt x="3097" y="3385"/>
                  </a:lnTo>
                  <a:lnTo>
                    <a:pt x="3077" y="3385"/>
                  </a:lnTo>
                  <a:lnTo>
                    <a:pt x="3077" y="3385"/>
                  </a:lnTo>
                  <a:lnTo>
                    <a:pt x="3077" y="3385"/>
                  </a:lnTo>
                  <a:lnTo>
                    <a:pt x="3077" y="3385"/>
                  </a:lnTo>
                  <a:lnTo>
                    <a:pt x="3056" y="3385"/>
                  </a:lnTo>
                  <a:lnTo>
                    <a:pt x="3056" y="3385"/>
                  </a:lnTo>
                  <a:lnTo>
                    <a:pt x="3056" y="3385"/>
                  </a:lnTo>
                  <a:lnTo>
                    <a:pt x="3077" y="3364"/>
                  </a:lnTo>
                  <a:lnTo>
                    <a:pt x="3077" y="3364"/>
                  </a:lnTo>
                  <a:lnTo>
                    <a:pt x="3097" y="3364"/>
                  </a:lnTo>
                  <a:lnTo>
                    <a:pt x="3097" y="3364"/>
                  </a:lnTo>
                  <a:lnTo>
                    <a:pt x="3118" y="3385"/>
                  </a:lnTo>
                  <a:lnTo>
                    <a:pt x="3118" y="3385"/>
                  </a:lnTo>
                  <a:lnTo>
                    <a:pt x="3118" y="3385"/>
                  </a:lnTo>
                  <a:lnTo>
                    <a:pt x="3138" y="3385"/>
                  </a:lnTo>
                  <a:lnTo>
                    <a:pt x="3138" y="3385"/>
                  </a:lnTo>
                  <a:lnTo>
                    <a:pt x="3180" y="3364"/>
                  </a:lnTo>
                  <a:lnTo>
                    <a:pt x="3180" y="3364"/>
                  </a:lnTo>
                  <a:lnTo>
                    <a:pt x="3180" y="3385"/>
                  </a:lnTo>
                  <a:lnTo>
                    <a:pt x="3200" y="3385"/>
                  </a:lnTo>
                  <a:lnTo>
                    <a:pt x="3220" y="3426"/>
                  </a:lnTo>
                  <a:lnTo>
                    <a:pt x="3220" y="3426"/>
                  </a:lnTo>
                  <a:lnTo>
                    <a:pt x="3220" y="3426"/>
                  </a:lnTo>
                  <a:lnTo>
                    <a:pt x="3241" y="3426"/>
                  </a:lnTo>
                  <a:lnTo>
                    <a:pt x="3241" y="3426"/>
                  </a:lnTo>
                  <a:lnTo>
                    <a:pt x="3241" y="3426"/>
                  </a:lnTo>
                  <a:lnTo>
                    <a:pt x="3262" y="3426"/>
                  </a:lnTo>
                  <a:lnTo>
                    <a:pt x="3262" y="3426"/>
                  </a:lnTo>
                  <a:lnTo>
                    <a:pt x="3262" y="3426"/>
                  </a:lnTo>
                  <a:lnTo>
                    <a:pt x="3282" y="3446"/>
                  </a:lnTo>
                  <a:lnTo>
                    <a:pt x="3282" y="3446"/>
                  </a:lnTo>
                  <a:lnTo>
                    <a:pt x="3282" y="3446"/>
                  </a:lnTo>
                  <a:lnTo>
                    <a:pt x="3282" y="3446"/>
                  </a:lnTo>
                  <a:lnTo>
                    <a:pt x="3282" y="3467"/>
                  </a:lnTo>
                  <a:lnTo>
                    <a:pt x="3282" y="3467"/>
                  </a:lnTo>
                  <a:lnTo>
                    <a:pt x="3282" y="3467"/>
                  </a:lnTo>
                  <a:lnTo>
                    <a:pt x="3302" y="3446"/>
                  </a:lnTo>
                  <a:lnTo>
                    <a:pt x="3282" y="3426"/>
                  </a:lnTo>
                  <a:lnTo>
                    <a:pt x="3241" y="3344"/>
                  </a:lnTo>
                  <a:lnTo>
                    <a:pt x="3220" y="3303"/>
                  </a:lnTo>
                  <a:lnTo>
                    <a:pt x="3220" y="3282"/>
                  </a:lnTo>
                  <a:lnTo>
                    <a:pt x="3220" y="3262"/>
                  </a:lnTo>
                  <a:lnTo>
                    <a:pt x="3220" y="3241"/>
                  </a:lnTo>
                  <a:lnTo>
                    <a:pt x="3220" y="3221"/>
                  </a:lnTo>
                  <a:lnTo>
                    <a:pt x="3241" y="3221"/>
                  </a:lnTo>
                  <a:lnTo>
                    <a:pt x="3262" y="3200"/>
                  </a:lnTo>
                  <a:lnTo>
                    <a:pt x="3241" y="3200"/>
                  </a:lnTo>
                  <a:lnTo>
                    <a:pt x="3220" y="3180"/>
                  </a:lnTo>
                  <a:lnTo>
                    <a:pt x="3220" y="3180"/>
                  </a:lnTo>
                  <a:lnTo>
                    <a:pt x="3220" y="3180"/>
                  </a:lnTo>
                  <a:lnTo>
                    <a:pt x="3200" y="3159"/>
                  </a:lnTo>
                  <a:lnTo>
                    <a:pt x="3200" y="3159"/>
                  </a:lnTo>
                  <a:lnTo>
                    <a:pt x="3200" y="3159"/>
                  </a:lnTo>
                  <a:lnTo>
                    <a:pt x="3200" y="3139"/>
                  </a:lnTo>
                  <a:lnTo>
                    <a:pt x="3200" y="3139"/>
                  </a:lnTo>
                  <a:lnTo>
                    <a:pt x="3180" y="3139"/>
                  </a:lnTo>
                  <a:lnTo>
                    <a:pt x="3180" y="3139"/>
                  </a:lnTo>
                  <a:lnTo>
                    <a:pt x="3180" y="3139"/>
                  </a:lnTo>
                  <a:lnTo>
                    <a:pt x="3180" y="3118"/>
                  </a:lnTo>
                  <a:lnTo>
                    <a:pt x="3180" y="3118"/>
                  </a:lnTo>
                  <a:lnTo>
                    <a:pt x="3180" y="3118"/>
                  </a:lnTo>
                  <a:lnTo>
                    <a:pt x="3180" y="3118"/>
                  </a:lnTo>
                  <a:lnTo>
                    <a:pt x="3180" y="3118"/>
                  </a:lnTo>
                  <a:lnTo>
                    <a:pt x="3180" y="3118"/>
                  </a:lnTo>
                  <a:lnTo>
                    <a:pt x="3180" y="3118"/>
                  </a:lnTo>
                  <a:lnTo>
                    <a:pt x="3180" y="3097"/>
                  </a:lnTo>
                  <a:lnTo>
                    <a:pt x="3180" y="3097"/>
                  </a:lnTo>
                  <a:lnTo>
                    <a:pt x="3180" y="3077"/>
                  </a:lnTo>
                  <a:lnTo>
                    <a:pt x="3159" y="3077"/>
                  </a:lnTo>
                  <a:lnTo>
                    <a:pt x="3159" y="3057"/>
                  </a:lnTo>
                  <a:lnTo>
                    <a:pt x="3159" y="3057"/>
                  </a:lnTo>
                  <a:lnTo>
                    <a:pt x="3159" y="3057"/>
                  </a:lnTo>
                  <a:lnTo>
                    <a:pt x="3159" y="3057"/>
                  </a:lnTo>
                  <a:lnTo>
                    <a:pt x="3159" y="3036"/>
                  </a:lnTo>
                  <a:lnTo>
                    <a:pt x="3159" y="3036"/>
                  </a:lnTo>
                  <a:lnTo>
                    <a:pt x="3159" y="3036"/>
                  </a:lnTo>
                  <a:lnTo>
                    <a:pt x="3138" y="3036"/>
                  </a:lnTo>
                  <a:lnTo>
                    <a:pt x="3097" y="2975"/>
                  </a:lnTo>
                  <a:lnTo>
                    <a:pt x="3036" y="2954"/>
                  </a:lnTo>
                  <a:lnTo>
                    <a:pt x="3015" y="2954"/>
                  </a:lnTo>
                  <a:lnTo>
                    <a:pt x="3015" y="2954"/>
                  </a:lnTo>
                  <a:lnTo>
                    <a:pt x="3015" y="2933"/>
                  </a:lnTo>
                  <a:lnTo>
                    <a:pt x="2995" y="2933"/>
                  </a:lnTo>
                  <a:lnTo>
                    <a:pt x="2995" y="2933"/>
                  </a:lnTo>
                  <a:lnTo>
                    <a:pt x="2995" y="2954"/>
                  </a:lnTo>
                  <a:lnTo>
                    <a:pt x="2995" y="2954"/>
                  </a:lnTo>
                  <a:lnTo>
                    <a:pt x="2995" y="2954"/>
                  </a:lnTo>
                  <a:lnTo>
                    <a:pt x="2995" y="2954"/>
                  </a:lnTo>
                  <a:lnTo>
                    <a:pt x="2995" y="2933"/>
                  </a:lnTo>
                  <a:lnTo>
                    <a:pt x="2995" y="2933"/>
                  </a:lnTo>
                  <a:lnTo>
                    <a:pt x="2995" y="2933"/>
                  </a:lnTo>
                  <a:lnTo>
                    <a:pt x="2995" y="2933"/>
                  </a:lnTo>
                  <a:lnTo>
                    <a:pt x="2995" y="2933"/>
                  </a:lnTo>
                  <a:lnTo>
                    <a:pt x="2995" y="2933"/>
                  </a:lnTo>
                  <a:lnTo>
                    <a:pt x="2995" y="2933"/>
                  </a:lnTo>
                  <a:lnTo>
                    <a:pt x="2974" y="2933"/>
                  </a:lnTo>
                  <a:lnTo>
                    <a:pt x="2974" y="2933"/>
                  </a:lnTo>
                  <a:lnTo>
                    <a:pt x="2974" y="2933"/>
                  </a:lnTo>
                  <a:lnTo>
                    <a:pt x="2974" y="2933"/>
                  </a:lnTo>
                  <a:lnTo>
                    <a:pt x="2995" y="2933"/>
                  </a:lnTo>
                  <a:lnTo>
                    <a:pt x="2995" y="2933"/>
                  </a:lnTo>
                  <a:lnTo>
                    <a:pt x="2995" y="2933"/>
                  </a:lnTo>
                  <a:lnTo>
                    <a:pt x="2995" y="2933"/>
                  </a:lnTo>
                  <a:lnTo>
                    <a:pt x="2995" y="2913"/>
                  </a:lnTo>
                  <a:lnTo>
                    <a:pt x="2995" y="2913"/>
                  </a:lnTo>
                  <a:lnTo>
                    <a:pt x="2995" y="2913"/>
                  </a:lnTo>
                  <a:lnTo>
                    <a:pt x="2995" y="2913"/>
                  </a:lnTo>
                  <a:lnTo>
                    <a:pt x="2995" y="2913"/>
                  </a:lnTo>
                  <a:lnTo>
                    <a:pt x="2995" y="2913"/>
                  </a:lnTo>
                  <a:lnTo>
                    <a:pt x="2995" y="2913"/>
                  </a:lnTo>
                  <a:lnTo>
                    <a:pt x="2995" y="2913"/>
                  </a:lnTo>
                  <a:lnTo>
                    <a:pt x="2974" y="2893"/>
                  </a:lnTo>
                  <a:lnTo>
                    <a:pt x="2974" y="2893"/>
                  </a:lnTo>
                  <a:lnTo>
                    <a:pt x="2974" y="2872"/>
                  </a:lnTo>
                  <a:lnTo>
                    <a:pt x="2954" y="2872"/>
                  </a:lnTo>
                  <a:lnTo>
                    <a:pt x="2954" y="2811"/>
                  </a:lnTo>
                  <a:lnTo>
                    <a:pt x="2954" y="2811"/>
                  </a:lnTo>
                  <a:lnTo>
                    <a:pt x="2954" y="2790"/>
                  </a:lnTo>
                  <a:lnTo>
                    <a:pt x="2954" y="2790"/>
                  </a:lnTo>
                  <a:lnTo>
                    <a:pt x="2954" y="2790"/>
                  </a:lnTo>
                  <a:lnTo>
                    <a:pt x="2954" y="2790"/>
                  </a:lnTo>
                  <a:lnTo>
                    <a:pt x="2954" y="2790"/>
                  </a:lnTo>
                  <a:lnTo>
                    <a:pt x="2954" y="2769"/>
                  </a:lnTo>
                  <a:lnTo>
                    <a:pt x="2954" y="2769"/>
                  </a:lnTo>
                  <a:lnTo>
                    <a:pt x="2954" y="2769"/>
                  </a:lnTo>
                  <a:lnTo>
                    <a:pt x="2954" y="2769"/>
                  </a:lnTo>
                  <a:lnTo>
                    <a:pt x="2954" y="2769"/>
                  </a:lnTo>
                  <a:lnTo>
                    <a:pt x="2933" y="2749"/>
                  </a:lnTo>
                  <a:lnTo>
                    <a:pt x="2933" y="2749"/>
                  </a:lnTo>
                  <a:lnTo>
                    <a:pt x="2933" y="2749"/>
                  </a:lnTo>
                  <a:lnTo>
                    <a:pt x="2933" y="2749"/>
                  </a:lnTo>
                  <a:lnTo>
                    <a:pt x="2933" y="2729"/>
                  </a:lnTo>
                  <a:lnTo>
                    <a:pt x="2933" y="2729"/>
                  </a:lnTo>
                  <a:lnTo>
                    <a:pt x="2933" y="2729"/>
                  </a:lnTo>
                  <a:lnTo>
                    <a:pt x="2933" y="2729"/>
                  </a:lnTo>
                  <a:lnTo>
                    <a:pt x="2933" y="2729"/>
                  </a:lnTo>
                  <a:lnTo>
                    <a:pt x="2933" y="2729"/>
                  </a:lnTo>
                  <a:lnTo>
                    <a:pt x="2933" y="2708"/>
                  </a:lnTo>
                  <a:lnTo>
                    <a:pt x="2933" y="2708"/>
                  </a:lnTo>
                  <a:lnTo>
                    <a:pt x="2933" y="2687"/>
                  </a:lnTo>
                  <a:lnTo>
                    <a:pt x="2933" y="2687"/>
                  </a:lnTo>
                  <a:lnTo>
                    <a:pt x="2933" y="2687"/>
                  </a:lnTo>
                  <a:lnTo>
                    <a:pt x="2933" y="2687"/>
                  </a:lnTo>
                  <a:lnTo>
                    <a:pt x="2933" y="2667"/>
                  </a:lnTo>
                  <a:lnTo>
                    <a:pt x="2933" y="2667"/>
                  </a:lnTo>
                  <a:lnTo>
                    <a:pt x="2933" y="2667"/>
                  </a:lnTo>
                  <a:lnTo>
                    <a:pt x="2933" y="2667"/>
                  </a:lnTo>
                  <a:lnTo>
                    <a:pt x="2933" y="2667"/>
                  </a:lnTo>
                  <a:lnTo>
                    <a:pt x="2933" y="2647"/>
                  </a:lnTo>
                  <a:lnTo>
                    <a:pt x="2933" y="2647"/>
                  </a:lnTo>
                  <a:lnTo>
                    <a:pt x="2913" y="2647"/>
                  </a:lnTo>
                  <a:lnTo>
                    <a:pt x="2913" y="2647"/>
                  </a:lnTo>
                  <a:lnTo>
                    <a:pt x="2913" y="2626"/>
                  </a:lnTo>
                  <a:lnTo>
                    <a:pt x="2913" y="2626"/>
                  </a:lnTo>
                  <a:lnTo>
                    <a:pt x="2913" y="2626"/>
                  </a:lnTo>
                  <a:lnTo>
                    <a:pt x="2913" y="2626"/>
                  </a:lnTo>
                  <a:lnTo>
                    <a:pt x="2913" y="2626"/>
                  </a:lnTo>
                  <a:lnTo>
                    <a:pt x="2913" y="2626"/>
                  </a:lnTo>
                  <a:lnTo>
                    <a:pt x="2913" y="2626"/>
                  </a:lnTo>
                  <a:lnTo>
                    <a:pt x="2913" y="2605"/>
                  </a:lnTo>
                  <a:lnTo>
                    <a:pt x="2933" y="2605"/>
                  </a:lnTo>
                  <a:lnTo>
                    <a:pt x="2933" y="2605"/>
                  </a:lnTo>
                  <a:lnTo>
                    <a:pt x="2913" y="2585"/>
                  </a:lnTo>
                  <a:lnTo>
                    <a:pt x="2913" y="2585"/>
                  </a:lnTo>
                  <a:lnTo>
                    <a:pt x="2913" y="2585"/>
                  </a:lnTo>
                  <a:lnTo>
                    <a:pt x="2913" y="2565"/>
                  </a:lnTo>
                  <a:lnTo>
                    <a:pt x="2913" y="2565"/>
                  </a:lnTo>
                  <a:lnTo>
                    <a:pt x="2913" y="2565"/>
                  </a:lnTo>
                  <a:lnTo>
                    <a:pt x="2933" y="2523"/>
                  </a:lnTo>
                  <a:lnTo>
                    <a:pt x="2933" y="2523"/>
                  </a:lnTo>
                  <a:lnTo>
                    <a:pt x="2913" y="2523"/>
                  </a:lnTo>
                  <a:lnTo>
                    <a:pt x="2913" y="2523"/>
                  </a:lnTo>
                  <a:lnTo>
                    <a:pt x="2913" y="2523"/>
                  </a:lnTo>
                  <a:lnTo>
                    <a:pt x="2913" y="2523"/>
                  </a:lnTo>
                  <a:lnTo>
                    <a:pt x="2913" y="2503"/>
                  </a:lnTo>
                  <a:lnTo>
                    <a:pt x="2913" y="2503"/>
                  </a:lnTo>
                  <a:lnTo>
                    <a:pt x="2913" y="2503"/>
                  </a:lnTo>
                  <a:lnTo>
                    <a:pt x="2913" y="2503"/>
                  </a:lnTo>
                  <a:lnTo>
                    <a:pt x="2913" y="2503"/>
                  </a:lnTo>
                  <a:lnTo>
                    <a:pt x="2913" y="2503"/>
                  </a:lnTo>
                  <a:lnTo>
                    <a:pt x="2913" y="2482"/>
                  </a:lnTo>
                  <a:lnTo>
                    <a:pt x="2913" y="2482"/>
                  </a:lnTo>
                  <a:lnTo>
                    <a:pt x="2913" y="2482"/>
                  </a:lnTo>
                  <a:lnTo>
                    <a:pt x="2913" y="2482"/>
                  </a:lnTo>
                  <a:lnTo>
                    <a:pt x="2892" y="2461"/>
                  </a:lnTo>
                  <a:lnTo>
                    <a:pt x="2892" y="2461"/>
                  </a:lnTo>
                  <a:lnTo>
                    <a:pt x="2892" y="2461"/>
                  </a:lnTo>
                  <a:lnTo>
                    <a:pt x="2892" y="2461"/>
                  </a:lnTo>
                  <a:lnTo>
                    <a:pt x="2892" y="2461"/>
                  </a:lnTo>
                  <a:lnTo>
                    <a:pt x="2892" y="2461"/>
                  </a:lnTo>
                  <a:lnTo>
                    <a:pt x="2892" y="2461"/>
                  </a:lnTo>
                  <a:lnTo>
                    <a:pt x="2892" y="2461"/>
                  </a:lnTo>
                  <a:lnTo>
                    <a:pt x="2892" y="2441"/>
                  </a:lnTo>
                  <a:lnTo>
                    <a:pt x="2872" y="2441"/>
                  </a:lnTo>
                  <a:lnTo>
                    <a:pt x="2872" y="2441"/>
                  </a:lnTo>
                  <a:lnTo>
                    <a:pt x="2872" y="2461"/>
                  </a:lnTo>
                  <a:lnTo>
                    <a:pt x="2872" y="2461"/>
                  </a:lnTo>
                  <a:lnTo>
                    <a:pt x="2872" y="2461"/>
                  </a:lnTo>
                  <a:lnTo>
                    <a:pt x="2872" y="2461"/>
                  </a:lnTo>
                  <a:lnTo>
                    <a:pt x="2872" y="2441"/>
                  </a:lnTo>
                  <a:lnTo>
                    <a:pt x="2872" y="2441"/>
                  </a:lnTo>
                  <a:lnTo>
                    <a:pt x="2872" y="2441"/>
                  </a:lnTo>
                  <a:lnTo>
                    <a:pt x="2872" y="2441"/>
                  </a:lnTo>
                  <a:lnTo>
                    <a:pt x="2851" y="2421"/>
                  </a:lnTo>
                  <a:lnTo>
                    <a:pt x="2831" y="2379"/>
                  </a:lnTo>
                  <a:lnTo>
                    <a:pt x="2831" y="2359"/>
                  </a:lnTo>
                  <a:lnTo>
                    <a:pt x="2810" y="2339"/>
                  </a:lnTo>
                  <a:lnTo>
                    <a:pt x="2810" y="2339"/>
                  </a:lnTo>
                  <a:lnTo>
                    <a:pt x="2810" y="2318"/>
                  </a:lnTo>
                  <a:lnTo>
                    <a:pt x="2810" y="2318"/>
                  </a:lnTo>
                  <a:lnTo>
                    <a:pt x="2810" y="2318"/>
                  </a:lnTo>
                  <a:lnTo>
                    <a:pt x="2810" y="2318"/>
                  </a:lnTo>
                  <a:lnTo>
                    <a:pt x="2810" y="2318"/>
                  </a:lnTo>
                  <a:lnTo>
                    <a:pt x="2810" y="2318"/>
                  </a:lnTo>
                  <a:lnTo>
                    <a:pt x="2769" y="2297"/>
                  </a:lnTo>
                  <a:lnTo>
                    <a:pt x="2749" y="2297"/>
                  </a:lnTo>
                  <a:lnTo>
                    <a:pt x="2728" y="2277"/>
                  </a:lnTo>
                  <a:lnTo>
                    <a:pt x="2728" y="2277"/>
                  </a:lnTo>
                  <a:lnTo>
                    <a:pt x="2708" y="2257"/>
                  </a:lnTo>
                  <a:lnTo>
                    <a:pt x="2708" y="2257"/>
                  </a:lnTo>
                  <a:lnTo>
                    <a:pt x="2708" y="2257"/>
                  </a:lnTo>
                  <a:lnTo>
                    <a:pt x="2708" y="2257"/>
                  </a:lnTo>
                  <a:lnTo>
                    <a:pt x="2708" y="2257"/>
                  </a:lnTo>
                  <a:lnTo>
                    <a:pt x="2708" y="2257"/>
                  </a:lnTo>
                  <a:lnTo>
                    <a:pt x="2687" y="2257"/>
                  </a:lnTo>
                  <a:lnTo>
                    <a:pt x="2687" y="2257"/>
                  </a:lnTo>
                  <a:lnTo>
                    <a:pt x="2687" y="2257"/>
                  </a:lnTo>
                  <a:lnTo>
                    <a:pt x="2708" y="2257"/>
                  </a:lnTo>
                  <a:lnTo>
                    <a:pt x="2687" y="2236"/>
                  </a:lnTo>
                  <a:lnTo>
                    <a:pt x="2687" y="2236"/>
                  </a:lnTo>
                  <a:lnTo>
                    <a:pt x="2687" y="2236"/>
                  </a:lnTo>
                  <a:lnTo>
                    <a:pt x="2646" y="2215"/>
                  </a:lnTo>
                  <a:lnTo>
                    <a:pt x="2625" y="2215"/>
                  </a:lnTo>
                  <a:lnTo>
                    <a:pt x="2625" y="2236"/>
                  </a:lnTo>
                  <a:lnTo>
                    <a:pt x="2625" y="2236"/>
                  </a:lnTo>
                  <a:lnTo>
                    <a:pt x="2625" y="2236"/>
                  </a:lnTo>
                  <a:lnTo>
                    <a:pt x="2625" y="2236"/>
                  </a:lnTo>
                  <a:lnTo>
                    <a:pt x="2625" y="2236"/>
                  </a:lnTo>
                  <a:lnTo>
                    <a:pt x="2625" y="2236"/>
                  </a:lnTo>
                  <a:lnTo>
                    <a:pt x="2605" y="2257"/>
                  </a:lnTo>
                  <a:lnTo>
                    <a:pt x="2605" y="2257"/>
                  </a:lnTo>
                  <a:lnTo>
                    <a:pt x="2605" y="2257"/>
                  </a:lnTo>
                  <a:lnTo>
                    <a:pt x="2585" y="2277"/>
                  </a:lnTo>
                  <a:lnTo>
                    <a:pt x="2564" y="2257"/>
                  </a:lnTo>
                  <a:lnTo>
                    <a:pt x="2564" y="2257"/>
                  </a:lnTo>
                  <a:lnTo>
                    <a:pt x="2564" y="2257"/>
                  </a:lnTo>
                  <a:lnTo>
                    <a:pt x="2543" y="2257"/>
                  </a:lnTo>
                  <a:lnTo>
                    <a:pt x="2543" y="2257"/>
                  </a:lnTo>
                  <a:lnTo>
                    <a:pt x="2503" y="2236"/>
                  </a:lnTo>
                  <a:lnTo>
                    <a:pt x="2503" y="2236"/>
                  </a:lnTo>
                  <a:lnTo>
                    <a:pt x="2503" y="2236"/>
                  </a:lnTo>
                  <a:lnTo>
                    <a:pt x="2503" y="2236"/>
                  </a:lnTo>
                  <a:lnTo>
                    <a:pt x="2482" y="2236"/>
                  </a:lnTo>
                  <a:lnTo>
                    <a:pt x="2482" y="2236"/>
                  </a:lnTo>
                  <a:lnTo>
                    <a:pt x="2441" y="2215"/>
                  </a:lnTo>
                  <a:lnTo>
                    <a:pt x="2421" y="2215"/>
                  </a:lnTo>
                  <a:lnTo>
                    <a:pt x="2421" y="2215"/>
                  </a:lnTo>
                  <a:lnTo>
                    <a:pt x="2421" y="2215"/>
                  </a:lnTo>
                  <a:lnTo>
                    <a:pt x="2421" y="2215"/>
                  </a:lnTo>
                  <a:lnTo>
                    <a:pt x="2400" y="2215"/>
                  </a:lnTo>
                  <a:lnTo>
                    <a:pt x="2400" y="2215"/>
                  </a:lnTo>
                  <a:lnTo>
                    <a:pt x="2400" y="2215"/>
                  </a:lnTo>
                  <a:lnTo>
                    <a:pt x="2400" y="2215"/>
                  </a:lnTo>
                  <a:lnTo>
                    <a:pt x="2400" y="2195"/>
                  </a:lnTo>
                  <a:lnTo>
                    <a:pt x="2400" y="2195"/>
                  </a:lnTo>
                  <a:lnTo>
                    <a:pt x="2400" y="2175"/>
                  </a:lnTo>
                  <a:lnTo>
                    <a:pt x="2379" y="2175"/>
                  </a:lnTo>
                  <a:lnTo>
                    <a:pt x="2379" y="2175"/>
                  </a:lnTo>
                  <a:lnTo>
                    <a:pt x="2379" y="2175"/>
                  </a:lnTo>
                  <a:lnTo>
                    <a:pt x="2379" y="2154"/>
                  </a:lnTo>
                  <a:lnTo>
                    <a:pt x="2379" y="2154"/>
                  </a:lnTo>
                  <a:lnTo>
                    <a:pt x="2379" y="2175"/>
                  </a:lnTo>
                  <a:lnTo>
                    <a:pt x="2379" y="2175"/>
                  </a:lnTo>
                  <a:lnTo>
                    <a:pt x="2400" y="2175"/>
                  </a:lnTo>
                  <a:lnTo>
                    <a:pt x="2400" y="2175"/>
                  </a:lnTo>
                  <a:lnTo>
                    <a:pt x="2400" y="2195"/>
                  </a:lnTo>
                  <a:lnTo>
                    <a:pt x="2421" y="2195"/>
                  </a:lnTo>
                  <a:lnTo>
                    <a:pt x="2441" y="2195"/>
                  </a:lnTo>
                  <a:lnTo>
                    <a:pt x="2482" y="2215"/>
                  </a:lnTo>
                  <a:lnTo>
                    <a:pt x="2482" y="2215"/>
                  </a:lnTo>
                  <a:lnTo>
                    <a:pt x="2503" y="2215"/>
                  </a:lnTo>
                  <a:lnTo>
                    <a:pt x="2503" y="2215"/>
                  </a:lnTo>
                  <a:lnTo>
                    <a:pt x="2523" y="2215"/>
                  </a:lnTo>
                  <a:lnTo>
                    <a:pt x="2523" y="2215"/>
                  </a:lnTo>
                  <a:lnTo>
                    <a:pt x="2543" y="2215"/>
                  </a:lnTo>
                  <a:lnTo>
                    <a:pt x="2543" y="2215"/>
                  </a:lnTo>
                  <a:lnTo>
                    <a:pt x="2543" y="2195"/>
                  </a:lnTo>
                  <a:lnTo>
                    <a:pt x="2564" y="2195"/>
                  </a:lnTo>
                  <a:lnTo>
                    <a:pt x="2564" y="2175"/>
                  </a:lnTo>
                  <a:lnTo>
                    <a:pt x="2564" y="2175"/>
                  </a:lnTo>
                  <a:lnTo>
                    <a:pt x="2564" y="2175"/>
                  </a:lnTo>
                  <a:lnTo>
                    <a:pt x="2585" y="2175"/>
                  </a:lnTo>
                  <a:lnTo>
                    <a:pt x="2605" y="2154"/>
                  </a:lnTo>
                  <a:lnTo>
                    <a:pt x="2605" y="2154"/>
                  </a:lnTo>
                  <a:lnTo>
                    <a:pt x="2605" y="2154"/>
                  </a:lnTo>
                  <a:lnTo>
                    <a:pt x="2605" y="2154"/>
                  </a:lnTo>
                  <a:lnTo>
                    <a:pt x="2625" y="2154"/>
                  </a:lnTo>
                  <a:lnTo>
                    <a:pt x="2646" y="2154"/>
                  </a:lnTo>
                  <a:lnTo>
                    <a:pt x="2646" y="2154"/>
                  </a:lnTo>
                  <a:lnTo>
                    <a:pt x="2646" y="2154"/>
                  </a:lnTo>
                  <a:lnTo>
                    <a:pt x="2667" y="2154"/>
                  </a:lnTo>
                  <a:lnTo>
                    <a:pt x="2687" y="2154"/>
                  </a:lnTo>
                  <a:lnTo>
                    <a:pt x="2687" y="2154"/>
                  </a:lnTo>
                  <a:lnTo>
                    <a:pt x="2687" y="2133"/>
                  </a:lnTo>
                  <a:lnTo>
                    <a:pt x="2708" y="2133"/>
                  </a:lnTo>
                  <a:lnTo>
                    <a:pt x="2708" y="2133"/>
                  </a:lnTo>
                  <a:lnTo>
                    <a:pt x="2708" y="2113"/>
                  </a:lnTo>
                  <a:lnTo>
                    <a:pt x="2708" y="2113"/>
                  </a:lnTo>
                  <a:lnTo>
                    <a:pt x="2687" y="2113"/>
                  </a:lnTo>
                  <a:lnTo>
                    <a:pt x="2687" y="2113"/>
                  </a:lnTo>
                  <a:lnTo>
                    <a:pt x="2667" y="2093"/>
                  </a:lnTo>
                  <a:lnTo>
                    <a:pt x="2667" y="2093"/>
                  </a:lnTo>
                  <a:lnTo>
                    <a:pt x="2667" y="2093"/>
                  </a:lnTo>
                  <a:lnTo>
                    <a:pt x="2667" y="2093"/>
                  </a:lnTo>
                  <a:lnTo>
                    <a:pt x="2667" y="2093"/>
                  </a:lnTo>
                  <a:lnTo>
                    <a:pt x="2667" y="2093"/>
                  </a:lnTo>
                  <a:lnTo>
                    <a:pt x="2667" y="2093"/>
                  </a:lnTo>
                  <a:lnTo>
                    <a:pt x="2646" y="2072"/>
                  </a:lnTo>
                  <a:lnTo>
                    <a:pt x="2646" y="2072"/>
                  </a:lnTo>
                  <a:lnTo>
                    <a:pt x="2646" y="2072"/>
                  </a:lnTo>
                  <a:lnTo>
                    <a:pt x="2667" y="2072"/>
                  </a:lnTo>
                  <a:lnTo>
                    <a:pt x="2667" y="2051"/>
                  </a:lnTo>
                  <a:lnTo>
                    <a:pt x="2667" y="2051"/>
                  </a:lnTo>
                  <a:lnTo>
                    <a:pt x="2667" y="2051"/>
                  </a:lnTo>
                  <a:lnTo>
                    <a:pt x="2646" y="2051"/>
                  </a:lnTo>
                  <a:lnTo>
                    <a:pt x="2646" y="2031"/>
                  </a:lnTo>
                  <a:lnTo>
                    <a:pt x="2646" y="2031"/>
                  </a:lnTo>
                  <a:lnTo>
                    <a:pt x="2646" y="2031"/>
                  </a:lnTo>
                  <a:lnTo>
                    <a:pt x="2625" y="2031"/>
                  </a:lnTo>
                  <a:lnTo>
                    <a:pt x="2625" y="2051"/>
                  </a:lnTo>
                  <a:lnTo>
                    <a:pt x="2625" y="2051"/>
                  </a:lnTo>
                  <a:lnTo>
                    <a:pt x="2564" y="2072"/>
                  </a:lnTo>
                  <a:lnTo>
                    <a:pt x="2564" y="2072"/>
                  </a:lnTo>
                  <a:lnTo>
                    <a:pt x="2543" y="2072"/>
                  </a:lnTo>
                  <a:lnTo>
                    <a:pt x="2543" y="2072"/>
                  </a:lnTo>
                  <a:lnTo>
                    <a:pt x="2523" y="2072"/>
                  </a:lnTo>
                  <a:lnTo>
                    <a:pt x="2523" y="2072"/>
                  </a:lnTo>
                  <a:lnTo>
                    <a:pt x="2523" y="2072"/>
                  </a:lnTo>
                  <a:lnTo>
                    <a:pt x="2543" y="2072"/>
                  </a:lnTo>
                  <a:lnTo>
                    <a:pt x="2543" y="2072"/>
                  </a:lnTo>
                  <a:lnTo>
                    <a:pt x="2585" y="2051"/>
                  </a:lnTo>
                  <a:lnTo>
                    <a:pt x="2585" y="2031"/>
                  </a:lnTo>
                  <a:lnTo>
                    <a:pt x="2605" y="2031"/>
                  </a:lnTo>
                  <a:lnTo>
                    <a:pt x="2605" y="2031"/>
                  </a:lnTo>
                  <a:lnTo>
                    <a:pt x="2667" y="2031"/>
                  </a:lnTo>
                  <a:lnTo>
                    <a:pt x="2667" y="2031"/>
                  </a:lnTo>
                  <a:lnTo>
                    <a:pt x="2687" y="2031"/>
                  </a:lnTo>
                  <a:lnTo>
                    <a:pt x="2687" y="2031"/>
                  </a:lnTo>
                  <a:lnTo>
                    <a:pt x="2687" y="2031"/>
                  </a:lnTo>
                  <a:lnTo>
                    <a:pt x="2687" y="2031"/>
                  </a:lnTo>
                  <a:lnTo>
                    <a:pt x="2687" y="2031"/>
                  </a:lnTo>
                  <a:lnTo>
                    <a:pt x="2687" y="2011"/>
                  </a:lnTo>
                  <a:lnTo>
                    <a:pt x="2708" y="2011"/>
                  </a:lnTo>
                  <a:lnTo>
                    <a:pt x="2708" y="2011"/>
                  </a:lnTo>
                  <a:lnTo>
                    <a:pt x="2708" y="2011"/>
                  </a:lnTo>
                  <a:lnTo>
                    <a:pt x="2749" y="1990"/>
                  </a:lnTo>
                  <a:lnTo>
                    <a:pt x="2749" y="1990"/>
                  </a:lnTo>
                  <a:lnTo>
                    <a:pt x="2749" y="1969"/>
                  </a:lnTo>
                  <a:lnTo>
                    <a:pt x="2749" y="1969"/>
                  </a:lnTo>
                  <a:lnTo>
                    <a:pt x="2749" y="1969"/>
                  </a:lnTo>
                  <a:lnTo>
                    <a:pt x="2749" y="1969"/>
                  </a:lnTo>
                  <a:lnTo>
                    <a:pt x="2749" y="1969"/>
                  </a:lnTo>
                  <a:lnTo>
                    <a:pt x="2749" y="1949"/>
                  </a:lnTo>
                  <a:lnTo>
                    <a:pt x="2769" y="1949"/>
                  </a:lnTo>
                  <a:lnTo>
                    <a:pt x="2769" y="1949"/>
                  </a:lnTo>
                  <a:lnTo>
                    <a:pt x="2769" y="1949"/>
                  </a:lnTo>
                  <a:lnTo>
                    <a:pt x="2769" y="1928"/>
                  </a:lnTo>
                  <a:lnTo>
                    <a:pt x="2769" y="1928"/>
                  </a:lnTo>
                  <a:lnTo>
                    <a:pt x="2769" y="1908"/>
                  </a:lnTo>
                  <a:lnTo>
                    <a:pt x="2790" y="1908"/>
                  </a:lnTo>
                  <a:lnTo>
                    <a:pt x="2790" y="1908"/>
                  </a:lnTo>
                  <a:lnTo>
                    <a:pt x="2810" y="1908"/>
                  </a:lnTo>
                  <a:lnTo>
                    <a:pt x="2810" y="1887"/>
                  </a:lnTo>
                  <a:lnTo>
                    <a:pt x="2810" y="1887"/>
                  </a:lnTo>
                  <a:lnTo>
                    <a:pt x="2831" y="1867"/>
                  </a:lnTo>
                  <a:lnTo>
                    <a:pt x="2831" y="1867"/>
                  </a:lnTo>
                  <a:lnTo>
                    <a:pt x="2831" y="1867"/>
                  </a:lnTo>
                  <a:lnTo>
                    <a:pt x="2851" y="1846"/>
                  </a:lnTo>
                  <a:lnTo>
                    <a:pt x="2851" y="1846"/>
                  </a:lnTo>
                  <a:lnTo>
                    <a:pt x="2851" y="1846"/>
                  </a:lnTo>
                  <a:lnTo>
                    <a:pt x="2851" y="1846"/>
                  </a:lnTo>
                  <a:lnTo>
                    <a:pt x="2851" y="1846"/>
                  </a:lnTo>
                  <a:lnTo>
                    <a:pt x="2851" y="1826"/>
                  </a:lnTo>
                  <a:lnTo>
                    <a:pt x="2851" y="1826"/>
                  </a:lnTo>
                  <a:lnTo>
                    <a:pt x="2851" y="1826"/>
                  </a:lnTo>
                  <a:lnTo>
                    <a:pt x="2851" y="1805"/>
                  </a:lnTo>
                  <a:lnTo>
                    <a:pt x="2872" y="1805"/>
                  </a:lnTo>
                  <a:lnTo>
                    <a:pt x="2892" y="1764"/>
                  </a:lnTo>
                  <a:lnTo>
                    <a:pt x="2892" y="1764"/>
                  </a:lnTo>
                  <a:lnTo>
                    <a:pt x="2892" y="1744"/>
                  </a:lnTo>
                  <a:lnTo>
                    <a:pt x="2892" y="1744"/>
                  </a:lnTo>
                  <a:lnTo>
                    <a:pt x="2892" y="1744"/>
                  </a:lnTo>
                  <a:lnTo>
                    <a:pt x="2892" y="1744"/>
                  </a:lnTo>
                  <a:lnTo>
                    <a:pt x="2892" y="1723"/>
                  </a:lnTo>
                  <a:lnTo>
                    <a:pt x="2913" y="1703"/>
                  </a:lnTo>
                  <a:lnTo>
                    <a:pt x="2933" y="1662"/>
                  </a:lnTo>
                  <a:lnTo>
                    <a:pt x="2933" y="1662"/>
                  </a:lnTo>
                  <a:lnTo>
                    <a:pt x="2954" y="1621"/>
                  </a:lnTo>
                  <a:lnTo>
                    <a:pt x="2974" y="1621"/>
                  </a:lnTo>
                  <a:lnTo>
                    <a:pt x="2974" y="1621"/>
                  </a:lnTo>
                  <a:lnTo>
                    <a:pt x="2974" y="1600"/>
                  </a:lnTo>
                  <a:lnTo>
                    <a:pt x="2995" y="1600"/>
                  </a:lnTo>
                  <a:lnTo>
                    <a:pt x="2995" y="1600"/>
                  </a:lnTo>
                  <a:lnTo>
                    <a:pt x="2995" y="1600"/>
                  </a:lnTo>
                  <a:lnTo>
                    <a:pt x="2995" y="1600"/>
                  </a:lnTo>
                  <a:lnTo>
                    <a:pt x="2995" y="1580"/>
                  </a:lnTo>
                  <a:lnTo>
                    <a:pt x="2995" y="1580"/>
                  </a:lnTo>
                  <a:lnTo>
                    <a:pt x="2995" y="1580"/>
                  </a:lnTo>
                  <a:lnTo>
                    <a:pt x="2995" y="1580"/>
                  </a:lnTo>
                  <a:lnTo>
                    <a:pt x="2974" y="1580"/>
                  </a:lnTo>
                  <a:lnTo>
                    <a:pt x="2995" y="1559"/>
                  </a:lnTo>
                  <a:lnTo>
                    <a:pt x="2995" y="1559"/>
                  </a:lnTo>
                  <a:lnTo>
                    <a:pt x="2974" y="1559"/>
                  </a:lnTo>
                  <a:lnTo>
                    <a:pt x="2974" y="1539"/>
                  </a:lnTo>
                  <a:lnTo>
                    <a:pt x="2974" y="1539"/>
                  </a:lnTo>
                  <a:lnTo>
                    <a:pt x="2974" y="1518"/>
                  </a:lnTo>
                  <a:lnTo>
                    <a:pt x="2954" y="1498"/>
                  </a:lnTo>
                  <a:lnTo>
                    <a:pt x="2954" y="1498"/>
                  </a:lnTo>
                  <a:lnTo>
                    <a:pt x="2954" y="1498"/>
                  </a:lnTo>
                  <a:lnTo>
                    <a:pt x="2954" y="1498"/>
                  </a:lnTo>
                  <a:lnTo>
                    <a:pt x="2954" y="1498"/>
                  </a:lnTo>
                  <a:lnTo>
                    <a:pt x="2954" y="1498"/>
                  </a:lnTo>
                  <a:lnTo>
                    <a:pt x="2954" y="1498"/>
                  </a:lnTo>
                  <a:lnTo>
                    <a:pt x="2954" y="1477"/>
                  </a:lnTo>
                  <a:lnTo>
                    <a:pt x="2933" y="1477"/>
                  </a:lnTo>
                  <a:lnTo>
                    <a:pt x="2933" y="1477"/>
                  </a:lnTo>
                  <a:lnTo>
                    <a:pt x="2913" y="1477"/>
                  </a:lnTo>
                  <a:lnTo>
                    <a:pt x="2913" y="1477"/>
                  </a:lnTo>
                  <a:lnTo>
                    <a:pt x="2892" y="1477"/>
                  </a:lnTo>
                  <a:lnTo>
                    <a:pt x="2892" y="1477"/>
                  </a:lnTo>
                  <a:lnTo>
                    <a:pt x="2892" y="1477"/>
                  </a:lnTo>
                  <a:lnTo>
                    <a:pt x="2872" y="1477"/>
                  </a:lnTo>
                  <a:lnTo>
                    <a:pt x="2872" y="1477"/>
                  </a:lnTo>
                  <a:lnTo>
                    <a:pt x="2872" y="1477"/>
                  </a:lnTo>
                  <a:lnTo>
                    <a:pt x="2872" y="1477"/>
                  </a:lnTo>
                  <a:lnTo>
                    <a:pt x="2851" y="1477"/>
                  </a:lnTo>
                  <a:lnTo>
                    <a:pt x="2851" y="1477"/>
                  </a:lnTo>
                  <a:lnTo>
                    <a:pt x="2851" y="1477"/>
                  </a:lnTo>
                  <a:lnTo>
                    <a:pt x="2851" y="1477"/>
                  </a:lnTo>
                  <a:lnTo>
                    <a:pt x="2851" y="1477"/>
                  </a:lnTo>
                  <a:lnTo>
                    <a:pt x="2851" y="1477"/>
                  </a:lnTo>
                  <a:lnTo>
                    <a:pt x="2851" y="1477"/>
                  </a:lnTo>
                  <a:lnTo>
                    <a:pt x="2831" y="1477"/>
                  </a:lnTo>
                  <a:lnTo>
                    <a:pt x="2831" y="1477"/>
                  </a:lnTo>
                  <a:lnTo>
                    <a:pt x="2831" y="1477"/>
                  </a:lnTo>
                  <a:lnTo>
                    <a:pt x="2831" y="1477"/>
                  </a:lnTo>
                  <a:lnTo>
                    <a:pt x="2831" y="1477"/>
                  </a:lnTo>
                  <a:lnTo>
                    <a:pt x="2831" y="1477"/>
                  </a:lnTo>
                  <a:lnTo>
                    <a:pt x="2810" y="1477"/>
                  </a:lnTo>
                  <a:lnTo>
                    <a:pt x="2810" y="1477"/>
                  </a:lnTo>
                  <a:lnTo>
                    <a:pt x="2810" y="1477"/>
                  </a:lnTo>
                  <a:lnTo>
                    <a:pt x="2810" y="1477"/>
                  </a:lnTo>
                  <a:lnTo>
                    <a:pt x="2810" y="1477"/>
                  </a:lnTo>
                  <a:lnTo>
                    <a:pt x="2790" y="1477"/>
                  </a:lnTo>
                  <a:lnTo>
                    <a:pt x="2769" y="1457"/>
                  </a:lnTo>
                  <a:lnTo>
                    <a:pt x="2769" y="1457"/>
                  </a:lnTo>
                  <a:lnTo>
                    <a:pt x="2769" y="1457"/>
                  </a:lnTo>
                  <a:lnTo>
                    <a:pt x="2769" y="1457"/>
                  </a:lnTo>
                  <a:lnTo>
                    <a:pt x="2769" y="1457"/>
                  </a:lnTo>
                  <a:lnTo>
                    <a:pt x="2749" y="1457"/>
                  </a:lnTo>
                  <a:lnTo>
                    <a:pt x="2749" y="1457"/>
                  </a:lnTo>
                  <a:lnTo>
                    <a:pt x="2749" y="1457"/>
                  </a:lnTo>
                  <a:lnTo>
                    <a:pt x="2749" y="1457"/>
                  </a:lnTo>
                  <a:lnTo>
                    <a:pt x="2708" y="1457"/>
                  </a:lnTo>
                  <a:lnTo>
                    <a:pt x="2708" y="1457"/>
                  </a:lnTo>
                  <a:lnTo>
                    <a:pt x="2687" y="1457"/>
                  </a:lnTo>
                  <a:lnTo>
                    <a:pt x="2687" y="1457"/>
                  </a:lnTo>
                  <a:lnTo>
                    <a:pt x="2667" y="1457"/>
                  </a:lnTo>
                  <a:lnTo>
                    <a:pt x="2646" y="1436"/>
                  </a:lnTo>
                  <a:lnTo>
                    <a:pt x="2625" y="1436"/>
                  </a:lnTo>
                  <a:lnTo>
                    <a:pt x="2585" y="1416"/>
                  </a:lnTo>
                  <a:lnTo>
                    <a:pt x="2585" y="1416"/>
                  </a:lnTo>
                  <a:lnTo>
                    <a:pt x="2585" y="1436"/>
                  </a:lnTo>
                  <a:lnTo>
                    <a:pt x="2585" y="1436"/>
                  </a:lnTo>
                  <a:lnTo>
                    <a:pt x="2564" y="1436"/>
                  </a:lnTo>
                  <a:lnTo>
                    <a:pt x="2564" y="1436"/>
                  </a:lnTo>
                  <a:lnTo>
                    <a:pt x="2564" y="1436"/>
                  </a:lnTo>
                  <a:lnTo>
                    <a:pt x="2564" y="1436"/>
                  </a:lnTo>
                  <a:lnTo>
                    <a:pt x="2564" y="1436"/>
                  </a:lnTo>
                  <a:lnTo>
                    <a:pt x="2564" y="1436"/>
                  </a:lnTo>
                  <a:lnTo>
                    <a:pt x="2564" y="1457"/>
                  </a:lnTo>
                  <a:lnTo>
                    <a:pt x="2543" y="1457"/>
                  </a:lnTo>
                  <a:lnTo>
                    <a:pt x="2543" y="1457"/>
                  </a:lnTo>
                  <a:lnTo>
                    <a:pt x="2543" y="1457"/>
                  </a:lnTo>
                  <a:lnTo>
                    <a:pt x="2543" y="1436"/>
                  </a:lnTo>
                  <a:lnTo>
                    <a:pt x="2543" y="1457"/>
                  </a:lnTo>
                  <a:lnTo>
                    <a:pt x="2543" y="1457"/>
                  </a:lnTo>
                  <a:lnTo>
                    <a:pt x="2523" y="1457"/>
                  </a:lnTo>
                  <a:lnTo>
                    <a:pt x="2523" y="1457"/>
                  </a:lnTo>
                  <a:lnTo>
                    <a:pt x="2523" y="1457"/>
                  </a:lnTo>
                  <a:lnTo>
                    <a:pt x="2523" y="1457"/>
                  </a:lnTo>
                  <a:lnTo>
                    <a:pt x="2523" y="1457"/>
                  </a:lnTo>
                  <a:lnTo>
                    <a:pt x="2523" y="1457"/>
                  </a:lnTo>
                  <a:lnTo>
                    <a:pt x="2523" y="1457"/>
                  </a:lnTo>
                  <a:lnTo>
                    <a:pt x="2482" y="1477"/>
                  </a:lnTo>
                  <a:lnTo>
                    <a:pt x="2461" y="1477"/>
                  </a:lnTo>
                  <a:lnTo>
                    <a:pt x="2441" y="1457"/>
                  </a:lnTo>
                  <a:lnTo>
                    <a:pt x="2421" y="1477"/>
                  </a:lnTo>
                  <a:lnTo>
                    <a:pt x="2400" y="1457"/>
                  </a:lnTo>
                  <a:lnTo>
                    <a:pt x="2421" y="1477"/>
                  </a:lnTo>
                  <a:lnTo>
                    <a:pt x="2421" y="1477"/>
                  </a:lnTo>
                  <a:lnTo>
                    <a:pt x="2421" y="1477"/>
                  </a:lnTo>
                  <a:lnTo>
                    <a:pt x="2421" y="1477"/>
                  </a:lnTo>
                  <a:lnTo>
                    <a:pt x="2400" y="1477"/>
                  </a:lnTo>
                  <a:lnTo>
                    <a:pt x="2400" y="1498"/>
                  </a:lnTo>
                  <a:lnTo>
                    <a:pt x="2400" y="1498"/>
                  </a:lnTo>
                  <a:lnTo>
                    <a:pt x="2400" y="1498"/>
                  </a:lnTo>
                  <a:lnTo>
                    <a:pt x="2379" y="1498"/>
                  </a:lnTo>
                  <a:lnTo>
                    <a:pt x="2379" y="1498"/>
                  </a:lnTo>
                  <a:lnTo>
                    <a:pt x="2379" y="1498"/>
                  </a:lnTo>
                  <a:lnTo>
                    <a:pt x="2379" y="1498"/>
                  </a:lnTo>
                  <a:lnTo>
                    <a:pt x="2379" y="1498"/>
                  </a:lnTo>
                  <a:lnTo>
                    <a:pt x="2379" y="1498"/>
                  </a:lnTo>
                  <a:lnTo>
                    <a:pt x="2359" y="1498"/>
                  </a:lnTo>
                  <a:lnTo>
                    <a:pt x="2359" y="1498"/>
                  </a:lnTo>
                  <a:lnTo>
                    <a:pt x="2359" y="1498"/>
                  </a:lnTo>
                  <a:lnTo>
                    <a:pt x="2379" y="1477"/>
                  </a:lnTo>
                  <a:lnTo>
                    <a:pt x="2379" y="1477"/>
                  </a:lnTo>
                  <a:lnTo>
                    <a:pt x="2359" y="1477"/>
                  </a:lnTo>
                  <a:lnTo>
                    <a:pt x="2359" y="1477"/>
                  </a:lnTo>
                  <a:lnTo>
                    <a:pt x="2359" y="1477"/>
                  </a:lnTo>
                  <a:lnTo>
                    <a:pt x="2379" y="1477"/>
                  </a:lnTo>
                  <a:lnTo>
                    <a:pt x="2379" y="1477"/>
                  </a:lnTo>
                  <a:lnTo>
                    <a:pt x="2379" y="1477"/>
                  </a:lnTo>
                  <a:lnTo>
                    <a:pt x="2379" y="1477"/>
                  </a:lnTo>
                  <a:lnTo>
                    <a:pt x="2379" y="1477"/>
                  </a:lnTo>
                  <a:lnTo>
                    <a:pt x="2400" y="1477"/>
                  </a:lnTo>
                  <a:lnTo>
                    <a:pt x="2400" y="1477"/>
                  </a:lnTo>
                  <a:lnTo>
                    <a:pt x="2400" y="1457"/>
                  </a:lnTo>
                  <a:lnTo>
                    <a:pt x="2400" y="1457"/>
                  </a:lnTo>
                  <a:lnTo>
                    <a:pt x="2400" y="1457"/>
                  </a:lnTo>
                  <a:lnTo>
                    <a:pt x="2400" y="1457"/>
                  </a:lnTo>
                  <a:lnTo>
                    <a:pt x="2421" y="1457"/>
                  </a:lnTo>
                  <a:lnTo>
                    <a:pt x="2421" y="1436"/>
                  </a:lnTo>
                  <a:lnTo>
                    <a:pt x="2421" y="1436"/>
                  </a:lnTo>
                  <a:lnTo>
                    <a:pt x="2441" y="1436"/>
                  </a:lnTo>
                  <a:lnTo>
                    <a:pt x="2441" y="1416"/>
                  </a:lnTo>
                  <a:lnTo>
                    <a:pt x="2441" y="1416"/>
                  </a:lnTo>
                  <a:lnTo>
                    <a:pt x="2421" y="1416"/>
                  </a:lnTo>
                  <a:lnTo>
                    <a:pt x="2421" y="1436"/>
                  </a:lnTo>
                  <a:lnTo>
                    <a:pt x="2421" y="1436"/>
                  </a:lnTo>
                  <a:lnTo>
                    <a:pt x="2400" y="1436"/>
                  </a:lnTo>
                  <a:lnTo>
                    <a:pt x="2400" y="1436"/>
                  </a:lnTo>
                  <a:lnTo>
                    <a:pt x="2400" y="1416"/>
                  </a:lnTo>
                  <a:lnTo>
                    <a:pt x="2379" y="1416"/>
                  </a:lnTo>
                  <a:lnTo>
                    <a:pt x="2379" y="1416"/>
                  </a:lnTo>
                  <a:lnTo>
                    <a:pt x="2379" y="1416"/>
                  </a:lnTo>
                  <a:lnTo>
                    <a:pt x="2359" y="1436"/>
                  </a:lnTo>
                  <a:lnTo>
                    <a:pt x="2359" y="1436"/>
                  </a:lnTo>
                  <a:lnTo>
                    <a:pt x="2339" y="1436"/>
                  </a:lnTo>
                  <a:lnTo>
                    <a:pt x="2339" y="1436"/>
                  </a:lnTo>
                  <a:lnTo>
                    <a:pt x="2339" y="1457"/>
                  </a:lnTo>
                  <a:lnTo>
                    <a:pt x="2339" y="1457"/>
                  </a:lnTo>
                  <a:lnTo>
                    <a:pt x="2318" y="1457"/>
                  </a:lnTo>
                  <a:lnTo>
                    <a:pt x="2318" y="1457"/>
                  </a:lnTo>
                  <a:lnTo>
                    <a:pt x="2318" y="1457"/>
                  </a:lnTo>
                  <a:lnTo>
                    <a:pt x="2318" y="1457"/>
                  </a:lnTo>
                  <a:lnTo>
                    <a:pt x="2318" y="1436"/>
                  </a:lnTo>
                  <a:lnTo>
                    <a:pt x="2339" y="1436"/>
                  </a:lnTo>
                  <a:lnTo>
                    <a:pt x="2359" y="1436"/>
                  </a:lnTo>
                  <a:lnTo>
                    <a:pt x="2359" y="1436"/>
                  </a:lnTo>
                  <a:lnTo>
                    <a:pt x="2359" y="1416"/>
                  </a:lnTo>
                  <a:lnTo>
                    <a:pt x="2359" y="1416"/>
                  </a:lnTo>
                  <a:lnTo>
                    <a:pt x="2359" y="1416"/>
                  </a:lnTo>
                  <a:lnTo>
                    <a:pt x="2359" y="1416"/>
                  </a:lnTo>
                  <a:lnTo>
                    <a:pt x="2379" y="1416"/>
                  </a:lnTo>
                  <a:lnTo>
                    <a:pt x="2379" y="1416"/>
                  </a:lnTo>
                  <a:lnTo>
                    <a:pt x="2400" y="1416"/>
                  </a:lnTo>
                  <a:lnTo>
                    <a:pt x="2400" y="1416"/>
                  </a:lnTo>
                  <a:lnTo>
                    <a:pt x="2421" y="1395"/>
                  </a:lnTo>
                  <a:lnTo>
                    <a:pt x="2421" y="1395"/>
                  </a:lnTo>
                  <a:lnTo>
                    <a:pt x="2441" y="1395"/>
                  </a:lnTo>
                  <a:lnTo>
                    <a:pt x="2441" y="1416"/>
                  </a:lnTo>
                  <a:lnTo>
                    <a:pt x="2441" y="1416"/>
                  </a:lnTo>
                  <a:lnTo>
                    <a:pt x="2441" y="1416"/>
                  </a:lnTo>
                  <a:lnTo>
                    <a:pt x="2441" y="1416"/>
                  </a:lnTo>
                  <a:lnTo>
                    <a:pt x="2441" y="1416"/>
                  </a:lnTo>
                  <a:lnTo>
                    <a:pt x="2461" y="1395"/>
                  </a:lnTo>
                  <a:lnTo>
                    <a:pt x="2461" y="1395"/>
                  </a:lnTo>
                  <a:lnTo>
                    <a:pt x="2503" y="1354"/>
                  </a:lnTo>
                  <a:lnTo>
                    <a:pt x="2503" y="1354"/>
                  </a:lnTo>
                  <a:lnTo>
                    <a:pt x="2503" y="1354"/>
                  </a:lnTo>
                  <a:lnTo>
                    <a:pt x="2503" y="1354"/>
                  </a:lnTo>
                  <a:lnTo>
                    <a:pt x="2503" y="1354"/>
                  </a:lnTo>
                  <a:lnTo>
                    <a:pt x="2503" y="1354"/>
                  </a:lnTo>
                  <a:lnTo>
                    <a:pt x="2482" y="1354"/>
                  </a:lnTo>
                  <a:lnTo>
                    <a:pt x="2482" y="1374"/>
                  </a:lnTo>
                  <a:lnTo>
                    <a:pt x="2461" y="1374"/>
                  </a:lnTo>
                  <a:lnTo>
                    <a:pt x="2461" y="1354"/>
                  </a:lnTo>
                  <a:lnTo>
                    <a:pt x="2461" y="1354"/>
                  </a:lnTo>
                  <a:lnTo>
                    <a:pt x="2461" y="1354"/>
                  </a:lnTo>
                  <a:lnTo>
                    <a:pt x="2461" y="1354"/>
                  </a:lnTo>
                  <a:lnTo>
                    <a:pt x="2441" y="1354"/>
                  </a:lnTo>
                  <a:lnTo>
                    <a:pt x="2421" y="1354"/>
                  </a:lnTo>
                  <a:lnTo>
                    <a:pt x="2421" y="1334"/>
                  </a:lnTo>
                  <a:lnTo>
                    <a:pt x="2421" y="1354"/>
                  </a:lnTo>
                  <a:lnTo>
                    <a:pt x="2400" y="1354"/>
                  </a:lnTo>
                  <a:lnTo>
                    <a:pt x="2400" y="1334"/>
                  </a:lnTo>
                  <a:lnTo>
                    <a:pt x="2400" y="1334"/>
                  </a:lnTo>
                  <a:lnTo>
                    <a:pt x="2400" y="1334"/>
                  </a:lnTo>
                  <a:lnTo>
                    <a:pt x="2400" y="1334"/>
                  </a:lnTo>
                  <a:lnTo>
                    <a:pt x="2379" y="1334"/>
                  </a:lnTo>
                  <a:lnTo>
                    <a:pt x="2379" y="1334"/>
                  </a:lnTo>
                  <a:lnTo>
                    <a:pt x="2359" y="1334"/>
                  </a:lnTo>
                  <a:lnTo>
                    <a:pt x="2359" y="1292"/>
                  </a:lnTo>
                  <a:lnTo>
                    <a:pt x="2359" y="1313"/>
                  </a:lnTo>
                  <a:lnTo>
                    <a:pt x="2359" y="1313"/>
                  </a:lnTo>
                  <a:lnTo>
                    <a:pt x="2379" y="1313"/>
                  </a:lnTo>
                  <a:lnTo>
                    <a:pt x="2379" y="1334"/>
                  </a:lnTo>
                  <a:lnTo>
                    <a:pt x="2400" y="1334"/>
                  </a:lnTo>
                  <a:lnTo>
                    <a:pt x="2400" y="1334"/>
                  </a:lnTo>
                  <a:lnTo>
                    <a:pt x="2421" y="1334"/>
                  </a:lnTo>
                  <a:lnTo>
                    <a:pt x="2421" y="1334"/>
                  </a:lnTo>
                  <a:lnTo>
                    <a:pt x="2421" y="1334"/>
                  </a:lnTo>
                  <a:lnTo>
                    <a:pt x="2421" y="1334"/>
                  </a:lnTo>
                  <a:lnTo>
                    <a:pt x="2441" y="1334"/>
                  </a:lnTo>
                  <a:lnTo>
                    <a:pt x="2441" y="1334"/>
                  </a:lnTo>
                  <a:lnTo>
                    <a:pt x="2441" y="1334"/>
                  </a:lnTo>
                  <a:lnTo>
                    <a:pt x="2441" y="1334"/>
                  </a:lnTo>
                  <a:lnTo>
                    <a:pt x="2441" y="1334"/>
                  </a:lnTo>
                  <a:lnTo>
                    <a:pt x="2441" y="1334"/>
                  </a:lnTo>
                  <a:lnTo>
                    <a:pt x="2461" y="1313"/>
                  </a:lnTo>
                  <a:lnTo>
                    <a:pt x="2461" y="1313"/>
                  </a:lnTo>
                  <a:lnTo>
                    <a:pt x="2441" y="1313"/>
                  </a:lnTo>
                  <a:lnTo>
                    <a:pt x="2441" y="1313"/>
                  </a:lnTo>
                  <a:lnTo>
                    <a:pt x="2441" y="1292"/>
                  </a:lnTo>
                  <a:lnTo>
                    <a:pt x="2441" y="1292"/>
                  </a:lnTo>
                  <a:lnTo>
                    <a:pt x="2441" y="1292"/>
                  </a:lnTo>
                  <a:lnTo>
                    <a:pt x="2441" y="1292"/>
                  </a:lnTo>
                  <a:lnTo>
                    <a:pt x="2441" y="1292"/>
                  </a:lnTo>
                  <a:lnTo>
                    <a:pt x="2441" y="1292"/>
                  </a:lnTo>
                  <a:lnTo>
                    <a:pt x="2441" y="1292"/>
                  </a:lnTo>
                  <a:lnTo>
                    <a:pt x="2461" y="1292"/>
                  </a:lnTo>
                  <a:lnTo>
                    <a:pt x="2441" y="1292"/>
                  </a:lnTo>
                  <a:lnTo>
                    <a:pt x="2441" y="1292"/>
                  </a:lnTo>
                  <a:lnTo>
                    <a:pt x="2461" y="1313"/>
                  </a:lnTo>
                  <a:lnTo>
                    <a:pt x="2461" y="1292"/>
                  </a:lnTo>
                  <a:lnTo>
                    <a:pt x="2461" y="1292"/>
                  </a:lnTo>
                  <a:lnTo>
                    <a:pt x="2461" y="1292"/>
                  </a:lnTo>
                  <a:lnTo>
                    <a:pt x="2461" y="1292"/>
                  </a:lnTo>
                  <a:lnTo>
                    <a:pt x="2482" y="1292"/>
                  </a:lnTo>
                  <a:lnTo>
                    <a:pt x="2482" y="1272"/>
                  </a:lnTo>
                  <a:lnTo>
                    <a:pt x="2503" y="1272"/>
                  </a:lnTo>
                  <a:lnTo>
                    <a:pt x="2503" y="1272"/>
                  </a:lnTo>
                  <a:lnTo>
                    <a:pt x="2503" y="1272"/>
                  </a:lnTo>
                  <a:lnTo>
                    <a:pt x="2503" y="1272"/>
                  </a:lnTo>
                  <a:lnTo>
                    <a:pt x="2503" y="1252"/>
                  </a:lnTo>
                  <a:lnTo>
                    <a:pt x="2503" y="1252"/>
                  </a:lnTo>
                  <a:lnTo>
                    <a:pt x="2523" y="1252"/>
                  </a:lnTo>
                  <a:lnTo>
                    <a:pt x="2585" y="1210"/>
                  </a:lnTo>
                  <a:lnTo>
                    <a:pt x="2605" y="1210"/>
                  </a:lnTo>
                  <a:lnTo>
                    <a:pt x="2605" y="1190"/>
                  </a:lnTo>
                  <a:lnTo>
                    <a:pt x="2605" y="1190"/>
                  </a:lnTo>
                  <a:lnTo>
                    <a:pt x="2605" y="1190"/>
                  </a:lnTo>
                  <a:lnTo>
                    <a:pt x="2625" y="1170"/>
                  </a:lnTo>
                  <a:lnTo>
                    <a:pt x="2646" y="1170"/>
                  </a:lnTo>
                  <a:lnTo>
                    <a:pt x="2667" y="1170"/>
                  </a:lnTo>
                  <a:lnTo>
                    <a:pt x="2667" y="1149"/>
                  </a:lnTo>
                  <a:lnTo>
                    <a:pt x="2687" y="1149"/>
                  </a:lnTo>
                  <a:lnTo>
                    <a:pt x="2708" y="1128"/>
                  </a:lnTo>
                  <a:lnTo>
                    <a:pt x="2708" y="1108"/>
                  </a:lnTo>
                  <a:lnTo>
                    <a:pt x="2728" y="1088"/>
                  </a:lnTo>
                  <a:lnTo>
                    <a:pt x="2728" y="1088"/>
                  </a:lnTo>
                  <a:lnTo>
                    <a:pt x="2728" y="1088"/>
                  </a:lnTo>
                  <a:lnTo>
                    <a:pt x="2728" y="1088"/>
                  </a:lnTo>
                  <a:lnTo>
                    <a:pt x="2728" y="1088"/>
                  </a:lnTo>
                  <a:lnTo>
                    <a:pt x="2728" y="1088"/>
                  </a:lnTo>
                  <a:lnTo>
                    <a:pt x="2728" y="1088"/>
                  </a:lnTo>
                  <a:lnTo>
                    <a:pt x="2728" y="1088"/>
                  </a:lnTo>
                  <a:lnTo>
                    <a:pt x="2708" y="1088"/>
                  </a:lnTo>
                  <a:lnTo>
                    <a:pt x="2708" y="1067"/>
                  </a:lnTo>
                  <a:lnTo>
                    <a:pt x="2708" y="1067"/>
                  </a:lnTo>
                  <a:lnTo>
                    <a:pt x="2708" y="1067"/>
                  </a:lnTo>
                  <a:lnTo>
                    <a:pt x="2708" y="1046"/>
                  </a:lnTo>
                  <a:lnTo>
                    <a:pt x="2708" y="1046"/>
                  </a:lnTo>
                  <a:lnTo>
                    <a:pt x="2728" y="1046"/>
                  </a:lnTo>
                  <a:lnTo>
                    <a:pt x="2728" y="1046"/>
                  </a:lnTo>
                  <a:lnTo>
                    <a:pt x="2728" y="1026"/>
                  </a:lnTo>
                  <a:lnTo>
                    <a:pt x="2728" y="1026"/>
                  </a:lnTo>
                  <a:lnTo>
                    <a:pt x="2728" y="1026"/>
                  </a:lnTo>
                  <a:lnTo>
                    <a:pt x="2749" y="1006"/>
                  </a:lnTo>
                  <a:lnTo>
                    <a:pt x="2749" y="1006"/>
                  </a:lnTo>
                  <a:lnTo>
                    <a:pt x="2728" y="1006"/>
                  </a:lnTo>
                  <a:lnTo>
                    <a:pt x="2728" y="1006"/>
                  </a:lnTo>
                  <a:lnTo>
                    <a:pt x="2708" y="1006"/>
                  </a:lnTo>
                  <a:lnTo>
                    <a:pt x="2708" y="985"/>
                  </a:lnTo>
                  <a:lnTo>
                    <a:pt x="2687" y="985"/>
                  </a:lnTo>
                  <a:lnTo>
                    <a:pt x="2667" y="985"/>
                  </a:lnTo>
                  <a:lnTo>
                    <a:pt x="2667" y="985"/>
                  </a:lnTo>
                  <a:lnTo>
                    <a:pt x="2667" y="985"/>
                  </a:lnTo>
                  <a:lnTo>
                    <a:pt x="2667" y="985"/>
                  </a:lnTo>
                  <a:lnTo>
                    <a:pt x="2667" y="985"/>
                  </a:lnTo>
                  <a:lnTo>
                    <a:pt x="2667" y="985"/>
                  </a:lnTo>
                  <a:lnTo>
                    <a:pt x="2667" y="985"/>
                  </a:lnTo>
                  <a:lnTo>
                    <a:pt x="2646" y="985"/>
                  </a:lnTo>
                  <a:lnTo>
                    <a:pt x="2646" y="985"/>
                  </a:lnTo>
                  <a:lnTo>
                    <a:pt x="2646" y="985"/>
                  </a:lnTo>
                  <a:lnTo>
                    <a:pt x="2646" y="1006"/>
                  </a:lnTo>
                  <a:lnTo>
                    <a:pt x="2667" y="1006"/>
                  </a:lnTo>
                  <a:lnTo>
                    <a:pt x="2667" y="1006"/>
                  </a:lnTo>
                  <a:lnTo>
                    <a:pt x="2667" y="1006"/>
                  </a:lnTo>
                  <a:lnTo>
                    <a:pt x="2646" y="1006"/>
                  </a:lnTo>
                  <a:lnTo>
                    <a:pt x="2646" y="1006"/>
                  </a:lnTo>
                  <a:lnTo>
                    <a:pt x="2625" y="1006"/>
                  </a:lnTo>
                  <a:lnTo>
                    <a:pt x="2625" y="1006"/>
                  </a:lnTo>
                  <a:lnTo>
                    <a:pt x="2605" y="1006"/>
                  </a:lnTo>
                  <a:lnTo>
                    <a:pt x="2605" y="1006"/>
                  </a:lnTo>
                  <a:lnTo>
                    <a:pt x="2605" y="1006"/>
                  </a:lnTo>
                  <a:lnTo>
                    <a:pt x="2605" y="985"/>
                  </a:lnTo>
                  <a:lnTo>
                    <a:pt x="2605" y="985"/>
                  </a:lnTo>
                  <a:lnTo>
                    <a:pt x="2585" y="985"/>
                  </a:lnTo>
                  <a:lnTo>
                    <a:pt x="2585" y="1006"/>
                  </a:lnTo>
                  <a:lnTo>
                    <a:pt x="2564" y="1006"/>
                  </a:lnTo>
                  <a:lnTo>
                    <a:pt x="2543" y="1006"/>
                  </a:lnTo>
                  <a:lnTo>
                    <a:pt x="2523" y="1006"/>
                  </a:lnTo>
                  <a:lnTo>
                    <a:pt x="2503" y="1006"/>
                  </a:lnTo>
                  <a:lnTo>
                    <a:pt x="2503" y="1006"/>
                  </a:lnTo>
                  <a:lnTo>
                    <a:pt x="2503" y="1006"/>
                  </a:lnTo>
                  <a:lnTo>
                    <a:pt x="2482" y="985"/>
                  </a:lnTo>
                  <a:lnTo>
                    <a:pt x="2482" y="985"/>
                  </a:lnTo>
                  <a:lnTo>
                    <a:pt x="2482" y="985"/>
                  </a:lnTo>
                  <a:lnTo>
                    <a:pt x="2482" y="985"/>
                  </a:lnTo>
                  <a:lnTo>
                    <a:pt x="2482" y="985"/>
                  </a:lnTo>
                  <a:lnTo>
                    <a:pt x="2482" y="1006"/>
                  </a:lnTo>
                  <a:lnTo>
                    <a:pt x="2482" y="1006"/>
                  </a:lnTo>
                  <a:lnTo>
                    <a:pt x="2482" y="1006"/>
                  </a:lnTo>
                  <a:lnTo>
                    <a:pt x="2482" y="1006"/>
                  </a:lnTo>
                  <a:lnTo>
                    <a:pt x="2461" y="1006"/>
                  </a:lnTo>
                  <a:lnTo>
                    <a:pt x="2461" y="1006"/>
                  </a:lnTo>
                  <a:lnTo>
                    <a:pt x="2461" y="1006"/>
                  </a:lnTo>
                  <a:lnTo>
                    <a:pt x="2461" y="1006"/>
                  </a:lnTo>
                  <a:lnTo>
                    <a:pt x="2461" y="1006"/>
                  </a:lnTo>
                  <a:lnTo>
                    <a:pt x="2441" y="1006"/>
                  </a:lnTo>
                  <a:lnTo>
                    <a:pt x="2441" y="1006"/>
                  </a:lnTo>
                  <a:lnTo>
                    <a:pt x="2441" y="1006"/>
                  </a:lnTo>
                  <a:lnTo>
                    <a:pt x="2441" y="1006"/>
                  </a:lnTo>
                  <a:lnTo>
                    <a:pt x="2441" y="1006"/>
                  </a:lnTo>
                  <a:lnTo>
                    <a:pt x="2441" y="1006"/>
                  </a:lnTo>
                  <a:lnTo>
                    <a:pt x="2441" y="1006"/>
                  </a:lnTo>
                  <a:lnTo>
                    <a:pt x="2441" y="1026"/>
                  </a:lnTo>
                  <a:lnTo>
                    <a:pt x="2441" y="1006"/>
                  </a:lnTo>
                  <a:lnTo>
                    <a:pt x="2421" y="1006"/>
                  </a:lnTo>
                  <a:lnTo>
                    <a:pt x="2421" y="1006"/>
                  </a:lnTo>
                  <a:lnTo>
                    <a:pt x="2421" y="1006"/>
                  </a:lnTo>
                  <a:lnTo>
                    <a:pt x="2421" y="1006"/>
                  </a:lnTo>
                  <a:lnTo>
                    <a:pt x="2400" y="1006"/>
                  </a:lnTo>
                  <a:lnTo>
                    <a:pt x="2400" y="1006"/>
                  </a:lnTo>
                  <a:lnTo>
                    <a:pt x="2379" y="1026"/>
                  </a:lnTo>
                  <a:lnTo>
                    <a:pt x="2379" y="1026"/>
                  </a:lnTo>
                  <a:lnTo>
                    <a:pt x="2379" y="1026"/>
                  </a:lnTo>
                  <a:lnTo>
                    <a:pt x="2379" y="1026"/>
                  </a:lnTo>
                  <a:lnTo>
                    <a:pt x="2379" y="1026"/>
                  </a:lnTo>
                  <a:lnTo>
                    <a:pt x="2379" y="1026"/>
                  </a:lnTo>
                  <a:lnTo>
                    <a:pt x="2379" y="1046"/>
                  </a:lnTo>
                  <a:lnTo>
                    <a:pt x="2379" y="1046"/>
                  </a:lnTo>
                  <a:lnTo>
                    <a:pt x="2359" y="1046"/>
                  </a:lnTo>
                  <a:lnTo>
                    <a:pt x="2379" y="1026"/>
                  </a:lnTo>
                  <a:lnTo>
                    <a:pt x="2379" y="1026"/>
                  </a:lnTo>
                  <a:lnTo>
                    <a:pt x="2379" y="1026"/>
                  </a:lnTo>
                  <a:lnTo>
                    <a:pt x="2379" y="1006"/>
                  </a:lnTo>
                  <a:lnTo>
                    <a:pt x="2379" y="1006"/>
                  </a:lnTo>
                  <a:lnTo>
                    <a:pt x="2379" y="1006"/>
                  </a:lnTo>
                  <a:lnTo>
                    <a:pt x="2400" y="1006"/>
                  </a:lnTo>
                  <a:lnTo>
                    <a:pt x="2400" y="1006"/>
                  </a:lnTo>
                  <a:lnTo>
                    <a:pt x="2379" y="985"/>
                  </a:lnTo>
                  <a:lnTo>
                    <a:pt x="2379" y="985"/>
                  </a:lnTo>
                  <a:lnTo>
                    <a:pt x="2359" y="985"/>
                  </a:lnTo>
                  <a:lnTo>
                    <a:pt x="2359" y="985"/>
                  </a:lnTo>
                  <a:lnTo>
                    <a:pt x="2359" y="985"/>
                  </a:lnTo>
                  <a:lnTo>
                    <a:pt x="2339" y="1006"/>
                  </a:lnTo>
                  <a:lnTo>
                    <a:pt x="2339" y="1006"/>
                  </a:lnTo>
                  <a:lnTo>
                    <a:pt x="2339" y="1006"/>
                  </a:lnTo>
                  <a:lnTo>
                    <a:pt x="2339" y="1006"/>
                  </a:lnTo>
                  <a:lnTo>
                    <a:pt x="2318" y="1006"/>
                  </a:lnTo>
                  <a:lnTo>
                    <a:pt x="2318" y="1026"/>
                  </a:lnTo>
                  <a:lnTo>
                    <a:pt x="2318" y="1026"/>
                  </a:lnTo>
                  <a:lnTo>
                    <a:pt x="2297" y="1026"/>
                  </a:lnTo>
                  <a:lnTo>
                    <a:pt x="2297" y="1026"/>
                  </a:lnTo>
                  <a:lnTo>
                    <a:pt x="2297" y="1026"/>
                  </a:lnTo>
                  <a:lnTo>
                    <a:pt x="2318" y="1026"/>
                  </a:lnTo>
                  <a:lnTo>
                    <a:pt x="2318" y="1006"/>
                  </a:lnTo>
                  <a:lnTo>
                    <a:pt x="2318" y="1006"/>
                  </a:lnTo>
                  <a:lnTo>
                    <a:pt x="2339" y="1006"/>
                  </a:lnTo>
                  <a:lnTo>
                    <a:pt x="2339" y="1006"/>
                  </a:lnTo>
                  <a:lnTo>
                    <a:pt x="2339" y="985"/>
                  </a:lnTo>
                  <a:lnTo>
                    <a:pt x="2339" y="985"/>
                  </a:lnTo>
                  <a:lnTo>
                    <a:pt x="2339" y="985"/>
                  </a:lnTo>
                  <a:lnTo>
                    <a:pt x="2318" y="985"/>
                  </a:lnTo>
                  <a:lnTo>
                    <a:pt x="2318" y="985"/>
                  </a:lnTo>
                  <a:lnTo>
                    <a:pt x="2318" y="964"/>
                  </a:lnTo>
                  <a:lnTo>
                    <a:pt x="2318" y="964"/>
                  </a:lnTo>
                  <a:lnTo>
                    <a:pt x="2318" y="964"/>
                  </a:lnTo>
                  <a:lnTo>
                    <a:pt x="2318" y="964"/>
                  </a:lnTo>
                  <a:lnTo>
                    <a:pt x="2297" y="964"/>
                  </a:lnTo>
                  <a:lnTo>
                    <a:pt x="2297" y="964"/>
                  </a:lnTo>
                  <a:lnTo>
                    <a:pt x="2297" y="985"/>
                  </a:lnTo>
                  <a:lnTo>
                    <a:pt x="2297" y="985"/>
                  </a:lnTo>
                  <a:lnTo>
                    <a:pt x="2297" y="985"/>
                  </a:lnTo>
                  <a:lnTo>
                    <a:pt x="2297" y="985"/>
                  </a:lnTo>
                  <a:lnTo>
                    <a:pt x="2297" y="1006"/>
                  </a:lnTo>
                  <a:lnTo>
                    <a:pt x="2297" y="985"/>
                  </a:lnTo>
                  <a:lnTo>
                    <a:pt x="2297" y="985"/>
                  </a:lnTo>
                  <a:lnTo>
                    <a:pt x="2297" y="985"/>
                  </a:lnTo>
                  <a:lnTo>
                    <a:pt x="2297" y="985"/>
                  </a:lnTo>
                  <a:lnTo>
                    <a:pt x="2297" y="985"/>
                  </a:lnTo>
                  <a:lnTo>
                    <a:pt x="2297" y="964"/>
                  </a:lnTo>
                  <a:lnTo>
                    <a:pt x="2297" y="964"/>
                  </a:lnTo>
                  <a:lnTo>
                    <a:pt x="2297" y="964"/>
                  </a:lnTo>
                  <a:lnTo>
                    <a:pt x="2297" y="964"/>
                  </a:lnTo>
                  <a:lnTo>
                    <a:pt x="2297" y="944"/>
                  </a:lnTo>
                  <a:lnTo>
                    <a:pt x="2257" y="944"/>
                  </a:lnTo>
                  <a:lnTo>
                    <a:pt x="2257" y="944"/>
                  </a:lnTo>
                  <a:lnTo>
                    <a:pt x="2257" y="944"/>
                  </a:lnTo>
                  <a:lnTo>
                    <a:pt x="2257" y="964"/>
                  </a:lnTo>
                  <a:lnTo>
                    <a:pt x="2236" y="964"/>
                  </a:lnTo>
                  <a:lnTo>
                    <a:pt x="2236" y="964"/>
                  </a:lnTo>
                  <a:lnTo>
                    <a:pt x="2236" y="985"/>
                  </a:lnTo>
                  <a:lnTo>
                    <a:pt x="2236" y="985"/>
                  </a:lnTo>
                  <a:lnTo>
                    <a:pt x="2215" y="985"/>
                  </a:lnTo>
                  <a:lnTo>
                    <a:pt x="2215" y="985"/>
                  </a:lnTo>
                  <a:lnTo>
                    <a:pt x="2215" y="985"/>
                  </a:lnTo>
                  <a:lnTo>
                    <a:pt x="2215" y="1006"/>
                  </a:lnTo>
                  <a:lnTo>
                    <a:pt x="2236" y="1026"/>
                  </a:lnTo>
                  <a:lnTo>
                    <a:pt x="2236" y="1026"/>
                  </a:lnTo>
                  <a:lnTo>
                    <a:pt x="2236" y="1026"/>
                  </a:lnTo>
                  <a:lnTo>
                    <a:pt x="2215" y="1026"/>
                  </a:lnTo>
                  <a:lnTo>
                    <a:pt x="2215" y="1026"/>
                  </a:lnTo>
                  <a:lnTo>
                    <a:pt x="2215" y="1026"/>
                  </a:lnTo>
                  <a:lnTo>
                    <a:pt x="2215" y="1026"/>
                  </a:lnTo>
                  <a:lnTo>
                    <a:pt x="2215" y="1026"/>
                  </a:lnTo>
                  <a:lnTo>
                    <a:pt x="2215" y="1026"/>
                  </a:lnTo>
                  <a:lnTo>
                    <a:pt x="2215" y="1026"/>
                  </a:lnTo>
                  <a:lnTo>
                    <a:pt x="2215" y="1046"/>
                  </a:lnTo>
                  <a:lnTo>
                    <a:pt x="2215" y="1046"/>
                  </a:lnTo>
                  <a:lnTo>
                    <a:pt x="2215" y="1046"/>
                  </a:lnTo>
                  <a:lnTo>
                    <a:pt x="2215" y="1046"/>
                  </a:lnTo>
                  <a:lnTo>
                    <a:pt x="2215" y="1026"/>
                  </a:lnTo>
                  <a:lnTo>
                    <a:pt x="2236" y="1046"/>
                  </a:lnTo>
                  <a:lnTo>
                    <a:pt x="2215" y="1046"/>
                  </a:lnTo>
                  <a:lnTo>
                    <a:pt x="2236" y="1046"/>
                  </a:lnTo>
                  <a:lnTo>
                    <a:pt x="2236" y="1046"/>
                  </a:lnTo>
                  <a:lnTo>
                    <a:pt x="2215" y="1046"/>
                  </a:lnTo>
                  <a:lnTo>
                    <a:pt x="2215" y="1046"/>
                  </a:lnTo>
                  <a:lnTo>
                    <a:pt x="2215" y="1046"/>
                  </a:lnTo>
                  <a:lnTo>
                    <a:pt x="2215" y="1046"/>
                  </a:lnTo>
                  <a:lnTo>
                    <a:pt x="2195" y="1026"/>
                  </a:lnTo>
                  <a:lnTo>
                    <a:pt x="2195" y="1046"/>
                  </a:lnTo>
                  <a:lnTo>
                    <a:pt x="2195" y="1046"/>
                  </a:lnTo>
                  <a:lnTo>
                    <a:pt x="2195" y="1046"/>
                  </a:lnTo>
                  <a:lnTo>
                    <a:pt x="2195" y="1046"/>
                  </a:lnTo>
                  <a:lnTo>
                    <a:pt x="2195" y="1046"/>
                  </a:lnTo>
                  <a:lnTo>
                    <a:pt x="2195" y="1046"/>
                  </a:lnTo>
                  <a:lnTo>
                    <a:pt x="2195" y="1067"/>
                  </a:lnTo>
                  <a:lnTo>
                    <a:pt x="2195" y="1067"/>
                  </a:lnTo>
                  <a:lnTo>
                    <a:pt x="2195" y="1067"/>
                  </a:lnTo>
                  <a:lnTo>
                    <a:pt x="2195" y="1067"/>
                  </a:lnTo>
                  <a:lnTo>
                    <a:pt x="2195" y="1067"/>
                  </a:lnTo>
                  <a:lnTo>
                    <a:pt x="2195" y="1067"/>
                  </a:lnTo>
                  <a:lnTo>
                    <a:pt x="2195" y="1088"/>
                  </a:lnTo>
                  <a:lnTo>
                    <a:pt x="2195" y="1088"/>
                  </a:lnTo>
                  <a:lnTo>
                    <a:pt x="2195" y="1088"/>
                  </a:lnTo>
                  <a:lnTo>
                    <a:pt x="2195" y="1088"/>
                  </a:lnTo>
                  <a:lnTo>
                    <a:pt x="2195" y="1108"/>
                  </a:lnTo>
                  <a:lnTo>
                    <a:pt x="2215" y="1108"/>
                  </a:lnTo>
                  <a:lnTo>
                    <a:pt x="2215" y="1108"/>
                  </a:lnTo>
                  <a:lnTo>
                    <a:pt x="2215" y="1108"/>
                  </a:lnTo>
                  <a:lnTo>
                    <a:pt x="2215" y="1108"/>
                  </a:lnTo>
                  <a:lnTo>
                    <a:pt x="2215" y="1108"/>
                  </a:lnTo>
                  <a:lnTo>
                    <a:pt x="2215" y="1108"/>
                  </a:lnTo>
                  <a:lnTo>
                    <a:pt x="2236" y="1108"/>
                  </a:lnTo>
                  <a:lnTo>
                    <a:pt x="2236" y="1108"/>
                  </a:lnTo>
                  <a:lnTo>
                    <a:pt x="2257" y="1108"/>
                  </a:lnTo>
                  <a:lnTo>
                    <a:pt x="2236" y="1108"/>
                  </a:lnTo>
                  <a:lnTo>
                    <a:pt x="2236" y="1108"/>
                  </a:lnTo>
                  <a:lnTo>
                    <a:pt x="2236" y="1128"/>
                  </a:lnTo>
                  <a:lnTo>
                    <a:pt x="2236" y="1128"/>
                  </a:lnTo>
                  <a:lnTo>
                    <a:pt x="2236" y="1128"/>
                  </a:lnTo>
                  <a:lnTo>
                    <a:pt x="2236" y="1128"/>
                  </a:lnTo>
                  <a:lnTo>
                    <a:pt x="2236" y="1128"/>
                  </a:lnTo>
                  <a:lnTo>
                    <a:pt x="2215" y="1108"/>
                  </a:lnTo>
                  <a:lnTo>
                    <a:pt x="2215" y="1108"/>
                  </a:lnTo>
                  <a:lnTo>
                    <a:pt x="2215" y="1108"/>
                  </a:lnTo>
                  <a:lnTo>
                    <a:pt x="2195" y="1108"/>
                  </a:lnTo>
                  <a:lnTo>
                    <a:pt x="2195" y="1108"/>
                  </a:lnTo>
                  <a:lnTo>
                    <a:pt x="2195" y="1108"/>
                  </a:lnTo>
                  <a:lnTo>
                    <a:pt x="2195" y="1108"/>
                  </a:lnTo>
                  <a:lnTo>
                    <a:pt x="2195" y="1108"/>
                  </a:lnTo>
                  <a:lnTo>
                    <a:pt x="2175" y="1108"/>
                  </a:lnTo>
                  <a:lnTo>
                    <a:pt x="2175" y="1108"/>
                  </a:lnTo>
                  <a:lnTo>
                    <a:pt x="2175" y="1108"/>
                  </a:lnTo>
                  <a:lnTo>
                    <a:pt x="2175" y="1108"/>
                  </a:lnTo>
                  <a:lnTo>
                    <a:pt x="2154" y="1108"/>
                  </a:lnTo>
                  <a:lnTo>
                    <a:pt x="2154" y="1108"/>
                  </a:lnTo>
                  <a:lnTo>
                    <a:pt x="2154" y="1108"/>
                  </a:lnTo>
                  <a:lnTo>
                    <a:pt x="2133" y="1108"/>
                  </a:lnTo>
                  <a:lnTo>
                    <a:pt x="2133" y="1088"/>
                  </a:lnTo>
                  <a:lnTo>
                    <a:pt x="2133" y="1108"/>
                  </a:lnTo>
                  <a:lnTo>
                    <a:pt x="2133" y="1108"/>
                  </a:lnTo>
                  <a:lnTo>
                    <a:pt x="2133" y="1128"/>
                  </a:lnTo>
                  <a:lnTo>
                    <a:pt x="2133" y="1128"/>
                  </a:lnTo>
                  <a:lnTo>
                    <a:pt x="2133" y="1128"/>
                  </a:lnTo>
                  <a:lnTo>
                    <a:pt x="2133" y="1128"/>
                  </a:lnTo>
                  <a:lnTo>
                    <a:pt x="2133" y="1128"/>
                  </a:lnTo>
                  <a:lnTo>
                    <a:pt x="2133" y="1128"/>
                  </a:lnTo>
                  <a:lnTo>
                    <a:pt x="2133" y="1149"/>
                  </a:lnTo>
                  <a:lnTo>
                    <a:pt x="2154" y="1149"/>
                  </a:lnTo>
                  <a:lnTo>
                    <a:pt x="2154" y="1149"/>
                  </a:lnTo>
                  <a:lnTo>
                    <a:pt x="2154" y="1149"/>
                  </a:lnTo>
                  <a:lnTo>
                    <a:pt x="2154" y="1149"/>
                  </a:lnTo>
                  <a:lnTo>
                    <a:pt x="2154" y="1149"/>
                  </a:lnTo>
                  <a:lnTo>
                    <a:pt x="2154" y="1149"/>
                  </a:lnTo>
                  <a:lnTo>
                    <a:pt x="2154" y="1149"/>
                  </a:lnTo>
                  <a:lnTo>
                    <a:pt x="2154" y="1149"/>
                  </a:lnTo>
                  <a:lnTo>
                    <a:pt x="2154" y="1149"/>
                  </a:lnTo>
                  <a:lnTo>
                    <a:pt x="2154" y="1170"/>
                  </a:lnTo>
                  <a:lnTo>
                    <a:pt x="2154" y="1170"/>
                  </a:lnTo>
                  <a:lnTo>
                    <a:pt x="2154" y="1170"/>
                  </a:lnTo>
                  <a:lnTo>
                    <a:pt x="2154" y="1170"/>
                  </a:lnTo>
                  <a:lnTo>
                    <a:pt x="2154" y="1170"/>
                  </a:lnTo>
                  <a:lnTo>
                    <a:pt x="2154" y="1170"/>
                  </a:lnTo>
                  <a:lnTo>
                    <a:pt x="2154" y="1170"/>
                  </a:lnTo>
                  <a:lnTo>
                    <a:pt x="2154" y="1190"/>
                  </a:lnTo>
                  <a:lnTo>
                    <a:pt x="2154" y="1190"/>
                  </a:lnTo>
                  <a:lnTo>
                    <a:pt x="2154" y="1190"/>
                  </a:lnTo>
                  <a:lnTo>
                    <a:pt x="2133" y="1190"/>
                  </a:lnTo>
                  <a:lnTo>
                    <a:pt x="2133" y="1190"/>
                  </a:lnTo>
                  <a:lnTo>
                    <a:pt x="2133" y="1190"/>
                  </a:lnTo>
                  <a:lnTo>
                    <a:pt x="2113" y="1190"/>
                  </a:lnTo>
                  <a:lnTo>
                    <a:pt x="2113" y="1170"/>
                  </a:lnTo>
                  <a:lnTo>
                    <a:pt x="2113" y="1170"/>
                  </a:lnTo>
                  <a:lnTo>
                    <a:pt x="2113" y="1170"/>
                  </a:lnTo>
                  <a:lnTo>
                    <a:pt x="2113" y="1190"/>
                  </a:lnTo>
                  <a:lnTo>
                    <a:pt x="2113" y="1190"/>
                  </a:lnTo>
                  <a:lnTo>
                    <a:pt x="2113" y="1210"/>
                  </a:lnTo>
                  <a:lnTo>
                    <a:pt x="2113" y="1210"/>
                  </a:lnTo>
                  <a:lnTo>
                    <a:pt x="2113" y="1210"/>
                  </a:lnTo>
                  <a:lnTo>
                    <a:pt x="2113" y="1210"/>
                  </a:lnTo>
                  <a:lnTo>
                    <a:pt x="2113" y="1210"/>
                  </a:lnTo>
                  <a:lnTo>
                    <a:pt x="2113" y="1210"/>
                  </a:lnTo>
                  <a:lnTo>
                    <a:pt x="2113" y="1210"/>
                  </a:lnTo>
                  <a:lnTo>
                    <a:pt x="2113" y="1210"/>
                  </a:lnTo>
                  <a:lnTo>
                    <a:pt x="2113" y="1210"/>
                  </a:lnTo>
                  <a:lnTo>
                    <a:pt x="2113" y="1210"/>
                  </a:lnTo>
                  <a:lnTo>
                    <a:pt x="2133" y="1210"/>
                  </a:lnTo>
                  <a:lnTo>
                    <a:pt x="2133" y="1231"/>
                  </a:lnTo>
                  <a:lnTo>
                    <a:pt x="2133" y="1231"/>
                  </a:lnTo>
                  <a:lnTo>
                    <a:pt x="2154" y="1252"/>
                  </a:lnTo>
                  <a:lnTo>
                    <a:pt x="2154" y="1252"/>
                  </a:lnTo>
                  <a:lnTo>
                    <a:pt x="2154" y="1252"/>
                  </a:lnTo>
                  <a:lnTo>
                    <a:pt x="2154" y="1252"/>
                  </a:lnTo>
                  <a:lnTo>
                    <a:pt x="2154" y="1252"/>
                  </a:lnTo>
                  <a:lnTo>
                    <a:pt x="2154" y="1272"/>
                  </a:lnTo>
                  <a:lnTo>
                    <a:pt x="2154" y="1252"/>
                  </a:lnTo>
                  <a:lnTo>
                    <a:pt x="2154" y="1272"/>
                  </a:lnTo>
                  <a:lnTo>
                    <a:pt x="2154" y="1272"/>
                  </a:lnTo>
                  <a:lnTo>
                    <a:pt x="2175" y="1292"/>
                  </a:lnTo>
                  <a:lnTo>
                    <a:pt x="2175" y="1292"/>
                  </a:lnTo>
                  <a:lnTo>
                    <a:pt x="2175" y="1292"/>
                  </a:lnTo>
                  <a:lnTo>
                    <a:pt x="2175" y="1313"/>
                  </a:lnTo>
                  <a:lnTo>
                    <a:pt x="2175" y="1313"/>
                  </a:lnTo>
                  <a:lnTo>
                    <a:pt x="2175" y="1313"/>
                  </a:lnTo>
                  <a:lnTo>
                    <a:pt x="2175" y="1313"/>
                  </a:lnTo>
                  <a:lnTo>
                    <a:pt x="2175" y="1292"/>
                  </a:lnTo>
                  <a:lnTo>
                    <a:pt x="2154" y="1292"/>
                  </a:lnTo>
                  <a:lnTo>
                    <a:pt x="2154" y="1272"/>
                  </a:lnTo>
                  <a:lnTo>
                    <a:pt x="2154" y="1272"/>
                  </a:lnTo>
                  <a:lnTo>
                    <a:pt x="2154" y="1272"/>
                  </a:lnTo>
                  <a:lnTo>
                    <a:pt x="2133" y="1272"/>
                  </a:lnTo>
                  <a:lnTo>
                    <a:pt x="2133" y="1272"/>
                  </a:lnTo>
                  <a:lnTo>
                    <a:pt x="2133" y="1272"/>
                  </a:lnTo>
                  <a:lnTo>
                    <a:pt x="2133" y="1272"/>
                  </a:lnTo>
                  <a:lnTo>
                    <a:pt x="2133" y="1272"/>
                  </a:lnTo>
                  <a:lnTo>
                    <a:pt x="2113" y="1272"/>
                  </a:lnTo>
                  <a:lnTo>
                    <a:pt x="2113" y="1252"/>
                  </a:lnTo>
                  <a:lnTo>
                    <a:pt x="2113" y="1252"/>
                  </a:lnTo>
                  <a:lnTo>
                    <a:pt x="2113" y="1252"/>
                  </a:lnTo>
                  <a:lnTo>
                    <a:pt x="2113" y="1252"/>
                  </a:lnTo>
                  <a:lnTo>
                    <a:pt x="2113" y="1252"/>
                  </a:lnTo>
                  <a:lnTo>
                    <a:pt x="2113" y="1252"/>
                  </a:lnTo>
                  <a:lnTo>
                    <a:pt x="2113" y="1252"/>
                  </a:lnTo>
                  <a:lnTo>
                    <a:pt x="2113" y="1252"/>
                  </a:lnTo>
                  <a:lnTo>
                    <a:pt x="2113" y="1252"/>
                  </a:lnTo>
                  <a:lnTo>
                    <a:pt x="2113" y="1252"/>
                  </a:lnTo>
                  <a:lnTo>
                    <a:pt x="2113" y="1272"/>
                  </a:lnTo>
                  <a:lnTo>
                    <a:pt x="2113" y="1272"/>
                  </a:lnTo>
                  <a:lnTo>
                    <a:pt x="2133" y="1292"/>
                  </a:lnTo>
                  <a:lnTo>
                    <a:pt x="2133" y="1292"/>
                  </a:lnTo>
                  <a:lnTo>
                    <a:pt x="2133" y="1292"/>
                  </a:lnTo>
                  <a:lnTo>
                    <a:pt x="2133" y="1292"/>
                  </a:lnTo>
                  <a:lnTo>
                    <a:pt x="2133" y="1292"/>
                  </a:lnTo>
                  <a:lnTo>
                    <a:pt x="2113" y="1292"/>
                  </a:lnTo>
                  <a:lnTo>
                    <a:pt x="2113" y="1272"/>
                  </a:lnTo>
                  <a:lnTo>
                    <a:pt x="2113" y="1272"/>
                  </a:lnTo>
                  <a:lnTo>
                    <a:pt x="2092" y="1272"/>
                  </a:lnTo>
                  <a:lnTo>
                    <a:pt x="2092" y="1272"/>
                  </a:lnTo>
                  <a:lnTo>
                    <a:pt x="2092" y="1272"/>
                  </a:lnTo>
                  <a:lnTo>
                    <a:pt x="2092" y="1272"/>
                  </a:lnTo>
                  <a:lnTo>
                    <a:pt x="2092" y="1292"/>
                  </a:lnTo>
                  <a:lnTo>
                    <a:pt x="2092" y="1292"/>
                  </a:lnTo>
                  <a:lnTo>
                    <a:pt x="2071" y="1292"/>
                  </a:lnTo>
                  <a:lnTo>
                    <a:pt x="2071" y="1272"/>
                  </a:lnTo>
                  <a:lnTo>
                    <a:pt x="2051" y="1272"/>
                  </a:lnTo>
                  <a:lnTo>
                    <a:pt x="2071" y="1252"/>
                  </a:lnTo>
                  <a:lnTo>
                    <a:pt x="2051" y="1252"/>
                  </a:lnTo>
                  <a:lnTo>
                    <a:pt x="2051" y="1252"/>
                  </a:lnTo>
                  <a:lnTo>
                    <a:pt x="2051" y="1252"/>
                  </a:lnTo>
                  <a:lnTo>
                    <a:pt x="2051" y="1252"/>
                  </a:lnTo>
                  <a:lnTo>
                    <a:pt x="2031" y="1252"/>
                  </a:lnTo>
                  <a:lnTo>
                    <a:pt x="2031" y="1252"/>
                  </a:lnTo>
                  <a:lnTo>
                    <a:pt x="2031" y="1272"/>
                  </a:lnTo>
                  <a:lnTo>
                    <a:pt x="2031" y="1272"/>
                  </a:lnTo>
                  <a:lnTo>
                    <a:pt x="2031" y="1272"/>
                  </a:lnTo>
                  <a:lnTo>
                    <a:pt x="2031" y="1272"/>
                  </a:lnTo>
                  <a:lnTo>
                    <a:pt x="2031" y="1272"/>
                  </a:lnTo>
                  <a:lnTo>
                    <a:pt x="2051" y="1292"/>
                  </a:lnTo>
                  <a:lnTo>
                    <a:pt x="2051" y="1292"/>
                  </a:lnTo>
                  <a:lnTo>
                    <a:pt x="2051" y="1292"/>
                  </a:lnTo>
                  <a:lnTo>
                    <a:pt x="2051" y="1313"/>
                  </a:lnTo>
                  <a:lnTo>
                    <a:pt x="2051" y="1313"/>
                  </a:lnTo>
                  <a:lnTo>
                    <a:pt x="2051" y="1313"/>
                  </a:lnTo>
                  <a:lnTo>
                    <a:pt x="2031" y="1313"/>
                  </a:lnTo>
                  <a:lnTo>
                    <a:pt x="2031" y="1313"/>
                  </a:lnTo>
                  <a:lnTo>
                    <a:pt x="2031" y="1313"/>
                  </a:lnTo>
                  <a:lnTo>
                    <a:pt x="2031" y="1313"/>
                  </a:lnTo>
                  <a:lnTo>
                    <a:pt x="2031" y="1313"/>
                  </a:lnTo>
                  <a:lnTo>
                    <a:pt x="2031" y="1313"/>
                  </a:lnTo>
                  <a:lnTo>
                    <a:pt x="2031" y="1313"/>
                  </a:lnTo>
                  <a:lnTo>
                    <a:pt x="2031" y="1313"/>
                  </a:lnTo>
                  <a:lnTo>
                    <a:pt x="2031" y="1313"/>
                  </a:lnTo>
                  <a:lnTo>
                    <a:pt x="2031" y="1292"/>
                  </a:lnTo>
                  <a:lnTo>
                    <a:pt x="2031" y="1292"/>
                  </a:lnTo>
                  <a:lnTo>
                    <a:pt x="2031" y="1272"/>
                  </a:lnTo>
                  <a:lnTo>
                    <a:pt x="2031" y="1272"/>
                  </a:lnTo>
                  <a:lnTo>
                    <a:pt x="2031" y="1272"/>
                  </a:lnTo>
                  <a:lnTo>
                    <a:pt x="2010" y="1272"/>
                  </a:lnTo>
                  <a:lnTo>
                    <a:pt x="2010" y="1272"/>
                  </a:lnTo>
                  <a:lnTo>
                    <a:pt x="2010" y="1272"/>
                  </a:lnTo>
                  <a:lnTo>
                    <a:pt x="2010" y="1272"/>
                  </a:lnTo>
                  <a:lnTo>
                    <a:pt x="1989" y="1272"/>
                  </a:lnTo>
                  <a:lnTo>
                    <a:pt x="1989" y="1272"/>
                  </a:lnTo>
                  <a:lnTo>
                    <a:pt x="1989" y="1292"/>
                  </a:lnTo>
                  <a:lnTo>
                    <a:pt x="1989" y="1292"/>
                  </a:lnTo>
                  <a:lnTo>
                    <a:pt x="1989" y="1292"/>
                  </a:lnTo>
                  <a:lnTo>
                    <a:pt x="1989" y="1292"/>
                  </a:lnTo>
                  <a:lnTo>
                    <a:pt x="1989" y="1313"/>
                  </a:lnTo>
                  <a:lnTo>
                    <a:pt x="1989" y="1313"/>
                  </a:lnTo>
                  <a:lnTo>
                    <a:pt x="1989" y="1334"/>
                  </a:lnTo>
                  <a:lnTo>
                    <a:pt x="2010" y="1334"/>
                  </a:lnTo>
                  <a:lnTo>
                    <a:pt x="2010" y="1334"/>
                  </a:lnTo>
                  <a:lnTo>
                    <a:pt x="2010" y="1334"/>
                  </a:lnTo>
                  <a:lnTo>
                    <a:pt x="2010" y="1334"/>
                  </a:lnTo>
                  <a:lnTo>
                    <a:pt x="2010" y="1354"/>
                  </a:lnTo>
                  <a:lnTo>
                    <a:pt x="2010" y="1354"/>
                  </a:lnTo>
                  <a:lnTo>
                    <a:pt x="2010" y="1354"/>
                  </a:lnTo>
                  <a:lnTo>
                    <a:pt x="2010" y="1354"/>
                  </a:lnTo>
                  <a:lnTo>
                    <a:pt x="2010" y="1354"/>
                  </a:lnTo>
                  <a:lnTo>
                    <a:pt x="2010" y="1354"/>
                  </a:lnTo>
                  <a:lnTo>
                    <a:pt x="1989" y="1354"/>
                  </a:lnTo>
                  <a:lnTo>
                    <a:pt x="1989" y="1354"/>
                  </a:lnTo>
                  <a:lnTo>
                    <a:pt x="1989" y="1354"/>
                  </a:lnTo>
                  <a:lnTo>
                    <a:pt x="1989" y="1354"/>
                  </a:lnTo>
                  <a:lnTo>
                    <a:pt x="1989" y="1354"/>
                  </a:lnTo>
                  <a:lnTo>
                    <a:pt x="1989" y="1374"/>
                  </a:lnTo>
                  <a:lnTo>
                    <a:pt x="1989" y="1374"/>
                  </a:lnTo>
                  <a:lnTo>
                    <a:pt x="1989" y="1374"/>
                  </a:lnTo>
                  <a:lnTo>
                    <a:pt x="1989" y="1374"/>
                  </a:lnTo>
                  <a:lnTo>
                    <a:pt x="1989" y="1374"/>
                  </a:lnTo>
                  <a:lnTo>
                    <a:pt x="1989" y="1395"/>
                  </a:lnTo>
                  <a:lnTo>
                    <a:pt x="1989" y="1395"/>
                  </a:lnTo>
                  <a:lnTo>
                    <a:pt x="1989" y="1395"/>
                  </a:lnTo>
                  <a:lnTo>
                    <a:pt x="2010" y="1416"/>
                  </a:lnTo>
                  <a:lnTo>
                    <a:pt x="2010" y="1416"/>
                  </a:lnTo>
                  <a:lnTo>
                    <a:pt x="2010" y="1416"/>
                  </a:lnTo>
                  <a:lnTo>
                    <a:pt x="2010" y="1416"/>
                  </a:lnTo>
                  <a:lnTo>
                    <a:pt x="2010" y="1416"/>
                  </a:lnTo>
                  <a:lnTo>
                    <a:pt x="2031" y="1416"/>
                  </a:lnTo>
                  <a:lnTo>
                    <a:pt x="2031" y="1416"/>
                  </a:lnTo>
                  <a:lnTo>
                    <a:pt x="2051" y="1436"/>
                  </a:lnTo>
                  <a:lnTo>
                    <a:pt x="2051" y="1436"/>
                  </a:lnTo>
                  <a:lnTo>
                    <a:pt x="2031" y="1436"/>
                  </a:lnTo>
                  <a:lnTo>
                    <a:pt x="2031" y="1436"/>
                  </a:lnTo>
                  <a:lnTo>
                    <a:pt x="2010" y="1436"/>
                  </a:lnTo>
                  <a:lnTo>
                    <a:pt x="2010" y="1436"/>
                  </a:lnTo>
                  <a:lnTo>
                    <a:pt x="2010" y="1436"/>
                  </a:lnTo>
                  <a:lnTo>
                    <a:pt x="2010" y="1436"/>
                  </a:lnTo>
                  <a:lnTo>
                    <a:pt x="2010" y="1436"/>
                  </a:lnTo>
                  <a:lnTo>
                    <a:pt x="2010" y="1436"/>
                  </a:lnTo>
                  <a:lnTo>
                    <a:pt x="2010" y="1436"/>
                  </a:lnTo>
                  <a:lnTo>
                    <a:pt x="2010" y="1436"/>
                  </a:lnTo>
                  <a:lnTo>
                    <a:pt x="1989" y="1416"/>
                  </a:lnTo>
                  <a:lnTo>
                    <a:pt x="1989" y="1416"/>
                  </a:lnTo>
                  <a:lnTo>
                    <a:pt x="1989" y="1416"/>
                  </a:lnTo>
                  <a:lnTo>
                    <a:pt x="1989" y="1395"/>
                  </a:lnTo>
                  <a:lnTo>
                    <a:pt x="1969" y="1395"/>
                  </a:lnTo>
                  <a:lnTo>
                    <a:pt x="1969" y="1395"/>
                  </a:lnTo>
                  <a:lnTo>
                    <a:pt x="1969" y="1395"/>
                  </a:lnTo>
                  <a:lnTo>
                    <a:pt x="1969" y="1395"/>
                  </a:lnTo>
                  <a:lnTo>
                    <a:pt x="1969" y="1416"/>
                  </a:lnTo>
                  <a:lnTo>
                    <a:pt x="1969" y="1416"/>
                  </a:lnTo>
                  <a:lnTo>
                    <a:pt x="1969" y="1416"/>
                  </a:lnTo>
                  <a:lnTo>
                    <a:pt x="1969" y="1416"/>
                  </a:lnTo>
                  <a:lnTo>
                    <a:pt x="1969" y="1416"/>
                  </a:lnTo>
                  <a:lnTo>
                    <a:pt x="1969" y="1436"/>
                  </a:lnTo>
                  <a:lnTo>
                    <a:pt x="1949" y="1436"/>
                  </a:lnTo>
                  <a:lnTo>
                    <a:pt x="1949" y="1436"/>
                  </a:lnTo>
                  <a:lnTo>
                    <a:pt x="1949" y="1436"/>
                  </a:lnTo>
                  <a:lnTo>
                    <a:pt x="1949" y="1436"/>
                  </a:lnTo>
                  <a:lnTo>
                    <a:pt x="1949" y="1457"/>
                  </a:lnTo>
                  <a:lnTo>
                    <a:pt x="1949" y="1457"/>
                  </a:lnTo>
                  <a:lnTo>
                    <a:pt x="1949" y="1457"/>
                  </a:lnTo>
                  <a:lnTo>
                    <a:pt x="1969" y="1457"/>
                  </a:lnTo>
                  <a:lnTo>
                    <a:pt x="1969" y="1457"/>
                  </a:lnTo>
                  <a:lnTo>
                    <a:pt x="1969" y="1477"/>
                  </a:lnTo>
                  <a:lnTo>
                    <a:pt x="1969" y="1477"/>
                  </a:lnTo>
                  <a:lnTo>
                    <a:pt x="1949" y="1477"/>
                  </a:lnTo>
                  <a:lnTo>
                    <a:pt x="1949" y="1477"/>
                  </a:lnTo>
                  <a:lnTo>
                    <a:pt x="1969" y="1477"/>
                  </a:lnTo>
                  <a:lnTo>
                    <a:pt x="1969" y="1477"/>
                  </a:lnTo>
                  <a:lnTo>
                    <a:pt x="1969" y="1477"/>
                  </a:lnTo>
                  <a:lnTo>
                    <a:pt x="1949" y="1498"/>
                  </a:lnTo>
                  <a:lnTo>
                    <a:pt x="1949" y="1498"/>
                  </a:lnTo>
                  <a:lnTo>
                    <a:pt x="1949" y="1498"/>
                  </a:lnTo>
                  <a:lnTo>
                    <a:pt x="1949" y="1498"/>
                  </a:lnTo>
                  <a:lnTo>
                    <a:pt x="1969" y="1518"/>
                  </a:lnTo>
                  <a:lnTo>
                    <a:pt x="1969" y="1518"/>
                  </a:lnTo>
                  <a:lnTo>
                    <a:pt x="1989" y="1518"/>
                  </a:lnTo>
                  <a:lnTo>
                    <a:pt x="2010" y="1498"/>
                  </a:lnTo>
                  <a:lnTo>
                    <a:pt x="2010" y="1477"/>
                  </a:lnTo>
                  <a:lnTo>
                    <a:pt x="2010" y="1477"/>
                  </a:lnTo>
                  <a:lnTo>
                    <a:pt x="2010" y="1498"/>
                  </a:lnTo>
                  <a:lnTo>
                    <a:pt x="2010" y="1498"/>
                  </a:lnTo>
                  <a:lnTo>
                    <a:pt x="2010" y="1498"/>
                  </a:lnTo>
                  <a:lnTo>
                    <a:pt x="2010" y="1498"/>
                  </a:lnTo>
                  <a:lnTo>
                    <a:pt x="2010" y="1498"/>
                  </a:lnTo>
                  <a:lnTo>
                    <a:pt x="2010" y="1498"/>
                  </a:lnTo>
                  <a:lnTo>
                    <a:pt x="2010" y="1518"/>
                  </a:lnTo>
                  <a:lnTo>
                    <a:pt x="2010" y="1518"/>
                  </a:lnTo>
                  <a:lnTo>
                    <a:pt x="2031" y="1518"/>
                  </a:lnTo>
                  <a:lnTo>
                    <a:pt x="2051" y="1498"/>
                  </a:lnTo>
                  <a:lnTo>
                    <a:pt x="2051" y="1498"/>
                  </a:lnTo>
                  <a:lnTo>
                    <a:pt x="2051" y="1498"/>
                  </a:lnTo>
                  <a:lnTo>
                    <a:pt x="2051" y="1498"/>
                  </a:lnTo>
                  <a:lnTo>
                    <a:pt x="2031" y="1518"/>
                  </a:lnTo>
                  <a:lnTo>
                    <a:pt x="2010" y="1518"/>
                  </a:lnTo>
                  <a:lnTo>
                    <a:pt x="2010" y="1518"/>
                  </a:lnTo>
                  <a:lnTo>
                    <a:pt x="1989" y="1518"/>
                  </a:lnTo>
                  <a:lnTo>
                    <a:pt x="1989" y="1518"/>
                  </a:lnTo>
                  <a:lnTo>
                    <a:pt x="1989" y="1518"/>
                  </a:lnTo>
                  <a:lnTo>
                    <a:pt x="1989" y="1518"/>
                  </a:lnTo>
                  <a:lnTo>
                    <a:pt x="1989" y="1518"/>
                  </a:lnTo>
                  <a:lnTo>
                    <a:pt x="1989" y="1518"/>
                  </a:lnTo>
                  <a:lnTo>
                    <a:pt x="1989" y="1518"/>
                  </a:lnTo>
                  <a:lnTo>
                    <a:pt x="1969" y="1539"/>
                  </a:lnTo>
                  <a:lnTo>
                    <a:pt x="1969" y="1539"/>
                  </a:lnTo>
                  <a:lnTo>
                    <a:pt x="1969" y="1539"/>
                  </a:lnTo>
                  <a:lnTo>
                    <a:pt x="1989" y="1539"/>
                  </a:lnTo>
                  <a:lnTo>
                    <a:pt x="1989" y="1539"/>
                  </a:lnTo>
                  <a:lnTo>
                    <a:pt x="1989" y="1539"/>
                  </a:lnTo>
                  <a:lnTo>
                    <a:pt x="2010" y="1559"/>
                  </a:lnTo>
                  <a:lnTo>
                    <a:pt x="2010" y="1559"/>
                  </a:lnTo>
                  <a:lnTo>
                    <a:pt x="2010" y="1559"/>
                  </a:lnTo>
                  <a:lnTo>
                    <a:pt x="2031" y="1539"/>
                  </a:lnTo>
                  <a:lnTo>
                    <a:pt x="2031" y="1539"/>
                  </a:lnTo>
                  <a:lnTo>
                    <a:pt x="2031" y="1539"/>
                  </a:lnTo>
                  <a:lnTo>
                    <a:pt x="2031" y="1539"/>
                  </a:lnTo>
                  <a:lnTo>
                    <a:pt x="2051" y="1539"/>
                  </a:lnTo>
                  <a:lnTo>
                    <a:pt x="2051" y="1539"/>
                  </a:lnTo>
                  <a:lnTo>
                    <a:pt x="2051" y="1539"/>
                  </a:lnTo>
                  <a:lnTo>
                    <a:pt x="2051" y="1539"/>
                  </a:lnTo>
                  <a:lnTo>
                    <a:pt x="2031" y="1559"/>
                  </a:lnTo>
                  <a:lnTo>
                    <a:pt x="2031" y="1559"/>
                  </a:lnTo>
                  <a:lnTo>
                    <a:pt x="2031" y="1559"/>
                  </a:lnTo>
                  <a:lnTo>
                    <a:pt x="2031" y="1559"/>
                  </a:lnTo>
                  <a:lnTo>
                    <a:pt x="2031" y="1559"/>
                  </a:lnTo>
                  <a:lnTo>
                    <a:pt x="2031" y="1580"/>
                  </a:lnTo>
                  <a:lnTo>
                    <a:pt x="2031" y="1580"/>
                  </a:lnTo>
                  <a:lnTo>
                    <a:pt x="2051" y="1580"/>
                  </a:lnTo>
                  <a:lnTo>
                    <a:pt x="2051" y="1580"/>
                  </a:lnTo>
                  <a:lnTo>
                    <a:pt x="2031" y="1580"/>
                  </a:lnTo>
                  <a:lnTo>
                    <a:pt x="2031" y="1580"/>
                  </a:lnTo>
                  <a:lnTo>
                    <a:pt x="2031" y="1559"/>
                  </a:lnTo>
                  <a:lnTo>
                    <a:pt x="2010" y="1559"/>
                  </a:lnTo>
                  <a:lnTo>
                    <a:pt x="2010" y="1559"/>
                  </a:lnTo>
                  <a:lnTo>
                    <a:pt x="1989" y="1559"/>
                  </a:lnTo>
                  <a:lnTo>
                    <a:pt x="1989" y="1580"/>
                  </a:lnTo>
                  <a:lnTo>
                    <a:pt x="1989" y="1580"/>
                  </a:lnTo>
                  <a:lnTo>
                    <a:pt x="1989" y="1580"/>
                  </a:lnTo>
                  <a:lnTo>
                    <a:pt x="1969" y="1600"/>
                  </a:lnTo>
                  <a:lnTo>
                    <a:pt x="1969" y="1600"/>
                  </a:lnTo>
                  <a:lnTo>
                    <a:pt x="1969" y="1600"/>
                  </a:lnTo>
                  <a:lnTo>
                    <a:pt x="1989" y="1621"/>
                  </a:lnTo>
                  <a:lnTo>
                    <a:pt x="2010" y="1621"/>
                  </a:lnTo>
                  <a:lnTo>
                    <a:pt x="2010" y="1641"/>
                  </a:lnTo>
                  <a:lnTo>
                    <a:pt x="2010" y="1641"/>
                  </a:lnTo>
                  <a:lnTo>
                    <a:pt x="2010" y="1641"/>
                  </a:lnTo>
                  <a:lnTo>
                    <a:pt x="2010" y="1641"/>
                  </a:lnTo>
                  <a:lnTo>
                    <a:pt x="2031" y="1641"/>
                  </a:lnTo>
                  <a:lnTo>
                    <a:pt x="2051" y="1641"/>
                  </a:lnTo>
                  <a:lnTo>
                    <a:pt x="2051" y="1641"/>
                  </a:lnTo>
                  <a:lnTo>
                    <a:pt x="2031" y="1641"/>
                  </a:lnTo>
                  <a:lnTo>
                    <a:pt x="2031" y="1641"/>
                  </a:lnTo>
                  <a:lnTo>
                    <a:pt x="2031" y="1641"/>
                  </a:lnTo>
                  <a:lnTo>
                    <a:pt x="2031" y="1641"/>
                  </a:lnTo>
                  <a:lnTo>
                    <a:pt x="2031" y="1641"/>
                  </a:lnTo>
                  <a:lnTo>
                    <a:pt x="2031" y="1641"/>
                  </a:lnTo>
                  <a:lnTo>
                    <a:pt x="2010" y="1641"/>
                  </a:lnTo>
                  <a:lnTo>
                    <a:pt x="1989" y="1641"/>
                  </a:lnTo>
                  <a:lnTo>
                    <a:pt x="1989" y="1621"/>
                  </a:lnTo>
                  <a:lnTo>
                    <a:pt x="1989" y="1621"/>
                  </a:lnTo>
                  <a:lnTo>
                    <a:pt x="1969" y="1621"/>
                  </a:lnTo>
                  <a:lnTo>
                    <a:pt x="1969" y="1621"/>
                  </a:lnTo>
                  <a:lnTo>
                    <a:pt x="1969" y="1621"/>
                  </a:lnTo>
                  <a:lnTo>
                    <a:pt x="1969" y="1621"/>
                  </a:lnTo>
                  <a:lnTo>
                    <a:pt x="1969" y="1621"/>
                  </a:lnTo>
                  <a:lnTo>
                    <a:pt x="1949" y="1621"/>
                  </a:lnTo>
                  <a:lnTo>
                    <a:pt x="1949" y="1641"/>
                  </a:lnTo>
                  <a:lnTo>
                    <a:pt x="1949" y="1641"/>
                  </a:lnTo>
                  <a:lnTo>
                    <a:pt x="1949" y="1641"/>
                  </a:lnTo>
                  <a:lnTo>
                    <a:pt x="1949" y="1641"/>
                  </a:lnTo>
                  <a:lnTo>
                    <a:pt x="1949" y="1662"/>
                  </a:lnTo>
                  <a:lnTo>
                    <a:pt x="1949" y="1662"/>
                  </a:lnTo>
                  <a:lnTo>
                    <a:pt x="1949" y="1662"/>
                  </a:lnTo>
                  <a:lnTo>
                    <a:pt x="1969" y="1662"/>
                  </a:lnTo>
                  <a:lnTo>
                    <a:pt x="1969" y="1662"/>
                  </a:lnTo>
                  <a:lnTo>
                    <a:pt x="1969" y="1662"/>
                  </a:lnTo>
                  <a:lnTo>
                    <a:pt x="1969" y="1662"/>
                  </a:lnTo>
                  <a:lnTo>
                    <a:pt x="1969" y="1682"/>
                  </a:lnTo>
                  <a:lnTo>
                    <a:pt x="1969" y="1682"/>
                  </a:lnTo>
                  <a:lnTo>
                    <a:pt x="1969" y="1682"/>
                  </a:lnTo>
                  <a:lnTo>
                    <a:pt x="1969" y="1682"/>
                  </a:lnTo>
                  <a:lnTo>
                    <a:pt x="1989" y="1682"/>
                  </a:lnTo>
                  <a:lnTo>
                    <a:pt x="1989" y="1682"/>
                  </a:lnTo>
                  <a:lnTo>
                    <a:pt x="1989" y="1682"/>
                  </a:lnTo>
                  <a:lnTo>
                    <a:pt x="1989" y="1682"/>
                  </a:lnTo>
                  <a:lnTo>
                    <a:pt x="1989" y="1682"/>
                  </a:lnTo>
                  <a:lnTo>
                    <a:pt x="2010" y="1682"/>
                  </a:lnTo>
                  <a:lnTo>
                    <a:pt x="2010" y="1682"/>
                  </a:lnTo>
                  <a:lnTo>
                    <a:pt x="1989" y="1682"/>
                  </a:lnTo>
                  <a:lnTo>
                    <a:pt x="1969" y="1682"/>
                  </a:lnTo>
                  <a:lnTo>
                    <a:pt x="1969" y="1682"/>
                  </a:lnTo>
                  <a:lnTo>
                    <a:pt x="1969" y="1682"/>
                  </a:lnTo>
                  <a:lnTo>
                    <a:pt x="1969" y="1682"/>
                  </a:lnTo>
                  <a:lnTo>
                    <a:pt x="1949" y="1682"/>
                  </a:lnTo>
                  <a:lnTo>
                    <a:pt x="1949" y="1662"/>
                  </a:lnTo>
                  <a:lnTo>
                    <a:pt x="1949" y="1662"/>
                  </a:lnTo>
                  <a:lnTo>
                    <a:pt x="1949" y="1662"/>
                  </a:lnTo>
                  <a:lnTo>
                    <a:pt x="1928" y="1662"/>
                  </a:lnTo>
                  <a:lnTo>
                    <a:pt x="1928" y="1662"/>
                  </a:lnTo>
                  <a:lnTo>
                    <a:pt x="1928" y="1682"/>
                  </a:lnTo>
                  <a:lnTo>
                    <a:pt x="1928" y="1682"/>
                  </a:lnTo>
                  <a:lnTo>
                    <a:pt x="1907" y="1682"/>
                  </a:lnTo>
                  <a:lnTo>
                    <a:pt x="1907" y="1703"/>
                  </a:lnTo>
                  <a:lnTo>
                    <a:pt x="1907" y="1703"/>
                  </a:lnTo>
                  <a:lnTo>
                    <a:pt x="1907" y="1703"/>
                  </a:lnTo>
                  <a:lnTo>
                    <a:pt x="1907" y="1723"/>
                  </a:lnTo>
                  <a:lnTo>
                    <a:pt x="1907" y="1723"/>
                  </a:lnTo>
                  <a:lnTo>
                    <a:pt x="1907" y="1723"/>
                  </a:lnTo>
                  <a:lnTo>
                    <a:pt x="1887" y="1723"/>
                  </a:lnTo>
                  <a:lnTo>
                    <a:pt x="1907" y="1723"/>
                  </a:lnTo>
                  <a:lnTo>
                    <a:pt x="1928" y="1723"/>
                  </a:lnTo>
                  <a:lnTo>
                    <a:pt x="1949" y="1723"/>
                  </a:lnTo>
                  <a:lnTo>
                    <a:pt x="1928" y="1744"/>
                  </a:lnTo>
                  <a:lnTo>
                    <a:pt x="1928" y="1744"/>
                  </a:lnTo>
                  <a:lnTo>
                    <a:pt x="1928" y="1744"/>
                  </a:lnTo>
                  <a:lnTo>
                    <a:pt x="1949" y="1744"/>
                  </a:lnTo>
                  <a:lnTo>
                    <a:pt x="1949" y="1744"/>
                  </a:lnTo>
                  <a:lnTo>
                    <a:pt x="1949" y="1744"/>
                  </a:lnTo>
                  <a:lnTo>
                    <a:pt x="1949" y="1744"/>
                  </a:lnTo>
                  <a:lnTo>
                    <a:pt x="1969" y="1744"/>
                  </a:lnTo>
                  <a:lnTo>
                    <a:pt x="1949" y="1744"/>
                  </a:lnTo>
                  <a:lnTo>
                    <a:pt x="1928" y="1744"/>
                  </a:lnTo>
                  <a:lnTo>
                    <a:pt x="1907" y="1744"/>
                  </a:lnTo>
                  <a:lnTo>
                    <a:pt x="1907" y="1744"/>
                  </a:lnTo>
                  <a:lnTo>
                    <a:pt x="1907" y="1764"/>
                  </a:lnTo>
                  <a:lnTo>
                    <a:pt x="1907" y="1764"/>
                  </a:lnTo>
                  <a:lnTo>
                    <a:pt x="1928" y="1785"/>
                  </a:lnTo>
                  <a:lnTo>
                    <a:pt x="1928" y="1764"/>
                  </a:lnTo>
                  <a:lnTo>
                    <a:pt x="1907" y="1764"/>
                  </a:lnTo>
                  <a:lnTo>
                    <a:pt x="1907" y="1764"/>
                  </a:lnTo>
                  <a:lnTo>
                    <a:pt x="1907" y="1785"/>
                  </a:lnTo>
                  <a:lnTo>
                    <a:pt x="1907" y="1764"/>
                  </a:lnTo>
                  <a:lnTo>
                    <a:pt x="1907" y="1764"/>
                  </a:lnTo>
                  <a:lnTo>
                    <a:pt x="1907" y="1764"/>
                  </a:lnTo>
                  <a:lnTo>
                    <a:pt x="1887" y="1764"/>
                  </a:lnTo>
                  <a:lnTo>
                    <a:pt x="1887" y="1764"/>
                  </a:lnTo>
                  <a:lnTo>
                    <a:pt x="1907" y="1785"/>
                  </a:lnTo>
                  <a:lnTo>
                    <a:pt x="1907" y="1785"/>
                  </a:lnTo>
                  <a:lnTo>
                    <a:pt x="1907" y="1785"/>
                  </a:lnTo>
                  <a:lnTo>
                    <a:pt x="1907" y="1785"/>
                  </a:lnTo>
                  <a:lnTo>
                    <a:pt x="1907" y="1785"/>
                  </a:lnTo>
                  <a:lnTo>
                    <a:pt x="1887" y="1785"/>
                  </a:lnTo>
                  <a:lnTo>
                    <a:pt x="1887" y="1785"/>
                  </a:lnTo>
                  <a:lnTo>
                    <a:pt x="1887" y="1764"/>
                  </a:lnTo>
                  <a:lnTo>
                    <a:pt x="1887" y="1764"/>
                  </a:lnTo>
                  <a:lnTo>
                    <a:pt x="1867" y="1764"/>
                  </a:lnTo>
                  <a:lnTo>
                    <a:pt x="1867" y="1764"/>
                  </a:lnTo>
                  <a:lnTo>
                    <a:pt x="1867" y="1764"/>
                  </a:lnTo>
                  <a:lnTo>
                    <a:pt x="1867" y="1764"/>
                  </a:lnTo>
                  <a:lnTo>
                    <a:pt x="1825" y="1764"/>
                  </a:lnTo>
                  <a:lnTo>
                    <a:pt x="1805" y="1764"/>
                  </a:lnTo>
                  <a:lnTo>
                    <a:pt x="1805" y="1785"/>
                  </a:lnTo>
                  <a:lnTo>
                    <a:pt x="1805" y="1785"/>
                  </a:lnTo>
                  <a:lnTo>
                    <a:pt x="1805" y="1785"/>
                  </a:lnTo>
                  <a:lnTo>
                    <a:pt x="1805" y="1785"/>
                  </a:lnTo>
                  <a:lnTo>
                    <a:pt x="1805" y="1785"/>
                  </a:lnTo>
                  <a:lnTo>
                    <a:pt x="1805" y="1785"/>
                  </a:lnTo>
                  <a:lnTo>
                    <a:pt x="1805" y="1785"/>
                  </a:lnTo>
                  <a:lnTo>
                    <a:pt x="1805" y="1785"/>
                  </a:lnTo>
                  <a:lnTo>
                    <a:pt x="1805" y="1805"/>
                  </a:lnTo>
                  <a:lnTo>
                    <a:pt x="1805" y="1805"/>
                  </a:lnTo>
                  <a:lnTo>
                    <a:pt x="1805" y="1805"/>
                  </a:lnTo>
                  <a:lnTo>
                    <a:pt x="1825" y="1805"/>
                  </a:lnTo>
                  <a:lnTo>
                    <a:pt x="1825" y="1805"/>
                  </a:lnTo>
                  <a:lnTo>
                    <a:pt x="1825" y="1805"/>
                  </a:lnTo>
                  <a:lnTo>
                    <a:pt x="1825" y="1805"/>
                  </a:lnTo>
                  <a:lnTo>
                    <a:pt x="1846" y="1805"/>
                  </a:lnTo>
                  <a:lnTo>
                    <a:pt x="1867" y="1805"/>
                  </a:lnTo>
                  <a:lnTo>
                    <a:pt x="1867" y="1805"/>
                  </a:lnTo>
                  <a:lnTo>
                    <a:pt x="1887" y="1826"/>
                  </a:lnTo>
                  <a:lnTo>
                    <a:pt x="1887" y="1826"/>
                  </a:lnTo>
                  <a:lnTo>
                    <a:pt x="1887" y="1826"/>
                  </a:lnTo>
                  <a:lnTo>
                    <a:pt x="1887" y="1826"/>
                  </a:lnTo>
                  <a:lnTo>
                    <a:pt x="1928" y="1805"/>
                  </a:lnTo>
                  <a:lnTo>
                    <a:pt x="1928" y="1805"/>
                  </a:lnTo>
                  <a:lnTo>
                    <a:pt x="1949" y="1826"/>
                  </a:lnTo>
                  <a:lnTo>
                    <a:pt x="1949" y="1826"/>
                  </a:lnTo>
                  <a:lnTo>
                    <a:pt x="1969" y="1826"/>
                  </a:lnTo>
                  <a:lnTo>
                    <a:pt x="1969" y="1826"/>
                  </a:lnTo>
                  <a:lnTo>
                    <a:pt x="1969" y="1826"/>
                  </a:lnTo>
                  <a:lnTo>
                    <a:pt x="1949" y="1826"/>
                  </a:lnTo>
                  <a:lnTo>
                    <a:pt x="1949" y="1826"/>
                  </a:lnTo>
                  <a:lnTo>
                    <a:pt x="1928" y="1805"/>
                  </a:lnTo>
                  <a:lnTo>
                    <a:pt x="1928" y="1805"/>
                  </a:lnTo>
                  <a:lnTo>
                    <a:pt x="1887" y="1826"/>
                  </a:lnTo>
                  <a:lnTo>
                    <a:pt x="1887" y="1826"/>
                  </a:lnTo>
                  <a:lnTo>
                    <a:pt x="1887" y="1846"/>
                  </a:lnTo>
                  <a:lnTo>
                    <a:pt x="1887" y="1846"/>
                  </a:lnTo>
                  <a:lnTo>
                    <a:pt x="1887" y="1846"/>
                  </a:lnTo>
                  <a:lnTo>
                    <a:pt x="1887" y="1846"/>
                  </a:lnTo>
                  <a:lnTo>
                    <a:pt x="1887" y="1826"/>
                  </a:lnTo>
                  <a:lnTo>
                    <a:pt x="1867" y="1826"/>
                  </a:lnTo>
                  <a:lnTo>
                    <a:pt x="1867" y="1826"/>
                  </a:lnTo>
                  <a:lnTo>
                    <a:pt x="1846" y="1826"/>
                  </a:lnTo>
                  <a:lnTo>
                    <a:pt x="1846" y="1826"/>
                  </a:lnTo>
                  <a:lnTo>
                    <a:pt x="1846" y="1846"/>
                  </a:lnTo>
                  <a:lnTo>
                    <a:pt x="1846" y="1846"/>
                  </a:lnTo>
                  <a:lnTo>
                    <a:pt x="1887" y="1887"/>
                  </a:lnTo>
                  <a:lnTo>
                    <a:pt x="1907" y="1887"/>
                  </a:lnTo>
                  <a:lnTo>
                    <a:pt x="1907" y="1867"/>
                  </a:lnTo>
                  <a:lnTo>
                    <a:pt x="1907" y="1867"/>
                  </a:lnTo>
                  <a:lnTo>
                    <a:pt x="1907" y="1887"/>
                  </a:lnTo>
                  <a:lnTo>
                    <a:pt x="1907" y="1887"/>
                  </a:lnTo>
                  <a:lnTo>
                    <a:pt x="1907" y="1887"/>
                  </a:lnTo>
                  <a:lnTo>
                    <a:pt x="1907" y="1887"/>
                  </a:lnTo>
                  <a:lnTo>
                    <a:pt x="1907" y="1887"/>
                  </a:lnTo>
                  <a:lnTo>
                    <a:pt x="1907" y="1908"/>
                  </a:lnTo>
                  <a:lnTo>
                    <a:pt x="1928" y="1908"/>
                  </a:lnTo>
                  <a:lnTo>
                    <a:pt x="1928" y="1908"/>
                  </a:lnTo>
                  <a:lnTo>
                    <a:pt x="1928" y="1908"/>
                  </a:lnTo>
                  <a:lnTo>
                    <a:pt x="1928" y="1908"/>
                  </a:lnTo>
                  <a:lnTo>
                    <a:pt x="1928" y="1908"/>
                  </a:lnTo>
                  <a:lnTo>
                    <a:pt x="1949" y="1908"/>
                  </a:lnTo>
                  <a:lnTo>
                    <a:pt x="1969" y="1887"/>
                  </a:lnTo>
                  <a:lnTo>
                    <a:pt x="1989" y="1867"/>
                  </a:lnTo>
                  <a:lnTo>
                    <a:pt x="1989" y="1867"/>
                  </a:lnTo>
                  <a:lnTo>
                    <a:pt x="1989" y="1867"/>
                  </a:lnTo>
                  <a:lnTo>
                    <a:pt x="1989" y="1867"/>
                  </a:lnTo>
                  <a:lnTo>
                    <a:pt x="1989" y="1867"/>
                  </a:lnTo>
                  <a:lnTo>
                    <a:pt x="1989" y="1846"/>
                  </a:lnTo>
                  <a:lnTo>
                    <a:pt x="2010" y="1846"/>
                  </a:lnTo>
                  <a:lnTo>
                    <a:pt x="2010" y="1846"/>
                  </a:lnTo>
                  <a:lnTo>
                    <a:pt x="2010" y="1846"/>
                  </a:lnTo>
                  <a:lnTo>
                    <a:pt x="2031" y="1846"/>
                  </a:lnTo>
                  <a:lnTo>
                    <a:pt x="2031" y="1846"/>
                  </a:lnTo>
                  <a:lnTo>
                    <a:pt x="2031" y="1826"/>
                  </a:lnTo>
                  <a:lnTo>
                    <a:pt x="2031" y="1826"/>
                  </a:lnTo>
                  <a:lnTo>
                    <a:pt x="2031" y="1826"/>
                  </a:lnTo>
                  <a:lnTo>
                    <a:pt x="2031" y="1826"/>
                  </a:lnTo>
                  <a:lnTo>
                    <a:pt x="2051" y="1826"/>
                  </a:lnTo>
                  <a:lnTo>
                    <a:pt x="2051" y="1826"/>
                  </a:lnTo>
                  <a:lnTo>
                    <a:pt x="2051" y="1826"/>
                  </a:lnTo>
                  <a:lnTo>
                    <a:pt x="2051" y="1826"/>
                  </a:lnTo>
                  <a:lnTo>
                    <a:pt x="2051" y="1805"/>
                  </a:lnTo>
                  <a:lnTo>
                    <a:pt x="2051" y="1805"/>
                  </a:lnTo>
                  <a:lnTo>
                    <a:pt x="2051" y="1805"/>
                  </a:lnTo>
                  <a:lnTo>
                    <a:pt x="2071" y="1805"/>
                  </a:lnTo>
                  <a:lnTo>
                    <a:pt x="2071" y="1805"/>
                  </a:lnTo>
                  <a:lnTo>
                    <a:pt x="2071" y="1805"/>
                  </a:lnTo>
                  <a:lnTo>
                    <a:pt x="2071" y="1805"/>
                  </a:lnTo>
                  <a:lnTo>
                    <a:pt x="2071" y="1805"/>
                  </a:lnTo>
                  <a:lnTo>
                    <a:pt x="2071" y="1805"/>
                  </a:lnTo>
                  <a:lnTo>
                    <a:pt x="2092" y="1785"/>
                  </a:lnTo>
                  <a:lnTo>
                    <a:pt x="2092" y="1785"/>
                  </a:lnTo>
                  <a:lnTo>
                    <a:pt x="2071" y="1805"/>
                  </a:lnTo>
                  <a:lnTo>
                    <a:pt x="2051" y="1826"/>
                  </a:lnTo>
                  <a:lnTo>
                    <a:pt x="2051" y="1826"/>
                  </a:lnTo>
                  <a:lnTo>
                    <a:pt x="2051" y="1826"/>
                  </a:lnTo>
                  <a:lnTo>
                    <a:pt x="2051" y="1826"/>
                  </a:lnTo>
                  <a:lnTo>
                    <a:pt x="2071" y="1846"/>
                  </a:lnTo>
                  <a:lnTo>
                    <a:pt x="2113" y="1846"/>
                  </a:lnTo>
                  <a:lnTo>
                    <a:pt x="2113" y="1846"/>
                  </a:lnTo>
                  <a:lnTo>
                    <a:pt x="2092" y="1846"/>
                  </a:lnTo>
                  <a:lnTo>
                    <a:pt x="2071" y="1846"/>
                  </a:lnTo>
                  <a:lnTo>
                    <a:pt x="2071" y="1846"/>
                  </a:lnTo>
                  <a:lnTo>
                    <a:pt x="2071" y="1846"/>
                  </a:lnTo>
                  <a:lnTo>
                    <a:pt x="2051" y="1846"/>
                  </a:lnTo>
                  <a:lnTo>
                    <a:pt x="2051" y="1846"/>
                  </a:lnTo>
                  <a:lnTo>
                    <a:pt x="2051" y="1846"/>
                  </a:lnTo>
                  <a:lnTo>
                    <a:pt x="2031" y="1846"/>
                  </a:lnTo>
                  <a:lnTo>
                    <a:pt x="2031" y="1846"/>
                  </a:lnTo>
                  <a:lnTo>
                    <a:pt x="2031" y="1846"/>
                  </a:lnTo>
                  <a:lnTo>
                    <a:pt x="2031" y="1846"/>
                  </a:lnTo>
                  <a:lnTo>
                    <a:pt x="2031" y="1867"/>
                  </a:lnTo>
                  <a:lnTo>
                    <a:pt x="2031" y="1867"/>
                  </a:lnTo>
                  <a:lnTo>
                    <a:pt x="2031" y="1867"/>
                  </a:lnTo>
                  <a:lnTo>
                    <a:pt x="2010" y="1867"/>
                  </a:lnTo>
                  <a:lnTo>
                    <a:pt x="2010" y="1867"/>
                  </a:lnTo>
                  <a:lnTo>
                    <a:pt x="2010" y="1887"/>
                  </a:lnTo>
                  <a:lnTo>
                    <a:pt x="2010" y="1887"/>
                  </a:lnTo>
                  <a:lnTo>
                    <a:pt x="2010" y="1887"/>
                  </a:lnTo>
                  <a:lnTo>
                    <a:pt x="2010" y="1887"/>
                  </a:lnTo>
                  <a:lnTo>
                    <a:pt x="2010" y="1887"/>
                  </a:lnTo>
                  <a:lnTo>
                    <a:pt x="2010" y="1887"/>
                  </a:lnTo>
                  <a:lnTo>
                    <a:pt x="1989" y="1887"/>
                  </a:lnTo>
                  <a:lnTo>
                    <a:pt x="1989" y="1908"/>
                  </a:lnTo>
                  <a:lnTo>
                    <a:pt x="2010" y="1908"/>
                  </a:lnTo>
                  <a:lnTo>
                    <a:pt x="2010" y="1908"/>
                  </a:lnTo>
                  <a:lnTo>
                    <a:pt x="2010" y="1908"/>
                  </a:lnTo>
                  <a:lnTo>
                    <a:pt x="2010" y="1908"/>
                  </a:lnTo>
                  <a:lnTo>
                    <a:pt x="2010" y="1908"/>
                  </a:lnTo>
                  <a:lnTo>
                    <a:pt x="2010" y="1908"/>
                  </a:lnTo>
                  <a:lnTo>
                    <a:pt x="2031" y="1908"/>
                  </a:lnTo>
                  <a:lnTo>
                    <a:pt x="2031" y="1908"/>
                  </a:lnTo>
                  <a:lnTo>
                    <a:pt x="2031" y="1908"/>
                  </a:lnTo>
                  <a:lnTo>
                    <a:pt x="2031" y="1908"/>
                  </a:lnTo>
                  <a:lnTo>
                    <a:pt x="2051" y="1908"/>
                  </a:lnTo>
                  <a:lnTo>
                    <a:pt x="2031" y="1908"/>
                  </a:lnTo>
                  <a:lnTo>
                    <a:pt x="2031" y="1908"/>
                  </a:lnTo>
                  <a:lnTo>
                    <a:pt x="2031" y="1908"/>
                  </a:lnTo>
                  <a:lnTo>
                    <a:pt x="2010" y="1908"/>
                  </a:lnTo>
                  <a:lnTo>
                    <a:pt x="2010" y="1908"/>
                  </a:lnTo>
                  <a:lnTo>
                    <a:pt x="2010" y="1908"/>
                  </a:lnTo>
                  <a:lnTo>
                    <a:pt x="1989" y="1908"/>
                  </a:lnTo>
                  <a:lnTo>
                    <a:pt x="1989" y="1908"/>
                  </a:lnTo>
                  <a:lnTo>
                    <a:pt x="1989" y="1908"/>
                  </a:lnTo>
                  <a:lnTo>
                    <a:pt x="1969" y="1928"/>
                  </a:lnTo>
                  <a:lnTo>
                    <a:pt x="1989" y="1928"/>
                  </a:lnTo>
                  <a:lnTo>
                    <a:pt x="1989" y="1928"/>
                  </a:lnTo>
                  <a:lnTo>
                    <a:pt x="1989" y="1928"/>
                  </a:lnTo>
                  <a:lnTo>
                    <a:pt x="1989" y="1928"/>
                  </a:lnTo>
                  <a:lnTo>
                    <a:pt x="1989" y="1928"/>
                  </a:lnTo>
                  <a:lnTo>
                    <a:pt x="2010" y="1949"/>
                  </a:lnTo>
                  <a:lnTo>
                    <a:pt x="2010" y="1928"/>
                  </a:lnTo>
                  <a:lnTo>
                    <a:pt x="2031" y="1949"/>
                  </a:lnTo>
                  <a:lnTo>
                    <a:pt x="2051" y="1949"/>
                  </a:lnTo>
                  <a:lnTo>
                    <a:pt x="2051" y="1949"/>
                  </a:lnTo>
                  <a:lnTo>
                    <a:pt x="2051" y="1928"/>
                  </a:lnTo>
                  <a:lnTo>
                    <a:pt x="2071" y="1928"/>
                  </a:lnTo>
                  <a:lnTo>
                    <a:pt x="2071" y="1928"/>
                  </a:lnTo>
                  <a:lnTo>
                    <a:pt x="2071" y="1908"/>
                  </a:lnTo>
                  <a:lnTo>
                    <a:pt x="2092" y="1908"/>
                  </a:lnTo>
                  <a:lnTo>
                    <a:pt x="2092" y="1908"/>
                  </a:lnTo>
                  <a:lnTo>
                    <a:pt x="2092" y="1908"/>
                  </a:lnTo>
                  <a:lnTo>
                    <a:pt x="2071" y="1928"/>
                  </a:lnTo>
                  <a:lnTo>
                    <a:pt x="2051" y="1949"/>
                  </a:lnTo>
                  <a:lnTo>
                    <a:pt x="2051" y="1949"/>
                  </a:lnTo>
                  <a:lnTo>
                    <a:pt x="2031" y="1949"/>
                  </a:lnTo>
                  <a:lnTo>
                    <a:pt x="2010" y="1949"/>
                  </a:lnTo>
                  <a:lnTo>
                    <a:pt x="1989" y="1949"/>
                  </a:lnTo>
                  <a:lnTo>
                    <a:pt x="1969" y="1949"/>
                  </a:lnTo>
                  <a:lnTo>
                    <a:pt x="1969" y="1949"/>
                  </a:lnTo>
                  <a:lnTo>
                    <a:pt x="1969" y="1969"/>
                  </a:lnTo>
                  <a:lnTo>
                    <a:pt x="1969" y="1969"/>
                  </a:lnTo>
                  <a:lnTo>
                    <a:pt x="1969" y="1969"/>
                  </a:lnTo>
                  <a:lnTo>
                    <a:pt x="1969" y="1969"/>
                  </a:lnTo>
                  <a:lnTo>
                    <a:pt x="1969" y="1969"/>
                  </a:lnTo>
                  <a:lnTo>
                    <a:pt x="1949" y="1990"/>
                  </a:lnTo>
                  <a:lnTo>
                    <a:pt x="1949" y="1990"/>
                  </a:lnTo>
                  <a:lnTo>
                    <a:pt x="1969" y="1990"/>
                  </a:lnTo>
                  <a:lnTo>
                    <a:pt x="1969" y="1990"/>
                  </a:lnTo>
                  <a:lnTo>
                    <a:pt x="1969" y="1990"/>
                  </a:lnTo>
                  <a:lnTo>
                    <a:pt x="1969" y="1990"/>
                  </a:lnTo>
                  <a:lnTo>
                    <a:pt x="1949" y="1990"/>
                  </a:lnTo>
                  <a:lnTo>
                    <a:pt x="1949" y="1990"/>
                  </a:lnTo>
                  <a:lnTo>
                    <a:pt x="1949" y="1990"/>
                  </a:lnTo>
                  <a:lnTo>
                    <a:pt x="1949" y="1990"/>
                  </a:lnTo>
                  <a:lnTo>
                    <a:pt x="1928" y="2011"/>
                  </a:lnTo>
                  <a:lnTo>
                    <a:pt x="1928" y="2031"/>
                  </a:lnTo>
                  <a:lnTo>
                    <a:pt x="1928" y="2031"/>
                  </a:lnTo>
                  <a:lnTo>
                    <a:pt x="1928" y="2031"/>
                  </a:lnTo>
                  <a:lnTo>
                    <a:pt x="1928" y="2031"/>
                  </a:lnTo>
                  <a:lnTo>
                    <a:pt x="1928" y="2031"/>
                  </a:lnTo>
                  <a:lnTo>
                    <a:pt x="1928" y="2031"/>
                  </a:lnTo>
                  <a:lnTo>
                    <a:pt x="1949" y="2031"/>
                  </a:lnTo>
                  <a:lnTo>
                    <a:pt x="1949" y="2031"/>
                  </a:lnTo>
                  <a:lnTo>
                    <a:pt x="1949" y="2031"/>
                  </a:lnTo>
                  <a:lnTo>
                    <a:pt x="1949" y="2031"/>
                  </a:lnTo>
                  <a:lnTo>
                    <a:pt x="1949" y="2031"/>
                  </a:lnTo>
                  <a:lnTo>
                    <a:pt x="1949" y="2031"/>
                  </a:lnTo>
                  <a:lnTo>
                    <a:pt x="1949" y="2031"/>
                  </a:lnTo>
                  <a:lnTo>
                    <a:pt x="1949" y="2031"/>
                  </a:lnTo>
                  <a:lnTo>
                    <a:pt x="1928" y="2031"/>
                  </a:lnTo>
                  <a:lnTo>
                    <a:pt x="1928" y="2051"/>
                  </a:lnTo>
                  <a:lnTo>
                    <a:pt x="1928" y="2051"/>
                  </a:lnTo>
                  <a:lnTo>
                    <a:pt x="1928" y="2072"/>
                  </a:lnTo>
                  <a:lnTo>
                    <a:pt x="1928" y="2072"/>
                  </a:lnTo>
                  <a:lnTo>
                    <a:pt x="1928" y="2072"/>
                  </a:lnTo>
                  <a:lnTo>
                    <a:pt x="1928" y="2072"/>
                  </a:lnTo>
                  <a:lnTo>
                    <a:pt x="1928" y="2072"/>
                  </a:lnTo>
                  <a:lnTo>
                    <a:pt x="1949" y="2072"/>
                  </a:lnTo>
                  <a:lnTo>
                    <a:pt x="1949" y="2072"/>
                  </a:lnTo>
                  <a:lnTo>
                    <a:pt x="1949" y="2072"/>
                  </a:lnTo>
                  <a:lnTo>
                    <a:pt x="1949" y="2072"/>
                  </a:lnTo>
                  <a:lnTo>
                    <a:pt x="1928" y="2093"/>
                  </a:lnTo>
                  <a:lnTo>
                    <a:pt x="1928" y="2093"/>
                  </a:lnTo>
                  <a:lnTo>
                    <a:pt x="1928" y="2093"/>
                  </a:lnTo>
                  <a:lnTo>
                    <a:pt x="1928" y="2093"/>
                  </a:lnTo>
                  <a:lnTo>
                    <a:pt x="1928" y="2093"/>
                  </a:lnTo>
                  <a:lnTo>
                    <a:pt x="1928" y="2093"/>
                  </a:lnTo>
                  <a:lnTo>
                    <a:pt x="1928" y="2113"/>
                  </a:lnTo>
                  <a:lnTo>
                    <a:pt x="1928" y="2113"/>
                  </a:lnTo>
                  <a:lnTo>
                    <a:pt x="1928" y="2113"/>
                  </a:lnTo>
                  <a:lnTo>
                    <a:pt x="1928" y="2113"/>
                  </a:lnTo>
                  <a:lnTo>
                    <a:pt x="1928" y="2113"/>
                  </a:lnTo>
                  <a:lnTo>
                    <a:pt x="1928" y="2113"/>
                  </a:lnTo>
                  <a:lnTo>
                    <a:pt x="1928" y="2113"/>
                  </a:lnTo>
                  <a:lnTo>
                    <a:pt x="1928" y="2113"/>
                  </a:lnTo>
                  <a:lnTo>
                    <a:pt x="1928" y="2093"/>
                  </a:lnTo>
                  <a:lnTo>
                    <a:pt x="1928" y="2093"/>
                  </a:lnTo>
                  <a:lnTo>
                    <a:pt x="1928" y="2093"/>
                  </a:lnTo>
                  <a:lnTo>
                    <a:pt x="1928" y="2113"/>
                  </a:lnTo>
                  <a:lnTo>
                    <a:pt x="1928" y="2113"/>
                  </a:lnTo>
                  <a:lnTo>
                    <a:pt x="1928" y="2113"/>
                  </a:lnTo>
                  <a:lnTo>
                    <a:pt x="1887" y="2133"/>
                  </a:lnTo>
                  <a:lnTo>
                    <a:pt x="1887" y="2154"/>
                  </a:lnTo>
                  <a:lnTo>
                    <a:pt x="1887" y="2154"/>
                  </a:lnTo>
                  <a:lnTo>
                    <a:pt x="1887" y="2175"/>
                  </a:lnTo>
                  <a:lnTo>
                    <a:pt x="1887" y="2175"/>
                  </a:lnTo>
                  <a:lnTo>
                    <a:pt x="1887" y="2175"/>
                  </a:lnTo>
                  <a:lnTo>
                    <a:pt x="1887" y="2175"/>
                  </a:lnTo>
                  <a:lnTo>
                    <a:pt x="1887" y="2175"/>
                  </a:lnTo>
                  <a:lnTo>
                    <a:pt x="1887" y="2154"/>
                  </a:lnTo>
                  <a:lnTo>
                    <a:pt x="1887" y="2154"/>
                  </a:lnTo>
                  <a:lnTo>
                    <a:pt x="1907" y="2133"/>
                  </a:lnTo>
                  <a:lnTo>
                    <a:pt x="1907" y="2133"/>
                  </a:lnTo>
                  <a:lnTo>
                    <a:pt x="1907" y="2133"/>
                  </a:lnTo>
                  <a:lnTo>
                    <a:pt x="1907" y="2133"/>
                  </a:lnTo>
                  <a:lnTo>
                    <a:pt x="1907" y="2133"/>
                  </a:lnTo>
                  <a:lnTo>
                    <a:pt x="1928" y="2133"/>
                  </a:lnTo>
                  <a:lnTo>
                    <a:pt x="1907" y="2133"/>
                  </a:lnTo>
                  <a:lnTo>
                    <a:pt x="1907" y="2133"/>
                  </a:lnTo>
                  <a:lnTo>
                    <a:pt x="1907" y="2133"/>
                  </a:lnTo>
                  <a:lnTo>
                    <a:pt x="1907" y="2133"/>
                  </a:lnTo>
                  <a:lnTo>
                    <a:pt x="1887" y="2175"/>
                  </a:lnTo>
                  <a:lnTo>
                    <a:pt x="1887" y="2195"/>
                  </a:lnTo>
                  <a:lnTo>
                    <a:pt x="1887" y="2195"/>
                  </a:lnTo>
                  <a:lnTo>
                    <a:pt x="1887" y="2195"/>
                  </a:lnTo>
                  <a:lnTo>
                    <a:pt x="1887" y="2195"/>
                  </a:lnTo>
                  <a:lnTo>
                    <a:pt x="1887" y="2195"/>
                  </a:lnTo>
                  <a:lnTo>
                    <a:pt x="1887" y="2195"/>
                  </a:lnTo>
                  <a:lnTo>
                    <a:pt x="1907" y="2175"/>
                  </a:lnTo>
                  <a:lnTo>
                    <a:pt x="1907" y="2175"/>
                  </a:lnTo>
                  <a:lnTo>
                    <a:pt x="1907" y="2175"/>
                  </a:lnTo>
                  <a:lnTo>
                    <a:pt x="1907" y="2195"/>
                  </a:lnTo>
                  <a:lnTo>
                    <a:pt x="1887" y="2195"/>
                  </a:lnTo>
                  <a:lnTo>
                    <a:pt x="1887" y="2195"/>
                  </a:lnTo>
                  <a:lnTo>
                    <a:pt x="1887" y="2195"/>
                  </a:lnTo>
                  <a:lnTo>
                    <a:pt x="1887" y="2215"/>
                  </a:lnTo>
                  <a:lnTo>
                    <a:pt x="1887" y="2215"/>
                  </a:lnTo>
                  <a:lnTo>
                    <a:pt x="1887" y="2236"/>
                  </a:lnTo>
                  <a:lnTo>
                    <a:pt x="1887" y="2236"/>
                  </a:lnTo>
                  <a:lnTo>
                    <a:pt x="1887" y="2236"/>
                  </a:lnTo>
                  <a:lnTo>
                    <a:pt x="1887" y="2236"/>
                  </a:lnTo>
                  <a:lnTo>
                    <a:pt x="1887" y="2257"/>
                  </a:lnTo>
                  <a:lnTo>
                    <a:pt x="1887" y="2257"/>
                  </a:lnTo>
                  <a:lnTo>
                    <a:pt x="1887" y="2257"/>
                  </a:lnTo>
                  <a:lnTo>
                    <a:pt x="1887" y="2257"/>
                  </a:lnTo>
                  <a:lnTo>
                    <a:pt x="1907" y="2257"/>
                  </a:lnTo>
                  <a:lnTo>
                    <a:pt x="1928" y="2215"/>
                  </a:lnTo>
                  <a:lnTo>
                    <a:pt x="1928" y="2236"/>
                  </a:lnTo>
                  <a:lnTo>
                    <a:pt x="1928" y="2257"/>
                  </a:lnTo>
                  <a:lnTo>
                    <a:pt x="1907" y="2257"/>
                  </a:lnTo>
                  <a:lnTo>
                    <a:pt x="1907" y="2257"/>
                  </a:lnTo>
                  <a:lnTo>
                    <a:pt x="1887" y="2257"/>
                  </a:lnTo>
                  <a:lnTo>
                    <a:pt x="1887" y="2257"/>
                  </a:lnTo>
                  <a:lnTo>
                    <a:pt x="1887" y="2277"/>
                  </a:lnTo>
                  <a:lnTo>
                    <a:pt x="1887" y="2277"/>
                  </a:lnTo>
                  <a:lnTo>
                    <a:pt x="1887" y="2277"/>
                  </a:lnTo>
                  <a:lnTo>
                    <a:pt x="1867" y="2297"/>
                  </a:lnTo>
                  <a:lnTo>
                    <a:pt x="1867" y="2297"/>
                  </a:lnTo>
                  <a:lnTo>
                    <a:pt x="1867" y="2318"/>
                  </a:lnTo>
                  <a:lnTo>
                    <a:pt x="1846" y="2318"/>
                  </a:lnTo>
                  <a:lnTo>
                    <a:pt x="1846" y="2339"/>
                  </a:lnTo>
                  <a:lnTo>
                    <a:pt x="1846" y="2339"/>
                  </a:lnTo>
                  <a:lnTo>
                    <a:pt x="1846" y="2339"/>
                  </a:lnTo>
                  <a:lnTo>
                    <a:pt x="1846" y="2339"/>
                  </a:lnTo>
                  <a:lnTo>
                    <a:pt x="1846" y="2359"/>
                  </a:lnTo>
                  <a:lnTo>
                    <a:pt x="1846" y="2359"/>
                  </a:lnTo>
                  <a:lnTo>
                    <a:pt x="1846" y="2379"/>
                  </a:lnTo>
                  <a:lnTo>
                    <a:pt x="1846" y="2379"/>
                  </a:lnTo>
                  <a:lnTo>
                    <a:pt x="1846" y="2400"/>
                  </a:lnTo>
                  <a:lnTo>
                    <a:pt x="1825" y="2400"/>
                  </a:lnTo>
                  <a:lnTo>
                    <a:pt x="1825" y="2400"/>
                  </a:lnTo>
                  <a:lnTo>
                    <a:pt x="1805" y="2421"/>
                  </a:lnTo>
                  <a:lnTo>
                    <a:pt x="1805" y="2421"/>
                  </a:lnTo>
                  <a:lnTo>
                    <a:pt x="1805" y="2441"/>
                  </a:lnTo>
                  <a:lnTo>
                    <a:pt x="1805" y="2461"/>
                  </a:lnTo>
                  <a:lnTo>
                    <a:pt x="1805" y="2461"/>
                  </a:lnTo>
                  <a:lnTo>
                    <a:pt x="1825" y="2461"/>
                  </a:lnTo>
                  <a:lnTo>
                    <a:pt x="1825" y="2461"/>
                  </a:lnTo>
                  <a:lnTo>
                    <a:pt x="1825" y="2461"/>
                  </a:lnTo>
                  <a:lnTo>
                    <a:pt x="1825" y="2461"/>
                  </a:lnTo>
                  <a:lnTo>
                    <a:pt x="1846" y="2461"/>
                  </a:lnTo>
                  <a:lnTo>
                    <a:pt x="1846" y="2461"/>
                  </a:lnTo>
                  <a:lnTo>
                    <a:pt x="1846" y="2461"/>
                  </a:lnTo>
                  <a:lnTo>
                    <a:pt x="1846" y="2461"/>
                  </a:lnTo>
                  <a:lnTo>
                    <a:pt x="1846" y="2461"/>
                  </a:lnTo>
                  <a:lnTo>
                    <a:pt x="1867" y="2461"/>
                  </a:lnTo>
                  <a:lnTo>
                    <a:pt x="1867" y="2461"/>
                  </a:lnTo>
                  <a:lnTo>
                    <a:pt x="1867" y="2461"/>
                  </a:lnTo>
                  <a:lnTo>
                    <a:pt x="1887" y="2441"/>
                  </a:lnTo>
                  <a:lnTo>
                    <a:pt x="1887" y="2441"/>
                  </a:lnTo>
                  <a:lnTo>
                    <a:pt x="1887" y="2441"/>
                  </a:lnTo>
                  <a:lnTo>
                    <a:pt x="1887" y="2441"/>
                  </a:lnTo>
                  <a:lnTo>
                    <a:pt x="1887" y="2421"/>
                  </a:lnTo>
                  <a:lnTo>
                    <a:pt x="1887" y="2421"/>
                  </a:lnTo>
                  <a:lnTo>
                    <a:pt x="1867" y="2421"/>
                  </a:lnTo>
                  <a:lnTo>
                    <a:pt x="1867" y="2421"/>
                  </a:lnTo>
                  <a:lnTo>
                    <a:pt x="1867" y="2421"/>
                  </a:lnTo>
                  <a:lnTo>
                    <a:pt x="1867" y="2421"/>
                  </a:lnTo>
                  <a:lnTo>
                    <a:pt x="1887" y="2400"/>
                  </a:lnTo>
                  <a:lnTo>
                    <a:pt x="1887" y="2400"/>
                  </a:lnTo>
                  <a:lnTo>
                    <a:pt x="1887" y="2379"/>
                  </a:lnTo>
                  <a:lnTo>
                    <a:pt x="1887" y="2379"/>
                  </a:lnTo>
                  <a:lnTo>
                    <a:pt x="1887" y="2379"/>
                  </a:lnTo>
                  <a:lnTo>
                    <a:pt x="1887" y="2379"/>
                  </a:lnTo>
                  <a:lnTo>
                    <a:pt x="1887" y="2379"/>
                  </a:lnTo>
                  <a:lnTo>
                    <a:pt x="1887" y="2379"/>
                  </a:lnTo>
                  <a:lnTo>
                    <a:pt x="1887" y="2379"/>
                  </a:lnTo>
                  <a:lnTo>
                    <a:pt x="1907" y="2359"/>
                  </a:lnTo>
                  <a:lnTo>
                    <a:pt x="1907" y="2359"/>
                  </a:lnTo>
                  <a:lnTo>
                    <a:pt x="1907" y="2359"/>
                  </a:lnTo>
                  <a:lnTo>
                    <a:pt x="1907" y="2339"/>
                  </a:lnTo>
                  <a:lnTo>
                    <a:pt x="1907" y="2339"/>
                  </a:lnTo>
                  <a:lnTo>
                    <a:pt x="1907" y="2339"/>
                  </a:lnTo>
                  <a:lnTo>
                    <a:pt x="1907" y="2339"/>
                  </a:lnTo>
                  <a:lnTo>
                    <a:pt x="1907" y="2339"/>
                  </a:lnTo>
                  <a:lnTo>
                    <a:pt x="1907" y="2339"/>
                  </a:lnTo>
                  <a:lnTo>
                    <a:pt x="1907" y="2318"/>
                  </a:lnTo>
                  <a:lnTo>
                    <a:pt x="1907" y="2318"/>
                  </a:lnTo>
                  <a:lnTo>
                    <a:pt x="1907" y="2318"/>
                  </a:lnTo>
                  <a:lnTo>
                    <a:pt x="1907" y="2318"/>
                  </a:lnTo>
                  <a:lnTo>
                    <a:pt x="1928" y="2318"/>
                  </a:lnTo>
                  <a:lnTo>
                    <a:pt x="1928" y="2297"/>
                  </a:lnTo>
                  <a:lnTo>
                    <a:pt x="1928" y="2297"/>
                  </a:lnTo>
                  <a:lnTo>
                    <a:pt x="1928" y="2297"/>
                  </a:lnTo>
                  <a:lnTo>
                    <a:pt x="1928" y="2297"/>
                  </a:lnTo>
                  <a:lnTo>
                    <a:pt x="1928" y="2277"/>
                  </a:lnTo>
                  <a:lnTo>
                    <a:pt x="1928" y="2277"/>
                  </a:lnTo>
                  <a:lnTo>
                    <a:pt x="1949" y="2277"/>
                  </a:lnTo>
                  <a:lnTo>
                    <a:pt x="1949" y="2277"/>
                  </a:lnTo>
                  <a:lnTo>
                    <a:pt x="1969" y="2257"/>
                  </a:lnTo>
                  <a:lnTo>
                    <a:pt x="1969" y="2257"/>
                  </a:lnTo>
                  <a:lnTo>
                    <a:pt x="1969" y="2257"/>
                  </a:lnTo>
                  <a:lnTo>
                    <a:pt x="1969" y="2236"/>
                  </a:lnTo>
                  <a:lnTo>
                    <a:pt x="1969" y="2236"/>
                  </a:lnTo>
                  <a:lnTo>
                    <a:pt x="1949" y="2215"/>
                  </a:lnTo>
                  <a:lnTo>
                    <a:pt x="1949" y="2215"/>
                  </a:lnTo>
                  <a:lnTo>
                    <a:pt x="1949" y="2215"/>
                  </a:lnTo>
                  <a:lnTo>
                    <a:pt x="1949" y="2215"/>
                  </a:lnTo>
                  <a:lnTo>
                    <a:pt x="1949" y="2215"/>
                  </a:lnTo>
                  <a:lnTo>
                    <a:pt x="1949" y="2215"/>
                  </a:lnTo>
                  <a:lnTo>
                    <a:pt x="1949" y="2215"/>
                  </a:lnTo>
                  <a:lnTo>
                    <a:pt x="1949" y="2215"/>
                  </a:lnTo>
                  <a:lnTo>
                    <a:pt x="1949" y="2195"/>
                  </a:lnTo>
                  <a:lnTo>
                    <a:pt x="1949" y="2195"/>
                  </a:lnTo>
                  <a:lnTo>
                    <a:pt x="1949" y="2195"/>
                  </a:lnTo>
                  <a:lnTo>
                    <a:pt x="1949" y="2195"/>
                  </a:lnTo>
                  <a:lnTo>
                    <a:pt x="1949" y="2195"/>
                  </a:lnTo>
                  <a:lnTo>
                    <a:pt x="1949" y="2175"/>
                  </a:lnTo>
                  <a:lnTo>
                    <a:pt x="1949" y="2175"/>
                  </a:lnTo>
                  <a:lnTo>
                    <a:pt x="1949" y="2175"/>
                  </a:lnTo>
                  <a:lnTo>
                    <a:pt x="1949" y="2175"/>
                  </a:lnTo>
                  <a:lnTo>
                    <a:pt x="1949" y="2154"/>
                  </a:lnTo>
                  <a:lnTo>
                    <a:pt x="1949" y="2154"/>
                  </a:lnTo>
                  <a:lnTo>
                    <a:pt x="1949" y="2133"/>
                  </a:lnTo>
                  <a:lnTo>
                    <a:pt x="1949" y="2133"/>
                  </a:lnTo>
                  <a:lnTo>
                    <a:pt x="1949" y="2133"/>
                  </a:lnTo>
                  <a:lnTo>
                    <a:pt x="1949" y="2133"/>
                  </a:lnTo>
                  <a:lnTo>
                    <a:pt x="1949" y="2154"/>
                  </a:lnTo>
                  <a:lnTo>
                    <a:pt x="1949" y="2154"/>
                  </a:lnTo>
                  <a:lnTo>
                    <a:pt x="1949" y="2154"/>
                  </a:lnTo>
                  <a:lnTo>
                    <a:pt x="1969" y="2154"/>
                  </a:lnTo>
                  <a:lnTo>
                    <a:pt x="1969" y="2154"/>
                  </a:lnTo>
                  <a:lnTo>
                    <a:pt x="1969" y="2154"/>
                  </a:lnTo>
                  <a:lnTo>
                    <a:pt x="1969" y="2154"/>
                  </a:lnTo>
                  <a:lnTo>
                    <a:pt x="1969" y="2133"/>
                  </a:lnTo>
                  <a:lnTo>
                    <a:pt x="1969" y="2133"/>
                  </a:lnTo>
                  <a:lnTo>
                    <a:pt x="1969" y="2133"/>
                  </a:lnTo>
                  <a:lnTo>
                    <a:pt x="1989" y="2133"/>
                  </a:lnTo>
                  <a:lnTo>
                    <a:pt x="1989" y="2133"/>
                  </a:lnTo>
                  <a:lnTo>
                    <a:pt x="1989" y="2133"/>
                  </a:lnTo>
                  <a:lnTo>
                    <a:pt x="2010" y="2093"/>
                  </a:lnTo>
                  <a:lnTo>
                    <a:pt x="2051" y="2093"/>
                  </a:lnTo>
                  <a:lnTo>
                    <a:pt x="2051" y="2072"/>
                  </a:lnTo>
                  <a:lnTo>
                    <a:pt x="2051" y="2072"/>
                  </a:lnTo>
                  <a:lnTo>
                    <a:pt x="2071" y="2051"/>
                  </a:lnTo>
                  <a:lnTo>
                    <a:pt x="2071" y="2051"/>
                  </a:lnTo>
                  <a:lnTo>
                    <a:pt x="2071" y="2051"/>
                  </a:lnTo>
                  <a:lnTo>
                    <a:pt x="2092" y="2051"/>
                  </a:lnTo>
                  <a:lnTo>
                    <a:pt x="2092" y="2051"/>
                  </a:lnTo>
                  <a:lnTo>
                    <a:pt x="2092" y="2051"/>
                  </a:lnTo>
                  <a:lnTo>
                    <a:pt x="2113" y="2051"/>
                  </a:lnTo>
                  <a:lnTo>
                    <a:pt x="2092" y="2051"/>
                  </a:lnTo>
                  <a:lnTo>
                    <a:pt x="2092" y="2051"/>
                  </a:lnTo>
                  <a:lnTo>
                    <a:pt x="2071" y="2072"/>
                  </a:lnTo>
                  <a:lnTo>
                    <a:pt x="2071" y="2072"/>
                  </a:lnTo>
                  <a:lnTo>
                    <a:pt x="2071" y="2072"/>
                  </a:lnTo>
                  <a:lnTo>
                    <a:pt x="2051" y="2093"/>
                  </a:lnTo>
                  <a:lnTo>
                    <a:pt x="2051" y="2093"/>
                  </a:lnTo>
                  <a:lnTo>
                    <a:pt x="2031" y="2093"/>
                  </a:lnTo>
                  <a:lnTo>
                    <a:pt x="2031" y="2113"/>
                  </a:lnTo>
                  <a:lnTo>
                    <a:pt x="1989" y="2154"/>
                  </a:lnTo>
                  <a:lnTo>
                    <a:pt x="1969" y="2154"/>
                  </a:lnTo>
                  <a:lnTo>
                    <a:pt x="1969" y="2175"/>
                  </a:lnTo>
                  <a:lnTo>
                    <a:pt x="1969" y="2175"/>
                  </a:lnTo>
                  <a:lnTo>
                    <a:pt x="1969" y="2175"/>
                  </a:lnTo>
                  <a:lnTo>
                    <a:pt x="1969" y="2175"/>
                  </a:lnTo>
                  <a:lnTo>
                    <a:pt x="1969" y="2195"/>
                  </a:lnTo>
                  <a:lnTo>
                    <a:pt x="1969" y="2195"/>
                  </a:lnTo>
                  <a:lnTo>
                    <a:pt x="1969" y="2195"/>
                  </a:lnTo>
                  <a:lnTo>
                    <a:pt x="1969" y="2195"/>
                  </a:lnTo>
                  <a:lnTo>
                    <a:pt x="1969" y="2215"/>
                  </a:lnTo>
                  <a:lnTo>
                    <a:pt x="1969" y="2215"/>
                  </a:lnTo>
                  <a:lnTo>
                    <a:pt x="1969" y="2215"/>
                  </a:lnTo>
                  <a:lnTo>
                    <a:pt x="1969" y="2215"/>
                  </a:lnTo>
                  <a:lnTo>
                    <a:pt x="1969" y="2236"/>
                  </a:lnTo>
                  <a:lnTo>
                    <a:pt x="1989" y="2236"/>
                  </a:lnTo>
                  <a:lnTo>
                    <a:pt x="1989" y="2236"/>
                  </a:lnTo>
                  <a:lnTo>
                    <a:pt x="2010" y="2236"/>
                  </a:lnTo>
                  <a:lnTo>
                    <a:pt x="2010" y="2236"/>
                  </a:lnTo>
                  <a:lnTo>
                    <a:pt x="1989" y="2215"/>
                  </a:lnTo>
                  <a:lnTo>
                    <a:pt x="1989" y="2215"/>
                  </a:lnTo>
                  <a:lnTo>
                    <a:pt x="2010" y="2195"/>
                  </a:lnTo>
                  <a:lnTo>
                    <a:pt x="2010" y="2195"/>
                  </a:lnTo>
                  <a:lnTo>
                    <a:pt x="2010" y="2195"/>
                  </a:lnTo>
                  <a:lnTo>
                    <a:pt x="2010" y="2195"/>
                  </a:lnTo>
                  <a:lnTo>
                    <a:pt x="2010" y="2175"/>
                  </a:lnTo>
                  <a:lnTo>
                    <a:pt x="2010" y="2175"/>
                  </a:lnTo>
                  <a:lnTo>
                    <a:pt x="2010" y="2195"/>
                  </a:lnTo>
                  <a:lnTo>
                    <a:pt x="2010" y="2195"/>
                  </a:lnTo>
                  <a:lnTo>
                    <a:pt x="2031" y="2215"/>
                  </a:lnTo>
                  <a:lnTo>
                    <a:pt x="2031" y="2215"/>
                  </a:lnTo>
                  <a:lnTo>
                    <a:pt x="2031" y="2215"/>
                  </a:lnTo>
                  <a:lnTo>
                    <a:pt x="2031" y="2195"/>
                  </a:lnTo>
                  <a:lnTo>
                    <a:pt x="2031" y="2175"/>
                  </a:lnTo>
                  <a:lnTo>
                    <a:pt x="2031" y="2154"/>
                  </a:lnTo>
                  <a:lnTo>
                    <a:pt x="2031" y="2154"/>
                  </a:lnTo>
                  <a:lnTo>
                    <a:pt x="2031" y="2175"/>
                  </a:lnTo>
                  <a:lnTo>
                    <a:pt x="2031" y="2175"/>
                  </a:lnTo>
                  <a:lnTo>
                    <a:pt x="2051" y="2195"/>
                  </a:lnTo>
                  <a:lnTo>
                    <a:pt x="2051" y="2195"/>
                  </a:lnTo>
                  <a:lnTo>
                    <a:pt x="2051" y="2215"/>
                  </a:lnTo>
                  <a:lnTo>
                    <a:pt x="2051" y="2215"/>
                  </a:lnTo>
                  <a:lnTo>
                    <a:pt x="2051" y="2236"/>
                  </a:lnTo>
                  <a:lnTo>
                    <a:pt x="2051" y="2236"/>
                  </a:lnTo>
                  <a:lnTo>
                    <a:pt x="2051" y="2236"/>
                  </a:lnTo>
                  <a:lnTo>
                    <a:pt x="2071" y="2236"/>
                  </a:lnTo>
                  <a:lnTo>
                    <a:pt x="2071" y="2215"/>
                  </a:lnTo>
                  <a:lnTo>
                    <a:pt x="2071" y="2215"/>
                  </a:lnTo>
                  <a:lnTo>
                    <a:pt x="2071" y="2215"/>
                  </a:lnTo>
                  <a:lnTo>
                    <a:pt x="2071" y="2215"/>
                  </a:lnTo>
                  <a:lnTo>
                    <a:pt x="2071" y="2195"/>
                  </a:lnTo>
                  <a:lnTo>
                    <a:pt x="2071" y="2195"/>
                  </a:lnTo>
                  <a:lnTo>
                    <a:pt x="2092" y="2195"/>
                  </a:lnTo>
                  <a:lnTo>
                    <a:pt x="2092" y="2195"/>
                  </a:lnTo>
                  <a:lnTo>
                    <a:pt x="2092" y="2195"/>
                  </a:lnTo>
                  <a:lnTo>
                    <a:pt x="2092" y="2175"/>
                  </a:lnTo>
                  <a:lnTo>
                    <a:pt x="2071" y="2175"/>
                  </a:lnTo>
                  <a:lnTo>
                    <a:pt x="2071" y="2175"/>
                  </a:lnTo>
                  <a:lnTo>
                    <a:pt x="2071" y="2175"/>
                  </a:lnTo>
                  <a:lnTo>
                    <a:pt x="2071" y="2175"/>
                  </a:lnTo>
                  <a:lnTo>
                    <a:pt x="2092" y="2175"/>
                  </a:lnTo>
                  <a:lnTo>
                    <a:pt x="2092" y="2175"/>
                  </a:lnTo>
                  <a:lnTo>
                    <a:pt x="2092" y="2175"/>
                  </a:lnTo>
                  <a:lnTo>
                    <a:pt x="2092" y="2175"/>
                  </a:lnTo>
                  <a:lnTo>
                    <a:pt x="2092" y="2175"/>
                  </a:lnTo>
                  <a:lnTo>
                    <a:pt x="2092" y="2154"/>
                  </a:lnTo>
                  <a:lnTo>
                    <a:pt x="2092" y="2154"/>
                  </a:lnTo>
                  <a:lnTo>
                    <a:pt x="2092" y="2154"/>
                  </a:lnTo>
                  <a:lnTo>
                    <a:pt x="2092" y="2154"/>
                  </a:lnTo>
                  <a:lnTo>
                    <a:pt x="2092" y="2133"/>
                  </a:lnTo>
                  <a:lnTo>
                    <a:pt x="2092" y="2113"/>
                  </a:lnTo>
                  <a:lnTo>
                    <a:pt x="2092" y="2113"/>
                  </a:lnTo>
                  <a:lnTo>
                    <a:pt x="2092" y="2093"/>
                  </a:lnTo>
                  <a:lnTo>
                    <a:pt x="2092" y="2093"/>
                  </a:lnTo>
                  <a:lnTo>
                    <a:pt x="2113" y="2093"/>
                  </a:lnTo>
                  <a:lnTo>
                    <a:pt x="2113" y="2093"/>
                  </a:lnTo>
                  <a:lnTo>
                    <a:pt x="2113" y="2113"/>
                  </a:lnTo>
                  <a:lnTo>
                    <a:pt x="2113" y="2113"/>
                  </a:lnTo>
                  <a:lnTo>
                    <a:pt x="2113" y="2133"/>
                  </a:lnTo>
                  <a:lnTo>
                    <a:pt x="2113" y="2133"/>
                  </a:lnTo>
                  <a:lnTo>
                    <a:pt x="2113" y="2113"/>
                  </a:lnTo>
                  <a:lnTo>
                    <a:pt x="2133" y="2093"/>
                  </a:lnTo>
                  <a:lnTo>
                    <a:pt x="2133" y="2093"/>
                  </a:lnTo>
                  <a:lnTo>
                    <a:pt x="2133" y="2093"/>
                  </a:lnTo>
                  <a:lnTo>
                    <a:pt x="2154" y="2093"/>
                  </a:lnTo>
                  <a:lnTo>
                    <a:pt x="2133" y="2093"/>
                  </a:lnTo>
                  <a:lnTo>
                    <a:pt x="2113" y="2113"/>
                  </a:lnTo>
                  <a:lnTo>
                    <a:pt x="2113" y="2154"/>
                  </a:lnTo>
                  <a:lnTo>
                    <a:pt x="2113" y="2154"/>
                  </a:lnTo>
                  <a:lnTo>
                    <a:pt x="2092" y="2175"/>
                  </a:lnTo>
                  <a:lnTo>
                    <a:pt x="2092" y="2175"/>
                  </a:lnTo>
                  <a:lnTo>
                    <a:pt x="2113" y="2175"/>
                  </a:lnTo>
                  <a:lnTo>
                    <a:pt x="2113" y="2195"/>
                  </a:lnTo>
                  <a:lnTo>
                    <a:pt x="2113" y="2195"/>
                  </a:lnTo>
                  <a:lnTo>
                    <a:pt x="2113" y="2195"/>
                  </a:lnTo>
                  <a:lnTo>
                    <a:pt x="2113" y="2175"/>
                  </a:lnTo>
                  <a:lnTo>
                    <a:pt x="2113" y="2175"/>
                  </a:lnTo>
                  <a:lnTo>
                    <a:pt x="2113" y="2154"/>
                  </a:lnTo>
                  <a:lnTo>
                    <a:pt x="2113" y="2154"/>
                  </a:lnTo>
                  <a:lnTo>
                    <a:pt x="2113" y="2133"/>
                  </a:lnTo>
                  <a:lnTo>
                    <a:pt x="2113" y="2133"/>
                  </a:lnTo>
                  <a:lnTo>
                    <a:pt x="2113" y="2133"/>
                  </a:lnTo>
                  <a:lnTo>
                    <a:pt x="2113" y="2133"/>
                  </a:lnTo>
                  <a:lnTo>
                    <a:pt x="2113" y="2154"/>
                  </a:lnTo>
                  <a:lnTo>
                    <a:pt x="2113" y="2154"/>
                  </a:lnTo>
                  <a:lnTo>
                    <a:pt x="2113" y="2175"/>
                  </a:lnTo>
                  <a:lnTo>
                    <a:pt x="2133" y="2175"/>
                  </a:lnTo>
                  <a:lnTo>
                    <a:pt x="2133" y="2175"/>
                  </a:lnTo>
                  <a:lnTo>
                    <a:pt x="2154" y="2195"/>
                  </a:lnTo>
                  <a:lnTo>
                    <a:pt x="2154" y="2215"/>
                  </a:lnTo>
                  <a:lnTo>
                    <a:pt x="2175" y="2215"/>
                  </a:lnTo>
                  <a:lnTo>
                    <a:pt x="2195" y="2215"/>
                  </a:lnTo>
                  <a:lnTo>
                    <a:pt x="2195" y="2236"/>
                  </a:lnTo>
                  <a:lnTo>
                    <a:pt x="2154" y="2215"/>
                  </a:lnTo>
                  <a:lnTo>
                    <a:pt x="2133" y="2215"/>
                  </a:lnTo>
                  <a:lnTo>
                    <a:pt x="2133" y="2215"/>
                  </a:lnTo>
                  <a:lnTo>
                    <a:pt x="2133" y="2215"/>
                  </a:lnTo>
                  <a:lnTo>
                    <a:pt x="2113" y="2195"/>
                  </a:lnTo>
                  <a:lnTo>
                    <a:pt x="2113" y="2195"/>
                  </a:lnTo>
                  <a:lnTo>
                    <a:pt x="2113" y="2195"/>
                  </a:lnTo>
                  <a:lnTo>
                    <a:pt x="2092" y="2195"/>
                  </a:lnTo>
                  <a:lnTo>
                    <a:pt x="2092" y="2195"/>
                  </a:lnTo>
                  <a:lnTo>
                    <a:pt x="2092" y="2215"/>
                  </a:lnTo>
                  <a:lnTo>
                    <a:pt x="2092" y="2215"/>
                  </a:lnTo>
                  <a:lnTo>
                    <a:pt x="2092" y="2236"/>
                  </a:lnTo>
                  <a:lnTo>
                    <a:pt x="2092" y="2236"/>
                  </a:lnTo>
                  <a:lnTo>
                    <a:pt x="2092" y="2257"/>
                  </a:lnTo>
                  <a:lnTo>
                    <a:pt x="2092" y="2257"/>
                  </a:lnTo>
                  <a:lnTo>
                    <a:pt x="2092" y="2257"/>
                  </a:lnTo>
                  <a:lnTo>
                    <a:pt x="2092" y="2277"/>
                  </a:lnTo>
                  <a:lnTo>
                    <a:pt x="2092" y="2297"/>
                  </a:lnTo>
                  <a:lnTo>
                    <a:pt x="2071" y="2297"/>
                  </a:lnTo>
                  <a:lnTo>
                    <a:pt x="2071" y="2318"/>
                  </a:lnTo>
                  <a:lnTo>
                    <a:pt x="2071" y="2318"/>
                  </a:lnTo>
                  <a:lnTo>
                    <a:pt x="2071" y="2318"/>
                  </a:lnTo>
                  <a:lnTo>
                    <a:pt x="2092" y="2339"/>
                  </a:lnTo>
                  <a:lnTo>
                    <a:pt x="2092" y="2339"/>
                  </a:lnTo>
                  <a:lnTo>
                    <a:pt x="2092" y="2339"/>
                  </a:lnTo>
                  <a:lnTo>
                    <a:pt x="2092" y="2339"/>
                  </a:lnTo>
                  <a:lnTo>
                    <a:pt x="2092" y="2339"/>
                  </a:lnTo>
                  <a:lnTo>
                    <a:pt x="2113" y="2359"/>
                  </a:lnTo>
                  <a:lnTo>
                    <a:pt x="2113" y="2359"/>
                  </a:lnTo>
                  <a:lnTo>
                    <a:pt x="2113" y="2379"/>
                  </a:lnTo>
                  <a:lnTo>
                    <a:pt x="2113" y="2379"/>
                  </a:lnTo>
                  <a:lnTo>
                    <a:pt x="2113" y="2379"/>
                  </a:lnTo>
                  <a:lnTo>
                    <a:pt x="2113" y="2400"/>
                  </a:lnTo>
                  <a:lnTo>
                    <a:pt x="2133" y="2400"/>
                  </a:lnTo>
                  <a:lnTo>
                    <a:pt x="2133" y="2400"/>
                  </a:lnTo>
                  <a:lnTo>
                    <a:pt x="2133" y="2421"/>
                  </a:lnTo>
                  <a:lnTo>
                    <a:pt x="2133" y="2421"/>
                  </a:lnTo>
                  <a:lnTo>
                    <a:pt x="2113" y="2441"/>
                  </a:lnTo>
                  <a:lnTo>
                    <a:pt x="2092" y="2441"/>
                  </a:lnTo>
                  <a:lnTo>
                    <a:pt x="2092" y="2441"/>
                  </a:lnTo>
                  <a:lnTo>
                    <a:pt x="2092" y="2461"/>
                  </a:lnTo>
                  <a:lnTo>
                    <a:pt x="2071" y="2461"/>
                  </a:lnTo>
                  <a:lnTo>
                    <a:pt x="2071" y="2461"/>
                  </a:lnTo>
                  <a:lnTo>
                    <a:pt x="2071" y="2482"/>
                  </a:lnTo>
                  <a:lnTo>
                    <a:pt x="2071" y="2482"/>
                  </a:lnTo>
                  <a:lnTo>
                    <a:pt x="2051" y="2482"/>
                  </a:lnTo>
                  <a:lnTo>
                    <a:pt x="2051" y="2482"/>
                  </a:lnTo>
                  <a:lnTo>
                    <a:pt x="2051" y="2503"/>
                  </a:lnTo>
                  <a:lnTo>
                    <a:pt x="2051" y="2503"/>
                  </a:lnTo>
                  <a:lnTo>
                    <a:pt x="2051" y="2503"/>
                  </a:lnTo>
                  <a:lnTo>
                    <a:pt x="2051" y="2503"/>
                  </a:lnTo>
                  <a:lnTo>
                    <a:pt x="2051" y="2523"/>
                  </a:lnTo>
                  <a:lnTo>
                    <a:pt x="2051" y="2523"/>
                  </a:lnTo>
                  <a:lnTo>
                    <a:pt x="2051" y="2523"/>
                  </a:lnTo>
                  <a:lnTo>
                    <a:pt x="2051" y="2544"/>
                  </a:lnTo>
                  <a:lnTo>
                    <a:pt x="2051" y="2544"/>
                  </a:lnTo>
                  <a:lnTo>
                    <a:pt x="2031" y="2544"/>
                  </a:lnTo>
                  <a:lnTo>
                    <a:pt x="2010" y="2565"/>
                  </a:lnTo>
                  <a:lnTo>
                    <a:pt x="2010" y="2565"/>
                  </a:lnTo>
                  <a:lnTo>
                    <a:pt x="2010" y="2565"/>
                  </a:lnTo>
                  <a:lnTo>
                    <a:pt x="1989" y="2565"/>
                  </a:lnTo>
                  <a:lnTo>
                    <a:pt x="1989" y="2585"/>
                  </a:lnTo>
                  <a:lnTo>
                    <a:pt x="1989" y="2585"/>
                  </a:lnTo>
                  <a:lnTo>
                    <a:pt x="1989" y="2605"/>
                  </a:lnTo>
                  <a:lnTo>
                    <a:pt x="1989" y="2605"/>
                  </a:lnTo>
                  <a:lnTo>
                    <a:pt x="1989" y="2605"/>
                  </a:lnTo>
                  <a:lnTo>
                    <a:pt x="1989" y="2626"/>
                  </a:lnTo>
                  <a:lnTo>
                    <a:pt x="1989" y="2626"/>
                  </a:lnTo>
                  <a:lnTo>
                    <a:pt x="1989" y="2626"/>
                  </a:lnTo>
                  <a:lnTo>
                    <a:pt x="1989" y="2626"/>
                  </a:lnTo>
                  <a:lnTo>
                    <a:pt x="1989" y="2647"/>
                  </a:lnTo>
                  <a:lnTo>
                    <a:pt x="1989" y="2647"/>
                  </a:lnTo>
                  <a:lnTo>
                    <a:pt x="1989" y="2667"/>
                  </a:lnTo>
                  <a:lnTo>
                    <a:pt x="1989" y="2667"/>
                  </a:lnTo>
                  <a:lnTo>
                    <a:pt x="1989" y="2667"/>
                  </a:lnTo>
                  <a:lnTo>
                    <a:pt x="1989" y="2667"/>
                  </a:lnTo>
                  <a:lnTo>
                    <a:pt x="1989" y="2667"/>
                  </a:lnTo>
                  <a:lnTo>
                    <a:pt x="1969" y="2667"/>
                  </a:lnTo>
                  <a:lnTo>
                    <a:pt x="1969" y="2667"/>
                  </a:lnTo>
                  <a:lnTo>
                    <a:pt x="1969" y="2667"/>
                  </a:lnTo>
                  <a:lnTo>
                    <a:pt x="1969" y="2647"/>
                  </a:lnTo>
                  <a:lnTo>
                    <a:pt x="1969" y="2647"/>
                  </a:lnTo>
                  <a:lnTo>
                    <a:pt x="1969" y="2647"/>
                  </a:lnTo>
                  <a:lnTo>
                    <a:pt x="1969" y="2626"/>
                  </a:lnTo>
                  <a:lnTo>
                    <a:pt x="1969" y="2626"/>
                  </a:lnTo>
                  <a:lnTo>
                    <a:pt x="1969" y="2626"/>
                  </a:lnTo>
                  <a:lnTo>
                    <a:pt x="1969" y="2626"/>
                  </a:lnTo>
                  <a:lnTo>
                    <a:pt x="1969" y="2605"/>
                  </a:lnTo>
                  <a:lnTo>
                    <a:pt x="1969" y="2605"/>
                  </a:lnTo>
                  <a:lnTo>
                    <a:pt x="1969" y="2626"/>
                  </a:lnTo>
                  <a:lnTo>
                    <a:pt x="1969" y="2626"/>
                  </a:lnTo>
                  <a:lnTo>
                    <a:pt x="1969" y="2626"/>
                  </a:lnTo>
                  <a:lnTo>
                    <a:pt x="1949" y="2626"/>
                  </a:lnTo>
                  <a:lnTo>
                    <a:pt x="1949" y="2626"/>
                  </a:lnTo>
                  <a:lnTo>
                    <a:pt x="1949" y="2626"/>
                  </a:lnTo>
                  <a:lnTo>
                    <a:pt x="1949" y="2647"/>
                  </a:lnTo>
                  <a:lnTo>
                    <a:pt x="1949" y="2667"/>
                  </a:lnTo>
                  <a:lnTo>
                    <a:pt x="1949" y="2687"/>
                  </a:lnTo>
                  <a:lnTo>
                    <a:pt x="1949" y="2687"/>
                  </a:lnTo>
                  <a:lnTo>
                    <a:pt x="1969" y="2729"/>
                  </a:lnTo>
                  <a:lnTo>
                    <a:pt x="1969" y="2729"/>
                  </a:lnTo>
                  <a:lnTo>
                    <a:pt x="1969" y="2729"/>
                  </a:lnTo>
                  <a:lnTo>
                    <a:pt x="1969" y="2749"/>
                  </a:lnTo>
                  <a:lnTo>
                    <a:pt x="1969" y="2749"/>
                  </a:lnTo>
                  <a:lnTo>
                    <a:pt x="1969" y="2749"/>
                  </a:lnTo>
                  <a:lnTo>
                    <a:pt x="1989" y="2749"/>
                  </a:lnTo>
                  <a:lnTo>
                    <a:pt x="1989" y="2749"/>
                  </a:lnTo>
                  <a:lnTo>
                    <a:pt x="1989" y="2749"/>
                  </a:lnTo>
                  <a:lnTo>
                    <a:pt x="1989" y="2769"/>
                  </a:lnTo>
                  <a:lnTo>
                    <a:pt x="1989" y="2769"/>
                  </a:lnTo>
                  <a:lnTo>
                    <a:pt x="1989" y="2769"/>
                  </a:lnTo>
                  <a:lnTo>
                    <a:pt x="1989" y="2769"/>
                  </a:lnTo>
                  <a:lnTo>
                    <a:pt x="1989" y="2769"/>
                  </a:lnTo>
                  <a:lnTo>
                    <a:pt x="1989" y="2790"/>
                  </a:lnTo>
                  <a:lnTo>
                    <a:pt x="1989" y="2790"/>
                  </a:lnTo>
                  <a:lnTo>
                    <a:pt x="1989" y="2790"/>
                  </a:lnTo>
                  <a:lnTo>
                    <a:pt x="1989" y="2790"/>
                  </a:lnTo>
                  <a:lnTo>
                    <a:pt x="1989" y="2811"/>
                  </a:lnTo>
                  <a:lnTo>
                    <a:pt x="2010" y="2811"/>
                  </a:lnTo>
                  <a:lnTo>
                    <a:pt x="2010" y="2790"/>
                  </a:lnTo>
                  <a:lnTo>
                    <a:pt x="2010" y="2790"/>
                  </a:lnTo>
                  <a:lnTo>
                    <a:pt x="2010" y="2790"/>
                  </a:lnTo>
                  <a:lnTo>
                    <a:pt x="2010" y="2790"/>
                  </a:lnTo>
                  <a:lnTo>
                    <a:pt x="2010" y="2769"/>
                  </a:lnTo>
                  <a:lnTo>
                    <a:pt x="2010" y="2769"/>
                  </a:lnTo>
                  <a:lnTo>
                    <a:pt x="1989" y="2769"/>
                  </a:lnTo>
                  <a:lnTo>
                    <a:pt x="1989" y="2749"/>
                  </a:lnTo>
                  <a:lnTo>
                    <a:pt x="1989" y="2749"/>
                  </a:lnTo>
                  <a:lnTo>
                    <a:pt x="1989" y="2749"/>
                  </a:lnTo>
                  <a:lnTo>
                    <a:pt x="1989" y="2729"/>
                  </a:lnTo>
                  <a:lnTo>
                    <a:pt x="1989" y="2729"/>
                  </a:lnTo>
                  <a:lnTo>
                    <a:pt x="1989" y="2729"/>
                  </a:lnTo>
                  <a:lnTo>
                    <a:pt x="1989" y="2729"/>
                  </a:lnTo>
                  <a:lnTo>
                    <a:pt x="1989" y="2729"/>
                  </a:lnTo>
                  <a:lnTo>
                    <a:pt x="1989" y="2708"/>
                  </a:lnTo>
                  <a:lnTo>
                    <a:pt x="1989" y="2708"/>
                  </a:lnTo>
                  <a:lnTo>
                    <a:pt x="2010" y="2708"/>
                  </a:lnTo>
                  <a:lnTo>
                    <a:pt x="2010" y="2708"/>
                  </a:lnTo>
                  <a:lnTo>
                    <a:pt x="2010" y="2708"/>
                  </a:lnTo>
                  <a:lnTo>
                    <a:pt x="2031" y="2708"/>
                  </a:lnTo>
                  <a:lnTo>
                    <a:pt x="2031" y="2708"/>
                  </a:lnTo>
                  <a:lnTo>
                    <a:pt x="2031" y="2708"/>
                  </a:lnTo>
                  <a:lnTo>
                    <a:pt x="2031" y="2708"/>
                  </a:lnTo>
                  <a:lnTo>
                    <a:pt x="2051" y="2729"/>
                  </a:lnTo>
                  <a:lnTo>
                    <a:pt x="2051" y="2729"/>
                  </a:lnTo>
                  <a:lnTo>
                    <a:pt x="2092" y="2749"/>
                  </a:lnTo>
                  <a:lnTo>
                    <a:pt x="2092" y="2769"/>
                  </a:lnTo>
                  <a:lnTo>
                    <a:pt x="2113" y="2790"/>
                  </a:lnTo>
                  <a:lnTo>
                    <a:pt x="2113" y="2790"/>
                  </a:lnTo>
                  <a:lnTo>
                    <a:pt x="2113" y="2790"/>
                  </a:lnTo>
                  <a:lnTo>
                    <a:pt x="2113" y="2790"/>
                  </a:lnTo>
                  <a:lnTo>
                    <a:pt x="2133" y="2790"/>
                  </a:lnTo>
                  <a:lnTo>
                    <a:pt x="2133" y="2811"/>
                  </a:lnTo>
                  <a:lnTo>
                    <a:pt x="2133" y="2811"/>
                  </a:lnTo>
                  <a:lnTo>
                    <a:pt x="2133" y="2811"/>
                  </a:lnTo>
                  <a:lnTo>
                    <a:pt x="2133" y="2811"/>
                  </a:lnTo>
                  <a:lnTo>
                    <a:pt x="2133" y="2790"/>
                  </a:lnTo>
                  <a:lnTo>
                    <a:pt x="2154" y="2790"/>
                  </a:lnTo>
                  <a:lnTo>
                    <a:pt x="2154" y="2790"/>
                  </a:lnTo>
                  <a:lnTo>
                    <a:pt x="2154" y="2790"/>
                  </a:lnTo>
                  <a:lnTo>
                    <a:pt x="2154" y="2769"/>
                  </a:lnTo>
                  <a:lnTo>
                    <a:pt x="2154" y="2769"/>
                  </a:lnTo>
                  <a:lnTo>
                    <a:pt x="2154" y="2769"/>
                  </a:lnTo>
                  <a:lnTo>
                    <a:pt x="2154" y="2749"/>
                  </a:lnTo>
                  <a:lnTo>
                    <a:pt x="2154" y="2749"/>
                  </a:lnTo>
                  <a:lnTo>
                    <a:pt x="2154" y="2749"/>
                  </a:lnTo>
                  <a:lnTo>
                    <a:pt x="2154" y="2749"/>
                  </a:lnTo>
                  <a:lnTo>
                    <a:pt x="2154" y="2729"/>
                  </a:lnTo>
                  <a:lnTo>
                    <a:pt x="2154" y="2729"/>
                  </a:lnTo>
                  <a:lnTo>
                    <a:pt x="2133" y="2729"/>
                  </a:lnTo>
                  <a:lnTo>
                    <a:pt x="2133" y="2729"/>
                  </a:lnTo>
                  <a:lnTo>
                    <a:pt x="2133" y="2729"/>
                  </a:lnTo>
                  <a:lnTo>
                    <a:pt x="2133" y="2708"/>
                  </a:lnTo>
                  <a:lnTo>
                    <a:pt x="2133" y="2708"/>
                  </a:lnTo>
                  <a:lnTo>
                    <a:pt x="2133" y="2708"/>
                  </a:lnTo>
                  <a:lnTo>
                    <a:pt x="2133" y="2708"/>
                  </a:lnTo>
                  <a:lnTo>
                    <a:pt x="2154" y="2708"/>
                  </a:lnTo>
                  <a:lnTo>
                    <a:pt x="2154" y="2708"/>
                  </a:lnTo>
                  <a:lnTo>
                    <a:pt x="2154" y="2708"/>
                  </a:lnTo>
                  <a:lnTo>
                    <a:pt x="2154" y="2708"/>
                  </a:lnTo>
                  <a:lnTo>
                    <a:pt x="2154" y="2708"/>
                  </a:lnTo>
                  <a:lnTo>
                    <a:pt x="2154" y="2729"/>
                  </a:lnTo>
                  <a:lnTo>
                    <a:pt x="2154" y="2729"/>
                  </a:lnTo>
                  <a:lnTo>
                    <a:pt x="2175" y="2729"/>
                  </a:lnTo>
                  <a:lnTo>
                    <a:pt x="2175" y="2729"/>
                  </a:lnTo>
                  <a:lnTo>
                    <a:pt x="2175" y="2729"/>
                  </a:lnTo>
                  <a:lnTo>
                    <a:pt x="2195" y="2729"/>
                  </a:lnTo>
                  <a:lnTo>
                    <a:pt x="2195" y="2729"/>
                  </a:lnTo>
                  <a:lnTo>
                    <a:pt x="2195" y="2749"/>
                  </a:lnTo>
                  <a:lnTo>
                    <a:pt x="2195" y="2769"/>
                  </a:lnTo>
                  <a:lnTo>
                    <a:pt x="2215" y="2769"/>
                  </a:lnTo>
                  <a:lnTo>
                    <a:pt x="2215" y="2769"/>
                  </a:lnTo>
                  <a:lnTo>
                    <a:pt x="2215" y="2769"/>
                  </a:lnTo>
                  <a:lnTo>
                    <a:pt x="2215" y="2749"/>
                  </a:lnTo>
                  <a:lnTo>
                    <a:pt x="2236" y="2749"/>
                  </a:lnTo>
                  <a:lnTo>
                    <a:pt x="2236" y="2749"/>
                  </a:lnTo>
                  <a:lnTo>
                    <a:pt x="2236" y="2749"/>
                  </a:lnTo>
                  <a:lnTo>
                    <a:pt x="2236" y="2749"/>
                  </a:lnTo>
                  <a:lnTo>
                    <a:pt x="2236" y="2749"/>
                  </a:lnTo>
                  <a:lnTo>
                    <a:pt x="2236" y="2769"/>
                  </a:lnTo>
                  <a:lnTo>
                    <a:pt x="2236" y="2769"/>
                  </a:lnTo>
                  <a:lnTo>
                    <a:pt x="2236" y="2769"/>
                  </a:lnTo>
                  <a:lnTo>
                    <a:pt x="2236" y="2769"/>
                  </a:lnTo>
                  <a:lnTo>
                    <a:pt x="2236" y="2769"/>
                  </a:lnTo>
                  <a:lnTo>
                    <a:pt x="2236" y="2769"/>
                  </a:lnTo>
                  <a:lnTo>
                    <a:pt x="2236" y="2769"/>
                  </a:lnTo>
                  <a:lnTo>
                    <a:pt x="2236" y="2769"/>
                  </a:lnTo>
                  <a:lnTo>
                    <a:pt x="2236" y="2769"/>
                  </a:lnTo>
                  <a:lnTo>
                    <a:pt x="2236" y="2769"/>
                  </a:lnTo>
                  <a:lnTo>
                    <a:pt x="2236" y="2769"/>
                  </a:lnTo>
                  <a:lnTo>
                    <a:pt x="2257" y="2769"/>
                  </a:lnTo>
                  <a:lnTo>
                    <a:pt x="2277" y="2769"/>
                  </a:lnTo>
                  <a:lnTo>
                    <a:pt x="2297" y="2769"/>
                  </a:lnTo>
                  <a:lnTo>
                    <a:pt x="2297" y="2749"/>
                  </a:lnTo>
                  <a:lnTo>
                    <a:pt x="2277" y="2749"/>
                  </a:lnTo>
                  <a:lnTo>
                    <a:pt x="2297" y="2749"/>
                  </a:lnTo>
                  <a:lnTo>
                    <a:pt x="2297" y="2749"/>
                  </a:lnTo>
                  <a:lnTo>
                    <a:pt x="2297" y="2749"/>
                  </a:lnTo>
                  <a:lnTo>
                    <a:pt x="2297" y="2729"/>
                  </a:lnTo>
                  <a:lnTo>
                    <a:pt x="2297" y="2729"/>
                  </a:lnTo>
                  <a:lnTo>
                    <a:pt x="2297" y="2729"/>
                  </a:lnTo>
                  <a:lnTo>
                    <a:pt x="2297" y="2729"/>
                  </a:lnTo>
                  <a:lnTo>
                    <a:pt x="2297" y="2729"/>
                  </a:lnTo>
                  <a:lnTo>
                    <a:pt x="2297" y="2729"/>
                  </a:lnTo>
                  <a:lnTo>
                    <a:pt x="2297" y="2729"/>
                  </a:lnTo>
                  <a:lnTo>
                    <a:pt x="2297" y="2729"/>
                  </a:lnTo>
                  <a:lnTo>
                    <a:pt x="2297" y="2749"/>
                  </a:lnTo>
                  <a:lnTo>
                    <a:pt x="2297" y="2749"/>
                  </a:lnTo>
                  <a:lnTo>
                    <a:pt x="2297" y="2749"/>
                  </a:lnTo>
                  <a:lnTo>
                    <a:pt x="2297" y="2749"/>
                  </a:lnTo>
                  <a:lnTo>
                    <a:pt x="2297" y="2749"/>
                  </a:lnTo>
                  <a:lnTo>
                    <a:pt x="2297" y="2749"/>
                  </a:lnTo>
                  <a:lnTo>
                    <a:pt x="2297" y="2749"/>
                  </a:lnTo>
                  <a:lnTo>
                    <a:pt x="2297" y="2749"/>
                  </a:lnTo>
                  <a:lnTo>
                    <a:pt x="2318" y="2749"/>
                  </a:lnTo>
                  <a:lnTo>
                    <a:pt x="2318" y="2729"/>
                  </a:lnTo>
                  <a:lnTo>
                    <a:pt x="2339" y="2729"/>
                  </a:lnTo>
                  <a:lnTo>
                    <a:pt x="2359" y="2749"/>
                  </a:lnTo>
                  <a:lnTo>
                    <a:pt x="2359" y="2749"/>
                  </a:lnTo>
                  <a:lnTo>
                    <a:pt x="2359" y="2729"/>
                  </a:lnTo>
                  <a:lnTo>
                    <a:pt x="2359" y="2729"/>
                  </a:lnTo>
                  <a:lnTo>
                    <a:pt x="2359" y="2708"/>
                  </a:lnTo>
                  <a:lnTo>
                    <a:pt x="2359" y="2708"/>
                  </a:lnTo>
                  <a:lnTo>
                    <a:pt x="2359" y="2708"/>
                  </a:lnTo>
                  <a:lnTo>
                    <a:pt x="2379" y="2687"/>
                  </a:lnTo>
                  <a:lnTo>
                    <a:pt x="2379" y="2687"/>
                  </a:lnTo>
                  <a:lnTo>
                    <a:pt x="2379" y="2708"/>
                  </a:lnTo>
                  <a:lnTo>
                    <a:pt x="2379" y="2687"/>
                  </a:lnTo>
                  <a:lnTo>
                    <a:pt x="2379" y="2687"/>
                  </a:lnTo>
                  <a:lnTo>
                    <a:pt x="2379" y="2687"/>
                  </a:lnTo>
                  <a:lnTo>
                    <a:pt x="2379" y="2687"/>
                  </a:lnTo>
                  <a:lnTo>
                    <a:pt x="2379" y="2687"/>
                  </a:lnTo>
                  <a:lnTo>
                    <a:pt x="2400" y="2687"/>
                  </a:lnTo>
                  <a:lnTo>
                    <a:pt x="2400" y="2687"/>
                  </a:lnTo>
                  <a:lnTo>
                    <a:pt x="2400" y="2708"/>
                  </a:lnTo>
                  <a:lnTo>
                    <a:pt x="2400" y="2708"/>
                  </a:lnTo>
                  <a:lnTo>
                    <a:pt x="2482" y="2708"/>
                  </a:lnTo>
                  <a:lnTo>
                    <a:pt x="2503" y="2708"/>
                  </a:lnTo>
                  <a:lnTo>
                    <a:pt x="2503" y="2708"/>
                  </a:lnTo>
                  <a:lnTo>
                    <a:pt x="2503" y="2708"/>
                  </a:lnTo>
                  <a:lnTo>
                    <a:pt x="2523" y="2708"/>
                  </a:lnTo>
                  <a:lnTo>
                    <a:pt x="2523" y="2729"/>
                  </a:lnTo>
                  <a:lnTo>
                    <a:pt x="2503" y="2729"/>
                  </a:lnTo>
                  <a:lnTo>
                    <a:pt x="2503" y="2729"/>
                  </a:lnTo>
                  <a:lnTo>
                    <a:pt x="2503" y="2729"/>
                  </a:lnTo>
                  <a:lnTo>
                    <a:pt x="2503" y="2729"/>
                  </a:lnTo>
                  <a:lnTo>
                    <a:pt x="2503" y="2729"/>
                  </a:lnTo>
                  <a:lnTo>
                    <a:pt x="2523" y="2729"/>
                  </a:lnTo>
                  <a:lnTo>
                    <a:pt x="2503" y="2729"/>
                  </a:lnTo>
                  <a:lnTo>
                    <a:pt x="2482" y="2729"/>
                  </a:lnTo>
                  <a:lnTo>
                    <a:pt x="2482" y="2729"/>
                  </a:lnTo>
                  <a:lnTo>
                    <a:pt x="2461" y="2729"/>
                  </a:lnTo>
                  <a:lnTo>
                    <a:pt x="2461" y="2729"/>
                  </a:lnTo>
                  <a:lnTo>
                    <a:pt x="2461" y="2729"/>
                  </a:lnTo>
                  <a:lnTo>
                    <a:pt x="2461" y="2729"/>
                  </a:lnTo>
                  <a:lnTo>
                    <a:pt x="2461" y="2729"/>
                  </a:lnTo>
                  <a:lnTo>
                    <a:pt x="2441" y="2729"/>
                  </a:lnTo>
                  <a:lnTo>
                    <a:pt x="2441" y="2729"/>
                  </a:lnTo>
                  <a:lnTo>
                    <a:pt x="2441" y="2729"/>
                  </a:lnTo>
                  <a:lnTo>
                    <a:pt x="2441" y="2749"/>
                  </a:lnTo>
                  <a:lnTo>
                    <a:pt x="2441" y="2749"/>
                  </a:lnTo>
                  <a:lnTo>
                    <a:pt x="2441" y="2749"/>
                  </a:lnTo>
                  <a:lnTo>
                    <a:pt x="2441" y="2749"/>
                  </a:lnTo>
                  <a:lnTo>
                    <a:pt x="2421" y="2749"/>
                  </a:lnTo>
                  <a:lnTo>
                    <a:pt x="2421" y="2749"/>
                  </a:lnTo>
                  <a:lnTo>
                    <a:pt x="2421" y="2749"/>
                  </a:lnTo>
                  <a:lnTo>
                    <a:pt x="2421" y="2749"/>
                  </a:lnTo>
                  <a:lnTo>
                    <a:pt x="2421" y="2749"/>
                  </a:lnTo>
                  <a:lnTo>
                    <a:pt x="2400" y="2749"/>
                  </a:lnTo>
                  <a:lnTo>
                    <a:pt x="2400" y="2790"/>
                  </a:lnTo>
                  <a:lnTo>
                    <a:pt x="2400" y="2790"/>
                  </a:lnTo>
                  <a:lnTo>
                    <a:pt x="2400" y="2811"/>
                  </a:lnTo>
                  <a:lnTo>
                    <a:pt x="2379" y="2811"/>
                  </a:lnTo>
                  <a:lnTo>
                    <a:pt x="2379" y="2811"/>
                  </a:lnTo>
                  <a:lnTo>
                    <a:pt x="2379" y="2811"/>
                  </a:lnTo>
                  <a:lnTo>
                    <a:pt x="2379" y="2811"/>
                  </a:lnTo>
                  <a:lnTo>
                    <a:pt x="2379" y="2811"/>
                  </a:lnTo>
                  <a:lnTo>
                    <a:pt x="2359" y="2831"/>
                  </a:lnTo>
                  <a:lnTo>
                    <a:pt x="2359" y="2831"/>
                  </a:lnTo>
                  <a:lnTo>
                    <a:pt x="2359" y="2851"/>
                  </a:lnTo>
                  <a:lnTo>
                    <a:pt x="2339" y="2893"/>
                  </a:lnTo>
                  <a:lnTo>
                    <a:pt x="2339" y="2893"/>
                  </a:lnTo>
                  <a:lnTo>
                    <a:pt x="2339" y="2893"/>
                  </a:lnTo>
                  <a:lnTo>
                    <a:pt x="2318" y="2913"/>
                  </a:lnTo>
                  <a:lnTo>
                    <a:pt x="2318" y="2913"/>
                  </a:lnTo>
                  <a:lnTo>
                    <a:pt x="2318" y="2913"/>
                  </a:lnTo>
                  <a:lnTo>
                    <a:pt x="2318" y="2913"/>
                  </a:lnTo>
                  <a:lnTo>
                    <a:pt x="2339" y="2913"/>
                  </a:lnTo>
                  <a:lnTo>
                    <a:pt x="2339" y="2933"/>
                  </a:lnTo>
                  <a:lnTo>
                    <a:pt x="2359" y="2954"/>
                  </a:lnTo>
                  <a:lnTo>
                    <a:pt x="2359" y="2975"/>
                  </a:lnTo>
                  <a:lnTo>
                    <a:pt x="2359" y="2995"/>
                  </a:lnTo>
                  <a:lnTo>
                    <a:pt x="2379" y="2995"/>
                  </a:lnTo>
                  <a:lnTo>
                    <a:pt x="2379" y="2995"/>
                  </a:lnTo>
                  <a:lnTo>
                    <a:pt x="2379" y="2995"/>
                  </a:lnTo>
                  <a:lnTo>
                    <a:pt x="2379" y="3015"/>
                  </a:lnTo>
                  <a:lnTo>
                    <a:pt x="2379" y="3015"/>
                  </a:lnTo>
                  <a:lnTo>
                    <a:pt x="2379" y="3015"/>
                  </a:lnTo>
                  <a:lnTo>
                    <a:pt x="2359" y="3015"/>
                  </a:lnTo>
                  <a:lnTo>
                    <a:pt x="2379" y="3015"/>
                  </a:lnTo>
                  <a:lnTo>
                    <a:pt x="2379" y="3036"/>
                  </a:lnTo>
                  <a:lnTo>
                    <a:pt x="2379" y="3036"/>
                  </a:lnTo>
                  <a:lnTo>
                    <a:pt x="2379" y="3057"/>
                  </a:lnTo>
                  <a:lnTo>
                    <a:pt x="2400" y="3077"/>
                  </a:lnTo>
                  <a:lnTo>
                    <a:pt x="2400" y="3057"/>
                  </a:lnTo>
                  <a:lnTo>
                    <a:pt x="2400" y="3057"/>
                  </a:lnTo>
                  <a:lnTo>
                    <a:pt x="2400" y="3077"/>
                  </a:lnTo>
                  <a:lnTo>
                    <a:pt x="2421" y="3057"/>
                  </a:lnTo>
                  <a:lnTo>
                    <a:pt x="2421" y="3057"/>
                  </a:lnTo>
                  <a:lnTo>
                    <a:pt x="2421" y="3036"/>
                  </a:lnTo>
                  <a:lnTo>
                    <a:pt x="2421" y="3036"/>
                  </a:lnTo>
                  <a:lnTo>
                    <a:pt x="2421" y="3036"/>
                  </a:lnTo>
                  <a:lnTo>
                    <a:pt x="2421" y="3057"/>
                  </a:lnTo>
                  <a:lnTo>
                    <a:pt x="2421" y="3057"/>
                  </a:lnTo>
                  <a:lnTo>
                    <a:pt x="2421" y="3077"/>
                  </a:lnTo>
                  <a:lnTo>
                    <a:pt x="2400" y="3077"/>
                  </a:lnTo>
                  <a:lnTo>
                    <a:pt x="2400" y="3077"/>
                  </a:lnTo>
                  <a:lnTo>
                    <a:pt x="2400" y="3077"/>
                  </a:lnTo>
                  <a:lnTo>
                    <a:pt x="2400" y="3097"/>
                  </a:lnTo>
                  <a:lnTo>
                    <a:pt x="2400" y="3097"/>
                  </a:lnTo>
                  <a:lnTo>
                    <a:pt x="2400" y="3097"/>
                  </a:lnTo>
                  <a:lnTo>
                    <a:pt x="2400" y="3118"/>
                  </a:lnTo>
                  <a:lnTo>
                    <a:pt x="2400" y="3118"/>
                  </a:lnTo>
                  <a:lnTo>
                    <a:pt x="2421" y="3118"/>
                  </a:lnTo>
                  <a:lnTo>
                    <a:pt x="2421" y="3118"/>
                  </a:lnTo>
                  <a:lnTo>
                    <a:pt x="2421" y="3118"/>
                  </a:lnTo>
                  <a:lnTo>
                    <a:pt x="2421" y="3139"/>
                  </a:lnTo>
                  <a:lnTo>
                    <a:pt x="2421" y="3118"/>
                  </a:lnTo>
                  <a:lnTo>
                    <a:pt x="2421" y="3118"/>
                  </a:lnTo>
                  <a:lnTo>
                    <a:pt x="2421" y="3118"/>
                  </a:lnTo>
                  <a:lnTo>
                    <a:pt x="2441" y="3118"/>
                  </a:lnTo>
                  <a:lnTo>
                    <a:pt x="2441" y="3118"/>
                  </a:lnTo>
                  <a:lnTo>
                    <a:pt x="2441" y="3097"/>
                  </a:lnTo>
                  <a:lnTo>
                    <a:pt x="2461" y="3097"/>
                  </a:lnTo>
                  <a:lnTo>
                    <a:pt x="2461" y="3077"/>
                  </a:lnTo>
                  <a:lnTo>
                    <a:pt x="2461" y="3077"/>
                  </a:lnTo>
                  <a:lnTo>
                    <a:pt x="2461" y="3077"/>
                  </a:lnTo>
                  <a:lnTo>
                    <a:pt x="2461" y="3077"/>
                  </a:lnTo>
                  <a:lnTo>
                    <a:pt x="2461" y="3057"/>
                  </a:lnTo>
                  <a:lnTo>
                    <a:pt x="2461" y="3057"/>
                  </a:lnTo>
                  <a:lnTo>
                    <a:pt x="2461" y="3057"/>
                  </a:lnTo>
                  <a:lnTo>
                    <a:pt x="2461" y="3077"/>
                  </a:lnTo>
                  <a:lnTo>
                    <a:pt x="2482" y="3077"/>
                  </a:lnTo>
                  <a:lnTo>
                    <a:pt x="2461" y="3077"/>
                  </a:lnTo>
                  <a:lnTo>
                    <a:pt x="2461" y="3077"/>
                  </a:lnTo>
                  <a:lnTo>
                    <a:pt x="2482" y="3097"/>
                  </a:lnTo>
                  <a:lnTo>
                    <a:pt x="2482" y="3097"/>
                  </a:lnTo>
                  <a:lnTo>
                    <a:pt x="2482" y="3097"/>
                  </a:lnTo>
                  <a:lnTo>
                    <a:pt x="2503" y="3097"/>
                  </a:lnTo>
                  <a:lnTo>
                    <a:pt x="2503" y="3097"/>
                  </a:lnTo>
                  <a:lnTo>
                    <a:pt x="2503" y="3077"/>
                  </a:lnTo>
                  <a:lnTo>
                    <a:pt x="2503" y="3077"/>
                  </a:lnTo>
                  <a:lnTo>
                    <a:pt x="2523" y="3077"/>
                  </a:lnTo>
                  <a:lnTo>
                    <a:pt x="2523" y="3077"/>
                  </a:lnTo>
                  <a:lnTo>
                    <a:pt x="2523" y="3057"/>
                  </a:lnTo>
                  <a:lnTo>
                    <a:pt x="2523" y="3057"/>
                  </a:lnTo>
                  <a:lnTo>
                    <a:pt x="2523" y="3057"/>
                  </a:lnTo>
                  <a:lnTo>
                    <a:pt x="2523" y="3077"/>
                  </a:lnTo>
                  <a:lnTo>
                    <a:pt x="2523" y="3077"/>
                  </a:lnTo>
                  <a:lnTo>
                    <a:pt x="2523" y="3077"/>
                  </a:lnTo>
                  <a:lnTo>
                    <a:pt x="2523" y="3077"/>
                  </a:lnTo>
                  <a:lnTo>
                    <a:pt x="2523" y="3097"/>
                  </a:lnTo>
                  <a:lnTo>
                    <a:pt x="2523" y="3097"/>
                  </a:lnTo>
                  <a:lnTo>
                    <a:pt x="2523" y="3118"/>
                  </a:lnTo>
                  <a:lnTo>
                    <a:pt x="2523" y="3118"/>
                  </a:lnTo>
                  <a:lnTo>
                    <a:pt x="2523" y="3118"/>
                  </a:lnTo>
                  <a:lnTo>
                    <a:pt x="2523" y="3139"/>
                  </a:lnTo>
                  <a:lnTo>
                    <a:pt x="2503" y="3139"/>
                  </a:lnTo>
                  <a:lnTo>
                    <a:pt x="2503" y="3139"/>
                  </a:lnTo>
                  <a:lnTo>
                    <a:pt x="2503" y="3139"/>
                  </a:lnTo>
                  <a:lnTo>
                    <a:pt x="2482" y="3159"/>
                  </a:lnTo>
                  <a:lnTo>
                    <a:pt x="2482" y="3159"/>
                  </a:lnTo>
                  <a:lnTo>
                    <a:pt x="2482" y="3159"/>
                  </a:lnTo>
                  <a:lnTo>
                    <a:pt x="2482" y="3159"/>
                  </a:lnTo>
                  <a:lnTo>
                    <a:pt x="2482" y="3159"/>
                  </a:lnTo>
                  <a:lnTo>
                    <a:pt x="2482" y="3180"/>
                  </a:lnTo>
                  <a:lnTo>
                    <a:pt x="2503" y="3180"/>
                  </a:lnTo>
                  <a:lnTo>
                    <a:pt x="2503" y="3159"/>
                  </a:lnTo>
                  <a:lnTo>
                    <a:pt x="2503" y="3159"/>
                  </a:lnTo>
                  <a:lnTo>
                    <a:pt x="2503" y="3180"/>
                  </a:lnTo>
                  <a:lnTo>
                    <a:pt x="2503" y="3180"/>
                  </a:lnTo>
                  <a:lnTo>
                    <a:pt x="2503" y="3180"/>
                  </a:lnTo>
                  <a:lnTo>
                    <a:pt x="2503" y="3180"/>
                  </a:lnTo>
                  <a:lnTo>
                    <a:pt x="2503" y="3180"/>
                  </a:lnTo>
                  <a:lnTo>
                    <a:pt x="2482" y="3200"/>
                  </a:lnTo>
                  <a:lnTo>
                    <a:pt x="2482" y="3200"/>
                  </a:lnTo>
                  <a:lnTo>
                    <a:pt x="2482" y="3200"/>
                  </a:lnTo>
                  <a:lnTo>
                    <a:pt x="2482" y="3200"/>
                  </a:lnTo>
                  <a:lnTo>
                    <a:pt x="2482" y="3200"/>
                  </a:lnTo>
                  <a:lnTo>
                    <a:pt x="2482" y="3200"/>
                  </a:lnTo>
                  <a:lnTo>
                    <a:pt x="2461" y="3200"/>
                  </a:lnTo>
                  <a:lnTo>
                    <a:pt x="2441" y="3200"/>
                  </a:lnTo>
                  <a:lnTo>
                    <a:pt x="2441" y="3200"/>
                  </a:lnTo>
                  <a:lnTo>
                    <a:pt x="2441" y="3221"/>
                  </a:lnTo>
                  <a:lnTo>
                    <a:pt x="2441" y="3262"/>
                  </a:lnTo>
                  <a:lnTo>
                    <a:pt x="2441" y="3262"/>
                  </a:lnTo>
                  <a:lnTo>
                    <a:pt x="2441" y="3282"/>
                  </a:lnTo>
                  <a:lnTo>
                    <a:pt x="2441" y="3282"/>
                  </a:lnTo>
                  <a:lnTo>
                    <a:pt x="2482" y="3282"/>
                  </a:lnTo>
                  <a:lnTo>
                    <a:pt x="2461" y="3303"/>
                  </a:lnTo>
                  <a:lnTo>
                    <a:pt x="2461" y="3303"/>
                  </a:lnTo>
                  <a:lnTo>
                    <a:pt x="2461" y="3303"/>
                  </a:lnTo>
                  <a:lnTo>
                    <a:pt x="2461" y="3303"/>
                  </a:lnTo>
                  <a:lnTo>
                    <a:pt x="2441" y="3323"/>
                  </a:lnTo>
                  <a:lnTo>
                    <a:pt x="2421" y="3344"/>
                  </a:lnTo>
                  <a:lnTo>
                    <a:pt x="2400" y="3364"/>
                  </a:lnTo>
                  <a:lnTo>
                    <a:pt x="2400" y="3364"/>
                  </a:lnTo>
                  <a:lnTo>
                    <a:pt x="2400" y="3364"/>
                  </a:lnTo>
                  <a:lnTo>
                    <a:pt x="2421" y="3446"/>
                  </a:lnTo>
                  <a:lnTo>
                    <a:pt x="2441" y="3446"/>
                  </a:lnTo>
                  <a:lnTo>
                    <a:pt x="2441" y="3467"/>
                  </a:lnTo>
                  <a:lnTo>
                    <a:pt x="2461" y="3467"/>
                  </a:lnTo>
                  <a:lnTo>
                    <a:pt x="2461" y="3487"/>
                  </a:lnTo>
                  <a:lnTo>
                    <a:pt x="2482" y="3487"/>
                  </a:lnTo>
                  <a:lnTo>
                    <a:pt x="2482" y="3487"/>
                  </a:lnTo>
                  <a:lnTo>
                    <a:pt x="2482" y="3487"/>
                  </a:lnTo>
                  <a:lnTo>
                    <a:pt x="2482" y="3467"/>
                  </a:lnTo>
                  <a:lnTo>
                    <a:pt x="2482" y="3467"/>
                  </a:lnTo>
                  <a:lnTo>
                    <a:pt x="2503" y="3467"/>
                  </a:lnTo>
                  <a:lnTo>
                    <a:pt x="2503" y="3467"/>
                  </a:lnTo>
                  <a:lnTo>
                    <a:pt x="2503" y="3467"/>
                  </a:lnTo>
                  <a:lnTo>
                    <a:pt x="2503" y="3487"/>
                  </a:lnTo>
                  <a:lnTo>
                    <a:pt x="2503" y="3487"/>
                  </a:lnTo>
                  <a:lnTo>
                    <a:pt x="2503" y="3467"/>
                  </a:lnTo>
                  <a:lnTo>
                    <a:pt x="2482" y="3487"/>
                  </a:lnTo>
                  <a:lnTo>
                    <a:pt x="2482" y="3487"/>
                  </a:lnTo>
                  <a:lnTo>
                    <a:pt x="2482" y="3487"/>
                  </a:lnTo>
                  <a:lnTo>
                    <a:pt x="2482" y="3487"/>
                  </a:lnTo>
                  <a:lnTo>
                    <a:pt x="2482" y="3487"/>
                  </a:lnTo>
                  <a:lnTo>
                    <a:pt x="2482" y="3487"/>
                  </a:lnTo>
                  <a:lnTo>
                    <a:pt x="2482" y="3487"/>
                  </a:lnTo>
                  <a:lnTo>
                    <a:pt x="2461" y="3487"/>
                  </a:lnTo>
                  <a:lnTo>
                    <a:pt x="2461" y="3487"/>
                  </a:lnTo>
                  <a:lnTo>
                    <a:pt x="2461" y="3487"/>
                  </a:lnTo>
                  <a:lnTo>
                    <a:pt x="2461" y="3487"/>
                  </a:lnTo>
                  <a:lnTo>
                    <a:pt x="2461" y="3487"/>
                  </a:lnTo>
                  <a:lnTo>
                    <a:pt x="2461" y="3487"/>
                  </a:lnTo>
                  <a:lnTo>
                    <a:pt x="2461" y="3487"/>
                  </a:lnTo>
                  <a:lnTo>
                    <a:pt x="2441" y="3487"/>
                  </a:lnTo>
                  <a:lnTo>
                    <a:pt x="2441" y="3487"/>
                  </a:lnTo>
                  <a:lnTo>
                    <a:pt x="2441" y="3487"/>
                  </a:lnTo>
                  <a:lnTo>
                    <a:pt x="2441" y="3487"/>
                  </a:lnTo>
                  <a:lnTo>
                    <a:pt x="2421" y="3426"/>
                  </a:lnTo>
                  <a:lnTo>
                    <a:pt x="2421" y="3426"/>
                  </a:lnTo>
                  <a:lnTo>
                    <a:pt x="2421" y="3426"/>
                  </a:lnTo>
                  <a:lnTo>
                    <a:pt x="2400" y="3426"/>
                  </a:lnTo>
                  <a:lnTo>
                    <a:pt x="2400" y="3426"/>
                  </a:lnTo>
                  <a:lnTo>
                    <a:pt x="2379" y="3426"/>
                  </a:lnTo>
                  <a:lnTo>
                    <a:pt x="2379" y="3426"/>
                  </a:lnTo>
                  <a:lnTo>
                    <a:pt x="2379" y="3446"/>
                  </a:lnTo>
                  <a:lnTo>
                    <a:pt x="2379" y="3446"/>
                  </a:lnTo>
                  <a:lnTo>
                    <a:pt x="2379" y="3446"/>
                  </a:lnTo>
                  <a:lnTo>
                    <a:pt x="2379" y="3467"/>
                  </a:lnTo>
                  <a:lnTo>
                    <a:pt x="2379" y="3487"/>
                  </a:lnTo>
                  <a:lnTo>
                    <a:pt x="2400" y="3487"/>
                  </a:lnTo>
                  <a:lnTo>
                    <a:pt x="2400" y="3487"/>
                  </a:lnTo>
                  <a:lnTo>
                    <a:pt x="2400" y="3508"/>
                  </a:lnTo>
                  <a:lnTo>
                    <a:pt x="2400" y="3508"/>
                  </a:lnTo>
                  <a:lnTo>
                    <a:pt x="2400" y="3508"/>
                  </a:lnTo>
                  <a:lnTo>
                    <a:pt x="2400" y="3508"/>
                  </a:lnTo>
                  <a:lnTo>
                    <a:pt x="2400" y="3508"/>
                  </a:lnTo>
                  <a:lnTo>
                    <a:pt x="2379" y="3508"/>
                  </a:lnTo>
                  <a:lnTo>
                    <a:pt x="2379" y="3508"/>
                  </a:lnTo>
                  <a:lnTo>
                    <a:pt x="2359" y="3467"/>
                  </a:lnTo>
                  <a:lnTo>
                    <a:pt x="2359" y="3467"/>
                  </a:lnTo>
                  <a:lnTo>
                    <a:pt x="2339" y="3467"/>
                  </a:lnTo>
                  <a:lnTo>
                    <a:pt x="2339" y="3467"/>
                  </a:lnTo>
                  <a:lnTo>
                    <a:pt x="2339" y="3446"/>
                  </a:lnTo>
                  <a:lnTo>
                    <a:pt x="2318" y="3446"/>
                  </a:lnTo>
                  <a:lnTo>
                    <a:pt x="2257" y="3467"/>
                  </a:lnTo>
                  <a:lnTo>
                    <a:pt x="2257" y="3467"/>
                  </a:lnTo>
                  <a:lnTo>
                    <a:pt x="2215" y="3467"/>
                  </a:lnTo>
                  <a:lnTo>
                    <a:pt x="2215" y="3467"/>
                  </a:lnTo>
                  <a:lnTo>
                    <a:pt x="2215" y="3446"/>
                  </a:lnTo>
                  <a:lnTo>
                    <a:pt x="2215" y="3446"/>
                  </a:lnTo>
                  <a:lnTo>
                    <a:pt x="2215" y="3446"/>
                  </a:lnTo>
                  <a:lnTo>
                    <a:pt x="2195" y="3446"/>
                  </a:lnTo>
                  <a:lnTo>
                    <a:pt x="2195" y="3446"/>
                  </a:lnTo>
                  <a:lnTo>
                    <a:pt x="2195" y="3446"/>
                  </a:lnTo>
                  <a:lnTo>
                    <a:pt x="2195" y="3446"/>
                  </a:lnTo>
                  <a:lnTo>
                    <a:pt x="2175" y="3446"/>
                  </a:lnTo>
                  <a:lnTo>
                    <a:pt x="2175" y="3446"/>
                  </a:lnTo>
                  <a:lnTo>
                    <a:pt x="2195" y="3446"/>
                  </a:lnTo>
                  <a:lnTo>
                    <a:pt x="2195" y="3467"/>
                  </a:lnTo>
                  <a:lnTo>
                    <a:pt x="2175" y="3467"/>
                  </a:lnTo>
                  <a:lnTo>
                    <a:pt x="2154" y="3467"/>
                  </a:lnTo>
                  <a:lnTo>
                    <a:pt x="2133" y="3467"/>
                  </a:lnTo>
                  <a:lnTo>
                    <a:pt x="2133" y="3467"/>
                  </a:lnTo>
                  <a:lnTo>
                    <a:pt x="2133" y="3467"/>
                  </a:lnTo>
                  <a:lnTo>
                    <a:pt x="2133" y="3487"/>
                  </a:lnTo>
                  <a:lnTo>
                    <a:pt x="2113" y="3487"/>
                  </a:lnTo>
                  <a:lnTo>
                    <a:pt x="2113" y="3467"/>
                  </a:lnTo>
                  <a:lnTo>
                    <a:pt x="2113" y="3467"/>
                  </a:lnTo>
                  <a:lnTo>
                    <a:pt x="2113" y="3467"/>
                  </a:lnTo>
                  <a:lnTo>
                    <a:pt x="2092" y="3467"/>
                  </a:lnTo>
                  <a:lnTo>
                    <a:pt x="2092" y="3487"/>
                  </a:lnTo>
                  <a:lnTo>
                    <a:pt x="2092" y="3487"/>
                  </a:lnTo>
                  <a:lnTo>
                    <a:pt x="2071" y="3487"/>
                  </a:lnTo>
                  <a:lnTo>
                    <a:pt x="2071" y="3508"/>
                  </a:lnTo>
                  <a:lnTo>
                    <a:pt x="2071" y="3508"/>
                  </a:lnTo>
                  <a:lnTo>
                    <a:pt x="2071" y="3508"/>
                  </a:lnTo>
                  <a:lnTo>
                    <a:pt x="2051" y="3508"/>
                  </a:lnTo>
                  <a:lnTo>
                    <a:pt x="2051" y="3508"/>
                  </a:lnTo>
                  <a:lnTo>
                    <a:pt x="2051" y="3528"/>
                  </a:lnTo>
                  <a:lnTo>
                    <a:pt x="2051" y="3528"/>
                  </a:lnTo>
                  <a:lnTo>
                    <a:pt x="2051" y="3528"/>
                  </a:lnTo>
                  <a:lnTo>
                    <a:pt x="2051" y="3528"/>
                  </a:lnTo>
                  <a:lnTo>
                    <a:pt x="2051" y="3528"/>
                  </a:lnTo>
                  <a:lnTo>
                    <a:pt x="2051" y="3528"/>
                  </a:lnTo>
                  <a:lnTo>
                    <a:pt x="2031" y="3528"/>
                  </a:lnTo>
                  <a:lnTo>
                    <a:pt x="2031" y="3549"/>
                  </a:lnTo>
                  <a:lnTo>
                    <a:pt x="2031" y="3549"/>
                  </a:lnTo>
                  <a:lnTo>
                    <a:pt x="2031" y="3549"/>
                  </a:lnTo>
                  <a:lnTo>
                    <a:pt x="2010" y="3569"/>
                  </a:lnTo>
                  <a:lnTo>
                    <a:pt x="2010" y="3569"/>
                  </a:lnTo>
                  <a:lnTo>
                    <a:pt x="1989" y="3590"/>
                  </a:lnTo>
                  <a:lnTo>
                    <a:pt x="1969" y="3590"/>
                  </a:lnTo>
                  <a:lnTo>
                    <a:pt x="1969" y="3590"/>
                  </a:lnTo>
                  <a:lnTo>
                    <a:pt x="1969" y="3590"/>
                  </a:lnTo>
                  <a:lnTo>
                    <a:pt x="1969" y="3590"/>
                  </a:lnTo>
                  <a:lnTo>
                    <a:pt x="1907" y="3631"/>
                  </a:lnTo>
                  <a:lnTo>
                    <a:pt x="1907" y="3631"/>
                  </a:lnTo>
                  <a:lnTo>
                    <a:pt x="1907" y="3631"/>
                  </a:lnTo>
                  <a:lnTo>
                    <a:pt x="1907" y="3651"/>
                  </a:lnTo>
                  <a:lnTo>
                    <a:pt x="1907" y="3651"/>
                  </a:lnTo>
                  <a:lnTo>
                    <a:pt x="1907" y="3651"/>
                  </a:lnTo>
                  <a:lnTo>
                    <a:pt x="1907" y="3651"/>
                  </a:lnTo>
                  <a:lnTo>
                    <a:pt x="1907" y="3651"/>
                  </a:lnTo>
                  <a:lnTo>
                    <a:pt x="1907" y="3651"/>
                  </a:lnTo>
                  <a:lnTo>
                    <a:pt x="1928" y="3651"/>
                  </a:lnTo>
                  <a:lnTo>
                    <a:pt x="1928" y="3651"/>
                  </a:lnTo>
                  <a:lnTo>
                    <a:pt x="1949" y="3651"/>
                  </a:lnTo>
                  <a:lnTo>
                    <a:pt x="1949" y="3651"/>
                  </a:lnTo>
                  <a:lnTo>
                    <a:pt x="1949" y="3651"/>
                  </a:lnTo>
                  <a:lnTo>
                    <a:pt x="1949" y="3651"/>
                  </a:lnTo>
                  <a:lnTo>
                    <a:pt x="1949" y="3651"/>
                  </a:lnTo>
                  <a:lnTo>
                    <a:pt x="1949" y="3651"/>
                  </a:lnTo>
                  <a:lnTo>
                    <a:pt x="1969" y="3651"/>
                  </a:lnTo>
                  <a:lnTo>
                    <a:pt x="1969" y="3651"/>
                  </a:lnTo>
                  <a:lnTo>
                    <a:pt x="1969" y="3651"/>
                  </a:lnTo>
                  <a:lnTo>
                    <a:pt x="1969" y="3651"/>
                  </a:lnTo>
                  <a:lnTo>
                    <a:pt x="1969" y="3651"/>
                  </a:lnTo>
                  <a:lnTo>
                    <a:pt x="1969" y="3651"/>
                  </a:lnTo>
                  <a:lnTo>
                    <a:pt x="1989" y="3651"/>
                  </a:lnTo>
                  <a:lnTo>
                    <a:pt x="1969" y="3651"/>
                  </a:lnTo>
                  <a:lnTo>
                    <a:pt x="1969" y="3651"/>
                  </a:lnTo>
                  <a:lnTo>
                    <a:pt x="1989" y="3631"/>
                  </a:lnTo>
                  <a:lnTo>
                    <a:pt x="1989" y="3631"/>
                  </a:lnTo>
                  <a:lnTo>
                    <a:pt x="1989" y="3631"/>
                  </a:lnTo>
                  <a:lnTo>
                    <a:pt x="1989" y="3631"/>
                  </a:lnTo>
                  <a:lnTo>
                    <a:pt x="1989" y="3631"/>
                  </a:lnTo>
                  <a:lnTo>
                    <a:pt x="2010" y="3610"/>
                  </a:lnTo>
                  <a:lnTo>
                    <a:pt x="2010" y="3610"/>
                  </a:lnTo>
                  <a:lnTo>
                    <a:pt x="2031" y="3631"/>
                  </a:lnTo>
                  <a:lnTo>
                    <a:pt x="2031" y="3610"/>
                  </a:lnTo>
                  <a:lnTo>
                    <a:pt x="2031" y="3610"/>
                  </a:lnTo>
                  <a:lnTo>
                    <a:pt x="2051" y="3610"/>
                  </a:lnTo>
                  <a:lnTo>
                    <a:pt x="2071" y="3610"/>
                  </a:lnTo>
                  <a:lnTo>
                    <a:pt x="2071" y="3610"/>
                  </a:lnTo>
                  <a:lnTo>
                    <a:pt x="2092" y="3610"/>
                  </a:lnTo>
                  <a:lnTo>
                    <a:pt x="2092" y="3610"/>
                  </a:lnTo>
                  <a:lnTo>
                    <a:pt x="2092" y="3610"/>
                  </a:lnTo>
                  <a:lnTo>
                    <a:pt x="2092" y="3610"/>
                  </a:lnTo>
                  <a:lnTo>
                    <a:pt x="2092" y="3610"/>
                  </a:lnTo>
                  <a:lnTo>
                    <a:pt x="2092" y="3610"/>
                  </a:lnTo>
                  <a:lnTo>
                    <a:pt x="2092" y="3610"/>
                  </a:lnTo>
                  <a:lnTo>
                    <a:pt x="2113" y="3610"/>
                  </a:lnTo>
                  <a:lnTo>
                    <a:pt x="2092" y="3631"/>
                  </a:lnTo>
                  <a:lnTo>
                    <a:pt x="2092" y="3631"/>
                  </a:lnTo>
                  <a:lnTo>
                    <a:pt x="2092" y="3631"/>
                  </a:lnTo>
                  <a:lnTo>
                    <a:pt x="2092" y="3631"/>
                  </a:lnTo>
                  <a:lnTo>
                    <a:pt x="2092" y="3651"/>
                  </a:lnTo>
                  <a:lnTo>
                    <a:pt x="2092" y="3651"/>
                  </a:lnTo>
                  <a:lnTo>
                    <a:pt x="2092" y="3651"/>
                  </a:lnTo>
                  <a:lnTo>
                    <a:pt x="2071" y="3651"/>
                  </a:lnTo>
                  <a:lnTo>
                    <a:pt x="2071" y="3651"/>
                  </a:lnTo>
                  <a:lnTo>
                    <a:pt x="2071" y="3672"/>
                  </a:lnTo>
                  <a:lnTo>
                    <a:pt x="2071" y="3672"/>
                  </a:lnTo>
                  <a:lnTo>
                    <a:pt x="2071" y="3672"/>
                  </a:lnTo>
                  <a:lnTo>
                    <a:pt x="2092" y="3713"/>
                  </a:lnTo>
                  <a:lnTo>
                    <a:pt x="2092" y="3713"/>
                  </a:lnTo>
                  <a:lnTo>
                    <a:pt x="2113" y="3713"/>
                  </a:lnTo>
                  <a:lnTo>
                    <a:pt x="2113" y="3713"/>
                  </a:lnTo>
                  <a:lnTo>
                    <a:pt x="2113" y="3713"/>
                  </a:lnTo>
                  <a:lnTo>
                    <a:pt x="2092" y="3713"/>
                  </a:lnTo>
                  <a:lnTo>
                    <a:pt x="2092" y="3713"/>
                  </a:lnTo>
                  <a:lnTo>
                    <a:pt x="2092" y="3713"/>
                  </a:lnTo>
                  <a:lnTo>
                    <a:pt x="2092" y="3713"/>
                  </a:lnTo>
                  <a:lnTo>
                    <a:pt x="2092" y="3734"/>
                  </a:lnTo>
                  <a:lnTo>
                    <a:pt x="2092" y="3734"/>
                  </a:lnTo>
                  <a:lnTo>
                    <a:pt x="2092" y="3734"/>
                  </a:lnTo>
                  <a:lnTo>
                    <a:pt x="2071" y="3734"/>
                  </a:lnTo>
                  <a:lnTo>
                    <a:pt x="2071" y="3754"/>
                  </a:lnTo>
                  <a:lnTo>
                    <a:pt x="2071" y="3754"/>
                  </a:lnTo>
                  <a:lnTo>
                    <a:pt x="2071" y="3774"/>
                  </a:lnTo>
                  <a:lnTo>
                    <a:pt x="2071" y="3795"/>
                  </a:lnTo>
                  <a:lnTo>
                    <a:pt x="2092" y="3795"/>
                  </a:lnTo>
                  <a:lnTo>
                    <a:pt x="2092" y="3795"/>
                  </a:lnTo>
                  <a:lnTo>
                    <a:pt x="2113" y="3795"/>
                  </a:lnTo>
                  <a:lnTo>
                    <a:pt x="2113" y="3795"/>
                  </a:lnTo>
                  <a:lnTo>
                    <a:pt x="2113" y="3795"/>
                  </a:lnTo>
                  <a:lnTo>
                    <a:pt x="2092" y="3795"/>
                  </a:lnTo>
                  <a:lnTo>
                    <a:pt x="2092" y="3795"/>
                  </a:lnTo>
                  <a:lnTo>
                    <a:pt x="2092" y="3795"/>
                  </a:lnTo>
                  <a:lnTo>
                    <a:pt x="2092" y="3795"/>
                  </a:lnTo>
                  <a:lnTo>
                    <a:pt x="2071" y="3795"/>
                  </a:lnTo>
                  <a:lnTo>
                    <a:pt x="2071" y="3795"/>
                  </a:lnTo>
                  <a:lnTo>
                    <a:pt x="2071" y="3795"/>
                  </a:lnTo>
                  <a:lnTo>
                    <a:pt x="2071" y="3816"/>
                  </a:lnTo>
                  <a:lnTo>
                    <a:pt x="2071" y="3816"/>
                  </a:lnTo>
                  <a:lnTo>
                    <a:pt x="2071" y="3816"/>
                  </a:lnTo>
                  <a:lnTo>
                    <a:pt x="2071" y="3836"/>
                  </a:lnTo>
                  <a:lnTo>
                    <a:pt x="2071" y="3836"/>
                  </a:lnTo>
                  <a:lnTo>
                    <a:pt x="2051" y="3856"/>
                  </a:lnTo>
                  <a:lnTo>
                    <a:pt x="2051" y="3877"/>
                  </a:lnTo>
                  <a:lnTo>
                    <a:pt x="2051" y="3877"/>
                  </a:lnTo>
                  <a:lnTo>
                    <a:pt x="2031" y="3898"/>
                  </a:lnTo>
                  <a:lnTo>
                    <a:pt x="1989" y="3918"/>
                  </a:lnTo>
                  <a:lnTo>
                    <a:pt x="1989" y="3918"/>
                  </a:lnTo>
                  <a:lnTo>
                    <a:pt x="1969" y="3918"/>
                  </a:lnTo>
                  <a:lnTo>
                    <a:pt x="1969" y="3918"/>
                  </a:lnTo>
                  <a:lnTo>
                    <a:pt x="1969" y="3938"/>
                  </a:lnTo>
                  <a:lnTo>
                    <a:pt x="1949" y="3938"/>
                  </a:lnTo>
                  <a:lnTo>
                    <a:pt x="1949" y="3938"/>
                  </a:lnTo>
                  <a:lnTo>
                    <a:pt x="1949" y="3938"/>
                  </a:lnTo>
                  <a:lnTo>
                    <a:pt x="1928" y="3938"/>
                  </a:lnTo>
                  <a:lnTo>
                    <a:pt x="1928" y="3959"/>
                  </a:lnTo>
                  <a:lnTo>
                    <a:pt x="1928" y="3959"/>
                  </a:lnTo>
                  <a:lnTo>
                    <a:pt x="1928" y="3959"/>
                  </a:lnTo>
                  <a:lnTo>
                    <a:pt x="1928" y="3959"/>
                  </a:lnTo>
                  <a:lnTo>
                    <a:pt x="1887" y="3959"/>
                  </a:lnTo>
                  <a:lnTo>
                    <a:pt x="1887" y="3959"/>
                  </a:lnTo>
                  <a:lnTo>
                    <a:pt x="1887" y="3959"/>
                  </a:lnTo>
                  <a:lnTo>
                    <a:pt x="1867" y="3959"/>
                  </a:lnTo>
                  <a:lnTo>
                    <a:pt x="1867" y="3959"/>
                  </a:lnTo>
                  <a:lnTo>
                    <a:pt x="1867" y="3959"/>
                  </a:lnTo>
                  <a:lnTo>
                    <a:pt x="1846" y="3980"/>
                  </a:lnTo>
                  <a:lnTo>
                    <a:pt x="1846" y="3980"/>
                  </a:lnTo>
                  <a:lnTo>
                    <a:pt x="1846" y="3980"/>
                  </a:lnTo>
                  <a:lnTo>
                    <a:pt x="1825" y="3980"/>
                  </a:lnTo>
                  <a:lnTo>
                    <a:pt x="1825" y="3980"/>
                  </a:lnTo>
                  <a:lnTo>
                    <a:pt x="1825" y="3980"/>
                  </a:lnTo>
                  <a:lnTo>
                    <a:pt x="1825" y="4000"/>
                  </a:lnTo>
                  <a:lnTo>
                    <a:pt x="1825" y="4000"/>
                  </a:lnTo>
                  <a:lnTo>
                    <a:pt x="1825" y="4000"/>
                  </a:lnTo>
                  <a:lnTo>
                    <a:pt x="1825" y="4000"/>
                  </a:lnTo>
                  <a:lnTo>
                    <a:pt x="1805" y="3980"/>
                  </a:lnTo>
                  <a:lnTo>
                    <a:pt x="1805" y="3980"/>
                  </a:lnTo>
                  <a:lnTo>
                    <a:pt x="1805" y="4000"/>
                  </a:lnTo>
                  <a:lnTo>
                    <a:pt x="1805" y="4000"/>
                  </a:lnTo>
                  <a:lnTo>
                    <a:pt x="1785" y="4000"/>
                  </a:lnTo>
                  <a:lnTo>
                    <a:pt x="1785" y="3980"/>
                  </a:lnTo>
                  <a:lnTo>
                    <a:pt x="1785" y="3980"/>
                  </a:lnTo>
                  <a:lnTo>
                    <a:pt x="1764" y="3980"/>
                  </a:lnTo>
                  <a:lnTo>
                    <a:pt x="1764" y="3980"/>
                  </a:lnTo>
                  <a:lnTo>
                    <a:pt x="1764" y="3980"/>
                  </a:lnTo>
                  <a:lnTo>
                    <a:pt x="1764" y="3980"/>
                  </a:lnTo>
                  <a:lnTo>
                    <a:pt x="1764" y="3980"/>
                  </a:lnTo>
                  <a:lnTo>
                    <a:pt x="1764" y="4000"/>
                  </a:lnTo>
                  <a:lnTo>
                    <a:pt x="1764" y="4000"/>
                  </a:lnTo>
                  <a:lnTo>
                    <a:pt x="1764" y="4000"/>
                  </a:lnTo>
                  <a:lnTo>
                    <a:pt x="1743" y="4000"/>
                  </a:lnTo>
                  <a:lnTo>
                    <a:pt x="1743" y="4020"/>
                  </a:lnTo>
                  <a:lnTo>
                    <a:pt x="1723" y="4020"/>
                  </a:lnTo>
                  <a:lnTo>
                    <a:pt x="1723" y="4020"/>
                  </a:lnTo>
                  <a:lnTo>
                    <a:pt x="1723" y="4020"/>
                  </a:lnTo>
                  <a:lnTo>
                    <a:pt x="1703" y="4020"/>
                  </a:lnTo>
                  <a:lnTo>
                    <a:pt x="1703" y="4020"/>
                  </a:lnTo>
                  <a:lnTo>
                    <a:pt x="1703" y="4020"/>
                  </a:lnTo>
                  <a:lnTo>
                    <a:pt x="1703" y="4020"/>
                  </a:lnTo>
                  <a:lnTo>
                    <a:pt x="1703" y="4041"/>
                  </a:lnTo>
                  <a:lnTo>
                    <a:pt x="1682" y="4041"/>
                  </a:lnTo>
                  <a:lnTo>
                    <a:pt x="1682" y="4041"/>
                  </a:lnTo>
                  <a:lnTo>
                    <a:pt x="1682" y="4041"/>
                  </a:lnTo>
                  <a:lnTo>
                    <a:pt x="1682" y="4041"/>
                  </a:lnTo>
                  <a:lnTo>
                    <a:pt x="1682" y="4041"/>
                  </a:lnTo>
                  <a:lnTo>
                    <a:pt x="1682" y="4041"/>
                  </a:lnTo>
                  <a:lnTo>
                    <a:pt x="1682" y="4041"/>
                  </a:lnTo>
                  <a:lnTo>
                    <a:pt x="1703" y="4041"/>
                  </a:lnTo>
                  <a:lnTo>
                    <a:pt x="1703" y="4041"/>
                  </a:lnTo>
                  <a:lnTo>
                    <a:pt x="1723" y="4041"/>
                  </a:lnTo>
                  <a:lnTo>
                    <a:pt x="1723" y="4041"/>
                  </a:lnTo>
                  <a:lnTo>
                    <a:pt x="1723" y="4041"/>
                  </a:lnTo>
                  <a:lnTo>
                    <a:pt x="1723" y="4062"/>
                  </a:lnTo>
                  <a:lnTo>
                    <a:pt x="1743" y="4062"/>
                  </a:lnTo>
                  <a:lnTo>
                    <a:pt x="1743" y="4062"/>
                  </a:lnTo>
                  <a:lnTo>
                    <a:pt x="1743" y="4062"/>
                  </a:lnTo>
                  <a:lnTo>
                    <a:pt x="1743" y="4062"/>
                  </a:lnTo>
                  <a:lnTo>
                    <a:pt x="1743" y="4082"/>
                  </a:lnTo>
                  <a:lnTo>
                    <a:pt x="1743" y="4082"/>
                  </a:lnTo>
                  <a:lnTo>
                    <a:pt x="1743" y="4082"/>
                  </a:lnTo>
                  <a:lnTo>
                    <a:pt x="1723" y="4102"/>
                  </a:lnTo>
                  <a:lnTo>
                    <a:pt x="1723" y="4102"/>
                  </a:lnTo>
                  <a:lnTo>
                    <a:pt x="1723" y="4102"/>
                  </a:lnTo>
                  <a:lnTo>
                    <a:pt x="1723" y="4102"/>
                  </a:lnTo>
                  <a:lnTo>
                    <a:pt x="1703" y="4102"/>
                  </a:lnTo>
                  <a:lnTo>
                    <a:pt x="1703" y="4102"/>
                  </a:lnTo>
                  <a:lnTo>
                    <a:pt x="1703" y="4102"/>
                  </a:lnTo>
                  <a:lnTo>
                    <a:pt x="1703" y="4102"/>
                  </a:lnTo>
                  <a:lnTo>
                    <a:pt x="1703" y="4102"/>
                  </a:lnTo>
                  <a:lnTo>
                    <a:pt x="1703" y="4123"/>
                  </a:lnTo>
                  <a:lnTo>
                    <a:pt x="1703" y="4123"/>
                  </a:lnTo>
                  <a:lnTo>
                    <a:pt x="1703" y="4123"/>
                  </a:lnTo>
                  <a:lnTo>
                    <a:pt x="1723" y="4123"/>
                  </a:lnTo>
                  <a:lnTo>
                    <a:pt x="1723" y="4123"/>
                  </a:lnTo>
                  <a:lnTo>
                    <a:pt x="1723" y="4123"/>
                  </a:lnTo>
                  <a:lnTo>
                    <a:pt x="1723" y="4123"/>
                  </a:lnTo>
                  <a:lnTo>
                    <a:pt x="1764" y="4123"/>
                  </a:lnTo>
                  <a:lnTo>
                    <a:pt x="1764" y="4123"/>
                  </a:lnTo>
                  <a:lnTo>
                    <a:pt x="1785" y="4123"/>
                  </a:lnTo>
                  <a:lnTo>
                    <a:pt x="1785" y="4123"/>
                  </a:lnTo>
                  <a:lnTo>
                    <a:pt x="1805" y="4123"/>
                  </a:lnTo>
                  <a:lnTo>
                    <a:pt x="1785" y="4123"/>
                  </a:lnTo>
                  <a:lnTo>
                    <a:pt x="1805" y="4102"/>
                  </a:lnTo>
                  <a:lnTo>
                    <a:pt x="1785" y="4102"/>
                  </a:lnTo>
                  <a:lnTo>
                    <a:pt x="1785" y="4102"/>
                  </a:lnTo>
                  <a:lnTo>
                    <a:pt x="1785" y="4102"/>
                  </a:lnTo>
                  <a:lnTo>
                    <a:pt x="1785" y="4102"/>
                  </a:lnTo>
                  <a:lnTo>
                    <a:pt x="1805" y="4102"/>
                  </a:lnTo>
                  <a:lnTo>
                    <a:pt x="1805" y="4102"/>
                  </a:lnTo>
                  <a:lnTo>
                    <a:pt x="1825" y="4102"/>
                  </a:lnTo>
                  <a:lnTo>
                    <a:pt x="1825" y="4102"/>
                  </a:lnTo>
                  <a:lnTo>
                    <a:pt x="1805" y="4102"/>
                  </a:lnTo>
                  <a:lnTo>
                    <a:pt x="1805" y="4102"/>
                  </a:lnTo>
                  <a:lnTo>
                    <a:pt x="1805" y="4123"/>
                  </a:lnTo>
                  <a:lnTo>
                    <a:pt x="1805" y="4123"/>
                  </a:lnTo>
                  <a:lnTo>
                    <a:pt x="1805" y="4123"/>
                  </a:lnTo>
                  <a:lnTo>
                    <a:pt x="1805" y="4123"/>
                  </a:lnTo>
                  <a:lnTo>
                    <a:pt x="1805" y="4123"/>
                  </a:lnTo>
                  <a:lnTo>
                    <a:pt x="1785" y="4123"/>
                  </a:lnTo>
                  <a:lnTo>
                    <a:pt x="1785" y="4144"/>
                  </a:lnTo>
                  <a:lnTo>
                    <a:pt x="1764" y="4144"/>
                  </a:lnTo>
                  <a:lnTo>
                    <a:pt x="1764" y="4144"/>
                  </a:lnTo>
                  <a:lnTo>
                    <a:pt x="1764" y="4144"/>
                  </a:lnTo>
                  <a:lnTo>
                    <a:pt x="1764" y="4144"/>
                  </a:lnTo>
                  <a:lnTo>
                    <a:pt x="1743" y="4123"/>
                  </a:lnTo>
                  <a:lnTo>
                    <a:pt x="1743" y="4144"/>
                  </a:lnTo>
                  <a:lnTo>
                    <a:pt x="1743" y="4144"/>
                  </a:lnTo>
                  <a:lnTo>
                    <a:pt x="1743" y="4144"/>
                  </a:lnTo>
                  <a:lnTo>
                    <a:pt x="1723" y="4123"/>
                  </a:lnTo>
                  <a:lnTo>
                    <a:pt x="1723" y="4144"/>
                  </a:lnTo>
                  <a:lnTo>
                    <a:pt x="1723" y="4144"/>
                  </a:lnTo>
                  <a:lnTo>
                    <a:pt x="1743" y="4144"/>
                  </a:lnTo>
                  <a:lnTo>
                    <a:pt x="1743" y="4164"/>
                  </a:lnTo>
                  <a:lnTo>
                    <a:pt x="1743" y="4164"/>
                  </a:lnTo>
                  <a:lnTo>
                    <a:pt x="1743" y="4164"/>
                  </a:lnTo>
                  <a:lnTo>
                    <a:pt x="1764" y="4184"/>
                  </a:lnTo>
                  <a:lnTo>
                    <a:pt x="1764" y="4184"/>
                  </a:lnTo>
                  <a:lnTo>
                    <a:pt x="1764" y="4184"/>
                  </a:lnTo>
                  <a:lnTo>
                    <a:pt x="1785" y="4184"/>
                  </a:lnTo>
                  <a:lnTo>
                    <a:pt x="1785" y="4184"/>
                  </a:lnTo>
                  <a:lnTo>
                    <a:pt x="1785" y="4164"/>
                  </a:lnTo>
                  <a:lnTo>
                    <a:pt x="1785" y="4164"/>
                  </a:lnTo>
                  <a:lnTo>
                    <a:pt x="1785" y="4164"/>
                  </a:lnTo>
                  <a:lnTo>
                    <a:pt x="1785" y="4164"/>
                  </a:lnTo>
                  <a:lnTo>
                    <a:pt x="1805" y="4164"/>
                  </a:lnTo>
                  <a:lnTo>
                    <a:pt x="1805" y="4164"/>
                  </a:lnTo>
                  <a:lnTo>
                    <a:pt x="1825" y="4164"/>
                  </a:lnTo>
                  <a:lnTo>
                    <a:pt x="1825" y="4164"/>
                  </a:lnTo>
                  <a:lnTo>
                    <a:pt x="1825" y="4164"/>
                  </a:lnTo>
                  <a:lnTo>
                    <a:pt x="1846" y="4164"/>
                  </a:lnTo>
                  <a:lnTo>
                    <a:pt x="1846" y="4164"/>
                  </a:lnTo>
                  <a:lnTo>
                    <a:pt x="1846" y="4164"/>
                  </a:lnTo>
                  <a:lnTo>
                    <a:pt x="1846" y="4144"/>
                  </a:lnTo>
                  <a:lnTo>
                    <a:pt x="1846" y="4144"/>
                  </a:lnTo>
                  <a:lnTo>
                    <a:pt x="1846" y="4144"/>
                  </a:lnTo>
                  <a:lnTo>
                    <a:pt x="1846" y="4144"/>
                  </a:lnTo>
                  <a:lnTo>
                    <a:pt x="1846" y="4144"/>
                  </a:lnTo>
                  <a:lnTo>
                    <a:pt x="1867" y="4123"/>
                  </a:lnTo>
                  <a:lnTo>
                    <a:pt x="1867" y="4123"/>
                  </a:lnTo>
                  <a:lnTo>
                    <a:pt x="1867" y="4123"/>
                  </a:lnTo>
                  <a:lnTo>
                    <a:pt x="1887" y="4123"/>
                  </a:lnTo>
                  <a:lnTo>
                    <a:pt x="1907" y="4144"/>
                  </a:lnTo>
                  <a:lnTo>
                    <a:pt x="1907" y="4144"/>
                  </a:lnTo>
                  <a:lnTo>
                    <a:pt x="1928" y="4144"/>
                  </a:lnTo>
                  <a:lnTo>
                    <a:pt x="1928" y="4123"/>
                  </a:lnTo>
                  <a:lnTo>
                    <a:pt x="1928" y="4123"/>
                  </a:lnTo>
                  <a:lnTo>
                    <a:pt x="1928" y="4123"/>
                  </a:lnTo>
                  <a:lnTo>
                    <a:pt x="1928" y="4123"/>
                  </a:lnTo>
                  <a:lnTo>
                    <a:pt x="1928" y="4123"/>
                  </a:lnTo>
                  <a:lnTo>
                    <a:pt x="1928" y="4123"/>
                  </a:lnTo>
                  <a:lnTo>
                    <a:pt x="1928" y="4123"/>
                  </a:lnTo>
                  <a:lnTo>
                    <a:pt x="1928" y="4123"/>
                  </a:lnTo>
                  <a:lnTo>
                    <a:pt x="1949" y="4123"/>
                  </a:lnTo>
                  <a:lnTo>
                    <a:pt x="1949" y="4123"/>
                  </a:lnTo>
                  <a:lnTo>
                    <a:pt x="1949" y="4123"/>
                  </a:lnTo>
                  <a:lnTo>
                    <a:pt x="1949" y="4123"/>
                  </a:lnTo>
                  <a:lnTo>
                    <a:pt x="1949" y="4123"/>
                  </a:lnTo>
                  <a:lnTo>
                    <a:pt x="1949" y="4123"/>
                  </a:lnTo>
                  <a:lnTo>
                    <a:pt x="1949" y="4123"/>
                  </a:lnTo>
                  <a:lnTo>
                    <a:pt x="1949" y="4123"/>
                  </a:lnTo>
                  <a:lnTo>
                    <a:pt x="1949" y="4123"/>
                  </a:lnTo>
                  <a:lnTo>
                    <a:pt x="1949" y="4144"/>
                  </a:lnTo>
                  <a:lnTo>
                    <a:pt x="1949" y="4144"/>
                  </a:lnTo>
                  <a:lnTo>
                    <a:pt x="1949" y="4144"/>
                  </a:lnTo>
                  <a:lnTo>
                    <a:pt x="1949" y="4144"/>
                  </a:lnTo>
                  <a:lnTo>
                    <a:pt x="1949" y="4144"/>
                  </a:lnTo>
                  <a:lnTo>
                    <a:pt x="1949" y="4144"/>
                  </a:lnTo>
                  <a:lnTo>
                    <a:pt x="1928" y="4144"/>
                  </a:lnTo>
                  <a:lnTo>
                    <a:pt x="1949" y="4164"/>
                  </a:lnTo>
                  <a:lnTo>
                    <a:pt x="1949" y="4164"/>
                  </a:lnTo>
                  <a:lnTo>
                    <a:pt x="1949" y="4164"/>
                  </a:lnTo>
                  <a:lnTo>
                    <a:pt x="1949" y="4164"/>
                  </a:lnTo>
                  <a:lnTo>
                    <a:pt x="1989" y="4164"/>
                  </a:lnTo>
                  <a:lnTo>
                    <a:pt x="1989" y="4164"/>
                  </a:lnTo>
                  <a:lnTo>
                    <a:pt x="1989" y="4184"/>
                  </a:lnTo>
                  <a:lnTo>
                    <a:pt x="2010" y="4184"/>
                  </a:lnTo>
                  <a:lnTo>
                    <a:pt x="2010" y="4184"/>
                  </a:lnTo>
                  <a:lnTo>
                    <a:pt x="2010" y="4184"/>
                  </a:lnTo>
                  <a:lnTo>
                    <a:pt x="2010" y="4184"/>
                  </a:lnTo>
                  <a:lnTo>
                    <a:pt x="2031" y="4184"/>
                  </a:lnTo>
                  <a:lnTo>
                    <a:pt x="2031" y="4184"/>
                  </a:lnTo>
                  <a:lnTo>
                    <a:pt x="2031" y="4184"/>
                  </a:lnTo>
                  <a:lnTo>
                    <a:pt x="2031" y="4184"/>
                  </a:lnTo>
                  <a:lnTo>
                    <a:pt x="2010" y="4205"/>
                  </a:lnTo>
                  <a:lnTo>
                    <a:pt x="1989" y="4205"/>
                  </a:lnTo>
                  <a:lnTo>
                    <a:pt x="1989" y="4205"/>
                  </a:lnTo>
                  <a:lnTo>
                    <a:pt x="1969" y="4205"/>
                  </a:lnTo>
                  <a:lnTo>
                    <a:pt x="1969" y="4205"/>
                  </a:lnTo>
                  <a:lnTo>
                    <a:pt x="1969" y="4184"/>
                  </a:lnTo>
                  <a:lnTo>
                    <a:pt x="1969" y="4184"/>
                  </a:lnTo>
                  <a:lnTo>
                    <a:pt x="1969" y="4184"/>
                  </a:lnTo>
                  <a:lnTo>
                    <a:pt x="1969" y="4184"/>
                  </a:lnTo>
                  <a:lnTo>
                    <a:pt x="1969" y="4184"/>
                  </a:lnTo>
                  <a:lnTo>
                    <a:pt x="1969" y="4205"/>
                  </a:lnTo>
                  <a:lnTo>
                    <a:pt x="1969" y="4205"/>
                  </a:lnTo>
                  <a:lnTo>
                    <a:pt x="1949" y="4205"/>
                  </a:lnTo>
                  <a:lnTo>
                    <a:pt x="1949" y="4205"/>
                  </a:lnTo>
                  <a:lnTo>
                    <a:pt x="1949" y="4205"/>
                  </a:lnTo>
                  <a:lnTo>
                    <a:pt x="1949" y="4226"/>
                  </a:lnTo>
                  <a:lnTo>
                    <a:pt x="1949" y="4226"/>
                  </a:lnTo>
                  <a:lnTo>
                    <a:pt x="1949" y="4226"/>
                  </a:lnTo>
                  <a:lnTo>
                    <a:pt x="1949" y="4226"/>
                  </a:lnTo>
                  <a:lnTo>
                    <a:pt x="1949" y="4226"/>
                  </a:lnTo>
                  <a:lnTo>
                    <a:pt x="1949" y="4226"/>
                  </a:lnTo>
                  <a:lnTo>
                    <a:pt x="1969" y="4246"/>
                  </a:lnTo>
                  <a:lnTo>
                    <a:pt x="1969" y="4246"/>
                  </a:lnTo>
                  <a:lnTo>
                    <a:pt x="1969" y="4226"/>
                  </a:lnTo>
                  <a:lnTo>
                    <a:pt x="1989" y="4226"/>
                  </a:lnTo>
                  <a:lnTo>
                    <a:pt x="1989" y="4246"/>
                  </a:lnTo>
                  <a:lnTo>
                    <a:pt x="1989" y="4246"/>
                  </a:lnTo>
                  <a:lnTo>
                    <a:pt x="1989" y="4246"/>
                  </a:lnTo>
                  <a:lnTo>
                    <a:pt x="1989" y="4226"/>
                  </a:lnTo>
                  <a:lnTo>
                    <a:pt x="1989" y="4226"/>
                  </a:lnTo>
                  <a:lnTo>
                    <a:pt x="1989" y="4226"/>
                  </a:lnTo>
                  <a:lnTo>
                    <a:pt x="2010" y="4226"/>
                  </a:lnTo>
                  <a:lnTo>
                    <a:pt x="2010" y="4226"/>
                  </a:lnTo>
                  <a:lnTo>
                    <a:pt x="2010" y="4226"/>
                  </a:lnTo>
                  <a:lnTo>
                    <a:pt x="2010" y="4226"/>
                  </a:lnTo>
                  <a:lnTo>
                    <a:pt x="2010" y="4226"/>
                  </a:lnTo>
                  <a:lnTo>
                    <a:pt x="2010" y="4226"/>
                  </a:lnTo>
                  <a:lnTo>
                    <a:pt x="2010" y="4226"/>
                  </a:lnTo>
                  <a:lnTo>
                    <a:pt x="2031" y="4226"/>
                  </a:lnTo>
                  <a:lnTo>
                    <a:pt x="2031" y="4226"/>
                  </a:lnTo>
                  <a:lnTo>
                    <a:pt x="2031" y="4226"/>
                  </a:lnTo>
                  <a:lnTo>
                    <a:pt x="2031" y="4226"/>
                  </a:lnTo>
                  <a:lnTo>
                    <a:pt x="2031" y="4246"/>
                  </a:lnTo>
                  <a:lnTo>
                    <a:pt x="2031" y="4246"/>
                  </a:lnTo>
                  <a:lnTo>
                    <a:pt x="2031" y="4226"/>
                  </a:lnTo>
                  <a:lnTo>
                    <a:pt x="2031" y="4226"/>
                  </a:lnTo>
                  <a:lnTo>
                    <a:pt x="2031" y="4226"/>
                  </a:lnTo>
                  <a:lnTo>
                    <a:pt x="2031" y="4226"/>
                  </a:lnTo>
                  <a:lnTo>
                    <a:pt x="2031" y="4226"/>
                  </a:lnTo>
                  <a:lnTo>
                    <a:pt x="2031" y="4226"/>
                  </a:lnTo>
                  <a:lnTo>
                    <a:pt x="2031" y="4226"/>
                  </a:lnTo>
                  <a:lnTo>
                    <a:pt x="2031" y="4226"/>
                  </a:lnTo>
                  <a:lnTo>
                    <a:pt x="2051" y="4205"/>
                  </a:lnTo>
                  <a:lnTo>
                    <a:pt x="2051" y="4205"/>
                  </a:lnTo>
                  <a:lnTo>
                    <a:pt x="2071" y="4205"/>
                  </a:lnTo>
                  <a:lnTo>
                    <a:pt x="2071" y="4205"/>
                  </a:lnTo>
                  <a:lnTo>
                    <a:pt x="2071" y="4205"/>
                  </a:lnTo>
                  <a:lnTo>
                    <a:pt x="2092" y="4226"/>
                  </a:lnTo>
                  <a:lnTo>
                    <a:pt x="2092" y="4226"/>
                  </a:lnTo>
                  <a:lnTo>
                    <a:pt x="2092" y="4226"/>
                  </a:lnTo>
                  <a:lnTo>
                    <a:pt x="2092" y="4226"/>
                  </a:lnTo>
                  <a:lnTo>
                    <a:pt x="2092" y="4246"/>
                  </a:lnTo>
                  <a:lnTo>
                    <a:pt x="2092" y="4246"/>
                  </a:lnTo>
                  <a:lnTo>
                    <a:pt x="2092" y="4246"/>
                  </a:lnTo>
                  <a:lnTo>
                    <a:pt x="2092" y="4266"/>
                  </a:lnTo>
                  <a:lnTo>
                    <a:pt x="2092" y="4266"/>
                  </a:lnTo>
                  <a:lnTo>
                    <a:pt x="2113" y="4266"/>
                  </a:lnTo>
                  <a:lnTo>
                    <a:pt x="2092" y="4266"/>
                  </a:lnTo>
                  <a:lnTo>
                    <a:pt x="2092" y="4266"/>
                  </a:lnTo>
                  <a:lnTo>
                    <a:pt x="2092" y="4266"/>
                  </a:lnTo>
                  <a:lnTo>
                    <a:pt x="2092" y="4266"/>
                  </a:lnTo>
                  <a:lnTo>
                    <a:pt x="2113" y="4287"/>
                  </a:lnTo>
                  <a:lnTo>
                    <a:pt x="2113" y="4287"/>
                  </a:lnTo>
                  <a:lnTo>
                    <a:pt x="2113" y="4287"/>
                  </a:lnTo>
                  <a:lnTo>
                    <a:pt x="2113" y="4287"/>
                  </a:lnTo>
                  <a:lnTo>
                    <a:pt x="2113" y="4287"/>
                  </a:lnTo>
                  <a:lnTo>
                    <a:pt x="2133" y="4307"/>
                  </a:lnTo>
                  <a:lnTo>
                    <a:pt x="2154" y="4307"/>
                  </a:lnTo>
                  <a:lnTo>
                    <a:pt x="2154" y="4327"/>
                  </a:lnTo>
                  <a:lnTo>
                    <a:pt x="2154" y="4327"/>
                  </a:lnTo>
                  <a:lnTo>
                    <a:pt x="2215" y="4348"/>
                  </a:lnTo>
                  <a:lnTo>
                    <a:pt x="2236" y="4327"/>
                  </a:lnTo>
                  <a:lnTo>
                    <a:pt x="2257" y="4348"/>
                  </a:lnTo>
                  <a:lnTo>
                    <a:pt x="2257" y="4348"/>
                  </a:lnTo>
                  <a:lnTo>
                    <a:pt x="2257" y="4327"/>
                  </a:lnTo>
                  <a:lnTo>
                    <a:pt x="2257" y="4327"/>
                  </a:lnTo>
                  <a:lnTo>
                    <a:pt x="2257" y="4307"/>
                  </a:lnTo>
                  <a:lnTo>
                    <a:pt x="2257" y="4307"/>
                  </a:lnTo>
                  <a:lnTo>
                    <a:pt x="2257" y="4307"/>
                  </a:lnTo>
                  <a:lnTo>
                    <a:pt x="2257" y="4307"/>
                  </a:lnTo>
                  <a:lnTo>
                    <a:pt x="2277" y="4307"/>
                  </a:lnTo>
                  <a:lnTo>
                    <a:pt x="2277" y="4307"/>
                  </a:lnTo>
                  <a:lnTo>
                    <a:pt x="2277" y="4307"/>
                  </a:lnTo>
                  <a:lnTo>
                    <a:pt x="2277" y="4307"/>
                  </a:lnTo>
                  <a:lnTo>
                    <a:pt x="2277" y="4307"/>
                  </a:lnTo>
                  <a:lnTo>
                    <a:pt x="2277" y="4287"/>
                  </a:lnTo>
                  <a:lnTo>
                    <a:pt x="2297" y="4287"/>
                  </a:lnTo>
                  <a:lnTo>
                    <a:pt x="2297" y="4287"/>
                  </a:lnTo>
                  <a:lnTo>
                    <a:pt x="2318" y="4287"/>
                  </a:lnTo>
                  <a:lnTo>
                    <a:pt x="2318" y="4287"/>
                  </a:lnTo>
                  <a:lnTo>
                    <a:pt x="2318" y="4266"/>
                  </a:lnTo>
                  <a:lnTo>
                    <a:pt x="2318" y="4266"/>
                  </a:lnTo>
                  <a:lnTo>
                    <a:pt x="2318" y="4266"/>
                  </a:lnTo>
                  <a:lnTo>
                    <a:pt x="2318" y="4287"/>
                  </a:lnTo>
                  <a:lnTo>
                    <a:pt x="2318" y="4287"/>
                  </a:lnTo>
                  <a:lnTo>
                    <a:pt x="2339" y="4287"/>
                  </a:lnTo>
                  <a:lnTo>
                    <a:pt x="2359" y="4287"/>
                  </a:lnTo>
                  <a:lnTo>
                    <a:pt x="2359" y="4287"/>
                  </a:lnTo>
                  <a:lnTo>
                    <a:pt x="2379" y="4287"/>
                  </a:lnTo>
                  <a:lnTo>
                    <a:pt x="2379" y="4266"/>
                  </a:lnTo>
                  <a:lnTo>
                    <a:pt x="2400" y="4266"/>
                  </a:lnTo>
                  <a:lnTo>
                    <a:pt x="2400" y="4266"/>
                  </a:lnTo>
                  <a:lnTo>
                    <a:pt x="2421" y="4266"/>
                  </a:lnTo>
                  <a:lnTo>
                    <a:pt x="2421" y="4266"/>
                  </a:lnTo>
                  <a:lnTo>
                    <a:pt x="2441" y="4246"/>
                  </a:lnTo>
                  <a:lnTo>
                    <a:pt x="2441" y="4246"/>
                  </a:lnTo>
                  <a:lnTo>
                    <a:pt x="2441" y="4226"/>
                  </a:lnTo>
                  <a:lnTo>
                    <a:pt x="2461" y="4226"/>
                  </a:lnTo>
                  <a:lnTo>
                    <a:pt x="2461" y="4226"/>
                  </a:lnTo>
                  <a:lnTo>
                    <a:pt x="2461" y="4226"/>
                  </a:lnTo>
                  <a:lnTo>
                    <a:pt x="2461" y="4205"/>
                  </a:lnTo>
                  <a:lnTo>
                    <a:pt x="2482" y="4205"/>
                  </a:lnTo>
                  <a:lnTo>
                    <a:pt x="2482" y="4205"/>
                  </a:lnTo>
                  <a:lnTo>
                    <a:pt x="2482" y="4205"/>
                  </a:lnTo>
                  <a:lnTo>
                    <a:pt x="2503" y="4205"/>
                  </a:lnTo>
                  <a:lnTo>
                    <a:pt x="2503" y="4205"/>
                  </a:lnTo>
                  <a:lnTo>
                    <a:pt x="2503" y="4205"/>
                  </a:lnTo>
                  <a:lnTo>
                    <a:pt x="2503" y="4205"/>
                  </a:lnTo>
                  <a:lnTo>
                    <a:pt x="2503" y="4205"/>
                  </a:lnTo>
                  <a:lnTo>
                    <a:pt x="2482" y="4205"/>
                  </a:lnTo>
                  <a:lnTo>
                    <a:pt x="2482" y="4226"/>
                  </a:lnTo>
                  <a:lnTo>
                    <a:pt x="2482" y="4226"/>
                  </a:lnTo>
                  <a:lnTo>
                    <a:pt x="2461" y="4226"/>
                  </a:lnTo>
                  <a:lnTo>
                    <a:pt x="2441" y="4246"/>
                  </a:lnTo>
                  <a:lnTo>
                    <a:pt x="2441" y="4246"/>
                  </a:lnTo>
                  <a:lnTo>
                    <a:pt x="2441" y="4246"/>
                  </a:lnTo>
                  <a:lnTo>
                    <a:pt x="2441" y="4266"/>
                  </a:lnTo>
                  <a:lnTo>
                    <a:pt x="2441" y="4266"/>
                  </a:lnTo>
                  <a:lnTo>
                    <a:pt x="2441" y="4266"/>
                  </a:lnTo>
                  <a:lnTo>
                    <a:pt x="2441" y="4266"/>
                  </a:lnTo>
                  <a:lnTo>
                    <a:pt x="2421" y="4266"/>
                  </a:lnTo>
                  <a:lnTo>
                    <a:pt x="2421" y="4266"/>
                  </a:lnTo>
                  <a:lnTo>
                    <a:pt x="2400" y="4307"/>
                  </a:lnTo>
                  <a:lnTo>
                    <a:pt x="2400" y="4307"/>
                  </a:lnTo>
                  <a:lnTo>
                    <a:pt x="2379" y="4307"/>
                  </a:lnTo>
                  <a:lnTo>
                    <a:pt x="2379" y="4307"/>
                  </a:lnTo>
                  <a:lnTo>
                    <a:pt x="2379" y="4307"/>
                  </a:lnTo>
                  <a:lnTo>
                    <a:pt x="2359" y="4307"/>
                  </a:lnTo>
                  <a:lnTo>
                    <a:pt x="2359" y="4327"/>
                  </a:lnTo>
                  <a:lnTo>
                    <a:pt x="2339" y="4348"/>
                  </a:lnTo>
                  <a:lnTo>
                    <a:pt x="2318" y="4348"/>
                  </a:lnTo>
                  <a:lnTo>
                    <a:pt x="2318" y="4348"/>
                  </a:lnTo>
                  <a:lnTo>
                    <a:pt x="2318" y="4348"/>
                  </a:lnTo>
                  <a:lnTo>
                    <a:pt x="2318" y="4369"/>
                  </a:lnTo>
                  <a:lnTo>
                    <a:pt x="2318" y="4369"/>
                  </a:lnTo>
                  <a:lnTo>
                    <a:pt x="2318" y="4369"/>
                  </a:lnTo>
                  <a:lnTo>
                    <a:pt x="2297" y="4369"/>
                  </a:lnTo>
                  <a:lnTo>
                    <a:pt x="2297" y="4369"/>
                  </a:lnTo>
                  <a:lnTo>
                    <a:pt x="2297" y="4389"/>
                  </a:lnTo>
                  <a:lnTo>
                    <a:pt x="2297" y="4389"/>
                  </a:lnTo>
                  <a:lnTo>
                    <a:pt x="2297" y="4389"/>
                  </a:lnTo>
                  <a:lnTo>
                    <a:pt x="2297" y="4389"/>
                  </a:lnTo>
                  <a:lnTo>
                    <a:pt x="2297" y="4389"/>
                  </a:lnTo>
                  <a:lnTo>
                    <a:pt x="2297" y="4389"/>
                  </a:lnTo>
                  <a:lnTo>
                    <a:pt x="2297" y="4409"/>
                  </a:lnTo>
                  <a:lnTo>
                    <a:pt x="2297" y="4409"/>
                  </a:lnTo>
                  <a:lnTo>
                    <a:pt x="2297" y="4409"/>
                  </a:lnTo>
                  <a:lnTo>
                    <a:pt x="2297" y="4430"/>
                  </a:lnTo>
                  <a:lnTo>
                    <a:pt x="2297" y="4430"/>
                  </a:lnTo>
                  <a:lnTo>
                    <a:pt x="2297" y="4430"/>
                  </a:lnTo>
                  <a:lnTo>
                    <a:pt x="2277" y="4430"/>
                  </a:lnTo>
                  <a:lnTo>
                    <a:pt x="2277" y="4430"/>
                  </a:lnTo>
                  <a:lnTo>
                    <a:pt x="2297" y="4430"/>
                  </a:lnTo>
                  <a:lnTo>
                    <a:pt x="2277" y="4430"/>
                  </a:lnTo>
                  <a:lnTo>
                    <a:pt x="2277" y="4430"/>
                  </a:lnTo>
                  <a:lnTo>
                    <a:pt x="2257" y="4430"/>
                  </a:lnTo>
                  <a:lnTo>
                    <a:pt x="2257" y="4430"/>
                  </a:lnTo>
                  <a:lnTo>
                    <a:pt x="2236" y="4430"/>
                  </a:lnTo>
                  <a:lnTo>
                    <a:pt x="2215" y="4430"/>
                  </a:lnTo>
                  <a:lnTo>
                    <a:pt x="2175" y="4430"/>
                  </a:lnTo>
                  <a:lnTo>
                    <a:pt x="2175" y="4430"/>
                  </a:lnTo>
                  <a:lnTo>
                    <a:pt x="2175" y="4409"/>
                  </a:lnTo>
                  <a:lnTo>
                    <a:pt x="2133" y="4409"/>
                  </a:lnTo>
                  <a:lnTo>
                    <a:pt x="2113" y="4409"/>
                  </a:lnTo>
                  <a:lnTo>
                    <a:pt x="2071" y="4389"/>
                  </a:lnTo>
                  <a:lnTo>
                    <a:pt x="2071" y="4389"/>
                  </a:lnTo>
                  <a:lnTo>
                    <a:pt x="2071" y="4389"/>
                  </a:lnTo>
                  <a:lnTo>
                    <a:pt x="2051" y="4389"/>
                  </a:lnTo>
                  <a:lnTo>
                    <a:pt x="2031" y="4389"/>
                  </a:lnTo>
                  <a:lnTo>
                    <a:pt x="2031" y="4389"/>
                  </a:lnTo>
                  <a:lnTo>
                    <a:pt x="2010" y="4389"/>
                  </a:lnTo>
                  <a:lnTo>
                    <a:pt x="1969" y="4389"/>
                  </a:lnTo>
                  <a:lnTo>
                    <a:pt x="1949" y="4389"/>
                  </a:lnTo>
                  <a:lnTo>
                    <a:pt x="1949" y="4389"/>
                  </a:lnTo>
                  <a:lnTo>
                    <a:pt x="1949" y="4389"/>
                  </a:lnTo>
                  <a:lnTo>
                    <a:pt x="1949" y="4409"/>
                  </a:lnTo>
                  <a:lnTo>
                    <a:pt x="1949" y="4409"/>
                  </a:lnTo>
                  <a:lnTo>
                    <a:pt x="1949" y="4409"/>
                  </a:lnTo>
                  <a:lnTo>
                    <a:pt x="1949" y="4409"/>
                  </a:lnTo>
                  <a:lnTo>
                    <a:pt x="1928" y="4409"/>
                  </a:lnTo>
                  <a:lnTo>
                    <a:pt x="1928" y="4409"/>
                  </a:lnTo>
                  <a:lnTo>
                    <a:pt x="1949" y="4430"/>
                  </a:lnTo>
                  <a:lnTo>
                    <a:pt x="1949" y="4430"/>
                  </a:lnTo>
                  <a:lnTo>
                    <a:pt x="1949" y="4430"/>
                  </a:lnTo>
                  <a:lnTo>
                    <a:pt x="1949" y="4430"/>
                  </a:lnTo>
                  <a:lnTo>
                    <a:pt x="1949" y="4451"/>
                  </a:lnTo>
                  <a:lnTo>
                    <a:pt x="1949" y="4451"/>
                  </a:lnTo>
                  <a:lnTo>
                    <a:pt x="1928" y="4451"/>
                  </a:lnTo>
                  <a:lnTo>
                    <a:pt x="1928" y="4451"/>
                  </a:lnTo>
                  <a:lnTo>
                    <a:pt x="1928" y="4451"/>
                  </a:lnTo>
                  <a:lnTo>
                    <a:pt x="1907" y="4471"/>
                  </a:lnTo>
                  <a:lnTo>
                    <a:pt x="1907" y="4471"/>
                  </a:lnTo>
                  <a:lnTo>
                    <a:pt x="1907" y="4471"/>
                  </a:lnTo>
                  <a:lnTo>
                    <a:pt x="1887" y="4471"/>
                  </a:lnTo>
                  <a:lnTo>
                    <a:pt x="1887" y="4471"/>
                  </a:lnTo>
                  <a:lnTo>
                    <a:pt x="1887" y="4471"/>
                  </a:lnTo>
                  <a:lnTo>
                    <a:pt x="1867" y="4471"/>
                  </a:lnTo>
                  <a:lnTo>
                    <a:pt x="1846" y="4451"/>
                  </a:lnTo>
                  <a:lnTo>
                    <a:pt x="1846" y="4471"/>
                  </a:lnTo>
                  <a:lnTo>
                    <a:pt x="1846" y="4471"/>
                  </a:lnTo>
                  <a:lnTo>
                    <a:pt x="1846" y="4471"/>
                  </a:lnTo>
                  <a:lnTo>
                    <a:pt x="1846" y="4471"/>
                  </a:lnTo>
                  <a:lnTo>
                    <a:pt x="1846" y="4491"/>
                  </a:lnTo>
                  <a:lnTo>
                    <a:pt x="1846" y="4491"/>
                  </a:lnTo>
                  <a:lnTo>
                    <a:pt x="1825" y="4512"/>
                  </a:lnTo>
                  <a:lnTo>
                    <a:pt x="1825" y="4553"/>
                  </a:lnTo>
                  <a:lnTo>
                    <a:pt x="1825" y="4573"/>
                  </a:lnTo>
                  <a:lnTo>
                    <a:pt x="1805" y="4573"/>
                  </a:lnTo>
                  <a:lnTo>
                    <a:pt x="1805" y="4573"/>
                  </a:lnTo>
                  <a:lnTo>
                    <a:pt x="1805" y="4594"/>
                  </a:lnTo>
                  <a:lnTo>
                    <a:pt x="1785" y="4594"/>
                  </a:lnTo>
                  <a:lnTo>
                    <a:pt x="1764" y="4594"/>
                  </a:lnTo>
                  <a:lnTo>
                    <a:pt x="1764" y="4594"/>
                  </a:lnTo>
                  <a:lnTo>
                    <a:pt x="1764" y="4594"/>
                  </a:lnTo>
                  <a:lnTo>
                    <a:pt x="1764" y="4615"/>
                  </a:lnTo>
                  <a:lnTo>
                    <a:pt x="1764" y="4615"/>
                  </a:lnTo>
                  <a:lnTo>
                    <a:pt x="1764" y="4615"/>
                  </a:lnTo>
                  <a:lnTo>
                    <a:pt x="1743" y="4635"/>
                  </a:lnTo>
                  <a:lnTo>
                    <a:pt x="1743" y="4635"/>
                  </a:lnTo>
                  <a:lnTo>
                    <a:pt x="1743" y="4635"/>
                  </a:lnTo>
                  <a:lnTo>
                    <a:pt x="1723" y="4635"/>
                  </a:lnTo>
                  <a:lnTo>
                    <a:pt x="1703" y="4635"/>
                  </a:lnTo>
                  <a:lnTo>
                    <a:pt x="1703" y="4635"/>
                  </a:lnTo>
                  <a:lnTo>
                    <a:pt x="1703" y="4635"/>
                  </a:lnTo>
                  <a:lnTo>
                    <a:pt x="1703" y="4635"/>
                  </a:lnTo>
                  <a:lnTo>
                    <a:pt x="1703" y="4655"/>
                  </a:lnTo>
                  <a:lnTo>
                    <a:pt x="1703" y="4655"/>
                  </a:lnTo>
                  <a:lnTo>
                    <a:pt x="1723" y="4655"/>
                  </a:lnTo>
                  <a:lnTo>
                    <a:pt x="1723" y="4655"/>
                  </a:lnTo>
                  <a:lnTo>
                    <a:pt x="1723" y="4676"/>
                  </a:lnTo>
                  <a:lnTo>
                    <a:pt x="1723" y="4676"/>
                  </a:lnTo>
                  <a:lnTo>
                    <a:pt x="1703" y="4655"/>
                  </a:lnTo>
                  <a:lnTo>
                    <a:pt x="1703" y="4655"/>
                  </a:lnTo>
                  <a:lnTo>
                    <a:pt x="1703" y="4655"/>
                  </a:lnTo>
                  <a:lnTo>
                    <a:pt x="1703" y="4655"/>
                  </a:lnTo>
                  <a:lnTo>
                    <a:pt x="1703" y="4655"/>
                  </a:lnTo>
                  <a:lnTo>
                    <a:pt x="1703" y="4655"/>
                  </a:lnTo>
                  <a:lnTo>
                    <a:pt x="1703" y="4655"/>
                  </a:lnTo>
                  <a:lnTo>
                    <a:pt x="1703" y="4655"/>
                  </a:lnTo>
                  <a:lnTo>
                    <a:pt x="1703" y="4635"/>
                  </a:lnTo>
                  <a:lnTo>
                    <a:pt x="1703" y="4635"/>
                  </a:lnTo>
                  <a:lnTo>
                    <a:pt x="1703" y="4655"/>
                  </a:lnTo>
                  <a:lnTo>
                    <a:pt x="1682" y="4655"/>
                  </a:lnTo>
                  <a:lnTo>
                    <a:pt x="1682" y="4655"/>
                  </a:lnTo>
                  <a:lnTo>
                    <a:pt x="1682" y="4655"/>
                  </a:lnTo>
                  <a:lnTo>
                    <a:pt x="1682" y="4655"/>
                  </a:lnTo>
                  <a:lnTo>
                    <a:pt x="1682" y="4655"/>
                  </a:lnTo>
                  <a:lnTo>
                    <a:pt x="1661" y="4676"/>
                  </a:lnTo>
                  <a:lnTo>
                    <a:pt x="1661" y="4697"/>
                  </a:lnTo>
                  <a:lnTo>
                    <a:pt x="1661" y="4697"/>
                  </a:lnTo>
                  <a:lnTo>
                    <a:pt x="1661" y="4697"/>
                  </a:lnTo>
                  <a:lnTo>
                    <a:pt x="1641" y="4697"/>
                  </a:lnTo>
                  <a:lnTo>
                    <a:pt x="1641" y="4697"/>
                  </a:lnTo>
                  <a:lnTo>
                    <a:pt x="1641" y="4697"/>
                  </a:lnTo>
                  <a:lnTo>
                    <a:pt x="1621" y="4717"/>
                  </a:lnTo>
                  <a:lnTo>
                    <a:pt x="1621" y="4717"/>
                  </a:lnTo>
                  <a:lnTo>
                    <a:pt x="1621" y="4717"/>
                  </a:lnTo>
                  <a:lnTo>
                    <a:pt x="1621" y="4717"/>
                  </a:lnTo>
                  <a:lnTo>
                    <a:pt x="1621" y="4737"/>
                  </a:lnTo>
                  <a:lnTo>
                    <a:pt x="1621" y="4737"/>
                  </a:lnTo>
                  <a:lnTo>
                    <a:pt x="1621" y="4737"/>
                  </a:lnTo>
                  <a:lnTo>
                    <a:pt x="1579" y="4758"/>
                  </a:lnTo>
                  <a:lnTo>
                    <a:pt x="1559" y="4779"/>
                  </a:lnTo>
                  <a:lnTo>
                    <a:pt x="1559" y="4758"/>
                  </a:lnTo>
                  <a:lnTo>
                    <a:pt x="1559" y="4779"/>
                  </a:lnTo>
                  <a:lnTo>
                    <a:pt x="1538" y="4779"/>
                  </a:lnTo>
                  <a:lnTo>
                    <a:pt x="1538" y="4779"/>
                  </a:lnTo>
                  <a:lnTo>
                    <a:pt x="1538" y="4779"/>
                  </a:lnTo>
                  <a:lnTo>
                    <a:pt x="1538" y="4779"/>
                  </a:lnTo>
                  <a:lnTo>
                    <a:pt x="1518" y="4779"/>
                  </a:lnTo>
                  <a:lnTo>
                    <a:pt x="1518" y="4779"/>
                  </a:lnTo>
                  <a:lnTo>
                    <a:pt x="1518" y="4779"/>
                  </a:lnTo>
                  <a:lnTo>
                    <a:pt x="1497" y="4779"/>
                  </a:lnTo>
                  <a:lnTo>
                    <a:pt x="1497" y="4779"/>
                  </a:lnTo>
                  <a:lnTo>
                    <a:pt x="1477" y="4779"/>
                  </a:lnTo>
                  <a:lnTo>
                    <a:pt x="1456" y="4779"/>
                  </a:lnTo>
                  <a:lnTo>
                    <a:pt x="1456" y="4799"/>
                  </a:lnTo>
                  <a:lnTo>
                    <a:pt x="1456" y="4799"/>
                  </a:lnTo>
                  <a:lnTo>
                    <a:pt x="1456" y="4799"/>
                  </a:lnTo>
                  <a:lnTo>
                    <a:pt x="1456" y="4799"/>
                  </a:lnTo>
                  <a:lnTo>
                    <a:pt x="1456" y="4799"/>
                  </a:lnTo>
                  <a:lnTo>
                    <a:pt x="1456" y="4820"/>
                  </a:lnTo>
                  <a:lnTo>
                    <a:pt x="1456" y="4820"/>
                  </a:lnTo>
                  <a:lnTo>
                    <a:pt x="1456" y="4820"/>
                  </a:lnTo>
                  <a:lnTo>
                    <a:pt x="1456" y="4820"/>
                  </a:lnTo>
                  <a:lnTo>
                    <a:pt x="1456" y="4820"/>
                  </a:lnTo>
                  <a:lnTo>
                    <a:pt x="1456" y="4820"/>
                  </a:lnTo>
                  <a:lnTo>
                    <a:pt x="1456" y="4820"/>
                  </a:lnTo>
                  <a:lnTo>
                    <a:pt x="1436" y="4820"/>
                  </a:lnTo>
                  <a:lnTo>
                    <a:pt x="1456" y="4840"/>
                  </a:lnTo>
                  <a:lnTo>
                    <a:pt x="1456" y="4840"/>
                  </a:lnTo>
                  <a:lnTo>
                    <a:pt x="1477" y="4840"/>
                  </a:lnTo>
                  <a:lnTo>
                    <a:pt x="1477" y="4840"/>
                  </a:lnTo>
                  <a:lnTo>
                    <a:pt x="1497" y="4840"/>
                  </a:lnTo>
                  <a:lnTo>
                    <a:pt x="1497" y="4840"/>
                  </a:lnTo>
                  <a:lnTo>
                    <a:pt x="1497" y="4840"/>
                  </a:lnTo>
                  <a:lnTo>
                    <a:pt x="1497" y="4820"/>
                  </a:lnTo>
                  <a:lnTo>
                    <a:pt x="1497" y="4820"/>
                  </a:lnTo>
                  <a:lnTo>
                    <a:pt x="1497" y="4820"/>
                  </a:lnTo>
                  <a:lnTo>
                    <a:pt x="1518" y="4820"/>
                  </a:lnTo>
                  <a:lnTo>
                    <a:pt x="1518" y="4820"/>
                  </a:lnTo>
                  <a:lnTo>
                    <a:pt x="1518" y="4820"/>
                  </a:lnTo>
                  <a:lnTo>
                    <a:pt x="1538" y="4820"/>
                  </a:lnTo>
                  <a:lnTo>
                    <a:pt x="1538" y="4820"/>
                  </a:lnTo>
                  <a:lnTo>
                    <a:pt x="1559" y="4840"/>
                  </a:lnTo>
                  <a:lnTo>
                    <a:pt x="1559" y="4840"/>
                  </a:lnTo>
                  <a:lnTo>
                    <a:pt x="1559" y="4840"/>
                  </a:lnTo>
                  <a:lnTo>
                    <a:pt x="1579" y="4861"/>
                  </a:lnTo>
                  <a:lnTo>
                    <a:pt x="1579" y="4861"/>
                  </a:lnTo>
                  <a:lnTo>
                    <a:pt x="1579" y="4881"/>
                  </a:lnTo>
                  <a:lnTo>
                    <a:pt x="1579" y="4881"/>
                  </a:lnTo>
                  <a:lnTo>
                    <a:pt x="1579" y="4881"/>
                  </a:lnTo>
                  <a:lnTo>
                    <a:pt x="1579" y="4881"/>
                  </a:lnTo>
                  <a:lnTo>
                    <a:pt x="1579" y="4881"/>
                  </a:lnTo>
                  <a:lnTo>
                    <a:pt x="1579" y="4902"/>
                  </a:lnTo>
                  <a:lnTo>
                    <a:pt x="1579" y="4902"/>
                  </a:lnTo>
                  <a:lnTo>
                    <a:pt x="1579" y="4902"/>
                  </a:lnTo>
                  <a:lnTo>
                    <a:pt x="1579" y="4902"/>
                  </a:lnTo>
                  <a:lnTo>
                    <a:pt x="1600" y="4881"/>
                  </a:lnTo>
                  <a:lnTo>
                    <a:pt x="1600" y="4881"/>
                  </a:lnTo>
                  <a:lnTo>
                    <a:pt x="1600" y="4881"/>
                  </a:lnTo>
                  <a:lnTo>
                    <a:pt x="1600" y="4881"/>
                  </a:lnTo>
                  <a:lnTo>
                    <a:pt x="1621" y="4881"/>
                  </a:lnTo>
                  <a:lnTo>
                    <a:pt x="1621" y="4881"/>
                  </a:lnTo>
                  <a:lnTo>
                    <a:pt x="1621" y="4861"/>
                  </a:lnTo>
                  <a:lnTo>
                    <a:pt x="1641" y="4861"/>
                  </a:lnTo>
                  <a:lnTo>
                    <a:pt x="1641" y="4861"/>
                  </a:lnTo>
                  <a:lnTo>
                    <a:pt x="1641" y="4861"/>
                  </a:lnTo>
                  <a:lnTo>
                    <a:pt x="1641" y="4861"/>
                  </a:lnTo>
                  <a:lnTo>
                    <a:pt x="1641" y="4840"/>
                  </a:lnTo>
                  <a:lnTo>
                    <a:pt x="1621" y="4840"/>
                  </a:lnTo>
                  <a:lnTo>
                    <a:pt x="1621" y="4840"/>
                  </a:lnTo>
                  <a:lnTo>
                    <a:pt x="1621" y="4840"/>
                  </a:lnTo>
                  <a:lnTo>
                    <a:pt x="1621" y="4840"/>
                  </a:lnTo>
                  <a:lnTo>
                    <a:pt x="1621" y="4840"/>
                  </a:lnTo>
                  <a:lnTo>
                    <a:pt x="1621" y="4840"/>
                  </a:lnTo>
                  <a:lnTo>
                    <a:pt x="1621" y="4840"/>
                  </a:lnTo>
                  <a:lnTo>
                    <a:pt x="1621" y="4840"/>
                  </a:lnTo>
                  <a:lnTo>
                    <a:pt x="1621" y="4840"/>
                  </a:lnTo>
                  <a:lnTo>
                    <a:pt x="1621" y="4840"/>
                  </a:lnTo>
                  <a:lnTo>
                    <a:pt x="1641" y="4820"/>
                  </a:lnTo>
                  <a:lnTo>
                    <a:pt x="1641" y="4820"/>
                  </a:lnTo>
                  <a:lnTo>
                    <a:pt x="1641" y="4820"/>
                  </a:lnTo>
                  <a:lnTo>
                    <a:pt x="1641" y="4820"/>
                  </a:lnTo>
                  <a:lnTo>
                    <a:pt x="1641" y="4820"/>
                  </a:lnTo>
                  <a:lnTo>
                    <a:pt x="1641" y="4820"/>
                  </a:lnTo>
                  <a:lnTo>
                    <a:pt x="1641" y="4820"/>
                  </a:lnTo>
                  <a:lnTo>
                    <a:pt x="1641" y="4820"/>
                  </a:lnTo>
                  <a:lnTo>
                    <a:pt x="1641" y="4820"/>
                  </a:lnTo>
                  <a:lnTo>
                    <a:pt x="1641" y="4799"/>
                  </a:lnTo>
                  <a:lnTo>
                    <a:pt x="1641" y="4799"/>
                  </a:lnTo>
                  <a:lnTo>
                    <a:pt x="1641" y="4799"/>
                  </a:lnTo>
                  <a:lnTo>
                    <a:pt x="1661" y="4799"/>
                  </a:lnTo>
                  <a:lnTo>
                    <a:pt x="1661" y="4820"/>
                  </a:lnTo>
                  <a:lnTo>
                    <a:pt x="1661" y="4820"/>
                  </a:lnTo>
                  <a:lnTo>
                    <a:pt x="1661" y="4799"/>
                  </a:lnTo>
                  <a:lnTo>
                    <a:pt x="1682" y="4799"/>
                  </a:lnTo>
                  <a:lnTo>
                    <a:pt x="1682" y="4799"/>
                  </a:lnTo>
                  <a:lnTo>
                    <a:pt x="1703" y="4799"/>
                  </a:lnTo>
                  <a:lnTo>
                    <a:pt x="1703" y="4799"/>
                  </a:lnTo>
                  <a:lnTo>
                    <a:pt x="1703" y="4799"/>
                  </a:lnTo>
                  <a:lnTo>
                    <a:pt x="1723" y="4799"/>
                  </a:lnTo>
                  <a:lnTo>
                    <a:pt x="1723" y="4799"/>
                  </a:lnTo>
                  <a:lnTo>
                    <a:pt x="1723" y="4799"/>
                  </a:lnTo>
                  <a:lnTo>
                    <a:pt x="1723" y="4779"/>
                  </a:lnTo>
                  <a:lnTo>
                    <a:pt x="1723" y="4779"/>
                  </a:lnTo>
                  <a:lnTo>
                    <a:pt x="1723" y="4779"/>
                  </a:lnTo>
                  <a:lnTo>
                    <a:pt x="1723" y="4779"/>
                  </a:lnTo>
                  <a:lnTo>
                    <a:pt x="1723" y="4779"/>
                  </a:lnTo>
                  <a:lnTo>
                    <a:pt x="1723" y="4779"/>
                  </a:lnTo>
                  <a:lnTo>
                    <a:pt x="1743" y="4779"/>
                  </a:lnTo>
                  <a:lnTo>
                    <a:pt x="1743" y="4758"/>
                  </a:lnTo>
                  <a:lnTo>
                    <a:pt x="1743" y="4758"/>
                  </a:lnTo>
                  <a:lnTo>
                    <a:pt x="1743" y="4758"/>
                  </a:lnTo>
                  <a:lnTo>
                    <a:pt x="1743" y="4758"/>
                  </a:lnTo>
                  <a:lnTo>
                    <a:pt x="1743" y="4758"/>
                  </a:lnTo>
                  <a:lnTo>
                    <a:pt x="1743" y="4758"/>
                  </a:lnTo>
                  <a:lnTo>
                    <a:pt x="1743" y="4758"/>
                  </a:lnTo>
                  <a:lnTo>
                    <a:pt x="1764" y="4758"/>
                  </a:lnTo>
                  <a:lnTo>
                    <a:pt x="1764" y="4758"/>
                  </a:lnTo>
                  <a:lnTo>
                    <a:pt x="1764" y="4758"/>
                  </a:lnTo>
                  <a:lnTo>
                    <a:pt x="1764" y="4758"/>
                  </a:lnTo>
                  <a:lnTo>
                    <a:pt x="1764" y="4758"/>
                  </a:lnTo>
                  <a:lnTo>
                    <a:pt x="1764" y="4758"/>
                  </a:lnTo>
                  <a:lnTo>
                    <a:pt x="1764" y="4758"/>
                  </a:lnTo>
                  <a:lnTo>
                    <a:pt x="1764" y="4758"/>
                  </a:lnTo>
                  <a:lnTo>
                    <a:pt x="1805" y="4758"/>
                  </a:lnTo>
                  <a:lnTo>
                    <a:pt x="1825" y="4758"/>
                  </a:lnTo>
                  <a:lnTo>
                    <a:pt x="1846" y="4758"/>
                  </a:lnTo>
                  <a:lnTo>
                    <a:pt x="1867" y="4758"/>
                  </a:lnTo>
                  <a:lnTo>
                    <a:pt x="1887" y="4758"/>
                  </a:lnTo>
                  <a:lnTo>
                    <a:pt x="1887" y="4779"/>
                  </a:lnTo>
                  <a:lnTo>
                    <a:pt x="1887" y="4779"/>
                  </a:lnTo>
                  <a:lnTo>
                    <a:pt x="1887" y="4779"/>
                  </a:lnTo>
                  <a:lnTo>
                    <a:pt x="1907" y="4779"/>
                  </a:lnTo>
                  <a:lnTo>
                    <a:pt x="1907" y="4779"/>
                  </a:lnTo>
                  <a:lnTo>
                    <a:pt x="1907" y="4779"/>
                  </a:lnTo>
                  <a:lnTo>
                    <a:pt x="1907" y="4779"/>
                  </a:lnTo>
                  <a:lnTo>
                    <a:pt x="1907" y="4779"/>
                  </a:lnTo>
                  <a:lnTo>
                    <a:pt x="1907" y="4779"/>
                  </a:lnTo>
                  <a:lnTo>
                    <a:pt x="1907" y="4758"/>
                  </a:lnTo>
                  <a:lnTo>
                    <a:pt x="1887" y="4758"/>
                  </a:lnTo>
                  <a:lnTo>
                    <a:pt x="1907" y="4758"/>
                  </a:lnTo>
                  <a:lnTo>
                    <a:pt x="1887" y="4758"/>
                  </a:lnTo>
                  <a:lnTo>
                    <a:pt x="1887" y="4758"/>
                  </a:lnTo>
                  <a:lnTo>
                    <a:pt x="1887" y="4758"/>
                  </a:lnTo>
                  <a:lnTo>
                    <a:pt x="1907" y="4758"/>
                  </a:lnTo>
                  <a:lnTo>
                    <a:pt x="1887" y="4758"/>
                  </a:lnTo>
                  <a:lnTo>
                    <a:pt x="1887" y="4758"/>
                  </a:lnTo>
                  <a:lnTo>
                    <a:pt x="1867" y="4737"/>
                  </a:lnTo>
                  <a:lnTo>
                    <a:pt x="1887" y="4758"/>
                  </a:lnTo>
                  <a:lnTo>
                    <a:pt x="1887" y="4737"/>
                  </a:lnTo>
                  <a:lnTo>
                    <a:pt x="1887" y="4737"/>
                  </a:lnTo>
                  <a:lnTo>
                    <a:pt x="1907" y="4737"/>
                  </a:lnTo>
                  <a:lnTo>
                    <a:pt x="1907" y="4737"/>
                  </a:lnTo>
                  <a:lnTo>
                    <a:pt x="1887" y="4737"/>
                  </a:lnTo>
                  <a:lnTo>
                    <a:pt x="1887" y="4737"/>
                  </a:lnTo>
                  <a:lnTo>
                    <a:pt x="1907" y="4737"/>
                  </a:lnTo>
                  <a:lnTo>
                    <a:pt x="1907" y="4737"/>
                  </a:lnTo>
                  <a:lnTo>
                    <a:pt x="1907" y="4717"/>
                  </a:lnTo>
                  <a:lnTo>
                    <a:pt x="1907" y="4717"/>
                  </a:lnTo>
                  <a:lnTo>
                    <a:pt x="1907" y="4717"/>
                  </a:lnTo>
                  <a:lnTo>
                    <a:pt x="1907" y="4717"/>
                  </a:lnTo>
                  <a:lnTo>
                    <a:pt x="1907" y="4717"/>
                  </a:lnTo>
                  <a:lnTo>
                    <a:pt x="1907" y="4717"/>
                  </a:lnTo>
                  <a:lnTo>
                    <a:pt x="1907" y="4737"/>
                  </a:lnTo>
                  <a:lnTo>
                    <a:pt x="1907" y="4737"/>
                  </a:lnTo>
                  <a:lnTo>
                    <a:pt x="1907" y="4737"/>
                  </a:lnTo>
                  <a:lnTo>
                    <a:pt x="1907" y="4737"/>
                  </a:lnTo>
                  <a:lnTo>
                    <a:pt x="1907" y="4758"/>
                  </a:lnTo>
                  <a:lnTo>
                    <a:pt x="1907" y="4758"/>
                  </a:lnTo>
                  <a:lnTo>
                    <a:pt x="1907" y="4758"/>
                  </a:lnTo>
                  <a:lnTo>
                    <a:pt x="1907" y="4758"/>
                  </a:lnTo>
                  <a:lnTo>
                    <a:pt x="1907" y="4758"/>
                  </a:lnTo>
                  <a:lnTo>
                    <a:pt x="1928" y="4758"/>
                  </a:lnTo>
                  <a:lnTo>
                    <a:pt x="1928" y="4779"/>
                  </a:lnTo>
                  <a:lnTo>
                    <a:pt x="1928" y="4779"/>
                  </a:lnTo>
                  <a:lnTo>
                    <a:pt x="1928" y="4779"/>
                  </a:lnTo>
                  <a:lnTo>
                    <a:pt x="1928" y="4779"/>
                  </a:lnTo>
                  <a:lnTo>
                    <a:pt x="1928" y="4799"/>
                  </a:lnTo>
                  <a:lnTo>
                    <a:pt x="1928" y="4799"/>
                  </a:lnTo>
                  <a:lnTo>
                    <a:pt x="1928" y="4799"/>
                  </a:lnTo>
                  <a:lnTo>
                    <a:pt x="1949" y="4799"/>
                  </a:lnTo>
                  <a:lnTo>
                    <a:pt x="1949" y="4799"/>
                  </a:lnTo>
                  <a:lnTo>
                    <a:pt x="1949" y="4799"/>
                  </a:lnTo>
                  <a:lnTo>
                    <a:pt x="1949" y="4799"/>
                  </a:lnTo>
                  <a:lnTo>
                    <a:pt x="1949" y="4799"/>
                  </a:lnTo>
                  <a:lnTo>
                    <a:pt x="1949" y="4799"/>
                  </a:lnTo>
                  <a:lnTo>
                    <a:pt x="1969" y="4799"/>
                  </a:lnTo>
                  <a:lnTo>
                    <a:pt x="1969" y="4799"/>
                  </a:lnTo>
                  <a:lnTo>
                    <a:pt x="1969" y="4799"/>
                  </a:lnTo>
                  <a:lnTo>
                    <a:pt x="1989" y="4820"/>
                  </a:lnTo>
                  <a:lnTo>
                    <a:pt x="1989" y="4840"/>
                  </a:lnTo>
                  <a:lnTo>
                    <a:pt x="2010" y="4840"/>
                  </a:lnTo>
                  <a:lnTo>
                    <a:pt x="2010" y="4840"/>
                  </a:lnTo>
                  <a:lnTo>
                    <a:pt x="2010" y="4840"/>
                  </a:lnTo>
                  <a:lnTo>
                    <a:pt x="2031" y="4840"/>
                  </a:lnTo>
                  <a:lnTo>
                    <a:pt x="2031" y="4861"/>
                  </a:lnTo>
                  <a:lnTo>
                    <a:pt x="2031" y="4861"/>
                  </a:lnTo>
                  <a:lnTo>
                    <a:pt x="2051" y="4840"/>
                  </a:lnTo>
                  <a:lnTo>
                    <a:pt x="2051" y="4840"/>
                  </a:lnTo>
                  <a:lnTo>
                    <a:pt x="2051" y="4840"/>
                  </a:lnTo>
                  <a:lnTo>
                    <a:pt x="2051" y="4820"/>
                  </a:lnTo>
                  <a:lnTo>
                    <a:pt x="2051" y="4820"/>
                  </a:lnTo>
                  <a:lnTo>
                    <a:pt x="2051" y="4820"/>
                  </a:lnTo>
                  <a:lnTo>
                    <a:pt x="2071" y="4799"/>
                  </a:lnTo>
                  <a:lnTo>
                    <a:pt x="2071" y="4799"/>
                  </a:lnTo>
                  <a:lnTo>
                    <a:pt x="2071" y="4799"/>
                  </a:lnTo>
                  <a:lnTo>
                    <a:pt x="2071" y="4799"/>
                  </a:lnTo>
                  <a:lnTo>
                    <a:pt x="2092" y="4799"/>
                  </a:lnTo>
                  <a:lnTo>
                    <a:pt x="2092" y="4799"/>
                  </a:lnTo>
                  <a:lnTo>
                    <a:pt x="2092" y="4799"/>
                  </a:lnTo>
                  <a:lnTo>
                    <a:pt x="2092" y="4779"/>
                  </a:lnTo>
                  <a:lnTo>
                    <a:pt x="2092" y="4779"/>
                  </a:lnTo>
                  <a:lnTo>
                    <a:pt x="2092" y="4779"/>
                  </a:lnTo>
                  <a:lnTo>
                    <a:pt x="2092" y="4779"/>
                  </a:lnTo>
                  <a:lnTo>
                    <a:pt x="2092" y="4779"/>
                  </a:lnTo>
                  <a:lnTo>
                    <a:pt x="2113" y="4779"/>
                  </a:lnTo>
                  <a:lnTo>
                    <a:pt x="2113" y="4779"/>
                  </a:lnTo>
                  <a:lnTo>
                    <a:pt x="2092" y="4779"/>
                  </a:lnTo>
                  <a:lnTo>
                    <a:pt x="2092" y="4758"/>
                  </a:lnTo>
                  <a:lnTo>
                    <a:pt x="2092" y="4758"/>
                  </a:lnTo>
                  <a:lnTo>
                    <a:pt x="2092" y="4758"/>
                  </a:lnTo>
                  <a:lnTo>
                    <a:pt x="2092" y="4758"/>
                  </a:lnTo>
                  <a:lnTo>
                    <a:pt x="2113" y="4758"/>
                  </a:lnTo>
                  <a:lnTo>
                    <a:pt x="2113" y="4758"/>
                  </a:lnTo>
                  <a:lnTo>
                    <a:pt x="2113" y="4737"/>
                  </a:lnTo>
                  <a:lnTo>
                    <a:pt x="2113" y="4717"/>
                  </a:lnTo>
                  <a:lnTo>
                    <a:pt x="2113" y="4717"/>
                  </a:lnTo>
                  <a:lnTo>
                    <a:pt x="2113" y="4697"/>
                  </a:lnTo>
                  <a:lnTo>
                    <a:pt x="2113" y="4697"/>
                  </a:lnTo>
                  <a:lnTo>
                    <a:pt x="2133" y="4697"/>
                  </a:lnTo>
                  <a:lnTo>
                    <a:pt x="2133" y="4676"/>
                  </a:lnTo>
                  <a:lnTo>
                    <a:pt x="2133" y="4676"/>
                  </a:lnTo>
                  <a:lnTo>
                    <a:pt x="2133" y="4655"/>
                  </a:lnTo>
                  <a:lnTo>
                    <a:pt x="2133" y="4655"/>
                  </a:lnTo>
                  <a:lnTo>
                    <a:pt x="2133" y="4655"/>
                  </a:lnTo>
                  <a:lnTo>
                    <a:pt x="2133" y="4655"/>
                  </a:lnTo>
                  <a:lnTo>
                    <a:pt x="2133" y="4655"/>
                  </a:lnTo>
                  <a:lnTo>
                    <a:pt x="2133" y="4655"/>
                  </a:lnTo>
                  <a:lnTo>
                    <a:pt x="2133" y="4655"/>
                  </a:lnTo>
                  <a:lnTo>
                    <a:pt x="2133" y="4655"/>
                  </a:lnTo>
                  <a:lnTo>
                    <a:pt x="2133" y="4655"/>
                  </a:lnTo>
                  <a:lnTo>
                    <a:pt x="2133" y="4655"/>
                  </a:lnTo>
                  <a:lnTo>
                    <a:pt x="2133" y="4676"/>
                  </a:lnTo>
                  <a:lnTo>
                    <a:pt x="2133" y="4676"/>
                  </a:lnTo>
                  <a:lnTo>
                    <a:pt x="2133" y="4676"/>
                  </a:lnTo>
                  <a:lnTo>
                    <a:pt x="2154" y="4676"/>
                  </a:lnTo>
                  <a:lnTo>
                    <a:pt x="2154" y="4676"/>
                  </a:lnTo>
                  <a:lnTo>
                    <a:pt x="2175" y="4676"/>
                  </a:lnTo>
                  <a:lnTo>
                    <a:pt x="2175" y="4676"/>
                  </a:lnTo>
                  <a:lnTo>
                    <a:pt x="2175" y="4676"/>
                  </a:lnTo>
                  <a:lnTo>
                    <a:pt x="2195" y="4655"/>
                  </a:lnTo>
                  <a:lnTo>
                    <a:pt x="2195" y="4655"/>
                  </a:lnTo>
                  <a:lnTo>
                    <a:pt x="2215" y="4655"/>
                  </a:lnTo>
                  <a:lnTo>
                    <a:pt x="2215" y="4655"/>
                  </a:lnTo>
                  <a:lnTo>
                    <a:pt x="2215" y="4655"/>
                  </a:lnTo>
                  <a:lnTo>
                    <a:pt x="2215" y="4655"/>
                  </a:lnTo>
                  <a:lnTo>
                    <a:pt x="2236" y="4655"/>
                  </a:lnTo>
                  <a:lnTo>
                    <a:pt x="2236" y="4655"/>
                  </a:lnTo>
                  <a:lnTo>
                    <a:pt x="2236" y="4655"/>
                  </a:lnTo>
                  <a:lnTo>
                    <a:pt x="2236" y="4655"/>
                  </a:lnTo>
                  <a:lnTo>
                    <a:pt x="2236" y="4655"/>
                  </a:lnTo>
                  <a:lnTo>
                    <a:pt x="2257" y="4655"/>
                  </a:lnTo>
                  <a:lnTo>
                    <a:pt x="2257" y="4655"/>
                  </a:lnTo>
                  <a:lnTo>
                    <a:pt x="2257" y="4655"/>
                  </a:lnTo>
                  <a:lnTo>
                    <a:pt x="2277" y="4655"/>
                  </a:lnTo>
                  <a:lnTo>
                    <a:pt x="2277" y="4655"/>
                  </a:lnTo>
                  <a:lnTo>
                    <a:pt x="2297" y="4655"/>
                  </a:lnTo>
                  <a:lnTo>
                    <a:pt x="2297" y="4655"/>
                  </a:lnTo>
                  <a:lnTo>
                    <a:pt x="2359" y="4676"/>
                  </a:lnTo>
                  <a:lnTo>
                    <a:pt x="2400" y="4737"/>
                  </a:lnTo>
                  <a:lnTo>
                    <a:pt x="2400" y="4737"/>
                  </a:lnTo>
                  <a:lnTo>
                    <a:pt x="2400" y="4758"/>
                  </a:lnTo>
                  <a:lnTo>
                    <a:pt x="2400" y="4758"/>
                  </a:lnTo>
                  <a:lnTo>
                    <a:pt x="2421" y="4758"/>
                  </a:lnTo>
                  <a:lnTo>
                    <a:pt x="2421" y="4737"/>
                  </a:lnTo>
                  <a:lnTo>
                    <a:pt x="2421" y="4737"/>
                  </a:lnTo>
                  <a:lnTo>
                    <a:pt x="2421" y="4737"/>
                  </a:lnTo>
                  <a:lnTo>
                    <a:pt x="2400" y="4737"/>
                  </a:lnTo>
                  <a:lnTo>
                    <a:pt x="2421" y="4717"/>
                  </a:lnTo>
                  <a:lnTo>
                    <a:pt x="2421" y="4717"/>
                  </a:lnTo>
                  <a:lnTo>
                    <a:pt x="2421" y="4717"/>
                  </a:lnTo>
                  <a:lnTo>
                    <a:pt x="2441" y="4717"/>
                  </a:lnTo>
                  <a:lnTo>
                    <a:pt x="2441" y="4717"/>
                  </a:lnTo>
                  <a:lnTo>
                    <a:pt x="2441" y="4717"/>
                  </a:lnTo>
                  <a:lnTo>
                    <a:pt x="2503" y="4737"/>
                  </a:lnTo>
                  <a:lnTo>
                    <a:pt x="2523" y="4737"/>
                  </a:lnTo>
                  <a:lnTo>
                    <a:pt x="2523" y="4737"/>
                  </a:lnTo>
                  <a:lnTo>
                    <a:pt x="2543" y="4737"/>
                  </a:lnTo>
                  <a:lnTo>
                    <a:pt x="2543" y="4737"/>
                  </a:lnTo>
                  <a:lnTo>
                    <a:pt x="2543" y="4737"/>
                  </a:lnTo>
                  <a:lnTo>
                    <a:pt x="2564" y="4717"/>
                  </a:lnTo>
                  <a:lnTo>
                    <a:pt x="2564" y="4717"/>
                  </a:lnTo>
                  <a:lnTo>
                    <a:pt x="2564" y="4717"/>
                  </a:lnTo>
                  <a:lnTo>
                    <a:pt x="2564" y="4717"/>
                  </a:lnTo>
                  <a:lnTo>
                    <a:pt x="2564" y="4717"/>
                  </a:lnTo>
                  <a:lnTo>
                    <a:pt x="2564" y="4717"/>
                  </a:lnTo>
                  <a:lnTo>
                    <a:pt x="2543" y="4717"/>
                  </a:lnTo>
                  <a:lnTo>
                    <a:pt x="2543" y="4697"/>
                  </a:lnTo>
                  <a:lnTo>
                    <a:pt x="2543" y="4697"/>
                  </a:lnTo>
                  <a:lnTo>
                    <a:pt x="2543" y="4697"/>
                  </a:lnTo>
                  <a:lnTo>
                    <a:pt x="2543" y="4697"/>
                  </a:lnTo>
                  <a:lnTo>
                    <a:pt x="2523" y="4697"/>
                  </a:lnTo>
                  <a:lnTo>
                    <a:pt x="2523" y="4697"/>
                  </a:lnTo>
                  <a:lnTo>
                    <a:pt x="2523" y="4697"/>
                  </a:lnTo>
                  <a:lnTo>
                    <a:pt x="2543" y="4676"/>
                  </a:lnTo>
                  <a:lnTo>
                    <a:pt x="2543" y="4676"/>
                  </a:lnTo>
                  <a:lnTo>
                    <a:pt x="2543" y="4676"/>
                  </a:lnTo>
                  <a:lnTo>
                    <a:pt x="2543" y="4676"/>
                  </a:lnTo>
                  <a:lnTo>
                    <a:pt x="2543" y="4676"/>
                  </a:lnTo>
                  <a:lnTo>
                    <a:pt x="2543" y="4697"/>
                  </a:lnTo>
                  <a:lnTo>
                    <a:pt x="2543" y="4697"/>
                  </a:lnTo>
                  <a:lnTo>
                    <a:pt x="2543" y="4697"/>
                  </a:lnTo>
                  <a:lnTo>
                    <a:pt x="2564" y="4697"/>
                  </a:lnTo>
                  <a:lnTo>
                    <a:pt x="2564" y="4697"/>
                  </a:lnTo>
                  <a:lnTo>
                    <a:pt x="2564" y="4697"/>
                  </a:lnTo>
                  <a:lnTo>
                    <a:pt x="2564" y="4697"/>
                  </a:lnTo>
                  <a:lnTo>
                    <a:pt x="2564" y="4697"/>
                  </a:lnTo>
                  <a:lnTo>
                    <a:pt x="2564" y="4697"/>
                  </a:lnTo>
                  <a:lnTo>
                    <a:pt x="2585" y="4697"/>
                  </a:lnTo>
                  <a:lnTo>
                    <a:pt x="2585" y="4697"/>
                  </a:lnTo>
                  <a:lnTo>
                    <a:pt x="2585" y="4697"/>
                  </a:lnTo>
                  <a:lnTo>
                    <a:pt x="2585" y="4697"/>
                  </a:lnTo>
                  <a:lnTo>
                    <a:pt x="2605" y="4697"/>
                  </a:lnTo>
                  <a:lnTo>
                    <a:pt x="2605" y="4697"/>
                  </a:lnTo>
                  <a:lnTo>
                    <a:pt x="2605" y="4697"/>
                  </a:lnTo>
                  <a:lnTo>
                    <a:pt x="2625" y="4697"/>
                  </a:lnTo>
                  <a:lnTo>
                    <a:pt x="2625" y="4697"/>
                  </a:lnTo>
                  <a:lnTo>
                    <a:pt x="2646" y="4697"/>
                  </a:lnTo>
                  <a:lnTo>
                    <a:pt x="2646" y="4697"/>
                  </a:lnTo>
                  <a:lnTo>
                    <a:pt x="2646" y="4697"/>
                  </a:lnTo>
                  <a:lnTo>
                    <a:pt x="2667" y="4697"/>
                  </a:lnTo>
                  <a:lnTo>
                    <a:pt x="2667" y="4697"/>
                  </a:lnTo>
                  <a:lnTo>
                    <a:pt x="2667" y="4697"/>
                  </a:lnTo>
                  <a:lnTo>
                    <a:pt x="2667" y="4697"/>
                  </a:lnTo>
                  <a:lnTo>
                    <a:pt x="2667" y="4697"/>
                  </a:lnTo>
                  <a:lnTo>
                    <a:pt x="2687" y="4697"/>
                  </a:lnTo>
                  <a:lnTo>
                    <a:pt x="2687" y="4697"/>
                  </a:lnTo>
                  <a:lnTo>
                    <a:pt x="2708" y="4697"/>
                  </a:lnTo>
                  <a:lnTo>
                    <a:pt x="2708" y="4697"/>
                  </a:lnTo>
                  <a:lnTo>
                    <a:pt x="2708" y="4676"/>
                  </a:lnTo>
                  <a:lnTo>
                    <a:pt x="2728" y="4676"/>
                  </a:lnTo>
                  <a:lnTo>
                    <a:pt x="2728" y="4676"/>
                  </a:lnTo>
                  <a:lnTo>
                    <a:pt x="2728" y="4676"/>
                  </a:lnTo>
                  <a:lnTo>
                    <a:pt x="2728" y="4676"/>
                  </a:lnTo>
                  <a:lnTo>
                    <a:pt x="2728" y="4676"/>
                  </a:lnTo>
                  <a:lnTo>
                    <a:pt x="2749" y="4676"/>
                  </a:lnTo>
                  <a:lnTo>
                    <a:pt x="2749" y="4676"/>
                  </a:lnTo>
                  <a:lnTo>
                    <a:pt x="2749" y="4676"/>
                  </a:lnTo>
                  <a:lnTo>
                    <a:pt x="2749" y="4655"/>
                  </a:lnTo>
                  <a:lnTo>
                    <a:pt x="2728" y="4635"/>
                  </a:lnTo>
                  <a:lnTo>
                    <a:pt x="2728" y="4635"/>
                  </a:lnTo>
                  <a:lnTo>
                    <a:pt x="2728" y="4635"/>
                  </a:lnTo>
                  <a:lnTo>
                    <a:pt x="2708" y="4615"/>
                  </a:lnTo>
                  <a:lnTo>
                    <a:pt x="2708" y="4615"/>
                  </a:lnTo>
                  <a:lnTo>
                    <a:pt x="2708" y="4615"/>
                  </a:lnTo>
                  <a:lnTo>
                    <a:pt x="2708" y="4615"/>
                  </a:lnTo>
                  <a:lnTo>
                    <a:pt x="2749" y="4635"/>
                  </a:lnTo>
                  <a:lnTo>
                    <a:pt x="2749" y="4655"/>
                  </a:lnTo>
                  <a:lnTo>
                    <a:pt x="2749" y="4655"/>
                  </a:lnTo>
                  <a:lnTo>
                    <a:pt x="2749" y="4655"/>
                  </a:lnTo>
                  <a:lnTo>
                    <a:pt x="2769" y="4655"/>
                  </a:lnTo>
                  <a:lnTo>
                    <a:pt x="2769" y="4676"/>
                  </a:lnTo>
                  <a:lnTo>
                    <a:pt x="2790" y="4676"/>
                  </a:lnTo>
                  <a:lnTo>
                    <a:pt x="2790" y="4676"/>
                  </a:lnTo>
                  <a:lnTo>
                    <a:pt x="2790" y="4676"/>
                  </a:lnTo>
                  <a:lnTo>
                    <a:pt x="2790" y="4697"/>
                  </a:lnTo>
                  <a:lnTo>
                    <a:pt x="2790" y="4697"/>
                  </a:lnTo>
                  <a:lnTo>
                    <a:pt x="2790" y="4697"/>
                  </a:lnTo>
                  <a:lnTo>
                    <a:pt x="2810" y="4697"/>
                  </a:lnTo>
                  <a:lnTo>
                    <a:pt x="2810" y="4676"/>
                  </a:lnTo>
                  <a:lnTo>
                    <a:pt x="2810" y="4676"/>
                  </a:lnTo>
                  <a:lnTo>
                    <a:pt x="2810" y="4676"/>
                  </a:lnTo>
                  <a:lnTo>
                    <a:pt x="2790" y="4655"/>
                  </a:lnTo>
                  <a:lnTo>
                    <a:pt x="2790" y="4655"/>
                  </a:lnTo>
                  <a:lnTo>
                    <a:pt x="2810" y="4655"/>
                  </a:lnTo>
                  <a:lnTo>
                    <a:pt x="2810" y="4655"/>
                  </a:lnTo>
                  <a:lnTo>
                    <a:pt x="2831" y="4655"/>
                  </a:lnTo>
                  <a:lnTo>
                    <a:pt x="2810" y="4676"/>
                  </a:lnTo>
                  <a:lnTo>
                    <a:pt x="2810" y="4676"/>
                  </a:lnTo>
                  <a:lnTo>
                    <a:pt x="2810" y="4676"/>
                  </a:lnTo>
                  <a:lnTo>
                    <a:pt x="2810" y="4697"/>
                  </a:lnTo>
                  <a:lnTo>
                    <a:pt x="2831" y="4697"/>
                  </a:lnTo>
                  <a:lnTo>
                    <a:pt x="2831" y="4676"/>
                  </a:lnTo>
                  <a:lnTo>
                    <a:pt x="2831" y="4676"/>
                  </a:lnTo>
                  <a:lnTo>
                    <a:pt x="2831" y="4655"/>
                  </a:lnTo>
                  <a:lnTo>
                    <a:pt x="2831" y="4655"/>
                  </a:lnTo>
                  <a:lnTo>
                    <a:pt x="2851" y="4655"/>
                  </a:lnTo>
                  <a:lnTo>
                    <a:pt x="2851" y="4655"/>
                  </a:lnTo>
                  <a:lnTo>
                    <a:pt x="2851" y="4676"/>
                  </a:lnTo>
                  <a:lnTo>
                    <a:pt x="2851" y="4676"/>
                  </a:lnTo>
                  <a:lnTo>
                    <a:pt x="2872" y="4676"/>
                  </a:lnTo>
                  <a:lnTo>
                    <a:pt x="2851" y="4676"/>
                  </a:lnTo>
                  <a:lnTo>
                    <a:pt x="2872" y="4676"/>
                  </a:lnTo>
                  <a:lnTo>
                    <a:pt x="2872" y="4676"/>
                  </a:lnTo>
                  <a:lnTo>
                    <a:pt x="2872" y="4676"/>
                  </a:lnTo>
                  <a:lnTo>
                    <a:pt x="2872" y="4676"/>
                  </a:lnTo>
                  <a:lnTo>
                    <a:pt x="2872" y="4676"/>
                  </a:lnTo>
                  <a:lnTo>
                    <a:pt x="2872" y="4697"/>
                  </a:lnTo>
                  <a:lnTo>
                    <a:pt x="2872" y="4697"/>
                  </a:lnTo>
                  <a:lnTo>
                    <a:pt x="2872" y="4697"/>
                  </a:lnTo>
                  <a:lnTo>
                    <a:pt x="2872" y="4697"/>
                  </a:lnTo>
                  <a:lnTo>
                    <a:pt x="2872" y="4697"/>
                  </a:lnTo>
                  <a:lnTo>
                    <a:pt x="2872" y="4697"/>
                  </a:lnTo>
                  <a:lnTo>
                    <a:pt x="2892" y="4717"/>
                  </a:lnTo>
                  <a:lnTo>
                    <a:pt x="2892" y="4717"/>
                  </a:lnTo>
                  <a:lnTo>
                    <a:pt x="2892" y="4717"/>
                  </a:lnTo>
                  <a:lnTo>
                    <a:pt x="2913" y="4717"/>
                  </a:lnTo>
                  <a:lnTo>
                    <a:pt x="2892" y="4717"/>
                  </a:lnTo>
                  <a:lnTo>
                    <a:pt x="2913" y="4697"/>
                  </a:lnTo>
                  <a:lnTo>
                    <a:pt x="2913" y="4697"/>
                  </a:lnTo>
                  <a:lnTo>
                    <a:pt x="2913" y="4697"/>
                  </a:lnTo>
                  <a:lnTo>
                    <a:pt x="2913" y="4717"/>
                  </a:lnTo>
                  <a:lnTo>
                    <a:pt x="2913" y="4717"/>
                  </a:lnTo>
                  <a:lnTo>
                    <a:pt x="2954" y="4697"/>
                  </a:lnTo>
                  <a:lnTo>
                    <a:pt x="3015" y="4697"/>
                  </a:lnTo>
                  <a:lnTo>
                    <a:pt x="3056" y="4697"/>
                  </a:lnTo>
                  <a:lnTo>
                    <a:pt x="3056" y="4697"/>
                  </a:lnTo>
                  <a:lnTo>
                    <a:pt x="3056" y="4697"/>
                  </a:lnTo>
                  <a:lnTo>
                    <a:pt x="3077" y="4697"/>
                  </a:lnTo>
                  <a:lnTo>
                    <a:pt x="3077" y="4697"/>
                  </a:lnTo>
                  <a:lnTo>
                    <a:pt x="3138" y="4717"/>
                  </a:lnTo>
                  <a:lnTo>
                    <a:pt x="3138" y="4717"/>
                  </a:lnTo>
                  <a:lnTo>
                    <a:pt x="3138" y="4737"/>
                  </a:lnTo>
                  <a:lnTo>
                    <a:pt x="3159" y="4737"/>
                  </a:lnTo>
                  <a:lnTo>
                    <a:pt x="3159" y="4737"/>
                  </a:lnTo>
                  <a:lnTo>
                    <a:pt x="3159" y="4737"/>
                  </a:lnTo>
                  <a:lnTo>
                    <a:pt x="3159" y="4737"/>
                  </a:lnTo>
                  <a:lnTo>
                    <a:pt x="3180" y="4737"/>
                  </a:lnTo>
                  <a:lnTo>
                    <a:pt x="3180" y="4737"/>
                  </a:lnTo>
                  <a:lnTo>
                    <a:pt x="3180" y="4737"/>
                  </a:lnTo>
                  <a:lnTo>
                    <a:pt x="3200" y="4758"/>
                  </a:lnTo>
                  <a:lnTo>
                    <a:pt x="3220" y="4737"/>
                  </a:lnTo>
                  <a:lnTo>
                    <a:pt x="3220" y="4737"/>
                  </a:lnTo>
                  <a:lnTo>
                    <a:pt x="3220" y="4717"/>
                  </a:lnTo>
                  <a:lnTo>
                    <a:pt x="3220" y="4717"/>
                  </a:lnTo>
                  <a:lnTo>
                    <a:pt x="3220" y="4717"/>
                  </a:lnTo>
                  <a:lnTo>
                    <a:pt x="3241" y="4717"/>
                  </a:lnTo>
                  <a:lnTo>
                    <a:pt x="3241" y="4717"/>
                  </a:lnTo>
                  <a:lnTo>
                    <a:pt x="3302" y="4717"/>
                  </a:lnTo>
                  <a:lnTo>
                    <a:pt x="3323" y="4697"/>
                  </a:lnTo>
                  <a:lnTo>
                    <a:pt x="3344" y="4676"/>
                  </a:lnTo>
                  <a:lnTo>
                    <a:pt x="3364" y="4676"/>
                  </a:lnTo>
                  <a:lnTo>
                    <a:pt x="3384" y="4676"/>
                  </a:lnTo>
                  <a:lnTo>
                    <a:pt x="3405" y="4697"/>
                  </a:lnTo>
                  <a:lnTo>
                    <a:pt x="3405" y="4697"/>
                  </a:lnTo>
                  <a:lnTo>
                    <a:pt x="3405" y="4676"/>
                  </a:lnTo>
                  <a:lnTo>
                    <a:pt x="3405" y="4655"/>
                  </a:lnTo>
                  <a:lnTo>
                    <a:pt x="3405" y="4655"/>
                  </a:lnTo>
                  <a:lnTo>
                    <a:pt x="3426" y="4635"/>
                  </a:lnTo>
                  <a:lnTo>
                    <a:pt x="3446" y="4635"/>
                  </a:lnTo>
                  <a:lnTo>
                    <a:pt x="3446" y="4615"/>
                  </a:lnTo>
                  <a:lnTo>
                    <a:pt x="3446" y="4615"/>
                  </a:lnTo>
                  <a:lnTo>
                    <a:pt x="3466" y="4615"/>
                  </a:lnTo>
                  <a:lnTo>
                    <a:pt x="3466" y="4615"/>
                  </a:lnTo>
                  <a:lnTo>
                    <a:pt x="3487" y="4615"/>
                  </a:lnTo>
                  <a:lnTo>
                    <a:pt x="3487" y="4615"/>
                  </a:lnTo>
                  <a:lnTo>
                    <a:pt x="3487" y="4615"/>
                  </a:lnTo>
                  <a:lnTo>
                    <a:pt x="3487" y="4615"/>
                  </a:lnTo>
                  <a:lnTo>
                    <a:pt x="3487" y="4615"/>
                  </a:lnTo>
                  <a:lnTo>
                    <a:pt x="3487" y="4615"/>
                  </a:lnTo>
                  <a:lnTo>
                    <a:pt x="3508" y="4615"/>
                  </a:lnTo>
                  <a:lnTo>
                    <a:pt x="3528" y="4594"/>
                  </a:lnTo>
                  <a:lnTo>
                    <a:pt x="3528" y="4594"/>
                  </a:lnTo>
                  <a:lnTo>
                    <a:pt x="3548" y="4573"/>
                  </a:lnTo>
                  <a:lnTo>
                    <a:pt x="3548" y="4573"/>
                  </a:lnTo>
                  <a:lnTo>
                    <a:pt x="3548" y="4553"/>
                  </a:lnTo>
                  <a:lnTo>
                    <a:pt x="3548" y="4533"/>
                  </a:lnTo>
                  <a:lnTo>
                    <a:pt x="3548" y="4533"/>
                  </a:lnTo>
                  <a:lnTo>
                    <a:pt x="3548" y="4512"/>
                  </a:lnTo>
                  <a:lnTo>
                    <a:pt x="3548" y="4512"/>
                  </a:lnTo>
                  <a:lnTo>
                    <a:pt x="3548" y="4512"/>
                  </a:lnTo>
                  <a:lnTo>
                    <a:pt x="3548" y="4512"/>
                  </a:lnTo>
                  <a:lnTo>
                    <a:pt x="3548" y="4512"/>
                  </a:lnTo>
                  <a:lnTo>
                    <a:pt x="3548" y="4512"/>
                  </a:lnTo>
                  <a:lnTo>
                    <a:pt x="3548" y="4512"/>
                  </a:lnTo>
                  <a:lnTo>
                    <a:pt x="3569" y="4491"/>
                  </a:lnTo>
                  <a:lnTo>
                    <a:pt x="3548" y="4491"/>
                  </a:lnTo>
                  <a:lnTo>
                    <a:pt x="3466" y="4491"/>
                  </a:lnTo>
                  <a:lnTo>
                    <a:pt x="3426" y="4491"/>
                  </a:lnTo>
                  <a:lnTo>
                    <a:pt x="3364" y="4491"/>
                  </a:lnTo>
                  <a:lnTo>
                    <a:pt x="3364" y="4471"/>
                  </a:lnTo>
                  <a:lnTo>
                    <a:pt x="3364" y="4471"/>
                  </a:lnTo>
                  <a:lnTo>
                    <a:pt x="3364" y="4471"/>
                  </a:lnTo>
                  <a:lnTo>
                    <a:pt x="3364" y="4451"/>
                  </a:lnTo>
                  <a:lnTo>
                    <a:pt x="3344" y="4451"/>
                  </a:lnTo>
                  <a:lnTo>
                    <a:pt x="3344" y="4471"/>
                  </a:lnTo>
                  <a:lnTo>
                    <a:pt x="3344" y="4471"/>
                  </a:lnTo>
                  <a:lnTo>
                    <a:pt x="3344" y="4471"/>
                  </a:lnTo>
                  <a:lnTo>
                    <a:pt x="3344" y="4471"/>
                  </a:lnTo>
                  <a:lnTo>
                    <a:pt x="3323" y="4471"/>
                  </a:lnTo>
                  <a:lnTo>
                    <a:pt x="3323" y="4471"/>
                  </a:lnTo>
                  <a:lnTo>
                    <a:pt x="3323" y="4471"/>
                  </a:lnTo>
                  <a:lnTo>
                    <a:pt x="3302" y="4451"/>
                  </a:lnTo>
                  <a:lnTo>
                    <a:pt x="3302" y="4451"/>
                  </a:lnTo>
                  <a:lnTo>
                    <a:pt x="3323" y="4451"/>
                  </a:lnTo>
                  <a:lnTo>
                    <a:pt x="3323" y="4451"/>
                  </a:lnTo>
                  <a:lnTo>
                    <a:pt x="3344" y="4451"/>
                  </a:lnTo>
                  <a:lnTo>
                    <a:pt x="3344" y="4451"/>
                  </a:lnTo>
                  <a:lnTo>
                    <a:pt x="3344" y="4451"/>
                  </a:lnTo>
                  <a:lnTo>
                    <a:pt x="3364" y="4451"/>
                  </a:lnTo>
                  <a:lnTo>
                    <a:pt x="3364" y="4451"/>
                  </a:lnTo>
                  <a:lnTo>
                    <a:pt x="3364" y="4451"/>
                  </a:lnTo>
                  <a:lnTo>
                    <a:pt x="3364" y="4430"/>
                  </a:lnTo>
                  <a:lnTo>
                    <a:pt x="3344" y="4430"/>
                  </a:lnTo>
                  <a:lnTo>
                    <a:pt x="3302" y="4409"/>
                  </a:lnTo>
                  <a:lnTo>
                    <a:pt x="3282" y="4430"/>
                  </a:lnTo>
                  <a:lnTo>
                    <a:pt x="3282" y="4430"/>
                  </a:lnTo>
                  <a:lnTo>
                    <a:pt x="3282" y="4430"/>
                  </a:lnTo>
                  <a:lnTo>
                    <a:pt x="3282" y="4430"/>
                  </a:lnTo>
                  <a:lnTo>
                    <a:pt x="3282" y="4430"/>
                  </a:lnTo>
                  <a:lnTo>
                    <a:pt x="3262" y="4430"/>
                  </a:lnTo>
                  <a:lnTo>
                    <a:pt x="3262" y="4430"/>
                  </a:lnTo>
                  <a:lnTo>
                    <a:pt x="3262" y="4430"/>
                  </a:lnTo>
                  <a:lnTo>
                    <a:pt x="3282" y="4430"/>
                  </a:lnTo>
                  <a:lnTo>
                    <a:pt x="3282" y="4430"/>
                  </a:lnTo>
                  <a:lnTo>
                    <a:pt x="3282" y="4409"/>
                  </a:lnTo>
                  <a:lnTo>
                    <a:pt x="3282" y="4409"/>
                  </a:lnTo>
                  <a:lnTo>
                    <a:pt x="3282" y="4409"/>
                  </a:lnTo>
                  <a:lnTo>
                    <a:pt x="3302" y="4409"/>
                  </a:lnTo>
                  <a:lnTo>
                    <a:pt x="3302" y="4409"/>
                  </a:lnTo>
                  <a:lnTo>
                    <a:pt x="3323" y="4409"/>
                  </a:lnTo>
                  <a:lnTo>
                    <a:pt x="3323" y="4409"/>
                  </a:lnTo>
                  <a:lnTo>
                    <a:pt x="3323" y="4409"/>
                  </a:lnTo>
                  <a:lnTo>
                    <a:pt x="3323" y="4409"/>
                  </a:lnTo>
                  <a:lnTo>
                    <a:pt x="3323" y="4409"/>
                  </a:lnTo>
                  <a:lnTo>
                    <a:pt x="3344" y="4409"/>
                  </a:lnTo>
                  <a:lnTo>
                    <a:pt x="3344" y="4409"/>
                  </a:lnTo>
                  <a:lnTo>
                    <a:pt x="3344" y="4409"/>
                  </a:lnTo>
                  <a:lnTo>
                    <a:pt x="3344" y="4409"/>
                  </a:lnTo>
                  <a:lnTo>
                    <a:pt x="3344" y="4409"/>
                  </a:lnTo>
                  <a:lnTo>
                    <a:pt x="3344" y="4409"/>
                  </a:lnTo>
                  <a:lnTo>
                    <a:pt x="3344" y="4409"/>
                  </a:lnTo>
                  <a:lnTo>
                    <a:pt x="3344" y="4409"/>
                  </a:lnTo>
                  <a:lnTo>
                    <a:pt x="3384" y="4409"/>
                  </a:lnTo>
                  <a:lnTo>
                    <a:pt x="3384" y="4409"/>
                  </a:lnTo>
                  <a:lnTo>
                    <a:pt x="3384" y="4409"/>
                  </a:lnTo>
                  <a:lnTo>
                    <a:pt x="3405" y="4389"/>
                  </a:lnTo>
                  <a:lnTo>
                    <a:pt x="3426" y="4389"/>
                  </a:lnTo>
                  <a:lnTo>
                    <a:pt x="3426" y="4369"/>
                  </a:lnTo>
                  <a:lnTo>
                    <a:pt x="3426" y="4369"/>
                  </a:lnTo>
                  <a:lnTo>
                    <a:pt x="3426" y="4369"/>
                  </a:lnTo>
                  <a:lnTo>
                    <a:pt x="3426" y="4369"/>
                  </a:lnTo>
                  <a:lnTo>
                    <a:pt x="3426" y="4369"/>
                  </a:lnTo>
                  <a:lnTo>
                    <a:pt x="3426" y="4369"/>
                  </a:lnTo>
                  <a:lnTo>
                    <a:pt x="3426" y="4369"/>
                  </a:lnTo>
                  <a:lnTo>
                    <a:pt x="3426" y="4348"/>
                  </a:lnTo>
                  <a:lnTo>
                    <a:pt x="3426" y="4348"/>
                  </a:lnTo>
                  <a:lnTo>
                    <a:pt x="3426" y="4348"/>
                  </a:lnTo>
                  <a:lnTo>
                    <a:pt x="3426" y="4348"/>
                  </a:lnTo>
                  <a:lnTo>
                    <a:pt x="3426" y="4327"/>
                  </a:lnTo>
                  <a:lnTo>
                    <a:pt x="3426" y="4327"/>
                  </a:lnTo>
                  <a:lnTo>
                    <a:pt x="3426" y="4327"/>
                  </a:lnTo>
                  <a:lnTo>
                    <a:pt x="3426" y="4327"/>
                  </a:lnTo>
                  <a:lnTo>
                    <a:pt x="3426" y="4327"/>
                  </a:lnTo>
                  <a:lnTo>
                    <a:pt x="3426" y="4327"/>
                  </a:lnTo>
                  <a:lnTo>
                    <a:pt x="3426" y="4307"/>
                  </a:lnTo>
                  <a:lnTo>
                    <a:pt x="3426" y="4307"/>
                  </a:lnTo>
                  <a:lnTo>
                    <a:pt x="3426" y="4327"/>
                  </a:lnTo>
                  <a:lnTo>
                    <a:pt x="3405" y="4327"/>
                  </a:lnTo>
                  <a:lnTo>
                    <a:pt x="3384" y="4327"/>
                  </a:lnTo>
                  <a:lnTo>
                    <a:pt x="3384" y="4327"/>
                  </a:lnTo>
                  <a:lnTo>
                    <a:pt x="3384" y="4327"/>
                  </a:lnTo>
                  <a:lnTo>
                    <a:pt x="3364" y="4327"/>
                  </a:lnTo>
                  <a:lnTo>
                    <a:pt x="3364" y="4327"/>
                  </a:lnTo>
                  <a:lnTo>
                    <a:pt x="3364" y="4327"/>
                  </a:lnTo>
                  <a:lnTo>
                    <a:pt x="3364" y="4327"/>
                  </a:lnTo>
                  <a:lnTo>
                    <a:pt x="3384" y="4307"/>
                  </a:lnTo>
                  <a:lnTo>
                    <a:pt x="3384" y="4307"/>
                  </a:lnTo>
                  <a:lnTo>
                    <a:pt x="3384" y="4307"/>
                  </a:lnTo>
                  <a:lnTo>
                    <a:pt x="3405" y="4327"/>
                  </a:lnTo>
                  <a:lnTo>
                    <a:pt x="3405" y="4327"/>
                  </a:lnTo>
                  <a:lnTo>
                    <a:pt x="3405" y="4307"/>
                  </a:lnTo>
                  <a:lnTo>
                    <a:pt x="3405" y="4307"/>
                  </a:lnTo>
                  <a:lnTo>
                    <a:pt x="3405" y="4307"/>
                  </a:lnTo>
                  <a:lnTo>
                    <a:pt x="3426" y="4307"/>
                  </a:lnTo>
                  <a:lnTo>
                    <a:pt x="3426" y="4307"/>
                  </a:lnTo>
                  <a:lnTo>
                    <a:pt x="3426" y="4307"/>
                  </a:lnTo>
                  <a:lnTo>
                    <a:pt x="3426" y="4307"/>
                  </a:lnTo>
                  <a:lnTo>
                    <a:pt x="3426" y="4287"/>
                  </a:lnTo>
                  <a:lnTo>
                    <a:pt x="3426" y="4287"/>
                  </a:lnTo>
                  <a:lnTo>
                    <a:pt x="3446" y="4287"/>
                  </a:lnTo>
                  <a:lnTo>
                    <a:pt x="3446" y="4287"/>
                  </a:lnTo>
                  <a:lnTo>
                    <a:pt x="3446" y="4266"/>
                  </a:lnTo>
                  <a:lnTo>
                    <a:pt x="3446" y="4287"/>
                  </a:lnTo>
                  <a:lnTo>
                    <a:pt x="3466" y="4287"/>
                  </a:lnTo>
                  <a:lnTo>
                    <a:pt x="3466" y="4307"/>
                  </a:lnTo>
                  <a:lnTo>
                    <a:pt x="3466" y="4307"/>
                  </a:lnTo>
                  <a:lnTo>
                    <a:pt x="3466" y="4307"/>
                  </a:lnTo>
                  <a:lnTo>
                    <a:pt x="3487" y="4307"/>
                  </a:lnTo>
                  <a:lnTo>
                    <a:pt x="3508" y="4307"/>
                  </a:lnTo>
                  <a:lnTo>
                    <a:pt x="3508" y="4287"/>
                  </a:lnTo>
                  <a:lnTo>
                    <a:pt x="3528" y="4287"/>
                  </a:lnTo>
                  <a:lnTo>
                    <a:pt x="3528" y="4266"/>
                  </a:lnTo>
                  <a:lnTo>
                    <a:pt x="3528" y="4266"/>
                  </a:lnTo>
                  <a:lnTo>
                    <a:pt x="3528" y="4266"/>
                  </a:lnTo>
                  <a:lnTo>
                    <a:pt x="3528" y="4266"/>
                  </a:lnTo>
                  <a:lnTo>
                    <a:pt x="3528" y="4266"/>
                  </a:lnTo>
                  <a:lnTo>
                    <a:pt x="3528" y="4266"/>
                  </a:lnTo>
                  <a:lnTo>
                    <a:pt x="3508" y="4266"/>
                  </a:lnTo>
                  <a:lnTo>
                    <a:pt x="3508" y="4266"/>
                  </a:lnTo>
                  <a:lnTo>
                    <a:pt x="3528" y="4246"/>
                  </a:lnTo>
                  <a:lnTo>
                    <a:pt x="3528" y="4226"/>
                  </a:lnTo>
                  <a:lnTo>
                    <a:pt x="3528" y="4246"/>
                  </a:lnTo>
                  <a:lnTo>
                    <a:pt x="3487" y="4226"/>
                  </a:lnTo>
                  <a:lnTo>
                    <a:pt x="3487" y="4226"/>
                  </a:lnTo>
                  <a:lnTo>
                    <a:pt x="3487" y="4226"/>
                  </a:lnTo>
                  <a:lnTo>
                    <a:pt x="3508" y="4226"/>
                  </a:lnTo>
                  <a:lnTo>
                    <a:pt x="3508" y="4226"/>
                  </a:lnTo>
                  <a:lnTo>
                    <a:pt x="3508" y="4226"/>
                  </a:lnTo>
                  <a:lnTo>
                    <a:pt x="3508" y="4226"/>
                  </a:lnTo>
                  <a:lnTo>
                    <a:pt x="3528" y="4226"/>
                  </a:lnTo>
                  <a:lnTo>
                    <a:pt x="3528" y="4226"/>
                  </a:lnTo>
                  <a:lnTo>
                    <a:pt x="3528" y="4226"/>
                  </a:lnTo>
                  <a:lnTo>
                    <a:pt x="3528" y="4226"/>
                  </a:lnTo>
                  <a:lnTo>
                    <a:pt x="3528" y="4226"/>
                  </a:lnTo>
                  <a:lnTo>
                    <a:pt x="3528" y="4226"/>
                  </a:lnTo>
                  <a:lnTo>
                    <a:pt x="3528" y="4226"/>
                  </a:lnTo>
                  <a:lnTo>
                    <a:pt x="3528" y="4226"/>
                  </a:lnTo>
                  <a:lnTo>
                    <a:pt x="3528" y="4205"/>
                  </a:lnTo>
                  <a:lnTo>
                    <a:pt x="3508" y="4205"/>
                  </a:lnTo>
                  <a:lnTo>
                    <a:pt x="3508" y="4205"/>
                  </a:lnTo>
                  <a:lnTo>
                    <a:pt x="3508" y="4184"/>
                  </a:lnTo>
                  <a:lnTo>
                    <a:pt x="3508" y="4205"/>
                  </a:lnTo>
                  <a:lnTo>
                    <a:pt x="3528" y="4205"/>
                  </a:lnTo>
                  <a:lnTo>
                    <a:pt x="3528" y="4205"/>
                  </a:lnTo>
                  <a:lnTo>
                    <a:pt x="3548" y="4246"/>
                  </a:lnTo>
                  <a:lnTo>
                    <a:pt x="3548" y="4246"/>
                  </a:lnTo>
                  <a:lnTo>
                    <a:pt x="3548" y="4226"/>
                  </a:lnTo>
                  <a:lnTo>
                    <a:pt x="3569" y="4205"/>
                  </a:lnTo>
                  <a:lnTo>
                    <a:pt x="3590" y="4205"/>
                  </a:lnTo>
                  <a:lnTo>
                    <a:pt x="3590" y="4205"/>
                  </a:lnTo>
                  <a:lnTo>
                    <a:pt x="3590" y="4205"/>
                  </a:lnTo>
                  <a:lnTo>
                    <a:pt x="3590" y="4184"/>
                  </a:lnTo>
                  <a:lnTo>
                    <a:pt x="3590" y="4184"/>
                  </a:lnTo>
                  <a:lnTo>
                    <a:pt x="3590" y="4184"/>
                  </a:lnTo>
                  <a:lnTo>
                    <a:pt x="3610" y="4184"/>
                  </a:lnTo>
                  <a:lnTo>
                    <a:pt x="3630" y="4184"/>
                  </a:lnTo>
                  <a:lnTo>
                    <a:pt x="3630" y="4184"/>
                  </a:lnTo>
                  <a:lnTo>
                    <a:pt x="3630" y="4164"/>
                  </a:lnTo>
                  <a:lnTo>
                    <a:pt x="3630" y="4164"/>
                  </a:lnTo>
                  <a:lnTo>
                    <a:pt x="3630" y="4144"/>
                  </a:lnTo>
                  <a:lnTo>
                    <a:pt x="3651" y="4144"/>
                  </a:lnTo>
                  <a:lnTo>
                    <a:pt x="3651" y="4123"/>
                  </a:lnTo>
                  <a:lnTo>
                    <a:pt x="3651" y="4102"/>
                  </a:lnTo>
                  <a:lnTo>
                    <a:pt x="3651" y="4102"/>
                  </a:lnTo>
                  <a:lnTo>
                    <a:pt x="3651" y="4082"/>
                  </a:lnTo>
                  <a:lnTo>
                    <a:pt x="3651" y="4082"/>
                  </a:lnTo>
                  <a:lnTo>
                    <a:pt x="3672" y="4062"/>
                  </a:lnTo>
                  <a:lnTo>
                    <a:pt x="3672" y="4041"/>
                  </a:lnTo>
                  <a:lnTo>
                    <a:pt x="3672" y="4041"/>
                  </a:lnTo>
                  <a:lnTo>
                    <a:pt x="3672" y="4041"/>
                  </a:lnTo>
                  <a:lnTo>
                    <a:pt x="3692" y="4000"/>
                  </a:lnTo>
                  <a:lnTo>
                    <a:pt x="3692" y="4000"/>
                  </a:lnTo>
                  <a:lnTo>
                    <a:pt x="3692" y="4000"/>
                  </a:lnTo>
                  <a:lnTo>
                    <a:pt x="3692" y="3980"/>
                  </a:lnTo>
                  <a:close/>
                  <a:moveTo>
                    <a:pt x="2790" y="924"/>
                  </a:moveTo>
                  <a:lnTo>
                    <a:pt x="2790" y="924"/>
                  </a:lnTo>
                  <a:lnTo>
                    <a:pt x="2790" y="924"/>
                  </a:lnTo>
                  <a:lnTo>
                    <a:pt x="2790" y="924"/>
                  </a:lnTo>
                  <a:lnTo>
                    <a:pt x="2769" y="903"/>
                  </a:lnTo>
                  <a:lnTo>
                    <a:pt x="2769" y="903"/>
                  </a:lnTo>
                  <a:lnTo>
                    <a:pt x="2749" y="924"/>
                  </a:lnTo>
                  <a:lnTo>
                    <a:pt x="2749" y="924"/>
                  </a:lnTo>
                  <a:lnTo>
                    <a:pt x="2769" y="924"/>
                  </a:lnTo>
                  <a:lnTo>
                    <a:pt x="2769" y="924"/>
                  </a:lnTo>
                  <a:lnTo>
                    <a:pt x="2769" y="924"/>
                  </a:lnTo>
                  <a:lnTo>
                    <a:pt x="2769" y="924"/>
                  </a:lnTo>
                  <a:lnTo>
                    <a:pt x="2769" y="924"/>
                  </a:lnTo>
                  <a:lnTo>
                    <a:pt x="2749" y="924"/>
                  </a:lnTo>
                  <a:lnTo>
                    <a:pt x="2769" y="944"/>
                  </a:lnTo>
                  <a:lnTo>
                    <a:pt x="2769" y="944"/>
                  </a:lnTo>
                  <a:lnTo>
                    <a:pt x="2769" y="944"/>
                  </a:lnTo>
                  <a:lnTo>
                    <a:pt x="2769" y="944"/>
                  </a:lnTo>
                  <a:lnTo>
                    <a:pt x="2769" y="964"/>
                  </a:lnTo>
                  <a:lnTo>
                    <a:pt x="2769" y="964"/>
                  </a:lnTo>
                  <a:lnTo>
                    <a:pt x="2769" y="964"/>
                  </a:lnTo>
                  <a:lnTo>
                    <a:pt x="2769" y="944"/>
                  </a:lnTo>
                  <a:lnTo>
                    <a:pt x="2769" y="944"/>
                  </a:lnTo>
                  <a:lnTo>
                    <a:pt x="2790" y="944"/>
                  </a:lnTo>
                  <a:lnTo>
                    <a:pt x="2790" y="944"/>
                  </a:lnTo>
                  <a:lnTo>
                    <a:pt x="2769" y="924"/>
                  </a:lnTo>
                  <a:lnTo>
                    <a:pt x="2790" y="924"/>
                  </a:lnTo>
                  <a:close/>
                  <a:moveTo>
                    <a:pt x="2667" y="882"/>
                  </a:moveTo>
                  <a:lnTo>
                    <a:pt x="2667" y="882"/>
                  </a:lnTo>
                  <a:lnTo>
                    <a:pt x="2667" y="882"/>
                  </a:lnTo>
                  <a:lnTo>
                    <a:pt x="2667" y="882"/>
                  </a:lnTo>
                  <a:lnTo>
                    <a:pt x="2667" y="882"/>
                  </a:lnTo>
                  <a:lnTo>
                    <a:pt x="2667" y="882"/>
                  </a:lnTo>
                  <a:lnTo>
                    <a:pt x="2667" y="882"/>
                  </a:lnTo>
                  <a:lnTo>
                    <a:pt x="2667" y="882"/>
                  </a:lnTo>
                  <a:lnTo>
                    <a:pt x="2667" y="882"/>
                  </a:lnTo>
                  <a:lnTo>
                    <a:pt x="2667" y="882"/>
                  </a:lnTo>
                  <a:lnTo>
                    <a:pt x="2667" y="903"/>
                  </a:lnTo>
                  <a:lnTo>
                    <a:pt x="2667" y="903"/>
                  </a:lnTo>
                  <a:lnTo>
                    <a:pt x="2687" y="903"/>
                  </a:lnTo>
                  <a:lnTo>
                    <a:pt x="2687" y="903"/>
                  </a:lnTo>
                  <a:lnTo>
                    <a:pt x="2687" y="924"/>
                  </a:lnTo>
                  <a:lnTo>
                    <a:pt x="2687" y="924"/>
                  </a:lnTo>
                  <a:lnTo>
                    <a:pt x="2687" y="924"/>
                  </a:lnTo>
                  <a:lnTo>
                    <a:pt x="2708" y="924"/>
                  </a:lnTo>
                  <a:lnTo>
                    <a:pt x="2728" y="924"/>
                  </a:lnTo>
                  <a:lnTo>
                    <a:pt x="2728" y="924"/>
                  </a:lnTo>
                  <a:lnTo>
                    <a:pt x="2728" y="924"/>
                  </a:lnTo>
                  <a:lnTo>
                    <a:pt x="2708" y="924"/>
                  </a:lnTo>
                  <a:lnTo>
                    <a:pt x="2708" y="924"/>
                  </a:lnTo>
                  <a:lnTo>
                    <a:pt x="2708" y="924"/>
                  </a:lnTo>
                  <a:lnTo>
                    <a:pt x="2708" y="924"/>
                  </a:lnTo>
                  <a:lnTo>
                    <a:pt x="2708" y="924"/>
                  </a:lnTo>
                  <a:lnTo>
                    <a:pt x="2728" y="924"/>
                  </a:lnTo>
                  <a:lnTo>
                    <a:pt x="2728" y="903"/>
                  </a:lnTo>
                  <a:lnTo>
                    <a:pt x="2708" y="903"/>
                  </a:lnTo>
                  <a:lnTo>
                    <a:pt x="2708" y="903"/>
                  </a:lnTo>
                  <a:lnTo>
                    <a:pt x="2708" y="903"/>
                  </a:lnTo>
                  <a:lnTo>
                    <a:pt x="2708" y="903"/>
                  </a:lnTo>
                  <a:lnTo>
                    <a:pt x="2708" y="903"/>
                  </a:lnTo>
                  <a:lnTo>
                    <a:pt x="2708" y="882"/>
                  </a:lnTo>
                  <a:lnTo>
                    <a:pt x="2708" y="882"/>
                  </a:lnTo>
                  <a:lnTo>
                    <a:pt x="2687" y="862"/>
                  </a:lnTo>
                  <a:lnTo>
                    <a:pt x="2687" y="862"/>
                  </a:lnTo>
                  <a:lnTo>
                    <a:pt x="2687" y="862"/>
                  </a:lnTo>
                  <a:lnTo>
                    <a:pt x="2687" y="862"/>
                  </a:lnTo>
                  <a:lnTo>
                    <a:pt x="2667" y="862"/>
                  </a:lnTo>
                  <a:lnTo>
                    <a:pt x="2667" y="862"/>
                  </a:lnTo>
                  <a:lnTo>
                    <a:pt x="2667" y="862"/>
                  </a:lnTo>
                  <a:lnTo>
                    <a:pt x="2667" y="882"/>
                  </a:lnTo>
                  <a:close/>
                  <a:moveTo>
                    <a:pt x="2687" y="841"/>
                  </a:moveTo>
                  <a:lnTo>
                    <a:pt x="2708" y="841"/>
                  </a:lnTo>
                  <a:lnTo>
                    <a:pt x="2708" y="841"/>
                  </a:lnTo>
                  <a:lnTo>
                    <a:pt x="2708" y="841"/>
                  </a:lnTo>
                  <a:lnTo>
                    <a:pt x="2708" y="841"/>
                  </a:lnTo>
                  <a:lnTo>
                    <a:pt x="2708" y="820"/>
                  </a:lnTo>
                  <a:lnTo>
                    <a:pt x="2708" y="820"/>
                  </a:lnTo>
                  <a:lnTo>
                    <a:pt x="2708" y="820"/>
                  </a:lnTo>
                  <a:lnTo>
                    <a:pt x="2708" y="820"/>
                  </a:lnTo>
                  <a:lnTo>
                    <a:pt x="2708" y="820"/>
                  </a:lnTo>
                  <a:lnTo>
                    <a:pt x="2708" y="820"/>
                  </a:lnTo>
                  <a:lnTo>
                    <a:pt x="2708" y="820"/>
                  </a:lnTo>
                  <a:lnTo>
                    <a:pt x="2708" y="820"/>
                  </a:lnTo>
                  <a:lnTo>
                    <a:pt x="2708" y="820"/>
                  </a:lnTo>
                  <a:lnTo>
                    <a:pt x="2708" y="820"/>
                  </a:lnTo>
                  <a:lnTo>
                    <a:pt x="2708" y="820"/>
                  </a:lnTo>
                  <a:lnTo>
                    <a:pt x="2708" y="820"/>
                  </a:lnTo>
                  <a:lnTo>
                    <a:pt x="2708" y="800"/>
                  </a:lnTo>
                  <a:lnTo>
                    <a:pt x="2728" y="800"/>
                  </a:lnTo>
                  <a:lnTo>
                    <a:pt x="2728" y="820"/>
                  </a:lnTo>
                  <a:lnTo>
                    <a:pt x="2728" y="820"/>
                  </a:lnTo>
                  <a:lnTo>
                    <a:pt x="2728" y="820"/>
                  </a:lnTo>
                  <a:lnTo>
                    <a:pt x="2728" y="820"/>
                  </a:lnTo>
                  <a:lnTo>
                    <a:pt x="2728" y="820"/>
                  </a:lnTo>
                  <a:lnTo>
                    <a:pt x="2708" y="841"/>
                  </a:lnTo>
                  <a:lnTo>
                    <a:pt x="2708" y="841"/>
                  </a:lnTo>
                  <a:lnTo>
                    <a:pt x="2708" y="841"/>
                  </a:lnTo>
                  <a:lnTo>
                    <a:pt x="2708" y="862"/>
                  </a:lnTo>
                  <a:lnTo>
                    <a:pt x="2708" y="862"/>
                  </a:lnTo>
                  <a:lnTo>
                    <a:pt x="2728" y="862"/>
                  </a:lnTo>
                  <a:lnTo>
                    <a:pt x="2728" y="862"/>
                  </a:lnTo>
                  <a:lnTo>
                    <a:pt x="2749" y="862"/>
                  </a:lnTo>
                  <a:lnTo>
                    <a:pt x="2749" y="862"/>
                  </a:lnTo>
                  <a:lnTo>
                    <a:pt x="2749" y="862"/>
                  </a:lnTo>
                  <a:lnTo>
                    <a:pt x="2749" y="862"/>
                  </a:lnTo>
                  <a:lnTo>
                    <a:pt x="2749" y="862"/>
                  </a:lnTo>
                  <a:lnTo>
                    <a:pt x="2749" y="862"/>
                  </a:lnTo>
                  <a:lnTo>
                    <a:pt x="2749" y="862"/>
                  </a:lnTo>
                  <a:lnTo>
                    <a:pt x="2749" y="862"/>
                  </a:lnTo>
                  <a:lnTo>
                    <a:pt x="2769" y="862"/>
                  </a:lnTo>
                  <a:lnTo>
                    <a:pt x="2769" y="862"/>
                  </a:lnTo>
                  <a:lnTo>
                    <a:pt x="2769" y="862"/>
                  </a:lnTo>
                  <a:lnTo>
                    <a:pt x="2769" y="862"/>
                  </a:lnTo>
                  <a:lnTo>
                    <a:pt x="2769" y="862"/>
                  </a:lnTo>
                  <a:lnTo>
                    <a:pt x="2790" y="882"/>
                  </a:lnTo>
                  <a:lnTo>
                    <a:pt x="2790" y="882"/>
                  </a:lnTo>
                  <a:lnTo>
                    <a:pt x="2790" y="882"/>
                  </a:lnTo>
                  <a:lnTo>
                    <a:pt x="2810" y="903"/>
                  </a:lnTo>
                  <a:lnTo>
                    <a:pt x="2810" y="903"/>
                  </a:lnTo>
                  <a:lnTo>
                    <a:pt x="2810" y="903"/>
                  </a:lnTo>
                  <a:lnTo>
                    <a:pt x="2810" y="882"/>
                  </a:lnTo>
                  <a:lnTo>
                    <a:pt x="2831" y="882"/>
                  </a:lnTo>
                  <a:lnTo>
                    <a:pt x="2831" y="882"/>
                  </a:lnTo>
                  <a:lnTo>
                    <a:pt x="2831" y="882"/>
                  </a:lnTo>
                  <a:lnTo>
                    <a:pt x="2831" y="882"/>
                  </a:lnTo>
                  <a:lnTo>
                    <a:pt x="2851" y="862"/>
                  </a:lnTo>
                  <a:lnTo>
                    <a:pt x="2851" y="862"/>
                  </a:lnTo>
                  <a:lnTo>
                    <a:pt x="2831" y="862"/>
                  </a:lnTo>
                  <a:lnTo>
                    <a:pt x="2831" y="862"/>
                  </a:lnTo>
                  <a:lnTo>
                    <a:pt x="2831" y="862"/>
                  </a:lnTo>
                  <a:lnTo>
                    <a:pt x="2831" y="862"/>
                  </a:lnTo>
                  <a:lnTo>
                    <a:pt x="2810" y="862"/>
                  </a:lnTo>
                  <a:lnTo>
                    <a:pt x="2831" y="862"/>
                  </a:lnTo>
                  <a:lnTo>
                    <a:pt x="2831" y="882"/>
                  </a:lnTo>
                  <a:lnTo>
                    <a:pt x="2810" y="882"/>
                  </a:lnTo>
                  <a:lnTo>
                    <a:pt x="2810" y="882"/>
                  </a:lnTo>
                  <a:lnTo>
                    <a:pt x="2810" y="862"/>
                  </a:lnTo>
                  <a:lnTo>
                    <a:pt x="2810" y="862"/>
                  </a:lnTo>
                  <a:lnTo>
                    <a:pt x="2810" y="862"/>
                  </a:lnTo>
                  <a:lnTo>
                    <a:pt x="2831" y="862"/>
                  </a:lnTo>
                  <a:lnTo>
                    <a:pt x="2831" y="841"/>
                  </a:lnTo>
                  <a:lnTo>
                    <a:pt x="2831" y="841"/>
                  </a:lnTo>
                  <a:lnTo>
                    <a:pt x="2831" y="841"/>
                  </a:lnTo>
                  <a:lnTo>
                    <a:pt x="2810" y="841"/>
                  </a:lnTo>
                  <a:lnTo>
                    <a:pt x="2810" y="841"/>
                  </a:lnTo>
                  <a:lnTo>
                    <a:pt x="2810" y="841"/>
                  </a:lnTo>
                  <a:lnTo>
                    <a:pt x="2810" y="841"/>
                  </a:lnTo>
                  <a:lnTo>
                    <a:pt x="2790" y="841"/>
                  </a:lnTo>
                  <a:lnTo>
                    <a:pt x="2810" y="841"/>
                  </a:lnTo>
                  <a:lnTo>
                    <a:pt x="2810" y="841"/>
                  </a:lnTo>
                  <a:lnTo>
                    <a:pt x="2810" y="841"/>
                  </a:lnTo>
                  <a:lnTo>
                    <a:pt x="2790" y="841"/>
                  </a:lnTo>
                  <a:lnTo>
                    <a:pt x="2790" y="841"/>
                  </a:lnTo>
                  <a:lnTo>
                    <a:pt x="2790" y="841"/>
                  </a:lnTo>
                  <a:lnTo>
                    <a:pt x="2790" y="841"/>
                  </a:lnTo>
                  <a:lnTo>
                    <a:pt x="2790" y="841"/>
                  </a:lnTo>
                  <a:lnTo>
                    <a:pt x="2790" y="841"/>
                  </a:lnTo>
                  <a:lnTo>
                    <a:pt x="2769" y="841"/>
                  </a:lnTo>
                  <a:lnTo>
                    <a:pt x="2769" y="820"/>
                  </a:lnTo>
                  <a:lnTo>
                    <a:pt x="2769" y="820"/>
                  </a:lnTo>
                  <a:lnTo>
                    <a:pt x="2769" y="841"/>
                  </a:lnTo>
                  <a:lnTo>
                    <a:pt x="2749" y="841"/>
                  </a:lnTo>
                  <a:lnTo>
                    <a:pt x="2749" y="841"/>
                  </a:lnTo>
                  <a:lnTo>
                    <a:pt x="2749" y="841"/>
                  </a:lnTo>
                  <a:lnTo>
                    <a:pt x="2749" y="820"/>
                  </a:lnTo>
                  <a:lnTo>
                    <a:pt x="2749" y="820"/>
                  </a:lnTo>
                  <a:lnTo>
                    <a:pt x="2749" y="820"/>
                  </a:lnTo>
                  <a:lnTo>
                    <a:pt x="2749" y="820"/>
                  </a:lnTo>
                  <a:lnTo>
                    <a:pt x="2769" y="800"/>
                  </a:lnTo>
                  <a:lnTo>
                    <a:pt x="2769" y="800"/>
                  </a:lnTo>
                  <a:lnTo>
                    <a:pt x="2769" y="800"/>
                  </a:lnTo>
                  <a:lnTo>
                    <a:pt x="2769" y="800"/>
                  </a:lnTo>
                  <a:lnTo>
                    <a:pt x="2769" y="800"/>
                  </a:lnTo>
                  <a:lnTo>
                    <a:pt x="2769" y="800"/>
                  </a:lnTo>
                  <a:lnTo>
                    <a:pt x="2769" y="800"/>
                  </a:lnTo>
                  <a:lnTo>
                    <a:pt x="2769" y="800"/>
                  </a:lnTo>
                  <a:lnTo>
                    <a:pt x="2769" y="800"/>
                  </a:lnTo>
                  <a:lnTo>
                    <a:pt x="2769" y="780"/>
                  </a:lnTo>
                  <a:lnTo>
                    <a:pt x="2769" y="780"/>
                  </a:lnTo>
                  <a:lnTo>
                    <a:pt x="2769" y="780"/>
                  </a:lnTo>
                  <a:lnTo>
                    <a:pt x="2769" y="780"/>
                  </a:lnTo>
                  <a:lnTo>
                    <a:pt x="2769" y="780"/>
                  </a:lnTo>
                  <a:lnTo>
                    <a:pt x="2769" y="780"/>
                  </a:lnTo>
                  <a:lnTo>
                    <a:pt x="2769" y="780"/>
                  </a:lnTo>
                  <a:lnTo>
                    <a:pt x="2749" y="780"/>
                  </a:lnTo>
                  <a:lnTo>
                    <a:pt x="2749" y="780"/>
                  </a:lnTo>
                  <a:lnTo>
                    <a:pt x="2749" y="780"/>
                  </a:lnTo>
                  <a:lnTo>
                    <a:pt x="2749" y="759"/>
                  </a:lnTo>
                  <a:lnTo>
                    <a:pt x="2728" y="759"/>
                  </a:lnTo>
                  <a:lnTo>
                    <a:pt x="2728" y="759"/>
                  </a:lnTo>
                  <a:lnTo>
                    <a:pt x="2708" y="759"/>
                  </a:lnTo>
                  <a:lnTo>
                    <a:pt x="2708" y="759"/>
                  </a:lnTo>
                  <a:lnTo>
                    <a:pt x="2687" y="780"/>
                  </a:lnTo>
                  <a:lnTo>
                    <a:pt x="2687" y="800"/>
                  </a:lnTo>
                  <a:lnTo>
                    <a:pt x="2687" y="800"/>
                  </a:lnTo>
                  <a:lnTo>
                    <a:pt x="2687" y="820"/>
                  </a:lnTo>
                  <a:lnTo>
                    <a:pt x="2687" y="820"/>
                  </a:lnTo>
                  <a:lnTo>
                    <a:pt x="2687" y="841"/>
                  </a:lnTo>
                  <a:close/>
                  <a:moveTo>
                    <a:pt x="2872" y="800"/>
                  </a:moveTo>
                  <a:lnTo>
                    <a:pt x="2872" y="800"/>
                  </a:lnTo>
                  <a:lnTo>
                    <a:pt x="2872" y="800"/>
                  </a:lnTo>
                  <a:lnTo>
                    <a:pt x="2872" y="800"/>
                  </a:lnTo>
                  <a:lnTo>
                    <a:pt x="2872" y="800"/>
                  </a:lnTo>
                  <a:lnTo>
                    <a:pt x="2872" y="820"/>
                  </a:lnTo>
                  <a:lnTo>
                    <a:pt x="2872" y="800"/>
                  </a:lnTo>
                  <a:lnTo>
                    <a:pt x="2892" y="800"/>
                  </a:lnTo>
                  <a:lnTo>
                    <a:pt x="2892" y="800"/>
                  </a:lnTo>
                  <a:lnTo>
                    <a:pt x="2892" y="800"/>
                  </a:lnTo>
                  <a:lnTo>
                    <a:pt x="2892" y="800"/>
                  </a:lnTo>
                  <a:lnTo>
                    <a:pt x="2892" y="800"/>
                  </a:lnTo>
                  <a:lnTo>
                    <a:pt x="2892" y="800"/>
                  </a:lnTo>
                  <a:lnTo>
                    <a:pt x="2892" y="800"/>
                  </a:lnTo>
                  <a:lnTo>
                    <a:pt x="2892" y="800"/>
                  </a:lnTo>
                  <a:lnTo>
                    <a:pt x="2892" y="780"/>
                  </a:lnTo>
                  <a:lnTo>
                    <a:pt x="2892" y="800"/>
                  </a:lnTo>
                  <a:lnTo>
                    <a:pt x="2892" y="800"/>
                  </a:lnTo>
                  <a:lnTo>
                    <a:pt x="2892" y="800"/>
                  </a:lnTo>
                  <a:lnTo>
                    <a:pt x="2872" y="780"/>
                  </a:lnTo>
                  <a:lnTo>
                    <a:pt x="2872" y="780"/>
                  </a:lnTo>
                  <a:lnTo>
                    <a:pt x="2892" y="780"/>
                  </a:lnTo>
                  <a:lnTo>
                    <a:pt x="2892" y="780"/>
                  </a:lnTo>
                  <a:lnTo>
                    <a:pt x="2892" y="780"/>
                  </a:lnTo>
                  <a:lnTo>
                    <a:pt x="2892" y="780"/>
                  </a:lnTo>
                  <a:lnTo>
                    <a:pt x="2872" y="780"/>
                  </a:lnTo>
                  <a:lnTo>
                    <a:pt x="2872" y="780"/>
                  </a:lnTo>
                  <a:lnTo>
                    <a:pt x="2872" y="780"/>
                  </a:lnTo>
                  <a:lnTo>
                    <a:pt x="2872" y="780"/>
                  </a:lnTo>
                  <a:lnTo>
                    <a:pt x="2872" y="759"/>
                  </a:lnTo>
                  <a:lnTo>
                    <a:pt x="2872" y="780"/>
                  </a:lnTo>
                  <a:lnTo>
                    <a:pt x="2872" y="780"/>
                  </a:lnTo>
                  <a:lnTo>
                    <a:pt x="2872" y="780"/>
                  </a:lnTo>
                  <a:lnTo>
                    <a:pt x="2872" y="780"/>
                  </a:lnTo>
                  <a:lnTo>
                    <a:pt x="2872" y="800"/>
                  </a:lnTo>
                  <a:lnTo>
                    <a:pt x="2872" y="800"/>
                  </a:lnTo>
                  <a:lnTo>
                    <a:pt x="2872" y="800"/>
                  </a:lnTo>
                  <a:lnTo>
                    <a:pt x="2851" y="800"/>
                  </a:lnTo>
                  <a:lnTo>
                    <a:pt x="2851" y="800"/>
                  </a:lnTo>
                  <a:lnTo>
                    <a:pt x="2851" y="800"/>
                  </a:lnTo>
                  <a:lnTo>
                    <a:pt x="2872" y="800"/>
                  </a:lnTo>
                  <a:close/>
                  <a:moveTo>
                    <a:pt x="2769" y="759"/>
                  </a:moveTo>
                  <a:lnTo>
                    <a:pt x="2769" y="759"/>
                  </a:lnTo>
                  <a:lnTo>
                    <a:pt x="2769" y="780"/>
                  </a:lnTo>
                  <a:lnTo>
                    <a:pt x="2769" y="780"/>
                  </a:lnTo>
                  <a:lnTo>
                    <a:pt x="2790" y="780"/>
                  </a:lnTo>
                  <a:lnTo>
                    <a:pt x="2790" y="759"/>
                  </a:lnTo>
                  <a:lnTo>
                    <a:pt x="2790" y="759"/>
                  </a:lnTo>
                  <a:lnTo>
                    <a:pt x="2790" y="759"/>
                  </a:lnTo>
                  <a:lnTo>
                    <a:pt x="2790" y="759"/>
                  </a:lnTo>
                  <a:lnTo>
                    <a:pt x="2790" y="759"/>
                  </a:lnTo>
                  <a:lnTo>
                    <a:pt x="2790" y="759"/>
                  </a:lnTo>
                  <a:lnTo>
                    <a:pt x="2790" y="738"/>
                  </a:lnTo>
                  <a:lnTo>
                    <a:pt x="2790" y="738"/>
                  </a:lnTo>
                  <a:lnTo>
                    <a:pt x="2790" y="738"/>
                  </a:lnTo>
                  <a:lnTo>
                    <a:pt x="2769" y="738"/>
                  </a:lnTo>
                  <a:lnTo>
                    <a:pt x="2769" y="738"/>
                  </a:lnTo>
                  <a:lnTo>
                    <a:pt x="2769" y="738"/>
                  </a:lnTo>
                  <a:lnTo>
                    <a:pt x="2769" y="738"/>
                  </a:lnTo>
                  <a:lnTo>
                    <a:pt x="2769" y="738"/>
                  </a:lnTo>
                  <a:lnTo>
                    <a:pt x="2769" y="738"/>
                  </a:lnTo>
                  <a:lnTo>
                    <a:pt x="2769" y="738"/>
                  </a:lnTo>
                  <a:lnTo>
                    <a:pt x="2769" y="738"/>
                  </a:lnTo>
                  <a:lnTo>
                    <a:pt x="2769" y="738"/>
                  </a:lnTo>
                  <a:lnTo>
                    <a:pt x="2749" y="738"/>
                  </a:lnTo>
                  <a:lnTo>
                    <a:pt x="2749" y="759"/>
                  </a:lnTo>
                  <a:lnTo>
                    <a:pt x="2769" y="759"/>
                  </a:lnTo>
                  <a:close/>
                  <a:moveTo>
                    <a:pt x="2831" y="738"/>
                  </a:moveTo>
                  <a:lnTo>
                    <a:pt x="2831" y="759"/>
                  </a:lnTo>
                  <a:lnTo>
                    <a:pt x="2831" y="759"/>
                  </a:lnTo>
                  <a:lnTo>
                    <a:pt x="2831" y="759"/>
                  </a:lnTo>
                  <a:lnTo>
                    <a:pt x="2831" y="759"/>
                  </a:lnTo>
                  <a:lnTo>
                    <a:pt x="2831" y="780"/>
                  </a:lnTo>
                  <a:lnTo>
                    <a:pt x="2831" y="780"/>
                  </a:lnTo>
                  <a:lnTo>
                    <a:pt x="2831" y="780"/>
                  </a:lnTo>
                  <a:lnTo>
                    <a:pt x="2851" y="780"/>
                  </a:lnTo>
                  <a:lnTo>
                    <a:pt x="2851" y="759"/>
                  </a:lnTo>
                  <a:lnTo>
                    <a:pt x="2851" y="759"/>
                  </a:lnTo>
                  <a:lnTo>
                    <a:pt x="2851" y="759"/>
                  </a:lnTo>
                  <a:lnTo>
                    <a:pt x="2851" y="759"/>
                  </a:lnTo>
                  <a:lnTo>
                    <a:pt x="2851" y="759"/>
                  </a:lnTo>
                  <a:lnTo>
                    <a:pt x="2851" y="738"/>
                  </a:lnTo>
                  <a:lnTo>
                    <a:pt x="2851" y="738"/>
                  </a:lnTo>
                  <a:lnTo>
                    <a:pt x="2851" y="738"/>
                  </a:lnTo>
                  <a:lnTo>
                    <a:pt x="2851" y="738"/>
                  </a:lnTo>
                  <a:lnTo>
                    <a:pt x="2851" y="738"/>
                  </a:lnTo>
                  <a:lnTo>
                    <a:pt x="2851" y="718"/>
                  </a:lnTo>
                  <a:lnTo>
                    <a:pt x="2851" y="718"/>
                  </a:lnTo>
                  <a:lnTo>
                    <a:pt x="2851" y="718"/>
                  </a:lnTo>
                  <a:lnTo>
                    <a:pt x="2851" y="718"/>
                  </a:lnTo>
                  <a:lnTo>
                    <a:pt x="2851" y="718"/>
                  </a:lnTo>
                  <a:lnTo>
                    <a:pt x="2851" y="718"/>
                  </a:lnTo>
                  <a:lnTo>
                    <a:pt x="2831" y="718"/>
                  </a:lnTo>
                  <a:lnTo>
                    <a:pt x="2831" y="718"/>
                  </a:lnTo>
                  <a:lnTo>
                    <a:pt x="2831" y="738"/>
                  </a:lnTo>
                  <a:lnTo>
                    <a:pt x="2831" y="738"/>
                  </a:lnTo>
                  <a:lnTo>
                    <a:pt x="2831" y="738"/>
                  </a:lnTo>
                  <a:lnTo>
                    <a:pt x="2831" y="738"/>
                  </a:lnTo>
                  <a:lnTo>
                    <a:pt x="2831" y="738"/>
                  </a:lnTo>
                  <a:lnTo>
                    <a:pt x="2831" y="759"/>
                  </a:lnTo>
                  <a:lnTo>
                    <a:pt x="2831" y="759"/>
                  </a:lnTo>
                  <a:lnTo>
                    <a:pt x="2831" y="738"/>
                  </a:lnTo>
                  <a:close/>
                  <a:moveTo>
                    <a:pt x="2872" y="759"/>
                  </a:moveTo>
                  <a:lnTo>
                    <a:pt x="2872" y="738"/>
                  </a:lnTo>
                  <a:lnTo>
                    <a:pt x="2872" y="738"/>
                  </a:lnTo>
                  <a:lnTo>
                    <a:pt x="2872" y="738"/>
                  </a:lnTo>
                  <a:lnTo>
                    <a:pt x="2892" y="738"/>
                  </a:lnTo>
                  <a:lnTo>
                    <a:pt x="2892" y="738"/>
                  </a:lnTo>
                  <a:lnTo>
                    <a:pt x="2892" y="738"/>
                  </a:lnTo>
                  <a:lnTo>
                    <a:pt x="2892" y="738"/>
                  </a:lnTo>
                  <a:lnTo>
                    <a:pt x="2892" y="738"/>
                  </a:lnTo>
                  <a:lnTo>
                    <a:pt x="2892" y="738"/>
                  </a:lnTo>
                  <a:lnTo>
                    <a:pt x="2892" y="738"/>
                  </a:lnTo>
                  <a:lnTo>
                    <a:pt x="2913" y="738"/>
                  </a:lnTo>
                  <a:lnTo>
                    <a:pt x="2913" y="738"/>
                  </a:lnTo>
                  <a:lnTo>
                    <a:pt x="2913" y="738"/>
                  </a:lnTo>
                  <a:lnTo>
                    <a:pt x="2913" y="738"/>
                  </a:lnTo>
                  <a:lnTo>
                    <a:pt x="2913" y="738"/>
                  </a:lnTo>
                  <a:lnTo>
                    <a:pt x="2913" y="718"/>
                  </a:lnTo>
                  <a:lnTo>
                    <a:pt x="2913" y="718"/>
                  </a:lnTo>
                  <a:lnTo>
                    <a:pt x="2913" y="718"/>
                  </a:lnTo>
                  <a:lnTo>
                    <a:pt x="2933" y="718"/>
                  </a:lnTo>
                  <a:lnTo>
                    <a:pt x="2933" y="718"/>
                  </a:lnTo>
                  <a:lnTo>
                    <a:pt x="2933" y="718"/>
                  </a:lnTo>
                  <a:lnTo>
                    <a:pt x="2933" y="698"/>
                  </a:lnTo>
                  <a:lnTo>
                    <a:pt x="2933" y="698"/>
                  </a:lnTo>
                  <a:lnTo>
                    <a:pt x="2933" y="698"/>
                  </a:lnTo>
                  <a:lnTo>
                    <a:pt x="2933" y="718"/>
                  </a:lnTo>
                  <a:lnTo>
                    <a:pt x="2913" y="718"/>
                  </a:lnTo>
                  <a:lnTo>
                    <a:pt x="2913" y="718"/>
                  </a:lnTo>
                  <a:lnTo>
                    <a:pt x="2913" y="718"/>
                  </a:lnTo>
                  <a:lnTo>
                    <a:pt x="2913" y="718"/>
                  </a:lnTo>
                  <a:lnTo>
                    <a:pt x="2892" y="718"/>
                  </a:lnTo>
                  <a:lnTo>
                    <a:pt x="2892" y="718"/>
                  </a:lnTo>
                  <a:lnTo>
                    <a:pt x="2892" y="718"/>
                  </a:lnTo>
                  <a:lnTo>
                    <a:pt x="2892" y="718"/>
                  </a:lnTo>
                  <a:lnTo>
                    <a:pt x="2892" y="718"/>
                  </a:lnTo>
                  <a:lnTo>
                    <a:pt x="2892" y="718"/>
                  </a:lnTo>
                  <a:lnTo>
                    <a:pt x="2913" y="718"/>
                  </a:lnTo>
                  <a:lnTo>
                    <a:pt x="2913" y="698"/>
                  </a:lnTo>
                  <a:lnTo>
                    <a:pt x="2913" y="698"/>
                  </a:lnTo>
                  <a:lnTo>
                    <a:pt x="2892" y="698"/>
                  </a:lnTo>
                  <a:lnTo>
                    <a:pt x="2892" y="698"/>
                  </a:lnTo>
                  <a:lnTo>
                    <a:pt x="2892" y="698"/>
                  </a:lnTo>
                  <a:lnTo>
                    <a:pt x="2892" y="718"/>
                  </a:lnTo>
                  <a:lnTo>
                    <a:pt x="2892" y="718"/>
                  </a:lnTo>
                  <a:lnTo>
                    <a:pt x="2892" y="718"/>
                  </a:lnTo>
                  <a:lnTo>
                    <a:pt x="2892" y="718"/>
                  </a:lnTo>
                  <a:lnTo>
                    <a:pt x="2892" y="718"/>
                  </a:lnTo>
                  <a:lnTo>
                    <a:pt x="2872" y="718"/>
                  </a:lnTo>
                  <a:lnTo>
                    <a:pt x="2872" y="718"/>
                  </a:lnTo>
                  <a:lnTo>
                    <a:pt x="2872" y="738"/>
                  </a:lnTo>
                  <a:lnTo>
                    <a:pt x="2872" y="738"/>
                  </a:lnTo>
                  <a:lnTo>
                    <a:pt x="2872" y="738"/>
                  </a:lnTo>
                  <a:lnTo>
                    <a:pt x="2872" y="738"/>
                  </a:lnTo>
                  <a:lnTo>
                    <a:pt x="2872" y="738"/>
                  </a:lnTo>
                  <a:lnTo>
                    <a:pt x="2851" y="738"/>
                  </a:lnTo>
                  <a:lnTo>
                    <a:pt x="2851" y="759"/>
                  </a:lnTo>
                  <a:lnTo>
                    <a:pt x="2851" y="759"/>
                  </a:lnTo>
                  <a:lnTo>
                    <a:pt x="2872" y="759"/>
                  </a:lnTo>
                  <a:close/>
                  <a:moveTo>
                    <a:pt x="2769" y="677"/>
                  </a:moveTo>
                  <a:lnTo>
                    <a:pt x="2769" y="677"/>
                  </a:lnTo>
                  <a:lnTo>
                    <a:pt x="2790" y="677"/>
                  </a:lnTo>
                  <a:lnTo>
                    <a:pt x="2790" y="677"/>
                  </a:lnTo>
                  <a:lnTo>
                    <a:pt x="2790" y="677"/>
                  </a:lnTo>
                  <a:lnTo>
                    <a:pt x="2790" y="698"/>
                  </a:lnTo>
                  <a:lnTo>
                    <a:pt x="2790" y="698"/>
                  </a:lnTo>
                  <a:lnTo>
                    <a:pt x="2790" y="698"/>
                  </a:lnTo>
                  <a:lnTo>
                    <a:pt x="2790" y="698"/>
                  </a:lnTo>
                  <a:lnTo>
                    <a:pt x="2790" y="698"/>
                  </a:lnTo>
                  <a:lnTo>
                    <a:pt x="2790" y="698"/>
                  </a:lnTo>
                  <a:lnTo>
                    <a:pt x="2790" y="698"/>
                  </a:lnTo>
                  <a:lnTo>
                    <a:pt x="2790" y="698"/>
                  </a:lnTo>
                  <a:lnTo>
                    <a:pt x="2790" y="698"/>
                  </a:lnTo>
                  <a:lnTo>
                    <a:pt x="2790" y="698"/>
                  </a:lnTo>
                  <a:lnTo>
                    <a:pt x="2790" y="698"/>
                  </a:lnTo>
                  <a:lnTo>
                    <a:pt x="2790" y="698"/>
                  </a:lnTo>
                  <a:lnTo>
                    <a:pt x="2810" y="698"/>
                  </a:lnTo>
                  <a:lnTo>
                    <a:pt x="2810" y="698"/>
                  </a:lnTo>
                  <a:lnTo>
                    <a:pt x="2810" y="718"/>
                  </a:lnTo>
                  <a:lnTo>
                    <a:pt x="2810" y="718"/>
                  </a:lnTo>
                  <a:lnTo>
                    <a:pt x="2810" y="718"/>
                  </a:lnTo>
                  <a:lnTo>
                    <a:pt x="2810" y="718"/>
                  </a:lnTo>
                  <a:lnTo>
                    <a:pt x="2810" y="718"/>
                  </a:lnTo>
                  <a:lnTo>
                    <a:pt x="2831" y="718"/>
                  </a:lnTo>
                  <a:lnTo>
                    <a:pt x="2831" y="718"/>
                  </a:lnTo>
                  <a:lnTo>
                    <a:pt x="2831" y="718"/>
                  </a:lnTo>
                  <a:lnTo>
                    <a:pt x="2831" y="718"/>
                  </a:lnTo>
                  <a:lnTo>
                    <a:pt x="2831" y="718"/>
                  </a:lnTo>
                  <a:lnTo>
                    <a:pt x="2831" y="718"/>
                  </a:lnTo>
                  <a:lnTo>
                    <a:pt x="2831" y="718"/>
                  </a:lnTo>
                  <a:lnTo>
                    <a:pt x="2831" y="718"/>
                  </a:lnTo>
                  <a:lnTo>
                    <a:pt x="2810" y="698"/>
                  </a:lnTo>
                  <a:lnTo>
                    <a:pt x="2810" y="698"/>
                  </a:lnTo>
                  <a:lnTo>
                    <a:pt x="2810" y="698"/>
                  </a:lnTo>
                  <a:lnTo>
                    <a:pt x="2790" y="677"/>
                  </a:lnTo>
                  <a:lnTo>
                    <a:pt x="2790" y="677"/>
                  </a:lnTo>
                  <a:lnTo>
                    <a:pt x="2790" y="677"/>
                  </a:lnTo>
                  <a:lnTo>
                    <a:pt x="2810" y="677"/>
                  </a:lnTo>
                  <a:lnTo>
                    <a:pt x="2810" y="677"/>
                  </a:lnTo>
                  <a:lnTo>
                    <a:pt x="2810" y="677"/>
                  </a:lnTo>
                  <a:lnTo>
                    <a:pt x="2810" y="677"/>
                  </a:lnTo>
                  <a:lnTo>
                    <a:pt x="2810" y="677"/>
                  </a:lnTo>
                  <a:lnTo>
                    <a:pt x="2810" y="677"/>
                  </a:lnTo>
                  <a:lnTo>
                    <a:pt x="2810" y="677"/>
                  </a:lnTo>
                  <a:lnTo>
                    <a:pt x="2810" y="677"/>
                  </a:lnTo>
                  <a:lnTo>
                    <a:pt x="2810" y="656"/>
                  </a:lnTo>
                  <a:lnTo>
                    <a:pt x="2790" y="656"/>
                  </a:lnTo>
                  <a:lnTo>
                    <a:pt x="2790" y="677"/>
                  </a:lnTo>
                  <a:lnTo>
                    <a:pt x="2790" y="677"/>
                  </a:lnTo>
                  <a:lnTo>
                    <a:pt x="2790" y="677"/>
                  </a:lnTo>
                  <a:lnTo>
                    <a:pt x="2769" y="677"/>
                  </a:lnTo>
                  <a:close/>
                  <a:moveTo>
                    <a:pt x="3138" y="636"/>
                  </a:moveTo>
                  <a:lnTo>
                    <a:pt x="3138" y="616"/>
                  </a:lnTo>
                  <a:lnTo>
                    <a:pt x="3138" y="616"/>
                  </a:lnTo>
                  <a:lnTo>
                    <a:pt x="3138" y="616"/>
                  </a:lnTo>
                  <a:lnTo>
                    <a:pt x="3138" y="616"/>
                  </a:lnTo>
                  <a:lnTo>
                    <a:pt x="3138" y="616"/>
                  </a:lnTo>
                  <a:lnTo>
                    <a:pt x="3138" y="616"/>
                  </a:lnTo>
                  <a:lnTo>
                    <a:pt x="3159" y="616"/>
                  </a:lnTo>
                  <a:lnTo>
                    <a:pt x="3159" y="616"/>
                  </a:lnTo>
                  <a:lnTo>
                    <a:pt x="3159" y="616"/>
                  </a:lnTo>
                  <a:lnTo>
                    <a:pt x="3159" y="616"/>
                  </a:lnTo>
                  <a:lnTo>
                    <a:pt x="3159" y="616"/>
                  </a:lnTo>
                  <a:lnTo>
                    <a:pt x="3138" y="616"/>
                  </a:lnTo>
                  <a:lnTo>
                    <a:pt x="3138" y="616"/>
                  </a:lnTo>
                  <a:lnTo>
                    <a:pt x="3138" y="616"/>
                  </a:lnTo>
                  <a:lnTo>
                    <a:pt x="3138" y="616"/>
                  </a:lnTo>
                  <a:lnTo>
                    <a:pt x="3138" y="636"/>
                  </a:lnTo>
                  <a:close/>
                  <a:moveTo>
                    <a:pt x="3241" y="370"/>
                  </a:moveTo>
                  <a:lnTo>
                    <a:pt x="3241" y="370"/>
                  </a:lnTo>
                  <a:lnTo>
                    <a:pt x="3241" y="390"/>
                  </a:lnTo>
                  <a:lnTo>
                    <a:pt x="3241" y="390"/>
                  </a:lnTo>
                  <a:lnTo>
                    <a:pt x="3241" y="390"/>
                  </a:lnTo>
                  <a:lnTo>
                    <a:pt x="3241" y="370"/>
                  </a:lnTo>
                  <a:lnTo>
                    <a:pt x="3241" y="370"/>
                  </a:lnTo>
                  <a:lnTo>
                    <a:pt x="3241" y="370"/>
                  </a:lnTo>
                  <a:lnTo>
                    <a:pt x="3241" y="370"/>
                  </a:lnTo>
                  <a:lnTo>
                    <a:pt x="3241" y="370"/>
                  </a:lnTo>
                  <a:lnTo>
                    <a:pt x="3241" y="390"/>
                  </a:lnTo>
                  <a:lnTo>
                    <a:pt x="3241" y="390"/>
                  </a:lnTo>
                  <a:lnTo>
                    <a:pt x="3241" y="390"/>
                  </a:lnTo>
                  <a:lnTo>
                    <a:pt x="3241" y="390"/>
                  </a:lnTo>
                  <a:lnTo>
                    <a:pt x="3241" y="370"/>
                  </a:lnTo>
                  <a:lnTo>
                    <a:pt x="3241" y="370"/>
                  </a:lnTo>
                  <a:lnTo>
                    <a:pt x="3241" y="370"/>
                  </a:lnTo>
                  <a:lnTo>
                    <a:pt x="3241" y="370"/>
                  </a:lnTo>
                  <a:lnTo>
                    <a:pt x="3241" y="370"/>
                  </a:lnTo>
                  <a:lnTo>
                    <a:pt x="3241" y="370"/>
                  </a:lnTo>
                  <a:lnTo>
                    <a:pt x="3241" y="370"/>
                  </a:lnTo>
                  <a:lnTo>
                    <a:pt x="3241" y="349"/>
                  </a:lnTo>
                  <a:lnTo>
                    <a:pt x="3241" y="349"/>
                  </a:lnTo>
                  <a:lnTo>
                    <a:pt x="3241" y="349"/>
                  </a:lnTo>
                  <a:lnTo>
                    <a:pt x="3241" y="349"/>
                  </a:lnTo>
                  <a:lnTo>
                    <a:pt x="3241" y="349"/>
                  </a:lnTo>
                  <a:lnTo>
                    <a:pt x="3241" y="349"/>
                  </a:lnTo>
                  <a:lnTo>
                    <a:pt x="3241" y="349"/>
                  </a:lnTo>
                  <a:lnTo>
                    <a:pt x="3241" y="370"/>
                  </a:lnTo>
                  <a:close/>
                  <a:moveTo>
                    <a:pt x="3056" y="328"/>
                  </a:moveTo>
                  <a:lnTo>
                    <a:pt x="3077" y="328"/>
                  </a:lnTo>
                  <a:lnTo>
                    <a:pt x="3077" y="328"/>
                  </a:lnTo>
                  <a:lnTo>
                    <a:pt x="3077" y="308"/>
                  </a:lnTo>
                  <a:lnTo>
                    <a:pt x="3077" y="308"/>
                  </a:lnTo>
                  <a:lnTo>
                    <a:pt x="3077" y="308"/>
                  </a:lnTo>
                  <a:lnTo>
                    <a:pt x="3056" y="308"/>
                  </a:lnTo>
                  <a:lnTo>
                    <a:pt x="3056" y="308"/>
                  </a:lnTo>
                  <a:lnTo>
                    <a:pt x="3056" y="308"/>
                  </a:lnTo>
                  <a:lnTo>
                    <a:pt x="3056" y="308"/>
                  </a:lnTo>
                  <a:lnTo>
                    <a:pt x="3056" y="328"/>
                  </a:lnTo>
                  <a:close/>
                  <a:moveTo>
                    <a:pt x="3302" y="328"/>
                  </a:moveTo>
                  <a:lnTo>
                    <a:pt x="3302" y="328"/>
                  </a:lnTo>
                  <a:lnTo>
                    <a:pt x="3302" y="328"/>
                  </a:lnTo>
                  <a:lnTo>
                    <a:pt x="3302" y="328"/>
                  </a:lnTo>
                  <a:lnTo>
                    <a:pt x="3302" y="328"/>
                  </a:lnTo>
                  <a:lnTo>
                    <a:pt x="3302" y="328"/>
                  </a:lnTo>
                  <a:lnTo>
                    <a:pt x="3302" y="328"/>
                  </a:lnTo>
                  <a:lnTo>
                    <a:pt x="3302" y="328"/>
                  </a:lnTo>
                  <a:lnTo>
                    <a:pt x="3302" y="349"/>
                  </a:lnTo>
                  <a:lnTo>
                    <a:pt x="3302" y="349"/>
                  </a:lnTo>
                  <a:lnTo>
                    <a:pt x="3302" y="370"/>
                  </a:lnTo>
                  <a:lnTo>
                    <a:pt x="3302" y="370"/>
                  </a:lnTo>
                  <a:lnTo>
                    <a:pt x="3302" y="349"/>
                  </a:lnTo>
                  <a:lnTo>
                    <a:pt x="3302" y="349"/>
                  </a:lnTo>
                  <a:lnTo>
                    <a:pt x="3323" y="349"/>
                  </a:lnTo>
                  <a:lnTo>
                    <a:pt x="3323" y="328"/>
                  </a:lnTo>
                  <a:lnTo>
                    <a:pt x="3323" y="328"/>
                  </a:lnTo>
                  <a:lnTo>
                    <a:pt x="3302" y="328"/>
                  </a:lnTo>
                  <a:close/>
                  <a:moveTo>
                    <a:pt x="3364" y="226"/>
                  </a:moveTo>
                  <a:lnTo>
                    <a:pt x="3364" y="226"/>
                  </a:lnTo>
                  <a:lnTo>
                    <a:pt x="3344" y="226"/>
                  </a:lnTo>
                  <a:lnTo>
                    <a:pt x="3344" y="226"/>
                  </a:lnTo>
                  <a:lnTo>
                    <a:pt x="3344" y="226"/>
                  </a:lnTo>
                  <a:lnTo>
                    <a:pt x="3344" y="226"/>
                  </a:lnTo>
                  <a:lnTo>
                    <a:pt x="3344" y="246"/>
                  </a:lnTo>
                  <a:lnTo>
                    <a:pt x="3344" y="246"/>
                  </a:lnTo>
                  <a:lnTo>
                    <a:pt x="3323" y="246"/>
                  </a:lnTo>
                  <a:lnTo>
                    <a:pt x="3323" y="246"/>
                  </a:lnTo>
                  <a:lnTo>
                    <a:pt x="3323" y="246"/>
                  </a:lnTo>
                  <a:lnTo>
                    <a:pt x="3323" y="246"/>
                  </a:lnTo>
                  <a:lnTo>
                    <a:pt x="3323" y="246"/>
                  </a:lnTo>
                  <a:lnTo>
                    <a:pt x="3344" y="246"/>
                  </a:lnTo>
                  <a:lnTo>
                    <a:pt x="3344" y="246"/>
                  </a:lnTo>
                  <a:lnTo>
                    <a:pt x="3364" y="246"/>
                  </a:lnTo>
                  <a:lnTo>
                    <a:pt x="3364" y="226"/>
                  </a:lnTo>
                  <a:close/>
                  <a:moveTo>
                    <a:pt x="3384" y="144"/>
                  </a:moveTo>
                  <a:lnTo>
                    <a:pt x="3384" y="144"/>
                  </a:lnTo>
                  <a:lnTo>
                    <a:pt x="3405" y="144"/>
                  </a:lnTo>
                  <a:lnTo>
                    <a:pt x="3405" y="144"/>
                  </a:lnTo>
                  <a:lnTo>
                    <a:pt x="3405" y="123"/>
                  </a:lnTo>
                  <a:lnTo>
                    <a:pt x="3405" y="123"/>
                  </a:lnTo>
                  <a:lnTo>
                    <a:pt x="3405" y="123"/>
                  </a:lnTo>
                  <a:lnTo>
                    <a:pt x="3405" y="123"/>
                  </a:lnTo>
                  <a:lnTo>
                    <a:pt x="3405" y="123"/>
                  </a:lnTo>
                  <a:lnTo>
                    <a:pt x="3405" y="123"/>
                  </a:lnTo>
                  <a:lnTo>
                    <a:pt x="3405" y="123"/>
                  </a:lnTo>
                  <a:lnTo>
                    <a:pt x="3405" y="123"/>
                  </a:lnTo>
                  <a:lnTo>
                    <a:pt x="3405" y="123"/>
                  </a:lnTo>
                  <a:lnTo>
                    <a:pt x="3405" y="123"/>
                  </a:lnTo>
                  <a:lnTo>
                    <a:pt x="3405" y="123"/>
                  </a:lnTo>
                  <a:lnTo>
                    <a:pt x="3405" y="123"/>
                  </a:lnTo>
                  <a:lnTo>
                    <a:pt x="3364" y="103"/>
                  </a:lnTo>
                  <a:lnTo>
                    <a:pt x="3364" y="123"/>
                  </a:lnTo>
                  <a:lnTo>
                    <a:pt x="3364" y="144"/>
                  </a:lnTo>
                  <a:lnTo>
                    <a:pt x="3384" y="144"/>
                  </a:lnTo>
                  <a:close/>
                  <a:moveTo>
                    <a:pt x="3180" y="288"/>
                  </a:moveTo>
                  <a:lnTo>
                    <a:pt x="3180" y="288"/>
                  </a:lnTo>
                  <a:lnTo>
                    <a:pt x="3180" y="288"/>
                  </a:lnTo>
                  <a:lnTo>
                    <a:pt x="3180" y="288"/>
                  </a:lnTo>
                  <a:lnTo>
                    <a:pt x="3180" y="288"/>
                  </a:lnTo>
                  <a:lnTo>
                    <a:pt x="3180" y="288"/>
                  </a:lnTo>
                  <a:lnTo>
                    <a:pt x="3180" y="288"/>
                  </a:lnTo>
                  <a:lnTo>
                    <a:pt x="3180" y="288"/>
                  </a:lnTo>
                  <a:lnTo>
                    <a:pt x="3180" y="288"/>
                  </a:lnTo>
                  <a:lnTo>
                    <a:pt x="3200" y="288"/>
                  </a:lnTo>
                  <a:lnTo>
                    <a:pt x="3200" y="288"/>
                  </a:lnTo>
                  <a:lnTo>
                    <a:pt x="3200" y="288"/>
                  </a:lnTo>
                  <a:lnTo>
                    <a:pt x="3200" y="308"/>
                  </a:lnTo>
                  <a:lnTo>
                    <a:pt x="3200" y="308"/>
                  </a:lnTo>
                  <a:lnTo>
                    <a:pt x="3200" y="288"/>
                  </a:lnTo>
                  <a:lnTo>
                    <a:pt x="3200" y="288"/>
                  </a:lnTo>
                  <a:lnTo>
                    <a:pt x="3220" y="288"/>
                  </a:lnTo>
                  <a:lnTo>
                    <a:pt x="3220" y="288"/>
                  </a:lnTo>
                  <a:lnTo>
                    <a:pt x="3220" y="288"/>
                  </a:lnTo>
                  <a:lnTo>
                    <a:pt x="3220" y="308"/>
                  </a:lnTo>
                  <a:lnTo>
                    <a:pt x="3200" y="308"/>
                  </a:lnTo>
                  <a:lnTo>
                    <a:pt x="3200" y="308"/>
                  </a:lnTo>
                  <a:lnTo>
                    <a:pt x="3200" y="308"/>
                  </a:lnTo>
                  <a:lnTo>
                    <a:pt x="3200" y="308"/>
                  </a:lnTo>
                  <a:lnTo>
                    <a:pt x="3200" y="308"/>
                  </a:lnTo>
                  <a:lnTo>
                    <a:pt x="3200" y="308"/>
                  </a:lnTo>
                  <a:lnTo>
                    <a:pt x="3200" y="308"/>
                  </a:lnTo>
                  <a:lnTo>
                    <a:pt x="3200" y="328"/>
                  </a:lnTo>
                  <a:lnTo>
                    <a:pt x="3220" y="328"/>
                  </a:lnTo>
                  <a:lnTo>
                    <a:pt x="3220" y="328"/>
                  </a:lnTo>
                  <a:lnTo>
                    <a:pt x="3220" y="328"/>
                  </a:lnTo>
                  <a:lnTo>
                    <a:pt x="3220" y="328"/>
                  </a:lnTo>
                  <a:lnTo>
                    <a:pt x="3220" y="308"/>
                  </a:lnTo>
                  <a:lnTo>
                    <a:pt x="3220" y="308"/>
                  </a:lnTo>
                  <a:lnTo>
                    <a:pt x="3220" y="308"/>
                  </a:lnTo>
                  <a:lnTo>
                    <a:pt x="3241" y="308"/>
                  </a:lnTo>
                  <a:lnTo>
                    <a:pt x="3241" y="308"/>
                  </a:lnTo>
                  <a:lnTo>
                    <a:pt x="3241" y="308"/>
                  </a:lnTo>
                  <a:lnTo>
                    <a:pt x="3241" y="308"/>
                  </a:lnTo>
                  <a:lnTo>
                    <a:pt x="3241" y="308"/>
                  </a:lnTo>
                  <a:lnTo>
                    <a:pt x="3241" y="308"/>
                  </a:lnTo>
                  <a:lnTo>
                    <a:pt x="3241" y="308"/>
                  </a:lnTo>
                  <a:lnTo>
                    <a:pt x="3241" y="288"/>
                  </a:lnTo>
                  <a:lnTo>
                    <a:pt x="3241" y="288"/>
                  </a:lnTo>
                  <a:lnTo>
                    <a:pt x="3241" y="288"/>
                  </a:lnTo>
                  <a:lnTo>
                    <a:pt x="3241" y="288"/>
                  </a:lnTo>
                  <a:lnTo>
                    <a:pt x="3241" y="288"/>
                  </a:lnTo>
                  <a:lnTo>
                    <a:pt x="3241" y="288"/>
                  </a:lnTo>
                  <a:lnTo>
                    <a:pt x="3241" y="288"/>
                  </a:lnTo>
                  <a:lnTo>
                    <a:pt x="3241" y="288"/>
                  </a:lnTo>
                  <a:lnTo>
                    <a:pt x="3241" y="308"/>
                  </a:lnTo>
                  <a:lnTo>
                    <a:pt x="3262" y="288"/>
                  </a:lnTo>
                  <a:lnTo>
                    <a:pt x="3262" y="288"/>
                  </a:lnTo>
                  <a:lnTo>
                    <a:pt x="3262" y="288"/>
                  </a:lnTo>
                  <a:lnTo>
                    <a:pt x="3262" y="288"/>
                  </a:lnTo>
                  <a:lnTo>
                    <a:pt x="3262" y="288"/>
                  </a:lnTo>
                  <a:lnTo>
                    <a:pt x="3262" y="308"/>
                  </a:lnTo>
                  <a:lnTo>
                    <a:pt x="3262" y="308"/>
                  </a:lnTo>
                  <a:lnTo>
                    <a:pt x="3262" y="308"/>
                  </a:lnTo>
                  <a:lnTo>
                    <a:pt x="3262" y="328"/>
                  </a:lnTo>
                  <a:lnTo>
                    <a:pt x="3262" y="328"/>
                  </a:lnTo>
                  <a:lnTo>
                    <a:pt x="3262" y="328"/>
                  </a:lnTo>
                  <a:lnTo>
                    <a:pt x="3262" y="328"/>
                  </a:lnTo>
                  <a:lnTo>
                    <a:pt x="3262" y="308"/>
                  </a:lnTo>
                  <a:lnTo>
                    <a:pt x="3262" y="308"/>
                  </a:lnTo>
                  <a:lnTo>
                    <a:pt x="3262" y="328"/>
                  </a:lnTo>
                  <a:lnTo>
                    <a:pt x="3262" y="328"/>
                  </a:lnTo>
                  <a:lnTo>
                    <a:pt x="3262" y="328"/>
                  </a:lnTo>
                  <a:lnTo>
                    <a:pt x="3262" y="328"/>
                  </a:lnTo>
                  <a:lnTo>
                    <a:pt x="3262" y="328"/>
                  </a:lnTo>
                  <a:lnTo>
                    <a:pt x="3262" y="328"/>
                  </a:lnTo>
                  <a:lnTo>
                    <a:pt x="3262" y="349"/>
                  </a:lnTo>
                  <a:lnTo>
                    <a:pt x="3262" y="349"/>
                  </a:lnTo>
                  <a:lnTo>
                    <a:pt x="3262" y="370"/>
                  </a:lnTo>
                  <a:lnTo>
                    <a:pt x="3262" y="370"/>
                  </a:lnTo>
                  <a:lnTo>
                    <a:pt x="3241" y="390"/>
                  </a:lnTo>
                  <a:lnTo>
                    <a:pt x="3241" y="410"/>
                  </a:lnTo>
                  <a:lnTo>
                    <a:pt x="3241" y="410"/>
                  </a:lnTo>
                  <a:lnTo>
                    <a:pt x="3241" y="410"/>
                  </a:lnTo>
                  <a:lnTo>
                    <a:pt x="3241" y="410"/>
                  </a:lnTo>
                  <a:lnTo>
                    <a:pt x="3241" y="410"/>
                  </a:lnTo>
                  <a:lnTo>
                    <a:pt x="3241" y="431"/>
                  </a:lnTo>
                  <a:lnTo>
                    <a:pt x="3241" y="431"/>
                  </a:lnTo>
                  <a:lnTo>
                    <a:pt x="3241" y="431"/>
                  </a:lnTo>
                  <a:lnTo>
                    <a:pt x="3241" y="431"/>
                  </a:lnTo>
                  <a:lnTo>
                    <a:pt x="3241" y="431"/>
                  </a:lnTo>
                  <a:lnTo>
                    <a:pt x="3220" y="431"/>
                  </a:lnTo>
                  <a:lnTo>
                    <a:pt x="3220" y="431"/>
                  </a:lnTo>
                  <a:lnTo>
                    <a:pt x="3220" y="452"/>
                  </a:lnTo>
                  <a:lnTo>
                    <a:pt x="3220" y="452"/>
                  </a:lnTo>
                  <a:lnTo>
                    <a:pt x="3220" y="452"/>
                  </a:lnTo>
                  <a:lnTo>
                    <a:pt x="3220" y="452"/>
                  </a:lnTo>
                  <a:lnTo>
                    <a:pt x="3241" y="452"/>
                  </a:lnTo>
                  <a:lnTo>
                    <a:pt x="3241" y="452"/>
                  </a:lnTo>
                  <a:lnTo>
                    <a:pt x="3241" y="472"/>
                  </a:lnTo>
                  <a:lnTo>
                    <a:pt x="3241" y="472"/>
                  </a:lnTo>
                  <a:lnTo>
                    <a:pt x="3241" y="472"/>
                  </a:lnTo>
                  <a:lnTo>
                    <a:pt x="3241" y="472"/>
                  </a:lnTo>
                  <a:lnTo>
                    <a:pt x="3241" y="472"/>
                  </a:lnTo>
                  <a:lnTo>
                    <a:pt x="3241" y="472"/>
                  </a:lnTo>
                  <a:lnTo>
                    <a:pt x="3241" y="472"/>
                  </a:lnTo>
                  <a:lnTo>
                    <a:pt x="3241" y="472"/>
                  </a:lnTo>
                  <a:lnTo>
                    <a:pt x="3241" y="472"/>
                  </a:lnTo>
                  <a:lnTo>
                    <a:pt x="3241" y="472"/>
                  </a:lnTo>
                  <a:lnTo>
                    <a:pt x="3241" y="472"/>
                  </a:lnTo>
                  <a:lnTo>
                    <a:pt x="3241" y="452"/>
                  </a:lnTo>
                  <a:lnTo>
                    <a:pt x="3241" y="452"/>
                  </a:lnTo>
                  <a:lnTo>
                    <a:pt x="3241" y="452"/>
                  </a:lnTo>
                  <a:lnTo>
                    <a:pt x="3241" y="431"/>
                  </a:lnTo>
                  <a:lnTo>
                    <a:pt x="3241" y="452"/>
                  </a:lnTo>
                  <a:lnTo>
                    <a:pt x="3241" y="452"/>
                  </a:lnTo>
                  <a:lnTo>
                    <a:pt x="3262" y="431"/>
                  </a:lnTo>
                  <a:lnTo>
                    <a:pt x="3262" y="431"/>
                  </a:lnTo>
                  <a:lnTo>
                    <a:pt x="3262" y="410"/>
                  </a:lnTo>
                  <a:lnTo>
                    <a:pt x="3262" y="410"/>
                  </a:lnTo>
                  <a:lnTo>
                    <a:pt x="3262" y="410"/>
                  </a:lnTo>
                  <a:lnTo>
                    <a:pt x="3262" y="410"/>
                  </a:lnTo>
                  <a:lnTo>
                    <a:pt x="3282" y="410"/>
                  </a:lnTo>
                  <a:lnTo>
                    <a:pt x="3262" y="390"/>
                  </a:lnTo>
                  <a:lnTo>
                    <a:pt x="3262" y="390"/>
                  </a:lnTo>
                  <a:lnTo>
                    <a:pt x="3262" y="390"/>
                  </a:lnTo>
                  <a:lnTo>
                    <a:pt x="3282" y="390"/>
                  </a:lnTo>
                  <a:lnTo>
                    <a:pt x="3282" y="390"/>
                  </a:lnTo>
                  <a:lnTo>
                    <a:pt x="3282" y="390"/>
                  </a:lnTo>
                  <a:lnTo>
                    <a:pt x="3282" y="390"/>
                  </a:lnTo>
                  <a:lnTo>
                    <a:pt x="3282" y="370"/>
                  </a:lnTo>
                  <a:lnTo>
                    <a:pt x="3282" y="370"/>
                  </a:lnTo>
                  <a:lnTo>
                    <a:pt x="3282" y="370"/>
                  </a:lnTo>
                  <a:lnTo>
                    <a:pt x="3282" y="370"/>
                  </a:lnTo>
                  <a:lnTo>
                    <a:pt x="3282" y="370"/>
                  </a:lnTo>
                  <a:lnTo>
                    <a:pt x="3282" y="349"/>
                  </a:lnTo>
                  <a:lnTo>
                    <a:pt x="3282" y="349"/>
                  </a:lnTo>
                  <a:lnTo>
                    <a:pt x="3282" y="349"/>
                  </a:lnTo>
                  <a:lnTo>
                    <a:pt x="3282" y="349"/>
                  </a:lnTo>
                  <a:lnTo>
                    <a:pt x="3282" y="349"/>
                  </a:lnTo>
                  <a:lnTo>
                    <a:pt x="3282" y="349"/>
                  </a:lnTo>
                  <a:lnTo>
                    <a:pt x="3282" y="349"/>
                  </a:lnTo>
                  <a:lnTo>
                    <a:pt x="3282" y="349"/>
                  </a:lnTo>
                  <a:lnTo>
                    <a:pt x="3282" y="349"/>
                  </a:lnTo>
                  <a:lnTo>
                    <a:pt x="3282" y="349"/>
                  </a:lnTo>
                  <a:lnTo>
                    <a:pt x="3282" y="349"/>
                  </a:lnTo>
                  <a:lnTo>
                    <a:pt x="3282" y="349"/>
                  </a:lnTo>
                  <a:lnTo>
                    <a:pt x="3282" y="328"/>
                  </a:lnTo>
                  <a:lnTo>
                    <a:pt x="3302" y="349"/>
                  </a:lnTo>
                  <a:lnTo>
                    <a:pt x="3302" y="328"/>
                  </a:lnTo>
                  <a:lnTo>
                    <a:pt x="3282" y="328"/>
                  </a:lnTo>
                  <a:lnTo>
                    <a:pt x="3302" y="328"/>
                  </a:lnTo>
                  <a:lnTo>
                    <a:pt x="3282" y="308"/>
                  </a:lnTo>
                  <a:lnTo>
                    <a:pt x="3282" y="328"/>
                  </a:lnTo>
                  <a:lnTo>
                    <a:pt x="3282" y="328"/>
                  </a:lnTo>
                  <a:lnTo>
                    <a:pt x="3282" y="308"/>
                  </a:lnTo>
                  <a:lnTo>
                    <a:pt x="3302" y="308"/>
                  </a:lnTo>
                  <a:lnTo>
                    <a:pt x="3282" y="308"/>
                  </a:lnTo>
                  <a:lnTo>
                    <a:pt x="3282" y="308"/>
                  </a:lnTo>
                  <a:lnTo>
                    <a:pt x="3282" y="308"/>
                  </a:lnTo>
                  <a:lnTo>
                    <a:pt x="3282" y="308"/>
                  </a:lnTo>
                  <a:lnTo>
                    <a:pt x="3282" y="308"/>
                  </a:lnTo>
                  <a:lnTo>
                    <a:pt x="3282" y="308"/>
                  </a:lnTo>
                  <a:lnTo>
                    <a:pt x="3282" y="288"/>
                  </a:lnTo>
                  <a:lnTo>
                    <a:pt x="3282" y="288"/>
                  </a:lnTo>
                  <a:lnTo>
                    <a:pt x="3282" y="288"/>
                  </a:lnTo>
                  <a:lnTo>
                    <a:pt x="3282" y="288"/>
                  </a:lnTo>
                  <a:lnTo>
                    <a:pt x="3282" y="288"/>
                  </a:lnTo>
                  <a:lnTo>
                    <a:pt x="3282" y="288"/>
                  </a:lnTo>
                  <a:lnTo>
                    <a:pt x="3282" y="288"/>
                  </a:lnTo>
                  <a:lnTo>
                    <a:pt x="3282" y="288"/>
                  </a:lnTo>
                  <a:lnTo>
                    <a:pt x="3282" y="288"/>
                  </a:lnTo>
                  <a:lnTo>
                    <a:pt x="3282" y="288"/>
                  </a:lnTo>
                  <a:lnTo>
                    <a:pt x="3282" y="288"/>
                  </a:lnTo>
                  <a:lnTo>
                    <a:pt x="3282" y="288"/>
                  </a:lnTo>
                  <a:lnTo>
                    <a:pt x="3302" y="288"/>
                  </a:lnTo>
                  <a:lnTo>
                    <a:pt x="3302" y="288"/>
                  </a:lnTo>
                  <a:lnTo>
                    <a:pt x="3302" y="288"/>
                  </a:lnTo>
                  <a:lnTo>
                    <a:pt x="3302" y="288"/>
                  </a:lnTo>
                  <a:lnTo>
                    <a:pt x="3302" y="288"/>
                  </a:lnTo>
                  <a:lnTo>
                    <a:pt x="3302" y="288"/>
                  </a:lnTo>
                  <a:lnTo>
                    <a:pt x="3302" y="288"/>
                  </a:lnTo>
                  <a:lnTo>
                    <a:pt x="3302" y="267"/>
                  </a:lnTo>
                  <a:lnTo>
                    <a:pt x="3302" y="288"/>
                  </a:lnTo>
                  <a:lnTo>
                    <a:pt x="3302" y="288"/>
                  </a:lnTo>
                  <a:lnTo>
                    <a:pt x="3302" y="267"/>
                  </a:lnTo>
                  <a:lnTo>
                    <a:pt x="3302" y="267"/>
                  </a:lnTo>
                  <a:lnTo>
                    <a:pt x="3302" y="267"/>
                  </a:lnTo>
                  <a:lnTo>
                    <a:pt x="3302" y="267"/>
                  </a:lnTo>
                  <a:lnTo>
                    <a:pt x="3302" y="267"/>
                  </a:lnTo>
                  <a:lnTo>
                    <a:pt x="3323" y="267"/>
                  </a:lnTo>
                  <a:lnTo>
                    <a:pt x="3302" y="246"/>
                  </a:lnTo>
                  <a:lnTo>
                    <a:pt x="3302" y="246"/>
                  </a:lnTo>
                  <a:lnTo>
                    <a:pt x="3302" y="246"/>
                  </a:lnTo>
                  <a:lnTo>
                    <a:pt x="3302" y="246"/>
                  </a:lnTo>
                  <a:lnTo>
                    <a:pt x="3323" y="246"/>
                  </a:lnTo>
                  <a:lnTo>
                    <a:pt x="3323" y="246"/>
                  </a:lnTo>
                  <a:lnTo>
                    <a:pt x="3323" y="226"/>
                  </a:lnTo>
                  <a:lnTo>
                    <a:pt x="3323" y="226"/>
                  </a:lnTo>
                  <a:lnTo>
                    <a:pt x="3323" y="226"/>
                  </a:lnTo>
                  <a:lnTo>
                    <a:pt x="3323" y="226"/>
                  </a:lnTo>
                  <a:lnTo>
                    <a:pt x="3323" y="226"/>
                  </a:lnTo>
                  <a:lnTo>
                    <a:pt x="3323" y="226"/>
                  </a:lnTo>
                  <a:lnTo>
                    <a:pt x="3323" y="226"/>
                  </a:lnTo>
                  <a:lnTo>
                    <a:pt x="3302" y="226"/>
                  </a:lnTo>
                  <a:lnTo>
                    <a:pt x="3302" y="226"/>
                  </a:lnTo>
                  <a:lnTo>
                    <a:pt x="3302" y="226"/>
                  </a:lnTo>
                  <a:lnTo>
                    <a:pt x="3302" y="226"/>
                  </a:lnTo>
                  <a:lnTo>
                    <a:pt x="3302" y="226"/>
                  </a:lnTo>
                  <a:lnTo>
                    <a:pt x="3323" y="205"/>
                  </a:lnTo>
                  <a:lnTo>
                    <a:pt x="3344" y="205"/>
                  </a:lnTo>
                  <a:lnTo>
                    <a:pt x="3323" y="205"/>
                  </a:lnTo>
                  <a:lnTo>
                    <a:pt x="3323" y="205"/>
                  </a:lnTo>
                  <a:lnTo>
                    <a:pt x="3323" y="205"/>
                  </a:lnTo>
                  <a:lnTo>
                    <a:pt x="3323" y="205"/>
                  </a:lnTo>
                  <a:lnTo>
                    <a:pt x="3323" y="205"/>
                  </a:lnTo>
                  <a:lnTo>
                    <a:pt x="3323" y="205"/>
                  </a:lnTo>
                  <a:lnTo>
                    <a:pt x="3323" y="205"/>
                  </a:lnTo>
                  <a:lnTo>
                    <a:pt x="3323" y="205"/>
                  </a:lnTo>
                  <a:lnTo>
                    <a:pt x="3323" y="205"/>
                  </a:lnTo>
                  <a:lnTo>
                    <a:pt x="3302" y="205"/>
                  </a:lnTo>
                  <a:lnTo>
                    <a:pt x="3302" y="226"/>
                  </a:lnTo>
                  <a:lnTo>
                    <a:pt x="3302" y="226"/>
                  </a:lnTo>
                  <a:lnTo>
                    <a:pt x="3302" y="226"/>
                  </a:lnTo>
                  <a:lnTo>
                    <a:pt x="3302" y="226"/>
                  </a:lnTo>
                  <a:lnTo>
                    <a:pt x="3302" y="226"/>
                  </a:lnTo>
                  <a:lnTo>
                    <a:pt x="3302" y="226"/>
                  </a:lnTo>
                  <a:lnTo>
                    <a:pt x="3302" y="205"/>
                  </a:lnTo>
                  <a:lnTo>
                    <a:pt x="3302" y="205"/>
                  </a:lnTo>
                  <a:lnTo>
                    <a:pt x="3302" y="205"/>
                  </a:lnTo>
                  <a:lnTo>
                    <a:pt x="3302" y="205"/>
                  </a:lnTo>
                  <a:lnTo>
                    <a:pt x="3302" y="205"/>
                  </a:lnTo>
                  <a:lnTo>
                    <a:pt x="3302" y="205"/>
                  </a:lnTo>
                  <a:lnTo>
                    <a:pt x="3282" y="205"/>
                  </a:lnTo>
                  <a:lnTo>
                    <a:pt x="3282" y="205"/>
                  </a:lnTo>
                  <a:lnTo>
                    <a:pt x="3282" y="205"/>
                  </a:lnTo>
                  <a:lnTo>
                    <a:pt x="3282" y="205"/>
                  </a:lnTo>
                  <a:lnTo>
                    <a:pt x="3302" y="205"/>
                  </a:lnTo>
                  <a:lnTo>
                    <a:pt x="3302" y="205"/>
                  </a:lnTo>
                  <a:lnTo>
                    <a:pt x="3302" y="205"/>
                  </a:lnTo>
                  <a:lnTo>
                    <a:pt x="3302" y="205"/>
                  </a:lnTo>
                  <a:lnTo>
                    <a:pt x="3302" y="205"/>
                  </a:lnTo>
                  <a:lnTo>
                    <a:pt x="3302" y="205"/>
                  </a:lnTo>
                  <a:lnTo>
                    <a:pt x="3302" y="205"/>
                  </a:lnTo>
                  <a:lnTo>
                    <a:pt x="3302" y="205"/>
                  </a:lnTo>
                  <a:lnTo>
                    <a:pt x="3302" y="185"/>
                  </a:lnTo>
                  <a:lnTo>
                    <a:pt x="3302" y="185"/>
                  </a:lnTo>
                  <a:lnTo>
                    <a:pt x="3302" y="185"/>
                  </a:lnTo>
                  <a:lnTo>
                    <a:pt x="3302" y="185"/>
                  </a:lnTo>
                  <a:lnTo>
                    <a:pt x="3302" y="185"/>
                  </a:lnTo>
                  <a:lnTo>
                    <a:pt x="3302" y="164"/>
                  </a:lnTo>
                  <a:lnTo>
                    <a:pt x="3302" y="164"/>
                  </a:lnTo>
                  <a:lnTo>
                    <a:pt x="3282" y="164"/>
                  </a:lnTo>
                  <a:lnTo>
                    <a:pt x="3282" y="164"/>
                  </a:lnTo>
                  <a:lnTo>
                    <a:pt x="3282" y="185"/>
                  </a:lnTo>
                  <a:lnTo>
                    <a:pt x="3282" y="185"/>
                  </a:lnTo>
                  <a:lnTo>
                    <a:pt x="3282" y="185"/>
                  </a:lnTo>
                  <a:lnTo>
                    <a:pt x="3282" y="164"/>
                  </a:lnTo>
                  <a:lnTo>
                    <a:pt x="3282" y="185"/>
                  </a:lnTo>
                  <a:lnTo>
                    <a:pt x="3282" y="185"/>
                  </a:lnTo>
                  <a:lnTo>
                    <a:pt x="3282" y="185"/>
                  </a:lnTo>
                  <a:lnTo>
                    <a:pt x="3282" y="185"/>
                  </a:lnTo>
                  <a:lnTo>
                    <a:pt x="3262" y="205"/>
                  </a:lnTo>
                  <a:lnTo>
                    <a:pt x="3262" y="205"/>
                  </a:lnTo>
                  <a:lnTo>
                    <a:pt x="3262" y="205"/>
                  </a:lnTo>
                  <a:lnTo>
                    <a:pt x="3262" y="205"/>
                  </a:lnTo>
                  <a:lnTo>
                    <a:pt x="3262" y="205"/>
                  </a:lnTo>
                  <a:lnTo>
                    <a:pt x="3262" y="205"/>
                  </a:lnTo>
                  <a:lnTo>
                    <a:pt x="3262" y="205"/>
                  </a:lnTo>
                  <a:lnTo>
                    <a:pt x="3262" y="205"/>
                  </a:lnTo>
                  <a:lnTo>
                    <a:pt x="3262" y="205"/>
                  </a:lnTo>
                  <a:lnTo>
                    <a:pt x="3262" y="185"/>
                  </a:lnTo>
                  <a:lnTo>
                    <a:pt x="3262" y="185"/>
                  </a:lnTo>
                  <a:lnTo>
                    <a:pt x="3262" y="185"/>
                  </a:lnTo>
                  <a:lnTo>
                    <a:pt x="3262" y="185"/>
                  </a:lnTo>
                  <a:lnTo>
                    <a:pt x="3262" y="185"/>
                  </a:lnTo>
                  <a:lnTo>
                    <a:pt x="3282" y="164"/>
                  </a:lnTo>
                  <a:lnTo>
                    <a:pt x="3282" y="164"/>
                  </a:lnTo>
                  <a:lnTo>
                    <a:pt x="3262" y="164"/>
                  </a:lnTo>
                  <a:lnTo>
                    <a:pt x="3262" y="164"/>
                  </a:lnTo>
                  <a:lnTo>
                    <a:pt x="3262" y="164"/>
                  </a:lnTo>
                  <a:lnTo>
                    <a:pt x="3262" y="164"/>
                  </a:lnTo>
                  <a:lnTo>
                    <a:pt x="3262" y="164"/>
                  </a:lnTo>
                  <a:lnTo>
                    <a:pt x="3262" y="164"/>
                  </a:lnTo>
                  <a:lnTo>
                    <a:pt x="3262" y="144"/>
                  </a:lnTo>
                  <a:lnTo>
                    <a:pt x="3262" y="144"/>
                  </a:lnTo>
                  <a:lnTo>
                    <a:pt x="3262" y="144"/>
                  </a:lnTo>
                  <a:lnTo>
                    <a:pt x="3262" y="144"/>
                  </a:lnTo>
                  <a:lnTo>
                    <a:pt x="3262" y="144"/>
                  </a:lnTo>
                  <a:lnTo>
                    <a:pt x="3282" y="144"/>
                  </a:lnTo>
                  <a:lnTo>
                    <a:pt x="3262" y="144"/>
                  </a:lnTo>
                  <a:lnTo>
                    <a:pt x="3262" y="144"/>
                  </a:lnTo>
                  <a:lnTo>
                    <a:pt x="3282" y="144"/>
                  </a:lnTo>
                  <a:lnTo>
                    <a:pt x="3282" y="144"/>
                  </a:lnTo>
                  <a:lnTo>
                    <a:pt x="3282" y="123"/>
                  </a:lnTo>
                  <a:lnTo>
                    <a:pt x="3282" y="123"/>
                  </a:lnTo>
                  <a:lnTo>
                    <a:pt x="3282" y="123"/>
                  </a:lnTo>
                  <a:lnTo>
                    <a:pt x="3282" y="123"/>
                  </a:lnTo>
                  <a:lnTo>
                    <a:pt x="3282" y="103"/>
                  </a:lnTo>
                  <a:lnTo>
                    <a:pt x="3282" y="103"/>
                  </a:lnTo>
                  <a:lnTo>
                    <a:pt x="3282" y="103"/>
                  </a:lnTo>
                  <a:lnTo>
                    <a:pt x="3282" y="103"/>
                  </a:lnTo>
                  <a:lnTo>
                    <a:pt x="3282" y="103"/>
                  </a:lnTo>
                  <a:lnTo>
                    <a:pt x="3282" y="103"/>
                  </a:lnTo>
                  <a:lnTo>
                    <a:pt x="3282" y="123"/>
                  </a:lnTo>
                  <a:lnTo>
                    <a:pt x="3282" y="123"/>
                  </a:lnTo>
                  <a:lnTo>
                    <a:pt x="3282" y="123"/>
                  </a:lnTo>
                  <a:lnTo>
                    <a:pt x="3262" y="123"/>
                  </a:lnTo>
                  <a:lnTo>
                    <a:pt x="3262" y="103"/>
                  </a:lnTo>
                  <a:lnTo>
                    <a:pt x="3262" y="103"/>
                  </a:lnTo>
                  <a:lnTo>
                    <a:pt x="3262" y="103"/>
                  </a:lnTo>
                  <a:lnTo>
                    <a:pt x="3262" y="103"/>
                  </a:lnTo>
                  <a:lnTo>
                    <a:pt x="3262" y="123"/>
                  </a:lnTo>
                  <a:lnTo>
                    <a:pt x="3262" y="123"/>
                  </a:lnTo>
                  <a:lnTo>
                    <a:pt x="3241" y="123"/>
                  </a:lnTo>
                  <a:lnTo>
                    <a:pt x="3241" y="123"/>
                  </a:lnTo>
                  <a:lnTo>
                    <a:pt x="3262" y="123"/>
                  </a:lnTo>
                  <a:lnTo>
                    <a:pt x="3241" y="123"/>
                  </a:lnTo>
                  <a:lnTo>
                    <a:pt x="3241" y="123"/>
                  </a:lnTo>
                  <a:lnTo>
                    <a:pt x="3241" y="123"/>
                  </a:lnTo>
                  <a:lnTo>
                    <a:pt x="3241" y="144"/>
                  </a:lnTo>
                  <a:lnTo>
                    <a:pt x="3241" y="144"/>
                  </a:lnTo>
                  <a:lnTo>
                    <a:pt x="3241" y="144"/>
                  </a:lnTo>
                  <a:lnTo>
                    <a:pt x="3241" y="144"/>
                  </a:lnTo>
                  <a:lnTo>
                    <a:pt x="3241" y="144"/>
                  </a:lnTo>
                  <a:lnTo>
                    <a:pt x="3241" y="144"/>
                  </a:lnTo>
                  <a:lnTo>
                    <a:pt x="3241" y="144"/>
                  </a:lnTo>
                  <a:lnTo>
                    <a:pt x="3262" y="164"/>
                  </a:lnTo>
                  <a:lnTo>
                    <a:pt x="3262" y="164"/>
                  </a:lnTo>
                  <a:lnTo>
                    <a:pt x="3241" y="164"/>
                  </a:lnTo>
                  <a:lnTo>
                    <a:pt x="3241" y="164"/>
                  </a:lnTo>
                  <a:lnTo>
                    <a:pt x="3220" y="144"/>
                  </a:lnTo>
                  <a:lnTo>
                    <a:pt x="3220" y="144"/>
                  </a:lnTo>
                  <a:lnTo>
                    <a:pt x="3220" y="123"/>
                  </a:lnTo>
                  <a:lnTo>
                    <a:pt x="3220" y="123"/>
                  </a:lnTo>
                  <a:lnTo>
                    <a:pt x="3220" y="144"/>
                  </a:lnTo>
                  <a:lnTo>
                    <a:pt x="3220" y="144"/>
                  </a:lnTo>
                  <a:lnTo>
                    <a:pt x="3220" y="144"/>
                  </a:lnTo>
                  <a:lnTo>
                    <a:pt x="3220" y="144"/>
                  </a:lnTo>
                  <a:lnTo>
                    <a:pt x="3220" y="144"/>
                  </a:lnTo>
                  <a:lnTo>
                    <a:pt x="3220" y="144"/>
                  </a:lnTo>
                  <a:lnTo>
                    <a:pt x="3220" y="144"/>
                  </a:lnTo>
                  <a:lnTo>
                    <a:pt x="3200" y="144"/>
                  </a:lnTo>
                  <a:lnTo>
                    <a:pt x="3200" y="144"/>
                  </a:lnTo>
                  <a:lnTo>
                    <a:pt x="3200" y="164"/>
                  </a:lnTo>
                  <a:lnTo>
                    <a:pt x="3200" y="164"/>
                  </a:lnTo>
                  <a:lnTo>
                    <a:pt x="3200" y="164"/>
                  </a:lnTo>
                  <a:lnTo>
                    <a:pt x="3200" y="164"/>
                  </a:lnTo>
                  <a:lnTo>
                    <a:pt x="3220" y="164"/>
                  </a:lnTo>
                  <a:lnTo>
                    <a:pt x="3220" y="164"/>
                  </a:lnTo>
                  <a:lnTo>
                    <a:pt x="3220" y="164"/>
                  </a:lnTo>
                  <a:lnTo>
                    <a:pt x="3220" y="164"/>
                  </a:lnTo>
                  <a:lnTo>
                    <a:pt x="3220" y="164"/>
                  </a:lnTo>
                  <a:lnTo>
                    <a:pt x="3220" y="164"/>
                  </a:lnTo>
                  <a:lnTo>
                    <a:pt x="3220" y="164"/>
                  </a:lnTo>
                  <a:lnTo>
                    <a:pt x="3220" y="164"/>
                  </a:lnTo>
                  <a:lnTo>
                    <a:pt x="3220" y="185"/>
                  </a:lnTo>
                  <a:lnTo>
                    <a:pt x="3220" y="185"/>
                  </a:lnTo>
                  <a:lnTo>
                    <a:pt x="3241" y="185"/>
                  </a:lnTo>
                  <a:lnTo>
                    <a:pt x="3241" y="164"/>
                  </a:lnTo>
                  <a:lnTo>
                    <a:pt x="3241" y="164"/>
                  </a:lnTo>
                  <a:lnTo>
                    <a:pt x="3241" y="185"/>
                  </a:lnTo>
                  <a:lnTo>
                    <a:pt x="3241" y="185"/>
                  </a:lnTo>
                  <a:lnTo>
                    <a:pt x="3241" y="185"/>
                  </a:lnTo>
                  <a:lnTo>
                    <a:pt x="3241" y="205"/>
                  </a:lnTo>
                  <a:lnTo>
                    <a:pt x="3241" y="205"/>
                  </a:lnTo>
                  <a:lnTo>
                    <a:pt x="3241" y="205"/>
                  </a:lnTo>
                  <a:lnTo>
                    <a:pt x="3241" y="205"/>
                  </a:lnTo>
                  <a:lnTo>
                    <a:pt x="3241" y="205"/>
                  </a:lnTo>
                  <a:lnTo>
                    <a:pt x="3241" y="205"/>
                  </a:lnTo>
                  <a:lnTo>
                    <a:pt x="3241" y="226"/>
                  </a:lnTo>
                  <a:lnTo>
                    <a:pt x="3241" y="226"/>
                  </a:lnTo>
                  <a:lnTo>
                    <a:pt x="3241" y="226"/>
                  </a:lnTo>
                  <a:lnTo>
                    <a:pt x="3262" y="226"/>
                  </a:lnTo>
                  <a:lnTo>
                    <a:pt x="3262" y="205"/>
                  </a:lnTo>
                  <a:lnTo>
                    <a:pt x="3262" y="226"/>
                  </a:lnTo>
                  <a:lnTo>
                    <a:pt x="3262" y="226"/>
                  </a:lnTo>
                  <a:lnTo>
                    <a:pt x="3262" y="226"/>
                  </a:lnTo>
                  <a:lnTo>
                    <a:pt x="3282" y="246"/>
                  </a:lnTo>
                  <a:lnTo>
                    <a:pt x="3262" y="226"/>
                  </a:lnTo>
                  <a:lnTo>
                    <a:pt x="3262" y="226"/>
                  </a:lnTo>
                  <a:lnTo>
                    <a:pt x="3262" y="246"/>
                  </a:lnTo>
                  <a:lnTo>
                    <a:pt x="3262" y="246"/>
                  </a:lnTo>
                  <a:lnTo>
                    <a:pt x="3262" y="246"/>
                  </a:lnTo>
                  <a:lnTo>
                    <a:pt x="3262" y="246"/>
                  </a:lnTo>
                  <a:lnTo>
                    <a:pt x="3241" y="246"/>
                  </a:lnTo>
                  <a:lnTo>
                    <a:pt x="3262" y="267"/>
                  </a:lnTo>
                  <a:lnTo>
                    <a:pt x="3241" y="267"/>
                  </a:lnTo>
                  <a:lnTo>
                    <a:pt x="3241" y="267"/>
                  </a:lnTo>
                  <a:lnTo>
                    <a:pt x="3241" y="246"/>
                  </a:lnTo>
                  <a:lnTo>
                    <a:pt x="3241" y="246"/>
                  </a:lnTo>
                  <a:lnTo>
                    <a:pt x="3241" y="246"/>
                  </a:lnTo>
                  <a:lnTo>
                    <a:pt x="3220" y="246"/>
                  </a:lnTo>
                  <a:lnTo>
                    <a:pt x="3220" y="246"/>
                  </a:lnTo>
                  <a:lnTo>
                    <a:pt x="3220" y="246"/>
                  </a:lnTo>
                  <a:lnTo>
                    <a:pt x="3220" y="246"/>
                  </a:lnTo>
                  <a:lnTo>
                    <a:pt x="3220" y="246"/>
                  </a:lnTo>
                  <a:lnTo>
                    <a:pt x="3220" y="267"/>
                  </a:lnTo>
                  <a:lnTo>
                    <a:pt x="3220" y="267"/>
                  </a:lnTo>
                  <a:lnTo>
                    <a:pt x="3220" y="267"/>
                  </a:lnTo>
                  <a:lnTo>
                    <a:pt x="3220" y="267"/>
                  </a:lnTo>
                  <a:lnTo>
                    <a:pt x="3220" y="267"/>
                  </a:lnTo>
                  <a:lnTo>
                    <a:pt x="3220" y="246"/>
                  </a:lnTo>
                  <a:lnTo>
                    <a:pt x="3220" y="246"/>
                  </a:lnTo>
                  <a:lnTo>
                    <a:pt x="3200" y="246"/>
                  </a:lnTo>
                  <a:lnTo>
                    <a:pt x="3200" y="246"/>
                  </a:lnTo>
                  <a:lnTo>
                    <a:pt x="3200" y="246"/>
                  </a:lnTo>
                  <a:lnTo>
                    <a:pt x="3200" y="246"/>
                  </a:lnTo>
                  <a:lnTo>
                    <a:pt x="3200" y="246"/>
                  </a:lnTo>
                  <a:lnTo>
                    <a:pt x="3200" y="267"/>
                  </a:lnTo>
                  <a:lnTo>
                    <a:pt x="3200" y="267"/>
                  </a:lnTo>
                  <a:lnTo>
                    <a:pt x="3200" y="246"/>
                  </a:lnTo>
                  <a:lnTo>
                    <a:pt x="3200" y="246"/>
                  </a:lnTo>
                  <a:lnTo>
                    <a:pt x="3200" y="246"/>
                  </a:lnTo>
                  <a:lnTo>
                    <a:pt x="3180" y="246"/>
                  </a:lnTo>
                  <a:lnTo>
                    <a:pt x="3180" y="246"/>
                  </a:lnTo>
                  <a:lnTo>
                    <a:pt x="3180" y="246"/>
                  </a:lnTo>
                  <a:lnTo>
                    <a:pt x="3180" y="246"/>
                  </a:lnTo>
                  <a:lnTo>
                    <a:pt x="3180" y="246"/>
                  </a:lnTo>
                  <a:lnTo>
                    <a:pt x="3159" y="267"/>
                  </a:lnTo>
                  <a:lnTo>
                    <a:pt x="3180" y="267"/>
                  </a:lnTo>
                  <a:lnTo>
                    <a:pt x="3180" y="288"/>
                  </a:lnTo>
                  <a:close/>
                  <a:moveTo>
                    <a:pt x="3323" y="164"/>
                  </a:moveTo>
                  <a:lnTo>
                    <a:pt x="3323" y="164"/>
                  </a:lnTo>
                  <a:lnTo>
                    <a:pt x="3323" y="164"/>
                  </a:lnTo>
                  <a:lnTo>
                    <a:pt x="3323" y="164"/>
                  </a:lnTo>
                  <a:lnTo>
                    <a:pt x="3323" y="164"/>
                  </a:lnTo>
                  <a:lnTo>
                    <a:pt x="3323" y="164"/>
                  </a:lnTo>
                  <a:lnTo>
                    <a:pt x="3323" y="164"/>
                  </a:lnTo>
                  <a:lnTo>
                    <a:pt x="3323" y="164"/>
                  </a:lnTo>
                  <a:lnTo>
                    <a:pt x="3323" y="164"/>
                  </a:lnTo>
                  <a:lnTo>
                    <a:pt x="3323" y="164"/>
                  </a:lnTo>
                  <a:lnTo>
                    <a:pt x="3344" y="164"/>
                  </a:lnTo>
                  <a:lnTo>
                    <a:pt x="3344" y="164"/>
                  </a:lnTo>
                  <a:lnTo>
                    <a:pt x="3344" y="164"/>
                  </a:lnTo>
                  <a:lnTo>
                    <a:pt x="3344" y="164"/>
                  </a:lnTo>
                  <a:lnTo>
                    <a:pt x="3344" y="164"/>
                  </a:lnTo>
                  <a:lnTo>
                    <a:pt x="3344" y="144"/>
                  </a:lnTo>
                  <a:lnTo>
                    <a:pt x="3344" y="144"/>
                  </a:lnTo>
                  <a:lnTo>
                    <a:pt x="3344" y="144"/>
                  </a:lnTo>
                  <a:lnTo>
                    <a:pt x="3344" y="144"/>
                  </a:lnTo>
                  <a:lnTo>
                    <a:pt x="3344" y="123"/>
                  </a:lnTo>
                  <a:lnTo>
                    <a:pt x="3344" y="123"/>
                  </a:lnTo>
                  <a:lnTo>
                    <a:pt x="3344" y="123"/>
                  </a:lnTo>
                  <a:lnTo>
                    <a:pt x="3344" y="123"/>
                  </a:lnTo>
                  <a:lnTo>
                    <a:pt x="3344" y="123"/>
                  </a:lnTo>
                  <a:lnTo>
                    <a:pt x="3344" y="123"/>
                  </a:lnTo>
                  <a:lnTo>
                    <a:pt x="3344" y="123"/>
                  </a:lnTo>
                  <a:lnTo>
                    <a:pt x="3344" y="123"/>
                  </a:lnTo>
                  <a:lnTo>
                    <a:pt x="3344" y="123"/>
                  </a:lnTo>
                  <a:lnTo>
                    <a:pt x="3344" y="123"/>
                  </a:lnTo>
                  <a:lnTo>
                    <a:pt x="3344" y="123"/>
                  </a:lnTo>
                  <a:lnTo>
                    <a:pt x="3344" y="123"/>
                  </a:lnTo>
                  <a:lnTo>
                    <a:pt x="3344" y="103"/>
                  </a:lnTo>
                  <a:lnTo>
                    <a:pt x="3344" y="103"/>
                  </a:lnTo>
                  <a:lnTo>
                    <a:pt x="3344" y="103"/>
                  </a:lnTo>
                  <a:lnTo>
                    <a:pt x="3344" y="103"/>
                  </a:lnTo>
                  <a:lnTo>
                    <a:pt x="3344" y="103"/>
                  </a:lnTo>
                  <a:lnTo>
                    <a:pt x="3364" y="103"/>
                  </a:lnTo>
                  <a:lnTo>
                    <a:pt x="3364" y="103"/>
                  </a:lnTo>
                  <a:lnTo>
                    <a:pt x="3364" y="103"/>
                  </a:lnTo>
                  <a:lnTo>
                    <a:pt x="3364" y="82"/>
                  </a:lnTo>
                  <a:lnTo>
                    <a:pt x="3364" y="82"/>
                  </a:lnTo>
                  <a:lnTo>
                    <a:pt x="3364" y="82"/>
                  </a:lnTo>
                  <a:lnTo>
                    <a:pt x="3364" y="82"/>
                  </a:lnTo>
                  <a:lnTo>
                    <a:pt x="3364" y="82"/>
                  </a:lnTo>
                  <a:lnTo>
                    <a:pt x="3364" y="82"/>
                  </a:lnTo>
                  <a:lnTo>
                    <a:pt x="3364" y="62"/>
                  </a:lnTo>
                  <a:lnTo>
                    <a:pt x="3364" y="62"/>
                  </a:lnTo>
                  <a:lnTo>
                    <a:pt x="3364" y="62"/>
                  </a:lnTo>
                  <a:lnTo>
                    <a:pt x="3364" y="62"/>
                  </a:lnTo>
                  <a:lnTo>
                    <a:pt x="3344" y="62"/>
                  </a:lnTo>
                  <a:lnTo>
                    <a:pt x="3344" y="62"/>
                  </a:lnTo>
                  <a:lnTo>
                    <a:pt x="3344" y="62"/>
                  </a:lnTo>
                  <a:lnTo>
                    <a:pt x="3344" y="62"/>
                  </a:lnTo>
                  <a:lnTo>
                    <a:pt x="3344" y="62"/>
                  </a:lnTo>
                  <a:lnTo>
                    <a:pt x="3323" y="62"/>
                  </a:lnTo>
                  <a:lnTo>
                    <a:pt x="3323" y="62"/>
                  </a:lnTo>
                  <a:lnTo>
                    <a:pt x="3323" y="62"/>
                  </a:lnTo>
                  <a:lnTo>
                    <a:pt x="3323" y="82"/>
                  </a:lnTo>
                  <a:lnTo>
                    <a:pt x="3323" y="82"/>
                  </a:lnTo>
                  <a:lnTo>
                    <a:pt x="3323" y="82"/>
                  </a:lnTo>
                  <a:lnTo>
                    <a:pt x="3323" y="82"/>
                  </a:lnTo>
                  <a:lnTo>
                    <a:pt x="3323" y="82"/>
                  </a:lnTo>
                  <a:lnTo>
                    <a:pt x="3323" y="82"/>
                  </a:lnTo>
                  <a:lnTo>
                    <a:pt x="3323" y="103"/>
                  </a:lnTo>
                  <a:lnTo>
                    <a:pt x="3323" y="103"/>
                  </a:lnTo>
                  <a:lnTo>
                    <a:pt x="3323" y="123"/>
                  </a:lnTo>
                  <a:lnTo>
                    <a:pt x="3323" y="123"/>
                  </a:lnTo>
                  <a:lnTo>
                    <a:pt x="3323" y="103"/>
                  </a:lnTo>
                  <a:lnTo>
                    <a:pt x="3323" y="103"/>
                  </a:lnTo>
                  <a:lnTo>
                    <a:pt x="3323" y="103"/>
                  </a:lnTo>
                  <a:lnTo>
                    <a:pt x="3323" y="103"/>
                  </a:lnTo>
                  <a:lnTo>
                    <a:pt x="3323" y="103"/>
                  </a:lnTo>
                  <a:lnTo>
                    <a:pt x="3302" y="103"/>
                  </a:lnTo>
                  <a:lnTo>
                    <a:pt x="3302" y="144"/>
                  </a:lnTo>
                  <a:lnTo>
                    <a:pt x="3302" y="164"/>
                  </a:lnTo>
                  <a:lnTo>
                    <a:pt x="3323" y="164"/>
                  </a:lnTo>
                  <a:close/>
                  <a:moveTo>
                    <a:pt x="3364" y="82"/>
                  </a:moveTo>
                  <a:lnTo>
                    <a:pt x="3384" y="82"/>
                  </a:lnTo>
                  <a:lnTo>
                    <a:pt x="3384" y="82"/>
                  </a:lnTo>
                  <a:lnTo>
                    <a:pt x="3384" y="82"/>
                  </a:lnTo>
                  <a:lnTo>
                    <a:pt x="3384" y="82"/>
                  </a:lnTo>
                  <a:lnTo>
                    <a:pt x="3384" y="82"/>
                  </a:lnTo>
                  <a:lnTo>
                    <a:pt x="3384" y="82"/>
                  </a:lnTo>
                  <a:lnTo>
                    <a:pt x="3384" y="82"/>
                  </a:lnTo>
                  <a:lnTo>
                    <a:pt x="3405" y="82"/>
                  </a:lnTo>
                  <a:lnTo>
                    <a:pt x="3405" y="82"/>
                  </a:lnTo>
                  <a:lnTo>
                    <a:pt x="3384" y="82"/>
                  </a:lnTo>
                  <a:lnTo>
                    <a:pt x="3384" y="62"/>
                  </a:lnTo>
                  <a:lnTo>
                    <a:pt x="3405" y="62"/>
                  </a:lnTo>
                  <a:lnTo>
                    <a:pt x="3405" y="62"/>
                  </a:lnTo>
                  <a:lnTo>
                    <a:pt x="3405" y="62"/>
                  </a:lnTo>
                  <a:lnTo>
                    <a:pt x="3405" y="62"/>
                  </a:lnTo>
                  <a:lnTo>
                    <a:pt x="3405" y="62"/>
                  </a:lnTo>
                  <a:lnTo>
                    <a:pt x="3405" y="62"/>
                  </a:lnTo>
                  <a:lnTo>
                    <a:pt x="3405" y="62"/>
                  </a:lnTo>
                  <a:lnTo>
                    <a:pt x="3405" y="41"/>
                  </a:lnTo>
                  <a:lnTo>
                    <a:pt x="3405" y="41"/>
                  </a:lnTo>
                  <a:lnTo>
                    <a:pt x="3405" y="41"/>
                  </a:lnTo>
                  <a:lnTo>
                    <a:pt x="3405" y="41"/>
                  </a:lnTo>
                  <a:lnTo>
                    <a:pt x="3426" y="41"/>
                  </a:lnTo>
                  <a:lnTo>
                    <a:pt x="3426" y="41"/>
                  </a:lnTo>
                  <a:lnTo>
                    <a:pt x="3405" y="21"/>
                  </a:lnTo>
                  <a:lnTo>
                    <a:pt x="3426" y="21"/>
                  </a:lnTo>
                  <a:lnTo>
                    <a:pt x="3426" y="21"/>
                  </a:lnTo>
                  <a:lnTo>
                    <a:pt x="3426" y="21"/>
                  </a:lnTo>
                  <a:lnTo>
                    <a:pt x="3426" y="21"/>
                  </a:lnTo>
                  <a:lnTo>
                    <a:pt x="3426" y="21"/>
                  </a:lnTo>
                  <a:lnTo>
                    <a:pt x="3405" y="21"/>
                  </a:lnTo>
                  <a:lnTo>
                    <a:pt x="3405" y="21"/>
                  </a:lnTo>
                  <a:lnTo>
                    <a:pt x="3405" y="21"/>
                  </a:lnTo>
                  <a:lnTo>
                    <a:pt x="3405" y="0"/>
                  </a:lnTo>
                  <a:lnTo>
                    <a:pt x="3405" y="21"/>
                  </a:lnTo>
                  <a:lnTo>
                    <a:pt x="3405" y="21"/>
                  </a:lnTo>
                  <a:lnTo>
                    <a:pt x="3384" y="41"/>
                  </a:lnTo>
                  <a:lnTo>
                    <a:pt x="3384" y="41"/>
                  </a:lnTo>
                  <a:lnTo>
                    <a:pt x="3384" y="41"/>
                  </a:lnTo>
                  <a:lnTo>
                    <a:pt x="3384" y="41"/>
                  </a:lnTo>
                  <a:lnTo>
                    <a:pt x="3384" y="21"/>
                  </a:lnTo>
                  <a:lnTo>
                    <a:pt x="3384" y="21"/>
                  </a:lnTo>
                  <a:lnTo>
                    <a:pt x="3405" y="21"/>
                  </a:lnTo>
                  <a:lnTo>
                    <a:pt x="3405" y="21"/>
                  </a:lnTo>
                  <a:lnTo>
                    <a:pt x="3405" y="21"/>
                  </a:lnTo>
                  <a:lnTo>
                    <a:pt x="3405" y="0"/>
                  </a:lnTo>
                  <a:lnTo>
                    <a:pt x="3384" y="0"/>
                  </a:lnTo>
                  <a:lnTo>
                    <a:pt x="3384" y="21"/>
                  </a:lnTo>
                  <a:lnTo>
                    <a:pt x="3384" y="21"/>
                  </a:lnTo>
                  <a:lnTo>
                    <a:pt x="3384" y="21"/>
                  </a:lnTo>
                  <a:lnTo>
                    <a:pt x="3384" y="21"/>
                  </a:lnTo>
                  <a:lnTo>
                    <a:pt x="3384" y="21"/>
                  </a:lnTo>
                  <a:lnTo>
                    <a:pt x="3384" y="41"/>
                  </a:lnTo>
                  <a:lnTo>
                    <a:pt x="3384" y="41"/>
                  </a:lnTo>
                  <a:lnTo>
                    <a:pt x="3384" y="41"/>
                  </a:lnTo>
                  <a:lnTo>
                    <a:pt x="3384" y="41"/>
                  </a:lnTo>
                  <a:lnTo>
                    <a:pt x="3364" y="62"/>
                  </a:lnTo>
                  <a:lnTo>
                    <a:pt x="3364" y="62"/>
                  </a:lnTo>
                  <a:lnTo>
                    <a:pt x="3364" y="62"/>
                  </a:lnTo>
                  <a:lnTo>
                    <a:pt x="3364" y="62"/>
                  </a:lnTo>
                  <a:lnTo>
                    <a:pt x="3364" y="62"/>
                  </a:lnTo>
                  <a:lnTo>
                    <a:pt x="3364" y="62"/>
                  </a:lnTo>
                  <a:lnTo>
                    <a:pt x="3364" y="82"/>
                  </a:lnTo>
                  <a:close/>
                  <a:moveTo>
                    <a:pt x="2379" y="5250"/>
                  </a:moveTo>
                  <a:lnTo>
                    <a:pt x="2379" y="5250"/>
                  </a:lnTo>
                  <a:lnTo>
                    <a:pt x="2379" y="5250"/>
                  </a:lnTo>
                  <a:lnTo>
                    <a:pt x="2379" y="5250"/>
                  </a:lnTo>
                  <a:lnTo>
                    <a:pt x="2359" y="5250"/>
                  </a:lnTo>
                  <a:lnTo>
                    <a:pt x="2379" y="5250"/>
                  </a:lnTo>
                  <a:lnTo>
                    <a:pt x="2359" y="5250"/>
                  </a:lnTo>
                  <a:lnTo>
                    <a:pt x="2359" y="5250"/>
                  </a:lnTo>
                  <a:lnTo>
                    <a:pt x="2359" y="5271"/>
                  </a:lnTo>
                  <a:lnTo>
                    <a:pt x="2379" y="5250"/>
                  </a:lnTo>
                  <a:close/>
                  <a:moveTo>
                    <a:pt x="2318" y="5209"/>
                  </a:moveTo>
                  <a:lnTo>
                    <a:pt x="2318" y="5209"/>
                  </a:lnTo>
                  <a:lnTo>
                    <a:pt x="2318" y="5209"/>
                  </a:lnTo>
                  <a:lnTo>
                    <a:pt x="2297" y="5230"/>
                  </a:lnTo>
                  <a:lnTo>
                    <a:pt x="2297" y="5230"/>
                  </a:lnTo>
                  <a:lnTo>
                    <a:pt x="2297" y="5230"/>
                  </a:lnTo>
                  <a:lnTo>
                    <a:pt x="2297" y="5230"/>
                  </a:lnTo>
                  <a:lnTo>
                    <a:pt x="2297" y="5230"/>
                  </a:lnTo>
                  <a:lnTo>
                    <a:pt x="2277" y="5230"/>
                  </a:lnTo>
                  <a:lnTo>
                    <a:pt x="2277" y="5230"/>
                  </a:lnTo>
                  <a:lnTo>
                    <a:pt x="2277" y="5230"/>
                  </a:lnTo>
                  <a:lnTo>
                    <a:pt x="2277" y="5250"/>
                  </a:lnTo>
                  <a:lnTo>
                    <a:pt x="2318" y="5250"/>
                  </a:lnTo>
                  <a:lnTo>
                    <a:pt x="2318" y="5250"/>
                  </a:lnTo>
                  <a:lnTo>
                    <a:pt x="2318" y="5250"/>
                  </a:lnTo>
                  <a:lnTo>
                    <a:pt x="2318" y="5250"/>
                  </a:lnTo>
                  <a:lnTo>
                    <a:pt x="2318" y="5250"/>
                  </a:lnTo>
                  <a:lnTo>
                    <a:pt x="2318" y="5250"/>
                  </a:lnTo>
                  <a:lnTo>
                    <a:pt x="2318" y="5250"/>
                  </a:lnTo>
                  <a:lnTo>
                    <a:pt x="2318" y="5250"/>
                  </a:lnTo>
                  <a:lnTo>
                    <a:pt x="2318" y="5230"/>
                  </a:lnTo>
                  <a:lnTo>
                    <a:pt x="2339" y="5230"/>
                  </a:lnTo>
                  <a:lnTo>
                    <a:pt x="2339" y="5209"/>
                  </a:lnTo>
                  <a:lnTo>
                    <a:pt x="2339" y="5209"/>
                  </a:lnTo>
                  <a:lnTo>
                    <a:pt x="2339" y="5209"/>
                  </a:lnTo>
                  <a:lnTo>
                    <a:pt x="2318" y="5209"/>
                  </a:lnTo>
                  <a:close/>
                  <a:moveTo>
                    <a:pt x="2441" y="5127"/>
                  </a:moveTo>
                  <a:lnTo>
                    <a:pt x="2441" y="5127"/>
                  </a:lnTo>
                  <a:lnTo>
                    <a:pt x="2441" y="5127"/>
                  </a:lnTo>
                  <a:lnTo>
                    <a:pt x="2441" y="5127"/>
                  </a:lnTo>
                  <a:lnTo>
                    <a:pt x="2441" y="5127"/>
                  </a:lnTo>
                  <a:lnTo>
                    <a:pt x="2441" y="5127"/>
                  </a:lnTo>
                  <a:lnTo>
                    <a:pt x="2441" y="5127"/>
                  </a:lnTo>
                  <a:lnTo>
                    <a:pt x="2441" y="5127"/>
                  </a:lnTo>
                  <a:lnTo>
                    <a:pt x="2421" y="5127"/>
                  </a:lnTo>
                  <a:lnTo>
                    <a:pt x="2421" y="5127"/>
                  </a:lnTo>
                  <a:lnTo>
                    <a:pt x="2441" y="5127"/>
                  </a:lnTo>
                  <a:close/>
                  <a:moveTo>
                    <a:pt x="2133" y="2933"/>
                  </a:moveTo>
                  <a:lnTo>
                    <a:pt x="2133" y="2933"/>
                  </a:lnTo>
                  <a:lnTo>
                    <a:pt x="2113" y="2933"/>
                  </a:lnTo>
                  <a:lnTo>
                    <a:pt x="2113" y="2933"/>
                  </a:lnTo>
                  <a:lnTo>
                    <a:pt x="2113" y="2933"/>
                  </a:lnTo>
                  <a:lnTo>
                    <a:pt x="2092" y="2933"/>
                  </a:lnTo>
                  <a:lnTo>
                    <a:pt x="2092" y="2933"/>
                  </a:lnTo>
                  <a:lnTo>
                    <a:pt x="2071" y="2933"/>
                  </a:lnTo>
                  <a:lnTo>
                    <a:pt x="2071" y="2954"/>
                  </a:lnTo>
                  <a:lnTo>
                    <a:pt x="2051" y="2975"/>
                  </a:lnTo>
                  <a:lnTo>
                    <a:pt x="2051" y="2975"/>
                  </a:lnTo>
                  <a:lnTo>
                    <a:pt x="2031" y="2995"/>
                  </a:lnTo>
                  <a:lnTo>
                    <a:pt x="2031" y="2995"/>
                  </a:lnTo>
                  <a:lnTo>
                    <a:pt x="2031" y="2995"/>
                  </a:lnTo>
                  <a:lnTo>
                    <a:pt x="2010" y="2995"/>
                  </a:lnTo>
                  <a:lnTo>
                    <a:pt x="2010" y="2995"/>
                  </a:lnTo>
                  <a:lnTo>
                    <a:pt x="2010" y="3015"/>
                  </a:lnTo>
                  <a:lnTo>
                    <a:pt x="2010" y="3015"/>
                  </a:lnTo>
                  <a:lnTo>
                    <a:pt x="2010" y="3015"/>
                  </a:lnTo>
                  <a:lnTo>
                    <a:pt x="2010" y="3015"/>
                  </a:lnTo>
                  <a:lnTo>
                    <a:pt x="2010" y="3036"/>
                  </a:lnTo>
                  <a:lnTo>
                    <a:pt x="2010" y="3036"/>
                  </a:lnTo>
                  <a:lnTo>
                    <a:pt x="1989" y="3057"/>
                  </a:lnTo>
                  <a:lnTo>
                    <a:pt x="1989" y="3057"/>
                  </a:lnTo>
                  <a:lnTo>
                    <a:pt x="1989" y="3057"/>
                  </a:lnTo>
                  <a:lnTo>
                    <a:pt x="1989" y="3057"/>
                  </a:lnTo>
                  <a:lnTo>
                    <a:pt x="1989" y="3057"/>
                  </a:lnTo>
                  <a:lnTo>
                    <a:pt x="1989" y="3057"/>
                  </a:lnTo>
                  <a:lnTo>
                    <a:pt x="1989" y="3077"/>
                  </a:lnTo>
                  <a:lnTo>
                    <a:pt x="1989" y="3077"/>
                  </a:lnTo>
                  <a:lnTo>
                    <a:pt x="1989" y="3077"/>
                  </a:lnTo>
                  <a:lnTo>
                    <a:pt x="2010" y="3057"/>
                  </a:lnTo>
                  <a:lnTo>
                    <a:pt x="2010" y="3057"/>
                  </a:lnTo>
                  <a:lnTo>
                    <a:pt x="2010" y="3057"/>
                  </a:lnTo>
                  <a:lnTo>
                    <a:pt x="2010" y="3077"/>
                  </a:lnTo>
                  <a:lnTo>
                    <a:pt x="2010" y="3077"/>
                  </a:lnTo>
                  <a:lnTo>
                    <a:pt x="2031" y="3077"/>
                  </a:lnTo>
                  <a:lnTo>
                    <a:pt x="2031" y="3077"/>
                  </a:lnTo>
                  <a:lnTo>
                    <a:pt x="2031" y="3077"/>
                  </a:lnTo>
                  <a:lnTo>
                    <a:pt x="2031" y="3077"/>
                  </a:lnTo>
                  <a:lnTo>
                    <a:pt x="2031" y="3077"/>
                  </a:lnTo>
                  <a:lnTo>
                    <a:pt x="2031" y="3057"/>
                  </a:lnTo>
                  <a:lnTo>
                    <a:pt x="2051" y="3057"/>
                  </a:lnTo>
                  <a:lnTo>
                    <a:pt x="2051" y="3057"/>
                  </a:lnTo>
                  <a:lnTo>
                    <a:pt x="2051" y="3057"/>
                  </a:lnTo>
                  <a:lnTo>
                    <a:pt x="2051" y="3057"/>
                  </a:lnTo>
                  <a:lnTo>
                    <a:pt x="2051" y="3057"/>
                  </a:lnTo>
                  <a:lnTo>
                    <a:pt x="2071" y="3057"/>
                  </a:lnTo>
                  <a:lnTo>
                    <a:pt x="2071" y="3036"/>
                  </a:lnTo>
                  <a:lnTo>
                    <a:pt x="2092" y="3036"/>
                  </a:lnTo>
                  <a:lnTo>
                    <a:pt x="2092" y="3036"/>
                  </a:lnTo>
                  <a:lnTo>
                    <a:pt x="2092" y="3015"/>
                  </a:lnTo>
                  <a:lnTo>
                    <a:pt x="2092" y="3015"/>
                  </a:lnTo>
                  <a:lnTo>
                    <a:pt x="2113" y="3015"/>
                  </a:lnTo>
                  <a:lnTo>
                    <a:pt x="2113" y="3015"/>
                  </a:lnTo>
                  <a:lnTo>
                    <a:pt x="2113" y="2995"/>
                  </a:lnTo>
                  <a:lnTo>
                    <a:pt x="2113" y="2995"/>
                  </a:lnTo>
                  <a:lnTo>
                    <a:pt x="2113" y="2995"/>
                  </a:lnTo>
                  <a:lnTo>
                    <a:pt x="2113" y="2995"/>
                  </a:lnTo>
                  <a:lnTo>
                    <a:pt x="2133" y="2995"/>
                  </a:lnTo>
                  <a:lnTo>
                    <a:pt x="2133" y="2995"/>
                  </a:lnTo>
                  <a:lnTo>
                    <a:pt x="2133" y="2995"/>
                  </a:lnTo>
                  <a:lnTo>
                    <a:pt x="2133" y="2975"/>
                  </a:lnTo>
                  <a:lnTo>
                    <a:pt x="2133" y="2975"/>
                  </a:lnTo>
                  <a:lnTo>
                    <a:pt x="2133" y="2975"/>
                  </a:lnTo>
                  <a:lnTo>
                    <a:pt x="2133" y="2975"/>
                  </a:lnTo>
                  <a:lnTo>
                    <a:pt x="2113" y="2975"/>
                  </a:lnTo>
                  <a:lnTo>
                    <a:pt x="2113" y="2975"/>
                  </a:lnTo>
                  <a:lnTo>
                    <a:pt x="2113" y="2975"/>
                  </a:lnTo>
                  <a:lnTo>
                    <a:pt x="2113" y="2954"/>
                  </a:lnTo>
                  <a:lnTo>
                    <a:pt x="2113" y="2954"/>
                  </a:lnTo>
                  <a:lnTo>
                    <a:pt x="2113" y="2954"/>
                  </a:lnTo>
                  <a:lnTo>
                    <a:pt x="2133" y="2933"/>
                  </a:lnTo>
                  <a:close/>
                  <a:moveTo>
                    <a:pt x="2461" y="5353"/>
                  </a:moveTo>
                  <a:lnTo>
                    <a:pt x="2461" y="5353"/>
                  </a:lnTo>
                  <a:lnTo>
                    <a:pt x="2461" y="5353"/>
                  </a:lnTo>
                  <a:lnTo>
                    <a:pt x="2441" y="5353"/>
                  </a:lnTo>
                  <a:lnTo>
                    <a:pt x="2441" y="5332"/>
                  </a:lnTo>
                  <a:lnTo>
                    <a:pt x="2441" y="5332"/>
                  </a:lnTo>
                  <a:lnTo>
                    <a:pt x="2441" y="5332"/>
                  </a:lnTo>
                  <a:lnTo>
                    <a:pt x="2441" y="5332"/>
                  </a:lnTo>
                  <a:lnTo>
                    <a:pt x="2441" y="5332"/>
                  </a:lnTo>
                  <a:lnTo>
                    <a:pt x="2421" y="5332"/>
                  </a:lnTo>
                  <a:lnTo>
                    <a:pt x="2421" y="5332"/>
                  </a:lnTo>
                  <a:lnTo>
                    <a:pt x="2421" y="5332"/>
                  </a:lnTo>
                  <a:lnTo>
                    <a:pt x="2421" y="5332"/>
                  </a:lnTo>
                  <a:lnTo>
                    <a:pt x="2421" y="5332"/>
                  </a:lnTo>
                  <a:lnTo>
                    <a:pt x="2421" y="5332"/>
                  </a:lnTo>
                  <a:lnTo>
                    <a:pt x="2400" y="5332"/>
                  </a:lnTo>
                  <a:lnTo>
                    <a:pt x="2400" y="5332"/>
                  </a:lnTo>
                  <a:lnTo>
                    <a:pt x="2400" y="5332"/>
                  </a:lnTo>
                  <a:lnTo>
                    <a:pt x="2400" y="5332"/>
                  </a:lnTo>
                  <a:lnTo>
                    <a:pt x="2400" y="5353"/>
                  </a:lnTo>
                  <a:lnTo>
                    <a:pt x="2400" y="5353"/>
                  </a:lnTo>
                  <a:lnTo>
                    <a:pt x="2400" y="5373"/>
                  </a:lnTo>
                  <a:lnTo>
                    <a:pt x="2400" y="5373"/>
                  </a:lnTo>
                  <a:lnTo>
                    <a:pt x="2400" y="5373"/>
                  </a:lnTo>
                  <a:lnTo>
                    <a:pt x="2400" y="5373"/>
                  </a:lnTo>
                  <a:lnTo>
                    <a:pt x="2400" y="5373"/>
                  </a:lnTo>
                  <a:lnTo>
                    <a:pt x="2421" y="5373"/>
                  </a:lnTo>
                  <a:lnTo>
                    <a:pt x="2421" y="5373"/>
                  </a:lnTo>
                  <a:lnTo>
                    <a:pt x="2421" y="5373"/>
                  </a:lnTo>
                  <a:lnTo>
                    <a:pt x="2421" y="5373"/>
                  </a:lnTo>
                  <a:lnTo>
                    <a:pt x="2421" y="5353"/>
                  </a:lnTo>
                  <a:lnTo>
                    <a:pt x="2421" y="5353"/>
                  </a:lnTo>
                  <a:lnTo>
                    <a:pt x="2421" y="5353"/>
                  </a:lnTo>
                  <a:lnTo>
                    <a:pt x="2421" y="5373"/>
                  </a:lnTo>
                  <a:lnTo>
                    <a:pt x="2441" y="5373"/>
                  </a:lnTo>
                  <a:lnTo>
                    <a:pt x="2441" y="5373"/>
                  </a:lnTo>
                  <a:lnTo>
                    <a:pt x="2441" y="5373"/>
                  </a:lnTo>
                  <a:lnTo>
                    <a:pt x="2461" y="5373"/>
                  </a:lnTo>
                  <a:lnTo>
                    <a:pt x="2461" y="5373"/>
                  </a:lnTo>
                  <a:lnTo>
                    <a:pt x="2461" y="5373"/>
                  </a:lnTo>
                  <a:lnTo>
                    <a:pt x="2461" y="5373"/>
                  </a:lnTo>
                  <a:lnTo>
                    <a:pt x="2461" y="5373"/>
                  </a:lnTo>
                  <a:lnTo>
                    <a:pt x="2461" y="5373"/>
                  </a:lnTo>
                  <a:lnTo>
                    <a:pt x="2461" y="5373"/>
                  </a:lnTo>
                  <a:lnTo>
                    <a:pt x="2461" y="5353"/>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8" name="Freeform 48"/>
            <p:cNvSpPr>
              <a:spLocks noChangeArrowheads="1"/>
            </p:cNvSpPr>
            <p:nvPr/>
          </p:nvSpPr>
          <p:spPr bwMode="auto">
            <a:xfrm>
              <a:off x="4203330" y="3513790"/>
              <a:ext cx="355889" cy="295374"/>
            </a:xfrm>
            <a:custGeom>
              <a:avLst/>
              <a:gdLst/>
              <a:ahLst/>
              <a:cxnLst>
                <a:cxn ang="0">
                  <a:pos x="1067" y="492"/>
                </a:cxn>
                <a:cxn ang="0">
                  <a:pos x="1047" y="472"/>
                </a:cxn>
                <a:cxn ang="0">
                  <a:pos x="1026" y="431"/>
                </a:cxn>
                <a:cxn ang="0">
                  <a:pos x="1005" y="369"/>
                </a:cxn>
                <a:cxn ang="0">
                  <a:pos x="985" y="349"/>
                </a:cxn>
                <a:cxn ang="0">
                  <a:pos x="903" y="328"/>
                </a:cxn>
                <a:cxn ang="0">
                  <a:pos x="883" y="308"/>
                </a:cxn>
                <a:cxn ang="0">
                  <a:pos x="923" y="246"/>
                </a:cxn>
                <a:cxn ang="0">
                  <a:pos x="944" y="205"/>
                </a:cxn>
                <a:cxn ang="0">
                  <a:pos x="944" y="164"/>
                </a:cxn>
                <a:cxn ang="0">
                  <a:pos x="883" y="143"/>
                </a:cxn>
                <a:cxn ang="0">
                  <a:pos x="821" y="103"/>
                </a:cxn>
                <a:cxn ang="0">
                  <a:pos x="739" y="82"/>
                </a:cxn>
                <a:cxn ang="0">
                  <a:pos x="718" y="0"/>
                </a:cxn>
                <a:cxn ang="0">
                  <a:pos x="636" y="41"/>
                </a:cxn>
                <a:cxn ang="0">
                  <a:pos x="657" y="0"/>
                </a:cxn>
                <a:cxn ang="0">
                  <a:pos x="575" y="21"/>
                </a:cxn>
                <a:cxn ang="0">
                  <a:pos x="534" y="41"/>
                </a:cxn>
                <a:cxn ang="0">
                  <a:pos x="513" y="41"/>
                </a:cxn>
                <a:cxn ang="0">
                  <a:pos x="513" y="82"/>
                </a:cxn>
                <a:cxn ang="0">
                  <a:pos x="493" y="41"/>
                </a:cxn>
                <a:cxn ang="0">
                  <a:pos x="370" y="103"/>
                </a:cxn>
                <a:cxn ang="0">
                  <a:pos x="288" y="82"/>
                </a:cxn>
                <a:cxn ang="0">
                  <a:pos x="246" y="41"/>
                </a:cxn>
                <a:cxn ang="0">
                  <a:pos x="0" y="164"/>
                </a:cxn>
                <a:cxn ang="0">
                  <a:pos x="0" y="246"/>
                </a:cxn>
                <a:cxn ang="0">
                  <a:pos x="42" y="267"/>
                </a:cxn>
                <a:cxn ang="0">
                  <a:pos x="82" y="328"/>
                </a:cxn>
                <a:cxn ang="0">
                  <a:pos x="185" y="308"/>
                </a:cxn>
                <a:cxn ang="0">
                  <a:pos x="206" y="410"/>
                </a:cxn>
                <a:cxn ang="0">
                  <a:pos x="267" y="410"/>
                </a:cxn>
                <a:cxn ang="0">
                  <a:pos x="308" y="492"/>
                </a:cxn>
                <a:cxn ang="0">
                  <a:pos x="328" y="492"/>
                </a:cxn>
                <a:cxn ang="0">
                  <a:pos x="431" y="513"/>
                </a:cxn>
                <a:cxn ang="0">
                  <a:pos x="452" y="554"/>
                </a:cxn>
                <a:cxn ang="0">
                  <a:pos x="452" y="595"/>
                </a:cxn>
                <a:cxn ang="0">
                  <a:pos x="431" y="656"/>
                </a:cxn>
                <a:cxn ang="0">
                  <a:pos x="513" y="697"/>
                </a:cxn>
                <a:cxn ang="0">
                  <a:pos x="595" y="636"/>
                </a:cxn>
                <a:cxn ang="0">
                  <a:pos x="636" y="636"/>
                </a:cxn>
                <a:cxn ang="0">
                  <a:pos x="636" y="718"/>
                </a:cxn>
                <a:cxn ang="0">
                  <a:pos x="636" y="759"/>
                </a:cxn>
                <a:cxn ang="0">
                  <a:pos x="718" y="800"/>
                </a:cxn>
                <a:cxn ang="0">
                  <a:pos x="759" y="841"/>
                </a:cxn>
                <a:cxn ang="0">
                  <a:pos x="780" y="861"/>
                </a:cxn>
                <a:cxn ang="0">
                  <a:pos x="821" y="902"/>
                </a:cxn>
                <a:cxn ang="0">
                  <a:pos x="883" y="902"/>
                </a:cxn>
                <a:cxn ang="0">
                  <a:pos x="923" y="861"/>
                </a:cxn>
                <a:cxn ang="0">
                  <a:pos x="923" y="820"/>
                </a:cxn>
                <a:cxn ang="0">
                  <a:pos x="923" y="820"/>
                </a:cxn>
                <a:cxn ang="0">
                  <a:pos x="883" y="779"/>
                </a:cxn>
                <a:cxn ang="0">
                  <a:pos x="903" y="738"/>
                </a:cxn>
                <a:cxn ang="0">
                  <a:pos x="923" y="697"/>
                </a:cxn>
                <a:cxn ang="0">
                  <a:pos x="923" y="656"/>
                </a:cxn>
                <a:cxn ang="0">
                  <a:pos x="965" y="615"/>
                </a:cxn>
                <a:cxn ang="0">
                  <a:pos x="1005" y="615"/>
                </a:cxn>
                <a:cxn ang="0">
                  <a:pos x="1005" y="615"/>
                </a:cxn>
                <a:cxn ang="0">
                  <a:pos x="1026" y="595"/>
                </a:cxn>
                <a:cxn ang="0">
                  <a:pos x="1067" y="554"/>
                </a:cxn>
              </a:cxnLst>
              <a:rect l="0" t="0" r="r" b="b"/>
              <a:pathLst>
                <a:path w="1088" h="903">
                  <a:moveTo>
                    <a:pt x="1087" y="554"/>
                  </a:moveTo>
                  <a:lnTo>
                    <a:pt x="1087" y="533"/>
                  </a:lnTo>
                  <a:lnTo>
                    <a:pt x="1067" y="533"/>
                  </a:lnTo>
                  <a:lnTo>
                    <a:pt x="1067" y="513"/>
                  </a:lnTo>
                  <a:lnTo>
                    <a:pt x="1087" y="513"/>
                  </a:lnTo>
                  <a:lnTo>
                    <a:pt x="1087" y="513"/>
                  </a:lnTo>
                  <a:lnTo>
                    <a:pt x="1087" y="492"/>
                  </a:lnTo>
                  <a:lnTo>
                    <a:pt x="1087" y="492"/>
                  </a:lnTo>
                  <a:lnTo>
                    <a:pt x="1087" y="492"/>
                  </a:lnTo>
                  <a:lnTo>
                    <a:pt x="1067" y="492"/>
                  </a:lnTo>
                  <a:lnTo>
                    <a:pt x="1067" y="492"/>
                  </a:lnTo>
                  <a:lnTo>
                    <a:pt x="1067" y="472"/>
                  </a:lnTo>
                  <a:lnTo>
                    <a:pt x="1067" y="472"/>
                  </a:lnTo>
                  <a:lnTo>
                    <a:pt x="1087" y="472"/>
                  </a:lnTo>
                  <a:lnTo>
                    <a:pt x="1067" y="472"/>
                  </a:lnTo>
                  <a:lnTo>
                    <a:pt x="1067" y="472"/>
                  </a:lnTo>
                  <a:lnTo>
                    <a:pt x="1047" y="472"/>
                  </a:lnTo>
                  <a:lnTo>
                    <a:pt x="1047" y="472"/>
                  </a:lnTo>
                  <a:lnTo>
                    <a:pt x="1047" y="472"/>
                  </a:lnTo>
                  <a:lnTo>
                    <a:pt x="1047" y="472"/>
                  </a:lnTo>
                  <a:lnTo>
                    <a:pt x="1047" y="472"/>
                  </a:lnTo>
                  <a:lnTo>
                    <a:pt x="1047" y="472"/>
                  </a:lnTo>
                  <a:lnTo>
                    <a:pt x="1047" y="472"/>
                  </a:lnTo>
                  <a:lnTo>
                    <a:pt x="1047" y="472"/>
                  </a:lnTo>
                  <a:lnTo>
                    <a:pt x="1026" y="472"/>
                  </a:lnTo>
                  <a:lnTo>
                    <a:pt x="1026" y="451"/>
                  </a:lnTo>
                  <a:lnTo>
                    <a:pt x="1026" y="451"/>
                  </a:lnTo>
                  <a:lnTo>
                    <a:pt x="1026" y="451"/>
                  </a:lnTo>
                  <a:lnTo>
                    <a:pt x="1026" y="451"/>
                  </a:lnTo>
                  <a:lnTo>
                    <a:pt x="1026" y="451"/>
                  </a:lnTo>
                  <a:lnTo>
                    <a:pt x="1026" y="451"/>
                  </a:lnTo>
                  <a:lnTo>
                    <a:pt x="1026" y="451"/>
                  </a:lnTo>
                  <a:lnTo>
                    <a:pt x="1026" y="431"/>
                  </a:lnTo>
                  <a:lnTo>
                    <a:pt x="1047" y="431"/>
                  </a:lnTo>
                  <a:lnTo>
                    <a:pt x="1047" y="431"/>
                  </a:lnTo>
                  <a:lnTo>
                    <a:pt x="1047" y="431"/>
                  </a:lnTo>
                  <a:lnTo>
                    <a:pt x="1047" y="410"/>
                  </a:lnTo>
                  <a:lnTo>
                    <a:pt x="1047" y="410"/>
                  </a:lnTo>
                  <a:lnTo>
                    <a:pt x="1047" y="410"/>
                  </a:lnTo>
                  <a:lnTo>
                    <a:pt x="1026" y="410"/>
                  </a:lnTo>
                  <a:lnTo>
                    <a:pt x="1026" y="410"/>
                  </a:lnTo>
                  <a:lnTo>
                    <a:pt x="1026" y="410"/>
                  </a:lnTo>
                  <a:lnTo>
                    <a:pt x="1026" y="390"/>
                  </a:lnTo>
                  <a:lnTo>
                    <a:pt x="1005" y="369"/>
                  </a:lnTo>
                  <a:lnTo>
                    <a:pt x="1005" y="369"/>
                  </a:lnTo>
                  <a:lnTo>
                    <a:pt x="1005" y="369"/>
                  </a:lnTo>
                  <a:lnTo>
                    <a:pt x="985" y="369"/>
                  </a:lnTo>
                  <a:lnTo>
                    <a:pt x="985" y="369"/>
                  </a:lnTo>
                  <a:lnTo>
                    <a:pt x="985" y="369"/>
                  </a:lnTo>
                  <a:lnTo>
                    <a:pt x="985" y="369"/>
                  </a:lnTo>
                  <a:lnTo>
                    <a:pt x="985" y="349"/>
                  </a:lnTo>
                  <a:lnTo>
                    <a:pt x="985" y="349"/>
                  </a:lnTo>
                  <a:lnTo>
                    <a:pt x="985" y="349"/>
                  </a:lnTo>
                  <a:lnTo>
                    <a:pt x="985" y="349"/>
                  </a:lnTo>
                  <a:lnTo>
                    <a:pt x="985" y="349"/>
                  </a:lnTo>
                  <a:lnTo>
                    <a:pt x="985" y="349"/>
                  </a:lnTo>
                  <a:lnTo>
                    <a:pt x="985" y="349"/>
                  </a:lnTo>
                  <a:lnTo>
                    <a:pt x="965" y="349"/>
                  </a:lnTo>
                  <a:lnTo>
                    <a:pt x="944" y="349"/>
                  </a:lnTo>
                  <a:lnTo>
                    <a:pt x="944" y="349"/>
                  </a:lnTo>
                  <a:lnTo>
                    <a:pt x="944" y="349"/>
                  </a:lnTo>
                  <a:lnTo>
                    <a:pt x="923" y="349"/>
                  </a:lnTo>
                  <a:lnTo>
                    <a:pt x="923" y="349"/>
                  </a:lnTo>
                  <a:lnTo>
                    <a:pt x="923" y="328"/>
                  </a:lnTo>
                  <a:lnTo>
                    <a:pt x="923" y="328"/>
                  </a:lnTo>
                  <a:lnTo>
                    <a:pt x="903" y="328"/>
                  </a:lnTo>
                  <a:lnTo>
                    <a:pt x="903" y="349"/>
                  </a:lnTo>
                  <a:lnTo>
                    <a:pt x="903" y="349"/>
                  </a:lnTo>
                  <a:lnTo>
                    <a:pt x="903" y="349"/>
                  </a:lnTo>
                  <a:lnTo>
                    <a:pt x="903" y="349"/>
                  </a:lnTo>
                  <a:lnTo>
                    <a:pt x="903" y="349"/>
                  </a:lnTo>
                  <a:lnTo>
                    <a:pt x="903" y="328"/>
                  </a:lnTo>
                  <a:lnTo>
                    <a:pt x="903" y="328"/>
                  </a:lnTo>
                  <a:lnTo>
                    <a:pt x="903" y="328"/>
                  </a:lnTo>
                  <a:lnTo>
                    <a:pt x="883" y="328"/>
                  </a:lnTo>
                  <a:lnTo>
                    <a:pt x="883" y="328"/>
                  </a:lnTo>
                  <a:lnTo>
                    <a:pt x="883" y="308"/>
                  </a:lnTo>
                  <a:lnTo>
                    <a:pt x="883" y="308"/>
                  </a:lnTo>
                  <a:lnTo>
                    <a:pt x="883" y="308"/>
                  </a:lnTo>
                  <a:lnTo>
                    <a:pt x="903" y="267"/>
                  </a:lnTo>
                  <a:lnTo>
                    <a:pt x="903" y="267"/>
                  </a:lnTo>
                  <a:lnTo>
                    <a:pt x="903" y="267"/>
                  </a:lnTo>
                  <a:lnTo>
                    <a:pt x="903" y="267"/>
                  </a:lnTo>
                  <a:lnTo>
                    <a:pt x="903" y="267"/>
                  </a:lnTo>
                  <a:lnTo>
                    <a:pt x="923" y="267"/>
                  </a:lnTo>
                  <a:lnTo>
                    <a:pt x="923" y="246"/>
                  </a:lnTo>
                  <a:lnTo>
                    <a:pt x="923" y="246"/>
                  </a:lnTo>
                  <a:lnTo>
                    <a:pt x="923" y="246"/>
                  </a:lnTo>
                  <a:lnTo>
                    <a:pt x="903" y="246"/>
                  </a:lnTo>
                  <a:lnTo>
                    <a:pt x="923" y="225"/>
                  </a:lnTo>
                  <a:lnTo>
                    <a:pt x="923" y="225"/>
                  </a:lnTo>
                  <a:lnTo>
                    <a:pt x="923" y="225"/>
                  </a:lnTo>
                  <a:lnTo>
                    <a:pt x="923" y="205"/>
                  </a:lnTo>
                  <a:lnTo>
                    <a:pt x="923" y="205"/>
                  </a:lnTo>
                  <a:lnTo>
                    <a:pt x="923" y="205"/>
                  </a:lnTo>
                  <a:lnTo>
                    <a:pt x="923" y="205"/>
                  </a:lnTo>
                  <a:lnTo>
                    <a:pt x="923" y="205"/>
                  </a:lnTo>
                  <a:lnTo>
                    <a:pt x="944" y="205"/>
                  </a:lnTo>
                  <a:lnTo>
                    <a:pt x="944" y="205"/>
                  </a:lnTo>
                  <a:lnTo>
                    <a:pt x="944" y="185"/>
                  </a:lnTo>
                  <a:lnTo>
                    <a:pt x="944" y="185"/>
                  </a:lnTo>
                  <a:lnTo>
                    <a:pt x="944" y="185"/>
                  </a:lnTo>
                  <a:lnTo>
                    <a:pt x="944" y="185"/>
                  </a:lnTo>
                  <a:lnTo>
                    <a:pt x="944" y="185"/>
                  </a:lnTo>
                  <a:lnTo>
                    <a:pt x="944" y="185"/>
                  </a:lnTo>
                  <a:lnTo>
                    <a:pt x="944" y="185"/>
                  </a:lnTo>
                  <a:lnTo>
                    <a:pt x="944" y="185"/>
                  </a:lnTo>
                  <a:lnTo>
                    <a:pt x="944" y="185"/>
                  </a:lnTo>
                  <a:lnTo>
                    <a:pt x="944" y="164"/>
                  </a:lnTo>
                  <a:lnTo>
                    <a:pt x="944" y="164"/>
                  </a:lnTo>
                  <a:lnTo>
                    <a:pt x="944" y="164"/>
                  </a:lnTo>
                  <a:lnTo>
                    <a:pt x="944" y="164"/>
                  </a:lnTo>
                  <a:lnTo>
                    <a:pt x="923" y="164"/>
                  </a:lnTo>
                  <a:lnTo>
                    <a:pt x="923" y="164"/>
                  </a:lnTo>
                  <a:lnTo>
                    <a:pt x="923" y="143"/>
                  </a:lnTo>
                  <a:lnTo>
                    <a:pt x="923" y="143"/>
                  </a:lnTo>
                  <a:lnTo>
                    <a:pt x="903" y="143"/>
                  </a:lnTo>
                  <a:lnTo>
                    <a:pt x="903" y="143"/>
                  </a:lnTo>
                  <a:lnTo>
                    <a:pt x="903" y="143"/>
                  </a:lnTo>
                  <a:lnTo>
                    <a:pt x="903" y="143"/>
                  </a:lnTo>
                  <a:lnTo>
                    <a:pt x="883" y="143"/>
                  </a:lnTo>
                  <a:lnTo>
                    <a:pt x="883" y="143"/>
                  </a:lnTo>
                  <a:lnTo>
                    <a:pt x="862" y="143"/>
                  </a:lnTo>
                  <a:lnTo>
                    <a:pt x="862" y="123"/>
                  </a:lnTo>
                  <a:lnTo>
                    <a:pt x="862" y="123"/>
                  </a:lnTo>
                  <a:lnTo>
                    <a:pt x="862" y="123"/>
                  </a:lnTo>
                  <a:lnTo>
                    <a:pt x="862" y="103"/>
                  </a:lnTo>
                  <a:lnTo>
                    <a:pt x="862" y="103"/>
                  </a:lnTo>
                  <a:lnTo>
                    <a:pt x="841" y="103"/>
                  </a:lnTo>
                  <a:lnTo>
                    <a:pt x="841" y="103"/>
                  </a:lnTo>
                  <a:lnTo>
                    <a:pt x="841" y="103"/>
                  </a:lnTo>
                  <a:lnTo>
                    <a:pt x="821" y="103"/>
                  </a:lnTo>
                  <a:lnTo>
                    <a:pt x="821" y="103"/>
                  </a:lnTo>
                  <a:lnTo>
                    <a:pt x="780" y="103"/>
                  </a:lnTo>
                  <a:lnTo>
                    <a:pt x="780" y="103"/>
                  </a:lnTo>
                  <a:lnTo>
                    <a:pt x="780" y="103"/>
                  </a:lnTo>
                  <a:lnTo>
                    <a:pt x="780" y="103"/>
                  </a:lnTo>
                  <a:lnTo>
                    <a:pt x="780" y="103"/>
                  </a:lnTo>
                  <a:lnTo>
                    <a:pt x="759" y="82"/>
                  </a:lnTo>
                  <a:lnTo>
                    <a:pt x="759" y="82"/>
                  </a:lnTo>
                  <a:lnTo>
                    <a:pt x="759" y="82"/>
                  </a:lnTo>
                  <a:lnTo>
                    <a:pt x="739" y="82"/>
                  </a:lnTo>
                  <a:lnTo>
                    <a:pt x="739" y="82"/>
                  </a:lnTo>
                  <a:lnTo>
                    <a:pt x="739" y="61"/>
                  </a:lnTo>
                  <a:lnTo>
                    <a:pt x="739" y="61"/>
                  </a:lnTo>
                  <a:lnTo>
                    <a:pt x="739" y="61"/>
                  </a:lnTo>
                  <a:lnTo>
                    <a:pt x="739" y="41"/>
                  </a:lnTo>
                  <a:lnTo>
                    <a:pt x="739" y="41"/>
                  </a:lnTo>
                  <a:lnTo>
                    <a:pt x="739" y="41"/>
                  </a:lnTo>
                  <a:lnTo>
                    <a:pt x="739" y="21"/>
                  </a:lnTo>
                  <a:lnTo>
                    <a:pt x="739" y="21"/>
                  </a:lnTo>
                  <a:lnTo>
                    <a:pt x="718" y="0"/>
                  </a:lnTo>
                  <a:lnTo>
                    <a:pt x="718" y="0"/>
                  </a:lnTo>
                  <a:lnTo>
                    <a:pt x="718" y="0"/>
                  </a:lnTo>
                  <a:lnTo>
                    <a:pt x="718" y="21"/>
                  </a:lnTo>
                  <a:lnTo>
                    <a:pt x="718" y="21"/>
                  </a:lnTo>
                  <a:lnTo>
                    <a:pt x="718" y="21"/>
                  </a:lnTo>
                  <a:lnTo>
                    <a:pt x="718" y="21"/>
                  </a:lnTo>
                  <a:lnTo>
                    <a:pt x="698" y="41"/>
                  </a:lnTo>
                  <a:lnTo>
                    <a:pt x="698" y="41"/>
                  </a:lnTo>
                  <a:lnTo>
                    <a:pt x="677" y="41"/>
                  </a:lnTo>
                  <a:lnTo>
                    <a:pt x="677" y="41"/>
                  </a:lnTo>
                  <a:lnTo>
                    <a:pt x="677" y="41"/>
                  </a:lnTo>
                  <a:lnTo>
                    <a:pt x="657" y="41"/>
                  </a:lnTo>
                  <a:lnTo>
                    <a:pt x="636" y="41"/>
                  </a:lnTo>
                  <a:lnTo>
                    <a:pt x="657" y="21"/>
                  </a:lnTo>
                  <a:lnTo>
                    <a:pt x="657" y="21"/>
                  </a:lnTo>
                  <a:lnTo>
                    <a:pt x="657" y="41"/>
                  </a:lnTo>
                  <a:lnTo>
                    <a:pt x="657" y="21"/>
                  </a:lnTo>
                  <a:lnTo>
                    <a:pt x="657" y="21"/>
                  </a:lnTo>
                  <a:lnTo>
                    <a:pt x="657" y="21"/>
                  </a:lnTo>
                  <a:lnTo>
                    <a:pt x="657" y="0"/>
                  </a:lnTo>
                  <a:lnTo>
                    <a:pt x="657" y="0"/>
                  </a:lnTo>
                  <a:lnTo>
                    <a:pt x="657" y="0"/>
                  </a:lnTo>
                  <a:lnTo>
                    <a:pt x="657" y="0"/>
                  </a:lnTo>
                  <a:lnTo>
                    <a:pt x="657" y="0"/>
                  </a:lnTo>
                  <a:lnTo>
                    <a:pt x="636" y="0"/>
                  </a:lnTo>
                  <a:lnTo>
                    <a:pt x="616" y="21"/>
                  </a:lnTo>
                  <a:lnTo>
                    <a:pt x="616" y="21"/>
                  </a:lnTo>
                  <a:lnTo>
                    <a:pt x="616" y="21"/>
                  </a:lnTo>
                  <a:lnTo>
                    <a:pt x="595" y="21"/>
                  </a:lnTo>
                  <a:lnTo>
                    <a:pt x="595" y="21"/>
                  </a:lnTo>
                  <a:lnTo>
                    <a:pt x="595" y="21"/>
                  </a:lnTo>
                  <a:lnTo>
                    <a:pt x="575" y="21"/>
                  </a:lnTo>
                  <a:lnTo>
                    <a:pt x="575" y="21"/>
                  </a:lnTo>
                  <a:lnTo>
                    <a:pt x="575" y="21"/>
                  </a:lnTo>
                  <a:lnTo>
                    <a:pt x="575" y="21"/>
                  </a:lnTo>
                  <a:lnTo>
                    <a:pt x="575" y="0"/>
                  </a:lnTo>
                  <a:lnTo>
                    <a:pt x="575" y="0"/>
                  </a:lnTo>
                  <a:lnTo>
                    <a:pt x="575" y="0"/>
                  </a:lnTo>
                  <a:lnTo>
                    <a:pt x="575" y="0"/>
                  </a:lnTo>
                  <a:lnTo>
                    <a:pt x="554" y="0"/>
                  </a:lnTo>
                  <a:lnTo>
                    <a:pt x="534" y="21"/>
                  </a:lnTo>
                  <a:lnTo>
                    <a:pt x="534" y="21"/>
                  </a:lnTo>
                  <a:lnTo>
                    <a:pt x="534" y="21"/>
                  </a:lnTo>
                  <a:lnTo>
                    <a:pt x="534" y="21"/>
                  </a:lnTo>
                  <a:lnTo>
                    <a:pt x="534" y="21"/>
                  </a:lnTo>
                  <a:lnTo>
                    <a:pt x="534" y="41"/>
                  </a:lnTo>
                  <a:lnTo>
                    <a:pt x="554" y="41"/>
                  </a:lnTo>
                  <a:lnTo>
                    <a:pt x="554" y="41"/>
                  </a:lnTo>
                  <a:lnTo>
                    <a:pt x="554" y="61"/>
                  </a:lnTo>
                  <a:lnTo>
                    <a:pt x="534" y="61"/>
                  </a:lnTo>
                  <a:lnTo>
                    <a:pt x="534" y="61"/>
                  </a:lnTo>
                  <a:lnTo>
                    <a:pt x="513" y="41"/>
                  </a:lnTo>
                  <a:lnTo>
                    <a:pt x="513" y="41"/>
                  </a:lnTo>
                  <a:lnTo>
                    <a:pt x="513" y="41"/>
                  </a:lnTo>
                  <a:lnTo>
                    <a:pt x="493" y="41"/>
                  </a:lnTo>
                  <a:lnTo>
                    <a:pt x="493" y="41"/>
                  </a:lnTo>
                  <a:lnTo>
                    <a:pt x="513" y="41"/>
                  </a:lnTo>
                  <a:lnTo>
                    <a:pt x="513" y="61"/>
                  </a:lnTo>
                  <a:lnTo>
                    <a:pt x="513" y="61"/>
                  </a:lnTo>
                  <a:lnTo>
                    <a:pt x="513" y="61"/>
                  </a:lnTo>
                  <a:lnTo>
                    <a:pt x="513" y="82"/>
                  </a:lnTo>
                  <a:lnTo>
                    <a:pt x="513" y="82"/>
                  </a:lnTo>
                  <a:lnTo>
                    <a:pt x="513" y="82"/>
                  </a:lnTo>
                  <a:lnTo>
                    <a:pt x="513" y="82"/>
                  </a:lnTo>
                  <a:lnTo>
                    <a:pt x="513" y="82"/>
                  </a:lnTo>
                  <a:lnTo>
                    <a:pt x="513" y="82"/>
                  </a:lnTo>
                  <a:lnTo>
                    <a:pt x="513" y="82"/>
                  </a:lnTo>
                  <a:lnTo>
                    <a:pt x="513" y="82"/>
                  </a:lnTo>
                  <a:lnTo>
                    <a:pt x="513" y="82"/>
                  </a:lnTo>
                  <a:lnTo>
                    <a:pt x="513" y="82"/>
                  </a:lnTo>
                  <a:lnTo>
                    <a:pt x="513" y="82"/>
                  </a:lnTo>
                  <a:lnTo>
                    <a:pt x="513" y="82"/>
                  </a:lnTo>
                  <a:lnTo>
                    <a:pt x="513" y="61"/>
                  </a:lnTo>
                  <a:lnTo>
                    <a:pt x="493" y="61"/>
                  </a:lnTo>
                  <a:lnTo>
                    <a:pt x="493" y="61"/>
                  </a:lnTo>
                  <a:lnTo>
                    <a:pt x="493" y="41"/>
                  </a:lnTo>
                  <a:lnTo>
                    <a:pt x="493" y="41"/>
                  </a:lnTo>
                  <a:lnTo>
                    <a:pt x="493" y="41"/>
                  </a:lnTo>
                  <a:lnTo>
                    <a:pt x="493" y="41"/>
                  </a:lnTo>
                  <a:lnTo>
                    <a:pt x="493" y="41"/>
                  </a:lnTo>
                  <a:lnTo>
                    <a:pt x="493" y="61"/>
                  </a:lnTo>
                  <a:lnTo>
                    <a:pt x="493" y="61"/>
                  </a:lnTo>
                  <a:lnTo>
                    <a:pt x="472" y="82"/>
                  </a:lnTo>
                  <a:lnTo>
                    <a:pt x="452" y="82"/>
                  </a:lnTo>
                  <a:lnTo>
                    <a:pt x="431" y="103"/>
                  </a:lnTo>
                  <a:lnTo>
                    <a:pt x="411" y="103"/>
                  </a:lnTo>
                  <a:lnTo>
                    <a:pt x="411" y="103"/>
                  </a:lnTo>
                  <a:lnTo>
                    <a:pt x="370" y="103"/>
                  </a:lnTo>
                  <a:lnTo>
                    <a:pt x="370" y="103"/>
                  </a:lnTo>
                  <a:lnTo>
                    <a:pt x="370" y="103"/>
                  </a:lnTo>
                  <a:lnTo>
                    <a:pt x="370" y="103"/>
                  </a:lnTo>
                  <a:lnTo>
                    <a:pt x="370" y="103"/>
                  </a:lnTo>
                  <a:lnTo>
                    <a:pt x="370" y="82"/>
                  </a:lnTo>
                  <a:lnTo>
                    <a:pt x="349" y="82"/>
                  </a:lnTo>
                  <a:lnTo>
                    <a:pt x="328" y="61"/>
                  </a:lnTo>
                  <a:lnTo>
                    <a:pt x="308" y="61"/>
                  </a:lnTo>
                  <a:lnTo>
                    <a:pt x="308" y="61"/>
                  </a:lnTo>
                  <a:lnTo>
                    <a:pt x="288" y="61"/>
                  </a:lnTo>
                  <a:lnTo>
                    <a:pt x="288" y="61"/>
                  </a:lnTo>
                  <a:lnTo>
                    <a:pt x="288" y="61"/>
                  </a:lnTo>
                  <a:lnTo>
                    <a:pt x="288" y="82"/>
                  </a:lnTo>
                  <a:lnTo>
                    <a:pt x="288" y="82"/>
                  </a:lnTo>
                  <a:lnTo>
                    <a:pt x="288" y="82"/>
                  </a:lnTo>
                  <a:lnTo>
                    <a:pt x="288" y="82"/>
                  </a:lnTo>
                  <a:lnTo>
                    <a:pt x="267" y="82"/>
                  </a:lnTo>
                  <a:lnTo>
                    <a:pt x="267" y="82"/>
                  </a:lnTo>
                  <a:lnTo>
                    <a:pt x="246" y="82"/>
                  </a:lnTo>
                  <a:lnTo>
                    <a:pt x="246" y="82"/>
                  </a:lnTo>
                  <a:lnTo>
                    <a:pt x="246" y="82"/>
                  </a:lnTo>
                  <a:lnTo>
                    <a:pt x="246" y="61"/>
                  </a:lnTo>
                  <a:lnTo>
                    <a:pt x="246" y="61"/>
                  </a:lnTo>
                  <a:lnTo>
                    <a:pt x="246" y="41"/>
                  </a:lnTo>
                  <a:lnTo>
                    <a:pt x="246" y="21"/>
                  </a:lnTo>
                  <a:lnTo>
                    <a:pt x="246" y="21"/>
                  </a:lnTo>
                  <a:lnTo>
                    <a:pt x="185" y="41"/>
                  </a:lnTo>
                  <a:lnTo>
                    <a:pt x="124" y="82"/>
                  </a:lnTo>
                  <a:lnTo>
                    <a:pt x="62" y="103"/>
                  </a:lnTo>
                  <a:lnTo>
                    <a:pt x="21" y="123"/>
                  </a:lnTo>
                  <a:lnTo>
                    <a:pt x="0" y="143"/>
                  </a:lnTo>
                  <a:lnTo>
                    <a:pt x="0" y="143"/>
                  </a:lnTo>
                  <a:lnTo>
                    <a:pt x="0" y="143"/>
                  </a:lnTo>
                  <a:lnTo>
                    <a:pt x="0" y="143"/>
                  </a:lnTo>
                  <a:lnTo>
                    <a:pt x="0" y="164"/>
                  </a:lnTo>
                  <a:lnTo>
                    <a:pt x="0" y="185"/>
                  </a:lnTo>
                  <a:lnTo>
                    <a:pt x="21" y="185"/>
                  </a:lnTo>
                  <a:lnTo>
                    <a:pt x="21" y="205"/>
                  </a:lnTo>
                  <a:lnTo>
                    <a:pt x="21" y="205"/>
                  </a:lnTo>
                  <a:lnTo>
                    <a:pt x="21" y="205"/>
                  </a:lnTo>
                  <a:lnTo>
                    <a:pt x="21" y="225"/>
                  </a:lnTo>
                  <a:lnTo>
                    <a:pt x="0" y="225"/>
                  </a:lnTo>
                  <a:lnTo>
                    <a:pt x="21" y="246"/>
                  </a:lnTo>
                  <a:lnTo>
                    <a:pt x="21" y="246"/>
                  </a:lnTo>
                  <a:lnTo>
                    <a:pt x="0" y="246"/>
                  </a:lnTo>
                  <a:lnTo>
                    <a:pt x="0" y="246"/>
                  </a:lnTo>
                  <a:lnTo>
                    <a:pt x="0" y="246"/>
                  </a:lnTo>
                  <a:lnTo>
                    <a:pt x="21" y="246"/>
                  </a:lnTo>
                  <a:lnTo>
                    <a:pt x="21" y="246"/>
                  </a:lnTo>
                  <a:lnTo>
                    <a:pt x="21" y="267"/>
                  </a:lnTo>
                  <a:lnTo>
                    <a:pt x="21" y="267"/>
                  </a:lnTo>
                  <a:lnTo>
                    <a:pt x="21" y="267"/>
                  </a:lnTo>
                  <a:lnTo>
                    <a:pt x="21" y="267"/>
                  </a:lnTo>
                  <a:lnTo>
                    <a:pt x="21" y="267"/>
                  </a:lnTo>
                  <a:lnTo>
                    <a:pt x="42" y="267"/>
                  </a:lnTo>
                  <a:lnTo>
                    <a:pt x="42" y="267"/>
                  </a:lnTo>
                  <a:lnTo>
                    <a:pt x="42" y="267"/>
                  </a:lnTo>
                  <a:lnTo>
                    <a:pt x="42" y="267"/>
                  </a:lnTo>
                  <a:lnTo>
                    <a:pt x="42" y="267"/>
                  </a:lnTo>
                  <a:lnTo>
                    <a:pt x="42" y="287"/>
                  </a:lnTo>
                  <a:lnTo>
                    <a:pt x="62" y="287"/>
                  </a:lnTo>
                  <a:lnTo>
                    <a:pt x="62" y="287"/>
                  </a:lnTo>
                  <a:lnTo>
                    <a:pt x="62" y="308"/>
                  </a:lnTo>
                  <a:lnTo>
                    <a:pt x="62" y="308"/>
                  </a:lnTo>
                  <a:lnTo>
                    <a:pt x="62" y="308"/>
                  </a:lnTo>
                  <a:lnTo>
                    <a:pt x="82" y="328"/>
                  </a:lnTo>
                  <a:lnTo>
                    <a:pt x="82" y="328"/>
                  </a:lnTo>
                  <a:lnTo>
                    <a:pt x="82" y="328"/>
                  </a:lnTo>
                  <a:lnTo>
                    <a:pt x="103" y="328"/>
                  </a:lnTo>
                  <a:lnTo>
                    <a:pt x="103" y="308"/>
                  </a:lnTo>
                  <a:lnTo>
                    <a:pt x="103" y="308"/>
                  </a:lnTo>
                  <a:lnTo>
                    <a:pt x="124" y="287"/>
                  </a:lnTo>
                  <a:lnTo>
                    <a:pt x="124" y="287"/>
                  </a:lnTo>
                  <a:lnTo>
                    <a:pt x="164" y="287"/>
                  </a:lnTo>
                  <a:lnTo>
                    <a:pt x="164" y="287"/>
                  </a:lnTo>
                  <a:lnTo>
                    <a:pt x="164" y="287"/>
                  </a:lnTo>
                  <a:lnTo>
                    <a:pt x="164" y="308"/>
                  </a:lnTo>
                  <a:lnTo>
                    <a:pt x="164" y="308"/>
                  </a:lnTo>
                  <a:lnTo>
                    <a:pt x="185" y="308"/>
                  </a:lnTo>
                  <a:lnTo>
                    <a:pt x="185" y="328"/>
                  </a:lnTo>
                  <a:lnTo>
                    <a:pt x="185" y="328"/>
                  </a:lnTo>
                  <a:lnTo>
                    <a:pt x="185" y="328"/>
                  </a:lnTo>
                  <a:lnTo>
                    <a:pt x="185" y="328"/>
                  </a:lnTo>
                  <a:lnTo>
                    <a:pt x="185" y="328"/>
                  </a:lnTo>
                  <a:lnTo>
                    <a:pt x="185" y="349"/>
                  </a:lnTo>
                  <a:lnTo>
                    <a:pt x="185" y="349"/>
                  </a:lnTo>
                  <a:lnTo>
                    <a:pt x="185" y="369"/>
                  </a:lnTo>
                  <a:lnTo>
                    <a:pt x="185" y="390"/>
                  </a:lnTo>
                  <a:lnTo>
                    <a:pt x="185" y="410"/>
                  </a:lnTo>
                  <a:lnTo>
                    <a:pt x="206" y="410"/>
                  </a:lnTo>
                  <a:lnTo>
                    <a:pt x="206" y="410"/>
                  </a:lnTo>
                  <a:lnTo>
                    <a:pt x="206" y="410"/>
                  </a:lnTo>
                  <a:lnTo>
                    <a:pt x="206" y="431"/>
                  </a:lnTo>
                  <a:lnTo>
                    <a:pt x="226" y="431"/>
                  </a:lnTo>
                  <a:lnTo>
                    <a:pt x="226" y="431"/>
                  </a:lnTo>
                  <a:lnTo>
                    <a:pt x="246" y="431"/>
                  </a:lnTo>
                  <a:lnTo>
                    <a:pt x="246" y="410"/>
                  </a:lnTo>
                  <a:lnTo>
                    <a:pt x="246" y="410"/>
                  </a:lnTo>
                  <a:lnTo>
                    <a:pt x="246" y="410"/>
                  </a:lnTo>
                  <a:lnTo>
                    <a:pt x="246" y="410"/>
                  </a:lnTo>
                  <a:lnTo>
                    <a:pt x="267" y="410"/>
                  </a:lnTo>
                  <a:lnTo>
                    <a:pt x="267" y="410"/>
                  </a:lnTo>
                  <a:lnTo>
                    <a:pt x="267" y="431"/>
                  </a:lnTo>
                  <a:lnTo>
                    <a:pt x="246" y="431"/>
                  </a:lnTo>
                  <a:lnTo>
                    <a:pt x="267" y="431"/>
                  </a:lnTo>
                  <a:lnTo>
                    <a:pt x="288" y="431"/>
                  </a:lnTo>
                  <a:lnTo>
                    <a:pt x="288" y="431"/>
                  </a:lnTo>
                  <a:lnTo>
                    <a:pt x="288" y="431"/>
                  </a:lnTo>
                  <a:lnTo>
                    <a:pt x="288" y="451"/>
                  </a:lnTo>
                  <a:lnTo>
                    <a:pt x="308" y="451"/>
                  </a:lnTo>
                  <a:lnTo>
                    <a:pt x="308" y="472"/>
                  </a:lnTo>
                  <a:lnTo>
                    <a:pt x="308" y="492"/>
                  </a:lnTo>
                  <a:lnTo>
                    <a:pt x="308" y="513"/>
                  </a:lnTo>
                  <a:lnTo>
                    <a:pt x="308" y="513"/>
                  </a:lnTo>
                  <a:lnTo>
                    <a:pt x="308" y="513"/>
                  </a:lnTo>
                  <a:lnTo>
                    <a:pt x="308" y="513"/>
                  </a:lnTo>
                  <a:lnTo>
                    <a:pt x="308" y="513"/>
                  </a:lnTo>
                  <a:lnTo>
                    <a:pt x="308" y="513"/>
                  </a:lnTo>
                  <a:lnTo>
                    <a:pt x="308" y="513"/>
                  </a:lnTo>
                  <a:lnTo>
                    <a:pt x="308" y="513"/>
                  </a:lnTo>
                  <a:lnTo>
                    <a:pt x="328" y="492"/>
                  </a:lnTo>
                  <a:lnTo>
                    <a:pt x="328" y="492"/>
                  </a:lnTo>
                  <a:lnTo>
                    <a:pt x="328" y="492"/>
                  </a:lnTo>
                  <a:lnTo>
                    <a:pt x="349" y="492"/>
                  </a:lnTo>
                  <a:lnTo>
                    <a:pt x="349" y="492"/>
                  </a:lnTo>
                  <a:lnTo>
                    <a:pt x="370" y="513"/>
                  </a:lnTo>
                  <a:lnTo>
                    <a:pt x="370" y="513"/>
                  </a:lnTo>
                  <a:lnTo>
                    <a:pt x="370" y="513"/>
                  </a:lnTo>
                  <a:lnTo>
                    <a:pt x="370" y="513"/>
                  </a:lnTo>
                  <a:lnTo>
                    <a:pt x="390" y="513"/>
                  </a:lnTo>
                  <a:lnTo>
                    <a:pt x="411" y="513"/>
                  </a:lnTo>
                  <a:lnTo>
                    <a:pt x="411" y="513"/>
                  </a:lnTo>
                  <a:lnTo>
                    <a:pt x="411" y="513"/>
                  </a:lnTo>
                  <a:lnTo>
                    <a:pt x="431" y="513"/>
                  </a:lnTo>
                  <a:lnTo>
                    <a:pt x="431" y="533"/>
                  </a:lnTo>
                  <a:lnTo>
                    <a:pt x="431" y="554"/>
                  </a:lnTo>
                  <a:lnTo>
                    <a:pt x="431" y="554"/>
                  </a:lnTo>
                  <a:lnTo>
                    <a:pt x="452" y="554"/>
                  </a:lnTo>
                  <a:lnTo>
                    <a:pt x="431" y="533"/>
                  </a:lnTo>
                  <a:lnTo>
                    <a:pt x="452" y="533"/>
                  </a:lnTo>
                  <a:lnTo>
                    <a:pt x="452" y="533"/>
                  </a:lnTo>
                  <a:lnTo>
                    <a:pt x="452" y="533"/>
                  </a:lnTo>
                  <a:lnTo>
                    <a:pt x="452" y="533"/>
                  </a:lnTo>
                  <a:lnTo>
                    <a:pt x="452" y="554"/>
                  </a:lnTo>
                  <a:lnTo>
                    <a:pt x="452" y="554"/>
                  </a:lnTo>
                  <a:lnTo>
                    <a:pt x="452" y="554"/>
                  </a:lnTo>
                  <a:lnTo>
                    <a:pt x="452" y="554"/>
                  </a:lnTo>
                  <a:lnTo>
                    <a:pt x="452" y="554"/>
                  </a:lnTo>
                  <a:lnTo>
                    <a:pt x="452" y="574"/>
                  </a:lnTo>
                  <a:lnTo>
                    <a:pt x="431" y="574"/>
                  </a:lnTo>
                  <a:lnTo>
                    <a:pt x="431" y="574"/>
                  </a:lnTo>
                  <a:lnTo>
                    <a:pt x="431" y="595"/>
                  </a:lnTo>
                  <a:lnTo>
                    <a:pt x="431" y="595"/>
                  </a:lnTo>
                  <a:lnTo>
                    <a:pt x="431" y="615"/>
                  </a:lnTo>
                  <a:lnTo>
                    <a:pt x="431" y="595"/>
                  </a:lnTo>
                  <a:lnTo>
                    <a:pt x="452" y="595"/>
                  </a:lnTo>
                  <a:lnTo>
                    <a:pt x="452" y="595"/>
                  </a:lnTo>
                  <a:lnTo>
                    <a:pt x="452" y="615"/>
                  </a:lnTo>
                  <a:lnTo>
                    <a:pt x="452" y="636"/>
                  </a:lnTo>
                  <a:lnTo>
                    <a:pt x="452" y="636"/>
                  </a:lnTo>
                  <a:lnTo>
                    <a:pt x="452" y="636"/>
                  </a:lnTo>
                  <a:lnTo>
                    <a:pt x="452" y="636"/>
                  </a:lnTo>
                  <a:lnTo>
                    <a:pt x="431" y="636"/>
                  </a:lnTo>
                  <a:lnTo>
                    <a:pt x="431" y="656"/>
                  </a:lnTo>
                  <a:lnTo>
                    <a:pt x="431" y="656"/>
                  </a:lnTo>
                  <a:lnTo>
                    <a:pt x="431" y="656"/>
                  </a:lnTo>
                  <a:lnTo>
                    <a:pt x="431" y="656"/>
                  </a:lnTo>
                  <a:lnTo>
                    <a:pt x="431" y="656"/>
                  </a:lnTo>
                  <a:lnTo>
                    <a:pt x="431" y="656"/>
                  </a:lnTo>
                  <a:lnTo>
                    <a:pt x="431" y="677"/>
                  </a:lnTo>
                  <a:lnTo>
                    <a:pt x="431" y="677"/>
                  </a:lnTo>
                  <a:lnTo>
                    <a:pt x="431" y="677"/>
                  </a:lnTo>
                  <a:lnTo>
                    <a:pt x="452" y="677"/>
                  </a:lnTo>
                  <a:lnTo>
                    <a:pt x="452" y="677"/>
                  </a:lnTo>
                  <a:lnTo>
                    <a:pt x="452" y="677"/>
                  </a:lnTo>
                  <a:lnTo>
                    <a:pt x="472" y="677"/>
                  </a:lnTo>
                  <a:lnTo>
                    <a:pt x="513" y="697"/>
                  </a:lnTo>
                  <a:lnTo>
                    <a:pt x="513" y="697"/>
                  </a:lnTo>
                  <a:lnTo>
                    <a:pt x="534" y="697"/>
                  </a:lnTo>
                  <a:lnTo>
                    <a:pt x="575" y="677"/>
                  </a:lnTo>
                  <a:lnTo>
                    <a:pt x="575" y="677"/>
                  </a:lnTo>
                  <a:lnTo>
                    <a:pt x="575" y="677"/>
                  </a:lnTo>
                  <a:lnTo>
                    <a:pt x="575" y="677"/>
                  </a:lnTo>
                  <a:lnTo>
                    <a:pt x="595" y="656"/>
                  </a:lnTo>
                  <a:lnTo>
                    <a:pt x="595" y="656"/>
                  </a:lnTo>
                  <a:lnTo>
                    <a:pt x="595" y="636"/>
                  </a:lnTo>
                  <a:lnTo>
                    <a:pt x="595" y="636"/>
                  </a:lnTo>
                  <a:lnTo>
                    <a:pt x="595" y="636"/>
                  </a:lnTo>
                  <a:lnTo>
                    <a:pt x="595" y="636"/>
                  </a:lnTo>
                  <a:lnTo>
                    <a:pt x="595" y="636"/>
                  </a:lnTo>
                  <a:lnTo>
                    <a:pt x="616" y="595"/>
                  </a:lnTo>
                  <a:lnTo>
                    <a:pt x="636" y="595"/>
                  </a:lnTo>
                  <a:lnTo>
                    <a:pt x="636" y="615"/>
                  </a:lnTo>
                  <a:lnTo>
                    <a:pt x="636" y="615"/>
                  </a:lnTo>
                  <a:lnTo>
                    <a:pt x="636" y="615"/>
                  </a:lnTo>
                  <a:lnTo>
                    <a:pt x="657" y="615"/>
                  </a:lnTo>
                  <a:lnTo>
                    <a:pt x="636" y="615"/>
                  </a:lnTo>
                  <a:lnTo>
                    <a:pt x="636" y="636"/>
                  </a:lnTo>
                  <a:lnTo>
                    <a:pt x="636" y="636"/>
                  </a:lnTo>
                  <a:lnTo>
                    <a:pt x="636" y="636"/>
                  </a:lnTo>
                  <a:lnTo>
                    <a:pt x="636" y="636"/>
                  </a:lnTo>
                  <a:lnTo>
                    <a:pt x="636" y="636"/>
                  </a:lnTo>
                  <a:lnTo>
                    <a:pt x="636" y="656"/>
                  </a:lnTo>
                  <a:lnTo>
                    <a:pt x="636" y="656"/>
                  </a:lnTo>
                  <a:lnTo>
                    <a:pt x="636" y="656"/>
                  </a:lnTo>
                  <a:lnTo>
                    <a:pt x="616" y="677"/>
                  </a:lnTo>
                  <a:lnTo>
                    <a:pt x="616" y="697"/>
                  </a:lnTo>
                  <a:lnTo>
                    <a:pt x="616" y="697"/>
                  </a:lnTo>
                  <a:lnTo>
                    <a:pt x="636" y="697"/>
                  </a:lnTo>
                  <a:lnTo>
                    <a:pt x="636" y="718"/>
                  </a:lnTo>
                  <a:lnTo>
                    <a:pt x="636" y="718"/>
                  </a:lnTo>
                  <a:lnTo>
                    <a:pt x="636" y="718"/>
                  </a:lnTo>
                  <a:lnTo>
                    <a:pt x="636" y="718"/>
                  </a:lnTo>
                  <a:lnTo>
                    <a:pt x="636" y="738"/>
                  </a:lnTo>
                  <a:lnTo>
                    <a:pt x="636" y="738"/>
                  </a:lnTo>
                  <a:lnTo>
                    <a:pt x="636" y="738"/>
                  </a:lnTo>
                  <a:lnTo>
                    <a:pt x="636" y="738"/>
                  </a:lnTo>
                  <a:lnTo>
                    <a:pt x="636" y="738"/>
                  </a:lnTo>
                  <a:lnTo>
                    <a:pt x="636" y="738"/>
                  </a:lnTo>
                  <a:lnTo>
                    <a:pt x="636" y="738"/>
                  </a:lnTo>
                  <a:lnTo>
                    <a:pt x="636" y="759"/>
                  </a:lnTo>
                  <a:lnTo>
                    <a:pt x="636" y="759"/>
                  </a:lnTo>
                  <a:lnTo>
                    <a:pt x="636" y="779"/>
                  </a:lnTo>
                  <a:lnTo>
                    <a:pt x="657" y="779"/>
                  </a:lnTo>
                  <a:lnTo>
                    <a:pt x="657" y="759"/>
                  </a:lnTo>
                  <a:lnTo>
                    <a:pt x="677" y="759"/>
                  </a:lnTo>
                  <a:lnTo>
                    <a:pt x="677" y="759"/>
                  </a:lnTo>
                  <a:lnTo>
                    <a:pt x="677" y="759"/>
                  </a:lnTo>
                  <a:lnTo>
                    <a:pt x="677" y="779"/>
                  </a:lnTo>
                  <a:lnTo>
                    <a:pt x="698" y="779"/>
                  </a:lnTo>
                  <a:lnTo>
                    <a:pt x="698" y="779"/>
                  </a:lnTo>
                  <a:lnTo>
                    <a:pt x="698" y="800"/>
                  </a:lnTo>
                  <a:lnTo>
                    <a:pt x="718" y="800"/>
                  </a:lnTo>
                  <a:lnTo>
                    <a:pt x="718" y="820"/>
                  </a:lnTo>
                  <a:lnTo>
                    <a:pt x="718" y="820"/>
                  </a:lnTo>
                  <a:lnTo>
                    <a:pt x="739" y="820"/>
                  </a:lnTo>
                  <a:lnTo>
                    <a:pt x="739" y="820"/>
                  </a:lnTo>
                  <a:lnTo>
                    <a:pt x="759" y="820"/>
                  </a:lnTo>
                  <a:lnTo>
                    <a:pt x="759" y="820"/>
                  </a:lnTo>
                  <a:lnTo>
                    <a:pt x="759" y="841"/>
                  </a:lnTo>
                  <a:lnTo>
                    <a:pt x="759" y="841"/>
                  </a:lnTo>
                  <a:lnTo>
                    <a:pt x="759" y="841"/>
                  </a:lnTo>
                  <a:lnTo>
                    <a:pt x="759" y="841"/>
                  </a:lnTo>
                  <a:lnTo>
                    <a:pt x="759" y="841"/>
                  </a:lnTo>
                  <a:lnTo>
                    <a:pt x="759" y="841"/>
                  </a:lnTo>
                  <a:lnTo>
                    <a:pt x="759" y="861"/>
                  </a:lnTo>
                  <a:lnTo>
                    <a:pt x="759" y="861"/>
                  </a:lnTo>
                  <a:lnTo>
                    <a:pt x="759" y="861"/>
                  </a:lnTo>
                  <a:lnTo>
                    <a:pt x="759" y="861"/>
                  </a:lnTo>
                  <a:lnTo>
                    <a:pt x="759" y="841"/>
                  </a:lnTo>
                  <a:lnTo>
                    <a:pt x="780" y="841"/>
                  </a:lnTo>
                  <a:lnTo>
                    <a:pt x="780" y="841"/>
                  </a:lnTo>
                  <a:lnTo>
                    <a:pt x="780" y="841"/>
                  </a:lnTo>
                  <a:lnTo>
                    <a:pt x="780" y="861"/>
                  </a:lnTo>
                  <a:lnTo>
                    <a:pt x="780" y="861"/>
                  </a:lnTo>
                  <a:lnTo>
                    <a:pt x="780" y="861"/>
                  </a:lnTo>
                  <a:lnTo>
                    <a:pt x="800" y="882"/>
                  </a:lnTo>
                  <a:lnTo>
                    <a:pt x="800" y="882"/>
                  </a:lnTo>
                  <a:lnTo>
                    <a:pt x="800" y="902"/>
                  </a:lnTo>
                  <a:lnTo>
                    <a:pt x="800" y="902"/>
                  </a:lnTo>
                  <a:lnTo>
                    <a:pt x="800" y="902"/>
                  </a:lnTo>
                  <a:lnTo>
                    <a:pt x="800" y="902"/>
                  </a:lnTo>
                  <a:lnTo>
                    <a:pt x="800" y="902"/>
                  </a:lnTo>
                  <a:lnTo>
                    <a:pt x="821" y="902"/>
                  </a:lnTo>
                  <a:lnTo>
                    <a:pt x="821" y="902"/>
                  </a:lnTo>
                  <a:lnTo>
                    <a:pt x="821" y="902"/>
                  </a:lnTo>
                  <a:lnTo>
                    <a:pt x="841" y="902"/>
                  </a:lnTo>
                  <a:lnTo>
                    <a:pt x="841" y="902"/>
                  </a:lnTo>
                  <a:lnTo>
                    <a:pt x="841" y="902"/>
                  </a:lnTo>
                  <a:lnTo>
                    <a:pt x="841" y="902"/>
                  </a:lnTo>
                  <a:lnTo>
                    <a:pt x="841" y="902"/>
                  </a:lnTo>
                  <a:lnTo>
                    <a:pt x="862" y="882"/>
                  </a:lnTo>
                  <a:lnTo>
                    <a:pt x="862" y="882"/>
                  </a:lnTo>
                  <a:lnTo>
                    <a:pt x="862" y="882"/>
                  </a:lnTo>
                  <a:lnTo>
                    <a:pt x="883" y="902"/>
                  </a:lnTo>
                  <a:lnTo>
                    <a:pt x="883" y="902"/>
                  </a:lnTo>
                  <a:lnTo>
                    <a:pt x="883" y="902"/>
                  </a:lnTo>
                  <a:lnTo>
                    <a:pt x="883" y="882"/>
                  </a:lnTo>
                  <a:lnTo>
                    <a:pt x="883" y="882"/>
                  </a:lnTo>
                  <a:lnTo>
                    <a:pt x="883" y="882"/>
                  </a:lnTo>
                  <a:lnTo>
                    <a:pt x="903" y="902"/>
                  </a:lnTo>
                  <a:lnTo>
                    <a:pt x="903" y="902"/>
                  </a:lnTo>
                  <a:lnTo>
                    <a:pt x="903" y="882"/>
                  </a:lnTo>
                  <a:lnTo>
                    <a:pt x="923" y="882"/>
                  </a:lnTo>
                  <a:lnTo>
                    <a:pt x="923" y="882"/>
                  </a:lnTo>
                  <a:lnTo>
                    <a:pt x="923" y="882"/>
                  </a:lnTo>
                  <a:lnTo>
                    <a:pt x="923" y="861"/>
                  </a:lnTo>
                  <a:lnTo>
                    <a:pt x="923" y="861"/>
                  </a:lnTo>
                  <a:lnTo>
                    <a:pt x="923" y="861"/>
                  </a:lnTo>
                  <a:lnTo>
                    <a:pt x="923" y="861"/>
                  </a:lnTo>
                  <a:lnTo>
                    <a:pt x="923" y="841"/>
                  </a:lnTo>
                  <a:lnTo>
                    <a:pt x="923" y="841"/>
                  </a:lnTo>
                  <a:lnTo>
                    <a:pt x="923" y="841"/>
                  </a:lnTo>
                  <a:lnTo>
                    <a:pt x="923" y="841"/>
                  </a:lnTo>
                  <a:lnTo>
                    <a:pt x="923" y="841"/>
                  </a:lnTo>
                  <a:lnTo>
                    <a:pt x="923" y="841"/>
                  </a:lnTo>
                  <a:lnTo>
                    <a:pt x="923" y="841"/>
                  </a:lnTo>
                  <a:lnTo>
                    <a:pt x="923" y="841"/>
                  </a:lnTo>
                  <a:lnTo>
                    <a:pt x="923" y="820"/>
                  </a:lnTo>
                  <a:lnTo>
                    <a:pt x="923" y="820"/>
                  </a:lnTo>
                  <a:lnTo>
                    <a:pt x="923" y="820"/>
                  </a:lnTo>
                  <a:lnTo>
                    <a:pt x="923" y="820"/>
                  </a:lnTo>
                  <a:lnTo>
                    <a:pt x="923" y="820"/>
                  </a:lnTo>
                  <a:lnTo>
                    <a:pt x="923" y="820"/>
                  </a:lnTo>
                  <a:lnTo>
                    <a:pt x="923" y="820"/>
                  </a:lnTo>
                  <a:lnTo>
                    <a:pt x="923" y="820"/>
                  </a:lnTo>
                  <a:lnTo>
                    <a:pt x="923" y="820"/>
                  </a:lnTo>
                  <a:lnTo>
                    <a:pt x="923" y="820"/>
                  </a:lnTo>
                  <a:lnTo>
                    <a:pt x="923" y="820"/>
                  </a:lnTo>
                  <a:lnTo>
                    <a:pt x="923" y="820"/>
                  </a:lnTo>
                  <a:lnTo>
                    <a:pt x="903" y="820"/>
                  </a:lnTo>
                  <a:lnTo>
                    <a:pt x="903" y="820"/>
                  </a:lnTo>
                  <a:lnTo>
                    <a:pt x="903" y="800"/>
                  </a:lnTo>
                  <a:lnTo>
                    <a:pt x="903" y="800"/>
                  </a:lnTo>
                  <a:lnTo>
                    <a:pt x="903" y="800"/>
                  </a:lnTo>
                  <a:lnTo>
                    <a:pt x="903" y="779"/>
                  </a:lnTo>
                  <a:lnTo>
                    <a:pt x="903" y="779"/>
                  </a:lnTo>
                  <a:lnTo>
                    <a:pt x="903" y="779"/>
                  </a:lnTo>
                  <a:lnTo>
                    <a:pt x="903" y="779"/>
                  </a:lnTo>
                  <a:lnTo>
                    <a:pt x="883" y="779"/>
                  </a:lnTo>
                  <a:lnTo>
                    <a:pt x="883" y="779"/>
                  </a:lnTo>
                  <a:lnTo>
                    <a:pt x="883" y="759"/>
                  </a:lnTo>
                  <a:lnTo>
                    <a:pt x="883" y="759"/>
                  </a:lnTo>
                  <a:lnTo>
                    <a:pt x="883" y="759"/>
                  </a:lnTo>
                  <a:lnTo>
                    <a:pt x="883" y="759"/>
                  </a:lnTo>
                  <a:lnTo>
                    <a:pt x="883" y="759"/>
                  </a:lnTo>
                  <a:lnTo>
                    <a:pt x="883" y="759"/>
                  </a:lnTo>
                  <a:lnTo>
                    <a:pt x="883" y="759"/>
                  </a:lnTo>
                  <a:lnTo>
                    <a:pt x="883" y="759"/>
                  </a:lnTo>
                  <a:lnTo>
                    <a:pt x="883" y="738"/>
                  </a:lnTo>
                  <a:lnTo>
                    <a:pt x="903" y="759"/>
                  </a:lnTo>
                  <a:lnTo>
                    <a:pt x="903" y="738"/>
                  </a:lnTo>
                  <a:lnTo>
                    <a:pt x="883" y="738"/>
                  </a:lnTo>
                  <a:lnTo>
                    <a:pt x="883" y="738"/>
                  </a:lnTo>
                  <a:lnTo>
                    <a:pt x="883" y="738"/>
                  </a:lnTo>
                  <a:lnTo>
                    <a:pt x="903" y="718"/>
                  </a:lnTo>
                  <a:lnTo>
                    <a:pt x="903" y="718"/>
                  </a:lnTo>
                  <a:lnTo>
                    <a:pt x="903" y="718"/>
                  </a:lnTo>
                  <a:lnTo>
                    <a:pt x="903" y="718"/>
                  </a:lnTo>
                  <a:lnTo>
                    <a:pt x="903" y="697"/>
                  </a:lnTo>
                  <a:lnTo>
                    <a:pt x="903" y="697"/>
                  </a:lnTo>
                  <a:lnTo>
                    <a:pt x="903" y="697"/>
                  </a:lnTo>
                  <a:lnTo>
                    <a:pt x="923" y="697"/>
                  </a:lnTo>
                  <a:lnTo>
                    <a:pt x="923" y="697"/>
                  </a:lnTo>
                  <a:lnTo>
                    <a:pt x="923" y="697"/>
                  </a:lnTo>
                  <a:lnTo>
                    <a:pt x="923" y="697"/>
                  </a:lnTo>
                  <a:lnTo>
                    <a:pt x="923" y="677"/>
                  </a:lnTo>
                  <a:lnTo>
                    <a:pt x="923" y="677"/>
                  </a:lnTo>
                  <a:lnTo>
                    <a:pt x="923" y="677"/>
                  </a:lnTo>
                  <a:lnTo>
                    <a:pt x="923" y="677"/>
                  </a:lnTo>
                  <a:lnTo>
                    <a:pt x="923" y="677"/>
                  </a:lnTo>
                  <a:lnTo>
                    <a:pt x="923" y="677"/>
                  </a:lnTo>
                  <a:lnTo>
                    <a:pt x="923" y="656"/>
                  </a:lnTo>
                  <a:lnTo>
                    <a:pt x="923" y="656"/>
                  </a:lnTo>
                  <a:lnTo>
                    <a:pt x="923" y="656"/>
                  </a:lnTo>
                  <a:lnTo>
                    <a:pt x="923" y="656"/>
                  </a:lnTo>
                  <a:lnTo>
                    <a:pt x="944" y="656"/>
                  </a:lnTo>
                  <a:lnTo>
                    <a:pt x="944" y="636"/>
                  </a:lnTo>
                  <a:lnTo>
                    <a:pt x="944" y="636"/>
                  </a:lnTo>
                  <a:lnTo>
                    <a:pt x="944" y="636"/>
                  </a:lnTo>
                  <a:lnTo>
                    <a:pt x="944" y="636"/>
                  </a:lnTo>
                  <a:lnTo>
                    <a:pt x="965" y="636"/>
                  </a:lnTo>
                  <a:lnTo>
                    <a:pt x="965" y="615"/>
                  </a:lnTo>
                  <a:lnTo>
                    <a:pt x="965" y="615"/>
                  </a:lnTo>
                  <a:lnTo>
                    <a:pt x="965" y="615"/>
                  </a:lnTo>
                  <a:lnTo>
                    <a:pt x="965" y="615"/>
                  </a:lnTo>
                  <a:lnTo>
                    <a:pt x="965" y="615"/>
                  </a:lnTo>
                  <a:lnTo>
                    <a:pt x="985" y="615"/>
                  </a:lnTo>
                  <a:lnTo>
                    <a:pt x="985" y="615"/>
                  </a:lnTo>
                  <a:lnTo>
                    <a:pt x="985" y="615"/>
                  </a:lnTo>
                  <a:lnTo>
                    <a:pt x="985" y="615"/>
                  </a:lnTo>
                  <a:lnTo>
                    <a:pt x="985" y="615"/>
                  </a:lnTo>
                  <a:lnTo>
                    <a:pt x="985" y="615"/>
                  </a:lnTo>
                  <a:lnTo>
                    <a:pt x="985" y="615"/>
                  </a:lnTo>
                  <a:lnTo>
                    <a:pt x="985" y="615"/>
                  </a:lnTo>
                  <a:lnTo>
                    <a:pt x="1005" y="615"/>
                  </a:lnTo>
                  <a:lnTo>
                    <a:pt x="1005" y="615"/>
                  </a:lnTo>
                  <a:lnTo>
                    <a:pt x="1005" y="615"/>
                  </a:lnTo>
                  <a:lnTo>
                    <a:pt x="1005" y="615"/>
                  </a:lnTo>
                  <a:lnTo>
                    <a:pt x="1005" y="636"/>
                  </a:lnTo>
                  <a:lnTo>
                    <a:pt x="1005" y="636"/>
                  </a:lnTo>
                  <a:lnTo>
                    <a:pt x="1005" y="636"/>
                  </a:lnTo>
                  <a:lnTo>
                    <a:pt x="1005" y="636"/>
                  </a:lnTo>
                  <a:lnTo>
                    <a:pt x="1005" y="636"/>
                  </a:lnTo>
                  <a:lnTo>
                    <a:pt x="1005" y="636"/>
                  </a:lnTo>
                  <a:lnTo>
                    <a:pt x="1005" y="615"/>
                  </a:lnTo>
                  <a:lnTo>
                    <a:pt x="1005" y="615"/>
                  </a:lnTo>
                  <a:lnTo>
                    <a:pt x="1005" y="615"/>
                  </a:lnTo>
                  <a:lnTo>
                    <a:pt x="1005" y="615"/>
                  </a:lnTo>
                  <a:lnTo>
                    <a:pt x="1005" y="615"/>
                  </a:lnTo>
                  <a:lnTo>
                    <a:pt x="1026" y="615"/>
                  </a:lnTo>
                  <a:lnTo>
                    <a:pt x="1026" y="615"/>
                  </a:lnTo>
                  <a:lnTo>
                    <a:pt x="1026" y="615"/>
                  </a:lnTo>
                  <a:lnTo>
                    <a:pt x="1026" y="595"/>
                  </a:lnTo>
                  <a:lnTo>
                    <a:pt x="1026" y="595"/>
                  </a:lnTo>
                  <a:lnTo>
                    <a:pt x="1026" y="595"/>
                  </a:lnTo>
                  <a:lnTo>
                    <a:pt x="1026" y="595"/>
                  </a:lnTo>
                  <a:lnTo>
                    <a:pt x="1026" y="595"/>
                  </a:lnTo>
                  <a:lnTo>
                    <a:pt x="1026" y="574"/>
                  </a:lnTo>
                  <a:lnTo>
                    <a:pt x="1047" y="574"/>
                  </a:lnTo>
                  <a:lnTo>
                    <a:pt x="1047" y="574"/>
                  </a:lnTo>
                  <a:lnTo>
                    <a:pt x="1047" y="574"/>
                  </a:lnTo>
                  <a:lnTo>
                    <a:pt x="1047" y="574"/>
                  </a:lnTo>
                  <a:lnTo>
                    <a:pt x="1047" y="554"/>
                  </a:lnTo>
                  <a:lnTo>
                    <a:pt x="1067" y="554"/>
                  </a:lnTo>
                  <a:lnTo>
                    <a:pt x="1067" y="554"/>
                  </a:lnTo>
                  <a:lnTo>
                    <a:pt x="1067" y="554"/>
                  </a:lnTo>
                  <a:lnTo>
                    <a:pt x="1067" y="554"/>
                  </a:lnTo>
                  <a:lnTo>
                    <a:pt x="1067" y="554"/>
                  </a:lnTo>
                  <a:lnTo>
                    <a:pt x="1067" y="554"/>
                  </a:lnTo>
                  <a:lnTo>
                    <a:pt x="1087" y="554"/>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49" name="Freeform 49"/>
            <p:cNvSpPr>
              <a:spLocks noChangeArrowheads="1"/>
            </p:cNvSpPr>
            <p:nvPr/>
          </p:nvSpPr>
          <p:spPr bwMode="auto">
            <a:xfrm>
              <a:off x="4284018" y="3212653"/>
              <a:ext cx="361653" cy="414964"/>
            </a:xfrm>
            <a:custGeom>
              <a:avLst/>
              <a:gdLst/>
              <a:ahLst/>
              <a:cxnLst>
                <a:cxn ang="0">
                  <a:pos x="165" y="963"/>
                </a:cxn>
                <a:cxn ang="0">
                  <a:pos x="0" y="983"/>
                </a:cxn>
                <a:cxn ang="0">
                  <a:pos x="103" y="1004"/>
                </a:cxn>
                <a:cxn ang="0">
                  <a:pos x="247" y="963"/>
                </a:cxn>
                <a:cxn ang="0">
                  <a:pos x="185" y="840"/>
                </a:cxn>
                <a:cxn ang="0">
                  <a:pos x="144" y="779"/>
                </a:cxn>
                <a:cxn ang="0">
                  <a:pos x="595" y="472"/>
                </a:cxn>
                <a:cxn ang="0">
                  <a:pos x="595" y="574"/>
                </a:cxn>
                <a:cxn ang="0">
                  <a:pos x="719" y="492"/>
                </a:cxn>
                <a:cxn ang="0">
                  <a:pos x="472" y="184"/>
                </a:cxn>
                <a:cxn ang="0">
                  <a:pos x="493" y="123"/>
                </a:cxn>
                <a:cxn ang="0">
                  <a:pos x="637" y="61"/>
                </a:cxn>
                <a:cxn ang="0">
                  <a:pos x="554" y="82"/>
                </a:cxn>
                <a:cxn ang="0">
                  <a:pos x="1066" y="123"/>
                </a:cxn>
                <a:cxn ang="0">
                  <a:pos x="882" y="61"/>
                </a:cxn>
                <a:cxn ang="0">
                  <a:pos x="677" y="102"/>
                </a:cxn>
                <a:cxn ang="0">
                  <a:pos x="493" y="266"/>
                </a:cxn>
                <a:cxn ang="0">
                  <a:pos x="411" y="328"/>
                </a:cxn>
                <a:cxn ang="0">
                  <a:pos x="206" y="697"/>
                </a:cxn>
                <a:cxn ang="0">
                  <a:pos x="206" y="737"/>
                </a:cxn>
                <a:cxn ang="0">
                  <a:pos x="206" y="779"/>
                </a:cxn>
                <a:cxn ang="0">
                  <a:pos x="247" y="861"/>
                </a:cxn>
                <a:cxn ang="0">
                  <a:pos x="247" y="901"/>
                </a:cxn>
                <a:cxn ang="0">
                  <a:pos x="185" y="881"/>
                </a:cxn>
                <a:cxn ang="0">
                  <a:pos x="42" y="881"/>
                </a:cxn>
                <a:cxn ang="0">
                  <a:pos x="144" y="943"/>
                </a:cxn>
                <a:cxn ang="0">
                  <a:pos x="247" y="963"/>
                </a:cxn>
                <a:cxn ang="0">
                  <a:pos x="288" y="943"/>
                </a:cxn>
                <a:cxn ang="0">
                  <a:pos x="390" y="922"/>
                </a:cxn>
                <a:cxn ang="0">
                  <a:pos x="431" y="963"/>
                </a:cxn>
                <a:cxn ang="0">
                  <a:pos x="493" y="983"/>
                </a:cxn>
                <a:cxn ang="0">
                  <a:pos x="595" y="1025"/>
                </a:cxn>
                <a:cxn ang="0">
                  <a:pos x="677" y="1086"/>
                </a:cxn>
                <a:cxn ang="0">
                  <a:pos x="677" y="1127"/>
                </a:cxn>
                <a:cxn ang="0">
                  <a:pos x="657" y="1189"/>
                </a:cxn>
                <a:cxn ang="0">
                  <a:pos x="677" y="1250"/>
                </a:cxn>
                <a:cxn ang="0">
                  <a:pos x="739" y="1250"/>
                </a:cxn>
                <a:cxn ang="0">
                  <a:pos x="739" y="1189"/>
                </a:cxn>
                <a:cxn ang="0">
                  <a:pos x="719" y="1127"/>
                </a:cxn>
                <a:cxn ang="0">
                  <a:pos x="759" y="1065"/>
                </a:cxn>
                <a:cxn ang="0">
                  <a:pos x="801" y="943"/>
                </a:cxn>
                <a:cxn ang="0">
                  <a:pos x="739" y="819"/>
                </a:cxn>
                <a:cxn ang="0">
                  <a:pos x="780" y="758"/>
                </a:cxn>
                <a:cxn ang="0">
                  <a:pos x="862" y="779"/>
                </a:cxn>
                <a:cxn ang="0">
                  <a:pos x="984" y="717"/>
                </a:cxn>
                <a:cxn ang="0">
                  <a:pos x="1004" y="656"/>
                </a:cxn>
                <a:cxn ang="0">
                  <a:pos x="1066" y="533"/>
                </a:cxn>
                <a:cxn ang="0">
                  <a:pos x="964" y="472"/>
                </a:cxn>
                <a:cxn ang="0">
                  <a:pos x="1066" y="410"/>
                </a:cxn>
                <a:cxn ang="0">
                  <a:pos x="1107" y="184"/>
                </a:cxn>
                <a:cxn ang="0">
                  <a:pos x="595" y="574"/>
                </a:cxn>
                <a:cxn ang="0">
                  <a:pos x="493" y="512"/>
                </a:cxn>
                <a:cxn ang="0">
                  <a:pos x="513" y="472"/>
                </a:cxn>
                <a:cxn ang="0">
                  <a:pos x="554" y="390"/>
                </a:cxn>
                <a:cxn ang="0">
                  <a:pos x="534" y="348"/>
                </a:cxn>
                <a:cxn ang="0">
                  <a:pos x="616" y="246"/>
                </a:cxn>
                <a:cxn ang="0">
                  <a:pos x="616" y="308"/>
                </a:cxn>
                <a:cxn ang="0">
                  <a:pos x="677" y="348"/>
                </a:cxn>
                <a:cxn ang="0">
                  <a:pos x="698" y="41"/>
                </a:cxn>
                <a:cxn ang="0">
                  <a:pos x="882" y="20"/>
                </a:cxn>
                <a:cxn ang="0">
                  <a:pos x="922" y="0"/>
                </a:cxn>
              </a:cxnLst>
              <a:rect l="0" t="0" r="r" b="b"/>
              <a:pathLst>
                <a:path w="1108" h="1272">
                  <a:moveTo>
                    <a:pt x="226" y="963"/>
                  </a:moveTo>
                  <a:lnTo>
                    <a:pt x="226" y="963"/>
                  </a:lnTo>
                  <a:lnTo>
                    <a:pt x="226" y="963"/>
                  </a:lnTo>
                  <a:lnTo>
                    <a:pt x="226" y="963"/>
                  </a:lnTo>
                  <a:lnTo>
                    <a:pt x="206" y="963"/>
                  </a:lnTo>
                  <a:lnTo>
                    <a:pt x="206" y="963"/>
                  </a:lnTo>
                  <a:lnTo>
                    <a:pt x="206" y="963"/>
                  </a:lnTo>
                  <a:lnTo>
                    <a:pt x="206" y="963"/>
                  </a:lnTo>
                  <a:lnTo>
                    <a:pt x="206" y="963"/>
                  </a:lnTo>
                  <a:lnTo>
                    <a:pt x="206" y="943"/>
                  </a:lnTo>
                  <a:lnTo>
                    <a:pt x="206" y="943"/>
                  </a:lnTo>
                  <a:lnTo>
                    <a:pt x="185" y="943"/>
                  </a:lnTo>
                  <a:lnTo>
                    <a:pt x="185" y="943"/>
                  </a:lnTo>
                  <a:lnTo>
                    <a:pt x="185" y="943"/>
                  </a:lnTo>
                  <a:lnTo>
                    <a:pt x="185" y="943"/>
                  </a:lnTo>
                  <a:lnTo>
                    <a:pt x="165" y="963"/>
                  </a:lnTo>
                  <a:lnTo>
                    <a:pt x="165" y="963"/>
                  </a:lnTo>
                  <a:lnTo>
                    <a:pt x="144" y="963"/>
                  </a:lnTo>
                  <a:lnTo>
                    <a:pt x="144" y="963"/>
                  </a:lnTo>
                  <a:lnTo>
                    <a:pt x="124" y="963"/>
                  </a:lnTo>
                  <a:lnTo>
                    <a:pt x="103" y="963"/>
                  </a:lnTo>
                  <a:lnTo>
                    <a:pt x="103" y="963"/>
                  </a:lnTo>
                  <a:lnTo>
                    <a:pt x="103" y="963"/>
                  </a:lnTo>
                  <a:lnTo>
                    <a:pt x="62" y="943"/>
                  </a:lnTo>
                  <a:lnTo>
                    <a:pt x="62" y="922"/>
                  </a:lnTo>
                  <a:lnTo>
                    <a:pt x="42" y="943"/>
                  </a:lnTo>
                  <a:lnTo>
                    <a:pt x="42" y="943"/>
                  </a:lnTo>
                  <a:lnTo>
                    <a:pt x="0" y="943"/>
                  </a:lnTo>
                  <a:lnTo>
                    <a:pt x="0" y="943"/>
                  </a:lnTo>
                  <a:lnTo>
                    <a:pt x="0" y="963"/>
                  </a:lnTo>
                  <a:lnTo>
                    <a:pt x="0" y="983"/>
                  </a:lnTo>
                  <a:lnTo>
                    <a:pt x="0" y="983"/>
                  </a:lnTo>
                  <a:lnTo>
                    <a:pt x="0" y="1004"/>
                  </a:lnTo>
                  <a:lnTo>
                    <a:pt x="0" y="1004"/>
                  </a:lnTo>
                  <a:lnTo>
                    <a:pt x="0" y="1004"/>
                  </a:lnTo>
                  <a:lnTo>
                    <a:pt x="21" y="1004"/>
                  </a:lnTo>
                  <a:lnTo>
                    <a:pt x="21" y="1004"/>
                  </a:lnTo>
                  <a:lnTo>
                    <a:pt x="42" y="1004"/>
                  </a:lnTo>
                  <a:lnTo>
                    <a:pt x="42" y="1004"/>
                  </a:lnTo>
                  <a:lnTo>
                    <a:pt x="42" y="1004"/>
                  </a:lnTo>
                  <a:lnTo>
                    <a:pt x="42" y="1004"/>
                  </a:lnTo>
                  <a:lnTo>
                    <a:pt x="42" y="983"/>
                  </a:lnTo>
                  <a:lnTo>
                    <a:pt x="42" y="983"/>
                  </a:lnTo>
                  <a:lnTo>
                    <a:pt x="42" y="983"/>
                  </a:lnTo>
                  <a:lnTo>
                    <a:pt x="62" y="983"/>
                  </a:lnTo>
                  <a:lnTo>
                    <a:pt x="62" y="983"/>
                  </a:lnTo>
                  <a:lnTo>
                    <a:pt x="82" y="983"/>
                  </a:lnTo>
                  <a:lnTo>
                    <a:pt x="103" y="1004"/>
                  </a:lnTo>
                  <a:lnTo>
                    <a:pt x="124" y="1004"/>
                  </a:lnTo>
                  <a:lnTo>
                    <a:pt x="124" y="1025"/>
                  </a:lnTo>
                  <a:lnTo>
                    <a:pt x="124" y="1025"/>
                  </a:lnTo>
                  <a:lnTo>
                    <a:pt x="124" y="1025"/>
                  </a:lnTo>
                  <a:lnTo>
                    <a:pt x="124" y="1025"/>
                  </a:lnTo>
                  <a:lnTo>
                    <a:pt x="124" y="1025"/>
                  </a:lnTo>
                  <a:lnTo>
                    <a:pt x="165" y="1025"/>
                  </a:lnTo>
                  <a:lnTo>
                    <a:pt x="165" y="1025"/>
                  </a:lnTo>
                  <a:lnTo>
                    <a:pt x="185" y="1025"/>
                  </a:lnTo>
                  <a:lnTo>
                    <a:pt x="206" y="1004"/>
                  </a:lnTo>
                  <a:lnTo>
                    <a:pt x="226" y="1004"/>
                  </a:lnTo>
                  <a:lnTo>
                    <a:pt x="247" y="983"/>
                  </a:lnTo>
                  <a:lnTo>
                    <a:pt x="247" y="983"/>
                  </a:lnTo>
                  <a:lnTo>
                    <a:pt x="247" y="963"/>
                  </a:lnTo>
                  <a:lnTo>
                    <a:pt x="247" y="963"/>
                  </a:lnTo>
                  <a:lnTo>
                    <a:pt x="247" y="963"/>
                  </a:lnTo>
                  <a:lnTo>
                    <a:pt x="226" y="963"/>
                  </a:lnTo>
                  <a:close/>
                  <a:moveTo>
                    <a:pt x="103" y="819"/>
                  </a:moveTo>
                  <a:lnTo>
                    <a:pt x="124" y="819"/>
                  </a:lnTo>
                  <a:lnTo>
                    <a:pt x="124" y="819"/>
                  </a:lnTo>
                  <a:lnTo>
                    <a:pt x="144" y="799"/>
                  </a:lnTo>
                  <a:lnTo>
                    <a:pt x="144" y="799"/>
                  </a:lnTo>
                  <a:lnTo>
                    <a:pt x="144" y="819"/>
                  </a:lnTo>
                  <a:lnTo>
                    <a:pt x="144" y="819"/>
                  </a:lnTo>
                  <a:lnTo>
                    <a:pt x="144" y="819"/>
                  </a:lnTo>
                  <a:lnTo>
                    <a:pt x="144" y="819"/>
                  </a:lnTo>
                  <a:lnTo>
                    <a:pt x="165" y="819"/>
                  </a:lnTo>
                  <a:lnTo>
                    <a:pt x="165" y="840"/>
                  </a:lnTo>
                  <a:lnTo>
                    <a:pt x="165" y="840"/>
                  </a:lnTo>
                  <a:lnTo>
                    <a:pt x="165" y="840"/>
                  </a:lnTo>
                  <a:lnTo>
                    <a:pt x="185" y="840"/>
                  </a:lnTo>
                  <a:lnTo>
                    <a:pt x="185" y="840"/>
                  </a:lnTo>
                  <a:lnTo>
                    <a:pt x="206" y="840"/>
                  </a:lnTo>
                  <a:lnTo>
                    <a:pt x="206" y="840"/>
                  </a:lnTo>
                  <a:lnTo>
                    <a:pt x="206" y="840"/>
                  </a:lnTo>
                  <a:lnTo>
                    <a:pt x="226" y="840"/>
                  </a:lnTo>
                  <a:lnTo>
                    <a:pt x="226" y="819"/>
                  </a:lnTo>
                  <a:lnTo>
                    <a:pt x="206" y="819"/>
                  </a:lnTo>
                  <a:lnTo>
                    <a:pt x="206" y="819"/>
                  </a:lnTo>
                  <a:lnTo>
                    <a:pt x="206" y="819"/>
                  </a:lnTo>
                  <a:lnTo>
                    <a:pt x="206" y="819"/>
                  </a:lnTo>
                  <a:lnTo>
                    <a:pt x="206" y="819"/>
                  </a:lnTo>
                  <a:lnTo>
                    <a:pt x="185" y="799"/>
                  </a:lnTo>
                  <a:lnTo>
                    <a:pt x="185" y="799"/>
                  </a:lnTo>
                  <a:lnTo>
                    <a:pt x="185" y="799"/>
                  </a:lnTo>
                  <a:lnTo>
                    <a:pt x="144" y="799"/>
                  </a:lnTo>
                  <a:lnTo>
                    <a:pt x="144" y="779"/>
                  </a:lnTo>
                  <a:lnTo>
                    <a:pt x="144" y="779"/>
                  </a:lnTo>
                  <a:lnTo>
                    <a:pt x="144" y="779"/>
                  </a:lnTo>
                  <a:lnTo>
                    <a:pt x="124" y="799"/>
                  </a:lnTo>
                  <a:lnTo>
                    <a:pt x="103" y="799"/>
                  </a:lnTo>
                  <a:lnTo>
                    <a:pt x="103" y="819"/>
                  </a:lnTo>
                  <a:close/>
                  <a:moveTo>
                    <a:pt x="677" y="430"/>
                  </a:moveTo>
                  <a:lnTo>
                    <a:pt x="677" y="430"/>
                  </a:lnTo>
                  <a:lnTo>
                    <a:pt x="677" y="430"/>
                  </a:lnTo>
                  <a:lnTo>
                    <a:pt x="657" y="430"/>
                  </a:lnTo>
                  <a:lnTo>
                    <a:pt x="657" y="430"/>
                  </a:lnTo>
                  <a:lnTo>
                    <a:pt x="637" y="451"/>
                  </a:lnTo>
                  <a:lnTo>
                    <a:pt x="637" y="451"/>
                  </a:lnTo>
                  <a:lnTo>
                    <a:pt x="637" y="451"/>
                  </a:lnTo>
                  <a:lnTo>
                    <a:pt x="637" y="451"/>
                  </a:lnTo>
                  <a:lnTo>
                    <a:pt x="616" y="472"/>
                  </a:lnTo>
                  <a:lnTo>
                    <a:pt x="616" y="472"/>
                  </a:lnTo>
                  <a:lnTo>
                    <a:pt x="595" y="472"/>
                  </a:lnTo>
                  <a:lnTo>
                    <a:pt x="595" y="472"/>
                  </a:lnTo>
                  <a:lnTo>
                    <a:pt x="575" y="492"/>
                  </a:lnTo>
                  <a:lnTo>
                    <a:pt x="554" y="492"/>
                  </a:lnTo>
                  <a:lnTo>
                    <a:pt x="534" y="512"/>
                  </a:lnTo>
                  <a:lnTo>
                    <a:pt x="534" y="512"/>
                  </a:lnTo>
                  <a:lnTo>
                    <a:pt x="534" y="512"/>
                  </a:lnTo>
                  <a:lnTo>
                    <a:pt x="534" y="533"/>
                  </a:lnTo>
                  <a:lnTo>
                    <a:pt x="534" y="533"/>
                  </a:lnTo>
                  <a:lnTo>
                    <a:pt x="534" y="533"/>
                  </a:lnTo>
                  <a:lnTo>
                    <a:pt x="534" y="533"/>
                  </a:lnTo>
                  <a:lnTo>
                    <a:pt x="554" y="533"/>
                  </a:lnTo>
                  <a:lnTo>
                    <a:pt x="554" y="533"/>
                  </a:lnTo>
                  <a:lnTo>
                    <a:pt x="575" y="554"/>
                  </a:lnTo>
                  <a:lnTo>
                    <a:pt x="575" y="554"/>
                  </a:lnTo>
                  <a:lnTo>
                    <a:pt x="595" y="574"/>
                  </a:lnTo>
                  <a:lnTo>
                    <a:pt x="595" y="574"/>
                  </a:lnTo>
                  <a:lnTo>
                    <a:pt x="616" y="574"/>
                  </a:lnTo>
                  <a:lnTo>
                    <a:pt x="637" y="574"/>
                  </a:lnTo>
                  <a:lnTo>
                    <a:pt x="637" y="554"/>
                  </a:lnTo>
                  <a:lnTo>
                    <a:pt x="637" y="554"/>
                  </a:lnTo>
                  <a:lnTo>
                    <a:pt x="637" y="533"/>
                  </a:lnTo>
                  <a:lnTo>
                    <a:pt x="657" y="533"/>
                  </a:lnTo>
                  <a:lnTo>
                    <a:pt x="657" y="533"/>
                  </a:lnTo>
                  <a:lnTo>
                    <a:pt x="657" y="533"/>
                  </a:lnTo>
                  <a:lnTo>
                    <a:pt x="657" y="533"/>
                  </a:lnTo>
                  <a:lnTo>
                    <a:pt x="677" y="512"/>
                  </a:lnTo>
                  <a:lnTo>
                    <a:pt x="677" y="512"/>
                  </a:lnTo>
                  <a:lnTo>
                    <a:pt x="677" y="512"/>
                  </a:lnTo>
                  <a:lnTo>
                    <a:pt x="698" y="512"/>
                  </a:lnTo>
                  <a:lnTo>
                    <a:pt x="698" y="512"/>
                  </a:lnTo>
                  <a:lnTo>
                    <a:pt x="719" y="512"/>
                  </a:lnTo>
                  <a:lnTo>
                    <a:pt x="719" y="492"/>
                  </a:lnTo>
                  <a:lnTo>
                    <a:pt x="719" y="492"/>
                  </a:lnTo>
                  <a:lnTo>
                    <a:pt x="719" y="492"/>
                  </a:lnTo>
                  <a:lnTo>
                    <a:pt x="739" y="472"/>
                  </a:lnTo>
                  <a:lnTo>
                    <a:pt x="739" y="472"/>
                  </a:lnTo>
                  <a:lnTo>
                    <a:pt x="719" y="451"/>
                  </a:lnTo>
                  <a:lnTo>
                    <a:pt x="677" y="430"/>
                  </a:lnTo>
                  <a:close/>
                  <a:moveTo>
                    <a:pt x="431" y="226"/>
                  </a:moveTo>
                  <a:lnTo>
                    <a:pt x="452" y="226"/>
                  </a:lnTo>
                  <a:lnTo>
                    <a:pt x="452" y="226"/>
                  </a:lnTo>
                  <a:lnTo>
                    <a:pt x="472" y="205"/>
                  </a:lnTo>
                  <a:lnTo>
                    <a:pt x="472" y="205"/>
                  </a:lnTo>
                  <a:lnTo>
                    <a:pt x="472" y="184"/>
                  </a:lnTo>
                  <a:lnTo>
                    <a:pt x="472" y="184"/>
                  </a:lnTo>
                  <a:lnTo>
                    <a:pt x="472" y="184"/>
                  </a:lnTo>
                  <a:lnTo>
                    <a:pt x="472" y="184"/>
                  </a:lnTo>
                  <a:lnTo>
                    <a:pt x="472" y="184"/>
                  </a:lnTo>
                  <a:lnTo>
                    <a:pt x="472" y="164"/>
                  </a:lnTo>
                  <a:lnTo>
                    <a:pt x="472" y="164"/>
                  </a:lnTo>
                  <a:lnTo>
                    <a:pt x="472" y="164"/>
                  </a:lnTo>
                  <a:lnTo>
                    <a:pt x="472" y="164"/>
                  </a:lnTo>
                  <a:lnTo>
                    <a:pt x="472" y="144"/>
                  </a:lnTo>
                  <a:lnTo>
                    <a:pt x="472" y="144"/>
                  </a:lnTo>
                  <a:lnTo>
                    <a:pt x="472" y="144"/>
                  </a:lnTo>
                  <a:lnTo>
                    <a:pt x="472" y="144"/>
                  </a:lnTo>
                  <a:lnTo>
                    <a:pt x="452" y="164"/>
                  </a:lnTo>
                  <a:lnTo>
                    <a:pt x="452" y="164"/>
                  </a:lnTo>
                  <a:lnTo>
                    <a:pt x="431" y="184"/>
                  </a:lnTo>
                  <a:lnTo>
                    <a:pt x="431" y="184"/>
                  </a:lnTo>
                  <a:lnTo>
                    <a:pt x="431" y="205"/>
                  </a:lnTo>
                  <a:lnTo>
                    <a:pt x="431" y="226"/>
                  </a:lnTo>
                  <a:close/>
                  <a:moveTo>
                    <a:pt x="493" y="123"/>
                  </a:moveTo>
                  <a:lnTo>
                    <a:pt x="493" y="123"/>
                  </a:lnTo>
                  <a:lnTo>
                    <a:pt x="513" y="102"/>
                  </a:lnTo>
                  <a:lnTo>
                    <a:pt x="534" y="102"/>
                  </a:lnTo>
                  <a:lnTo>
                    <a:pt x="534" y="102"/>
                  </a:lnTo>
                  <a:lnTo>
                    <a:pt x="534" y="102"/>
                  </a:lnTo>
                  <a:lnTo>
                    <a:pt x="534" y="102"/>
                  </a:lnTo>
                  <a:lnTo>
                    <a:pt x="534" y="82"/>
                  </a:lnTo>
                  <a:lnTo>
                    <a:pt x="513" y="102"/>
                  </a:lnTo>
                  <a:lnTo>
                    <a:pt x="493" y="123"/>
                  </a:lnTo>
                  <a:lnTo>
                    <a:pt x="472" y="123"/>
                  </a:lnTo>
                  <a:lnTo>
                    <a:pt x="493" y="144"/>
                  </a:lnTo>
                  <a:lnTo>
                    <a:pt x="493" y="123"/>
                  </a:lnTo>
                  <a:close/>
                  <a:moveTo>
                    <a:pt x="575" y="82"/>
                  </a:moveTo>
                  <a:lnTo>
                    <a:pt x="616" y="61"/>
                  </a:lnTo>
                  <a:lnTo>
                    <a:pt x="616" y="61"/>
                  </a:lnTo>
                  <a:lnTo>
                    <a:pt x="637" y="61"/>
                  </a:lnTo>
                  <a:lnTo>
                    <a:pt x="637" y="61"/>
                  </a:lnTo>
                  <a:lnTo>
                    <a:pt x="637" y="61"/>
                  </a:lnTo>
                  <a:lnTo>
                    <a:pt x="637" y="41"/>
                  </a:lnTo>
                  <a:lnTo>
                    <a:pt x="637" y="41"/>
                  </a:lnTo>
                  <a:lnTo>
                    <a:pt x="637" y="41"/>
                  </a:lnTo>
                  <a:lnTo>
                    <a:pt x="657" y="41"/>
                  </a:lnTo>
                  <a:lnTo>
                    <a:pt x="677" y="41"/>
                  </a:lnTo>
                  <a:lnTo>
                    <a:pt x="677" y="41"/>
                  </a:lnTo>
                  <a:lnTo>
                    <a:pt x="637" y="41"/>
                  </a:lnTo>
                  <a:lnTo>
                    <a:pt x="637" y="41"/>
                  </a:lnTo>
                  <a:lnTo>
                    <a:pt x="616" y="41"/>
                  </a:lnTo>
                  <a:lnTo>
                    <a:pt x="595" y="61"/>
                  </a:lnTo>
                  <a:lnTo>
                    <a:pt x="575" y="61"/>
                  </a:lnTo>
                  <a:lnTo>
                    <a:pt x="575" y="61"/>
                  </a:lnTo>
                  <a:lnTo>
                    <a:pt x="554" y="61"/>
                  </a:lnTo>
                  <a:lnTo>
                    <a:pt x="554" y="61"/>
                  </a:lnTo>
                  <a:lnTo>
                    <a:pt x="554" y="82"/>
                  </a:lnTo>
                  <a:lnTo>
                    <a:pt x="575" y="82"/>
                  </a:lnTo>
                  <a:close/>
                  <a:moveTo>
                    <a:pt x="1107" y="164"/>
                  </a:moveTo>
                  <a:lnTo>
                    <a:pt x="1107" y="144"/>
                  </a:lnTo>
                  <a:lnTo>
                    <a:pt x="1107" y="144"/>
                  </a:lnTo>
                  <a:lnTo>
                    <a:pt x="1086" y="144"/>
                  </a:lnTo>
                  <a:lnTo>
                    <a:pt x="1086" y="144"/>
                  </a:lnTo>
                  <a:lnTo>
                    <a:pt x="1086" y="123"/>
                  </a:lnTo>
                  <a:lnTo>
                    <a:pt x="1086" y="123"/>
                  </a:lnTo>
                  <a:lnTo>
                    <a:pt x="1086" y="123"/>
                  </a:lnTo>
                  <a:lnTo>
                    <a:pt x="1086" y="123"/>
                  </a:lnTo>
                  <a:lnTo>
                    <a:pt x="1086" y="123"/>
                  </a:lnTo>
                  <a:lnTo>
                    <a:pt x="1086" y="123"/>
                  </a:lnTo>
                  <a:lnTo>
                    <a:pt x="1086" y="123"/>
                  </a:lnTo>
                  <a:lnTo>
                    <a:pt x="1086" y="123"/>
                  </a:lnTo>
                  <a:lnTo>
                    <a:pt x="1066" y="123"/>
                  </a:lnTo>
                  <a:lnTo>
                    <a:pt x="1066" y="123"/>
                  </a:lnTo>
                  <a:lnTo>
                    <a:pt x="1066" y="123"/>
                  </a:lnTo>
                  <a:lnTo>
                    <a:pt x="1066" y="123"/>
                  </a:lnTo>
                  <a:lnTo>
                    <a:pt x="1046" y="102"/>
                  </a:lnTo>
                  <a:lnTo>
                    <a:pt x="1046" y="102"/>
                  </a:lnTo>
                  <a:lnTo>
                    <a:pt x="1046" y="102"/>
                  </a:lnTo>
                  <a:lnTo>
                    <a:pt x="1046" y="102"/>
                  </a:lnTo>
                  <a:lnTo>
                    <a:pt x="1046" y="102"/>
                  </a:lnTo>
                  <a:lnTo>
                    <a:pt x="1046" y="102"/>
                  </a:lnTo>
                  <a:lnTo>
                    <a:pt x="1025" y="102"/>
                  </a:lnTo>
                  <a:lnTo>
                    <a:pt x="1025" y="102"/>
                  </a:lnTo>
                  <a:lnTo>
                    <a:pt x="1025" y="61"/>
                  </a:lnTo>
                  <a:lnTo>
                    <a:pt x="1025" y="61"/>
                  </a:lnTo>
                  <a:lnTo>
                    <a:pt x="1025" y="41"/>
                  </a:lnTo>
                  <a:lnTo>
                    <a:pt x="984" y="41"/>
                  </a:lnTo>
                  <a:lnTo>
                    <a:pt x="922" y="41"/>
                  </a:lnTo>
                  <a:lnTo>
                    <a:pt x="882" y="61"/>
                  </a:lnTo>
                  <a:lnTo>
                    <a:pt x="882" y="61"/>
                  </a:lnTo>
                  <a:lnTo>
                    <a:pt x="882" y="61"/>
                  </a:lnTo>
                  <a:lnTo>
                    <a:pt x="862" y="61"/>
                  </a:lnTo>
                  <a:lnTo>
                    <a:pt x="862" y="61"/>
                  </a:lnTo>
                  <a:lnTo>
                    <a:pt x="862" y="61"/>
                  </a:lnTo>
                  <a:lnTo>
                    <a:pt x="841" y="61"/>
                  </a:lnTo>
                  <a:lnTo>
                    <a:pt x="801" y="61"/>
                  </a:lnTo>
                  <a:lnTo>
                    <a:pt x="780" y="61"/>
                  </a:lnTo>
                  <a:lnTo>
                    <a:pt x="759" y="61"/>
                  </a:lnTo>
                  <a:lnTo>
                    <a:pt x="759" y="61"/>
                  </a:lnTo>
                  <a:lnTo>
                    <a:pt x="739" y="82"/>
                  </a:lnTo>
                  <a:lnTo>
                    <a:pt x="698" y="102"/>
                  </a:lnTo>
                  <a:lnTo>
                    <a:pt x="698" y="102"/>
                  </a:lnTo>
                  <a:lnTo>
                    <a:pt x="677" y="102"/>
                  </a:lnTo>
                  <a:lnTo>
                    <a:pt x="677" y="102"/>
                  </a:lnTo>
                  <a:lnTo>
                    <a:pt x="677" y="102"/>
                  </a:lnTo>
                  <a:lnTo>
                    <a:pt x="657" y="123"/>
                  </a:lnTo>
                  <a:lnTo>
                    <a:pt x="657" y="123"/>
                  </a:lnTo>
                  <a:lnTo>
                    <a:pt x="657" y="123"/>
                  </a:lnTo>
                  <a:lnTo>
                    <a:pt x="637" y="123"/>
                  </a:lnTo>
                  <a:lnTo>
                    <a:pt x="637" y="144"/>
                  </a:lnTo>
                  <a:lnTo>
                    <a:pt x="616" y="144"/>
                  </a:lnTo>
                  <a:lnTo>
                    <a:pt x="616" y="184"/>
                  </a:lnTo>
                  <a:lnTo>
                    <a:pt x="616" y="205"/>
                  </a:lnTo>
                  <a:lnTo>
                    <a:pt x="595" y="205"/>
                  </a:lnTo>
                  <a:lnTo>
                    <a:pt x="595" y="205"/>
                  </a:lnTo>
                  <a:lnTo>
                    <a:pt x="595" y="205"/>
                  </a:lnTo>
                  <a:lnTo>
                    <a:pt x="575" y="205"/>
                  </a:lnTo>
                  <a:lnTo>
                    <a:pt x="534" y="266"/>
                  </a:lnTo>
                  <a:lnTo>
                    <a:pt x="513" y="266"/>
                  </a:lnTo>
                  <a:lnTo>
                    <a:pt x="493" y="266"/>
                  </a:lnTo>
                  <a:lnTo>
                    <a:pt x="493" y="266"/>
                  </a:lnTo>
                  <a:lnTo>
                    <a:pt x="493" y="266"/>
                  </a:lnTo>
                  <a:lnTo>
                    <a:pt x="472" y="287"/>
                  </a:lnTo>
                  <a:lnTo>
                    <a:pt x="472" y="287"/>
                  </a:lnTo>
                  <a:lnTo>
                    <a:pt x="452" y="266"/>
                  </a:lnTo>
                  <a:lnTo>
                    <a:pt x="452" y="266"/>
                  </a:lnTo>
                  <a:lnTo>
                    <a:pt x="452" y="246"/>
                  </a:lnTo>
                  <a:lnTo>
                    <a:pt x="452" y="246"/>
                  </a:lnTo>
                  <a:lnTo>
                    <a:pt x="452" y="246"/>
                  </a:lnTo>
                  <a:lnTo>
                    <a:pt x="431" y="246"/>
                  </a:lnTo>
                  <a:lnTo>
                    <a:pt x="431" y="246"/>
                  </a:lnTo>
                  <a:lnTo>
                    <a:pt x="431" y="266"/>
                  </a:lnTo>
                  <a:lnTo>
                    <a:pt x="431" y="266"/>
                  </a:lnTo>
                  <a:lnTo>
                    <a:pt x="431" y="287"/>
                  </a:lnTo>
                  <a:lnTo>
                    <a:pt x="411" y="287"/>
                  </a:lnTo>
                  <a:lnTo>
                    <a:pt x="411" y="328"/>
                  </a:lnTo>
                  <a:lnTo>
                    <a:pt x="411" y="328"/>
                  </a:lnTo>
                  <a:lnTo>
                    <a:pt x="411" y="348"/>
                  </a:lnTo>
                  <a:lnTo>
                    <a:pt x="390" y="369"/>
                  </a:lnTo>
                  <a:lnTo>
                    <a:pt x="390" y="451"/>
                  </a:lnTo>
                  <a:lnTo>
                    <a:pt x="370" y="472"/>
                  </a:lnTo>
                  <a:lnTo>
                    <a:pt x="370" y="472"/>
                  </a:lnTo>
                  <a:lnTo>
                    <a:pt x="370" y="492"/>
                  </a:lnTo>
                  <a:lnTo>
                    <a:pt x="349" y="533"/>
                  </a:lnTo>
                  <a:lnTo>
                    <a:pt x="329" y="574"/>
                  </a:lnTo>
                  <a:lnTo>
                    <a:pt x="288" y="636"/>
                  </a:lnTo>
                  <a:lnTo>
                    <a:pt x="247" y="676"/>
                  </a:lnTo>
                  <a:lnTo>
                    <a:pt x="226" y="676"/>
                  </a:lnTo>
                  <a:lnTo>
                    <a:pt x="226" y="676"/>
                  </a:lnTo>
                  <a:lnTo>
                    <a:pt x="206" y="676"/>
                  </a:lnTo>
                  <a:lnTo>
                    <a:pt x="206" y="676"/>
                  </a:lnTo>
                  <a:lnTo>
                    <a:pt x="206" y="676"/>
                  </a:lnTo>
                  <a:lnTo>
                    <a:pt x="206" y="697"/>
                  </a:lnTo>
                  <a:lnTo>
                    <a:pt x="206" y="717"/>
                  </a:lnTo>
                  <a:lnTo>
                    <a:pt x="206" y="717"/>
                  </a:lnTo>
                  <a:lnTo>
                    <a:pt x="206" y="717"/>
                  </a:lnTo>
                  <a:lnTo>
                    <a:pt x="206" y="717"/>
                  </a:lnTo>
                  <a:lnTo>
                    <a:pt x="206" y="717"/>
                  </a:lnTo>
                  <a:lnTo>
                    <a:pt x="206" y="717"/>
                  </a:lnTo>
                  <a:lnTo>
                    <a:pt x="206" y="737"/>
                  </a:lnTo>
                  <a:lnTo>
                    <a:pt x="206" y="737"/>
                  </a:lnTo>
                  <a:lnTo>
                    <a:pt x="206" y="737"/>
                  </a:lnTo>
                  <a:lnTo>
                    <a:pt x="206" y="737"/>
                  </a:lnTo>
                  <a:lnTo>
                    <a:pt x="226" y="758"/>
                  </a:lnTo>
                  <a:lnTo>
                    <a:pt x="206" y="758"/>
                  </a:lnTo>
                  <a:lnTo>
                    <a:pt x="206" y="758"/>
                  </a:lnTo>
                  <a:lnTo>
                    <a:pt x="206" y="758"/>
                  </a:lnTo>
                  <a:lnTo>
                    <a:pt x="206" y="758"/>
                  </a:lnTo>
                  <a:lnTo>
                    <a:pt x="206" y="737"/>
                  </a:lnTo>
                  <a:lnTo>
                    <a:pt x="185" y="737"/>
                  </a:lnTo>
                  <a:lnTo>
                    <a:pt x="185" y="737"/>
                  </a:lnTo>
                  <a:lnTo>
                    <a:pt x="185" y="737"/>
                  </a:lnTo>
                  <a:lnTo>
                    <a:pt x="165" y="758"/>
                  </a:lnTo>
                  <a:lnTo>
                    <a:pt x="165" y="758"/>
                  </a:lnTo>
                  <a:lnTo>
                    <a:pt x="165" y="779"/>
                  </a:lnTo>
                  <a:lnTo>
                    <a:pt x="165" y="779"/>
                  </a:lnTo>
                  <a:lnTo>
                    <a:pt x="165" y="779"/>
                  </a:lnTo>
                  <a:lnTo>
                    <a:pt x="165" y="758"/>
                  </a:lnTo>
                  <a:lnTo>
                    <a:pt x="165" y="758"/>
                  </a:lnTo>
                  <a:lnTo>
                    <a:pt x="185" y="758"/>
                  </a:lnTo>
                  <a:lnTo>
                    <a:pt x="185" y="758"/>
                  </a:lnTo>
                  <a:lnTo>
                    <a:pt x="185" y="758"/>
                  </a:lnTo>
                  <a:lnTo>
                    <a:pt x="206" y="758"/>
                  </a:lnTo>
                  <a:lnTo>
                    <a:pt x="206" y="779"/>
                  </a:lnTo>
                  <a:lnTo>
                    <a:pt x="206" y="779"/>
                  </a:lnTo>
                  <a:lnTo>
                    <a:pt x="206" y="799"/>
                  </a:lnTo>
                  <a:lnTo>
                    <a:pt x="206" y="799"/>
                  </a:lnTo>
                  <a:lnTo>
                    <a:pt x="226" y="819"/>
                  </a:lnTo>
                  <a:lnTo>
                    <a:pt x="247" y="819"/>
                  </a:lnTo>
                  <a:lnTo>
                    <a:pt x="247" y="819"/>
                  </a:lnTo>
                  <a:lnTo>
                    <a:pt x="226" y="819"/>
                  </a:lnTo>
                  <a:lnTo>
                    <a:pt x="226" y="819"/>
                  </a:lnTo>
                  <a:lnTo>
                    <a:pt x="226" y="819"/>
                  </a:lnTo>
                  <a:lnTo>
                    <a:pt x="226" y="840"/>
                  </a:lnTo>
                  <a:lnTo>
                    <a:pt x="226" y="840"/>
                  </a:lnTo>
                  <a:lnTo>
                    <a:pt x="226" y="840"/>
                  </a:lnTo>
                  <a:lnTo>
                    <a:pt x="226" y="840"/>
                  </a:lnTo>
                  <a:lnTo>
                    <a:pt x="226" y="840"/>
                  </a:lnTo>
                  <a:lnTo>
                    <a:pt x="226" y="840"/>
                  </a:lnTo>
                  <a:lnTo>
                    <a:pt x="226" y="861"/>
                  </a:lnTo>
                  <a:lnTo>
                    <a:pt x="247" y="861"/>
                  </a:lnTo>
                  <a:lnTo>
                    <a:pt x="247" y="861"/>
                  </a:lnTo>
                  <a:lnTo>
                    <a:pt x="247" y="861"/>
                  </a:lnTo>
                  <a:lnTo>
                    <a:pt x="247" y="861"/>
                  </a:lnTo>
                  <a:lnTo>
                    <a:pt x="247" y="861"/>
                  </a:lnTo>
                  <a:lnTo>
                    <a:pt x="247" y="861"/>
                  </a:lnTo>
                  <a:lnTo>
                    <a:pt x="226" y="861"/>
                  </a:lnTo>
                  <a:lnTo>
                    <a:pt x="206" y="861"/>
                  </a:lnTo>
                  <a:lnTo>
                    <a:pt x="206" y="861"/>
                  </a:lnTo>
                  <a:lnTo>
                    <a:pt x="185" y="861"/>
                  </a:lnTo>
                  <a:lnTo>
                    <a:pt x="206" y="881"/>
                  </a:lnTo>
                  <a:lnTo>
                    <a:pt x="206" y="881"/>
                  </a:lnTo>
                  <a:lnTo>
                    <a:pt x="226" y="881"/>
                  </a:lnTo>
                  <a:lnTo>
                    <a:pt x="226" y="881"/>
                  </a:lnTo>
                  <a:lnTo>
                    <a:pt x="226" y="881"/>
                  </a:lnTo>
                  <a:lnTo>
                    <a:pt x="247" y="901"/>
                  </a:lnTo>
                  <a:lnTo>
                    <a:pt x="247" y="901"/>
                  </a:lnTo>
                  <a:lnTo>
                    <a:pt x="247" y="901"/>
                  </a:lnTo>
                  <a:lnTo>
                    <a:pt x="267" y="901"/>
                  </a:lnTo>
                  <a:lnTo>
                    <a:pt x="267" y="901"/>
                  </a:lnTo>
                  <a:lnTo>
                    <a:pt x="267" y="922"/>
                  </a:lnTo>
                  <a:lnTo>
                    <a:pt x="267" y="922"/>
                  </a:lnTo>
                  <a:lnTo>
                    <a:pt x="267" y="922"/>
                  </a:lnTo>
                  <a:lnTo>
                    <a:pt x="247" y="943"/>
                  </a:lnTo>
                  <a:lnTo>
                    <a:pt x="247" y="922"/>
                  </a:lnTo>
                  <a:lnTo>
                    <a:pt x="247" y="943"/>
                  </a:lnTo>
                  <a:lnTo>
                    <a:pt x="226" y="922"/>
                  </a:lnTo>
                  <a:lnTo>
                    <a:pt x="226" y="922"/>
                  </a:lnTo>
                  <a:lnTo>
                    <a:pt x="206" y="922"/>
                  </a:lnTo>
                  <a:lnTo>
                    <a:pt x="206" y="922"/>
                  </a:lnTo>
                  <a:lnTo>
                    <a:pt x="206" y="901"/>
                  </a:lnTo>
                  <a:lnTo>
                    <a:pt x="206" y="901"/>
                  </a:lnTo>
                  <a:lnTo>
                    <a:pt x="185" y="881"/>
                  </a:lnTo>
                  <a:lnTo>
                    <a:pt x="185" y="881"/>
                  </a:lnTo>
                  <a:lnTo>
                    <a:pt x="144" y="881"/>
                  </a:lnTo>
                  <a:lnTo>
                    <a:pt x="144" y="881"/>
                  </a:lnTo>
                  <a:lnTo>
                    <a:pt x="144" y="881"/>
                  </a:lnTo>
                  <a:lnTo>
                    <a:pt x="165" y="861"/>
                  </a:lnTo>
                  <a:lnTo>
                    <a:pt x="165" y="861"/>
                  </a:lnTo>
                  <a:lnTo>
                    <a:pt x="165" y="861"/>
                  </a:lnTo>
                  <a:lnTo>
                    <a:pt x="165" y="861"/>
                  </a:lnTo>
                  <a:lnTo>
                    <a:pt x="144" y="861"/>
                  </a:lnTo>
                  <a:lnTo>
                    <a:pt x="144" y="840"/>
                  </a:lnTo>
                  <a:lnTo>
                    <a:pt x="144" y="840"/>
                  </a:lnTo>
                  <a:lnTo>
                    <a:pt x="62" y="861"/>
                  </a:lnTo>
                  <a:lnTo>
                    <a:pt x="42" y="861"/>
                  </a:lnTo>
                  <a:lnTo>
                    <a:pt x="21" y="881"/>
                  </a:lnTo>
                  <a:lnTo>
                    <a:pt x="42" y="881"/>
                  </a:lnTo>
                  <a:lnTo>
                    <a:pt x="42" y="881"/>
                  </a:lnTo>
                  <a:lnTo>
                    <a:pt x="42" y="901"/>
                  </a:lnTo>
                  <a:lnTo>
                    <a:pt x="42" y="901"/>
                  </a:lnTo>
                  <a:lnTo>
                    <a:pt x="42" y="901"/>
                  </a:lnTo>
                  <a:lnTo>
                    <a:pt x="62" y="922"/>
                  </a:lnTo>
                  <a:lnTo>
                    <a:pt x="62" y="922"/>
                  </a:lnTo>
                  <a:lnTo>
                    <a:pt x="82" y="922"/>
                  </a:lnTo>
                  <a:lnTo>
                    <a:pt x="82" y="922"/>
                  </a:lnTo>
                  <a:lnTo>
                    <a:pt x="82" y="922"/>
                  </a:lnTo>
                  <a:lnTo>
                    <a:pt x="103" y="922"/>
                  </a:lnTo>
                  <a:lnTo>
                    <a:pt x="103" y="922"/>
                  </a:lnTo>
                  <a:lnTo>
                    <a:pt x="124" y="943"/>
                  </a:lnTo>
                  <a:lnTo>
                    <a:pt x="124" y="943"/>
                  </a:lnTo>
                  <a:lnTo>
                    <a:pt x="144" y="943"/>
                  </a:lnTo>
                  <a:lnTo>
                    <a:pt x="144" y="943"/>
                  </a:lnTo>
                  <a:lnTo>
                    <a:pt x="144" y="943"/>
                  </a:lnTo>
                  <a:lnTo>
                    <a:pt x="144" y="943"/>
                  </a:lnTo>
                  <a:lnTo>
                    <a:pt x="165" y="943"/>
                  </a:lnTo>
                  <a:lnTo>
                    <a:pt x="165" y="943"/>
                  </a:lnTo>
                  <a:lnTo>
                    <a:pt x="165" y="922"/>
                  </a:lnTo>
                  <a:lnTo>
                    <a:pt x="165" y="922"/>
                  </a:lnTo>
                  <a:lnTo>
                    <a:pt x="185" y="922"/>
                  </a:lnTo>
                  <a:lnTo>
                    <a:pt x="185" y="922"/>
                  </a:lnTo>
                  <a:lnTo>
                    <a:pt x="206" y="943"/>
                  </a:lnTo>
                  <a:lnTo>
                    <a:pt x="206" y="943"/>
                  </a:lnTo>
                  <a:lnTo>
                    <a:pt x="206" y="943"/>
                  </a:lnTo>
                  <a:lnTo>
                    <a:pt x="247" y="943"/>
                  </a:lnTo>
                  <a:lnTo>
                    <a:pt x="247" y="943"/>
                  </a:lnTo>
                  <a:lnTo>
                    <a:pt x="247" y="943"/>
                  </a:lnTo>
                  <a:lnTo>
                    <a:pt x="247" y="943"/>
                  </a:lnTo>
                  <a:lnTo>
                    <a:pt x="247" y="943"/>
                  </a:lnTo>
                  <a:lnTo>
                    <a:pt x="247" y="963"/>
                  </a:lnTo>
                  <a:lnTo>
                    <a:pt x="247" y="963"/>
                  </a:lnTo>
                  <a:lnTo>
                    <a:pt x="247" y="963"/>
                  </a:lnTo>
                  <a:lnTo>
                    <a:pt x="247" y="963"/>
                  </a:lnTo>
                  <a:lnTo>
                    <a:pt x="267" y="963"/>
                  </a:lnTo>
                  <a:lnTo>
                    <a:pt x="267" y="963"/>
                  </a:lnTo>
                  <a:lnTo>
                    <a:pt x="267" y="963"/>
                  </a:lnTo>
                  <a:lnTo>
                    <a:pt x="288" y="983"/>
                  </a:lnTo>
                  <a:lnTo>
                    <a:pt x="288" y="983"/>
                  </a:lnTo>
                  <a:lnTo>
                    <a:pt x="308" y="983"/>
                  </a:lnTo>
                  <a:lnTo>
                    <a:pt x="308" y="963"/>
                  </a:lnTo>
                  <a:lnTo>
                    <a:pt x="308" y="963"/>
                  </a:lnTo>
                  <a:lnTo>
                    <a:pt x="288" y="963"/>
                  </a:lnTo>
                  <a:lnTo>
                    <a:pt x="288" y="943"/>
                  </a:lnTo>
                  <a:lnTo>
                    <a:pt x="288" y="943"/>
                  </a:lnTo>
                  <a:lnTo>
                    <a:pt x="288" y="943"/>
                  </a:lnTo>
                  <a:lnTo>
                    <a:pt x="288" y="943"/>
                  </a:lnTo>
                  <a:lnTo>
                    <a:pt x="288" y="943"/>
                  </a:lnTo>
                  <a:lnTo>
                    <a:pt x="308" y="922"/>
                  </a:lnTo>
                  <a:lnTo>
                    <a:pt x="329" y="922"/>
                  </a:lnTo>
                  <a:lnTo>
                    <a:pt x="329" y="922"/>
                  </a:lnTo>
                  <a:lnTo>
                    <a:pt x="329" y="922"/>
                  </a:lnTo>
                  <a:lnTo>
                    <a:pt x="329" y="922"/>
                  </a:lnTo>
                  <a:lnTo>
                    <a:pt x="329" y="943"/>
                  </a:lnTo>
                  <a:lnTo>
                    <a:pt x="329" y="943"/>
                  </a:lnTo>
                  <a:lnTo>
                    <a:pt x="329" y="943"/>
                  </a:lnTo>
                  <a:lnTo>
                    <a:pt x="329" y="943"/>
                  </a:lnTo>
                  <a:lnTo>
                    <a:pt x="349" y="943"/>
                  </a:lnTo>
                  <a:lnTo>
                    <a:pt x="349" y="943"/>
                  </a:lnTo>
                  <a:lnTo>
                    <a:pt x="349" y="943"/>
                  </a:lnTo>
                  <a:lnTo>
                    <a:pt x="370" y="943"/>
                  </a:lnTo>
                  <a:lnTo>
                    <a:pt x="370" y="943"/>
                  </a:lnTo>
                  <a:lnTo>
                    <a:pt x="370" y="943"/>
                  </a:lnTo>
                  <a:lnTo>
                    <a:pt x="390" y="922"/>
                  </a:lnTo>
                  <a:lnTo>
                    <a:pt x="411" y="922"/>
                  </a:lnTo>
                  <a:lnTo>
                    <a:pt x="411" y="922"/>
                  </a:lnTo>
                  <a:lnTo>
                    <a:pt x="411" y="922"/>
                  </a:lnTo>
                  <a:lnTo>
                    <a:pt x="411" y="922"/>
                  </a:lnTo>
                  <a:lnTo>
                    <a:pt x="411" y="922"/>
                  </a:lnTo>
                  <a:lnTo>
                    <a:pt x="411" y="943"/>
                  </a:lnTo>
                  <a:lnTo>
                    <a:pt x="411" y="943"/>
                  </a:lnTo>
                  <a:lnTo>
                    <a:pt x="411" y="943"/>
                  </a:lnTo>
                  <a:lnTo>
                    <a:pt x="411" y="963"/>
                  </a:lnTo>
                  <a:lnTo>
                    <a:pt x="411" y="943"/>
                  </a:lnTo>
                  <a:lnTo>
                    <a:pt x="411" y="943"/>
                  </a:lnTo>
                  <a:lnTo>
                    <a:pt x="390" y="963"/>
                  </a:lnTo>
                  <a:lnTo>
                    <a:pt x="411" y="963"/>
                  </a:lnTo>
                  <a:lnTo>
                    <a:pt x="431" y="963"/>
                  </a:lnTo>
                  <a:lnTo>
                    <a:pt x="431" y="963"/>
                  </a:lnTo>
                  <a:lnTo>
                    <a:pt x="431" y="963"/>
                  </a:lnTo>
                  <a:lnTo>
                    <a:pt x="452" y="963"/>
                  </a:lnTo>
                  <a:lnTo>
                    <a:pt x="452" y="963"/>
                  </a:lnTo>
                  <a:lnTo>
                    <a:pt x="472" y="943"/>
                  </a:lnTo>
                  <a:lnTo>
                    <a:pt x="472" y="943"/>
                  </a:lnTo>
                  <a:lnTo>
                    <a:pt x="472" y="943"/>
                  </a:lnTo>
                  <a:lnTo>
                    <a:pt x="472" y="943"/>
                  </a:lnTo>
                  <a:lnTo>
                    <a:pt x="472" y="922"/>
                  </a:lnTo>
                  <a:lnTo>
                    <a:pt x="472" y="922"/>
                  </a:lnTo>
                  <a:lnTo>
                    <a:pt x="472" y="922"/>
                  </a:lnTo>
                  <a:lnTo>
                    <a:pt x="493" y="943"/>
                  </a:lnTo>
                  <a:lnTo>
                    <a:pt x="493" y="943"/>
                  </a:lnTo>
                  <a:lnTo>
                    <a:pt x="493" y="963"/>
                  </a:lnTo>
                  <a:lnTo>
                    <a:pt x="493" y="963"/>
                  </a:lnTo>
                  <a:lnTo>
                    <a:pt x="493" y="963"/>
                  </a:lnTo>
                  <a:lnTo>
                    <a:pt x="493" y="983"/>
                  </a:lnTo>
                  <a:lnTo>
                    <a:pt x="493" y="983"/>
                  </a:lnTo>
                  <a:lnTo>
                    <a:pt x="493" y="983"/>
                  </a:lnTo>
                  <a:lnTo>
                    <a:pt x="493" y="1004"/>
                  </a:lnTo>
                  <a:lnTo>
                    <a:pt x="493" y="1004"/>
                  </a:lnTo>
                  <a:lnTo>
                    <a:pt x="513" y="1004"/>
                  </a:lnTo>
                  <a:lnTo>
                    <a:pt x="513" y="1004"/>
                  </a:lnTo>
                  <a:lnTo>
                    <a:pt x="513" y="1004"/>
                  </a:lnTo>
                  <a:lnTo>
                    <a:pt x="534" y="1025"/>
                  </a:lnTo>
                  <a:lnTo>
                    <a:pt x="534" y="1025"/>
                  </a:lnTo>
                  <a:lnTo>
                    <a:pt x="534" y="1025"/>
                  </a:lnTo>
                  <a:lnTo>
                    <a:pt x="534" y="1025"/>
                  </a:lnTo>
                  <a:lnTo>
                    <a:pt x="534" y="1025"/>
                  </a:lnTo>
                  <a:lnTo>
                    <a:pt x="575" y="1025"/>
                  </a:lnTo>
                  <a:lnTo>
                    <a:pt x="575" y="1025"/>
                  </a:lnTo>
                  <a:lnTo>
                    <a:pt x="595" y="1025"/>
                  </a:lnTo>
                  <a:lnTo>
                    <a:pt x="595" y="1025"/>
                  </a:lnTo>
                  <a:lnTo>
                    <a:pt x="595" y="1025"/>
                  </a:lnTo>
                  <a:lnTo>
                    <a:pt x="616" y="1025"/>
                  </a:lnTo>
                  <a:lnTo>
                    <a:pt x="616" y="1025"/>
                  </a:lnTo>
                  <a:lnTo>
                    <a:pt x="616" y="1045"/>
                  </a:lnTo>
                  <a:lnTo>
                    <a:pt x="616" y="1045"/>
                  </a:lnTo>
                  <a:lnTo>
                    <a:pt x="616" y="1045"/>
                  </a:lnTo>
                  <a:lnTo>
                    <a:pt x="616" y="1065"/>
                  </a:lnTo>
                  <a:lnTo>
                    <a:pt x="637" y="1065"/>
                  </a:lnTo>
                  <a:lnTo>
                    <a:pt x="637" y="1065"/>
                  </a:lnTo>
                  <a:lnTo>
                    <a:pt x="657" y="1065"/>
                  </a:lnTo>
                  <a:lnTo>
                    <a:pt x="657" y="1065"/>
                  </a:lnTo>
                  <a:lnTo>
                    <a:pt x="657" y="1065"/>
                  </a:lnTo>
                  <a:lnTo>
                    <a:pt x="657" y="1065"/>
                  </a:lnTo>
                  <a:lnTo>
                    <a:pt x="677" y="1065"/>
                  </a:lnTo>
                  <a:lnTo>
                    <a:pt x="677" y="1065"/>
                  </a:lnTo>
                  <a:lnTo>
                    <a:pt x="677" y="1086"/>
                  </a:lnTo>
                  <a:lnTo>
                    <a:pt x="677" y="1086"/>
                  </a:lnTo>
                  <a:lnTo>
                    <a:pt x="698" y="1086"/>
                  </a:lnTo>
                  <a:lnTo>
                    <a:pt x="698" y="1086"/>
                  </a:lnTo>
                  <a:lnTo>
                    <a:pt x="698" y="1086"/>
                  </a:lnTo>
                  <a:lnTo>
                    <a:pt x="698" y="1086"/>
                  </a:lnTo>
                  <a:lnTo>
                    <a:pt x="698" y="1107"/>
                  </a:lnTo>
                  <a:lnTo>
                    <a:pt x="698" y="1107"/>
                  </a:lnTo>
                  <a:lnTo>
                    <a:pt x="698" y="1107"/>
                  </a:lnTo>
                  <a:lnTo>
                    <a:pt x="698" y="1107"/>
                  </a:lnTo>
                  <a:lnTo>
                    <a:pt x="698" y="1107"/>
                  </a:lnTo>
                  <a:lnTo>
                    <a:pt x="698" y="1107"/>
                  </a:lnTo>
                  <a:lnTo>
                    <a:pt x="698" y="1107"/>
                  </a:lnTo>
                  <a:lnTo>
                    <a:pt x="698" y="1107"/>
                  </a:lnTo>
                  <a:lnTo>
                    <a:pt x="698" y="1107"/>
                  </a:lnTo>
                  <a:lnTo>
                    <a:pt x="698" y="1127"/>
                  </a:lnTo>
                  <a:lnTo>
                    <a:pt x="698" y="1127"/>
                  </a:lnTo>
                  <a:lnTo>
                    <a:pt x="677" y="1127"/>
                  </a:lnTo>
                  <a:lnTo>
                    <a:pt x="677" y="1127"/>
                  </a:lnTo>
                  <a:lnTo>
                    <a:pt x="677" y="1127"/>
                  </a:lnTo>
                  <a:lnTo>
                    <a:pt x="677" y="1127"/>
                  </a:lnTo>
                  <a:lnTo>
                    <a:pt x="677" y="1127"/>
                  </a:lnTo>
                  <a:lnTo>
                    <a:pt x="677" y="1147"/>
                  </a:lnTo>
                  <a:lnTo>
                    <a:pt x="677" y="1147"/>
                  </a:lnTo>
                  <a:lnTo>
                    <a:pt x="677" y="1147"/>
                  </a:lnTo>
                  <a:lnTo>
                    <a:pt x="657" y="1168"/>
                  </a:lnTo>
                  <a:lnTo>
                    <a:pt x="677" y="1168"/>
                  </a:lnTo>
                  <a:lnTo>
                    <a:pt x="677" y="1168"/>
                  </a:lnTo>
                  <a:lnTo>
                    <a:pt x="677" y="1168"/>
                  </a:lnTo>
                  <a:lnTo>
                    <a:pt x="677" y="1189"/>
                  </a:lnTo>
                  <a:lnTo>
                    <a:pt x="657" y="1189"/>
                  </a:lnTo>
                  <a:lnTo>
                    <a:pt x="657" y="1189"/>
                  </a:lnTo>
                  <a:lnTo>
                    <a:pt x="657" y="1189"/>
                  </a:lnTo>
                  <a:lnTo>
                    <a:pt x="657" y="1189"/>
                  </a:lnTo>
                  <a:lnTo>
                    <a:pt x="657" y="1189"/>
                  </a:lnTo>
                  <a:lnTo>
                    <a:pt x="637" y="1230"/>
                  </a:lnTo>
                  <a:lnTo>
                    <a:pt x="637" y="1230"/>
                  </a:lnTo>
                  <a:lnTo>
                    <a:pt x="637" y="1230"/>
                  </a:lnTo>
                  <a:lnTo>
                    <a:pt x="637" y="1250"/>
                  </a:lnTo>
                  <a:lnTo>
                    <a:pt x="637" y="1250"/>
                  </a:lnTo>
                  <a:lnTo>
                    <a:pt x="657" y="1250"/>
                  </a:lnTo>
                  <a:lnTo>
                    <a:pt x="657" y="1250"/>
                  </a:lnTo>
                  <a:lnTo>
                    <a:pt x="657" y="1250"/>
                  </a:lnTo>
                  <a:lnTo>
                    <a:pt x="657" y="1271"/>
                  </a:lnTo>
                  <a:lnTo>
                    <a:pt x="657" y="1271"/>
                  </a:lnTo>
                  <a:lnTo>
                    <a:pt x="657" y="1271"/>
                  </a:lnTo>
                  <a:lnTo>
                    <a:pt x="657" y="1271"/>
                  </a:lnTo>
                  <a:lnTo>
                    <a:pt x="657" y="1271"/>
                  </a:lnTo>
                  <a:lnTo>
                    <a:pt x="657" y="1250"/>
                  </a:lnTo>
                  <a:lnTo>
                    <a:pt x="677" y="1250"/>
                  </a:lnTo>
                  <a:lnTo>
                    <a:pt x="677" y="1250"/>
                  </a:lnTo>
                  <a:lnTo>
                    <a:pt x="677" y="1271"/>
                  </a:lnTo>
                  <a:lnTo>
                    <a:pt x="677" y="1271"/>
                  </a:lnTo>
                  <a:lnTo>
                    <a:pt x="698" y="1271"/>
                  </a:lnTo>
                  <a:lnTo>
                    <a:pt x="698" y="1271"/>
                  </a:lnTo>
                  <a:lnTo>
                    <a:pt x="698" y="1271"/>
                  </a:lnTo>
                  <a:lnTo>
                    <a:pt x="719" y="1271"/>
                  </a:lnTo>
                  <a:lnTo>
                    <a:pt x="739" y="1271"/>
                  </a:lnTo>
                  <a:lnTo>
                    <a:pt x="739" y="1271"/>
                  </a:lnTo>
                  <a:lnTo>
                    <a:pt x="739" y="1271"/>
                  </a:lnTo>
                  <a:lnTo>
                    <a:pt x="739" y="1271"/>
                  </a:lnTo>
                  <a:lnTo>
                    <a:pt x="739" y="1250"/>
                  </a:lnTo>
                  <a:lnTo>
                    <a:pt x="739" y="1250"/>
                  </a:lnTo>
                  <a:lnTo>
                    <a:pt x="739" y="1250"/>
                  </a:lnTo>
                  <a:lnTo>
                    <a:pt x="739" y="1250"/>
                  </a:lnTo>
                  <a:lnTo>
                    <a:pt x="739" y="1250"/>
                  </a:lnTo>
                  <a:lnTo>
                    <a:pt x="739" y="1250"/>
                  </a:lnTo>
                  <a:lnTo>
                    <a:pt x="739" y="1230"/>
                  </a:lnTo>
                  <a:lnTo>
                    <a:pt x="739" y="1230"/>
                  </a:lnTo>
                  <a:lnTo>
                    <a:pt x="739" y="1230"/>
                  </a:lnTo>
                  <a:lnTo>
                    <a:pt x="739" y="1230"/>
                  </a:lnTo>
                  <a:lnTo>
                    <a:pt x="759" y="1230"/>
                  </a:lnTo>
                  <a:lnTo>
                    <a:pt x="759" y="1230"/>
                  </a:lnTo>
                  <a:lnTo>
                    <a:pt x="759" y="1230"/>
                  </a:lnTo>
                  <a:lnTo>
                    <a:pt x="759" y="1209"/>
                  </a:lnTo>
                  <a:lnTo>
                    <a:pt x="759" y="1209"/>
                  </a:lnTo>
                  <a:lnTo>
                    <a:pt x="759" y="1209"/>
                  </a:lnTo>
                  <a:lnTo>
                    <a:pt x="759" y="1209"/>
                  </a:lnTo>
                  <a:lnTo>
                    <a:pt x="759" y="1209"/>
                  </a:lnTo>
                  <a:lnTo>
                    <a:pt x="759" y="1189"/>
                  </a:lnTo>
                  <a:lnTo>
                    <a:pt x="739" y="1189"/>
                  </a:lnTo>
                  <a:lnTo>
                    <a:pt x="739" y="1189"/>
                  </a:lnTo>
                  <a:lnTo>
                    <a:pt x="739" y="1189"/>
                  </a:lnTo>
                  <a:lnTo>
                    <a:pt x="739" y="1189"/>
                  </a:lnTo>
                  <a:lnTo>
                    <a:pt x="739" y="1168"/>
                  </a:lnTo>
                  <a:lnTo>
                    <a:pt x="739" y="1168"/>
                  </a:lnTo>
                  <a:lnTo>
                    <a:pt x="739" y="1168"/>
                  </a:lnTo>
                  <a:lnTo>
                    <a:pt x="739" y="1168"/>
                  </a:lnTo>
                  <a:lnTo>
                    <a:pt x="719" y="1168"/>
                  </a:lnTo>
                  <a:lnTo>
                    <a:pt x="719" y="1168"/>
                  </a:lnTo>
                  <a:lnTo>
                    <a:pt x="719" y="1168"/>
                  </a:lnTo>
                  <a:lnTo>
                    <a:pt x="719" y="1168"/>
                  </a:lnTo>
                  <a:lnTo>
                    <a:pt x="698" y="1168"/>
                  </a:lnTo>
                  <a:lnTo>
                    <a:pt x="698" y="1168"/>
                  </a:lnTo>
                  <a:lnTo>
                    <a:pt x="698" y="1147"/>
                  </a:lnTo>
                  <a:lnTo>
                    <a:pt x="698" y="1127"/>
                  </a:lnTo>
                  <a:lnTo>
                    <a:pt x="719" y="1127"/>
                  </a:lnTo>
                  <a:lnTo>
                    <a:pt x="719" y="1127"/>
                  </a:lnTo>
                  <a:lnTo>
                    <a:pt x="719" y="1147"/>
                  </a:lnTo>
                  <a:lnTo>
                    <a:pt x="719" y="1147"/>
                  </a:lnTo>
                  <a:lnTo>
                    <a:pt x="719" y="1147"/>
                  </a:lnTo>
                  <a:lnTo>
                    <a:pt x="739" y="1147"/>
                  </a:lnTo>
                  <a:lnTo>
                    <a:pt x="739" y="1127"/>
                  </a:lnTo>
                  <a:lnTo>
                    <a:pt x="739" y="1127"/>
                  </a:lnTo>
                  <a:lnTo>
                    <a:pt x="759" y="1107"/>
                  </a:lnTo>
                  <a:lnTo>
                    <a:pt x="780" y="1086"/>
                  </a:lnTo>
                  <a:lnTo>
                    <a:pt x="780" y="1086"/>
                  </a:lnTo>
                  <a:lnTo>
                    <a:pt x="780" y="1086"/>
                  </a:lnTo>
                  <a:lnTo>
                    <a:pt x="780" y="1086"/>
                  </a:lnTo>
                  <a:lnTo>
                    <a:pt x="801" y="1086"/>
                  </a:lnTo>
                  <a:lnTo>
                    <a:pt x="780" y="1065"/>
                  </a:lnTo>
                  <a:lnTo>
                    <a:pt x="780" y="1086"/>
                  </a:lnTo>
                  <a:lnTo>
                    <a:pt x="759" y="1086"/>
                  </a:lnTo>
                  <a:lnTo>
                    <a:pt x="759" y="1065"/>
                  </a:lnTo>
                  <a:lnTo>
                    <a:pt x="759" y="1065"/>
                  </a:lnTo>
                  <a:lnTo>
                    <a:pt x="759" y="1045"/>
                  </a:lnTo>
                  <a:lnTo>
                    <a:pt x="759" y="1045"/>
                  </a:lnTo>
                  <a:lnTo>
                    <a:pt x="780" y="1045"/>
                  </a:lnTo>
                  <a:lnTo>
                    <a:pt x="801" y="1025"/>
                  </a:lnTo>
                  <a:lnTo>
                    <a:pt x="801" y="1004"/>
                  </a:lnTo>
                  <a:lnTo>
                    <a:pt x="801" y="1004"/>
                  </a:lnTo>
                  <a:lnTo>
                    <a:pt x="801" y="1004"/>
                  </a:lnTo>
                  <a:lnTo>
                    <a:pt x="801" y="1004"/>
                  </a:lnTo>
                  <a:lnTo>
                    <a:pt x="801" y="983"/>
                  </a:lnTo>
                  <a:lnTo>
                    <a:pt x="801" y="983"/>
                  </a:lnTo>
                  <a:lnTo>
                    <a:pt x="801" y="983"/>
                  </a:lnTo>
                  <a:lnTo>
                    <a:pt x="801" y="963"/>
                  </a:lnTo>
                  <a:lnTo>
                    <a:pt x="801" y="963"/>
                  </a:lnTo>
                  <a:lnTo>
                    <a:pt x="801" y="943"/>
                  </a:lnTo>
                  <a:lnTo>
                    <a:pt x="801" y="943"/>
                  </a:lnTo>
                  <a:lnTo>
                    <a:pt x="801" y="922"/>
                  </a:lnTo>
                  <a:lnTo>
                    <a:pt x="801" y="922"/>
                  </a:lnTo>
                  <a:lnTo>
                    <a:pt x="780" y="881"/>
                  </a:lnTo>
                  <a:lnTo>
                    <a:pt x="780" y="881"/>
                  </a:lnTo>
                  <a:lnTo>
                    <a:pt x="780" y="881"/>
                  </a:lnTo>
                  <a:lnTo>
                    <a:pt x="780" y="861"/>
                  </a:lnTo>
                  <a:lnTo>
                    <a:pt x="759" y="861"/>
                  </a:lnTo>
                  <a:lnTo>
                    <a:pt x="759" y="840"/>
                  </a:lnTo>
                  <a:lnTo>
                    <a:pt x="759" y="840"/>
                  </a:lnTo>
                  <a:lnTo>
                    <a:pt x="759" y="840"/>
                  </a:lnTo>
                  <a:lnTo>
                    <a:pt x="759" y="819"/>
                  </a:lnTo>
                  <a:lnTo>
                    <a:pt x="759" y="819"/>
                  </a:lnTo>
                  <a:lnTo>
                    <a:pt x="739" y="819"/>
                  </a:lnTo>
                  <a:lnTo>
                    <a:pt x="739" y="819"/>
                  </a:lnTo>
                  <a:lnTo>
                    <a:pt x="739" y="819"/>
                  </a:lnTo>
                  <a:lnTo>
                    <a:pt x="739" y="819"/>
                  </a:lnTo>
                  <a:lnTo>
                    <a:pt x="739" y="819"/>
                  </a:lnTo>
                  <a:lnTo>
                    <a:pt x="739" y="799"/>
                  </a:lnTo>
                  <a:lnTo>
                    <a:pt x="739" y="799"/>
                  </a:lnTo>
                  <a:lnTo>
                    <a:pt x="739" y="799"/>
                  </a:lnTo>
                  <a:lnTo>
                    <a:pt x="739" y="779"/>
                  </a:lnTo>
                  <a:lnTo>
                    <a:pt x="739" y="779"/>
                  </a:lnTo>
                  <a:lnTo>
                    <a:pt x="759" y="779"/>
                  </a:lnTo>
                  <a:lnTo>
                    <a:pt x="759" y="779"/>
                  </a:lnTo>
                  <a:lnTo>
                    <a:pt x="759" y="779"/>
                  </a:lnTo>
                  <a:lnTo>
                    <a:pt x="780" y="779"/>
                  </a:lnTo>
                  <a:lnTo>
                    <a:pt x="780" y="779"/>
                  </a:lnTo>
                  <a:lnTo>
                    <a:pt x="801" y="779"/>
                  </a:lnTo>
                  <a:lnTo>
                    <a:pt x="801" y="779"/>
                  </a:lnTo>
                  <a:lnTo>
                    <a:pt x="801" y="779"/>
                  </a:lnTo>
                  <a:lnTo>
                    <a:pt x="801" y="779"/>
                  </a:lnTo>
                  <a:lnTo>
                    <a:pt x="780" y="758"/>
                  </a:lnTo>
                  <a:lnTo>
                    <a:pt x="780" y="758"/>
                  </a:lnTo>
                  <a:lnTo>
                    <a:pt x="801" y="758"/>
                  </a:lnTo>
                  <a:lnTo>
                    <a:pt x="801" y="758"/>
                  </a:lnTo>
                  <a:lnTo>
                    <a:pt x="821" y="758"/>
                  </a:lnTo>
                  <a:lnTo>
                    <a:pt x="821" y="779"/>
                  </a:lnTo>
                  <a:lnTo>
                    <a:pt x="841" y="758"/>
                  </a:lnTo>
                  <a:lnTo>
                    <a:pt x="841" y="758"/>
                  </a:lnTo>
                  <a:lnTo>
                    <a:pt x="841" y="779"/>
                  </a:lnTo>
                  <a:lnTo>
                    <a:pt x="841" y="779"/>
                  </a:lnTo>
                  <a:lnTo>
                    <a:pt x="841" y="779"/>
                  </a:lnTo>
                  <a:lnTo>
                    <a:pt x="841" y="779"/>
                  </a:lnTo>
                  <a:lnTo>
                    <a:pt x="862" y="779"/>
                  </a:lnTo>
                  <a:lnTo>
                    <a:pt x="862" y="779"/>
                  </a:lnTo>
                  <a:lnTo>
                    <a:pt x="862" y="779"/>
                  </a:lnTo>
                  <a:lnTo>
                    <a:pt x="862" y="779"/>
                  </a:lnTo>
                  <a:lnTo>
                    <a:pt x="862" y="779"/>
                  </a:lnTo>
                  <a:lnTo>
                    <a:pt x="882" y="779"/>
                  </a:lnTo>
                  <a:lnTo>
                    <a:pt x="882" y="779"/>
                  </a:lnTo>
                  <a:lnTo>
                    <a:pt x="902" y="779"/>
                  </a:lnTo>
                  <a:lnTo>
                    <a:pt x="902" y="758"/>
                  </a:lnTo>
                  <a:lnTo>
                    <a:pt x="943" y="758"/>
                  </a:lnTo>
                  <a:lnTo>
                    <a:pt x="964" y="758"/>
                  </a:lnTo>
                  <a:lnTo>
                    <a:pt x="964" y="758"/>
                  </a:lnTo>
                  <a:lnTo>
                    <a:pt x="984" y="737"/>
                  </a:lnTo>
                  <a:lnTo>
                    <a:pt x="984" y="737"/>
                  </a:lnTo>
                  <a:lnTo>
                    <a:pt x="984" y="737"/>
                  </a:lnTo>
                  <a:lnTo>
                    <a:pt x="984" y="737"/>
                  </a:lnTo>
                  <a:lnTo>
                    <a:pt x="984" y="737"/>
                  </a:lnTo>
                  <a:lnTo>
                    <a:pt x="984" y="717"/>
                  </a:lnTo>
                  <a:lnTo>
                    <a:pt x="984" y="717"/>
                  </a:lnTo>
                  <a:lnTo>
                    <a:pt x="984" y="717"/>
                  </a:lnTo>
                  <a:lnTo>
                    <a:pt x="984" y="717"/>
                  </a:lnTo>
                  <a:lnTo>
                    <a:pt x="964" y="697"/>
                  </a:lnTo>
                  <a:lnTo>
                    <a:pt x="964" y="697"/>
                  </a:lnTo>
                  <a:lnTo>
                    <a:pt x="943" y="697"/>
                  </a:lnTo>
                  <a:lnTo>
                    <a:pt x="943" y="697"/>
                  </a:lnTo>
                  <a:lnTo>
                    <a:pt x="943" y="676"/>
                  </a:lnTo>
                  <a:lnTo>
                    <a:pt x="964" y="676"/>
                  </a:lnTo>
                  <a:lnTo>
                    <a:pt x="964" y="676"/>
                  </a:lnTo>
                  <a:lnTo>
                    <a:pt x="964" y="676"/>
                  </a:lnTo>
                  <a:lnTo>
                    <a:pt x="964" y="676"/>
                  </a:lnTo>
                  <a:lnTo>
                    <a:pt x="964" y="676"/>
                  </a:lnTo>
                  <a:lnTo>
                    <a:pt x="964" y="676"/>
                  </a:lnTo>
                  <a:lnTo>
                    <a:pt x="964" y="656"/>
                  </a:lnTo>
                  <a:lnTo>
                    <a:pt x="984" y="656"/>
                  </a:lnTo>
                  <a:lnTo>
                    <a:pt x="984" y="656"/>
                  </a:lnTo>
                  <a:lnTo>
                    <a:pt x="1004" y="656"/>
                  </a:lnTo>
                  <a:lnTo>
                    <a:pt x="1004" y="656"/>
                  </a:lnTo>
                  <a:lnTo>
                    <a:pt x="1004" y="636"/>
                  </a:lnTo>
                  <a:lnTo>
                    <a:pt x="1004" y="636"/>
                  </a:lnTo>
                  <a:lnTo>
                    <a:pt x="1025" y="636"/>
                  </a:lnTo>
                  <a:lnTo>
                    <a:pt x="1025" y="636"/>
                  </a:lnTo>
                  <a:lnTo>
                    <a:pt x="1046" y="615"/>
                  </a:lnTo>
                  <a:lnTo>
                    <a:pt x="1046" y="615"/>
                  </a:lnTo>
                  <a:lnTo>
                    <a:pt x="1046" y="615"/>
                  </a:lnTo>
                  <a:lnTo>
                    <a:pt x="1046" y="615"/>
                  </a:lnTo>
                  <a:lnTo>
                    <a:pt x="1046" y="615"/>
                  </a:lnTo>
                  <a:lnTo>
                    <a:pt x="1046" y="594"/>
                  </a:lnTo>
                  <a:lnTo>
                    <a:pt x="1046" y="594"/>
                  </a:lnTo>
                  <a:lnTo>
                    <a:pt x="1046" y="574"/>
                  </a:lnTo>
                  <a:lnTo>
                    <a:pt x="1046" y="574"/>
                  </a:lnTo>
                  <a:lnTo>
                    <a:pt x="1066" y="574"/>
                  </a:lnTo>
                  <a:lnTo>
                    <a:pt x="1066" y="554"/>
                  </a:lnTo>
                  <a:lnTo>
                    <a:pt x="1066" y="533"/>
                  </a:lnTo>
                  <a:lnTo>
                    <a:pt x="1046" y="512"/>
                  </a:lnTo>
                  <a:lnTo>
                    <a:pt x="1046" y="512"/>
                  </a:lnTo>
                  <a:lnTo>
                    <a:pt x="1046" y="512"/>
                  </a:lnTo>
                  <a:lnTo>
                    <a:pt x="1025" y="512"/>
                  </a:lnTo>
                  <a:lnTo>
                    <a:pt x="1025" y="512"/>
                  </a:lnTo>
                  <a:lnTo>
                    <a:pt x="1025" y="512"/>
                  </a:lnTo>
                  <a:lnTo>
                    <a:pt x="1004" y="512"/>
                  </a:lnTo>
                  <a:lnTo>
                    <a:pt x="1004" y="512"/>
                  </a:lnTo>
                  <a:lnTo>
                    <a:pt x="984" y="512"/>
                  </a:lnTo>
                  <a:lnTo>
                    <a:pt x="964" y="492"/>
                  </a:lnTo>
                  <a:lnTo>
                    <a:pt x="964" y="492"/>
                  </a:lnTo>
                  <a:lnTo>
                    <a:pt x="964" y="492"/>
                  </a:lnTo>
                  <a:lnTo>
                    <a:pt x="964" y="472"/>
                  </a:lnTo>
                  <a:lnTo>
                    <a:pt x="964" y="472"/>
                  </a:lnTo>
                  <a:lnTo>
                    <a:pt x="964" y="472"/>
                  </a:lnTo>
                  <a:lnTo>
                    <a:pt x="964" y="472"/>
                  </a:lnTo>
                  <a:lnTo>
                    <a:pt x="984" y="451"/>
                  </a:lnTo>
                  <a:lnTo>
                    <a:pt x="964" y="451"/>
                  </a:lnTo>
                  <a:lnTo>
                    <a:pt x="964" y="451"/>
                  </a:lnTo>
                  <a:lnTo>
                    <a:pt x="964" y="451"/>
                  </a:lnTo>
                  <a:lnTo>
                    <a:pt x="964" y="430"/>
                  </a:lnTo>
                  <a:lnTo>
                    <a:pt x="964" y="430"/>
                  </a:lnTo>
                  <a:lnTo>
                    <a:pt x="964" y="430"/>
                  </a:lnTo>
                  <a:lnTo>
                    <a:pt x="964" y="430"/>
                  </a:lnTo>
                  <a:lnTo>
                    <a:pt x="984" y="430"/>
                  </a:lnTo>
                  <a:lnTo>
                    <a:pt x="984" y="410"/>
                  </a:lnTo>
                  <a:lnTo>
                    <a:pt x="1004" y="410"/>
                  </a:lnTo>
                  <a:lnTo>
                    <a:pt x="1025" y="430"/>
                  </a:lnTo>
                  <a:lnTo>
                    <a:pt x="1046" y="430"/>
                  </a:lnTo>
                  <a:lnTo>
                    <a:pt x="1046" y="430"/>
                  </a:lnTo>
                  <a:lnTo>
                    <a:pt x="1066" y="430"/>
                  </a:lnTo>
                  <a:lnTo>
                    <a:pt x="1066" y="410"/>
                  </a:lnTo>
                  <a:lnTo>
                    <a:pt x="1066" y="410"/>
                  </a:lnTo>
                  <a:lnTo>
                    <a:pt x="1066" y="348"/>
                  </a:lnTo>
                  <a:lnTo>
                    <a:pt x="1066" y="328"/>
                  </a:lnTo>
                  <a:lnTo>
                    <a:pt x="1066" y="328"/>
                  </a:lnTo>
                  <a:lnTo>
                    <a:pt x="1066" y="328"/>
                  </a:lnTo>
                  <a:lnTo>
                    <a:pt x="1107" y="287"/>
                  </a:lnTo>
                  <a:lnTo>
                    <a:pt x="1107" y="266"/>
                  </a:lnTo>
                  <a:lnTo>
                    <a:pt x="1107" y="266"/>
                  </a:lnTo>
                  <a:lnTo>
                    <a:pt x="1107" y="246"/>
                  </a:lnTo>
                  <a:lnTo>
                    <a:pt x="1107" y="205"/>
                  </a:lnTo>
                  <a:lnTo>
                    <a:pt x="1107" y="205"/>
                  </a:lnTo>
                  <a:lnTo>
                    <a:pt x="1107" y="205"/>
                  </a:lnTo>
                  <a:lnTo>
                    <a:pt x="1107" y="205"/>
                  </a:lnTo>
                  <a:lnTo>
                    <a:pt x="1107" y="205"/>
                  </a:lnTo>
                  <a:lnTo>
                    <a:pt x="1107" y="184"/>
                  </a:lnTo>
                  <a:lnTo>
                    <a:pt x="1107" y="184"/>
                  </a:lnTo>
                  <a:lnTo>
                    <a:pt x="1107" y="164"/>
                  </a:lnTo>
                  <a:close/>
                  <a:moveTo>
                    <a:pt x="739" y="472"/>
                  </a:moveTo>
                  <a:lnTo>
                    <a:pt x="739" y="492"/>
                  </a:lnTo>
                  <a:lnTo>
                    <a:pt x="719" y="492"/>
                  </a:lnTo>
                  <a:lnTo>
                    <a:pt x="719" y="512"/>
                  </a:lnTo>
                  <a:lnTo>
                    <a:pt x="698" y="512"/>
                  </a:lnTo>
                  <a:lnTo>
                    <a:pt x="698" y="512"/>
                  </a:lnTo>
                  <a:lnTo>
                    <a:pt x="698" y="533"/>
                  </a:lnTo>
                  <a:lnTo>
                    <a:pt x="677" y="533"/>
                  </a:lnTo>
                  <a:lnTo>
                    <a:pt x="657" y="533"/>
                  </a:lnTo>
                  <a:lnTo>
                    <a:pt x="657" y="554"/>
                  </a:lnTo>
                  <a:lnTo>
                    <a:pt x="637" y="574"/>
                  </a:lnTo>
                  <a:lnTo>
                    <a:pt x="637" y="574"/>
                  </a:lnTo>
                  <a:lnTo>
                    <a:pt x="616" y="574"/>
                  </a:lnTo>
                  <a:lnTo>
                    <a:pt x="595" y="574"/>
                  </a:lnTo>
                  <a:lnTo>
                    <a:pt x="595" y="574"/>
                  </a:lnTo>
                  <a:lnTo>
                    <a:pt x="554" y="554"/>
                  </a:lnTo>
                  <a:lnTo>
                    <a:pt x="554" y="554"/>
                  </a:lnTo>
                  <a:lnTo>
                    <a:pt x="554" y="554"/>
                  </a:lnTo>
                  <a:lnTo>
                    <a:pt x="534" y="554"/>
                  </a:lnTo>
                  <a:lnTo>
                    <a:pt x="534" y="554"/>
                  </a:lnTo>
                  <a:lnTo>
                    <a:pt x="513" y="533"/>
                  </a:lnTo>
                  <a:lnTo>
                    <a:pt x="513" y="533"/>
                  </a:lnTo>
                  <a:lnTo>
                    <a:pt x="493" y="533"/>
                  </a:lnTo>
                  <a:lnTo>
                    <a:pt x="493" y="533"/>
                  </a:lnTo>
                  <a:lnTo>
                    <a:pt x="472" y="512"/>
                  </a:lnTo>
                  <a:lnTo>
                    <a:pt x="472" y="512"/>
                  </a:lnTo>
                  <a:lnTo>
                    <a:pt x="493" y="512"/>
                  </a:lnTo>
                  <a:lnTo>
                    <a:pt x="493" y="512"/>
                  </a:lnTo>
                  <a:lnTo>
                    <a:pt x="493" y="512"/>
                  </a:lnTo>
                  <a:lnTo>
                    <a:pt x="493" y="512"/>
                  </a:lnTo>
                  <a:lnTo>
                    <a:pt x="493" y="512"/>
                  </a:lnTo>
                  <a:lnTo>
                    <a:pt x="493" y="512"/>
                  </a:lnTo>
                  <a:lnTo>
                    <a:pt x="493" y="512"/>
                  </a:lnTo>
                  <a:lnTo>
                    <a:pt x="493" y="512"/>
                  </a:lnTo>
                  <a:lnTo>
                    <a:pt x="493" y="512"/>
                  </a:lnTo>
                  <a:lnTo>
                    <a:pt x="493" y="512"/>
                  </a:lnTo>
                  <a:lnTo>
                    <a:pt x="513" y="512"/>
                  </a:lnTo>
                  <a:lnTo>
                    <a:pt x="513" y="512"/>
                  </a:lnTo>
                  <a:lnTo>
                    <a:pt x="513" y="492"/>
                  </a:lnTo>
                  <a:lnTo>
                    <a:pt x="513" y="492"/>
                  </a:lnTo>
                  <a:lnTo>
                    <a:pt x="513" y="492"/>
                  </a:lnTo>
                  <a:lnTo>
                    <a:pt x="513" y="492"/>
                  </a:lnTo>
                  <a:lnTo>
                    <a:pt x="513" y="492"/>
                  </a:lnTo>
                  <a:lnTo>
                    <a:pt x="513" y="492"/>
                  </a:lnTo>
                  <a:lnTo>
                    <a:pt x="513" y="472"/>
                  </a:lnTo>
                  <a:lnTo>
                    <a:pt x="513" y="472"/>
                  </a:lnTo>
                  <a:lnTo>
                    <a:pt x="513" y="472"/>
                  </a:lnTo>
                  <a:lnTo>
                    <a:pt x="513" y="472"/>
                  </a:lnTo>
                  <a:lnTo>
                    <a:pt x="513" y="472"/>
                  </a:lnTo>
                  <a:lnTo>
                    <a:pt x="513" y="472"/>
                  </a:lnTo>
                  <a:lnTo>
                    <a:pt x="513" y="451"/>
                  </a:lnTo>
                  <a:lnTo>
                    <a:pt x="513" y="430"/>
                  </a:lnTo>
                  <a:lnTo>
                    <a:pt x="513" y="410"/>
                  </a:lnTo>
                  <a:lnTo>
                    <a:pt x="513" y="410"/>
                  </a:lnTo>
                  <a:lnTo>
                    <a:pt x="513" y="390"/>
                  </a:lnTo>
                  <a:lnTo>
                    <a:pt x="513" y="390"/>
                  </a:lnTo>
                  <a:lnTo>
                    <a:pt x="534" y="410"/>
                  </a:lnTo>
                  <a:lnTo>
                    <a:pt x="534" y="410"/>
                  </a:lnTo>
                  <a:lnTo>
                    <a:pt x="534" y="410"/>
                  </a:lnTo>
                  <a:lnTo>
                    <a:pt x="534" y="410"/>
                  </a:lnTo>
                  <a:lnTo>
                    <a:pt x="534" y="410"/>
                  </a:lnTo>
                  <a:lnTo>
                    <a:pt x="554" y="390"/>
                  </a:lnTo>
                  <a:lnTo>
                    <a:pt x="554" y="390"/>
                  </a:lnTo>
                  <a:lnTo>
                    <a:pt x="575" y="390"/>
                  </a:lnTo>
                  <a:lnTo>
                    <a:pt x="575" y="369"/>
                  </a:lnTo>
                  <a:lnTo>
                    <a:pt x="575" y="369"/>
                  </a:lnTo>
                  <a:lnTo>
                    <a:pt x="575" y="369"/>
                  </a:lnTo>
                  <a:lnTo>
                    <a:pt x="575" y="369"/>
                  </a:lnTo>
                  <a:lnTo>
                    <a:pt x="575" y="348"/>
                  </a:lnTo>
                  <a:lnTo>
                    <a:pt x="575" y="348"/>
                  </a:lnTo>
                  <a:lnTo>
                    <a:pt x="554" y="348"/>
                  </a:lnTo>
                  <a:lnTo>
                    <a:pt x="554" y="348"/>
                  </a:lnTo>
                  <a:lnTo>
                    <a:pt x="554" y="348"/>
                  </a:lnTo>
                  <a:lnTo>
                    <a:pt x="554" y="348"/>
                  </a:lnTo>
                  <a:lnTo>
                    <a:pt x="554" y="348"/>
                  </a:lnTo>
                  <a:lnTo>
                    <a:pt x="554" y="348"/>
                  </a:lnTo>
                  <a:lnTo>
                    <a:pt x="534" y="348"/>
                  </a:lnTo>
                  <a:lnTo>
                    <a:pt x="534" y="348"/>
                  </a:lnTo>
                  <a:lnTo>
                    <a:pt x="534" y="348"/>
                  </a:lnTo>
                  <a:lnTo>
                    <a:pt x="534" y="348"/>
                  </a:lnTo>
                  <a:lnTo>
                    <a:pt x="534" y="308"/>
                  </a:lnTo>
                  <a:lnTo>
                    <a:pt x="534" y="308"/>
                  </a:lnTo>
                  <a:lnTo>
                    <a:pt x="513" y="266"/>
                  </a:lnTo>
                  <a:lnTo>
                    <a:pt x="513" y="266"/>
                  </a:lnTo>
                  <a:lnTo>
                    <a:pt x="534" y="266"/>
                  </a:lnTo>
                  <a:lnTo>
                    <a:pt x="534" y="246"/>
                  </a:lnTo>
                  <a:lnTo>
                    <a:pt x="575" y="226"/>
                  </a:lnTo>
                  <a:lnTo>
                    <a:pt x="616" y="205"/>
                  </a:lnTo>
                  <a:lnTo>
                    <a:pt x="616" y="205"/>
                  </a:lnTo>
                  <a:lnTo>
                    <a:pt x="616" y="226"/>
                  </a:lnTo>
                  <a:lnTo>
                    <a:pt x="616" y="226"/>
                  </a:lnTo>
                  <a:lnTo>
                    <a:pt x="616" y="226"/>
                  </a:lnTo>
                  <a:lnTo>
                    <a:pt x="616" y="226"/>
                  </a:lnTo>
                  <a:lnTo>
                    <a:pt x="616" y="246"/>
                  </a:lnTo>
                  <a:lnTo>
                    <a:pt x="616" y="246"/>
                  </a:lnTo>
                  <a:lnTo>
                    <a:pt x="616" y="246"/>
                  </a:lnTo>
                  <a:lnTo>
                    <a:pt x="616" y="246"/>
                  </a:lnTo>
                  <a:lnTo>
                    <a:pt x="616" y="266"/>
                  </a:lnTo>
                  <a:lnTo>
                    <a:pt x="616" y="266"/>
                  </a:lnTo>
                  <a:lnTo>
                    <a:pt x="616" y="266"/>
                  </a:lnTo>
                  <a:lnTo>
                    <a:pt x="616" y="287"/>
                  </a:lnTo>
                  <a:lnTo>
                    <a:pt x="616" y="287"/>
                  </a:lnTo>
                  <a:lnTo>
                    <a:pt x="616" y="287"/>
                  </a:lnTo>
                  <a:lnTo>
                    <a:pt x="595" y="287"/>
                  </a:lnTo>
                  <a:lnTo>
                    <a:pt x="595" y="287"/>
                  </a:lnTo>
                  <a:lnTo>
                    <a:pt x="595" y="287"/>
                  </a:lnTo>
                  <a:lnTo>
                    <a:pt x="595" y="287"/>
                  </a:lnTo>
                  <a:lnTo>
                    <a:pt x="595" y="287"/>
                  </a:lnTo>
                  <a:lnTo>
                    <a:pt x="616" y="308"/>
                  </a:lnTo>
                  <a:lnTo>
                    <a:pt x="616" y="308"/>
                  </a:lnTo>
                  <a:lnTo>
                    <a:pt x="616" y="308"/>
                  </a:lnTo>
                  <a:lnTo>
                    <a:pt x="616" y="308"/>
                  </a:lnTo>
                  <a:lnTo>
                    <a:pt x="637" y="308"/>
                  </a:lnTo>
                  <a:lnTo>
                    <a:pt x="637" y="308"/>
                  </a:lnTo>
                  <a:lnTo>
                    <a:pt x="657" y="308"/>
                  </a:lnTo>
                  <a:lnTo>
                    <a:pt x="657" y="308"/>
                  </a:lnTo>
                  <a:lnTo>
                    <a:pt x="657" y="308"/>
                  </a:lnTo>
                  <a:lnTo>
                    <a:pt x="657" y="308"/>
                  </a:lnTo>
                  <a:lnTo>
                    <a:pt x="677" y="308"/>
                  </a:lnTo>
                  <a:lnTo>
                    <a:pt x="677" y="308"/>
                  </a:lnTo>
                  <a:lnTo>
                    <a:pt x="677" y="308"/>
                  </a:lnTo>
                  <a:lnTo>
                    <a:pt x="698" y="308"/>
                  </a:lnTo>
                  <a:lnTo>
                    <a:pt x="698" y="328"/>
                  </a:lnTo>
                  <a:lnTo>
                    <a:pt x="698" y="328"/>
                  </a:lnTo>
                  <a:lnTo>
                    <a:pt x="677" y="328"/>
                  </a:lnTo>
                  <a:lnTo>
                    <a:pt x="677" y="328"/>
                  </a:lnTo>
                  <a:lnTo>
                    <a:pt x="677" y="348"/>
                  </a:lnTo>
                  <a:lnTo>
                    <a:pt x="657" y="348"/>
                  </a:lnTo>
                  <a:lnTo>
                    <a:pt x="657" y="369"/>
                  </a:lnTo>
                  <a:lnTo>
                    <a:pt x="657" y="390"/>
                  </a:lnTo>
                  <a:lnTo>
                    <a:pt x="657" y="410"/>
                  </a:lnTo>
                  <a:lnTo>
                    <a:pt x="677" y="410"/>
                  </a:lnTo>
                  <a:lnTo>
                    <a:pt x="677" y="410"/>
                  </a:lnTo>
                  <a:lnTo>
                    <a:pt x="677" y="430"/>
                  </a:lnTo>
                  <a:lnTo>
                    <a:pt x="677" y="430"/>
                  </a:lnTo>
                  <a:lnTo>
                    <a:pt x="719" y="430"/>
                  </a:lnTo>
                  <a:lnTo>
                    <a:pt x="719" y="430"/>
                  </a:lnTo>
                  <a:lnTo>
                    <a:pt x="719" y="430"/>
                  </a:lnTo>
                  <a:lnTo>
                    <a:pt x="739" y="430"/>
                  </a:lnTo>
                  <a:lnTo>
                    <a:pt x="739" y="430"/>
                  </a:lnTo>
                  <a:lnTo>
                    <a:pt x="739" y="451"/>
                  </a:lnTo>
                  <a:lnTo>
                    <a:pt x="739" y="472"/>
                  </a:lnTo>
                  <a:close/>
                  <a:moveTo>
                    <a:pt x="698" y="41"/>
                  </a:moveTo>
                  <a:lnTo>
                    <a:pt x="719" y="41"/>
                  </a:lnTo>
                  <a:lnTo>
                    <a:pt x="719" y="41"/>
                  </a:lnTo>
                  <a:lnTo>
                    <a:pt x="739" y="41"/>
                  </a:lnTo>
                  <a:lnTo>
                    <a:pt x="780" y="41"/>
                  </a:lnTo>
                  <a:lnTo>
                    <a:pt x="759" y="20"/>
                  </a:lnTo>
                  <a:lnTo>
                    <a:pt x="698" y="20"/>
                  </a:lnTo>
                  <a:lnTo>
                    <a:pt x="698" y="20"/>
                  </a:lnTo>
                  <a:lnTo>
                    <a:pt x="698" y="20"/>
                  </a:lnTo>
                  <a:lnTo>
                    <a:pt x="698" y="41"/>
                  </a:lnTo>
                  <a:close/>
                  <a:moveTo>
                    <a:pt x="821" y="41"/>
                  </a:moveTo>
                  <a:lnTo>
                    <a:pt x="821" y="41"/>
                  </a:lnTo>
                  <a:lnTo>
                    <a:pt x="821" y="41"/>
                  </a:lnTo>
                  <a:lnTo>
                    <a:pt x="821" y="41"/>
                  </a:lnTo>
                  <a:lnTo>
                    <a:pt x="882" y="20"/>
                  </a:lnTo>
                  <a:lnTo>
                    <a:pt x="882" y="20"/>
                  </a:lnTo>
                  <a:lnTo>
                    <a:pt x="882" y="20"/>
                  </a:lnTo>
                  <a:lnTo>
                    <a:pt x="882" y="20"/>
                  </a:lnTo>
                  <a:lnTo>
                    <a:pt x="841" y="20"/>
                  </a:lnTo>
                  <a:lnTo>
                    <a:pt x="841" y="20"/>
                  </a:lnTo>
                  <a:lnTo>
                    <a:pt x="821" y="20"/>
                  </a:lnTo>
                  <a:lnTo>
                    <a:pt x="821" y="20"/>
                  </a:lnTo>
                  <a:lnTo>
                    <a:pt x="821" y="41"/>
                  </a:lnTo>
                  <a:close/>
                  <a:moveTo>
                    <a:pt x="922" y="0"/>
                  </a:moveTo>
                  <a:lnTo>
                    <a:pt x="922" y="0"/>
                  </a:lnTo>
                  <a:lnTo>
                    <a:pt x="922" y="0"/>
                  </a:lnTo>
                  <a:lnTo>
                    <a:pt x="922" y="0"/>
                  </a:lnTo>
                  <a:lnTo>
                    <a:pt x="922" y="0"/>
                  </a:lnTo>
                  <a:lnTo>
                    <a:pt x="922" y="0"/>
                  </a:lnTo>
                  <a:lnTo>
                    <a:pt x="922" y="0"/>
                  </a:lnTo>
                  <a:lnTo>
                    <a:pt x="902" y="0"/>
                  </a:lnTo>
                  <a:lnTo>
                    <a:pt x="902" y="0"/>
                  </a:lnTo>
                  <a:lnTo>
                    <a:pt x="922" y="0"/>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0" name="Freeform 50"/>
            <p:cNvSpPr>
              <a:spLocks noChangeArrowheads="1"/>
            </p:cNvSpPr>
            <p:nvPr/>
          </p:nvSpPr>
          <p:spPr bwMode="auto">
            <a:xfrm>
              <a:off x="3566475" y="1731460"/>
              <a:ext cx="108063" cy="161375"/>
            </a:xfrm>
            <a:custGeom>
              <a:avLst/>
              <a:gdLst/>
              <a:ahLst/>
              <a:cxnLst>
                <a:cxn ang="0">
                  <a:pos x="144" y="451"/>
                </a:cxn>
                <a:cxn ang="0">
                  <a:pos x="164" y="451"/>
                </a:cxn>
                <a:cxn ang="0">
                  <a:pos x="164" y="430"/>
                </a:cxn>
                <a:cxn ang="0">
                  <a:pos x="144" y="410"/>
                </a:cxn>
                <a:cxn ang="0">
                  <a:pos x="164" y="410"/>
                </a:cxn>
                <a:cxn ang="0">
                  <a:pos x="124" y="369"/>
                </a:cxn>
                <a:cxn ang="0">
                  <a:pos x="124" y="369"/>
                </a:cxn>
                <a:cxn ang="0">
                  <a:pos x="124" y="430"/>
                </a:cxn>
                <a:cxn ang="0">
                  <a:pos x="164" y="472"/>
                </a:cxn>
                <a:cxn ang="0">
                  <a:pos x="185" y="246"/>
                </a:cxn>
                <a:cxn ang="0">
                  <a:pos x="164" y="266"/>
                </a:cxn>
                <a:cxn ang="0">
                  <a:pos x="206" y="328"/>
                </a:cxn>
                <a:cxn ang="0">
                  <a:pos x="206" y="287"/>
                </a:cxn>
                <a:cxn ang="0">
                  <a:pos x="21" y="123"/>
                </a:cxn>
                <a:cxn ang="0">
                  <a:pos x="124" y="144"/>
                </a:cxn>
                <a:cxn ang="0">
                  <a:pos x="103" y="123"/>
                </a:cxn>
                <a:cxn ang="0">
                  <a:pos x="82" y="102"/>
                </a:cxn>
                <a:cxn ang="0">
                  <a:pos x="62" y="102"/>
                </a:cxn>
                <a:cxn ang="0">
                  <a:pos x="82" y="144"/>
                </a:cxn>
                <a:cxn ang="0">
                  <a:pos x="103" y="164"/>
                </a:cxn>
                <a:cxn ang="0">
                  <a:pos x="103" y="164"/>
                </a:cxn>
                <a:cxn ang="0">
                  <a:pos x="103" y="144"/>
                </a:cxn>
                <a:cxn ang="0">
                  <a:pos x="308" y="82"/>
                </a:cxn>
                <a:cxn ang="0">
                  <a:pos x="329" y="82"/>
                </a:cxn>
                <a:cxn ang="0">
                  <a:pos x="124" y="102"/>
                </a:cxn>
                <a:cxn ang="0">
                  <a:pos x="144" y="123"/>
                </a:cxn>
                <a:cxn ang="0">
                  <a:pos x="164" y="164"/>
                </a:cxn>
                <a:cxn ang="0">
                  <a:pos x="206" y="205"/>
                </a:cxn>
                <a:cxn ang="0">
                  <a:pos x="185" y="164"/>
                </a:cxn>
                <a:cxn ang="0">
                  <a:pos x="185" y="144"/>
                </a:cxn>
                <a:cxn ang="0">
                  <a:pos x="144" y="102"/>
                </a:cxn>
                <a:cxn ang="0">
                  <a:pos x="124" y="20"/>
                </a:cxn>
                <a:cxn ang="0">
                  <a:pos x="103" y="61"/>
                </a:cxn>
                <a:cxn ang="0">
                  <a:pos x="103" y="102"/>
                </a:cxn>
                <a:cxn ang="0">
                  <a:pos x="247" y="102"/>
                </a:cxn>
                <a:cxn ang="0">
                  <a:pos x="206" y="82"/>
                </a:cxn>
                <a:cxn ang="0">
                  <a:pos x="206" y="61"/>
                </a:cxn>
                <a:cxn ang="0">
                  <a:pos x="185" y="61"/>
                </a:cxn>
                <a:cxn ang="0">
                  <a:pos x="185" y="40"/>
                </a:cxn>
                <a:cxn ang="0">
                  <a:pos x="144" y="20"/>
                </a:cxn>
                <a:cxn ang="0">
                  <a:pos x="144" y="61"/>
                </a:cxn>
                <a:cxn ang="0">
                  <a:pos x="206" y="144"/>
                </a:cxn>
                <a:cxn ang="0">
                  <a:pos x="206" y="102"/>
                </a:cxn>
                <a:cxn ang="0">
                  <a:pos x="226" y="164"/>
                </a:cxn>
                <a:cxn ang="0">
                  <a:pos x="226" y="144"/>
                </a:cxn>
                <a:cxn ang="0">
                  <a:pos x="247" y="123"/>
                </a:cxn>
                <a:cxn ang="0">
                  <a:pos x="268" y="61"/>
                </a:cxn>
                <a:cxn ang="0">
                  <a:pos x="268" y="82"/>
                </a:cxn>
                <a:cxn ang="0">
                  <a:pos x="268" y="123"/>
                </a:cxn>
                <a:cxn ang="0">
                  <a:pos x="268" y="82"/>
                </a:cxn>
                <a:cxn ang="0">
                  <a:pos x="288" y="102"/>
                </a:cxn>
                <a:cxn ang="0">
                  <a:pos x="288" y="82"/>
                </a:cxn>
                <a:cxn ang="0">
                  <a:pos x="247" y="82"/>
                </a:cxn>
                <a:cxn ang="0">
                  <a:pos x="247" y="20"/>
                </a:cxn>
                <a:cxn ang="0">
                  <a:pos x="226" y="61"/>
                </a:cxn>
                <a:cxn ang="0">
                  <a:pos x="226" y="40"/>
                </a:cxn>
                <a:cxn ang="0">
                  <a:pos x="308" y="61"/>
                </a:cxn>
                <a:cxn ang="0">
                  <a:pos x="288" y="40"/>
                </a:cxn>
                <a:cxn ang="0">
                  <a:pos x="268" y="20"/>
                </a:cxn>
              </a:cxnLst>
              <a:rect l="0" t="0" r="r" b="b"/>
              <a:pathLst>
                <a:path w="330" h="493">
                  <a:moveTo>
                    <a:pt x="164" y="472"/>
                  </a:moveTo>
                  <a:lnTo>
                    <a:pt x="164" y="472"/>
                  </a:lnTo>
                  <a:lnTo>
                    <a:pt x="164" y="472"/>
                  </a:lnTo>
                  <a:lnTo>
                    <a:pt x="164" y="451"/>
                  </a:lnTo>
                  <a:lnTo>
                    <a:pt x="144" y="451"/>
                  </a:lnTo>
                  <a:lnTo>
                    <a:pt x="144" y="472"/>
                  </a:lnTo>
                  <a:lnTo>
                    <a:pt x="144" y="451"/>
                  </a:lnTo>
                  <a:lnTo>
                    <a:pt x="144" y="451"/>
                  </a:lnTo>
                  <a:lnTo>
                    <a:pt x="144" y="451"/>
                  </a:lnTo>
                  <a:lnTo>
                    <a:pt x="144" y="451"/>
                  </a:lnTo>
                  <a:lnTo>
                    <a:pt x="144" y="451"/>
                  </a:lnTo>
                  <a:lnTo>
                    <a:pt x="144" y="451"/>
                  </a:lnTo>
                  <a:lnTo>
                    <a:pt x="144" y="451"/>
                  </a:lnTo>
                  <a:lnTo>
                    <a:pt x="164" y="451"/>
                  </a:lnTo>
                  <a:lnTo>
                    <a:pt x="164" y="451"/>
                  </a:lnTo>
                  <a:lnTo>
                    <a:pt x="164" y="451"/>
                  </a:lnTo>
                  <a:lnTo>
                    <a:pt x="164" y="451"/>
                  </a:lnTo>
                  <a:lnTo>
                    <a:pt x="164" y="451"/>
                  </a:lnTo>
                  <a:lnTo>
                    <a:pt x="164" y="430"/>
                  </a:lnTo>
                  <a:lnTo>
                    <a:pt x="164" y="430"/>
                  </a:lnTo>
                  <a:lnTo>
                    <a:pt x="164" y="430"/>
                  </a:lnTo>
                  <a:lnTo>
                    <a:pt x="164" y="430"/>
                  </a:lnTo>
                  <a:lnTo>
                    <a:pt x="164" y="430"/>
                  </a:lnTo>
                  <a:lnTo>
                    <a:pt x="164" y="430"/>
                  </a:lnTo>
                  <a:lnTo>
                    <a:pt x="164" y="430"/>
                  </a:lnTo>
                  <a:lnTo>
                    <a:pt x="164" y="430"/>
                  </a:lnTo>
                  <a:lnTo>
                    <a:pt x="144" y="430"/>
                  </a:lnTo>
                  <a:lnTo>
                    <a:pt x="144" y="430"/>
                  </a:lnTo>
                  <a:lnTo>
                    <a:pt x="144" y="410"/>
                  </a:lnTo>
                  <a:lnTo>
                    <a:pt x="144" y="410"/>
                  </a:lnTo>
                  <a:lnTo>
                    <a:pt x="144" y="410"/>
                  </a:lnTo>
                  <a:lnTo>
                    <a:pt x="144" y="410"/>
                  </a:lnTo>
                  <a:lnTo>
                    <a:pt x="144" y="410"/>
                  </a:lnTo>
                  <a:lnTo>
                    <a:pt x="144" y="410"/>
                  </a:lnTo>
                  <a:lnTo>
                    <a:pt x="164" y="410"/>
                  </a:lnTo>
                  <a:lnTo>
                    <a:pt x="164" y="410"/>
                  </a:lnTo>
                  <a:lnTo>
                    <a:pt x="164" y="410"/>
                  </a:lnTo>
                  <a:lnTo>
                    <a:pt x="164" y="410"/>
                  </a:lnTo>
                  <a:lnTo>
                    <a:pt x="164" y="410"/>
                  </a:lnTo>
                  <a:lnTo>
                    <a:pt x="164" y="410"/>
                  </a:lnTo>
                  <a:lnTo>
                    <a:pt x="144" y="390"/>
                  </a:lnTo>
                  <a:lnTo>
                    <a:pt x="144" y="390"/>
                  </a:lnTo>
                  <a:lnTo>
                    <a:pt x="124" y="390"/>
                  </a:lnTo>
                  <a:lnTo>
                    <a:pt x="124" y="390"/>
                  </a:lnTo>
                  <a:lnTo>
                    <a:pt x="144" y="369"/>
                  </a:lnTo>
                  <a:lnTo>
                    <a:pt x="124" y="369"/>
                  </a:lnTo>
                  <a:lnTo>
                    <a:pt x="124" y="369"/>
                  </a:lnTo>
                  <a:lnTo>
                    <a:pt x="124" y="369"/>
                  </a:lnTo>
                  <a:lnTo>
                    <a:pt x="124" y="369"/>
                  </a:lnTo>
                  <a:lnTo>
                    <a:pt x="124" y="369"/>
                  </a:lnTo>
                  <a:lnTo>
                    <a:pt x="144" y="369"/>
                  </a:lnTo>
                  <a:lnTo>
                    <a:pt x="124" y="369"/>
                  </a:lnTo>
                  <a:lnTo>
                    <a:pt x="124" y="369"/>
                  </a:lnTo>
                  <a:lnTo>
                    <a:pt x="124" y="369"/>
                  </a:lnTo>
                  <a:lnTo>
                    <a:pt x="124" y="369"/>
                  </a:lnTo>
                  <a:lnTo>
                    <a:pt x="124" y="369"/>
                  </a:lnTo>
                  <a:lnTo>
                    <a:pt x="124" y="369"/>
                  </a:lnTo>
                  <a:lnTo>
                    <a:pt x="124" y="369"/>
                  </a:lnTo>
                  <a:lnTo>
                    <a:pt x="124" y="369"/>
                  </a:lnTo>
                  <a:lnTo>
                    <a:pt x="124" y="369"/>
                  </a:lnTo>
                  <a:lnTo>
                    <a:pt x="124" y="390"/>
                  </a:lnTo>
                  <a:lnTo>
                    <a:pt x="124" y="390"/>
                  </a:lnTo>
                  <a:lnTo>
                    <a:pt x="124" y="410"/>
                  </a:lnTo>
                  <a:lnTo>
                    <a:pt x="124" y="430"/>
                  </a:lnTo>
                  <a:lnTo>
                    <a:pt x="124" y="430"/>
                  </a:lnTo>
                  <a:lnTo>
                    <a:pt x="124" y="451"/>
                  </a:lnTo>
                  <a:lnTo>
                    <a:pt x="144" y="472"/>
                  </a:lnTo>
                  <a:lnTo>
                    <a:pt x="164" y="492"/>
                  </a:lnTo>
                  <a:lnTo>
                    <a:pt x="164" y="492"/>
                  </a:lnTo>
                  <a:lnTo>
                    <a:pt x="164" y="492"/>
                  </a:lnTo>
                  <a:lnTo>
                    <a:pt x="164" y="492"/>
                  </a:lnTo>
                  <a:lnTo>
                    <a:pt x="164" y="472"/>
                  </a:lnTo>
                  <a:close/>
                  <a:moveTo>
                    <a:pt x="206" y="266"/>
                  </a:moveTo>
                  <a:lnTo>
                    <a:pt x="206" y="266"/>
                  </a:lnTo>
                  <a:lnTo>
                    <a:pt x="206" y="266"/>
                  </a:lnTo>
                  <a:lnTo>
                    <a:pt x="185" y="246"/>
                  </a:lnTo>
                  <a:lnTo>
                    <a:pt x="185" y="246"/>
                  </a:lnTo>
                  <a:lnTo>
                    <a:pt x="185" y="246"/>
                  </a:lnTo>
                  <a:lnTo>
                    <a:pt x="185" y="246"/>
                  </a:lnTo>
                  <a:lnTo>
                    <a:pt x="185" y="246"/>
                  </a:lnTo>
                  <a:lnTo>
                    <a:pt x="164" y="246"/>
                  </a:lnTo>
                  <a:lnTo>
                    <a:pt x="164" y="246"/>
                  </a:lnTo>
                  <a:lnTo>
                    <a:pt x="164" y="226"/>
                  </a:lnTo>
                  <a:lnTo>
                    <a:pt x="144" y="226"/>
                  </a:lnTo>
                  <a:lnTo>
                    <a:pt x="144" y="246"/>
                  </a:lnTo>
                  <a:lnTo>
                    <a:pt x="164" y="246"/>
                  </a:lnTo>
                  <a:lnTo>
                    <a:pt x="144" y="266"/>
                  </a:lnTo>
                  <a:lnTo>
                    <a:pt x="164" y="266"/>
                  </a:lnTo>
                  <a:lnTo>
                    <a:pt x="164" y="266"/>
                  </a:lnTo>
                  <a:lnTo>
                    <a:pt x="164" y="266"/>
                  </a:lnTo>
                  <a:lnTo>
                    <a:pt x="185" y="287"/>
                  </a:lnTo>
                  <a:lnTo>
                    <a:pt x="185" y="287"/>
                  </a:lnTo>
                  <a:lnTo>
                    <a:pt x="185" y="328"/>
                  </a:lnTo>
                  <a:lnTo>
                    <a:pt x="185" y="328"/>
                  </a:lnTo>
                  <a:lnTo>
                    <a:pt x="206" y="328"/>
                  </a:lnTo>
                  <a:lnTo>
                    <a:pt x="206" y="328"/>
                  </a:lnTo>
                  <a:lnTo>
                    <a:pt x="206" y="308"/>
                  </a:lnTo>
                  <a:lnTo>
                    <a:pt x="206" y="308"/>
                  </a:lnTo>
                  <a:lnTo>
                    <a:pt x="206" y="308"/>
                  </a:lnTo>
                  <a:lnTo>
                    <a:pt x="206" y="308"/>
                  </a:lnTo>
                  <a:lnTo>
                    <a:pt x="206" y="287"/>
                  </a:lnTo>
                  <a:lnTo>
                    <a:pt x="206" y="287"/>
                  </a:lnTo>
                  <a:lnTo>
                    <a:pt x="206" y="287"/>
                  </a:lnTo>
                  <a:lnTo>
                    <a:pt x="206" y="287"/>
                  </a:lnTo>
                  <a:lnTo>
                    <a:pt x="206" y="266"/>
                  </a:lnTo>
                  <a:close/>
                  <a:moveTo>
                    <a:pt x="21" y="102"/>
                  </a:moveTo>
                  <a:lnTo>
                    <a:pt x="21" y="102"/>
                  </a:lnTo>
                  <a:lnTo>
                    <a:pt x="0" y="102"/>
                  </a:lnTo>
                  <a:lnTo>
                    <a:pt x="0" y="102"/>
                  </a:lnTo>
                  <a:lnTo>
                    <a:pt x="0" y="102"/>
                  </a:lnTo>
                  <a:lnTo>
                    <a:pt x="21" y="123"/>
                  </a:lnTo>
                  <a:lnTo>
                    <a:pt x="21" y="123"/>
                  </a:lnTo>
                  <a:lnTo>
                    <a:pt x="21" y="123"/>
                  </a:lnTo>
                  <a:lnTo>
                    <a:pt x="21" y="123"/>
                  </a:lnTo>
                  <a:lnTo>
                    <a:pt x="21" y="102"/>
                  </a:lnTo>
                  <a:close/>
                  <a:moveTo>
                    <a:pt x="103" y="164"/>
                  </a:moveTo>
                  <a:lnTo>
                    <a:pt x="124" y="164"/>
                  </a:lnTo>
                  <a:lnTo>
                    <a:pt x="124" y="164"/>
                  </a:lnTo>
                  <a:lnTo>
                    <a:pt x="124" y="164"/>
                  </a:lnTo>
                  <a:lnTo>
                    <a:pt x="124" y="144"/>
                  </a:lnTo>
                  <a:lnTo>
                    <a:pt x="124" y="144"/>
                  </a:lnTo>
                  <a:lnTo>
                    <a:pt x="144" y="144"/>
                  </a:lnTo>
                  <a:lnTo>
                    <a:pt x="124" y="123"/>
                  </a:lnTo>
                  <a:lnTo>
                    <a:pt x="124" y="123"/>
                  </a:lnTo>
                  <a:lnTo>
                    <a:pt x="124" y="123"/>
                  </a:lnTo>
                  <a:lnTo>
                    <a:pt x="124" y="123"/>
                  </a:lnTo>
                  <a:lnTo>
                    <a:pt x="124" y="123"/>
                  </a:lnTo>
                  <a:lnTo>
                    <a:pt x="103" y="123"/>
                  </a:lnTo>
                  <a:lnTo>
                    <a:pt x="103" y="102"/>
                  </a:lnTo>
                  <a:lnTo>
                    <a:pt x="103" y="102"/>
                  </a:lnTo>
                  <a:lnTo>
                    <a:pt x="103" y="102"/>
                  </a:lnTo>
                  <a:lnTo>
                    <a:pt x="103" y="102"/>
                  </a:lnTo>
                  <a:lnTo>
                    <a:pt x="103" y="102"/>
                  </a:lnTo>
                  <a:lnTo>
                    <a:pt x="103" y="102"/>
                  </a:lnTo>
                  <a:lnTo>
                    <a:pt x="82" y="102"/>
                  </a:lnTo>
                  <a:lnTo>
                    <a:pt x="82" y="102"/>
                  </a:lnTo>
                  <a:lnTo>
                    <a:pt x="82" y="102"/>
                  </a:lnTo>
                  <a:lnTo>
                    <a:pt x="82" y="102"/>
                  </a:lnTo>
                  <a:lnTo>
                    <a:pt x="82" y="102"/>
                  </a:lnTo>
                  <a:lnTo>
                    <a:pt x="82" y="102"/>
                  </a:lnTo>
                  <a:lnTo>
                    <a:pt x="82" y="102"/>
                  </a:lnTo>
                  <a:lnTo>
                    <a:pt x="62" y="102"/>
                  </a:lnTo>
                  <a:lnTo>
                    <a:pt x="62" y="102"/>
                  </a:lnTo>
                  <a:lnTo>
                    <a:pt x="62" y="102"/>
                  </a:lnTo>
                  <a:lnTo>
                    <a:pt x="62" y="102"/>
                  </a:lnTo>
                  <a:lnTo>
                    <a:pt x="42" y="102"/>
                  </a:lnTo>
                  <a:lnTo>
                    <a:pt x="42" y="102"/>
                  </a:lnTo>
                  <a:lnTo>
                    <a:pt x="62" y="123"/>
                  </a:lnTo>
                  <a:lnTo>
                    <a:pt x="62" y="123"/>
                  </a:lnTo>
                  <a:lnTo>
                    <a:pt x="62" y="123"/>
                  </a:lnTo>
                  <a:lnTo>
                    <a:pt x="82" y="123"/>
                  </a:lnTo>
                  <a:lnTo>
                    <a:pt x="82" y="144"/>
                  </a:lnTo>
                  <a:lnTo>
                    <a:pt x="62" y="144"/>
                  </a:lnTo>
                  <a:lnTo>
                    <a:pt x="62" y="144"/>
                  </a:lnTo>
                  <a:lnTo>
                    <a:pt x="62" y="144"/>
                  </a:lnTo>
                  <a:lnTo>
                    <a:pt x="62" y="144"/>
                  </a:lnTo>
                  <a:lnTo>
                    <a:pt x="82" y="144"/>
                  </a:lnTo>
                  <a:lnTo>
                    <a:pt x="82" y="164"/>
                  </a:lnTo>
                  <a:lnTo>
                    <a:pt x="82" y="164"/>
                  </a:lnTo>
                  <a:lnTo>
                    <a:pt x="103" y="164"/>
                  </a:lnTo>
                  <a:lnTo>
                    <a:pt x="82" y="144"/>
                  </a:lnTo>
                  <a:lnTo>
                    <a:pt x="82" y="144"/>
                  </a:lnTo>
                  <a:lnTo>
                    <a:pt x="82" y="144"/>
                  </a:lnTo>
                  <a:lnTo>
                    <a:pt x="82" y="144"/>
                  </a:lnTo>
                  <a:lnTo>
                    <a:pt x="103" y="144"/>
                  </a:lnTo>
                  <a:lnTo>
                    <a:pt x="103" y="164"/>
                  </a:lnTo>
                  <a:lnTo>
                    <a:pt x="103" y="164"/>
                  </a:lnTo>
                  <a:lnTo>
                    <a:pt x="103" y="164"/>
                  </a:lnTo>
                  <a:lnTo>
                    <a:pt x="103" y="164"/>
                  </a:lnTo>
                  <a:lnTo>
                    <a:pt x="103" y="164"/>
                  </a:lnTo>
                  <a:lnTo>
                    <a:pt x="103" y="164"/>
                  </a:lnTo>
                  <a:lnTo>
                    <a:pt x="103" y="164"/>
                  </a:lnTo>
                  <a:lnTo>
                    <a:pt x="103" y="164"/>
                  </a:lnTo>
                  <a:lnTo>
                    <a:pt x="103" y="164"/>
                  </a:lnTo>
                  <a:lnTo>
                    <a:pt x="103" y="164"/>
                  </a:lnTo>
                  <a:lnTo>
                    <a:pt x="103" y="144"/>
                  </a:lnTo>
                  <a:lnTo>
                    <a:pt x="103" y="164"/>
                  </a:lnTo>
                  <a:close/>
                  <a:moveTo>
                    <a:pt x="329" y="61"/>
                  </a:moveTo>
                  <a:lnTo>
                    <a:pt x="329" y="61"/>
                  </a:lnTo>
                  <a:lnTo>
                    <a:pt x="329" y="61"/>
                  </a:lnTo>
                  <a:lnTo>
                    <a:pt x="308" y="61"/>
                  </a:lnTo>
                  <a:lnTo>
                    <a:pt x="308" y="61"/>
                  </a:lnTo>
                  <a:lnTo>
                    <a:pt x="308" y="82"/>
                  </a:lnTo>
                  <a:lnTo>
                    <a:pt x="308" y="82"/>
                  </a:lnTo>
                  <a:lnTo>
                    <a:pt x="308" y="82"/>
                  </a:lnTo>
                  <a:lnTo>
                    <a:pt x="308" y="82"/>
                  </a:lnTo>
                  <a:lnTo>
                    <a:pt x="308" y="82"/>
                  </a:lnTo>
                  <a:lnTo>
                    <a:pt x="308" y="82"/>
                  </a:lnTo>
                  <a:lnTo>
                    <a:pt x="308" y="82"/>
                  </a:lnTo>
                  <a:lnTo>
                    <a:pt x="308" y="82"/>
                  </a:lnTo>
                  <a:lnTo>
                    <a:pt x="329" y="82"/>
                  </a:lnTo>
                  <a:lnTo>
                    <a:pt x="329" y="82"/>
                  </a:lnTo>
                  <a:lnTo>
                    <a:pt x="329" y="82"/>
                  </a:lnTo>
                  <a:lnTo>
                    <a:pt x="329" y="61"/>
                  </a:lnTo>
                  <a:close/>
                  <a:moveTo>
                    <a:pt x="103" y="102"/>
                  </a:moveTo>
                  <a:lnTo>
                    <a:pt x="103" y="102"/>
                  </a:lnTo>
                  <a:lnTo>
                    <a:pt x="103" y="102"/>
                  </a:lnTo>
                  <a:lnTo>
                    <a:pt x="103" y="102"/>
                  </a:lnTo>
                  <a:lnTo>
                    <a:pt x="124" y="102"/>
                  </a:lnTo>
                  <a:lnTo>
                    <a:pt x="124" y="102"/>
                  </a:lnTo>
                  <a:lnTo>
                    <a:pt x="124" y="102"/>
                  </a:lnTo>
                  <a:lnTo>
                    <a:pt x="124" y="102"/>
                  </a:lnTo>
                  <a:lnTo>
                    <a:pt x="124" y="102"/>
                  </a:lnTo>
                  <a:lnTo>
                    <a:pt x="124" y="123"/>
                  </a:lnTo>
                  <a:lnTo>
                    <a:pt x="124" y="123"/>
                  </a:lnTo>
                  <a:lnTo>
                    <a:pt x="124" y="123"/>
                  </a:lnTo>
                  <a:lnTo>
                    <a:pt x="144" y="123"/>
                  </a:lnTo>
                  <a:lnTo>
                    <a:pt x="144" y="123"/>
                  </a:lnTo>
                  <a:lnTo>
                    <a:pt x="144" y="144"/>
                  </a:lnTo>
                  <a:lnTo>
                    <a:pt x="144" y="144"/>
                  </a:lnTo>
                  <a:lnTo>
                    <a:pt x="144" y="144"/>
                  </a:lnTo>
                  <a:lnTo>
                    <a:pt x="144" y="144"/>
                  </a:lnTo>
                  <a:lnTo>
                    <a:pt x="144" y="164"/>
                  </a:lnTo>
                  <a:lnTo>
                    <a:pt x="144" y="164"/>
                  </a:lnTo>
                  <a:lnTo>
                    <a:pt x="144" y="164"/>
                  </a:lnTo>
                  <a:lnTo>
                    <a:pt x="164" y="164"/>
                  </a:lnTo>
                  <a:lnTo>
                    <a:pt x="164" y="184"/>
                  </a:lnTo>
                  <a:lnTo>
                    <a:pt x="185" y="205"/>
                  </a:lnTo>
                  <a:lnTo>
                    <a:pt x="185" y="226"/>
                  </a:lnTo>
                  <a:lnTo>
                    <a:pt x="185" y="226"/>
                  </a:lnTo>
                  <a:lnTo>
                    <a:pt x="206" y="226"/>
                  </a:lnTo>
                  <a:lnTo>
                    <a:pt x="206" y="226"/>
                  </a:lnTo>
                  <a:lnTo>
                    <a:pt x="206" y="205"/>
                  </a:lnTo>
                  <a:lnTo>
                    <a:pt x="206" y="205"/>
                  </a:lnTo>
                  <a:lnTo>
                    <a:pt x="206" y="205"/>
                  </a:lnTo>
                  <a:lnTo>
                    <a:pt x="206" y="184"/>
                  </a:lnTo>
                  <a:lnTo>
                    <a:pt x="206" y="184"/>
                  </a:lnTo>
                  <a:lnTo>
                    <a:pt x="206" y="184"/>
                  </a:lnTo>
                  <a:lnTo>
                    <a:pt x="206" y="164"/>
                  </a:lnTo>
                  <a:lnTo>
                    <a:pt x="185" y="164"/>
                  </a:lnTo>
                  <a:lnTo>
                    <a:pt x="185" y="164"/>
                  </a:lnTo>
                  <a:lnTo>
                    <a:pt x="185" y="164"/>
                  </a:lnTo>
                  <a:lnTo>
                    <a:pt x="185" y="164"/>
                  </a:lnTo>
                  <a:lnTo>
                    <a:pt x="185" y="164"/>
                  </a:lnTo>
                  <a:lnTo>
                    <a:pt x="185" y="164"/>
                  </a:lnTo>
                  <a:lnTo>
                    <a:pt x="185" y="144"/>
                  </a:lnTo>
                  <a:lnTo>
                    <a:pt x="185" y="144"/>
                  </a:lnTo>
                  <a:lnTo>
                    <a:pt x="164" y="144"/>
                  </a:lnTo>
                  <a:lnTo>
                    <a:pt x="164" y="144"/>
                  </a:lnTo>
                  <a:lnTo>
                    <a:pt x="185" y="144"/>
                  </a:lnTo>
                  <a:lnTo>
                    <a:pt x="185" y="144"/>
                  </a:lnTo>
                  <a:lnTo>
                    <a:pt x="185" y="123"/>
                  </a:lnTo>
                  <a:lnTo>
                    <a:pt x="185" y="123"/>
                  </a:lnTo>
                  <a:lnTo>
                    <a:pt x="185" y="123"/>
                  </a:lnTo>
                  <a:lnTo>
                    <a:pt x="185" y="123"/>
                  </a:lnTo>
                  <a:lnTo>
                    <a:pt x="164" y="123"/>
                  </a:lnTo>
                  <a:lnTo>
                    <a:pt x="164" y="102"/>
                  </a:lnTo>
                  <a:lnTo>
                    <a:pt x="144" y="102"/>
                  </a:lnTo>
                  <a:lnTo>
                    <a:pt x="164" y="82"/>
                  </a:lnTo>
                  <a:lnTo>
                    <a:pt x="144" y="61"/>
                  </a:lnTo>
                  <a:lnTo>
                    <a:pt x="144" y="40"/>
                  </a:lnTo>
                  <a:lnTo>
                    <a:pt x="144" y="40"/>
                  </a:lnTo>
                  <a:lnTo>
                    <a:pt x="144" y="40"/>
                  </a:lnTo>
                  <a:lnTo>
                    <a:pt x="124" y="20"/>
                  </a:lnTo>
                  <a:lnTo>
                    <a:pt x="124" y="20"/>
                  </a:lnTo>
                  <a:lnTo>
                    <a:pt x="124" y="20"/>
                  </a:lnTo>
                  <a:lnTo>
                    <a:pt x="124" y="20"/>
                  </a:lnTo>
                  <a:lnTo>
                    <a:pt x="124" y="20"/>
                  </a:lnTo>
                  <a:lnTo>
                    <a:pt x="124" y="40"/>
                  </a:lnTo>
                  <a:lnTo>
                    <a:pt x="103" y="61"/>
                  </a:lnTo>
                  <a:lnTo>
                    <a:pt x="124" y="61"/>
                  </a:lnTo>
                  <a:lnTo>
                    <a:pt x="103" y="61"/>
                  </a:lnTo>
                  <a:lnTo>
                    <a:pt x="103" y="61"/>
                  </a:lnTo>
                  <a:lnTo>
                    <a:pt x="103" y="61"/>
                  </a:lnTo>
                  <a:lnTo>
                    <a:pt x="103" y="82"/>
                  </a:lnTo>
                  <a:lnTo>
                    <a:pt x="103" y="82"/>
                  </a:lnTo>
                  <a:lnTo>
                    <a:pt x="103" y="82"/>
                  </a:lnTo>
                  <a:lnTo>
                    <a:pt x="103" y="82"/>
                  </a:lnTo>
                  <a:lnTo>
                    <a:pt x="103" y="82"/>
                  </a:lnTo>
                  <a:lnTo>
                    <a:pt x="103" y="82"/>
                  </a:lnTo>
                  <a:lnTo>
                    <a:pt x="103" y="82"/>
                  </a:lnTo>
                  <a:lnTo>
                    <a:pt x="103" y="102"/>
                  </a:lnTo>
                  <a:close/>
                  <a:moveTo>
                    <a:pt x="247" y="123"/>
                  </a:moveTo>
                  <a:lnTo>
                    <a:pt x="247" y="144"/>
                  </a:lnTo>
                  <a:lnTo>
                    <a:pt x="247" y="123"/>
                  </a:lnTo>
                  <a:lnTo>
                    <a:pt x="226" y="102"/>
                  </a:lnTo>
                  <a:lnTo>
                    <a:pt x="226" y="102"/>
                  </a:lnTo>
                  <a:lnTo>
                    <a:pt x="226" y="102"/>
                  </a:lnTo>
                  <a:lnTo>
                    <a:pt x="226" y="102"/>
                  </a:lnTo>
                  <a:lnTo>
                    <a:pt x="247" y="102"/>
                  </a:lnTo>
                  <a:lnTo>
                    <a:pt x="247" y="102"/>
                  </a:lnTo>
                  <a:lnTo>
                    <a:pt x="247" y="102"/>
                  </a:lnTo>
                  <a:lnTo>
                    <a:pt x="226" y="102"/>
                  </a:lnTo>
                  <a:lnTo>
                    <a:pt x="226" y="82"/>
                  </a:lnTo>
                  <a:lnTo>
                    <a:pt x="226" y="82"/>
                  </a:lnTo>
                  <a:lnTo>
                    <a:pt x="226" y="82"/>
                  </a:lnTo>
                  <a:lnTo>
                    <a:pt x="206" y="82"/>
                  </a:lnTo>
                  <a:lnTo>
                    <a:pt x="206" y="82"/>
                  </a:lnTo>
                  <a:lnTo>
                    <a:pt x="206" y="82"/>
                  </a:lnTo>
                  <a:lnTo>
                    <a:pt x="206" y="82"/>
                  </a:lnTo>
                  <a:lnTo>
                    <a:pt x="206" y="82"/>
                  </a:lnTo>
                  <a:lnTo>
                    <a:pt x="206" y="82"/>
                  </a:lnTo>
                  <a:lnTo>
                    <a:pt x="226" y="82"/>
                  </a:lnTo>
                  <a:lnTo>
                    <a:pt x="226" y="61"/>
                  </a:lnTo>
                  <a:lnTo>
                    <a:pt x="226" y="61"/>
                  </a:lnTo>
                  <a:lnTo>
                    <a:pt x="206" y="61"/>
                  </a:lnTo>
                  <a:lnTo>
                    <a:pt x="206" y="61"/>
                  </a:lnTo>
                  <a:lnTo>
                    <a:pt x="206" y="61"/>
                  </a:lnTo>
                  <a:lnTo>
                    <a:pt x="206" y="40"/>
                  </a:lnTo>
                  <a:lnTo>
                    <a:pt x="206" y="40"/>
                  </a:lnTo>
                  <a:lnTo>
                    <a:pt x="185" y="40"/>
                  </a:lnTo>
                  <a:lnTo>
                    <a:pt x="185" y="61"/>
                  </a:lnTo>
                  <a:lnTo>
                    <a:pt x="185" y="82"/>
                  </a:lnTo>
                  <a:lnTo>
                    <a:pt x="185" y="61"/>
                  </a:lnTo>
                  <a:lnTo>
                    <a:pt x="185" y="61"/>
                  </a:lnTo>
                  <a:lnTo>
                    <a:pt x="185" y="61"/>
                  </a:lnTo>
                  <a:lnTo>
                    <a:pt x="185" y="40"/>
                  </a:lnTo>
                  <a:lnTo>
                    <a:pt x="185" y="40"/>
                  </a:lnTo>
                  <a:lnTo>
                    <a:pt x="185" y="40"/>
                  </a:lnTo>
                  <a:lnTo>
                    <a:pt x="185" y="40"/>
                  </a:lnTo>
                  <a:lnTo>
                    <a:pt x="185" y="40"/>
                  </a:lnTo>
                  <a:lnTo>
                    <a:pt x="185" y="40"/>
                  </a:lnTo>
                  <a:lnTo>
                    <a:pt x="185" y="20"/>
                  </a:lnTo>
                  <a:lnTo>
                    <a:pt x="185" y="20"/>
                  </a:lnTo>
                  <a:lnTo>
                    <a:pt x="185" y="20"/>
                  </a:lnTo>
                  <a:lnTo>
                    <a:pt x="185" y="20"/>
                  </a:lnTo>
                  <a:lnTo>
                    <a:pt x="164" y="20"/>
                  </a:lnTo>
                  <a:lnTo>
                    <a:pt x="164" y="20"/>
                  </a:lnTo>
                  <a:lnTo>
                    <a:pt x="164" y="20"/>
                  </a:lnTo>
                  <a:lnTo>
                    <a:pt x="144" y="20"/>
                  </a:lnTo>
                  <a:lnTo>
                    <a:pt x="144" y="20"/>
                  </a:lnTo>
                  <a:lnTo>
                    <a:pt x="144" y="20"/>
                  </a:lnTo>
                  <a:lnTo>
                    <a:pt x="144" y="20"/>
                  </a:lnTo>
                  <a:lnTo>
                    <a:pt x="144" y="40"/>
                  </a:lnTo>
                  <a:lnTo>
                    <a:pt x="144" y="40"/>
                  </a:lnTo>
                  <a:lnTo>
                    <a:pt x="144" y="40"/>
                  </a:lnTo>
                  <a:lnTo>
                    <a:pt x="144" y="40"/>
                  </a:lnTo>
                  <a:lnTo>
                    <a:pt x="144" y="61"/>
                  </a:lnTo>
                  <a:lnTo>
                    <a:pt x="164" y="102"/>
                  </a:lnTo>
                  <a:lnTo>
                    <a:pt x="164" y="102"/>
                  </a:lnTo>
                  <a:lnTo>
                    <a:pt x="164" y="102"/>
                  </a:lnTo>
                  <a:lnTo>
                    <a:pt x="164" y="102"/>
                  </a:lnTo>
                  <a:lnTo>
                    <a:pt x="164" y="102"/>
                  </a:lnTo>
                  <a:lnTo>
                    <a:pt x="164" y="102"/>
                  </a:lnTo>
                  <a:lnTo>
                    <a:pt x="185" y="102"/>
                  </a:lnTo>
                  <a:lnTo>
                    <a:pt x="206" y="144"/>
                  </a:lnTo>
                  <a:lnTo>
                    <a:pt x="206" y="144"/>
                  </a:lnTo>
                  <a:lnTo>
                    <a:pt x="206" y="144"/>
                  </a:lnTo>
                  <a:lnTo>
                    <a:pt x="206" y="123"/>
                  </a:lnTo>
                  <a:lnTo>
                    <a:pt x="206" y="123"/>
                  </a:lnTo>
                  <a:lnTo>
                    <a:pt x="206" y="102"/>
                  </a:lnTo>
                  <a:lnTo>
                    <a:pt x="206" y="102"/>
                  </a:lnTo>
                  <a:lnTo>
                    <a:pt x="206" y="102"/>
                  </a:lnTo>
                  <a:lnTo>
                    <a:pt x="206" y="102"/>
                  </a:lnTo>
                  <a:lnTo>
                    <a:pt x="206" y="123"/>
                  </a:lnTo>
                  <a:lnTo>
                    <a:pt x="226" y="123"/>
                  </a:lnTo>
                  <a:lnTo>
                    <a:pt x="226" y="144"/>
                  </a:lnTo>
                  <a:lnTo>
                    <a:pt x="206" y="144"/>
                  </a:lnTo>
                  <a:lnTo>
                    <a:pt x="206" y="164"/>
                  </a:lnTo>
                  <a:lnTo>
                    <a:pt x="226" y="164"/>
                  </a:lnTo>
                  <a:lnTo>
                    <a:pt x="226" y="164"/>
                  </a:lnTo>
                  <a:lnTo>
                    <a:pt x="226" y="164"/>
                  </a:lnTo>
                  <a:lnTo>
                    <a:pt x="226" y="164"/>
                  </a:lnTo>
                  <a:lnTo>
                    <a:pt x="226" y="164"/>
                  </a:lnTo>
                  <a:lnTo>
                    <a:pt x="226" y="164"/>
                  </a:lnTo>
                  <a:lnTo>
                    <a:pt x="226" y="164"/>
                  </a:lnTo>
                  <a:lnTo>
                    <a:pt x="226" y="144"/>
                  </a:lnTo>
                  <a:lnTo>
                    <a:pt x="226" y="144"/>
                  </a:lnTo>
                  <a:lnTo>
                    <a:pt x="226" y="144"/>
                  </a:lnTo>
                  <a:lnTo>
                    <a:pt x="226" y="144"/>
                  </a:lnTo>
                  <a:lnTo>
                    <a:pt x="226" y="144"/>
                  </a:lnTo>
                  <a:lnTo>
                    <a:pt x="247" y="144"/>
                  </a:lnTo>
                  <a:lnTo>
                    <a:pt x="247" y="144"/>
                  </a:lnTo>
                  <a:lnTo>
                    <a:pt x="226" y="144"/>
                  </a:lnTo>
                  <a:lnTo>
                    <a:pt x="226" y="123"/>
                  </a:lnTo>
                  <a:lnTo>
                    <a:pt x="226" y="123"/>
                  </a:lnTo>
                  <a:lnTo>
                    <a:pt x="226" y="123"/>
                  </a:lnTo>
                  <a:lnTo>
                    <a:pt x="247" y="123"/>
                  </a:lnTo>
                  <a:close/>
                  <a:moveTo>
                    <a:pt x="288" y="61"/>
                  </a:moveTo>
                  <a:lnTo>
                    <a:pt x="268" y="40"/>
                  </a:lnTo>
                  <a:lnTo>
                    <a:pt x="268" y="20"/>
                  </a:lnTo>
                  <a:lnTo>
                    <a:pt x="268" y="20"/>
                  </a:lnTo>
                  <a:lnTo>
                    <a:pt x="268" y="20"/>
                  </a:lnTo>
                  <a:lnTo>
                    <a:pt x="268" y="40"/>
                  </a:lnTo>
                  <a:lnTo>
                    <a:pt x="268" y="40"/>
                  </a:lnTo>
                  <a:lnTo>
                    <a:pt x="268" y="61"/>
                  </a:lnTo>
                  <a:lnTo>
                    <a:pt x="268" y="61"/>
                  </a:lnTo>
                  <a:lnTo>
                    <a:pt x="268" y="61"/>
                  </a:lnTo>
                  <a:lnTo>
                    <a:pt x="268" y="82"/>
                  </a:lnTo>
                  <a:lnTo>
                    <a:pt x="268" y="82"/>
                  </a:lnTo>
                  <a:lnTo>
                    <a:pt x="268" y="82"/>
                  </a:lnTo>
                  <a:lnTo>
                    <a:pt x="268" y="82"/>
                  </a:lnTo>
                  <a:lnTo>
                    <a:pt x="268" y="82"/>
                  </a:lnTo>
                  <a:lnTo>
                    <a:pt x="268" y="82"/>
                  </a:lnTo>
                  <a:lnTo>
                    <a:pt x="268" y="82"/>
                  </a:lnTo>
                  <a:lnTo>
                    <a:pt x="268" y="82"/>
                  </a:lnTo>
                  <a:lnTo>
                    <a:pt x="247" y="82"/>
                  </a:lnTo>
                  <a:lnTo>
                    <a:pt x="247" y="82"/>
                  </a:lnTo>
                  <a:lnTo>
                    <a:pt x="247" y="102"/>
                  </a:lnTo>
                  <a:lnTo>
                    <a:pt x="268" y="102"/>
                  </a:lnTo>
                  <a:lnTo>
                    <a:pt x="268" y="102"/>
                  </a:lnTo>
                  <a:lnTo>
                    <a:pt x="268" y="123"/>
                  </a:lnTo>
                  <a:lnTo>
                    <a:pt x="268" y="123"/>
                  </a:lnTo>
                  <a:lnTo>
                    <a:pt x="268" y="123"/>
                  </a:lnTo>
                  <a:lnTo>
                    <a:pt x="268" y="123"/>
                  </a:lnTo>
                  <a:lnTo>
                    <a:pt x="268" y="123"/>
                  </a:lnTo>
                  <a:lnTo>
                    <a:pt x="268" y="123"/>
                  </a:lnTo>
                  <a:lnTo>
                    <a:pt x="268" y="102"/>
                  </a:lnTo>
                  <a:lnTo>
                    <a:pt x="268" y="102"/>
                  </a:lnTo>
                  <a:lnTo>
                    <a:pt x="268" y="82"/>
                  </a:lnTo>
                  <a:lnTo>
                    <a:pt x="268" y="102"/>
                  </a:lnTo>
                  <a:lnTo>
                    <a:pt x="268" y="102"/>
                  </a:lnTo>
                  <a:lnTo>
                    <a:pt x="268" y="123"/>
                  </a:lnTo>
                  <a:lnTo>
                    <a:pt x="288" y="123"/>
                  </a:lnTo>
                  <a:lnTo>
                    <a:pt x="288" y="123"/>
                  </a:lnTo>
                  <a:lnTo>
                    <a:pt x="288" y="123"/>
                  </a:lnTo>
                  <a:lnTo>
                    <a:pt x="288" y="102"/>
                  </a:lnTo>
                  <a:lnTo>
                    <a:pt x="288" y="102"/>
                  </a:lnTo>
                  <a:lnTo>
                    <a:pt x="288" y="102"/>
                  </a:lnTo>
                  <a:lnTo>
                    <a:pt x="288" y="102"/>
                  </a:lnTo>
                  <a:lnTo>
                    <a:pt x="288" y="102"/>
                  </a:lnTo>
                  <a:lnTo>
                    <a:pt x="288" y="102"/>
                  </a:lnTo>
                  <a:lnTo>
                    <a:pt x="268" y="82"/>
                  </a:lnTo>
                  <a:lnTo>
                    <a:pt x="268" y="82"/>
                  </a:lnTo>
                  <a:lnTo>
                    <a:pt x="288" y="82"/>
                  </a:lnTo>
                  <a:lnTo>
                    <a:pt x="288" y="82"/>
                  </a:lnTo>
                  <a:lnTo>
                    <a:pt x="288" y="82"/>
                  </a:lnTo>
                  <a:lnTo>
                    <a:pt x="308" y="82"/>
                  </a:lnTo>
                  <a:lnTo>
                    <a:pt x="288" y="82"/>
                  </a:lnTo>
                  <a:lnTo>
                    <a:pt x="288" y="61"/>
                  </a:lnTo>
                  <a:close/>
                  <a:moveTo>
                    <a:pt x="247" y="61"/>
                  </a:moveTo>
                  <a:lnTo>
                    <a:pt x="247" y="61"/>
                  </a:lnTo>
                  <a:lnTo>
                    <a:pt x="247" y="61"/>
                  </a:lnTo>
                  <a:lnTo>
                    <a:pt x="247" y="82"/>
                  </a:lnTo>
                  <a:lnTo>
                    <a:pt x="247" y="61"/>
                  </a:lnTo>
                  <a:lnTo>
                    <a:pt x="268" y="61"/>
                  </a:lnTo>
                  <a:lnTo>
                    <a:pt x="268" y="61"/>
                  </a:lnTo>
                  <a:lnTo>
                    <a:pt x="247" y="61"/>
                  </a:lnTo>
                  <a:lnTo>
                    <a:pt x="247" y="20"/>
                  </a:lnTo>
                  <a:lnTo>
                    <a:pt x="247" y="20"/>
                  </a:lnTo>
                  <a:lnTo>
                    <a:pt x="247" y="20"/>
                  </a:lnTo>
                  <a:lnTo>
                    <a:pt x="247" y="20"/>
                  </a:lnTo>
                  <a:lnTo>
                    <a:pt x="247" y="20"/>
                  </a:lnTo>
                  <a:lnTo>
                    <a:pt x="247" y="40"/>
                  </a:lnTo>
                  <a:lnTo>
                    <a:pt x="247" y="61"/>
                  </a:lnTo>
                  <a:close/>
                  <a:moveTo>
                    <a:pt x="226" y="40"/>
                  </a:moveTo>
                  <a:lnTo>
                    <a:pt x="226" y="40"/>
                  </a:lnTo>
                  <a:lnTo>
                    <a:pt x="226" y="61"/>
                  </a:lnTo>
                  <a:lnTo>
                    <a:pt x="226" y="61"/>
                  </a:lnTo>
                  <a:lnTo>
                    <a:pt x="226" y="61"/>
                  </a:lnTo>
                  <a:lnTo>
                    <a:pt x="226" y="82"/>
                  </a:lnTo>
                  <a:lnTo>
                    <a:pt x="226" y="82"/>
                  </a:lnTo>
                  <a:lnTo>
                    <a:pt x="226" y="82"/>
                  </a:lnTo>
                  <a:lnTo>
                    <a:pt x="247" y="82"/>
                  </a:lnTo>
                  <a:lnTo>
                    <a:pt x="247" y="82"/>
                  </a:lnTo>
                  <a:lnTo>
                    <a:pt x="247" y="82"/>
                  </a:lnTo>
                  <a:lnTo>
                    <a:pt x="247" y="61"/>
                  </a:lnTo>
                  <a:lnTo>
                    <a:pt x="226" y="40"/>
                  </a:lnTo>
                  <a:lnTo>
                    <a:pt x="226" y="20"/>
                  </a:lnTo>
                  <a:lnTo>
                    <a:pt x="226" y="20"/>
                  </a:lnTo>
                  <a:lnTo>
                    <a:pt x="226" y="0"/>
                  </a:lnTo>
                  <a:lnTo>
                    <a:pt x="226" y="20"/>
                  </a:lnTo>
                  <a:lnTo>
                    <a:pt x="226" y="20"/>
                  </a:lnTo>
                  <a:lnTo>
                    <a:pt x="226" y="20"/>
                  </a:lnTo>
                  <a:lnTo>
                    <a:pt x="226" y="40"/>
                  </a:lnTo>
                  <a:close/>
                  <a:moveTo>
                    <a:pt x="308" y="61"/>
                  </a:moveTo>
                  <a:lnTo>
                    <a:pt x="308" y="40"/>
                  </a:lnTo>
                  <a:lnTo>
                    <a:pt x="308" y="40"/>
                  </a:lnTo>
                  <a:lnTo>
                    <a:pt x="288" y="40"/>
                  </a:lnTo>
                  <a:lnTo>
                    <a:pt x="288" y="61"/>
                  </a:lnTo>
                  <a:lnTo>
                    <a:pt x="288" y="61"/>
                  </a:lnTo>
                  <a:lnTo>
                    <a:pt x="288" y="40"/>
                  </a:lnTo>
                  <a:lnTo>
                    <a:pt x="288" y="40"/>
                  </a:lnTo>
                  <a:lnTo>
                    <a:pt x="288" y="40"/>
                  </a:lnTo>
                  <a:lnTo>
                    <a:pt x="288" y="40"/>
                  </a:lnTo>
                  <a:lnTo>
                    <a:pt x="288" y="20"/>
                  </a:lnTo>
                  <a:lnTo>
                    <a:pt x="288" y="20"/>
                  </a:lnTo>
                  <a:lnTo>
                    <a:pt x="288" y="20"/>
                  </a:lnTo>
                  <a:lnTo>
                    <a:pt x="288" y="20"/>
                  </a:lnTo>
                  <a:lnTo>
                    <a:pt x="268" y="0"/>
                  </a:lnTo>
                  <a:lnTo>
                    <a:pt x="268" y="20"/>
                  </a:lnTo>
                  <a:lnTo>
                    <a:pt x="268" y="20"/>
                  </a:lnTo>
                  <a:lnTo>
                    <a:pt x="268" y="20"/>
                  </a:lnTo>
                  <a:lnTo>
                    <a:pt x="268" y="40"/>
                  </a:lnTo>
                  <a:lnTo>
                    <a:pt x="288" y="40"/>
                  </a:lnTo>
                  <a:lnTo>
                    <a:pt x="288" y="61"/>
                  </a:lnTo>
                  <a:lnTo>
                    <a:pt x="288" y="61"/>
                  </a:lnTo>
                  <a:lnTo>
                    <a:pt x="288" y="61"/>
                  </a:lnTo>
                  <a:lnTo>
                    <a:pt x="308" y="61"/>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1" name="Freeform 51"/>
            <p:cNvSpPr>
              <a:spLocks noChangeArrowheads="1"/>
            </p:cNvSpPr>
            <p:nvPr/>
          </p:nvSpPr>
          <p:spPr bwMode="auto">
            <a:xfrm>
              <a:off x="3030480" y="2810655"/>
              <a:ext cx="443781" cy="543200"/>
            </a:xfrm>
            <a:custGeom>
              <a:avLst/>
              <a:gdLst/>
              <a:ahLst/>
              <a:cxnLst>
                <a:cxn ang="0">
                  <a:pos x="329" y="923"/>
                </a:cxn>
                <a:cxn ang="0">
                  <a:pos x="329" y="534"/>
                </a:cxn>
                <a:cxn ang="0">
                  <a:pos x="800" y="102"/>
                </a:cxn>
                <a:cxn ang="0">
                  <a:pos x="1293" y="636"/>
                </a:cxn>
                <a:cxn ang="0">
                  <a:pos x="1190" y="554"/>
                </a:cxn>
                <a:cxn ang="0">
                  <a:pos x="1088" y="492"/>
                </a:cxn>
                <a:cxn ang="0">
                  <a:pos x="1026" y="554"/>
                </a:cxn>
                <a:cxn ang="0">
                  <a:pos x="862" y="370"/>
                </a:cxn>
                <a:cxn ang="0">
                  <a:pos x="985" y="288"/>
                </a:cxn>
                <a:cxn ang="0">
                  <a:pos x="1149" y="144"/>
                </a:cxn>
                <a:cxn ang="0">
                  <a:pos x="1129" y="41"/>
                </a:cxn>
                <a:cxn ang="0">
                  <a:pos x="1067" y="144"/>
                </a:cxn>
                <a:cxn ang="0">
                  <a:pos x="1047" y="20"/>
                </a:cxn>
                <a:cxn ang="0">
                  <a:pos x="1006" y="62"/>
                </a:cxn>
                <a:cxn ang="0">
                  <a:pos x="965" y="62"/>
                </a:cxn>
                <a:cxn ang="0">
                  <a:pos x="842" y="102"/>
                </a:cxn>
                <a:cxn ang="0">
                  <a:pos x="821" y="185"/>
                </a:cxn>
                <a:cxn ang="0">
                  <a:pos x="718" y="226"/>
                </a:cxn>
                <a:cxn ang="0">
                  <a:pos x="800" y="288"/>
                </a:cxn>
                <a:cxn ang="0">
                  <a:pos x="821" y="349"/>
                </a:cxn>
                <a:cxn ang="0">
                  <a:pos x="718" y="431"/>
                </a:cxn>
                <a:cxn ang="0">
                  <a:pos x="657" y="431"/>
                </a:cxn>
                <a:cxn ang="0">
                  <a:pos x="534" y="410"/>
                </a:cxn>
                <a:cxn ang="0">
                  <a:pos x="390" y="370"/>
                </a:cxn>
                <a:cxn ang="0">
                  <a:pos x="329" y="370"/>
                </a:cxn>
                <a:cxn ang="0">
                  <a:pos x="329" y="390"/>
                </a:cxn>
                <a:cxn ang="0">
                  <a:pos x="350" y="472"/>
                </a:cxn>
                <a:cxn ang="0">
                  <a:pos x="329" y="534"/>
                </a:cxn>
                <a:cxn ang="0">
                  <a:pos x="329" y="595"/>
                </a:cxn>
                <a:cxn ang="0">
                  <a:pos x="226" y="677"/>
                </a:cxn>
                <a:cxn ang="0">
                  <a:pos x="267" y="780"/>
                </a:cxn>
                <a:cxn ang="0">
                  <a:pos x="288" y="800"/>
                </a:cxn>
                <a:cxn ang="0">
                  <a:pos x="370" y="821"/>
                </a:cxn>
                <a:cxn ang="0">
                  <a:pos x="534" y="903"/>
                </a:cxn>
                <a:cxn ang="0">
                  <a:pos x="432" y="923"/>
                </a:cxn>
                <a:cxn ang="0">
                  <a:pos x="308" y="1087"/>
                </a:cxn>
                <a:cxn ang="0">
                  <a:pos x="390" y="1149"/>
                </a:cxn>
                <a:cxn ang="0">
                  <a:pos x="472" y="1149"/>
                </a:cxn>
                <a:cxn ang="0">
                  <a:pos x="267" y="1190"/>
                </a:cxn>
                <a:cxn ang="0">
                  <a:pos x="206" y="1272"/>
                </a:cxn>
                <a:cxn ang="0">
                  <a:pos x="62" y="1272"/>
                </a:cxn>
                <a:cxn ang="0">
                  <a:pos x="62" y="1313"/>
                </a:cxn>
                <a:cxn ang="0">
                  <a:pos x="62" y="1375"/>
                </a:cxn>
                <a:cxn ang="0">
                  <a:pos x="42" y="1457"/>
                </a:cxn>
                <a:cxn ang="0">
                  <a:pos x="246" y="1477"/>
                </a:cxn>
                <a:cxn ang="0">
                  <a:pos x="82" y="1539"/>
                </a:cxn>
                <a:cxn ang="0">
                  <a:pos x="226" y="1539"/>
                </a:cxn>
                <a:cxn ang="0">
                  <a:pos x="206" y="1600"/>
                </a:cxn>
                <a:cxn ang="0">
                  <a:pos x="226" y="1621"/>
                </a:cxn>
                <a:cxn ang="0">
                  <a:pos x="288" y="1641"/>
                </a:cxn>
                <a:cxn ang="0">
                  <a:pos x="411" y="1641"/>
                </a:cxn>
                <a:cxn ang="0">
                  <a:pos x="513" y="1621"/>
                </a:cxn>
                <a:cxn ang="0">
                  <a:pos x="575" y="1559"/>
                </a:cxn>
                <a:cxn ang="0">
                  <a:pos x="616" y="1559"/>
                </a:cxn>
                <a:cxn ang="0">
                  <a:pos x="780" y="1518"/>
                </a:cxn>
                <a:cxn ang="0">
                  <a:pos x="944" y="1477"/>
                </a:cxn>
                <a:cxn ang="0">
                  <a:pos x="985" y="1477"/>
                </a:cxn>
                <a:cxn ang="0">
                  <a:pos x="1088" y="1477"/>
                </a:cxn>
                <a:cxn ang="0">
                  <a:pos x="1129" y="1415"/>
                </a:cxn>
                <a:cxn ang="0">
                  <a:pos x="1293" y="1169"/>
                </a:cxn>
                <a:cxn ang="0">
                  <a:pos x="1272" y="985"/>
                </a:cxn>
                <a:cxn ang="0">
                  <a:pos x="1313" y="862"/>
                </a:cxn>
              </a:cxnLst>
              <a:rect l="0" t="0" r="r" b="b"/>
              <a:pathLst>
                <a:path w="1356" h="1662">
                  <a:moveTo>
                    <a:pt x="144" y="1559"/>
                  </a:moveTo>
                  <a:lnTo>
                    <a:pt x="164" y="1559"/>
                  </a:lnTo>
                  <a:lnTo>
                    <a:pt x="144" y="1559"/>
                  </a:lnTo>
                  <a:lnTo>
                    <a:pt x="144" y="1559"/>
                  </a:lnTo>
                  <a:lnTo>
                    <a:pt x="144" y="1559"/>
                  </a:lnTo>
                  <a:lnTo>
                    <a:pt x="144" y="1559"/>
                  </a:lnTo>
                  <a:lnTo>
                    <a:pt x="124" y="1559"/>
                  </a:lnTo>
                  <a:lnTo>
                    <a:pt x="124" y="1559"/>
                  </a:lnTo>
                  <a:lnTo>
                    <a:pt x="124" y="1559"/>
                  </a:lnTo>
                  <a:lnTo>
                    <a:pt x="124" y="1559"/>
                  </a:lnTo>
                  <a:lnTo>
                    <a:pt x="124" y="1559"/>
                  </a:lnTo>
                  <a:lnTo>
                    <a:pt x="124" y="1559"/>
                  </a:lnTo>
                  <a:lnTo>
                    <a:pt x="144" y="1559"/>
                  </a:lnTo>
                  <a:close/>
                  <a:moveTo>
                    <a:pt x="21" y="1415"/>
                  </a:moveTo>
                  <a:lnTo>
                    <a:pt x="42" y="1415"/>
                  </a:lnTo>
                  <a:lnTo>
                    <a:pt x="42" y="1415"/>
                  </a:lnTo>
                  <a:lnTo>
                    <a:pt x="42" y="1415"/>
                  </a:lnTo>
                  <a:lnTo>
                    <a:pt x="42" y="1395"/>
                  </a:lnTo>
                  <a:lnTo>
                    <a:pt x="42" y="1395"/>
                  </a:lnTo>
                  <a:lnTo>
                    <a:pt x="42" y="1395"/>
                  </a:lnTo>
                  <a:lnTo>
                    <a:pt x="42" y="1395"/>
                  </a:lnTo>
                  <a:lnTo>
                    <a:pt x="42" y="1395"/>
                  </a:lnTo>
                  <a:lnTo>
                    <a:pt x="21" y="1395"/>
                  </a:lnTo>
                  <a:lnTo>
                    <a:pt x="21" y="1395"/>
                  </a:lnTo>
                  <a:lnTo>
                    <a:pt x="0" y="1415"/>
                  </a:lnTo>
                  <a:lnTo>
                    <a:pt x="0" y="1415"/>
                  </a:lnTo>
                  <a:lnTo>
                    <a:pt x="0" y="1415"/>
                  </a:lnTo>
                  <a:lnTo>
                    <a:pt x="0" y="1415"/>
                  </a:lnTo>
                  <a:lnTo>
                    <a:pt x="21" y="1415"/>
                  </a:lnTo>
                  <a:close/>
                  <a:moveTo>
                    <a:pt x="308" y="903"/>
                  </a:moveTo>
                  <a:lnTo>
                    <a:pt x="308" y="903"/>
                  </a:lnTo>
                  <a:lnTo>
                    <a:pt x="308" y="903"/>
                  </a:lnTo>
                  <a:lnTo>
                    <a:pt x="308" y="882"/>
                  </a:lnTo>
                  <a:lnTo>
                    <a:pt x="288" y="882"/>
                  </a:lnTo>
                  <a:lnTo>
                    <a:pt x="288" y="882"/>
                  </a:lnTo>
                  <a:lnTo>
                    <a:pt x="288" y="903"/>
                  </a:lnTo>
                  <a:lnTo>
                    <a:pt x="329" y="923"/>
                  </a:lnTo>
                  <a:lnTo>
                    <a:pt x="329" y="923"/>
                  </a:lnTo>
                  <a:lnTo>
                    <a:pt x="329" y="923"/>
                  </a:lnTo>
                  <a:lnTo>
                    <a:pt x="329" y="923"/>
                  </a:lnTo>
                  <a:lnTo>
                    <a:pt x="329" y="923"/>
                  </a:lnTo>
                  <a:lnTo>
                    <a:pt x="329" y="903"/>
                  </a:lnTo>
                  <a:lnTo>
                    <a:pt x="329" y="903"/>
                  </a:lnTo>
                  <a:lnTo>
                    <a:pt x="329" y="903"/>
                  </a:lnTo>
                  <a:lnTo>
                    <a:pt x="329" y="903"/>
                  </a:lnTo>
                  <a:lnTo>
                    <a:pt x="329" y="903"/>
                  </a:lnTo>
                  <a:lnTo>
                    <a:pt x="308" y="903"/>
                  </a:lnTo>
                  <a:close/>
                  <a:moveTo>
                    <a:pt x="329" y="862"/>
                  </a:moveTo>
                  <a:lnTo>
                    <a:pt x="350" y="862"/>
                  </a:lnTo>
                  <a:lnTo>
                    <a:pt x="350" y="841"/>
                  </a:lnTo>
                  <a:lnTo>
                    <a:pt x="350" y="841"/>
                  </a:lnTo>
                  <a:lnTo>
                    <a:pt x="350" y="841"/>
                  </a:lnTo>
                  <a:lnTo>
                    <a:pt x="329" y="821"/>
                  </a:lnTo>
                  <a:lnTo>
                    <a:pt x="329" y="821"/>
                  </a:lnTo>
                  <a:lnTo>
                    <a:pt x="329" y="841"/>
                  </a:lnTo>
                  <a:lnTo>
                    <a:pt x="329" y="841"/>
                  </a:lnTo>
                  <a:lnTo>
                    <a:pt x="329" y="841"/>
                  </a:lnTo>
                  <a:lnTo>
                    <a:pt x="329" y="841"/>
                  </a:lnTo>
                  <a:lnTo>
                    <a:pt x="329" y="841"/>
                  </a:lnTo>
                  <a:lnTo>
                    <a:pt x="329" y="862"/>
                  </a:lnTo>
                  <a:close/>
                  <a:moveTo>
                    <a:pt x="267" y="492"/>
                  </a:moveTo>
                  <a:lnTo>
                    <a:pt x="267" y="492"/>
                  </a:lnTo>
                  <a:lnTo>
                    <a:pt x="288" y="492"/>
                  </a:lnTo>
                  <a:lnTo>
                    <a:pt x="288" y="492"/>
                  </a:lnTo>
                  <a:lnTo>
                    <a:pt x="308" y="513"/>
                  </a:lnTo>
                  <a:lnTo>
                    <a:pt x="308" y="513"/>
                  </a:lnTo>
                  <a:lnTo>
                    <a:pt x="288" y="513"/>
                  </a:lnTo>
                  <a:lnTo>
                    <a:pt x="288" y="513"/>
                  </a:lnTo>
                  <a:lnTo>
                    <a:pt x="288" y="534"/>
                  </a:lnTo>
                  <a:lnTo>
                    <a:pt x="308" y="534"/>
                  </a:lnTo>
                  <a:lnTo>
                    <a:pt x="308" y="534"/>
                  </a:lnTo>
                  <a:lnTo>
                    <a:pt x="308" y="534"/>
                  </a:lnTo>
                  <a:lnTo>
                    <a:pt x="308" y="534"/>
                  </a:lnTo>
                  <a:lnTo>
                    <a:pt x="308" y="534"/>
                  </a:lnTo>
                  <a:lnTo>
                    <a:pt x="329" y="554"/>
                  </a:lnTo>
                  <a:lnTo>
                    <a:pt x="329" y="534"/>
                  </a:lnTo>
                  <a:lnTo>
                    <a:pt x="329" y="534"/>
                  </a:lnTo>
                  <a:lnTo>
                    <a:pt x="329" y="534"/>
                  </a:lnTo>
                  <a:lnTo>
                    <a:pt x="329" y="513"/>
                  </a:lnTo>
                  <a:lnTo>
                    <a:pt x="329" y="513"/>
                  </a:lnTo>
                  <a:lnTo>
                    <a:pt x="329" y="513"/>
                  </a:lnTo>
                  <a:lnTo>
                    <a:pt x="329" y="513"/>
                  </a:lnTo>
                  <a:lnTo>
                    <a:pt x="329" y="513"/>
                  </a:lnTo>
                  <a:lnTo>
                    <a:pt x="329" y="513"/>
                  </a:lnTo>
                  <a:lnTo>
                    <a:pt x="329" y="513"/>
                  </a:lnTo>
                  <a:lnTo>
                    <a:pt x="329" y="513"/>
                  </a:lnTo>
                  <a:lnTo>
                    <a:pt x="329" y="513"/>
                  </a:lnTo>
                  <a:lnTo>
                    <a:pt x="329" y="513"/>
                  </a:lnTo>
                  <a:lnTo>
                    <a:pt x="329" y="492"/>
                  </a:lnTo>
                  <a:lnTo>
                    <a:pt x="329" y="492"/>
                  </a:lnTo>
                  <a:lnTo>
                    <a:pt x="329" y="492"/>
                  </a:lnTo>
                  <a:lnTo>
                    <a:pt x="329" y="492"/>
                  </a:lnTo>
                  <a:lnTo>
                    <a:pt x="329" y="472"/>
                  </a:lnTo>
                  <a:lnTo>
                    <a:pt x="308" y="472"/>
                  </a:lnTo>
                  <a:lnTo>
                    <a:pt x="288" y="472"/>
                  </a:lnTo>
                  <a:lnTo>
                    <a:pt x="288" y="472"/>
                  </a:lnTo>
                  <a:lnTo>
                    <a:pt x="288" y="472"/>
                  </a:lnTo>
                  <a:lnTo>
                    <a:pt x="288" y="472"/>
                  </a:lnTo>
                  <a:lnTo>
                    <a:pt x="267" y="472"/>
                  </a:lnTo>
                  <a:lnTo>
                    <a:pt x="267" y="472"/>
                  </a:lnTo>
                  <a:lnTo>
                    <a:pt x="267" y="472"/>
                  </a:lnTo>
                  <a:lnTo>
                    <a:pt x="267" y="472"/>
                  </a:lnTo>
                  <a:lnTo>
                    <a:pt x="267" y="472"/>
                  </a:lnTo>
                  <a:lnTo>
                    <a:pt x="267" y="492"/>
                  </a:lnTo>
                  <a:lnTo>
                    <a:pt x="246" y="492"/>
                  </a:lnTo>
                  <a:lnTo>
                    <a:pt x="246" y="492"/>
                  </a:lnTo>
                  <a:lnTo>
                    <a:pt x="246" y="492"/>
                  </a:lnTo>
                  <a:lnTo>
                    <a:pt x="246" y="492"/>
                  </a:lnTo>
                  <a:lnTo>
                    <a:pt x="267" y="492"/>
                  </a:lnTo>
                  <a:close/>
                  <a:moveTo>
                    <a:pt x="800" y="123"/>
                  </a:moveTo>
                  <a:lnTo>
                    <a:pt x="800" y="123"/>
                  </a:lnTo>
                  <a:lnTo>
                    <a:pt x="800" y="123"/>
                  </a:lnTo>
                  <a:lnTo>
                    <a:pt x="800" y="123"/>
                  </a:lnTo>
                  <a:lnTo>
                    <a:pt x="800" y="102"/>
                  </a:lnTo>
                  <a:lnTo>
                    <a:pt x="800" y="102"/>
                  </a:lnTo>
                  <a:lnTo>
                    <a:pt x="800" y="102"/>
                  </a:lnTo>
                  <a:lnTo>
                    <a:pt x="800" y="102"/>
                  </a:lnTo>
                  <a:lnTo>
                    <a:pt x="800" y="102"/>
                  </a:lnTo>
                  <a:lnTo>
                    <a:pt x="800" y="102"/>
                  </a:lnTo>
                  <a:lnTo>
                    <a:pt x="800" y="102"/>
                  </a:lnTo>
                  <a:lnTo>
                    <a:pt x="800" y="102"/>
                  </a:lnTo>
                  <a:lnTo>
                    <a:pt x="800" y="102"/>
                  </a:lnTo>
                  <a:lnTo>
                    <a:pt x="800" y="102"/>
                  </a:lnTo>
                  <a:lnTo>
                    <a:pt x="780" y="102"/>
                  </a:lnTo>
                  <a:lnTo>
                    <a:pt x="780" y="123"/>
                  </a:lnTo>
                  <a:lnTo>
                    <a:pt x="780" y="123"/>
                  </a:lnTo>
                  <a:lnTo>
                    <a:pt x="780" y="123"/>
                  </a:lnTo>
                  <a:lnTo>
                    <a:pt x="780" y="123"/>
                  </a:lnTo>
                  <a:lnTo>
                    <a:pt x="780" y="123"/>
                  </a:lnTo>
                  <a:lnTo>
                    <a:pt x="780" y="123"/>
                  </a:lnTo>
                  <a:lnTo>
                    <a:pt x="800" y="123"/>
                  </a:lnTo>
                  <a:close/>
                  <a:moveTo>
                    <a:pt x="1355" y="677"/>
                  </a:moveTo>
                  <a:lnTo>
                    <a:pt x="1355" y="656"/>
                  </a:lnTo>
                  <a:lnTo>
                    <a:pt x="1355" y="656"/>
                  </a:lnTo>
                  <a:lnTo>
                    <a:pt x="1355" y="656"/>
                  </a:lnTo>
                  <a:lnTo>
                    <a:pt x="1355" y="656"/>
                  </a:lnTo>
                  <a:lnTo>
                    <a:pt x="1334" y="656"/>
                  </a:lnTo>
                  <a:lnTo>
                    <a:pt x="1334" y="656"/>
                  </a:lnTo>
                  <a:lnTo>
                    <a:pt x="1334" y="656"/>
                  </a:lnTo>
                  <a:lnTo>
                    <a:pt x="1313" y="636"/>
                  </a:lnTo>
                  <a:lnTo>
                    <a:pt x="1313" y="636"/>
                  </a:lnTo>
                  <a:lnTo>
                    <a:pt x="1313" y="636"/>
                  </a:lnTo>
                  <a:lnTo>
                    <a:pt x="1313" y="636"/>
                  </a:lnTo>
                  <a:lnTo>
                    <a:pt x="1313" y="636"/>
                  </a:lnTo>
                  <a:lnTo>
                    <a:pt x="1313" y="636"/>
                  </a:lnTo>
                  <a:lnTo>
                    <a:pt x="1313" y="616"/>
                  </a:lnTo>
                  <a:lnTo>
                    <a:pt x="1313" y="616"/>
                  </a:lnTo>
                  <a:lnTo>
                    <a:pt x="1293" y="616"/>
                  </a:lnTo>
                  <a:lnTo>
                    <a:pt x="1293" y="636"/>
                  </a:lnTo>
                  <a:lnTo>
                    <a:pt x="1293" y="636"/>
                  </a:lnTo>
                  <a:lnTo>
                    <a:pt x="1293" y="636"/>
                  </a:lnTo>
                  <a:lnTo>
                    <a:pt x="1293" y="636"/>
                  </a:lnTo>
                  <a:lnTo>
                    <a:pt x="1293" y="636"/>
                  </a:lnTo>
                  <a:lnTo>
                    <a:pt x="1293" y="636"/>
                  </a:lnTo>
                  <a:lnTo>
                    <a:pt x="1293" y="636"/>
                  </a:lnTo>
                  <a:lnTo>
                    <a:pt x="1272" y="636"/>
                  </a:lnTo>
                  <a:lnTo>
                    <a:pt x="1272" y="636"/>
                  </a:lnTo>
                  <a:lnTo>
                    <a:pt x="1272" y="636"/>
                  </a:lnTo>
                  <a:lnTo>
                    <a:pt x="1272" y="636"/>
                  </a:lnTo>
                  <a:lnTo>
                    <a:pt x="1272" y="636"/>
                  </a:lnTo>
                  <a:lnTo>
                    <a:pt x="1272" y="636"/>
                  </a:lnTo>
                  <a:lnTo>
                    <a:pt x="1272" y="636"/>
                  </a:lnTo>
                  <a:lnTo>
                    <a:pt x="1231" y="636"/>
                  </a:lnTo>
                  <a:lnTo>
                    <a:pt x="1231" y="636"/>
                  </a:lnTo>
                  <a:lnTo>
                    <a:pt x="1231" y="636"/>
                  </a:lnTo>
                  <a:lnTo>
                    <a:pt x="1231" y="636"/>
                  </a:lnTo>
                  <a:lnTo>
                    <a:pt x="1231" y="636"/>
                  </a:lnTo>
                  <a:lnTo>
                    <a:pt x="1231" y="636"/>
                  </a:lnTo>
                  <a:lnTo>
                    <a:pt x="1231" y="636"/>
                  </a:lnTo>
                  <a:lnTo>
                    <a:pt x="1231" y="636"/>
                  </a:lnTo>
                  <a:lnTo>
                    <a:pt x="1231" y="636"/>
                  </a:lnTo>
                  <a:lnTo>
                    <a:pt x="1211" y="636"/>
                  </a:lnTo>
                  <a:lnTo>
                    <a:pt x="1211" y="636"/>
                  </a:lnTo>
                  <a:lnTo>
                    <a:pt x="1211" y="616"/>
                  </a:lnTo>
                  <a:lnTo>
                    <a:pt x="1211" y="616"/>
                  </a:lnTo>
                  <a:lnTo>
                    <a:pt x="1211" y="616"/>
                  </a:lnTo>
                  <a:lnTo>
                    <a:pt x="1231" y="595"/>
                  </a:lnTo>
                  <a:lnTo>
                    <a:pt x="1231" y="595"/>
                  </a:lnTo>
                  <a:lnTo>
                    <a:pt x="1231" y="574"/>
                  </a:lnTo>
                  <a:lnTo>
                    <a:pt x="1231" y="574"/>
                  </a:lnTo>
                  <a:lnTo>
                    <a:pt x="1231" y="574"/>
                  </a:lnTo>
                  <a:lnTo>
                    <a:pt x="1211" y="574"/>
                  </a:lnTo>
                  <a:lnTo>
                    <a:pt x="1211" y="574"/>
                  </a:lnTo>
                  <a:lnTo>
                    <a:pt x="1211" y="574"/>
                  </a:lnTo>
                  <a:lnTo>
                    <a:pt x="1211" y="574"/>
                  </a:lnTo>
                  <a:lnTo>
                    <a:pt x="1211" y="574"/>
                  </a:lnTo>
                  <a:lnTo>
                    <a:pt x="1211" y="574"/>
                  </a:lnTo>
                  <a:lnTo>
                    <a:pt x="1211" y="574"/>
                  </a:lnTo>
                  <a:lnTo>
                    <a:pt x="1190" y="574"/>
                  </a:lnTo>
                  <a:lnTo>
                    <a:pt x="1190" y="554"/>
                  </a:lnTo>
                  <a:lnTo>
                    <a:pt x="1190" y="554"/>
                  </a:lnTo>
                  <a:lnTo>
                    <a:pt x="1190" y="554"/>
                  </a:lnTo>
                  <a:lnTo>
                    <a:pt x="1190" y="534"/>
                  </a:lnTo>
                  <a:lnTo>
                    <a:pt x="1190" y="534"/>
                  </a:lnTo>
                  <a:lnTo>
                    <a:pt x="1190" y="534"/>
                  </a:lnTo>
                  <a:lnTo>
                    <a:pt x="1190" y="534"/>
                  </a:lnTo>
                  <a:lnTo>
                    <a:pt x="1170" y="513"/>
                  </a:lnTo>
                  <a:lnTo>
                    <a:pt x="1170" y="513"/>
                  </a:lnTo>
                  <a:lnTo>
                    <a:pt x="1190" y="513"/>
                  </a:lnTo>
                  <a:lnTo>
                    <a:pt x="1190" y="513"/>
                  </a:lnTo>
                  <a:lnTo>
                    <a:pt x="1190" y="492"/>
                  </a:lnTo>
                  <a:lnTo>
                    <a:pt x="1170" y="492"/>
                  </a:lnTo>
                  <a:lnTo>
                    <a:pt x="1170" y="492"/>
                  </a:lnTo>
                  <a:lnTo>
                    <a:pt x="1170" y="492"/>
                  </a:lnTo>
                  <a:lnTo>
                    <a:pt x="1170" y="492"/>
                  </a:lnTo>
                  <a:lnTo>
                    <a:pt x="1170" y="472"/>
                  </a:lnTo>
                  <a:lnTo>
                    <a:pt x="1170" y="472"/>
                  </a:lnTo>
                  <a:lnTo>
                    <a:pt x="1149" y="452"/>
                  </a:lnTo>
                  <a:lnTo>
                    <a:pt x="1149" y="452"/>
                  </a:lnTo>
                  <a:lnTo>
                    <a:pt x="1149" y="452"/>
                  </a:lnTo>
                  <a:lnTo>
                    <a:pt x="1129" y="452"/>
                  </a:lnTo>
                  <a:lnTo>
                    <a:pt x="1108" y="472"/>
                  </a:lnTo>
                  <a:lnTo>
                    <a:pt x="1108" y="472"/>
                  </a:lnTo>
                  <a:lnTo>
                    <a:pt x="1108" y="472"/>
                  </a:lnTo>
                  <a:lnTo>
                    <a:pt x="1088" y="472"/>
                  </a:lnTo>
                  <a:lnTo>
                    <a:pt x="1088" y="472"/>
                  </a:lnTo>
                  <a:lnTo>
                    <a:pt x="1088" y="472"/>
                  </a:lnTo>
                  <a:lnTo>
                    <a:pt x="1088" y="492"/>
                  </a:lnTo>
                  <a:lnTo>
                    <a:pt x="1088" y="492"/>
                  </a:lnTo>
                  <a:lnTo>
                    <a:pt x="1088" y="492"/>
                  </a:lnTo>
                  <a:lnTo>
                    <a:pt x="1088" y="492"/>
                  </a:lnTo>
                  <a:lnTo>
                    <a:pt x="1088" y="492"/>
                  </a:lnTo>
                  <a:lnTo>
                    <a:pt x="1088" y="492"/>
                  </a:lnTo>
                  <a:lnTo>
                    <a:pt x="1088" y="492"/>
                  </a:lnTo>
                  <a:lnTo>
                    <a:pt x="1088" y="492"/>
                  </a:lnTo>
                  <a:lnTo>
                    <a:pt x="1088" y="492"/>
                  </a:lnTo>
                  <a:lnTo>
                    <a:pt x="1088" y="492"/>
                  </a:lnTo>
                  <a:lnTo>
                    <a:pt x="1088" y="492"/>
                  </a:lnTo>
                  <a:lnTo>
                    <a:pt x="1088" y="513"/>
                  </a:lnTo>
                  <a:lnTo>
                    <a:pt x="1088" y="513"/>
                  </a:lnTo>
                  <a:lnTo>
                    <a:pt x="1108" y="513"/>
                  </a:lnTo>
                  <a:lnTo>
                    <a:pt x="1088" y="534"/>
                  </a:lnTo>
                  <a:lnTo>
                    <a:pt x="1088" y="534"/>
                  </a:lnTo>
                  <a:lnTo>
                    <a:pt x="1088" y="534"/>
                  </a:lnTo>
                  <a:lnTo>
                    <a:pt x="1067" y="534"/>
                  </a:lnTo>
                  <a:lnTo>
                    <a:pt x="1067" y="534"/>
                  </a:lnTo>
                  <a:lnTo>
                    <a:pt x="1067" y="534"/>
                  </a:lnTo>
                  <a:lnTo>
                    <a:pt x="1067" y="534"/>
                  </a:lnTo>
                  <a:lnTo>
                    <a:pt x="1067" y="554"/>
                  </a:lnTo>
                  <a:lnTo>
                    <a:pt x="1067" y="554"/>
                  </a:lnTo>
                  <a:lnTo>
                    <a:pt x="1067" y="554"/>
                  </a:lnTo>
                  <a:lnTo>
                    <a:pt x="1067" y="554"/>
                  </a:lnTo>
                  <a:lnTo>
                    <a:pt x="1067" y="554"/>
                  </a:lnTo>
                  <a:lnTo>
                    <a:pt x="1067" y="554"/>
                  </a:lnTo>
                  <a:lnTo>
                    <a:pt x="1067" y="574"/>
                  </a:lnTo>
                  <a:lnTo>
                    <a:pt x="1067" y="574"/>
                  </a:lnTo>
                  <a:lnTo>
                    <a:pt x="1047" y="574"/>
                  </a:lnTo>
                  <a:lnTo>
                    <a:pt x="1047" y="574"/>
                  </a:lnTo>
                  <a:lnTo>
                    <a:pt x="1047" y="574"/>
                  </a:lnTo>
                  <a:lnTo>
                    <a:pt x="1047" y="574"/>
                  </a:lnTo>
                  <a:lnTo>
                    <a:pt x="1047" y="554"/>
                  </a:lnTo>
                  <a:lnTo>
                    <a:pt x="1047" y="554"/>
                  </a:lnTo>
                  <a:lnTo>
                    <a:pt x="1047" y="554"/>
                  </a:lnTo>
                  <a:lnTo>
                    <a:pt x="1047" y="554"/>
                  </a:lnTo>
                  <a:lnTo>
                    <a:pt x="1047" y="554"/>
                  </a:lnTo>
                  <a:lnTo>
                    <a:pt x="1047" y="554"/>
                  </a:lnTo>
                  <a:lnTo>
                    <a:pt x="1047" y="554"/>
                  </a:lnTo>
                  <a:lnTo>
                    <a:pt x="1047" y="574"/>
                  </a:lnTo>
                  <a:lnTo>
                    <a:pt x="1047" y="574"/>
                  </a:lnTo>
                  <a:lnTo>
                    <a:pt x="1047" y="574"/>
                  </a:lnTo>
                  <a:lnTo>
                    <a:pt x="1026" y="574"/>
                  </a:lnTo>
                  <a:lnTo>
                    <a:pt x="1026" y="574"/>
                  </a:lnTo>
                  <a:lnTo>
                    <a:pt x="1026" y="574"/>
                  </a:lnTo>
                  <a:lnTo>
                    <a:pt x="1026" y="574"/>
                  </a:lnTo>
                  <a:lnTo>
                    <a:pt x="1026" y="554"/>
                  </a:lnTo>
                  <a:lnTo>
                    <a:pt x="1026" y="554"/>
                  </a:lnTo>
                  <a:lnTo>
                    <a:pt x="1026" y="554"/>
                  </a:lnTo>
                  <a:lnTo>
                    <a:pt x="1026" y="554"/>
                  </a:lnTo>
                  <a:lnTo>
                    <a:pt x="1026" y="554"/>
                  </a:lnTo>
                  <a:lnTo>
                    <a:pt x="1006" y="554"/>
                  </a:lnTo>
                  <a:lnTo>
                    <a:pt x="1006" y="554"/>
                  </a:lnTo>
                  <a:lnTo>
                    <a:pt x="1006" y="554"/>
                  </a:lnTo>
                  <a:lnTo>
                    <a:pt x="965" y="554"/>
                  </a:lnTo>
                  <a:lnTo>
                    <a:pt x="965" y="554"/>
                  </a:lnTo>
                  <a:lnTo>
                    <a:pt x="965" y="534"/>
                  </a:lnTo>
                  <a:lnTo>
                    <a:pt x="965" y="534"/>
                  </a:lnTo>
                  <a:lnTo>
                    <a:pt x="965" y="534"/>
                  </a:lnTo>
                  <a:lnTo>
                    <a:pt x="944" y="513"/>
                  </a:lnTo>
                  <a:lnTo>
                    <a:pt x="944" y="513"/>
                  </a:lnTo>
                  <a:lnTo>
                    <a:pt x="924" y="513"/>
                  </a:lnTo>
                  <a:lnTo>
                    <a:pt x="903" y="513"/>
                  </a:lnTo>
                  <a:lnTo>
                    <a:pt x="903" y="513"/>
                  </a:lnTo>
                  <a:lnTo>
                    <a:pt x="903" y="492"/>
                  </a:lnTo>
                  <a:lnTo>
                    <a:pt x="903" y="472"/>
                  </a:lnTo>
                  <a:lnTo>
                    <a:pt x="903" y="472"/>
                  </a:lnTo>
                  <a:lnTo>
                    <a:pt x="903" y="472"/>
                  </a:lnTo>
                  <a:lnTo>
                    <a:pt x="903" y="472"/>
                  </a:lnTo>
                  <a:lnTo>
                    <a:pt x="903" y="452"/>
                  </a:lnTo>
                  <a:lnTo>
                    <a:pt x="883" y="452"/>
                  </a:lnTo>
                  <a:lnTo>
                    <a:pt x="883" y="452"/>
                  </a:lnTo>
                  <a:lnTo>
                    <a:pt x="883" y="452"/>
                  </a:lnTo>
                  <a:lnTo>
                    <a:pt x="883" y="431"/>
                  </a:lnTo>
                  <a:lnTo>
                    <a:pt x="883" y="431"/>
                  </a:lnTo>
                  <a:lnTo>
                    <a:pt x="862" y="431"/>
                  </a:lnTo>
                  <a:lnTo>
                    <a:pt x="862" y="410"/>
                  </a:lnTo>
                  <a:lnTo>
                    <a:pt x="862" y="390"/>
                  </a:lnTo>
                  <a:lnTo>
                    <a:pt x="842" y="390"/>
                  </a:lnTo>
                  <a:lnTo>
                    <a:pt x="842" y="390"/>
                  </a:lnTo>
                  <a:lnTo>
                    <a:pt x="842" y="390"/>
                  </a:lnTo>
                  <a:lnTo>
                    <a:pt x="842" y="370"/>
                  </a:lnTo>
                  <a:lnTo>
                    <a:pt x="842" y="370"/>
                  </a:lnTo>
                  <a:lnTo>
                    <a:pt x="842" y="370"/>
                  </a:lnTo>
                  <a:lnTo>
                    <a:pt x="862" y="370"/>
                  </a:lnTo>
                  <a:lnTo>
                    <a:pt x="862" y="370"/>
                  </a:lnTo>
                  <a:lnTo>
                    <a:pt x="883" y="370"/>
                  </a:lnTo>
                  <a:lnTo>
                    <a:pt x="883" y="370"/>
                  </a:lnTo>
                  <a:lnTo>
                    <a:pt x="883" y="370"/>
                  </a:lnTo>
                  <a:lnTo>
                    <a:pt x="883" y="349"/>
                  </a:lnTo>
                  <a:lnTo>
                    <a:pt x="883" y="349"/>
                  </a:lnTo>
                  <a:lnTo>
                    <a:pt x="903" y="349"/>
                  </a:lnTo>
                  <a:lnTo>
                    <a:pt x="924" y="349"/>
                  </a:lnTo>
                  <a:lnTo>
                    <a:pt x="924" y="349"/>
                  </a:lnTo>
                  <a:lnTo>
                    <a:pt x="944" y="349"/>
                  </a:lnTo>
                  <a:lnTo>
                    <a:pt x="965" y="328"/>
                  </a:lnTo>
                  <a:lnTo>
                    <a:pt x="985" y="328"/>
                  </a:lnTo>
                  <a:lnTo>
                    <a:pt x="985" y="328"/>
                  </a:lnTo>
                  <a:lnTo>
                    <a:pt x="985" y="328"/>
                  </a:lnTo>
                  <a:lnTo>
                    <a:pt x="985" y="328"/>
                  </a:lnTo>
                  <a:lnTo>
                    <a:pt x="985" y="328"/>
                  </a:lnTo>
                  <a:lnTo>
                    <a:pt x="965" y="328"/>
                  </a:lnTo>
                  <a:lnTo>
                    <a:pt x="965" y="328"/>
                  </a:lnTo>
                  <a:lnTo>
                    <a:pt x="965" y="328"/>
                  </a:lnTo>
                  <a:lnTo>
                    <a:pt x="965" y="308"/>
                  </a:lnTo>
                  <a:lnTo>
                    <a:pt x="965" y="308"/>
                  </a:lnTo>
                  <a:lnTo>
                    <a:pt x="944" y="308"/>
                  </a:lnTo>
                  <a:lnTo>
                    <a:pt x="944" y="308"/>
                  </a:lnTo>
                  <a:lnTo>
                    <a:pt x="944" y="308"/>
                  </a:lnTo>
                  <a:lnTo>
                    <a:pt x="944" y="308"/>
                  </a:lnTo>
                  <a:lnTo>
                    <a:pt x="944" y="308"/>
                  </a:lnTo>
                  <a:lnTo>
                    <a:pt x="944" y="308"/>
                  </a:lnTo>
                  <a:lnTo>
                    <a:pt x="944" y="308"/>
                  </a:lnTo>
                  <a:lnTo>
                    <a:pt x="924" y="288"/>
                  </a:lnTo>
                  <a:lnTo>
                    <a:pt x="924" y="288"/>
                  </a:lnTo>
                  <a:lnTo>
                    <a:pt x="944" y="288"/>
                  </a:lnTo>
                  <a:lnTo>
                    <a:pt x="924" y="288"/>
                  </a:lnTo>
                  <a:lnTo>
                    <a:pt x="924" y="288"/>
                  </a:lnTo>
                  <a:lnTo>
                    <a:pt x="944" y="267"/>
                  </a:lnTo>
                  <a:lnTo>
                    <a:pt x="965" y="267"/>
                  </a:lnTo>
                  <a:lnTo>
                    <a:pt x="965" y="267"/>
                  </a:lnTo>
                  <a:lnTo>
                    <a:pt x="965" y="288"/>
                  </a:lnTo>
                  <a:lnTo>
                    <a:pt x="965" y="288"/>
                  </a:lnTo>
                  <a:lnTo>
                    <a:pt x="985" y="288"/>
                  </a:lnTo>
                  <a:lnTo>
                    <a:pt x="985" y="288"/>
                  </a:lnTo>
                  <a:lnTo>
                    <a:pt x="1006" y="267"/>
                  </a:lnTo>
                  <a:lnTo>
                    <a:pt x="1006" y="267"/>
                  </a:lnTo>
                  <a:lnTo>
                    <a:pt x="1026" y="267"/>
                  </a:lnTo>
                  <a:lnTo>
                    <a:pt x="1026" y="267"/>
                  </a:lnTo>
                  <a:lnTo>
                    <a:pt x="1026" y="288"/>
                  </a:lnTo>
                  <a:lnTo>
                    <a:pt x="1026" y="288"/>
                  </a:lnTo>
                  <a:lnTo>
                    <a:pt x="1026" y="288"/>
                  </a:lnTo>
                  <a:lnTo>
                    <a:pt x="1026" y="288"/>
                  </a:lnTo>
                  <a:lnTo>
                    <a:pt x="1026" y="267"/>
                  </a:lnTo>
                  <a:lnTo>
                    <a:pt x="1026" y="267"/>
                  </a:lnTo>
                  <a:lnTo>
                    <a:pt x="1047" y="267"/>
                  </a:lnTo>
                  <a:lnTo>
                    <a:pt x="1047" y="246"/>
                  </a:lnTo>
                  <a:lnTo>
                    <a:pt x="1067" y="226"/>
                  </a:lnTo>
                  <a:lnTo>
                    <a:pt x="1067" y="226"/>
                  </a:lnTo>
                  <a:lnTo>
                    <a:pt x="1067" y="226"/>
                  </a:lnTo>
                  <a:lnTo>
                    <a:pt x="1067" y="206"/>
                  </a:lnTo>
                  <a:lnTo>
                    <a:pt x="1067" y="206"/>
                  </a:lnTo>
                  <a:lnTo>
                    <a:pt x="1088" y="206"/>
                  </a:lnTo>
                  <a:lnTo>
                    <a:pt x="1088" y="185"/>
                  </a:lnTo>
                  <a:lnTo>
                    <a:pt x="1088" y="185"/>
                  </a:lnTo>
                  <a:lnTo>
                    <a:pt x="1088" y="185"/>
                  </a:lnTo>
                  <a:lnTo>
                    <a:pt x="1088" y="185"/>
                  </a:lnTo>
                  <a:lnTo>
                    <a:pt x="1088" y="185"/>
                  </a:lnTo>
                  <a:lnTo>
                    <a:pt x="1088" y="164"/>
                  </a:lnTo>
                  <a:lnTo>
                    <a:pt x="1088" y="164"/>
                  </a:lnTo>
                  <a:lnTo>
                    <a:pt x="1088" y="164"/>
                  </a:lnTo>
                  <a:lnTo>
                    <a:pt x="1088" y="164"/>
                  </a:lnTo>
                  <a:lnTo>
                    <a:pt x="1088" y="164"/>
                  </a:lnTo>
                  <a:lnTo>
                    <a:pt x="1108" y="164"/>
                  </a:lnTo>
                  <a:lnTo>
                    <a:pt x="1108" y="144"/>
                  </a:lnTo>
                  <a:lnTo>
                    <a:pt x="1108" y="144"/>
                  </a:lnTo>
                  <a:lnTo>
                    <a:pt x="1129" y="144"/>
                  </a:lnTo>
                  <a:lnTo>
                    <a:pt x="1129" y="144"/>
                  </a:lnTo>
                  <a:lnTo>
                    <a:pt x="1129" y="144"/>
                  </a:lnTo>
                  <a:lnTo>
                    <a:pt x="1129" y="144"/>
                  </a:lnTo>
                  <a:lnTo>
                    <a:pt x="1149" y="144"/>
                  </a:lnTo>
                  <a:lnTo>
                    <a:pt x="1149" y="144"/>
                  </a:lnTo>
                  <a:lnTo>
                    <a:pt x="1149" y="123"/>
                  </a:lnTo>
                  <a:lnTo>
                    <a:pt x="1149" y="123"/>
                  </a:lnTo>
                  <a:lnTo>
                    <a:pt x="1170" y="102"/>
                  </a:lnTo>
                  <a:lnTo>
                    <a:pt x="1170" y="102"/>
                  </a:lnTo>
                  <a:lnTo>
                    <a:pt x="1170" y="102"/>
                  </a:lnTo>
                  <a:lnTo>
                    <a:pt x="1190" y="102"/>
                  </a:lnTo>
                  <a:lnTo>
                    <a:pt x="1190" y="102"/>
                  </a:lnTo>
                  <a:lnTo>
                    <a:pt x="1211" y="102"/>
                  </a:lnTo>
                  <a:lnTo>
                    <a:pt x="1211" y="82"/>
                  </a:lnTo>
                  <a:lnTo>
                    <a:pt x="1231" y="82"/>
                  </a:lnTo>
                  <a:lnTo>
                    <a:pt x="1231" y="82"/>
                  </a:lnTo>
                  <a:lnTo>
                    <a:pt x="1231" y="82"/>
                  </a:lnTo>
                  <a:lnTo>
                    <a:pt x="1231" y="62"/>
                  </a:lnTo>
                  <a:lnTo>
                    <a:pt x="1231" y="82"/>
                  </a:lnTo>
                  <a:lnTo>
                    <a:pt x="1231" y="62"/>
                  </a:lnTo>
                  <a:lnTo>
                    <a:pt x="1211" y="62"/>
                  </a:lnTo>
                  <a:lnTo>
                    <a:pt x="1211" y="62"/>
                  </a:lnTo>
                  <a:lnTo>
                    <a:pt x="1190" y="41"/>
                  </a:lnTo>
                  <a:lnTo>
                    <a:pt x="1190" y="41"/>
                  </a:lnTo>
                  <a:lnTo>
                    <a:pt x="1170" y="20"/>
                  </a:lnTo>
                  <a:lnTo>
                    <a:pt x="1170" y="20"/>
                  </a:lnTo>
                  <a:lnTo>
                    <a:pt x="1170" y="20"/>
                  </a:lnTo>
                  <a:lnTo>
                    <a:pt x="1170" y="0"/>
                  </a:lnTo>
                  <a:lnTo>
                    <a:pt x="1149" y="0"/>
                  </a:lnTo>
                  <a:lnTo>
                    <a:pt x="1129" y="0"/>
                  </a:lnTo>
                  <a:lnTo>
                    <a:pt x="1129" y="0"/>
                  </a:lnTo>
                  <a:lnTo>
                    <a:pt x="1129" y="0"/>
                  </a:lnTo>
                  <a:lnTo>
                    <a:pt x="1129" y="0"/>
                  </a:lnTo>
                  <a:lnTo>
                    <a:pt x="1129" y="0"/>
                  </a:lnTo>
                  <a:lnTo>
                    <a:pt x="1129" y="0"/>
                  </a:lnTo>
                  <a:lnTo>
                    <a:pt x="1129" y="20"/>
                  </a:lnTo>
                  <a:lnTo>
                    <a:pt x="1149" y="20"/>
                  </a:lnTo>
                  <a:lnTo>
                    <a:pt x="1149" y="41"/>
                  </a:lnTo>
                  <a:lnTo>
                    <a:pt x="1149" y="41"/>
                  </a:lnTo>
                  <a:lnTo>
                    <a:pt x="1149" y="41"/>
                  </a:lnTo>
                  <a:lnTo>
                    <a:pt x="1129" y="41"/>
                  </a:lnTo>
                  <a:lnTo>
                    <a:pt x="1129" y="41"/>
                  </a:lnTo>
                  <a:lnTo>
                    <a:pt x="1129" y="41"/>
                  </a:lnTo>
                  <a:lnTo>
                    <a:pt x="1149" y="41"/>
                  </a:lnTo>
                  <a:lnTo>
                    <a:pt x="1149" y="20"/>
                  </a:lnTo>
                  <a:lnTo>
                    <a:pt x="1129" y="20"/>
                  </a:lnTo>
                  <a:lnTo>
                    <a:pt x="1129" y="20"/>
                  </a:lnTo>
                  <a:lnTo>
                    <a:pt x="1108" y="41"/>
                  </a:lnTo>
                  <a:lnTo>
                    <a:pt x="1108" y="41"/>
                  </a:lnTo>
                  <a:lnTo>
                    <a:pt x="1108" y="20"/>
                  </a:lnTo>
                  <a:lnTo>
                    <a:pt x="1108" y="20"/>
                  </a:lnTo>
                  <a:lnTo>
                    <a:pt x="1108" y="20"/>
                  </a:lnTo>
                  <a:lnTo>
                    <a:pt x="1108" y="20"/>
                  </a:lnTo>
                  <a:lnTo>
                    <a:pt x="1108" y="20"/>
                  </a:lnTo>
                  <a:lnTo>
                    <a:pt x="1108" y="41"/>
                  </a:lnTo>
                  <a:lnTo>
                    <a:pt x="1088" y="41"/>
                  </a:lnTo>
                  <a:lnTo>
                    <a:pt x="1088" y="41"/>
                  </a:lnTo>
                  <a:lnTo>
                    <a:pt x="1088" y="20"/>
                  </a:lnTo>
                  <a:lnTo>
                    <a:pt x="1088" y="20"/>
                  </a:lnTo>
                  <a:lnTo>
                    <a:pt x="1088" y="41"/>
                  </a:lnTo>
                  <a:lnTo>
                    <a:pt x="1088" y="41"/>
                  </a:lnTo>
                  <a:lnTo>
                    <a:pt x="1088" y="62"/>
                  </a:lnTo>
                  <a:lnTo>
                    <a:pt x="1067" y="62"/>
                  </a:lnTo>
                  <a:lnTo>
                    <a:pt x="1067" y="62"/>
                  </a:lnTo>
                  <a:lnTo>
                    <a:pt x="1067" y="62"/>
                  </a:lnTo>
                  <a:lnTo>
                    <a:pt x="1067" y="62"/>
                  </a:lnTo>
                  <a:lnTo>
                    <a:pt x="1067" y="82"/>
                  </a:lnTo>
                  <a:lnTo>
                    <a:pt x="1088" y="82"/>
                  </a:lnTo>
                  <a:lnTo>
                    <a:pt x="1088" y="102"/>
                  </a:lnTo>
                  <a:lnTo>
                    <a:pt x="1088" y="102"/>
                  </a:lnTo>
                  <a:lnTo>
                    <a:pt x="1088" y="102"/>
                  </a:lnTo>
                  <a:lnTo>
                    <a:pt x="1088" y="123"/>
                  </a:lnTo>
                  <a:lnTo>
                    <a:pt x="1088" y="123"/>
                  </a:lnTo>
                  <a:lnTo>
                    <a:pt x="1088" y="123"/>
                  </a:lnTo>
                  <a:lnTo>
                    <a:pt x="1088" y="123"/>
                  </a:lnTo>
                  <a:lnTo>
                    <a:pt x="1088" y="123"/>
                  </a:lnTo>
                  <a:lnTo>
                    <a:pt x="1088" y="144"/>
                  </a:lnTo>
                  <a:lnTo>
                    <a:pt x="1088" y="144"/>
                  </a:lnTo>
                  <a:lnTo>
                    <a:pt x="1067" y="144"/>
                  </a:lnTo>
                  <a:lnTo>
                    <a:pt x="1067" y="144"/>
                  </a:lnTo>
                  <a:lnTo>
                    <a:pt x="1067" y="144"/>
                  </a:lnTo>
                  <a:lnTo>
                    <a:pt x="1067" y="144"/>
                  </a:lnTo>
                  <a:lnTo>
                    <a:pt x="1067" y="144"/>
                  </a:lnTo>
                  <a:lnTo>
                    <a:pt x="1026" y="164"/>
                  </a:lnTo>
                  <a:lnTo>
                    <a:pt x="1026" y="164"/>
                  </a:lnTo>
                  <a:lnTo>
                    <a:pt x="1026" y="164"/>
                  </a:lnTo>
                  <a:lnTo>
                    <a:pt x="1026" y="164"/>
                  </a:lnTo>
                  <a:lnTo>
                    <a:pt x="1026" y="164"/>
                  </a:lnTo>
                  <a:lnTo>
                    <a:pt x="1026" y="164"/>
                  </a:lnTo>
                  <a:lnTo>
                    <a:pt x="1047" y="144"/>
                  </a:lnTo>
                  <a:lnTo>
                    <a:pt x="1047" y="144"/>
                  </a:lnTo>
                  <a:lnTo>
                    <a:pt x="1047" y="144"/>
                  </a:lnTo>
                  <a:lnTo>
                    <a:pt x="1047" y="144"/>
                  </a:lnTo>
                  <a:lnTo>
                    <a:pt x="1026" y="144"/>
                  </a:lnTo>
                  <a:lnTo>
                    <a:pt x="1026" y="123"/>
                  </a:lnTo>
                  <a:lnTo>
                    <a:pt x="1047" y="123"/>
                  </a:lnTo>
                  <a:lnTo>
                    <a:pt x="1067" y="123"/>
                  </a:lnTo>
                  <a:lnTo>
                    <a:pt x="1067" y="123"/>
                  </a:lnTo>
                  <a:lnTo>
                    <a:pt x="1067" y="123"/>
                  </a:lnTo>
                  <a:lnTo>
                    <a:pt x="1067" y="123"/>
                  </a:lnTo>
                  <a:lnTo>
                    <a:pt x="1067" y="102"/>
                  </a:lnTo>
                  <a:lnTo>
                    <a:pt x="1067" y="102"/>
                  </a:lnTo>
                  <a:lnTo>
                    <a:pt x="1067" y="102"/>
                  </a:lnTo>
                  <a:lnTo>
                    <a:pt x="1067" y="102"/>
                  </a:lnTo>
                  <a:lnTo>
                    <a:pt x="1067" y="82"/>
                  </a:lnTo>
                  <a:lnTo>
                    <a:pt x="1067" y="82"/>
                  </a:lnTo>
                  <a:lnTo>
                    <a:pt x="1067" y="82"/>
                  </a:lnTo>
                  <a:lnTo>
                    <a:pt x="1067" y="62"/>
                  </a:lnTo>
                  <a:lnTo>
                    <a:pt x="1047" y="62"/>
                  </a:lnTo>
                  <a:lnTo>
                    <a:pt x="1047" y="62"/>
                  </a:lnTo>
                  <a:lnTo>
                    <a:pt x="1047" y="62"/>
                  </a:lnTo>
                  <a:lnTo>
                    <a:pt x="1067" y="62"/>
                  </a:lnTo>
                  <a:lnTo>
                    <a:pt x="1067" y="41"/>
                  </a:lnTo>
                  <a:lnTo>
                    <a:pt x="1067" y="41"/>
                  </a:lnTo>
                  <a:lnTo>
                    <a:pt x="1047" y="41"/>
                  </a:lnTo>
                  <a:lnTo>
                    <a:pt x="1047" y="41"/>
                  </a:lnTo>
                  <a:lnTo>
                    <a:pt x="1047" y="20"/>
                  </a:lnTo>
                  <a:lnTo>
                    <a:pt x="1047" y="20"/>
                  </a:lnTo>
                  <a:lnTo>
                    <a:pt x="1047" y="20"/>
                  </a:lnTo>
                  <a:lnTo>
                    <a:pt x="1026" y="41"/>
                  </a:lnTo>
                  <a:lnTo>
                    <a:pt x="1026" y="41"/>
                  </a:lnTo>
                  <a:lnTo>
                    <a:pt x="1026" y="41"/>
                  </a:lnTo>
                  <a:lnTo>
                    <a:pt x="1026" y="41"/>
                  </a:lnTo>
                  <a:lnTo>
                    <a:pt x="1006" y="41"/>
                  </a:lnTo>
                  <a:lnTo>
                    <a:pt x="1006" y="62"/>
                  </a:lnTo>
                  <a:lnTo>
                    <a:pt x="1006" y="62"/>
                  </a:lnTo>
                  <a:lnTo>
                    <a:pt x="1026" y="62"/>
                  </a:lnTo>
                  <a:lnTo>
                    <a:pt x="1026" y="62"/>
                  </a:lnTo>
                  <a:lnTo>
                    <a:pt x="1026" y="62"/>
                  </a:lnTo>
                  <a:lnTo>
                    <a:pt x="1026" y="62"/>
                  </a:lnTo>
                  <a:lnTo>
                    <a:pt x="1026" y="82"/>
                  </a:lnTo>
                  <a:lnTo>
                    <a:pt x="1026" y="62"/>
                  </a:lnTo>
                  <a:lnTo>
                    <a:pt x="1026" y="62"/>
                  </a:lnTo>
                  <a:lnTo>
                    <a:pt x="1026" y="62"/>
                  </a:lnTo>
                  <a:lnTo>
                    <a:pt x="1026" y="41"/>
                  </a:lnTo>
                  <a:lnTo>
                    <a:pt x="1026" y="62"/>
                  </a:lnTo>
                  <a:lnTo>
                    <a:pt x="1026" y="62"/>
                  </a:lnTo>
                  <a:lnTo>
                    <a:pt x="1026" y="62"/>
                  </a:lnTo>
                  <a:lnTo>
                    <a:pt x="1026" y="62"/>
                  </a:lnTo>
                  <a:lnTo>
                    <a:pt x="1026" y="62"/>
                  </a:lnTo>
                  <a:lnTo>
                    <a:pt x="1026" y="82"/>
                  </a:lnTo>
                  <a:lnTo>
                    <a:pt x="1047" y="82"/>
                  </a:lnTo>
                  <a:lnTo>
                    <a:pt x="1026" y="82"/>
                  </a:lnTo>
                  <a:lnTo>
                    <a:pt x="1026" y="82"/>
                  </a:lnTo>
                  <a:lnTo>
                    <a:pt x="1026" y="102"/>
                  </a:lnTo>
                  <a:lnTo>
                    <a:pt x="1026" y="102"/>
                  </a:lnTo>
                  <a:lnTo>
                    <a:pt x="1026" y="102"/>
                  </a:lnTo>
                  <a:lnTo>
                    <a:pt x="1026" y="102"/>
                  </a:lnTo>
                  <a:lnTo>
                    <a:pt x="1026" y="82"/>
                  </a:lnTo>
                  <a:lnTo>
                    <a:pt x="1026" y="82"/>
                  </a:lnTo>
                  <a:lnTo>
                    <a:pt x="1026" y="82"/>
                  </a:lnTo>
                  <a:lnTo>
                    <a:pt x="1026" y="82"/>
                  </a:lnTo>
                  <a:lnTo>
                    <a:pt x="1026" y="82"/>
                  </a:lnTo>
                  <a:lnTo>
                    <a:pt x="1026" y="62"/>
                  </a:lnTo>
                  <a:lnTo>
                    <a:pt x="1026" y="62"/>
                  </a:lnTo>
                  <a:lnTo>
                    <a:pt x="1006" y="62"/>
                  </a:lnTo>
                  <a:lnTo>
                    <a:pt x="1006" y="62"/>
                  </a:lnTo>
                  <a:lnTo>
                    <a:pt x="1006" y="62"/>
                  </a:lnTo>
                  <a:lnTo>
                    <a:pt x="1006" y="62"/>
                  </a:lnTo>
                  <a:lnTo>
                    <a:pt x="1006" y="62"/>
                  </a:lnTo>
                  <a:lnTo>
                    <a:pt x="1006" y="62"/>
                  </a:lnTo>
                  <a:lnTo>
                    <a:pt x="1006" y="62"/>
                  </a:lnTo>
                  <a:lnTo>
                    <a:pt x="1006" y="62"/>
                  </a:lnTo>
                  <a:lnTo>
                    <a:pt x="1006" y="62"/>
                  </a:lnTo>
                  <a:lnTo>
                    <a:pt x="1006" y="41"/>
                  </a:lnTo>
                  <a:lnTo>
                    <a:pt x="1006" y="41"/>
                  </a:lnTo>
                  <a:lnTo>
                    <a:pt x="1006" y="41"/>
                  </a:lnTo>
                  <a:lnTo>
                    <a:pt x="1006" y="20"/>
                  </a:lnTo>
                  <a:lnTo>
                    <a:pt x="1006" y="41"/>
                  </a:lnTo>
                  <a:lnTo>
                    <a:pt x="1006" y="41"/>
                  </a:lnTo>
                  <a:lnTo>
                    <a:pt x="985" y="41"/>
                  </a:lnTo>
                  <a:lnTo>
                    <a:pt x="985" y="62"/>
                  </a:lnTo>
                  <a:lnTo>
                    <a:pt x="985" y="62"/>
                  </a:lnTo>
                  <a:lnTo>
                    <a:pt x="985" y="62"/>
                  </a:lnTo>
                  <a:lnTo>
                    <a:pt x="985" y="82"/>
                  </a:lnTo>
                  <a:lnTo>
                    <a:pt x="985" y="82"/>
                  </a:lnTo>
                  <a:lnTo>
                    <a:pt x="985" y="82"/>
                  </a:lnTo>
                  <a:lnTo>
                    <a:pt x="985" y="82"/>
                  </a:lnTo>
                  <a:lnTo>
                    <a:pt x="985" y="82"/>
                  </a:lnTo>
                  <a:lnTo>
                    <a:pt x="985" y="82"/>
                  </a:lnTo>
                  <a:lnTo>
                    <a:pt x="985" y="82"/>
                  </a:lnTo>
                  <a:lnTo>
                    <a:pt x="985" y="82"/>
                  </a:lnTo>
                  <a:lnTo>
                    <a:pt x="985" y="82"/>
                  </a:lnTo>
                  <a:lnTo>
                    <a:pt x="985" y="62"/>
                  </a:lnTo>
                  <a:lnTo>
                    <a:pt x="985" y="62"/>
                  </a:lnTo>
                  <a:lnTo>
                    <a:pt x="985" y="62"/>
                  </a:lnTo>
                  <a:lnTo>
                    <a:pt x="985" y="62"/>
                  </a:lnTo>
                  <a:lnTo>
                    <a:pt x="985" y="62"/>
                  </a:lnTo>
                  <a:lnTo>
                    <a:pt x="985" y="62"/>
                  </a:lnTo>
                  <a:lnTo>
                    <a:pt x="985" y="62"/>
                  </a:lnTo>
                  <a:lnTo>
                    <a:pt x="965" y="62"/>
                  </a:lnTo>
                  <a:lnTo>
                    <a:pt x="965" y="62"/>
                  </a:lnTo>
                  <a:lnTo>
                    <a:pt x="965" y="62"/>
                  </a:lnTo>
                  <a:lnTo>
                    <a:pt x="965" y="62"/>
                  </a:lnTo>
                  <a:lnTo>
                    <a:pt x="965" y="62"/>
                  </a:lnTo>
                  <a:lnTo>
                    <a:pt x="944" y="62"/>
                  </a:lnTo>
                  <a:lnTo>
                    <a:pt x="944" y="62"/>
                  </a:lnTo>
                  <a:lnTo>
                    <a:pt x="965" y="41"/>
                  </a:lnTo>
                  <a:lnTo>
                    <a:pt x="965" y="41"/>
                  </a:lnTo>
                  <a:lnTo>
                    <a:pt x="965" y="41"/>
                  </a:lnTo>
                  <a:lnTo>
                    <a:pt x="965" y="41"/>
                  </a:lnTo>
                  <a:lnTo>
                    <a:pt x="944" y="41"/>
                  </a:lnTo>
                  <a:lnTo>
                    <a:pt x="944" y="41"/>
                  </a:lnTo>
                  <a:lnTo>
                    <a:pt x="944" y="62"/>
                  </a:lnTo>
                  <a:lnTo>
                    <a:pt x="944" y="62"/>
                  </a:lnTo>
                  <a:lnTo>
                    <a:pt x="924" y="62"/>
                  </a:lnTo>
                  <a:lnTo>
                    <a:pt x="903" y="62"/>
                  </a:lnTo>
                  <a:lnTo>
                    <a:pt x="903" y="82"/>
                  </a:lnTo>
                  <a:lnTo>
                    <a:pt x="903" y="62"/>
                  </a:lnTo>
                  <a:lnTo>
                    <a:pt x="903" y="62"/>
                  </a:lnTo>
                  <a:lnTo>
                    <a:pt x="903" y="62"/>
                  </a:lnTo>
                  <a:lnTo>
                    <a:pt x="903" y="62"/>
                  </a:lnTo>
                  <a:lnTo>
                    <a:pt x="924" y="62"/>
                  </a:lnTo>
                  <a:lnTo>
                    <a:pt x="903" y="62"/>
                  </a:lnTo>
                  <a:lnTo>
                    <a:pt x="903" y="62"/>
                  </a:lnTo>
                  <a:lnTo>
                    <a:pt x="903" y="62"/>
                  </a:lnTo>
                  <a:lnTo>
                    <a:pt x="883" y="62"/>
                  </a:lnTo>
                  <a:lnTo>
                    <a:pt x="883" y="41"/>
                  </a:lnTo>
                  <a:lnTo>
                    <a:pt x="883" y="62"/>
                  </a:lnTo>
                  <a:lnTo>
                    <a:pt x="862" y="62"/>
                  </a:lnTo>
                  <a:lnTo>
                    <a:pt x="862" y="62"/>
                  </a:lnTo>
                  <a:lnTo>
                    <a:pt x="862" y="82"/>
                  </a:lnTo>
                  <a:lnTo>
                    <a:pt x="862" y="82"/>
                  </a:lnTo>
                  <a:lnTo>
                    <a:pt x="862" y="102"/>
                  </a:lnTo>
                  <a:lnTo>
                    <a:pt x="862" y="102"/>
                  </a:lnTo>
                  <a:lnTo>
                    <a:pt x="862" y="102"/>
                  </a:lnTo>
                  <a:lnTo>
                    <a:pt x="862" y="102"/>
                  </a:lnTo>
                  <a:lnTo>
                    <a:pt x="862" y="102"/>
                  </a:lnTo>
                  <a:lnTo>
                    <a:pt x="862" y="102"/>
                  </a:lnTo>
                  <a:lnTo>
                    <a:pt x="842" y="82"/>
                  </a:lnTo>
                  <a:lnTo>
                    <a:pt x="842" y="102"/>
                  </a:lnTo>
                  <a:lnTo>
                    <a:pt x="842" y="102"/>
                  </a:lnTo>
                  <a:lnTo>
                    <a:pt x="842" y="102"/>
                  </a:lnTo>
                  <a:lnTo>
                    <a:pt x="842" y="102"/>
                  </a:lnTo>
                  <a:lnTo>
                    <a:pt x="842" y="102"/>
                  </a:lnTo>
                  <a:lnTo>
                    <a:pt x="842" y="102"/>
                  </a:lnTo>
                  <a:lnTo>
                    <a:pt x="842" y="102"/>
                  </a:lnTo>
                  <a:lnTo>
                    <a:pt x="842" y="102"/>
                  </a:lnTo>
                  <a:lnTo>
                    <a:pt x="821" y="123"/>
                  </a:lnTo>
                  <a:lnTo>
                    <a:pt x="821" y="123"/>
                  </a:lnTo>
                  <a:lnTo>
                    <a:pt x="821" y="102"/>
                  </a:lnTo>
                  <a:lnTo>
                    <a:pt x="821" y="102"/>
                  </a:lnTo>
                  <a:lnTo>
                    <a:pt x="821" y="123"/>
                  </a:lnTo>
                  <a:lnTo>
                    <a:pt x="821" y="123"/>
                  </a:lnTo>
                  <a:lnTo>
                    <a:pt x="821" y="123"/>
                  </a:lnTo>
                  <a:lnTo>
                    <a:pt x="821" y="144"/>
                  </a:lnTo>
                  <a:lnTo>
                    <a:pt x="842" y="144"/>
                  </a:lnTo>
                  <a:lnTo>
                    <a:pt x="821" y="144"/>
                  </a:lnTo>
                  <a:lnTo>
                    <a:pt x="821" y="144"/>
                  </a:lnTo>
                  <a:lnTo>
                    <a:pt x="821" y="144"/>
                  </a:lnTo>
                  <a:lnTo>
                    <a:pt x="821" y="144"/>
                  </a:lnTo>
                  <a:lnTo>
                    <a:pt x="821" y="144"/>
                  </a:lnTo>
                  <a:lnTo>
                    <a:pt x="821" y="144"/>
                  </a:lnTo>
                  <a:lnTo>
                    <a:pt x="800" y="144"/>
                  </a:lnTo>
                  <a:lnTo>
                    <a:pt x="821" y="144"/>
                  </a:lnTo>
                  <a:lnTo>
                    <a:pt x="821" y="164"/>
                  </a:lnTo>
                  <a:lnTo>
                    <a:pt x="821" y="164"/>
                  </a:lnTo>
                  <a:lnTo>
                    <a:pt x="821" y="164"/>
                  </a:lnTo>
                  <a:lnTo>
                    <a:pt x="821" y="164"/>
                  </a:lnTo>
                  <a:lnTo>
                    <a:pt x="821" y="164"/>
                  </a:lnTo>
                  <a:lnTo>
                    <a:pt x="821" y="164"/>
                  </a:lnTo>
                  <a:lnTo>
                    <a:pt x="821" y="164"/>
                  </a:lnTo>
                  <a:lnTo>
                    <a:pt x="842" y="164"/>
                  </a:lnTo>
                  <a:lnTo>
                    <a:pt x="842" y="164"/>
                  </a:lnTo>
                  <a:lnTo>
                    <a:pt x="842" y="164"/>
                  </a:lnTo>
                  <a:lnTo>
                    <a:pt x="842" y="164"/>
                  </a:lnTo>
                  <a:lnTo>
                    <a:pt x="842" y="185"/>
                  </a:lnTo>
                  <a:lnTo>
                    <a:pt x="842" y="185"/>
                  </a:lnTo>
                  <a:lnTo>
                    <a:pt x="821" y="164"/>
                  </a:lnTo>
                  <a:lnTo>
                    <a:pt x="821" y="185"/>
                  </a:lnTo>
                  <a:lnTo>
                    <a:pt x="821" y="185"/>
                  </a:lnTo>
                  <a:lnTo>
                    <a:pt x="821" y="185"/>
                  </a:lnTo>
                  <a:lnTo>
                    <a:pt x="842" y="185"/>
                  </a:lnTo>
                  <a:lnTo>
                    <a:pt x="842" y="206"/>
                  </a:lnTo>
                  <a:lnTo>
                    <a:pt x="842" y="206"/>
                  </a:lnTo>
                  <a:lnTo>
                    <a:pt x="842" y="206"/>
                  </a:lnTo>
                  <a:lnTo>
                    <a:pt x="821" y="185"/>
                  </a:lnTo>
                  <a:lnTo>
                    <a:pt x="800" y="185"/>
                  </a:lnTo>
                  <a:lnTo>
                    <a:pt x="800" y="185"/>
                  </a:lnTo>
                  <a:lnTo>
                    <a:pt x="800" y="185"/>
                  </a:lnTo>
                  <a:lnTo>
                    <a:pt x="800" y="185"/>
                  </a:lnTo>
                  <a:lnTo>
                    <a:pt x="780" y="185"/>
                  </a:lnTo>
                  <a:lnTo>
                    <a:pt x="780" y="185"/>
                  </a:lnTo>
                  <a:lnTo>
                    <a:pt x="780" y="185"/>
                  </a:lnTo>
                  <a:lnTo>
                    <a:pt x="780" y="185"/>
                  </a:lnTo>
                  <a:lnTo>
                    <a:pt x="780" y="185"/>
                  </a:lnTo>
                  <a:lnTo>
                    <a:pt x="780" y="185"/>
                  </a:lnTo>
                  <a:lnTo>
                    <a:pt x="780" y="206"/>
                  </a:lnTo>
                  <a:lnTo>
                    <a:pt x="780" y="206"/>
                  </a:lnTo>
                  <a:lnTo>
                    <a:pt x="800" y="206"/>
                  </a:lnTo>
                  <a:lnTo>
                    <a:pt x="800" y="226"/>
                  </a:lnTo>
                  <a:lnTo>
                    <a:pt x="800" y="226"/>
                  </a:lnTo>
                  <a:lnTo>
                    <a:pt x="800" y="226"/>
                  </a:lnTo>
                  <a:lnTo>
                    <a:pt x="800" y="226"/>
                  </a:lnTo>
                  <a:lnTo>
                    <a:pt x="800" y="206"/>
                  </a:lnTo>
                  <a:lnTo>
                    <a:pt x="800" y="206"/>
                  </a:lnTo>
                  <a:lnTo>
                    <a:pt x="780" y="206"/>
                  </a:lnTo>
                  <a:lnTo>
                    <a:pt x="780" y="206"/>
                  </a:lnTo>
                  <a:lnTo>
                    <a:pt x="780" y="226"/>
                  </a:lnTo>
                  <a:lnTo>
                    <a:pt x="800" y="226"/>
                  </a:lnTo>
                  <a:lnTo>
                    <a:pt x="800" y="226"/>
                  </a:lnTo>
                  <a:lnTo>
                    <a:pt x="780" y="226"/>
                  </a:lnTo>
                  <a:lnTo>
                    <a:pt x="780" y="226"/>
                  </a:lnTo>
                  <a:lnTo>
                    <a:pt x="760" y="206"/>
                  </a:lnTo>
                  <a:lnTo>
                    <a:pt x="739" y="206"/>
                  </a:lnTo>
                  <a:lnTo>
                    <a:pt x="718" y="226"/>
                  </a:lnTo>
                  <a:lnTo>
                    <a:pt x="718" y="226"/>
                  </a:lnTo>
                  <a:lnTo>
                    <a:pt x="718" y="226"/>
                  </a:lnTo>
                  <a:lnTo>
                    <a:pt x="718" y="226"/>
                  </a:lnTo>
                  <a:lnTo>
                    <a:pt x="718" y="226"/>
                  </a:lnTo>
                  <a:lnTo>
                    <a:pt x="698" y="226"/>
                  </a:lnTo>
                  <a:lnTo>
                    <a:pt x="698" y="226"/>
                  </a:lnTo>
                  <a:lnTo>
                    <a:pt x="698" y="246"/>
                  </a:lnTo>
                  <a:lnTo>
                    <a:pt x="698" y="246"/>
                  </a:lnTo>
                  <a:lnTo>
                    <a:pt x="698" y="246"/>
                  </a:lnTo>
                  <a:lnTo>
                    <a:pt x="698" y="246"/>
                  </a:lnTo>
                  <a:lnTo>
                    <a:pt x="698" y="246"/>
                  </a:lnTo>
                  <a:lnTo>
                    <a:pt x="698" y="246"/>
                  </a:lnTo>
                  <a:lnTo>
                    <a:pt x="698" y="246"/>
                  </a:lnTo>
                  <a:lnTo>
                    <a:pt x="698" y="246"/>
                  </a:lnTo>
                  <a:lnTo>
                    <a:pt x="698" y="246"/>
                  </a:lnTo>
                  <a:lnTo>
                    <a:pt x="718" y="267"/>
                  </a:lnTo>
                  <a:lnTo>
                    <a:pt x="718" y="267"/>
                  </a:lnTo>
                  <a:lnTo>
                    <a:pt x="718" y="267"/>
                  </a:lnTo>
                  <a:lnTo>
                    <a:pt x="718" y="288"/>
                  </a:lnTo>
                  <a:lnTo>
                    <a:pt x="739" y="288"/>
                  </a:lnTo>
                  <a:lnTo>
                    <a:pt x="760" y="288"/>
                  </a:lnTo>
                  <a:lnTo>
                    <a:pt x="760" y="288"/>
                  </a:lnTo>
                  <a:lnTo>
                    <a:pt x="760" y="288"/>
                  </a:lnTo>
                  <a:lnTo>
                    <a:pt x="760" y="288"/>
                  </a:lnTo>
                  <a:lnTo>
                    <a:pt x="760" y="288"/>
                  </a:lnTo>
                  <a:lnTo>
                    <a:pt x="780" y="288"/>
                  </a:lnTo>
                  <a:lnTo>
                    <a:pt x="780" y="288"/>
                  </a:lnTo>
                  <a:lnTo>
                    <a:pt x="780" y="288"/>
                  </a:lnTo>
                  <a:lnTo>
                    <a:pt x="780" y="288"/>
                  </a:lnTo>
                  <a:lnTo>
                    <a:pt x="780" y="288"/>
                  </a:lnTo>
                  <a:lnTo>
                    <a:pt x="780" y="288"/>
                  </a:lnTo>
                  <a:lnTo>
                    <a:pt x="780" y="288"/>
                  </a:lnTo>
                  <a:lnTo>
                    <a:pt x="780" y="288"/>
                  </a:lnTo>
                  <a:lnTo>
                    <a:pt x="780" y="288"/>
                  </a:lnTo>
                  <a:lnTo>
                    <a:pt x="780" y="288"/>
                  </a:lnTo>
                  <a:lnTo>
                    <a:pt x="780" y="288"/>
                  </a:lnTo>
                  <a:lnTo>
                    <a:pt x="800" y="288"/>
                  </a:lnTo>
                  <a:lnTo>
                    <a:pt x="800" y="288"/>
                  </a:lnTo>
                  <a:lnTo>
                    <a:pt x="800" y="288"/>
                  </a:lnTo>
                  <a:lnTo>
                    <a:pt x="800" y="288"/>
                  </a:lnTo>
                  <a:lnTo>
                    <a:pt x="800" y="288"/>
                  </a:lnTo>
                  <a:lnTo>
                    <a:pt x="800" y="288"/>
                  </a:lnTo>
                  <a:lnTo>
                    <a:pt x="800" y="308"/>
                  </a:lnTo>
                  <a:lnTo>
                    <a:pt x="800" y="308"/>
                  </a:lnTo>
                  <a:lnTo>
                    <a:pt x="800" y="308"/>
                  </a:lnTo>
                  <a:lnTo>
                    <a:pt x="780" y="308"/>
                  </a:lnTo>
                  <a:lnTo>
                    <a:pt x="780" y="308"/>
                  </a:lnTo>
                  <a:lnTo>
                    <a:pt x="780" y="308"/>
                  </a:lnTo>
                  <a:lnTo>
                    <a:pt x="780" y="308"/>
                  </a:lnTo>
                  <a:lnTo>
                    <a:pt x="780" y="308"/>
                  </a:lnTo>
                  <a:lnTo>
                    <a:pt x="800" y="308"/>
                  </a:lnTo>
                  <a:lnTo>
                    <a:pt x="800" y="308"/>
                  </a:lnTo>
                  <a:lnTo>
                    <a:pt x="821" y="288"/>
                  </a:lnTo>
                  <a:lnTo>
                    <a:pt x="821" y="288"/>
                  </a:lnTo>
                  <a:lnTo>
                    <a:pt x="821" y="288"/>
                  </a:lnTo>
                  <a:lnTo>
                    <a:pt x="821" y="288"/>
                  </a:lnTo>
                  <a:lnTo>
                    <a:pt x="842" y="288"/>
                  </a:lnTo>
                  <a:lnTo>
                    <a:pt x="821" y="288"/>
                  </a:lnTo>
                  <a:lnTo>
                    <a:pt x="821" y="308"/>
                  </a:lnTo>
                  <a:lnTo>
                    <a:pt x="821" y="308"/>
                  </a:lnTo>
                  <a:lnTo>
                    <a:pt x="842" y="308"/>
                  </a:lnTo>
                  <a:lnTo>
                    <a:pt x="842" y="288"/>
                  </a:lnTo>
                  <a:lnTo>
                    <a:pt x="862" y="288"/>
                  </a:lnTo>
                  <a:lnTo>
                    <a:pt x="862" y="288"/>
                  </a:lnTo>
                  <a:lnTo>
                    <a:pt x="883" y="288"/>
                  </a:lnTo>
                  <a:lnTo>
                    <a:pt x="883" y="288"/>
                  </a:lnTo>
                  <a:lnTo>
                    <a:pt x="883" y="288"/>
                  </a:lnTo>
                  <a:lnTo>
                    <a:pt x="883" y="288"/>
                  </a:lnTo>
                  <a:lnTo>
                    <a:pt x="883" y="288"/>
                  </a:lnTo>
                  <a:lnTo>
                    <a:pt x="883" y="288"/>
                  </a:lnTo>
                  <a:lnTo>
                    <a:pt x="862" y="308"/>
                  </a:lnTo>
                  <a:lnTo>
                    <a:pt x="862" y="308"/>
                  </a:lnTo>
                  <a:lnTo>
                    <a:pt x="862" y="308"/>
                  </a:lnTo>
                  <a:lnTo>
                    <a:pt x="862" y="308"/>
                  </a:lnTo>
                  <a:lnTo>
                    <a:pt x="862" y="308"/>
                  </a:lnTo>
                  <a:lnTo>
                    <a:pt x="862" y="308"/>
                  </a:lnTo>
                  <a:lnTo>
                    <a:pt x="842" y="328"/>
                  </a:lnTo>
                  <a:lnTo>
                    <a:pt x="842" y="328"/>
                  </a:lnTo>
                  <a:lnTo>
                    <a:pt x="821" y="349"/>
                  </a:lnTo>
                  <a:lnTo>
                    <a:pt x="821" y="349"/>
                  </a:lnTo>
                  <a:lnTo>
                    <a:pt x="821" y="349"/>
                  </a:lnTo>
                  <a:lnTo>
                    <a:pt x="842" y="349"/>
                  </a:lnTo>
                  <a:lnTo>
                    <a:pt x="842" y="349"/>
                  </a:lnTo>
                  <a:lnTo>
                    <a:pt x="821" y="349"/>
                  </a:lnTo>
                  <a:lnTo>
                    <a:pt x="821" y="370"/>
                  </a:lnTo>
                  <a:lnTo>
                    <a:pt x="821" y="370"/>
                  </a:lnTo>
                  <a:lnTo>
                    <a:pt x="800" y="370"/>
                  </a:lnTo>
                  <a:lnTo>
                    <a:pt x="780" y="370"/>
                  </a:lnTo>
                  <a:lnTo>
                    <a:pt x="780" y="370"/>
                  </a:lnTo>
                  <a:lnTo>
                    <a:pt x="780" y="370"/>
                  </a:lnTo>
                  <a:lnTo>
                    <a:pt x="780" y="370"/>
                  </a:lnTo>
                  <a:lnTo>
                    <a:pt x="780" y="370"/>
                  </a:lnTo>
                  <a:lnTo>
                    <a:pt x="780" y="370"/>
                  </a:lnTo>
                  <a:lnTo>
                    <a:pt x="780" y="370"/>
                  </a:lnTo>
                  <a:lnTo>
                    <a:pt x="780" y="349"/>
                  </a:lnTo>
                  <a:lnTo>
                    <a:pt x="760" y="349"/>
                  </a:lnTo>
                  <a:lnTo>
                    <a:pt x="760" y="370"/>
                  </a:lnTo>
                  <a:lnTo>
                    <a:pt x="760" y="370"/>
                  </a:lnTo>
                  <a:lnTo>
                    <a:pt x="760" y="370"/>
                  </a:lnTo>
                  <a:lnTo>
                    <a:pt x="760" y="370"/>
                  </a:lnTo>
                  <a:lnTo>
                    <a:pt x="760" y="370"/>
                  </a:lnTo>
                  <a:lnTo>
                    <a:pt x="718" y="390"/>
                  </a:lnTo>
                  <a:lnTo>
                    <a:pt x="718" y="390"/>
                  </a:lnTo>
                  <a:lnTo>
                    <a:pt x="718" y="390"/>
                  </a:lnTo>
                  <a:lnTo>
                    <a:pt x="698" y="390"/>
                  </a:lnTo>
                  <a:lnTo>
                    <a:pt x="698" y="410"/>
                  </a:lnTo>
                  <a:lnTo>
                    <a:pt x="698" y="410"/>
                  </a:lnTo>
                  <a:lnTo>
                    <a:pt x="698" y="410"/>
                  </a:lnTo>
                  <a:lnTo>
                    <a:pt x="739" y="410"/>
                  </a:lnTo>
                  <a:lnTo>
                    <a:pt x="739" y="410"/>
                  </a:lnTo>
                  <a:lnTo>
                    <a:pt x="739" y="410"/>
                  </a:lnTo>
                  <a:lnTo>
                    <a:pt x="739" y="431"/>
                  </a:lnTo>
                  <a:lnTo>
                    <a:pt x="739" y="431"/>
                  </a:lnTo>
                  <a:lnTo>
                    <a:pt x="739" y="410"/>
                  </a:lnTo>
                  <a:lnTo>
                    <a:pt x="739" y="410"/>
                  </a:lnTo>
                  <a:lnTo>
                    <a:pt x="718" y="431"/>
                  </a:lnTo>
                  <a:lnTo>
                    <a:pt x="718" y="431"/>
                  </a:lnTo>
                  <a:lnTo>
                    <a:pt x="718" y="431"/>
                  </a:lnTo>
                  <a:lnTo>
                    <a:pt x="739" y="431"/>
                  </a:lnTo>
                  <a:lnTo>
                    <a:pt x="739" y="431"/>
                  </a:lnTo>
                  <a:lnTo>
                    <a:pt x="739" y="431"/>
                  </a:lnTo>
                  <a:lnTo>
                    <a:pt x="739" y="431"/>
                  </a:lnTo>
                  <a:lnTo>
                    <a:pt x="760" y="452"/>
                  </a:lnTo>
                  <a:lnTo>
                    <a:pt x="739" y="431"/>
                  </a:lnTo>
                  <a:lnTo>
                    <a:pt x="739" y="431"/>
                  </a:lnTo>
                  <a:lnTo>
                    <a:pt x="718" y="431"/>
                  </a:lnTo>
                  <a:lnTo>
                    <a:pt x="718" y="431"/>
                  </a:lnTo>
                  <a:lnTo>
                    <a:pt x="718" y="431"/>
                  </a:lnTo>
                  <a:lnTo>
                    <a:pt x="718" y="431"/>
                  </a:lnTo>
                  <a:lnTo>
                    <a:pt x="718" y="452"/>
                  </a:lnTo>
                  <a:lnTo>
                    <a:pt x="718" y="452"/>
                  </a:lnTo>
                  <a:lnTo>
                    <a:pt x="718" y="452"/>
                  </a:lnTo>
                  <a:lnTo>
                    <a:pt x="718" y="452"/>
                  </a:lnTo>
                  <a:lnTo>
                    <a:pt x="718" y="452"/>
                  </a:lnTo>
                  <a:lnTo>
                    <a:pt x="718" y="452"/>
                  </a:lnTo>
                  <a:lnTo>
                    <a:pt x="718" y="452"/>
                  </a:lnTo>
                  <a:lnTo>
                    <a:pt x="718" y="472"/>
                  </a:lnTo>
                  <a:lnTo>
                    <a:pt x="718" y="472"/>
                  </a:lnTo>
                  <a:lnTo>
                    <a:pt x="739" y="472"/>
                  </a:lnTo>
                  <a:lnTo>
                    <a:pt x="739" y="472"/>
                  </a:lnTo>
                  <a:lnTo>
                    <a:pt x="739" y="472"/>
                  </a:lnTo>
                  <a:lnTo>
                    <a:pt x="718" y="472"/>
                  </a:lnTo>
                  <a:lnTo>
                    <a:pt x="718" y="472"/>
                  </a:lnTo>
                  <a:lnTo>
                    <a:pt x="718" y="472"/>
                  </a:lnTo>
                  <a:lnTo>
                    <a:pt x="718" y="472"/>
                  </a:lnTo>
                  <a:lnTo>
                    <a:pt x="718" y="452"/>
                  </a:lnTo>
                  <a:lnTo>
                    <a:pt x="698" y="452"/>
                  </a:lnTo>
                  <a:lnTo>
                    <a:pt x="698" y="452"/>
                  </a:lnTo>
                  <a:lnTo>
                    <a:pt x="698" y="452"/>
                  </a:lnTo>
                  <a:lnTo>
                    <a:pt x="698" y="452"/>
                  </a:lnTo>
                  <a:lnTo>
                    <a:pt x="698" y="431"/>
                  </a:lnTo>
                  <a:lnTo>
                    <a:pt x="678" y="431"/>
                  </a:lnTo>
                  <a:lnTo>
                    <a:pt x="678" y="431"/>
                  </a:lnTo>
                  <a:lnTo>
                    <a:pt x="657" y="431"/>
                  </a:lnTo>
                  <a:lnTo>
                    <a:pt x="657" y="431"/>
                  </a:lnTo>
                  <a:lnTo>
                    <a:pt x="657" y="431"/>
                  </a:lnTo>
                  <a:lnTo>
                    <a:pt x="636" y="431"/>
                  </a:lnTo>
                  <a:lnTo>
                    <a:pt x="636" y="431"/>
                  </a:lnTo>
                  <a:lnTo>
                    <a:pt x="636" y="431"/>
                  </a:lnTo>
                  <a:lnTo>
                    <a:pt x="636" y="410"/>
                  </a:lnTo>
                  <a:lnTo>
                    <a:pt x="636" y="410"/>
                  </a:lnTo>
                  <a:lnTo>
                    <a:pt x="616" y="410"/>
                  </a:lnTo>
                  <a:lnTo>
                    <a:pt x="616" y="410"/>
                  </a:lnTo>
                  <a:lnTo>
                    <a:pt x="616" y="410"/>
                  </a:lnTo>
                  <a:lnTo>
                    <a:pt x="616" y="410"/>
                  </a:lnTo>
                  <a:lnTo>
                    <a:pt x="596" y="410"/>
                  </a:lnTo>
                  <a:lnTo>
                    <a:pt x="596" y="410"/>
                  </a:lnTo>
                  <a:lnTo>
                    <a:pt x="596" y="431"/>
                  </a:lnTo>
                  <a:lnTo>
                    <a:pt x="575" y="431"/>
                  </a:lnTo>
                  <a:lnTo>
                    <a:pt x="575" y="431"/>
                  </a:lnTo>
                  <a:lnTo>
                    <a:pt x="575" y="452"/>
                  </a:lnTo>
                  <a:lnTo>
                    <a:pt x="575" y="452"/>
                  </a:lnTo>
                  <a:lnTo>
                    <a:pt x="575" y="452"/>
                  </a:lnTo>
                  <a:lnTo>
                    <a:pt x="554" y="452"/>
                  </a:lnTo>
                  <a:lnTo>
                    <a:pt x="554" y="472"/>
                  </a:lnTo>
                  <a:lnTo>
                    <a:pt x="554" y="472"/>
                  </a:lnTo>
                  <a:lnTo>
                    <a:pt x="554" y="452"/>
                  </a:lnTo>
                  <a:lnTo>
                    <a:pt x="554" y="452"/>
                  </a:lnTo>
                  <a:lnTo>
                    <a:pt x="554" y="452"/>
                  </a:lnTo>
                  <a:lnTo>
                    <a:pt x="554" y="431"/>
                  </a:lnTo>
                  <a:lnTo>
                    <a:pt x="554" y="431"/>
                  </a:lnTo>
                  <a:lnTo>
                    <a:pt x="554" y="431"/>
                  </a:lnTo>
                  <a:lnTo>
                    <a:pt x="554" y="431"/>
                  </a:lnTo>
                  <a:lnTo>
                    <a:pt x="554" y="410"/>
                  </a:lnTo>
                  <a:lnTo>
                    <a:pt x="554" y="410"/>
                  </a:lnTo>
                  <a:lnTo>
                    <a:pt x="554" y="410"/>
                  </a:lnTo>
                  <a:lnTo>
                    <a:pt x="554" y="410"/>
                  </a:lnTo>
                  <a:lnTo>
                    <a:pt x="554" y="410"/>
                  </a:lnTo>
                  <a:lnTo>
                    <a:pt x="554" y="410"/>
                  </a:lnTo>
                  <a:lnTo>
                    <a:pt x="554" y="410"/>
                  </a:lnTo>
                  <a:lnTo>
                    <a:pt x="554" y="410"/>
                  </a:lnTo>
                  <a:lnTo>
                    <a:pt x="554" y="410"/>
                  </a:lnTo>
                  <a:lnTo>
                    <a:pt x="534" y="410"/>
                  </a:lnTo>
                  <a:lnTo>
                    <a:pt x="534" y="390"/>
                  </a:lnTo>
                  <a:lnTo>
                    <a:pt x="534" y="390"/>
                  </a:lnTo>
                  <a:lnTo>
                    <a:pt x="534" y="390"/>
                  </a:lnTo>
                  <a:lnTo>
                    <a:pt x="534" y="390"/>
                  </a:lnTo>
                  <a:lnTo>
                    <a:pt x="534" y="390"/>
                  </a:lnTo>
                  <a:lnTo>
                    <a:pt x="513" y="390"/>
                  </a:lnTo>
                  <a:lnTo>
                    <a:pt x="513" y="390"/>
                  </a:lnTo>
                  <a:lnTo>
                    <a:pt x="513" y="390"/>
                  </a:lnTo>
                  <a:lnTo>
                    <a:pt x="513" y="390"/>
                  </a:lnTo>
                  <a:lnTo>
                    <a:pt x="513" y="390"/>
                  </a:lnTo>
                  <a:lnTo>
                    <a:pt x="493" y="390"/>
                  </a:lnTo>
                  <a:lnTo>
                    <a:pt x="493" y="370"/>
                  </a:lnTo>
                  <a:lnTo>
                    <a:pt x="493" y="370"/>
                  </a:lnTo>
                  <a:lnTo>
                    <a:pt x="472" y="370"/>
                  </a:lnTo>
                  <a:lnTo>
                    <a:pt x="472" y="370"/>
                  </a:lnTo>
                  <a:lnTo>
                    <a:pt x="472" y="370"/>
                  </a:lnTo>
                  <a:lnTo>
                    <a:pt x="472" y="370"/>
                  </a:lnTo>
                  <a:lnTo>
                    <a:pt x="432" y="370"/>
                  </a:lnTo>
                  <a:lnTo>
                    <a:pt x="432" y="349"/>
                  </a:lnTo>
                  <a:lnTo>
                    <a:pt x="411" y="349"/>
                  </a:lnTo>
                  <a:lnTo>
                    <a:pt x="411" y="349"/>
                  </a:lnTo>
                  <a:lnTo>
                    <a:pt x="390" y="349"/>
                  </a:lnTo>
                  <a:lnTo>
                    <a:pt x="390" y="349"/>
                  </a:lnTo>
                  <a:lnTo>
                    <a:pt x="390" y="349"/>
                  </a:lnTo>
                  <a:lnTo>
                    <a:pt x="390" y="370"/>
                  </a:lnTo>
                  <a:lnTo>
                    <a:pt x="411" y="370"/>
                  </a:lnTo>
                  <a:lnTo>
                    <a:pt x="411" y="370"/>
                  </a:lnTo>
                  <a:lnTo>
                    <a:pt x="411" y="370"/>
                  </a:lnTo>
                  <a:lnTo>
                    <a:pt x="411" y="370"/>
                  </a:lnTo>
                  <a:lnTo>
                    <a:pt x="390" y="370"/>
                  </a:lnTo>
                  <a:lnTo>
                    <a:pt x="390" y="370"/>
                  </a:lnTo>
                  <a:lnTo>
                    <a:pt x="411" y="370"/>
                  </a:lnTo>
                  <a:lnTo>
                    <a:pt x="411" y="390"/>
                  </a:lnTo>
                  <a:lnTo>
                    <a:pt x="411" y="390"/>
                  </a:lnTo>
                  <a:lnTo>
                    <a:pt x="390" y="390"/>
                  </a:lnTo>
                  <a:lnTo>
                    <a:pt x="390" y="370"/>
                  </a:lnTo>
                  <a:lnTo>
                    <a:pt x="390" y="370"/>
                  </a:lnTo>
                  <a:lnTo>
                    <a:pt x="390" y="370"/>
                  </a:lnTo>
                  <a:lnTo>
                    <a:pt x="370" y="390"/>
                  </a:lnTo>
                  <a:lnTo>
                    <a:pt x="370" y="390"/>
                  </a:lnTo>
                  <a:lnTo>
                    <a:pt x="370" y="390"/>
                  </a:lnTo>
                  <a:lnTo>
                    <a:pt x="370" y="390"/>
                  </a:lnTo>
                  <a:lnTo>
                    <a:pt x="370" y="390"/>
                  </a:lnTo>
                  <a:lnTo>
                    <a:pt x="370" y="410"/>
                  </a:lnTo>
                  <a:lnTo>
                    <a:pt x="350" y="390"/>
                  </a:lnTo>
                  <a:lnTo>
                    <a:pt x="350" y="390"/>
                  </a:lnTo>
                  <a:lnTo>
                    <a:pt x="350" y="390"/>
                  </a:lnTo>
                  <a:lnTo>
                    <a:pt x="350" y="390"/>
                  </a:lnTo>
                  <a:lnTo>
                    <a:pt x="350" y="390"/>
                  </a:lnTo>
                  <a:lnTo>
                    <a:pt x="350" y="390"/>
                  </a:lnTo>
                  <a:lnTo>
                    <a:pt x="350" y="390"/>
                  </a:lnTo>
                  <a:lnTo>
                    <a:pt x="370" y="390"/>
                  </a:lnTo>
                  <a:lnTo>
                    <a:pt x="370" y="370"/>
                  </a:lnTo>
                  <a:lnTo>
                    <a:pt x="370" y="370"/>
                  </a:lnTo>
                  <a:lnTo>
                    <a:pt x="370" y="370"/>
                  </a:lnTo>
                  <a:lnTo>
                    <a:pt x="370" y="370"/>
                  </a:lnTo>
                  <a:lnTo>
                    <a:pt x="370" y="370"/>
                  </a:lnTo>
                  <a:lnTo>
                    <a:pt x="370" y="370"/>
                  </a:lnTo>
                  <a:lnTo>
                    <a:pt x="370" y="370"/>
                  </a:lnTo>
                  <a:lnTo>
                    <a:pt x="370" y="370"/>
                  </a:lnTo>
                  <a:lnTo>
                    <a:pt x="370" y="370"/>
                  </a:lnTo>
                  <a:lnTo>
                    <a:pt x="370" y="370"/>
                  </a:lnTo>
                  <a:lnTo>
                    <a:pt x="350" y="370"/>
                  </a:lnTo>
                  <a:lnTo>
                    <a:pt x="350" y="370"/>
                  </a:lnTo>
                  <a:lnTo>
                    <a:pt x="350" y="370"/>
                  </a:lnTo>
                  <a:lnTo>
                    <a:pt x="350" y="349"/>
                  </a:lnTo>
                  <a:lnTo>
                    <a:pt x="350" y="349"/>
                  </a:lnTo>
                  <a:lnTo>
                    <a:pt x="350" y="349"/>
                  </a:lnTo>
                  <a:lnTo>
                    <a:pt x="350" y="349"/>
                  </a:lnTo>
                  <a:lnTo>
                    <a:pt x="350" y="349"/>
                  </a:lnTo>
                  <a:lnTo>
                    <a:pt x="350" y="349"/>
                  </a:lnTo>
                  <a:lnTo>
                    <a:pt x="350" y="349"/>
                  </a:lnTo>
                  <a:lnTo>
                    <a:pt x="350" y="349"/>
                  </a:lnTo>
                  <a:lnTo>
                    <a:pt x="329" y="370"/>
                  </a:lnTo>
                  <a:lnTo>
                    <a:pt x="329" y="370"/>
                  </a:lnTo>
                  <a:lnTo>
                    <a:pt x="329" y="370"/>
                  </a:lnTo>
                  <a:lnTo>
                    <a:pt x="308" y="370"/>
                  </a:lnTo>
                  <a:lnTo>
                    <a:pt x="308" y="370"/>
                  </a:lnTo>
                  <a:lnTo>
                    <a:pt x="308" y="370"/>
                  </a:lnTo>
                  <a:lnTo>
                    <a:pt x="308" y="390"/>
                  </a:lnTo>
                  <a:lnTo>
                    <a:pt x="308" y="390"/>
                  </a:lnTo>
                  <a:lnTo>
                    <a:pt x="329" y="390"/>
                  </a:lnTo>
                  <a:lnTo>
                    <a:pt x="329" y="390"/>
                  </a:lnTo>
                  <a:lnTo>
                    <a:pt x="308" y="390"/>
                  </a:lnTo>
                  <a:lnTo>
                    <a:pt x="308" y="390"/>
                  </a:lnTo>
                  <a:lnTo>
                    <a:pt x="308" y="410"/>
                  </a:lnTo>
                  <a:lnTo>
                    <a:pt x="308" y="410"/>
                  </a:lnTo>
                  <a:lnTo>
                    <a:pt x="308" y="410"/>
                  </a:lnTo>
                  <a:lnTo>
                    <a:pt x="288" y="431"/>
                  </a:lnTo>
                  <a:lnTo>
                    <a:pt x="288" y="431"/>
                  </a:lnTo>
                  <a:lnTo>
                    <a:pt x="288" y="431"/>
                  </a:lnTo>
                  <a:lnTo>
                    <a:pt x="308" y="452"/>
                  </a:lnTo>
                  <a:lnTo>
                    <a:pt x="308" y="452"/>
                  </a:lnTo>
                  <a:lnTo>
                    <a:pt x="308" y="452"/>
                  </a:lnTo>
                  <a:lnTo>
                    <a:pt x="308" y="431"/>
                  </a:lnTo>
                  <a:lnTo>
                    <a:pt x="308" y="431"/>
                  </a:lnTo>
                  <a:lnTo>
                    <a:pt x="308" y="431"/>
                  </a:lnTo>
                  <a:lnTo>
                    <a:pt x="308" y="431"/>
                  </a:lnTo>
                  <a:lnTo>
                    <a:pt x="308" y="431"/>
                  </a:lnTo>
                  <a:lnTo>
                    <a:pt x="308" y="410"/>
                  </a:lnTo>
                  <a:lnTo>
                    <a:pt x="308" y="410"/>
                  </a:lnTo>
                  <a:lnTo>
                    <a:pt x="308" y="410"/>
                  </a:lnTo>
                  <a:lnTo>
                    <a:pt x="308" y="410"/>
                  </a:lnTo>
                  <a:lnTo>
                    <a:pt x="308" y="410"/>
                  </a:lnTo>
                  <a:lnTo>
                    <a:pt x="329" y="410"/>
                  </a:lnTo>
                  <a:lnTo>
                    <a:pt x="329" y="410"/>
                  </a:lnTo>
                  <a:lnTo>
                    <a:pt x="329" y="410"/>
                  </a:lnTo>
                  <a:lnTo>
                    <a:pt x="329" y="410"/>
                  </a:lnTo>
                  <a:lnTo>
                    <a:pt x="329" y="410"/>
                  </a:lnTo>
                  <a:lnTo>
                    <a:pt x="329" y="410"/>
                  </a:lnTo>
                  <a:lnTo>
                    <a:pt x="329" y="410"/>
                  </a:lnTo>
                  <a:lnTo>
                    <a:pt x="329" y="390"/>
                  </a:lnTo>
                  <a:lnTo>
                    <a:pt x="329" y="390"/>
                  </a:lnTo>
                  <a:lnTo>
                    <a:pt x="329" y="390"/>
                  </a:lnTo>
                  <a:lnTo>
                    <a:pt x="350" y="390"/>
                  </a:lnTo>
                  <a:lnTo>
                    <a:pt x="350" y="410"/>
                  </a:lnTo>
                  <a:lnTo>
                    <a:pt x="350" y="410"/>
                  </a:lnTo>
                  <a:lnTo>
                    <a:pt x="350" y="410"/>
                  </a:lnTo>
                  <a:lnTo>
                    <a:pt x="350" y="410"/>
                  </a:lnTo>
                  <a:lnTo>
                    <a:pt x="350" y="410"/>
                  </a:lnTo>
                  <a:lnTo>
                    <a:pt x="350" y="431"/>
                  </a:lnTo>
                  <a:lnTo>
                    <a:pt x="350" y="431"/>
                  </a:lnTo>
                  <a:lnTo>
                    <a:pt x="350" y="431"/>
                  </a:lnTo>
                  <a:lnTo>
                    <a:pt x="350" y="431"/>
                  </a:lnTo>
                  <a:lnTo>
                    <a:pt x="350" y="431"/>
                  </a:lnTo>
                  <a:lnTo>
                    <a:pt x="350" y="431"/>
                  </a:lnTo>
                  <a:lnTo>
                    <a:pt x="350" y="431"/>
                  </a:lnTo>
                  <a:lnTo>
                    <a:pt x="350" y="431"/>
                  </a:lnTo>
                  <a:lnTo>
                    <a:pt x="350" y="452"/>
                  </a:lnTo>
                  <a:lnTo>
                    <a:pt x="329" y="452"/>
                  </a:lnTo>
                  <a:lnTo>
                    <a:pt x="329" y="452"/>
                  </a:lnTo>
                  <a:lnTo>
                    <a:pt x="329" y="452"/>
                  </a:lnTo>
                  <a:lnTo>
                    <a:pt x="350" y="472"/>
                  </a:lnTo>
                  <a:lnTo>
                    <a:pt x="350" y="472"/>
                  </a:lnTo>
                  <a:lnTo>
                    <a:pt x="350" y="452"/>
                  </a:lnTo>
                  <a:lnTo>
                    <a:pt x="350" y="452"/>
                  </a:lnTo>
                  <a:lnTo>
                    <a:pt x="350" y="452"/>
                  </a:lnTo>
                  <a:lnTo>
                    <a:pt x="350" y="452"/>
                  </a:lnTo>
                  <a:lnTo>
                    <a:pt x="370" y="452"/>
                  </a:lnTo>
                  <a:lnTo>
                    <a:pt x="370" y="452"/>
                  </a:lnTo>
                  <a:lnTo>
                    <a:pt x="370" y="452"/>
                  </a:lnTo>
                  <a:lnTo>
                    <a:pt x="370" y="452"/>
                  </a:lnTo>
                  <a:lnTo>
                    <a:pt x="370" y="452"/>
                  </a:lnTo>
                  <a:lnTo>
                    <a:pt x="370" y="452"/>
                  </a:lnTo>
                  <a:lnTo>
                    <a:pt x="370" y="452"/>
                  </a:lnTo>
                  <a:lnTo>
                    <a:pt x="370" y="452"/>
                  </a:lnTo>
                  <a:lnTo>
                    <a:pt x="370" y="452"/>
                  </a:lnTo>
                  <a:lnTo>
                    <a:pt x="350" y="452"/>
                  </a:lnTo>
                  <a:lnTo>
                    <a:pt x="350" y="472"/>
                  </a:lnTo>
                  <a:lnTo>
                    <a:pt x="370" y="472"/>
                  </a:lnTo>
                  <a:lnTo>
                    <a:pt x="350" y="472"/>
                  </a:lnTo>
                  <a:lnTo>
                    <a:pt x="350" y="472"/>
                  </a:lnTo>
                  <a:lnTo>
                    <a:pt x="350" y="472"/>
                  </a:lnTo>
                  <a:lnTo>
                    <a:pt x="350" y="472"/>
                  </a:lnTo>
                  <a:lnTo>
                    <a:pt x="350" y="492"/>
                  </a:lnTo>
                  <a:lnTo>
                    <a:pt x="350" y="492"/>
                  </a:lnTo>
                  <a:lnTo>
                    <a:pt x="350" y="492"/>
                  </a:lnTo>
                  <a:lnTo>
                    <a:pt x="350" y="492"/>
                  </a:lnTo>
                  <a:lnTo>
                    <a:pt x="350" y="492"/>
                  </a:lnTo>
                  <a:lnTo>
                    <a:pt x="350" y="492"/>
                  </a:lnTo>
                  <a:lnTo>
                    <a:pt x="350" y="492"/>
                  </a:lnTo>
                  <a:lnTo>
                    <a:pt x="350" y="492"/>
                  </a:lnTo>
                  <a:lnTo>
                    <a:pt x="350" y="492"/>
                  </a:lnTo>
                  <a:lnTo>
                    <a:pt x="350" y="492"/>
                  </a:lnTo>
                  <a:lnTo>
                    <a:pt x="350" y="513"/>
                  </a:lnTo>
                  <a:lnTo>
                    <a:pt x="350" y="513"/>
                  </a:lnTo>
                  <a:lnTo>
                    <a:pt x="370" y="513"/>
                  </a:lnTo>
                  <a:lnTo>
                    <a:pt x="370" y="513"/>
                  </a:lnTo>
                  <a:lnTo>
                    <a:pt x="370" y="513"/>
                  </a:lnTo>
                  <a:lnTo>
                    <a:pt x="370" y="513"/>
                  </a:lnTo>
                  <a:lnTo>
                    <a:pt x="370" y="513"/>
                  </a:lnTo>
                  <a:lnTo>
                    <a:pt x="370" y="513"/>
                  </a:lnTo>
                  <a:lnTo>
                    <a:pt x="370" y="534"/>
                  </a:lnTo>
                  <a:lnTo>
                    <a:pt x="370" y="534"/>
                  </a:lnTo>
                  <a:lnTo>
                    <a:pt x="370" y="534"/>
                  </a:lnTo>
                  <a:lnTo>
                    <a:pt x="370" y="534"/>
                  </a:lnTo>
                  <a:lnTo>
                    <a:pt x="370" y="534"/>
                  </a:lnTo>
                  <a:lnTo>
                    <a:pt x="370" y="534"/>
                  </a:lnTo>
                  <a:lnTo>
                    <a:pt x="370" y="534"/>
                  </a:lnTo>
                  <a:lnTo>
                    <a:pt x="370" y="513"/>
                  </a:lnTo>
                  <a:lnTo>
                    <a:pt x="350" y="513"/>
                  </a:lnTo>
                  <a:lnTo>
                    <a:pt x="350" y="513"/>
                  </a:lnTo>
                  <a:lnTo>
                    <a:pt x="350" y="513"/>
                  </a:lnTo>
                  <a:lnTo>
                    <a:pt x="329" y="513"/>
                  </a:lnTo>
                  <a:lnTo>
                    <a:pt x="329" y="513"/>
                  </a:lnTo>
                  <a:lnTo>
                    <a:pt x="329" y="513"/>
                  </a:lnTo>
                  <a:lnTo>
                    <a:pt x="329" y="513"/>
                  </a:lnTo>
                  <a:lnTo>
                    <a:pt x="329" y="534"/>
                  </a:lnTo>
                  <a:lnTo>
                    <a:pt x="329" y="534"/>
                  </a:lnTo>
                  <a:lnTo>
                    <a:pt x="329" y="534"/>
                  </a:lnTo>
                  <a:lnTo>
                    <a:pt x="329" y="534"/>
                  </a:lnTo>
                  <a:lnTo>
                    <a:pt x="329" y="554"/>
                  </a:lnTo>
                  <a:lnTo>
                    <a:pt x="329" y="554"/>
                  </a:lnTo>
                  <a:lnTo>
                    <a:pt x="329" y="554"/>
                  </a:lnTo>
                  <a:lnTo>
                    <a:pt x="350" y="554"/>
                  </a:lnTo>
                  <a:lnTo>
                    <a:pt x="370" y="554"/>
                  </a:lnTo>
                  <a:lnTo>
                    <a:pt x="411" y="554"/>
                  </a:lnTo>
                  <a:lnTo>
                    <a:pt x="411" y="554"/>
                  </a:lnTo>
                  <a:lnTo>
                    <a:pt x="411" y="554"/>
                  </a:lnTo>
                  <a:lnTo>
                    <a:pt x="432" y="554"/>
                  </a:lnTo>
                  <a:lnTo>
                    <a:pt x="432" y="554"/>
                  </a:lnTo>
                  <a:lnTo>
                    <a:pt x="432" y="554"/>
                  </a:lnTo>
                  <a:lnTo>
                    <a:pt x="432" y="554"/>
                  </a:lnTo>
                  <a:lnTo>
                    <a:pt x="432" y="574"/>
                  </a:lnTo>
                  <a:lnTo>
                    <a:pt x="411" y="574"/>
                  </a:lnTo>
                  <a:lnTo>
                    <a:pt x="411" y="574"/>
                  </a:lnTo>
                  <a:lnTo>
                    <a:pt x="432" y="574"/>
                  </a:lnTo>
                  <a:lnTo>
                    <a:pt x="432" y="574"/>
                  </a:lnTo>
                  <a:lnTo>
                    <a:pt x="411" y="574"/>
                  </a:lnTo>
                  <a:lnTo>
                    <a:pt x="411" y="574"/>
                  </a:lnTo>
                  <a:lnTo>
                    <a:pt x="411" y="595"/>
                  </a:lnTo>
                  <a:lnTo>
                    <a:pt x="411" y="595"/>
                  </a:lnTo>
                  <a:lnTo>
                    <a:pt x="411" y="595"/>
                  </a:lnTo>
                  <a:lnTo>
                    <a:pt x="411" y="595"/>
                  </a:lnTo>
                  <a:lnTo>
                    <a:pt x="411" y="595"/>
                  </a:lnTo>
                  <a:lnTo>
                    <a:pt x="411" y="595"/>
                  </a:lnTo>
                  <a:lnTo>
                    <a:pt x="411" y="595"/>
                  </a:lnTo>
                  <a:lnTo>
                    <a:pt x="411" y="595"/>
                  </a:lnTo>
                  <a:lnTo>
                    <a:pt x="411" y="595"/>
                  </a:lnTo>
                  <a:lnTo>
                    <a:pt x="370" y="595"/>
                  </a:lnTo>
                  <a:lnTo>
                    <a:pt x="370" y="595"/>
                  </a:lnTo>
                  <a:lnTo>
                    <a:pt x="350" y="595"/>
                  </a:lnTo>
                  <a:lnTo>
                    <a:pt x="350" y="595"/>
                  </a:lnTo>
                  <a:lnTo>
                    <a:pt x="350" y="595"/>
                  </a:lnTo>
                  <a:lnTo>
                    <a:pt x="350" y="595"/>
                  </a:lnTo>
                  <a:lnTo>
                    <a:pt x="350" y="595"/>
                  </a:lnTo>
                  <a:lnTo>
                    <a:pt x="329" y="595"/>
                  </a:lnTo>
                  <a:lnTo>
                    <a:pt x="329" y="595"/>
                  </a:lnTo>
                  <a:lnTo>
                    <a:pt x="329" y="595"/>
                  </a:lnTo>
                  <a:lnTo>
                    <a:pt x="329" y="616"/>
                  </a:lnTo>
                  <a:lnTo>
                    <a:pt x="329" y="616"/>
                  </a:lnTo>
                  <a:lnTo>
                    <a:pt x="308" y="616"/>
                  </a:lnTo>
                  <a:lnTo>
                    <a:pt x="308" y="636"/>
                  </a:lnTo>
                  <a:lnTo>
                    <a:pt x="308" y="656"/>
                  </a:lnTo>
                  <a:lnTo>
                    <a:pt x="329" y="677"/>
                  </a:lnTo>
                  <a:lnTo>
                    <a:pt x="350" y="677"/>
                  </a:lnTo>
                  <a:lnTo>
                    <a:pt x="350" y="677"/>
                  </a:lnTo>
                  <a:lnTo>
                    <a:pt x="370" y="677"/>
                  </a:lnTo>
                  <a:lnTo>
                    <a:pt x="370" y="677"/>
                  </a:lnTo>
                  <a:lnTo>
                    <a:pt x="350" y="677"/>
                  </a:lnTo>
                  <a:lnTo>
                    <a:pt x="329" y="677"/>
                  </a:lnTo>
                  <a:lnTo>
                    <a:pt x="329" y="677"/>
                  </a:lnTo>
                  <a:lnTo>
                    <a:pt x="329" y="677"/>
                  </a:lnTo>
                  <a:lnTo>
                    <a:pt x="308" y="677"/>
                  </a:lnTo>
                  <a:lnTo>
                    <a:pt x="308" y="677"/>
                  </a:lnTo>
                  <a:lnTo>
                    <a:pt x="308" y="677"/>
                  </a:lnTo>
                  <a:lnTo>
                    <a:pt x="288" y="677"/>
                  </a:lnTo>
                  <a:lnTo>
                    <a:pt x="267" y="677"/>
                  </a:lnTo>
                  <a:lnTo>
                    <a:pt x="267" y="677"/>
                  </a:lnTo>
                  <a:lnTo>
                    <a:pt x="288" y="698"/>
                  </a:lnTo>
                  <a:lnTo>
                    <a:pt x="288" y="698"/>
                  </a:lnTo>
                  <a:lnTo>
                    <a:pt x="267" y="698"/>
                  </a:lnTo>
                  <a:lnTo>
                    <a:pt x="267" y="698"/>
                  </a:lnTo>
                  <a:lnTo>
                    <a:pt x="267" y="677"/>
                  </a:lnTo>
                  <a:lnTo>
                    <a:pt x="267" y="677"/>
                  </a:lnTo>
                  <a:lnTo>
                    <a:pt x="267" y="677"/>
                  </a:lnTo>
                  <a:lnTo>
                    <a:pt x="246" y="677"/>
                  </a:lnTo>
                  <a:lnTo>
                    <a:pt x="246" y="677"/>
                  </a:lnTo>
                  <a:lnTo>
                    <a:pt x="246" y="677"/>
                  </a:lnTo>
                  <a:lnTo>
                    <a:pt x="246" y="677"/>
                  </a:lnTo>
                  <a:lnTo>
                    <a:pt x="246" y="677"/>
                  </a:lnTo>
                  <a:lnTo>
                    <a:pt x="226" y="677"/>
                  </a:lnTo>
                  <a:lnTo>
                    <a:pt x="226" y="677"/>
                  </a:lnTo>
                  <a:lnTo>
                    <a:pt x="226" y="677"/>
                  </a:lnTo>
                  <a:lnTo>
                    <a:pt x="226" y="677"/>
                  </a:lnTo>
                  <a:lnTo>
                    <a:pt x="226" y="677"/>
                  </a:lnTo>
                  <a:lnTo>
                    <a:pt x="226" y="677"/>
                  </a:lnTo>
                  <a:lnTo>
                    <a:pt x="246" y="698"/>
                  </a:lnTo>
                  <a:lnTo>
                    <a:pt x="246" y="698"/>
                  </a:lnTo>
                  <a:lnTo>
                    <a:pt x="246" y="698"/>
                  </a:lnTo>
                  <a:lnTo>
                    <a:pt x="246" y="698"/>
                  </a:lnTo>
                  <a:lnTo>
                    <a:pt x="246" y="718"/>
                  </a:lnTo>
                  <a:lnTo>
                    <a:pt x="246" y="718"/>
                  </a:lnTo>
                  <a:lnTo>
                    <a:pt x="267" y="718"/>
                  </a:lnTo>
                  <a:lnTo>
                    <a:pt x="267" y="718"/>
                  </a:lnTo>
                  <a:lnTo>
                    <a:pt x="267" y="718"/>
                  </a:lnTo>
                  <a:lnTo>
                    <a:pt x="267" y="718"/>
                  </a:lnTo>
                  <a:lnTo>
                    <a:pt x="246" y="718"/>
                  </a:lnTo>
                  <a:lnTo>
                    <a:pt x="246" y="718"/>
                  </a:lnTo>
                  <a:lnTo>
                    <a:pt x="246" y="718"/>
                  </a:lnTo>
                  <a:lnTo>
                    <a:pt x="246" y="718"/>
                  </a:lnTo>
                  <a:lnTo>
                    <a:pt x="246" y="718"/>
                  </a:lnTo>
                  <a:lnTo>
                    <a:pt x="246" y="738"/>
                  </a:lnTo>
                  <a:lnTo>
                    <a:pt x="246" y="738"/>
                  </a:lnTo>
                  <a:lnTo>
                    <a:pt x="246" y="738"/>
                  </a:lnTo>
                  <a:lnTo>
                    <a:pt x="246" y="738"/>
                  </a:lnTo>
                  <a:lnTo>
                    <a:pt x="226" y="738"/>
                  </a:lnTo>
                  <a:lnTo>
                    <a:pt x="226" y="738"/>
                  </a:lnTo>
                  <a:lnTo>
                    <a:pt x="226" y="738"/>
                  </a:lnTo>
                  <a:lnTo>
                    <a:pt x="226" y="738"/>
                  </a:lnTo>
                  <a:lnTo>
                    <a:pt x="226" y="738"/>
                  </a:lnTo>
                  <a:lnTo>
                    <a:pt x="226" y="738"/>
                  </a:lnTo>
                  <a:lnTo>
                    <a:pt x="226" y="738"/>
                  </a:lnTo>
                  <a:lnTo>
                    <a:pt x="226" y="738"/>
                  </a:lnTo>
                  <a:lnTo>
                    <a:pt x="226" y="738"/>
                  </a:lnTo>
                  <a:lnTo>
                    <a:pt x="226" y="759"/>
                  </a:lnTo>
                  <a:lnTo>
                    <a:pt x="246" y="759"/>
                  </a:lnTo>
                  <a:lnTo>
                    <a:pt x="246" y="759"/>
                  </a:lnTo>
                  <a:lnTo>
                    <a:pt x="246" y="759"/>
                  </a:lnTo>
                  <a:lnTo>
                    <a:pt x="246" y="759"/>
                  </a:lnTo>
                  <a:lnTo>
                    <a:pt x="246" y="759"/>
                  </a:lnTo>
                  <a:lnTo>
                    <a:pt x="267" y="759"/>
                  </a:lnTo>
                  <a:lnTo>
                    <a:pt x="267" y="759"/>
                  </a:lnTo>
                  <a:lnTo>
                    <a:pt x="267" y="780"/>
                  </a:lnTo>
                  <a:lnTo>
                    <a:pt x="267" y="780"/>
                  </a:lnTo>
                  <a:lnTo>
                    <a:pt x="288" y="780"/>
                  </a:lnTo>
                  <a:lnTo>
                    <a:pt x="288" y="759"/>
                  </a:lnTo>
                  <a:lnTo>
                    <a:pt x="288" y="759"/>
                  </a:lnTo>
                  <a:lnTo>
                    <a:pt x="288" y="759"/>
                  </a:lnTo>
                  <a:lnTo>
                    <a:pt x="288" y="759"/>
                  </a:lnTo>
                  <a:lnTo>
                    <a:pt x="288" y="759"/>
                  </a:lnTo>
                  <a:lnTo>
                    <a:pt x="288" y="759"/>
                  </a:lnTo>
                  <a:lnTo>
                    <a:pt x="288" y="759"/>
                  </a:lnTo>
                  <a:lnTo>
                    <a:pt x="288" y="759"/>
                  </a:lnTo>
                  <a:lnTo>
                    <a:pt x="308" y="759"/>
                  </a:lnTo>
                  <a:lnTo>
                    <a:pt x="308" y="759"/>
                  </a:lnTo>
                  <a:lnTo>
                    <a:pt x="308" y="759"/>
                  </a:lnTo>
                  <a:lnTo>
                    <a:pt x="308" y="759"/>
                  </a:lnTo>
                  <a:lnTo>
                    <a:pt x="308" y="759"/>
                  </a:lnTo>
                  <a:lnTo>
                    <a:pt x="288" y="759"/>
                  </a:lnTo>
                  <a:lnTo>
                    <a:pt x="288" y="759"/>
                  </a:lnTo>
                  <a:lnTo>
                    <a:pt x="288" y="759"/>
                  </a:lnTo>
                  <a:lnTo>
                    <a:pt x="308" y="780"/>
                  </a:lnTo>
                  <a:lnTo>
                    <a:pt x="308" y="759"/>
                  </a:lnTo>
                  <a:lnTo>
                    <a:pt x="308" y="759"/>
                  </a:lnTo>
                  <a:lnTo>
                    <a:pt x="308" y="759"/>
                  </a:lnTo>
                  <a:lnTo>
                    <a:pt x="308" y="759"/>
                  </a:lnTo>
                  <a:lnTo>
                    <a:pt x="308" y="759"/>
                  </a:lnTo>
                  <a:lnTo>
                    <a:pt x="308" y="759"/>
                  </a:lnTo>
                  <a:lnTo>
                    <a:pt x="308" y="759"/>
                  </a:lnTo>
                  <a:lnTo>
                    <a:pt x="308" y="780"/>
                  </a:lnTo>
                  <a:lnTo>
                    <a:pt x="329" y="780"/>
                  </a:lnTo>
                  <a:lnTo>
                    <a:pt x="329" y="780"/>
                  </a:lnTo>
                  <a:lnTo>
                    <a:pt x="308" y="780"/>
                  </a:lnTo>
                  <a:lnTo>
                    <a:pt x="308" y="780"/>
                  </a:lnTo>
                  <a:lnTo>
                    <a:pt x="288" y="780"/>
                  </a:lnTo>
                  <a:lnTo>
                    <a:pt x="288" y="780"/>
                  </a:lnTo>
                  <a:lnTo>
                    <a:pt x="288" y="780"/>
                  </a:lnTo>
                  <a:lnTo>
                    <a:pt x="288" y="780"/>
                  </a:lnTo>
                  <a:lnTo>
                    <a:pt x="288" y="780"/>
                  </a:lnTo>
                  <a:lnTo>
                    <a:pt x="288" y="800"/>
                  </a:lnTo>
                  <a:lnTo>
                    <a:pt x="288" y="800"/>
                  </a:lnTo>
                  <a:lnTo>
                    <a:pt x="288" y="800"/>
                  </a:lnTo>
                  <a:lnTo>
                    <a:pt x="288" y="800"/>
                  </a:lnTo>
                  <a:lnTo>
                    <a:pt x="288" y="800"/>
                  </a:lnTo>
                  <a:lnTo>
                    <a:pt x="308" y="800"/>
                  </a:lnTo>
                  <a:lnTo>
                    <a:pt x="308" y="821"/>
                  </a:lnTo>
                  <a:lnTo>
                    <a:pt x="308" y="821"/>
                  </a:lnTo>
                  <a:lnTo>
                    <a:pt x="329" y="821"/>
                  </a:lnTo>
                  <a:lnTo>
                    <a:pt x="329" y="800"/>
                  </a:lnTo>
                  <a:lnTo>
                    <a:pt x="329" y="800"/>
                  </a:lnTo>
                  <a:lnTo>
                    <a:pt x="350" y="800"/>
                  </a:lnTo>
                  <a:lnTo>
                    <a:pt x="350" y="780"/>
                  </a:lnTo>
                  <a:lnTo>
                    <a:pt x="350" y="780"/>
                  </a:lnTo>
                  <a:lnTo>
                    <a:pt x="350" y="780"/>
                  </a:lnTo>
                  <a:lnTo>
                    <a:pt x="350" y="780"/>
                  </a:lnTo>
                  <a:lnTo>
                    <a:pt x="350" y="780"/>
                  </a:lnTo>
                  <a:lnTo>
                    <a:pt x="350" y="780"/>
                  </a:lnTo>
                  <a:lnTo>
                    <a:pt x="350" y="780"/>
                  </a:lnTo>
                  <a:lnTo>
                    <a:pt x="350" y="780"/>
                  </a:lnTo>
                  <a:lnTo>
                    <a:pt x="350" y="800"/>
                  </a:lnTo>
                  <a:lnTo>
                    <a:pt x="350" y="800"/>
                  </a:lnTo>
                  <a:lnTo>
                    <a:pt x="350" y="821"/>
                  </a:lnTo>
                  <a:lnTo>
                    <a:pt x="370" y="821"/>
                  </a:lnTo>
                  <a:lnTo>
                    <a:pt x="370" y="800"/>
                  </a:lnTo>
                  <a:lnTo>
                    <a:pt x="370" y="800"/>
                  </a:lnTo>
                  <a:lnTo>
                    <a:pt x="370" y="800"/>
                  </a:lnTo>
                  <a:lnTo>
                    <a:pt x="370" y="780"/>
                  </a:lnTo>
                  <a:lnTo>
                    <a:pt x="370" y="780"/>
                  </a:lnTo>
                  <a:lnTo>
                    <a:pt x="390" y="800"/>
                  </a:lnTo>
                  <a:lnTo>
                    <a:pt x="370" y="800"/>
                  </a:lnTo>
                  <a:lnTo>
                    <a:pt x="370" y="800"/>
                  </a:lnTo>
                  <a:lnTo>
                    <a:pt x="370" y="821"/>
                  </a:lnTo>
                  <a:lnTo>
                    <a:pt x="370" y="821"/>
                  </a:lnTo>
                  <a:lnTo>
                    <a:pt x="370" y="821"/>
                  </a:lnTo>
                  <a:lnTo>
                    <a:pt x="370" y="821"/>
                  </a:lnTo>
                  <a:lnTo>
                    <a:pt x="370" y="821"/>
                  </a:lnTo>
                  <a:lnTo>
                    <a:pt x="370" y="821"/>
                  </a:lnTo>
                  <a:lnTo>
                    <a:pt x="370" y="821"/>
                  </a:lnTo>
                  <a:lnTo>
                    <a:pt x="370" y="821"/>
                  </a:lnTo>
                  <a:lnTo>
                    <a:pt x="350" y="821"/>
                  </a:lnTo>
                  <a:lnTo>
                    <a:pt x="350" y="841"/>
                  </a:lnTo>
                  <a:lnTo>
                    <a:pt x="350" y="841"/>
                  </a:lnTo>
                  <a:lnTo>
                    <a:pt x="350" y="841"/>
                  </a:lnTo>
                  <a:lnTo>
                    <a:pt x="350" y="862"/>
                  </a:lnTo>
                  <a:lnTo>
                    <a:pt x="350" y="862"/>
                  </a:lnTo>
                  <a:lnTo>
                    <a:pt x="370" y="841"/>
                  </a:lnTo>
                  <a:lnTo>
                    <a:pt x="370" y="841"/>
                  </a:lnTo>
                  <a:lnTo>
                    <a:pt x="370" y="841"/>
                  </a:lnTo>
                  <a:lnTo>
                    <a:pt x="370" y="841"/>
                  </a:lnTo>
                  <a:lnTo>
                    <a:pt x="370" y="841"/>
                  </a:lnTo>
                  <a:lnTo>
                    <a:pt x="370" y="841"/>
                  </a:lnTo>
                  <a:lnTo>
                    <a:pt x="370" y="841"/>
                  </a:lnTo>
                  <a:lnTo>
                    <a:pt x="370" y="862"/>
                  </a:lnTo>
                  <a:lnTo>
                    <a:pt x="370" y="862"/>
                  </a:lnTo>
                  <a:lnTo>
                    <a:pt x="370" y="862"/>
                  </a:lnTo>
                  <a:lnTo>
                    <a:pt x="390" y="862"/>
                  </a:lnTo>
                  <a:lnTo>
                    <a:pt x="390" y="862"/>
                  </a:lnTo>
                  <a:lnTo>
                    <a:pt x="411" y="862"/>
                  </a:lnTo>
                  <a:lnTo>
                    <a:pt x="411" y="862"/>
                  </a:lnTo>
                  <a:lnTo>
                    <a:pt x="493" y="862"/>
                  </a:lnTo>
                  <a:lnTo>
                    <a:pt x="513" y="862"/>
                  </a:lnTo>
                  <a:lnTo>
                    <a:pt x="513" y="862"/>
                  </a:lnTo>
                  <a:lnTo>
                    <a:pt x="534" y="882"/>
                  </a:lnTo>
                  <a:lnTo>
                    <a:pt x="534" y="882"/>
                  </a:lnTo>
                  <a:lnTo>
                    <a:pt x="534" y="882"/>
                  </a:lnTo>
                  <a:lnTo>
                    <a:pt x="534" y="882"/>
                  </a:lnTo>
                  <a:lnTo>
                    <a:pt x="513" y="882"/>
                  </a:lnTo>
                  <a:lnTo>
                    <a:pt x="513" y="882"/>
                  </a:lnTo>
                  <a:lnTo>
                    <a:pt x="534" y="882"/>
                  </a:lnTo>
                  <a:lnTo>
                    <a:pt x="534" y="882"/>
                  </a:lnTo>
                  <a:lnTo>
                    <a:pt x="513" y="882"/>
                  </a:lnTo>
                  <a:lnTo>
                    <a:pt x="513" y="882"/>
                  </a:lnTo>
                  <a:lnTo>
                    <a:pt x="513" y="903"/>
                  </a:lnTo>
                  <a:lnTo>
                    <a:pt x="513" y="903"/>
                  </a:lnTo>
                  <a:lnTo>
                    <a:pt x="534" y="903"/>
                  </a:lnTo>
                  <a:lnTo>
                    <a:pt x="534" y="903"/>
                  </a:lnTo>
                  <a:lnTo>
                    <a:pt x="534" y="903"/>
                  </a:lnTo>
                  <a:lnTo>
                    <a:pt x="554" y="903"/>
                  </a:lnTo>
                  <a:lnTo>
                    <a:pt x="534" y="903"/>
                  </a:lnTo>
                  <a:lnTo>
                    <a:pt x="534" y="903"/>
                  </a:lnTo>
                  <a:lnTo>
                    <a:pt x="534" y="923"/>
                  </a:lnTo>
                  <a:lnTo>
                    <a:pt x="534" y="923"/>
                  </a:lnTo>
                  <a:lnTo>
                    <a:pt x="534" y="923"/>
                  </a:lnTo>
                  <a:lnTo>
                    <a:pt x="534" y="923"/>
                  </a:lnTo>
                  <a:lnTo>
                    <a:pt x="513" y="923"/>
                  </a:lnTo>
                  <a:lnTo>
                    <a:pt x="513" y="923"/>
                  </a:lnTo>
                  <a:lnTo>
                    <a:pt x="513" y="923"/>
                  </a:lnTo>
                  <a:lnTo>
                    <a:pt x="513" y="923"/>
                  </a:lnTo>
                  <a:lnTo>
                    <a:pt x="513" y="923"/>
                  </a:lnTo>
                  <a:lnTo>
                    <a:pt x="513" y="923"/>
                  </a:lnTo>
                  <a:lnTo>
                    <a:pt x="513" y="923"/>
                  </a:lnTo>
                  <a:lnTo>
                    <a:pt x="513" y="923"/>
                  </a:lnTo>
                  <a:lnTo>
                    <a:pt x="513" y="923"/>
                  </a:lnTo>
                  <a:lnTo>
                    <a:pt x="493" y="923"/>
                  </a:lnTo>
                  <a:lnTo>
                    <a:pt x="493" y="923"/>
                  </a:lnTo>
                  <a:lnTo>
                    <a:pt x="513" y="923"/>
                  </a:lnTo>
                  <a:lnTo>
                    <a:pt x="513" y="923"/>
                  </a:lnTo>
                  <a:lnTo>
                    <a:pt x="513" y="923"/>
                  </a:lnTo>
                  <a:lnTo>
                    <a:pt x="493" y="923"/>
                  </a:lnTo>
                  <a:lnTo>
                    <a:pt x="493" y="923"/>
                  </a:lnTo>
                  <a:lnTo>
                    <a:pt x="472" y="923"/>
                  </a:lnTo>
                  <a:lnTo>
                    <a:pt x="472" y="923"/>
                  </a:lnTo>
                  <a:lnTo>
                    <a:pt x="493" y="923"/>
                  </a:lnTo>
                  <a:lnTo>
                    <a:pt x="493" y="923"/>
                  </a:lnTo>
                  <a:lnTo>
                    <a:pt x="493" y="944"/>
                  </a:lnTo>
                  <a:lnTo>
                    <a:pt x="472" y="923"/>
                  </a:lnTo>
                  <a:lnTo>
                    <a:pt x="472" y="923"/>
                  </a:lnTo>
                  <a:lnTo>
                    <a:pt x="472" y="944"/>
                  </a:lnTo>
                  <a:lnTo>
                    <a:pt x="472" y="944"/>
                  </a:lnTo>
                  <a:lnTo>
                    <a:pt x="452" y="923"/>
                  </a:lnTo>
                  <a:lnTo>
                    <a:pt x="452" y="923"/>
                  </a:lnTo>
                  <a:lnTo>
                    <a:pt x="452" y="903"/>
                  </a:lnTo>
                  <a:lnTo>
                    <a:pt x="432" y="923"/>
                  </a:lnTo>
                  <a:lnTo>
                    <a:pt x="432" y="923"/>
                  </a:lnTo>
                  <a:lnTo>
                    <a:pt x="432" y="923"/>
                  </a:lnTo>
                  <a:lnTo>
                    <a:pt x="411" y="944"/>
                  </a:lnTo>
                  <a:lnTo>
                    <a:pt x="411" y="944"/>
                  </a:lnTo>
                  <a:lnTo>
                    <a:pt x="390" y="964"/>
                  </a:lnTo>
                  <a:lnTo>
                    <a:pt x="390" y="964"/>
                  </a:lnTo>
                  <a:lnTo>
                    <a:pt x="390" y="964"/>
                  </a:lnTo>
                  <a:lnTo>
                    <a:pt x="390" y="964"/>
                  </a:lnTo>
                  <a:lnTo>
                    <a:pt x="370" y="985"/>
                  </a:lnTo>
                  <a:lnTo>
                    <a:pt x="370" y="985"/>
                  </a:lnTo>
                  <a:lnTo>
                    <a:pt x="370" y="1005"/>
                  </a:lnTo>
                  <a:lnTo>
                    <a:pt x="370" y="1005"/>
                  </a:lnTo>
                  <a:lnTo>
                    <a:pt x="390" y="1005"/>
                  </a:lnTo>
                  <a:lnTo>
                    <a:pt x="390" y="1005"/>
                  </a:lnTo>
                  <a:lnTo>
                    <a:pt x="390" y="1005"/>
                  </a:lnTo>
                  <a:lnTo>
                    <a:pt x="370" y="1026"/>
                  </a:lnTo>
                  <a:lnTo>
                    <a:pt x="370" y="1026"/>
                  </a:lnTo>
                  <a:lnTo>
                    <a:pt x="370" y="1026"/>
                  </a:lnTo>
                  <a:lnTo>
                    <a:pt x="370" y="1046"/>
                  </a:lnTo>
                  <a:lnTo>
                    <a:pt x="370" y="1046"/>
                  </a:lnTo>
                  <a:lnTo>
                    <a:pt x="370" y="1046"/>
                  </a:lnTo>
                  <a:lnTo>
                    <a:pt x="350" y="1046"/>
                  </a:lnTo>
                  <a:lnTo>
                    <a:pt x="350" y="1046"/>
                  </a:lnTo>
                  <a:lnTo>
                    <a:pt x="350" y="1046"/>
                  </a:lnTo>
                  <a:lnTo>
                    <a:pt x="350" y="1046"/>
                  </a:lnTo>
                  <a:lnTo>
                    <a:pt x="350" y="1046"/>
                  </a:lnTo>
                  <a:lnTo>
                    <a:pt x="350" y="1067"/>
                  </a:lnTo>
                  <a:lnTo>
                    <a:pt x="350" y="1067"/>
                  </a:lnTo>
                  <a:lnTo>
                    <a:pt x="350" y="1067"/>
                  </a:lnTo>
                  <a:lnTo>
                    <a:pt x="350" y="1067"/>
                  </a:lnTo>
                  <a:lnTo>
                    <a:pt x="350" y="1067"/>
                  </a:lnTo>
                  <a:lnTo>
                    <a:pt x="350" y="1067"/>
                  </a:lnTo>
                  <a:lnTo>
                    <a:pt x="350" y="1067"/>
                  </a:lnTo>
                  <a:lnTo>
                    <a:pt x="329" y="1087"/>
                  </a:lnTo>
                  <a:lnTo>
                    <a:pt x="329" y="1087"/>
                  </a:lnTo>
                  <a:lnTo>
                    <a:pt x="329" y="1087"/>
                  </a:lnTo>
                  <a:lnTo>
                    <a:pt x="329" y="1087"/>
                  </a:lnTo>
                  <a:lnTo>
                    <a:pt x="329" y="1087"/>
                  </a:lnTo>
                  <a:lnTo>
                    <a:pt x="308" y="1087"/>
                  </a:lnTo>
                  <a:lnTo>
                    <a:pt x="308" y="1087"/>
                  </a:lnTo>
                  <a:lnTo>
                    <a:pt x="308" y="1087"/>
                  </a:lnTo>
                  <a:lnTo>
                    <a:pt x="308" y="1087"/>
                  </a:lnTo>
                  <a:lnTo>
                    <a:pt x="308" y="1087"/>
                  </a:lnTo>
                  <a:lnTo>
                    <a:pt x="308" y="1087"/>
                  </a:lnTo>
                  <a:lnTo>
                    <a:pt x="308" y="1087"/>
                  </a:lnTo>
                  <a:lnTo>
                    <a:pt x="226" y="1128"/>
                  </a:lnTo>
                  <a:lnTo>
                    <a:pt x="226" y="1128"/>
                  </a:lnTo>
                  <a:lnTo>
                    <a:pt x="206" y="1128"/>
                  </a:lnTo>
                  <a:lnTo>
                    <a:pt x="206" y="1149"/>
                  </a:lnTo>
                  <a:lnTo>
                    <a:pt x="206" y="1149"/>
                  </a:lnTo>
                  <a:lnTo>
                    <a:pt x="246" y="1149"/>
                  </a:lnTo>
                  <a:lnTo>
                    <a:pt x="267" y="1149"/>
                  </a:lnTo>
                  <a:lnTo>
                    <a:pt x="267" y="1149"/>
                  </a:lnTo>
                  <a:lnTo>
                    <a:pt x="267" y="1149"/>
                  </a:lnTo>
                  <a:lnTo>
                    <a:pt x="267" y="1149"/>
                  </a:lnTo>
                  <a:lnTo>
                    <a:pt x="267" y="1128"/>
                  </a:lnTo>
                  <a:lnTo>
                    <a:pt x="267" y="1128"/>
                  </a:lnTo>
                  <a:lnTo>
                    <a:pt x="288" y="1128"/>
                  </a:lnTo>
                  <a:lnTo>
                    <a:pt x="288" y="1128"/>
                  </a:lnTo>
                  <a:lnTo>
                    <a:pt x="308" y="1128"/>
                  </a:lnTo>
                  <a:lnTo>
                    <a:pt x="308" y="1128"/>
                  </a:lnTo>
                  <a:lnTo>
                    <a:pt x="308" y="1128"/>
                  </a:lnTo>
                  <a:lnTo>
                    <a:pt x="308" y="1108"/>
                  </a:lnTo>
                  <a:lnTo>
                    <a:pt x="308" y="1108"/>
                  </a:lnTo>
                  <a:lnTo>
                    <a:pt x="308" y="1108"/>
                  </a:lnTo>
                  <a:lnTo>
                    <a:pt x="329" y="1108"/>
                  </a:lnTo>
                  <a:lnTo>
                    <a:pt x="329" y="1108"/>
                  </a:lnTo>
                  <a:lnTo>
                    <a:pt x="308" y="1128"/>
                  </a:lnTo>
                  <a:lnTo>
                    <a:pt x="329" y="1128"/>
                  </a:lnTo>
                  <a:lnTo>
                    <a:pt x="329" y="1128"/>
                  </a:lnTo>
                  <a:lnTo>
                    <a:pt x="329" y="1128"/>
                  </a:lnTo>
                  <a:lnTo>
                    <a:pt x="329" y="1149"/>
                  </a:lnTo>
                  <a:lnTo>
                    <a:pt x="329" y="1149"/>
                  </a:lnTo>
                  <a:lnTo>
                    <a:pt x="350" y="1149"/>
                  </a:lnTo>
                  <a:lnTo>
                    <a:pt x="350" y="1149"/>
                  </a:lnTo>
                  <a:lnTo>
                    <a:pt x="370" y="1149"/>
                  </a:lnTo>
                  <a:lnTo>
                    <a:pt x="390" y="1149"/>
                  </a:lnTo>
                  <a:lnTo>
                    <a:pt x="390" y="1149"/>
                  </a:lnTo>
                  <a:lnTo>
                    <a:pt x="390" y="1149"/>
                  </a:lnTo>
                  <a:lnTo>
                    <a:pt x="370" y="1149"/>
                  </a:lnTo>
                  <a:lnTo>
                    <a:pt x="370" y="1149"/>
                  </a:lnTo>
                  <a:lnTo>
                    <a:pt x="370" y="1169"/>
                  </a:lnTo>
                  <a:lnTo>
                    <a:pt x="370" y="1169"/>
                  </a:lnTo>
                  <a:lnTo>
                    <a:pt x="370" y="1169"/>
                  </a:lnTo>
                  <a:lnTo>
                    <a:pt x="390" y="1169"/>
                  </a:lnTo>
                  <a:lnTo>
                    <a:pt x="390" y="1169"/>
                  </a:lnTo>
                  <a:lnTo>
                    <a:pt x="390" y="1149"/>
                  </a:lnTo>
                  <a:lnTo>
                    <a:pt x="390" y="1149"/>
                  </a:lnTo>
                  <a:lnTo>
                    <a:pt x="411" y="1149"/>
                  </a:lnTo>
                  <a:lnTo>
                    <a:pt x="432" y="1149"/>
                  </a:lnTo>
                  <a:lnTo>
                    <a:pt x="452" y="1128"/>
                  </a:lnTo>
                  <a:lnTo>
                    <a:pt x="472" y="1108"/>
                  </a:lnTo>
                  <a:lnTo>
                    <a:pt x="472" y="1108"/>
                  </a:lnTo>
                  <a:lnTo>
                    <a:pt x="472" y="1108"/>
                  </a:lnTo>
                  <a:lnTo>
                    <a:pt x="493" y="1108"/>
                  </a:lnTo>
                  <a:lnTo>
                    <a:pt x="493" y="1108"/>
                  </a:lnTo>
                  <a:lnTo>
                    <a:pt x="493" y="1108"/>
                  </a:lnTo>
                  <a:lnTo>
                    <a:pt x="493" y="1108"/>
                  </a:lnTo>
                  <a:lnTo>
                    <a:pt x="493" y="1108"/>
                  </a:lnTo>
                  <a:lnTo>
                    <a:pt x="493" y="1108"/>
                  </a:lnTo>
                  <a:lnTo>
                    <a:pt x="493" y="1108"/>
                  </a:lnTo>
                  <a:lnTo>
                    <a:pt x="493" y="1128"/>
                  </a:lnTo>
                  <a:lnTo>
                    <a:pt x="493" y="1128"/>
                  </a:lnTo>
                  <a:lnTo>
                    <a:pt x="493" y="1128"/>
                  </a:lnTo>
                  <a:lnTo>
                    <a:pt x="472" y="1128"/>
                  </a:lnTo>
                  <a:lnTo>
                    <a:pt x="472" y="1128"/>
                  </a:lnTo>
                  <a:lnTo>
                    <a:pt x="493" y="1128"/>
                  </a:lnTo>
                  <a:lnTo>
                    <a:pt x="493" y="1149"/>
                  </a:lnTo>
                  <a:lnTo>
                    <a:pt x="513" y="1149"/>
                  </a:lnTo>
                  <a:lnTo>
                    <a:pt x="513" y="1149"/>
                  </a:lnTo>
                  <a:lnTo>
                    <a:pt x="534" y="1149"/>
                  </a:lnTo>
                  <a:lnTo>
                    <a:pt x="534" y="1149"/>
                  </a:lnTo>
                  <a:lnTo>
                    <a:pt x="534" y="1149"/>
                  </a:lnTo>
                  <a:lnTo>
                    <a:pt x="472" y="1149"/>
                  </a:lnTo>
                  <a:lnTo>
                    <a:pt x="472" y="1149"/>
                  </a:lnTo>
                  <a:lnTo>
                    <a:pt x="472" y="1149"/>
                  </a:lnTo>
                  <a:lnTo>
                    <a:pt x="472" y="1169"/>
                  </a:lnTo>
                  <a:lnTo>
                    <a:pt x="472" y="1169"/>
                  </a:lnTo>
                  <a:lnTo>
                    <a:pt x="452" y="1169"/>
                  </a:lnTo>
                  <a:lnTo>
                    <a:pt x="452" y="1169"/>
                  </a:lnTo>
                  <a:lnTo>
                    <a:pt x="452" y="1169"/>
                  </a:lnTo>
                  <a:lnTo>
                    <a:pt x="452" y="1149"/>
                  </a:lnTo>
                  <a:lnTo>
                    <a:pt x="452" y="1169"/>
                  </a:lnTo>
                  <a:lnTo>
                    <a:pt x="411" y="1169"/>
                  </a:lnTo>
                  <a:lnTo>
                    <a:pt x="411" y="1169"/>
                  </a:lnTo>
                  <a:lnTo>
                    <a:pt x="390" y="1169"/>
                  </a:lnTo>
                  <a:lnTo>
                    <a:pt x="390" y="1169"/>
                  </a:lnTo>
                  <a:lnTo>
                    <a:pt x="390" y="1169"/>
                  </a:lnTo>
                  <a:lnTo>
                    <a:pt x="370" y="1169"/>
                  </a:lnTo>
                  <a:lnTo>
                    <a:pt x="370" y="1169"/>
                  </a:lnTo>
                  <a:lnTo>
                    <a:pt x="370" y="1169"/>
                  </a:lnTo>
                  <a:lnTo>
                    <a:pt x="370" y="1169"/>
                  </a:lnTo>
                  <a:lnTo>
                    <a:pt x="350" y="1169"/>
                  </a:lnTo>
                  <a:lnTo>
                    <a:pt x="329" y="1169"/>
                  </a:lnTo>
                  <a:lnTo>
                    <a:pt x="329" y="1169"/>
                  </a:lnTo>
                  <a:lnTo>
                    <a:pt x="329" y="1169"/>
                  </a:lnTo>
                  <a:lnTo>
                    <a:pt x="329" y="1169"/>
                  </a:lnTo>
                  <a:lnTo>
                    <a:pt x="329" y="1169"/>
                  </a:lnTo>
                  <a:lnTo>
                    <a:pt x="329" y="1169"/>
                  </a:lnTo>
                  <a:lnTo>
                    <a:pt x="329" y="1169"/>
                  </a:lnTo>
                  <a:lnTo>
                    <a:pt x="308" y="1149"/>
                  </a:lnTo>
                  <a:lnTo>
                    <a:pt x="288" y="1149"/>
                  </a:lnTo>
                  <a:lnTo>
                    <a:pt x="288" y="1149"/>
                  </a:lnTo>
                  <a:lnTo>
                    <a:pt x="288" y="1149"/>
                  </a:lnTo>
                  <a:lnTo>
                    <a:pt x="288" y="1149"/>
                  </a:lnTo>
                  <a:lnTo>
                    <a:pt x="288" y="1149"/>
                  </a:lnTo>
                  <a:lnTo>
                    <a:pt x="267" y="1149"/>
                  </a:lnTo>
                  <a:lnTo>
                    <a:pt x="267" y="1169"/>
                  </a:lnTo>
                  <a:lnTo>
                    <a:pt x="267" y="1169"/>
                  </a:lnTo>
                  <a:lnTo>
                    <a:pt x="267" y="1169"/>
                  </a:lnTo>
                  <a:lnTo>
                    <a:pt x="267" y="1169"/>
                  </a:lnTo>
                  <a:lnTo>
                    <a:pt x="267" y="1169"/>
                  </a:lnTo>
                  <a:lnTo>
                    <a:pt x="267" y="1169"/>
                  </a:lnTo>
                  <a:lnTo>
                    <a:pt x="267" y="1190"/>
                  </a:lnTo>
                  <a:lnTo>
                    <a:pt x="267" y="1190"/>
                  </a:lnTo>
                  <a:lnTo>
                    <a:pt x="267" y="1190"/>
                  </a:lnTo>
                  <a:lnTo>
                    <a:pt x="267" y="1190"/>
                  </a:lnTo>
                  <a:lnTo>
                    <a:pt x="267" y="1190"/>
                  </a:lnTo>
                  <a:lnTo>
                    <a:pt x="267" y="1190"/>
                  </a:lnTo>
                  <a:lnTo>
                    <a:pt x="267" y="1190"/>
                  </a:lnTo>
                  <a:lnTo>
                    <a:pt x="267" y="1190"/>
                  </a:lnTo>
                  <a:lnTo>
                    <a:pt x="267" y="1190"/>
                  </a:lnTo>
                  <a:lnTo>
                    <a:pt x="267" y="1190"/>
                  </a:lnTo>
                  <a:lnTo>
                    <a:pt x="246" y="1190"/>
                  </a:lnTo>
                  <a:lnTo>
                    <a:pt x="246" y="1190"/>
                  </a:lnTo>
                  <a:lnTo>
                    <a:pt x="246" y="1190"/>
                  </a:lnTo>
                  <a:lnTo>
                    <a:pt x="206" y="1210"/>
                  </a:lnTo>
                  <a:lnTo>
                    <a:pt x="185" y="1210"/>
                  </a:lnTo>
                  <a:lnTo>
                    <a:pt x="185" y="1210"/>
                  </a:lnTo>
                  <a:lnTo>
                    <a:pt x="185" y="1210"/>
                  </a:lnTo>
                  <a:lnTo>
                    <a:pt x="185" y="1210"/>
                  </a:lnTo>
                  <a:lnTo>
                    <a:pt x="185" y="1210"/>
                  </a:lnTo>
                  <a:lnTo>
                    <a:pt x="206" y="1231"/>
                  </a:lnTo>
                  <a:lnTo>
                    <a:pt x="206" y="1231"/>
                  </a:lnTo>
                  <a:lnTo>
                    <a:pt x="206" y="1251"/>
                  </a:lnTo>
                  <a:lnTo>
                    <a:pt x="206" y="1251"/>
                  </a:lnTo>
                  <a:lnTo>
                    <a:pt x="206" y="1251"/>
                  </a:lnTo>
                  <a:lnTo>
                    <a:pt x="206" y="1251"/>
                  </a:lnTo>
                  <a:lnTo>
                    <a:pt x="206" y="1272"/>
                  </a:lnTo>
                  <a:lnTo>
                    <a:pt x="206" y="1272"/>
                  </a:lnTo>
                  <a:lnTo>
                    <a:pt x="206" y="1272"/>
                  </a:lnTo>
                  <a:lnTo>
                    <a:pt x="206" y="1272"/>
                  </a:lnTo>
                  <a:lnTo>
                    <a:pt x="206" y="1272"/>
                  </a:lnTo>
                  <a:lnTo>
                    <a:pt x="206" y="1272"/>
                  </a:lnTo>
                  <a:lnTo>
                    <a:pt x="185" y="1272"/>
                  </a:lnTo>
                  <a:lnTo>
                    <a:pt x="185" y="1272"/>
                  </a:lnTo>
                  <a:lnTo>
                    <a:pt x="185" y="1272"/>
                  </a:lnTo>
                  <a:lnTo>
                    <a:pt x="185" y="1272"/>
                  </a:lnTo>
                  <a:lnTo>
                    <a:pt x="185" y="1272"/>
                  </a:lnTo>
                  <a:lnTo>
                    <a:pt x="185" y="1272"/>
                  </a:lnTo>
                  <a:lnTo>
                    <a:pt x="206" y="1272"/>
                  </a:lnTo>
                  <a:lnTo>
                    <a:pt x="206" y="1272"/>
                  </a:lnTo>
                  <a:lnTo>
                    <a:pt x="206" y="1272"/>
                  </a:lnTo>
                  <a:lnTo>
                    <a:pt x="226" y="1292"/>
                  </a:lnTo>
                  <a:lnTo>
                    <a:pt x="226" y="1292"/>
                  </a:lnTo>
                  <a:lnTo>
                    <a:pt x="226" y="1292"/>
                  </a:lnTo>
                  <a:lnTo>
                    <a:pt x="206" y="1292"/>
                  </a:lnTo>
                  <a:lnTo>
                    <a:pt x="206" y="1292"/>
                  </a:lnTo>
                  <a:lnTo>
                    <a:pt x="206" y="1292"/>
                  </a:lnTo>
                  <a:lnTo>
                    <a:pt x="206" y="1292"/>
                  </a:lnTo>
                  <a:lnTo>
                    <a:pt x="206" y="1272"/>
                  </a:lnTo>
                  <a:lnTo>
                    <a:pt x="206" y="1292"/>
                  </a:lnTo>
                  <a:lnTo>
                    <a:pt x="185" y="1292"/>
                  </a:lnTo>
                  <a:lnTo>
                    <a:pt x="185" y="1292"/>
                  </a:lnTo>
                  <a:lnTo>
                    <a:pt x="185" y="1292"/>
                  </a:lnTo>
                  <a:lnTo>
                    <a:pt x="164" y="1292"/>
                  </a:lnTo>
                  <a:lnTo>
                    <a:pt x="164" y="1272"/>
                  </a:lnTo>
                  <a:lnTo>
                    <a:pt x="164" y="1272"/>
                  </a:lnTo>
                  <a:lnTo>
                    <a:pt x="144" y="1272"/>
                  </a:lnTo>
                  <a:lnTo>
                    <a:pt x="144" y="1272"/>
                  </a:lnTo>
                  <a:lnTo>
                    <a:pt x="164" y="1251"/>
                  </a:lnTo>
                  <a:lnTo>
                    <a:pt x="164" y="1251"/>
                  </a:lnTo>
                  <a:lnTo>
                    <a:pt x="164" y="1251"/>
                  </a:lnTo>
                  <a:lnTo>
                    <a:pt x="164" y="1251"/>
                  </a:lnTo>
                  <a:lnTo>
                    <a:pt x="144" y="1251"/>
                  </a:lnTo>
                  <a:lnTo>
                    <a:pt x="144" y="1251"/>
                  </a:lnTo>
                  <a:lnTo>
                    <a:pt x="144" y="1272"/>
                  </a:lnTo>
                  <a:lnTo>
                    <a:pt x="144" y="1272"/>
                  </a:lnTo>
                  <a:lnTo>
                    <a:pt x="124" y="1272"/>
                  </a:lnTo>
                  <a:lnTo>
                    <a:pt x="103" y="1272"/>
                  </a:lnTo>
                  <a:lnTo>
                    <a:pt x="103" y="1272"/>
                  </a:lnTo>
                  <a:lnTo>
                    <a:pt x="124" y="1251"/>
                  </a:lnTo>
                  <a:lnTo>
                    <a:pt x="103" y="1251"/>
                  </a:lnTo>
                  <a:lnTo>
                    <a:pt x="82" y="1251"/>
                  </a:lnTo>
                  <a:lnTo>
                    <a:pt x="82" y="1251"/>
                  </a:lnTo>
                  <a:lnTo>
                    <a:pt x="62" y="1272"/>
                  </a:lnTo>
                  <a:lnTo>
                    <a:pt x="62" y="1272"/>
                  </a:lnTo>
                  <a:lnTo>
                    <a:pt x="62" y="1272"/>
                  </a:lnTo>
                  <a:lnTo>
                    <a:pt x="62" y="1272"/>
                  </a:lnTo>
                  <a:lnTo>
                    <a:pt x="62" y="1272"/>
                  </a:lnTo>
                  <a:lnTo>
                    <a:pt x="42" y="1272"/>
                  </a:lnTo>
                  <a:lnTo>
                    <a:pt x="42" y="1272"/>
                  </a:lnTo>
                  <a:lnTo>
                    <a:pt x="62" y="1272"/>
                  </a:lnTo>
                  <a:lnTo>
                    <a:pt x="42" y="1272"/>
                  </a:lnTo>
                  <a:lnTo>
                    <a:pt x="42" y="1272"/>
                  </a:lnTo>
                  <a:lnTo>
                    <a:pt x="42" y="1292"/>
                  </a:lnTo>
                  <a:lnTo>
                    <a:pt x="42" y="1292"/>
                  </a:lnTo>
                  <a:lnTo>
                    <a:pt x="42" y="1292"/>
                  </a:lnTo>
                  <a:lnTo>
                    <a:pt x="42" y="1292"/>
                  </a:lnTo>
                  <a:lnTo>
                    <a:pt x="42" y="1272"/>
                  </a:lnTo>
                  <a:lnTo>
                    <a:pt x="42" y="1272"/>
                  </a:lnTo>
                  <a:lnTo>
                    <a:pt x="42" y="1272"/>
                  </a:lnTo>
                  <a:lnTo>
                    <a:pt x="21" y="1272"/>
                  </a:lnTo>
                  <a:lnTo>
                    <a:pt x="21" y="1272"/>
                  </a:lnTo>
                  <a:lnTo>
                    <a:pt x="21" y="1292"/>
                  </a:lnTo>
                  <a:lnTo>
                    <a:pt x="21" y="1292"/>
                  </a:lnTo>
                  <a:lnTo>
                    <a:pt x="21" y="1292"/>
                  </a:lnTo>
                  <a:lnTo>
                    <a:pt x="21" y="1292"/>
                  </a:lnTo>
                  <a:lnTo>
                    <a:pt x="21" y="1292"/>
                  </a:lnTo>
                  <a:lnTo>
                    <a:pt x="21" y="1313"/>
                  </a:lnTo>
                  <a:lnTo>
                    <a:pt x="21" y="1313"/>
                  </a:lnTo>
                  <a:lnTo>
                    <a:pt x="21" y="1313"/>
                  </a:lnTo>
                  <a:lnTo>
                    <a:pt x="21" y="1313"/>
                  </a:lnTo>
                  <a:lnTo>
                    <a:pt x="42" y="1313"/>
                  </a:lnTo>
                  <a:lnTo>
                    <a:pt x="42" y="1313"/>
                  </a:lnTo>
                  <a:lnTo>
                    <a:pt x="42" y="1313"/>
                  </a:lnTo>
                  <a:lnTo>
                    <a:pt x="42" y="1313"/>
                  </a:lnTo>
                  <a:lnTo>
                    <a:pt x="42" y="1313"/>
                  </a:lnTo>
                  <a:lnTo>
                    <a:pt x="42" y="1313"/>
                  </a:lnTo>
                  <a:lnTo>
                    <a:pt x="62" y="1313"/>
                  </a:lnTo>
                  <a:lnTo>
                    <a:pt x="62" y="1313"/>
                  </a:lnTo>
                  <a:lnTo>
                    <a:pt x="62" y="1313"/>
                  </a:lnTo>
                  <a:lnTo>
                    <a:pt x="62" y="1313"/>
                  </a:lnTo>
                  <a:lnTo>
                    <a:pt x="62" y="1313"/>
                  </a:lnTo>
                  <a:lnTo>
                    <a:pt x="62" y="1313"/>
                  </a:lnTo>
                  <a:lnTo>
                    <a:pt x="62" y="1313"/>
                  </a:lnTo>
                  <a:lnTo>
                    <a:pt x="62" y="1313"/>
                  </a:lnTo>
                  <a:lnTo>
                    <a:pt x="62" y="1313"/>
                  </a:lnTo>
                  <a:lnTo>
                    <a:pt x="82" y="1313"/>
                  </a:lnTo>
                  <a:lnTo>
                    <a:pt x="82" y="1313"/>
                  </a:lnTo>
                  <a:lnTo>
                    <a:pt x="82" y="1313"/>
                  </a:lnTo>
                  <a:lnTo>
                    <a:pt x="82" y="1313"/>
                  </a:lnTo>
                  <a:lnTo>
                    <a:pt x="82" y="1313"/>
                  </a:lnTo>
                  <a:lnTo>
                    <a:pt x="82" y="1333"/>
                  </a:lnTo>
                  <a:lnTo>
                    <a:pt x="82" y="1333"/>
                  </a:lnTo>
                  <a:lnTo>
                    <a:pt x="103" y="1333"/>
                  </a:lnTo>
                  <a:lnTo>
                    <a:pt x="144" y="1333"/>
                  </a:lnTo>
                  <a:lnTo>
                    <a:pt x="144" y="1333"/>
                  </a:lnTo>
                  <a:lnTo>
                    <a:pt x="144" y="1333"/>
                  </a:lnTo>
                  <a:lnTo>
                    <a:pt x="144" y="1333"/>
                  </a:lnTo>
                  <a:lnTo>
                    <a:pt x="164" y="1333"/>
                  </a:lnTo>
                  <a:lnTo>
                    <a:pt x="164" y="1333"/>
                  </a:lnTo>
                  <a:lnTo>
                    <a:pt x="164" y="1333"/>
                  </a:lnTo>
                  <a:lnTo>
                    <a:pt x="164" y="1333"/>
                  </a:lnTo>
                  <a:lnTo>
                    <a:pt x="164" y="1333"/>
                  </a:lnTo>
                  <a:lnTo>
                    <a:pt x="206" y="1333"/>
                  </a:lnTo>
                  <a:lnTo>
                    <a:pt x="206" y="1333"/>
                  </a:lnTo>
                  <a:lnTo>
                    <a:pt x="206" y="1333"/>
                  </a:lnTo>
                  <a:lnTo>
                    <a:pt x="206" y="1333"/>
                  </a:lnTo>
                  <a:lnTo>
                    <a:pt x="206" y="1354"/>
                  </a:lnTo>
                  <a:lnTo>
                    <a:pt x="185" y="1333"/>
                  </a:lnTo>
                  <a:lnTo>
                    <a:pt x="185" y="1333"/>
                  </a:lnTo>
                  <a:lnTo>
                    <a:pt x="164" y="1333"/>
                  </a:lnTo>
                  <a:lnTo>
                    <a:pt x="164" y="1354"/>
                  </a:lnTo>
                  <a:lnTo>
                    <a:pt x="164" y="1354"/>
                  </a:lnTo>
                  <a:lnTo>
                    <a:pt x="164" y="1354"/>
                  </a:lnTo>
                  <a:lnTo>
                    <a:pt x="144" y="1354"/>
                  </a:lnTo>
                  <a:lnTo>
                    <a:pt x="144" y="1354"/>
                  </a:lnTo>
                  <a:lnTo>
                    <a:pt x="144" y="1354"/>
                  </a:lnTo>
                  <a:lnTo>
                    <a:pt x="144" y="1354"/>
                  </a:lnTo>
                  <a:lnTo>
                    <a:pt x="144" y="1354"/>
                  </a:lnTo>
                  <a:lnTo>
                    <a:pt x="124" y="1375"/>
                  </a:lnTo>
                  <a:lnTo>
                    <a:pt x="103" y="1375"/>
                  </a:lnTo>
                  <a:lnTo>
                    <a:pt x="82" y="1375"/>
                  </a:lnTo>
                  <a:lnTo>
                    <a:pt x="82" y="1375"/>
                  </a:lnTo>
                  <a:lnTo>
                    <a:pt x="62" y="1375"/>
                  </a:lnTo>
                  <a:lnTo>
                    <a:pt x="62" y="1375"/>
                  </a:lnTo>
                  <a:lnTo>
                    <a:pt x="62" y="1375"/>
                  </a:lnTo>
                  <a:lnTo>
                    <a:pt x="62" y="1395"/>
                  </a:lnTo>
                  <a:lnTo>
                    <a:pt x="42" y="1395"/>
                  </a:lnTo>
                  <a:lnTo>
                    <a:pt x="42" y="1395"/>
                  </a:lnTo>
                  <a:lnTo>
                    <a:pt x="42" y="1395"/>
                  </a:lnTo>
                  <a:lnTo>
                    <a:pt x="42" y="1395"/>
                  </a:lnTo>
                  <a:lnTo>
                    <a:pt x="42" y="1395"/>
                  </a:lnTo>
                  <a:lnTo>
                    <a:pt x="62" y="1395"/>
                  </a:lnTo>
                  <a:lnTo>
                    <a:pt x="62" y="1415"/>
                  </a:lnTo>
                  <a:lnTo>
                    <a:pt x="62" y="1415"/>
                  </a:lnTo>
                  <a:lnTo>
                    <a:pt x="62" y="1415"/>
                  </a:lnTo>
                  <a:lnTo>
                    <a:pt x="62" y="1415"/>
                  </a:lnTo>
                  <a:lnTo>
                    <a:pt x="42" y="1415"/>
                  </a:lnTo>
                  <a:lnTo>
                    <a:pt x="42" y="1415"/>
                  </a:lnTo>
                  <a:lnTo>
                    <a:pt x="21" y="1415"/>
                  </a:lnTo>
                  <a:lnTo>
                    <a:pt x="21" y="1415"/>
                  </a:lnTo>
                  <a:lnTo>
                    <a:pt x="21" y="1415"/>
                  </a:lnTo>
                  <a:lnTo>
                    <a:pt x="21" y="1415"/>
                  </a:lnTo>
                  <a:lnTo>
                    <a:pt x="21" y="1415"/>
                  </a:lnTo>
                  <a:lnTo>
                    <a:pt x="21" y="1415"/>
                  </a:lnTo>
                  <a:lnTo>
                    <a:pt x="21" y="1415"/>
                  </a:lnTo>
                  <a:lnTo>
                    <a:pt x="21" y="1415"/>
                  </a:lnTo>
                  <a:lnTo>
                    <a:pt x="21" y="1415"/>
                  </a:lnTo>
                  <a:lnTo>
                    <a:pt x="21" y="1436"/>
                  </a:lnTo>
                  <a:lnTo>
                    <a:pt x="21" y="1436"/>
                  </a:lnTo>
                  <a:lnTo>
                    <a:pt x="21" y="1436"/>
                  </a:lnTo>
                  <a:lnTo>
                    <a:pt x="21" y="1436"/>
                  </a:lnTo>
                  <a:lnTo>
                    <a:pt x="21" y="1436"/>
                  </a:lnTo>
                  <a:lnTo>
                    <a:pt x="21" y="1436"/>
                  </a:lnTo>
                  <a:lnTo>
                    <a:pt x="21" y="1436"/>
                  </a:lnTo>
                  <a:lnTo>
                    <a:pt x="21" y="1436"/>
                  </a:lnTo>
                  <a:lnTo>
                    <a:pt x="21" y="1436"/>
                  </a:lnTo>
                  <a:lnTo>
                    <a:pt x="21" y="1436"/>
                  </a:lnTo>
                  <a:lnTo>
                    <a:pt x="21" y="1457"/>
                  </a:lnTo>
                  <a:lnTo>
                    <a:pt x="21" y="1457"/>
                  </a:lnTo>
                  <a:lnTo>
                    <a:pt x="21" y="1457"/>
                  </a:lnTo>
                  <a:lnTo>
                    <a:pt x="42" y="1457"/>
                  </a:lnTo>
                  <a:lnTo>
                    <a:pt x="42" y="1457"/>
                  </a:lnTo>
                  <a:lnTo>
                    <a:pt x="42" y="1457"/>
                  </a:lnTo>
                  <a:lnTo>
                    <a:pt x="42" y="1436"/>
                  </a:lnTo>
                  <a:lnTo>
                    <a:pt x="62" y="1436"/>
                  </a:lnTo>
                  <a:lnTo>
                    <a:pt x="62" y="1457"/>
                  </a:lnTo>
                  <a:lnTo>
                    <a:pt x="62" y="1457"/>
                  </a:lnTo>
                  <a:lnTo>
                    <a:pt x="62" y="1477"/>
                  </a:lnTo>
                  <a:lnTo>
                    <a:pt x="42" y="1477"/>
                  </a:lnTo>
                  <a:lnTo>
                    <a:pt x="82" y="1497"/>
                  </a:lnTo>
                  <a:lnTo>
                    <a:pt x="62" y="1497"/>
                  </a:lnTo>
                  <a:lnTo>
                    <a:pt x="82" y="1497"/>
                  </a:lnTo>
                  <a:lnTo>
                    <a:pt x="82" y="1497"/>
                  </a:lnTo>
                  <a:lnTo>
                    <a:pt x="103" y="1497"/>
                  </a:lnTo>
                  <a:lnTo>
                    <a:pt x="103" y="1477"/>
                  </a:lnTo>
                  <a:lnTo>
                    <a:pt x="103" y="1477"/>
                  </a:lnTo>
                  <a:lnTo>
                    <a:pt x="124" y="1477"/>
                  </a:lnTo>
                  <a:lnTo>
                    <a:pt x="124" y="1477"/>
                  </a:lnTo>
                  <a:lnTo>
                    <a:pt x="124" y="1477"/>
                  </a:lnTo>
                  <a:lnTo>
                    <a:pt x="144" y="1477"/>
                  </a:lnTo>
                  <a:lnTo>
                    <a:pt x="144" y="1477"/>
                  </a:lnTo>
                  <a:lnTo>
                    <a:pt x="144" y="1477"/>
                  </a:lnTo>
                  <a:lnTo>
                    <a:pt x="144" y="1477"/>
                  </a:lnTo>
                  <a:lnTo>
                    <a:pt x="144" y="1477"/>
                  </a:lnTo>
                  <a:lnTo>
                    <a:pt x="144" y="1477"/>
                  </a:lnTo>
                  <a:lnTo>
                    <a:pt x="144" y="1477"/>
                  </a:lnTo>
                  <a:lnTo>
                    <a:pt x="144" y="1477"/>
                  </a:lnTo>
                  <a:lnTo>
                    <a:pt x="144" y="1477"/>
                  </a:lnTo>
                  <a:lnTo>
                    <a:pt x="144" y="1477"/>
                  </a:lnTo>
                  <a:lnTo>
                    <a:pt x="164" y="1477"/>
                  </a:lnTo>
                  <a:lnTo>
                    <a:pt x="164" y="1477"/>
                  </a:lnTo>
                  <a:lnTo>
                    <a:pt x="164" y="1477"/>
                  </a:lnTo>
                  <a:lnTo>
                    <a:pt x="164" y="1477"/>
                  </a:lnTo>
                  <a:lnTo>
                    <a:pt x="185" y="1477"/>
                  </a:lnTo>
                  <a:lnTo>
                    <a:pt x="185" y="1477"/>
                  </a:lnTo>
                  <a:lnTo>
                    <a:pt x="185" y="1477"/>
                  </a:lnTo>
                  <a:lnTo>
                    <a:pt x="226" y="1457"/>
                  </a:lnTo>
                  <a:lnTo>
                    <a:pt x="246" y="1457"/>
                  </a:lnTo>
                  <a:lnTo>
                    <a:pt x="246" y="1477"/>
                  </a:lnTo>
                  <a:lnTo>
                    <a:pt x="226" y="1477"/>
                  </a:lnTo>
                  <a:lnTo>
                    <a:pt x="206" y="1477"/>
                  </a:lnTo>
                  <a:lnTo>
                    <a:pt x="206" y="1477"/>
                  </a:lnTo>
                  <a:lnTo>
                    <a:pt x="185" y="1477"/>
                  </a:lnTo>
                  <a:lnTo>
                    <a:pt x="185" y="1477"/>
                  </a:lnTo>
                  <a:lnTo>
                    <a:pt x="185" y="1477"/>
                  </a:lnTo>
                  <a:lnTo>
                    <a:pt x="185" y="1477"/>
                  </a:lnTo>
                  <a:lnTo>
                    <a:pt x="185" y="1477"/>
                  </a:lnTo>
                  <a:lnTo>
                    <a:pt x="164" y="1497"/>
                  </a:lnTo>
                  <a:lnTo>
                    <a:pt x="164" y="1497"/>
                  </a:lnTo>
                  <a:lnTo>
                    <a:pt x="164" y="1497"/>
                  </a:lnTo>
                  <a:lnTo>
                    <a:pt x="164" y="1497"/>
                  </a:lnTo>
                  <a:lnTo>
                    <a:pt x="164" y="1497"/>
                  </a:lnTo>
                  <a:lnTo>
                    <a:pt x="164" y="1497"/>
                  </a:lnTo>
                  <a:lnTo>
                    <a:pt x="164" y="1497"/>
                  </a:lnTo>
                  <a:lnTo>
                    <a:pt x="164" y="1497"/>
                  </a:lnTo>
                  <a:lnTo>
                    <a:pt x="144" y="1497"/>
                  </a:lnTo>
                  <a:lnTo>
                    <a:pt x="144" y="1497"/>
                  </a:lnTo>
                  <a:lnTo>
                    <a:pt x="144" y="1497"/>
                  </a:lnTo>
                  <a:lnTo>
                    <a:pt x="144" y="1518"/>
                  </a:lnTo>
                  <a:lnTo>
                    <a:pt x="144" y="1518"/>
                  </a:lnTo>
                  <a:lnTo>
                    <a:pt x="144" y="1497"/>
                  </a:lnTo>
                  <a:lnTo>
                    <a:pt x="144" y="1497"/>
                  </a:lnTo>
                  <a:lnTo>
                    <a:pt x="144" y="1497"/>
                  </a:lnTo>
                  <a:lnTo>
                    <a:pt x="124" y="1497"/>
                  </a:lnTo>
                  <a:lnTo>
                    <a:pt x="124" y="1497"/>
                  </a:lnTo>
                  <a:lnTo>
                    <a:pt x="103" y="1518"/>
                  </a:lnTo>
                  <a:lnTo>
                    <a:pt x="103" y="1518"/>
                  </a:lnTo>
                  <a:lnTo>
                    <a:pt x="124" y="1518"/>
                  </a:lnTo>
                  <a:lnTo>
                    <a:pt x="124" y="1518"/>
                  </a:lnTo>
                  <a:lnTo>
                    <a:pt x="103" y="1539"/>
                  </a:lnTo>
                  <a:lnTo>
                    <a:pt x="103" y="1539"/>
                  </a:lnTo>
                  <a:lnTo>
                    <a:pt x="82" y="1539"/>
                  </a:lnTo>
                  <a:lnTo>
                    <a:pt x="82" y="1539"/>
                  </a:lnTo>
                  <a:lnTo>
                    <a:pt x="82" y="1539"/>
                  </a:lnTo>
                  <a:lnTo>
                    <a:pt x="82" y="1539"/>
                  </a:lnTo>
                  <a:lnTo>
                    <a:pt x="82" y="1539"/>
                  </a:lnTo>
                  <a:lnTo>
                    <a:pt x="82" y="1539"/>
                  </a:lnTo>
                  <a:lnTo>
                    <a:pt x="82" y="1539"/>
                  </a:lnTo>
                  <a:lnTo>
                    <a:pt x="82" y="1539"/>
                  </a:lnTo>
                  <a:lnTo>
                    <a:pt x="82" y="1539"/>
                  </a:lnTo>
                  <a:lnTo>
                    <a:pt x="82" y="1539"/>
                  </a:lnTo>
                  <a:lnTo>
                    <a:pt x="82" y="1539"/>
                  </a:lnTo>
                  <a:lnTo>
                    <a:pt x="82" y="1559"/>
                  </a:lnTo>
                  <a:lnTo>
                    <a:pt x="62" y="1559"/>
                  </a:lnTo>
                  <a:lnTo>
                    <a:pt x="62" y="1559"/>
                  </a:lnTo>
                  <a:lnTo>
                    <a:pt x="62" y="1559"/>
                  </a:lnTo>
                  <a:lnTo>
                    <a:pt x="62" y="1559"/>
                  </a:lnTo>
                  <a:lnTo>
                    <a:pt x="62" y="1559"/>
                  </a:lnTo>
                  <a:lnTo>
                    <a:pt x="42" y="1559"/>
                  </a:lnTo>
                  <a:lnTo>
                    <a:pt x="42" y="1559"/>
                  </a:lnTo>
                  <a:lnTo>
                    <a:pt x="62" y="1559"/>
                  </a:lnTo>
                  <a:lnTo>
                    <a:pt x="62" y="1559"/>
                  </a:lnTo>
                  <a:lnTo>
                    <a:pt x="82" y="1559"/>
                  </a:lnTo>
                  <a:lnTo>
                    <a:pt x="82" y="1559"/>
                  </a:lnTo>
                  <a:lnTo>
                    <a:pt x="82" y="1559"/>
                  </a:lnTo>
                  <a:lnTo>
                    <a:pt x="82" y="1559"/>
                  </a:lnTo>
                  <a:lnTo>
                    <a:pt x="103" y="1559"/>
                  </a:lnTo>
                  <a:lnTo>
                    <a:pt x="124" y="1559"/>
                  </a:lnTo>
                  <a:lnTo>
                    <a:pt x="124" y="1559"/>
                  </a:lnTo>
                  <a:lnTo>
                    <a:pt x="124" y="1559"/>
                  </a:lnTo>
                  <a:lnTo>
                    <a:pt x="124" y="1559"/>
                  </a:lnTo>
                  <a:lnTo>
                    <a:pt x="124" y="1559"/>
                  </a:lnTo>
                  <a:lnTo>
                    <a:pt x="124" y="1559"/>
                  </a:lnTo>
                  <a:lnTo>
                    <a:pt x="124" y="1559"/>
                  </a:lnTo>
                  <a:lnTo>
                    <a:pt x="144" y="1539"/>
                  </a:lnTo>
                  <a:lnTo>
                    <a:pt x="164" y="1559"/>
                  </a:lnTo>
                  <a:lnTo>
                    <a:pt x="185" y="1539"/>
                  </a:lnTo>
                  <a:lnTo>
                    <a:pt x="206" y="1559"/>
                  </a:lnTo>
                  <a:lnTo>
                    <a:pt x="206" y="1559"/>
                  </a:lnTo>
                  <a:lnTo>
                    <a:pt x="206" y="1539"/>
                  </a:lnTo>
                  <a:lnTo>
                    <a:pt x="226" y="1539"/>
                  </a:lnTo>
                  <a:lnTo>
                    <a:pt x="226" y="1539"/>
                  </a:lnTo>
                  <a:lnTo>
                    <a:pt x="226" y="1539"/>
                  </a:lnTo>
                  <a:lnTo>
                    <a:pt x="226" y="1539"/>
                  </a:lnTo>
                  <a:lnTo>
                    <a:pt x="226" y="1539"/>
                  </a:lnTo>
                  <a:lnTo>
                    <a:pt x="226" y="1518"/>
                  </a:lnTo>
                  <a:lnTo>
                    <a:pt x="226" y="1518"/>
                  </a:lnTo>
                  <a:lnTo>
                    <a:pt x="226" y="1518"/>
                  </a:lnTo>
                  <a:lnTo>
                    <a:pt x="246" y="1518"/>
                  </a:lnTo>
                  <a:lnTo>
                    <a:pt x="246" y="1518"/>
                  </a:lnTo>
                  <a:lnTo>
                    <a:pt x="246" y="1518"/>
                  </a:lnTo>
                  <a:lnTo>
                    <a:pt x="246" y="1539"/>
                  </a:lnTo>
                  <a:lnTo>
                    <a:pt x="246" y="1539"/>
                  </a:lnTo>
                  <a:lnTo>
                    <a:pt x="246" y="1539"/>
                  </a:lnTo>
                  <a:lnTo>
                    <a:pt x="246" y="1539"/>
                  </a:lnTo>
                  <a:lnTo>
                    <a:pt x="246" y="1539"/>
                  </a:lnTo>
                  <a:lnTo>
                    <a:pt x="246" y="1539"/>
                  </a:lnTo>
                  <a:lnTo>
                    <a:pt x="246" y="1539"/>
                  </a:lnTo>
                  <a:lnTo>
                    <a:pt x="267" y="1539"/>
                  </a:lnTo>
                  <a:lnTo>
                    <a:pt x="267" y="1539"/>
                  </a:lnTo>
                  <a:lnTo>
                    <a:pt x="267" y="1539"/>
                  </a:lnTo>
                  <a:lnTo>
                    <a:pt x="267" y="1539"/>
                  </a:lnTo>
                  <a:lnTo>
                    <a:pt x="267" y="1559"/>
                  </a:lnTo>
                  <a:lnTo>
                    <a:pt x="246" y="1559"/>
                  </a:lnTo>
                  <a:lnTo>
                    <a:pt x="246" y="1559"/>
                  </a:lnTo>
                  <a:lnTo>
                    <a:pt x="246" y="1559"/>
                  </a:lnTo>
                  <a:lnTo>
                    <a:pt x="226" y="1559"/>
                  </a:lnTo>
                  <a:lnTo>
                    <a:pt x="226" y="1559"/>
                  </a:lnTo>
                  <a:lnTo>
                    <a:pt x="206" y="1559"/>
                  </a:lnTo>
                  <a:lnTo>
                    <a:pt x="206" y="1579"/>
                  </a:lnTo>
                  <a:lnTo>
                    <a:pt x="164" y="1579"/>
                  </a:lnTo>
                  <a:lnTo>
                    <a:pt x="164" y="1579"/>
                  </a:lnTo>
                  <a:lnTo>
                    <a:pt x="164" y="1579"/>
                  </a:lnTo>
                  <a:lnTo>
                    <a:pt x="144" y="1600"/>
                  </a:lnTo>
                  <a:lnTo>
                    <a:pt x="144" y="1600"/>
                  </a:lnTo>
                  <a:lnTo>
                    <a:pt x="144" y="1600"/>
                  </a:lnTo>
                  <a:lnTo>
                    <a:pt x="124" y="1600"/>
                  </a:lnTo>
                  <a:lnTo>
                    <a:pt x="144" y="1600"/>
                  </a:lnTo>
                  <a:lnTo>
                    <a:pt x="206" y="1579"/>
                  </a:lnTo>
                  <a:lnTo>
                    <a:pt x="226" y="1579"/>
                  </a:lnTo>
                  <a:lnTo>
                    <a:pt x="226" y="1579"/>
                  </a:lnTo>
                  <a:lnTo>
                    <a:pt x="206" y="1600"/>
                  </a:lnTo>
                  <a:lnTo>
                    <a:pt x="206" y="1600"/>
                  </a:lnTo>
                  <a:lnTo>
                    <a:pt x="185" y="1600"/>
                  </a:lnTo>
                  <a:lnTo>
                    <a:pt x="185" y="1600"/>
                  </a:lnTo>
                  <a:lnTo>
                    <a:pt x="164" y="1621"/>
                  </a:lnTo>
                  <a:lnTo>
                    <a:pt x="164" y="1621"/>
                  </a:lnTo>
                  <a:lnTo>
                    <a:pt x="164" y="1621"/>
                  </a:lnTo>
                  <a:lnTo>
                    <a:pt x="144" y="1621"/>
                  </a:lnTo>
                  <a:lnTo>
                    <a:pt x="144" y="1621"/>
                  </a:lnTo>
                  <a:lnTo>
                    <a:pt x="124" y="1621"/>
                  </a:lnTo>
                  <a:lnTo>
                    <a:pt x="124" y="1621"/>
                  </a:lnTo>
                  <a:lnTo>
                    <a:pt x="124" y="1641"/>
                  </a:lnTo>
                  <a:lnTo>
                    <a:pt x="144" y="1641"/>
                  </a:lnTo>
                  <a:lnTo>
                    <a:pt x="144" y="1641"/>
                  </a:lnTo>
                  <a:lnTo>
                    <a:pt x="144" y="1641"/>
                  </a:lnTo>
                  <a:lnTo>
                    <a:pt x="124" y="1641"/>
                  </a:lnTo>
                  <a:lnTo>
                    <a:pt x="124" y="1641"/>
                  </a:lnTo>
                  <a:lnTo>
                    <a:pt x="144" y="1641"/>
                  </a:lnTo>
                  <a:lnTo>
                    <a:pt x="144" y="1641"/>
                  </a:lnTo>
                  <a:lnTo>
                    <a:pt x="144" y="1641"/>
                  </a:lnTo>
                  <a:lnTo>
                    <a:pt x="144" y="1641"/>
                  </a:lnTo>
                  <a:lnTo>
                    <a:pt x="144" y="1641"/>
                  </a:lnTo>
                  <a:lnTo>
                    <a:pt x="164" y="1641"/>
                  </a:lnTo>
                  <a:lnTo>
                    <a:pt x="164" y="1641"/>
                  </a:lnTo>
                  <a:lnTo>
                    <a:pt x="164" y="1641"/>
                  </a:lnTo>
                  <a:lnTo>
                    <a:pt x="164" y="1641"/>
                  </a:lnTo>
                  <a:lnTo>
                    <a:pt x="185" y="1621"/>
                  </a:lnTo>
                  <a:lnTo>
                    <a:pt x="185" y="1621"/>
                  </a:lnTo>
                  <a:lnTo>
                    <a:pt x="185" y="1621"/>
                  </a:lnTo>
                  <a:lnTo>
                    <a:pt x="185" y="1621"/>
                  </a:lnTo>
                  <a:lnTo>
                    <a:pt x="185" y="1641"/>
                  </a:lnTo>
                  <a:lnTo>
                    <a:pt x="185" y="1641"/>
                  </a:lnTo>
                  <a:lnTo>
                    <a:pt x="206" y="1641"/>
                  </a:lnTo>
                  <a:lnTo>
                    <a:pt x="206" y="1621"/>
                  </a:lnTo>
                  <a:lnTo>
                    <a:pt x="206" y="1621"/>
                  </a:lnTo>
                  <a:lnTo>
                    <a:pt x="206" y="1641"/>
                  </a:lnTo>
                  <a:lnTo>
                    <a:pt x="206" y="1621"/>
                  </a:lnTo>
                  <a:lnTo>
                    <a:pt x="206" y="1621"/>
                  </a:lnTo>
                  <a:lnTo>
                    <a:pt x="206" y="1621"/>
                  </a:lnTo>
                  <a:lnTo>
                    <a:pt x="226" y="1621"/>
                  </a:lnTo>
                  <a:lnTo>
                    <a:pt x="246" y="1621"/>
                  </a:lnTo>
                  <a:lnTo>
                    <a:pt x="246" y="1621"/>
                  </a:lnTo>
                  <a:lnTo>
                    <a:pt x="246" y="1621"/>
                  </a:lnTo>
                  <a:lnTo>
                    <a:pt x="246" y="1621"/>
                  </a:lnTo>
                  <a:lnTo>
                    <a:pt x="246" y="1621"/>
                  </a:lnTo>
                  <a:lnTo>
                    <a:pt x="246" y="1621"/>
                  </a:lnTo>
                  <a:lnTo>
                    <a:pt x="246" y="1621"/>
                  </a:lnTo>
                  <a:lnTo>
                    <a:pt x="246" y="1641"/>
                  </a:lnTo>
                  <a:lnTo>
                    <a:pt x="246" y="1641"/>
                  </a:lnTo>
                  <a:lnTo>
                    <a:pt x="246" y="1641"/>
                  </a:lnTo>
                  <a:lnTo>
                    <a:pt x="267" y="1641"/>
                  </a:lnTo>
                  <a:lnTo>
                    <a:pt x="267" y="1641"/>
                  </a:lnTo>
                  <a:lnTo>
                    <a:pt x="267" y="1641"/>
                  </a:lnTo>
                  <a:lnTo>
                    <a:pt x="267" y="1641"/>
                  </a:lnTo>
                  <a:lnTo>
                    <a:pt x="267" y="1621"/>
                  </a:lnTo>
                  <a:lnTo>
                    <a:pt x="288" y="1641"/>
                  </a:lnTo>
                  <a:lnTo>
                    <a:pt x="288" y="1641"/>
                  </a:lnTo>
                  <a:lnTo>
                    <a:pt x="288" y="1641"/>
                  </a:lnTo>
                  <a:lnTo>
                    <a:pt x="288" y="1641"/>
                  </a:lnTo>
                  <a:lnTo>
                    <a:pt x="267" y="1641"/>
                  </a:lnTo>
                  <a:lnTo>
                    <a:pt x="267" y="1641"/>
                  </a:lnTo>
                  <a:lnTo>
                    <a:pt x="267" y="1641"/>
                  </a:lnTo>
                  <a:lnTo>
                    <a:pt x="267" y="1641"/>
                  </a:lnTo>
                  <a:lnTo>
                    <a:pt x="267" y="1641"/>
                  </a:lnTo>
                  <a:lnTo>
                    <a:pt x="267" y="1641"/>
                  </a:lnTo>
                  <a:lnTo>
                    <a:pt x="267" y="1641"/>
                  </a:lnTo>
                  <a:lnTo>
                    <a:pt x="267" y="1641"/>
                  </a:lnTo>
                  <a:lnTo>
                    <a:pt x="267" y="1661"/>
                  </a:lnTo>
                  <a:lnTo>
                    <a:pt x="267" y="1661"/>
                  </a:lnTo>
                  <a:lnTo>
                    <a:pt x="246" y="1661"/>
                  </a:lnTo>
                  <a:lnTo>
                    <a:pt x="267" y="1661"/>
                  </a:lnTo>
                  <a:lnTo>
                    <a:pt x="267" y="1661"/>
                  </a:lnTo>
                  <a:lnTo>
                    <a:pt x="267" y="1661"/>
                  </a:lnTo>
                  <a:lnTo>
                    <a:pt x="267" y="1661"/>
                  </a:lnTo>
                  <a:lnTo>
                    <a:pt x="288" y="1661"/>
                  </a:lnTo>
                  <a:lnTo>
                    <a:pt x="288" y="1661"/>
                  </a:lnTo>
                  <a:lnTo>
                    <a:pt x="288" y="1641"/>
                  </a:lnTo>
                  <a:lnTo>
                    <a:pt x="288" y="1641"/>
                  </a:lnTo>
                  <a:lnTo>
                    <a:pt x="288" y="1641"/>
                  </a:lnTo>
                  <a:lnTo>
                    <a:pt x="288" y="1661"/>
                  </a:lnTo>
                  <a:lnTo>
                    <a:pt x="288" y="1661"/>
                  </a:lnTo>
                  <a:lnTo>
                    <a:pt x="288" y="1661"/>
                  </a:lnTo>
                  <a:lnTo>
                    <a:pt x="288" y="1661"/>
                  </a:lnTo>
                  <a:lnTo>
                    <a:pt x="288" y="1661"/>
                  </a:lnTo>
                  <a:lnTo>
                    <a:pt x="308" y="1661"/>
                  </a:lnTo>
                  <a:lnTo>
                    <a:pt x="308" y="1661"/>
                  </a:lnTo>
                  <a:lnTo>
                    <a:pt x="308" y="1661"/>
                  </a:lnTo>
                  <a:lnTo>
                    <a:pt x="308" y="1661"/>
                  </a:lnTo>
                  <a:lnTo>
                    <a:pt x="308" y="1661"/>
                  </a:lnTo>
                  <a:lnTo>
                    <a:pt x="308" y="1661"/>
                  </a:lnTo>
                  <a:lnTo>
                    <a:pt x="308" y="1641"/>
                  </a:lnTo>
                  <a:lnTo>
                    <a:pt x="308" y="1641"/>
                  </a:lnTo>
                  <a:lnTo>
                    <a:pt x="308" y="1641"/>
                  </a:lnTo>
                  <a:lnTo>
                    <a:pt x="329" y="1641"/>
                  </a:lnTo>
                  <a:lnTo>
                    <a:pt x="329" y="1641"/>
                  </a:lnTo>
                  <a:lnTo>
                    <a:pt x="329" y="1641"/>
                  </a:lnTo>
                  <a:lnTo>
                    <a:pt x="329" y="1641"/>
                  </a:lnTo>
                  <a:lnTo>
                    <a:pt x="329" y="1641"/>
                  </a:lnTo>
                  <a:lnTo>
                    <a:pt x="329" y="1641"/>
                  </a:lnTo>
                  <a:lnTo>
                    <a:pt x="329" y="1641"/>
                  </a:lnTo>
                  <a:lnTo>
                    <a:pt x="329" y="1641"/>
                  </a:lnTo>
                  <a:lnTo>
                    <a:pt x="350" y="1641"/>
                  </a:lnTo>
                  <a:lnTo>
                    <a:pt x="350" y="1641"/>
                  </a:lnTo>
                  <a:lnTo>
                    <a:pt x="350" y="1641"/>
                  </a:lnTo>
                  <a:lnTo>
                    <a:pt x="370" y="1641"/>
                  </a:lnTo>
                  <a:lnTo>
                    <a:pt x="370" y="1641"/>
                  </a:lnTo>
                  <a:lnTo>
                    <a:pt x="370" y="1641"/>
                  </a:lnTo>
                  <a:lnTo>
                    <a:pt x="370" y="1641"/>
                  </a:lnTo>
                  <a:lnTo>
                    <a:pt x="390" y="1641"/>
                  </a:lnTo>
                  <a:lnTo>
                    <a:pt x="390" y="1641"/>
                  </a:lnTo>
                  <a:lnTo>
                    <a:pt x="390" y="1641"/>
                  </a:lnTo>
                  <a:lnTo>
                    <a:pt x="390" y="1661"/>
                  </a:lnTo>
                  <a:lnTo>
                    <a:pt x="390" y="1661"/>
                  </a:lnTo>
                  <a:lnTo>
                    <a:pt x="390" y="1641"/>
                  </a:lnTo>
                  <a:lnTo>
                    <a:pt x="390" y="1641"/>
                  </a:lnTo>
                  <a:lnTo>
                    <a:pt x="411" y="1641"/>
                  </a:lnTo>
                  <a:lnTo>
                    <a:pt x="411" y="1641"/>
                  </a:lnTo>
                  <a:lnTo>
                    <a:pt x="411" y="1641"/>
                  </a:lnTo>
                  <a:lnTo>
                    <a:pt x="411" y="1641"/>
                  </a:lnTo>
                  <a:lnTo>
                    <a:pt x="411" y="1641"/>
                  </a:lnTo>
                  <a:lnTo>
                    <a:pt x="432" y="1641"/>
                  </a:lnTo>
                  <a:lnTo>
                    <a:pt x="432" y="1641"/>
                  </a:lnTo>
                  <a:lnTo>
                    <a:pt x="432" y="1641"/>
                  </a:lnTo>
                  <a:lnTo>
                    <a:pt x="432" y="1641"/>
                  </a:lnTo>
                  <a:lnTo>
                    <a:pt x="432" y="1641"/>
                  </a:lnTo>
                  <a:lnTo>
                    <a:pt x="432" y="1641"/>
                  </a:lnTo>
                  <a:lnTo>
                    <a:pt x="432" y="1641"/>
                  </a:lnTo>
                  <a:lnTo>
                    <a:pt x="452" y="1641"/>
                  </a:lnTo>
                  <a:lnTo>
                    <a:pt x="452" y="1641"/>
                  </a:lnTo>
                  <a:lnTo>
                    <a:pt x="452" y="1641"/>
                  </a:lnTo>
                  <a:lnTo>
                    <a:pt x="452" y="1641"/>
                  </a:lnTo>
                  <a:lnTo>
                    <a:pt x="452" y="1641"/>
                  </a:lnTo>
                  <a:lnTo>
                    <a:pt x="452" y="1641"/>
                  </a:lnTo>
                  <a:lnTo>
                    <a:pt x="472" y="1641"/>
                  </a:lnTo>
                  <a:lnTo>
                    <a:pt x="452" y="1621"/>
                  </a:lnTo>
                  <a:lnTo>
                    <a:pt x="452" y="1621"/>
                  </a:lnTo>
                  <a:lnTo>
                    <a:pt x="452" y="1621"/>
                  </a:lnTo>
                  <a:lnTo>
                    <a:pt x="472" y="1621"/>
                  </a:lnTo>
                  <a:lnTo>
                    <a:pt x="452" y="1621"/>
                  </a:lnTo>
                  <a:lnTo>
                    <a:pt x="452" y="1621"/>
                  </a:lnTo>
                  <a:lnTo>
                    <a:pt x="452" y="1621"/>
                  </a:lnTo>
                  <a:lnTo>
                    <a:pt x="472" y="1621"/>
                  </a:lnTo>
                  <a:lnTo>
                    <a:pt x="493" y="1621"/>
                  </a:lnTo>
                  <a:lnTo>
                    <a:pt x="493" y="1621"/>
                  </a:lnTo>
                  <a:lnTo>
                    <a:pt x="493" y="1621"/>
                  </a:lnTo>
                  <a:lnTo>
                    <a:pt x="493" y="1641"/>
                  </a:lnTo>
                  <a:lnTo>
                    <a:pt x="513" y="1641"/>
                  </a:lnTo>
                  <a:lnTo>
                    <a:pt x="513" y="1641"/>
                  </a:lnTo>
                  <a:lnTo>
                    <a:pt x="513" y="1621"/>
                  </a:lnTo>
                  <a:lnTo>
                    <a:pt x="513" y="1621"/>
                  </a:lnTo>
                  <a:lnTo>
                    <a:pt x="513" y="1621"/>
                  </a:lnTo>
                  <a:lnTo>
                    <a:pt x="513" y="1621"/>
                  </a:lnTo>
                  <a:lnTo>
                    <a:pt x="513" y="1621"/>
                  </a:lnTo>
                  <a:lnTo>
                    <a:pt x="513" y="1621"/>
                  </a:lnTo>
                  <a:lnTo>
                    <a:pt x="513" y="1600"/>
                  </a:lnTo>
                  <a:lnTo>
                    <a:pt x="513" y="1600"/>
                  </a:lnTo>
                  <a:lnTo>
                    <a:pt x="513" y="1600"/>
                  </a:lnTo>
                  <a:lnTo>
                    <a:pt x="513" y="1600"/>
                  </a:lnTo>
                  <a:lnTo>
                    <a:pt x="513" y="1600"/>
                  </a:lnTo>
                  <a:lnTo>
                    <a:pt x="513" y="1600"/>
                  </a:lnTo>
                  <a:lnTo>
                    <a:pt x="513" y="1600"/>
                  </a:lnTo>
                  <a:lnTo>
                    <a:pt x="513" y="1600"/>
                  </a:lnTo>
                  <a:lnTo>
                    <a:pt x="513" y="1600"/>
                  </a:lnTo>
                  <a:lnTo>
                    <a:pt x="513" y="1600"/>
                  </a:lnTo>
                  <a:lnTo>
                    <a:pt x="513" y="1600"/>
                  </a:lnTo>
                  <a:lnTo>
                    <a:pt x="534" y="1621"/>
                  </a:lnTo>
                  <a:lnTo>
                    <a:pt x="534" y="1621"/>
                  </a:lnTo>
                  <a:lnTo>
                    <a:pt x="534" y="1600"/>
                  </a:lnTo>
                  <a:lnTo>
                    <a:pt x="534" y="1600"/>
                  </a:lnTo>
                  <a:lnTo>
                    <a:pt x="534" y="1600"/>
                  </a:lnTo>
                  <a:lnTo>
                    <a:pt x="534" y="1600"/>
                  </a:lnTo>
                  <a:lnTo>
                    <a:pt x="534" y="1600"/>
                  </a:lnTo>
                  <a:lnTo>
                    <a:pt x="534" y="1600"/>
                  </a:lnTo>
                  <a:lnTo>
                    <a:pt x="534" y="1621"/>
                  </a:lnTo>
                  <a:lnTo>
                    <a:pt x="534" y="1600"/>
                  </a:lnTo>
                  <a:lnTo>
                    <a:pt x="554" y="1600"/>
                  </a:lnTo>
                  <a:lnTo>
                    <a:pt x="554" y="1600"/>
                  </a:lnTo>
                  <a:lnTo>
                    <a:pt x="575" y="1600"/>
                  </a:lnTo>
                  <a:lnTo>
                    <a:pt x="575" y="1600"/>
                  </a:lnTo>
                  <a:lnTo>
                    <a:pt x="575" y="1579"/>
                  </a:lnTo>
                  <a:lnTo>
                    <a:pt x="575" y="1579"/>
                  </a:lnTo>
                  <a:lnTo>
                    <a:pt x="575" y="1579"/>
                  </a:lnTo>
                  <a:lnTo>
                    <a:pt x="575" y="1579"/>
                  </a:lnTo>
                  <a:lnTo>
                    <a:pt x="575" y="1579"/>
                  </a:lnTo>
                  <a:lnTo>
                    <a:pt x="575" y="1579"/>
                  </a:lnTo>
                  <a:lnTo>
                    <a:pt x="596" y="1579"/>
                  </a:lnTo>
                  <a:lnTo>
                    <a:pt x="575" y="1559"/>
                  </a:lnTo>
                  <a:lnTo>
                    <a:pt x="575" y="1559"/>
                  </a:lnTo>
                  <a:lnTo>
                    <a:pt x="575" y="1559"/>
                  </a:lnTo>
                  <a:lnTo>
                    <a:pt x="596" y="1559"/>
                  </a:lnTo>
                  <a:lnTo>
                    <a:pt x="596" y="1559"/>
                  </a:lnTo>
                  <a:lnTo>
                    <a:pt x="575" y="1559"/>
                  </a:lnTo>
                  <a:lnTo>
                    <a:pt x="596" y="1559"/>
                  </a:lnTo>
                  <a:lnTo>
                    <a:pt x="596" y="1559"/>
                  </a:lnTo>
                  <a:lnTo>
                    <a:pt x="596" y="1559"/>
                  </a:lnTo>
                  <a:lnTo>
                    <a:pt x="575" y="1559"/>
                  </a:lnTo>
                  <a:lnTo>
                    <a:pt x="575" y="1559"/>
                  </a:lnTo>
                  <a:lnTo>
                    <a:pt x="575" y="1539"/>
                  </a:lnTo>
                  <a:lnTo>
                    <a:pt x="575" y="1539"/>
                  </a:lnTo>
                  <a:lnTo>
                    <a:pt x="575" y="1539"/>
                  </a:lnTo>
                  <a:lnTo>
                    <a:pt x="554" y="1518"/>
                  </a:lnTo>
                  <a:lnTo>
                    <a:pt x="554" y="1518"/>
                  </a:lnTo>
                  <a:lnTo>
                    <a:pt x="575" y="1518"/>
                  </a:lnTo>
                  <a:lnTo>
                    <a:pt x="575" y="1518"/>
                  </a:lnTo>
                  <a:lnTo>
                    <a:pt x="596" y="1518"/>
                  </a:lnTo>
                  <a:lnTo>
                    <a:pt x="596" y="1518"/>
                  </a:lnTo>
                  <a:lnTo>
                    <a:pt x="596" y="1518"/>
                  </a:lnTo>
                  <a:lnTo>
                    <a:pt x="596" y="1518"/>
                  </a:lnTo>
                  <a:lnTo>
                    <a:pt x="596" y="1539"/>
                  </a:lnTo>
                  <a:lnTo>
                    <a:pt x="616" y="1539"/>
                  </a:lnTo>
                  <a:lnTo>
                    <a:pt x="616" y="1539"/>
                  </a:lnTo>
                  <a:lnTo>
                    <a:pt x="616" y="1539"/>
                  </a:lnTo>
                  <a:lnTo>
                    <a:pt x="616" y="1539"/>
                  </a:lnTo>
                  <a:lnTo>
                    <a:pt x="616" y="1539"/>
                  </a:lnTo>
                  <a:lnTo>
                    <a:pt x="616" y="1539"/>
                  </a:lnTo>
                  <a:lnTo>
                    <a:pt x="616" y="1539"/>
                  </a:lnTo>
                  <a:lnTo>
                    <a:pt x="616" y="1539"/>
                  </a:lnTo>
                  <a:lnTo>
                    <a:pt x="616" y="1539"/>
                  </a:lnTo>
                  <a:lnTo>
                    <a:pt x="616" y="1539"/>
                  </a:lnTo>
                  <a:lnTo>
                    <a:pt x="616" y="1539"/>
                  </a:lnTo>
                  <a:lnTo>
                    <a:pt x="616" y="1539"/>
                  </a:lnTo>
                  <a:lnTo>
                    <a:pt x="616" y="1559"/>
                  </a:lnTo>
                  <a:lnTo>
                    <a:pt x="616" y="1559"/>
                  </a:lnTo>
                  <a:lnTo>
                    <a:pt x="616" y="1559"/>
                  </a:lnTo>
                  <a:lnTo>
                    <a:pt x="616" y="1559"/>
                  </a:lnTo>
                  <a:lnTo>
                    <a:pt x="616" y="1559"/>
                  </a:lnTo>
                  <a:lnTo>
                    <a:pt x="616" y="1559"/>
                  </a:lnTo>
                  <a:lnTo>
                    <a:pt x="616" y="1559"/>
                  </a:lnTo>
                  <a:lnTo>
                    <a:pt x="616" y="1559"/>
                  </a:lnTo>
                  <a:lnTo>
                    <a:pt x="616" y="1559"/>
                  </a:lnTo>
                  <a:lnTo>
                    <a:pt x="596" y="1559"/>
                  </a:lnTo>
                  <a:lnTo>
                    <a:pt x="596" y="1559"/>
                  </a:lnTo>
                  <a:lnTo>
                    <a:pt x="596" y="1579"/>
                  </a:lnTo>
                  <a:lnTo>
                    <a:pt x="596" y="1579"/>
                  </a:lnTo>
                  <a:lnTo>
                    <a:pt x="596" y="1579"/>
                  </a:lnTo>
                  <a:lnTo>
                    <a:pt x="616" y="1579"/>
                  </a:lnTo>
                  <a:lnTo>
                    <a:pt x="616" y="1579"/>
                  </a:lnTo>
                  <a:lnTo>
                    <a:pt x="636" y="1579"/>
                  </a:lnTo>
                  <a:lnTo>
                    <a:pt x="636" y="1579"/>
                  </a:lnTo>
                  <a:lnTo>
                    <a:pt x="657" y="1579"/>
                  </a:lnTo>
                  <a:lnTo>
                    <a:pt x="678" y="1579"/>
                  </a:lnTo>
                  <a:lnTo>
                    <a:pt x="657" y="1559"/>
                  </a:lnTo>
                  <a:lnTo>
                    <a:pt x="678" y="1559"/>
                  </a:lnTo>
                  <a:lnTo>
                    <a:pt x="678" y="1559"/>
                  </a:lnTo>
                  <a:lnTo>
                    <a:pt x="698" y="1559"/>
                  </a:lnTo>
                  <a:lnTo>
                    <a:pt x="698" y="1559"/>
                  </a:lnTo>
                  <a:lnTo>
                    <a:pt x="718" y="1559"/>
                  </a:lnTo>
                  <a:lnTo>
                    <a:pt x="698" y="1539"/>
                  </a:lnTo>
                  <a:lnTo>
                    <a:pt x="698" y="1539"/>
                  </a:lnTo>
                  <a:lnTo>
                    <a:pt x="698" y="1539"/>
                  </a:lnTo>
                  <a:lnTo>
                    <a:pt x="718" y="1539"/>
                  </a:lnTo>
                  <a:lnTo>
                    <a:pt x="718" y="1539"/>
                  </a:lnTo>
                  <a:lnTo>
                    <a:pt x="718" y="1539"/>
                  </a:lnTo>
                  <a:lnTo>
                    <a:pt x="718" y="1518"/>
                  </a:lnTo>
                  <a:lnTo>
                    <a:pt x="718" y="1518"/>
                  </a:lnTo>
                  <a:lnTo>
                    <a:pt x="718" y="1518"/>
                  </a:lnTo>
                  <a:lnTo>
                    <a:pt x="718" y="1518"/>
                  </a:lnTo>
                  <a:lnTo>
                    <a:pt x="718" y="1518"/>
                  </a:lnTo>
                  <a:lnTo>
                    <a:pt x="718" y="1518"/>
                  </a:lnTo>
                  <a:lnTo>
                    <a:pt x="718" y="1518"/>
                  </a:lnTo>
                  <a:lnTo>
                    <a:pt x="718" y="1518"/>
                  </a:lnTo>
                  <a:lnTo>
                    <a:pt x="760" y="1539"/>
                  </a:lnTo>
                  <a:lnTo>
                    <a:pt x="760" y="1539"/>
                  </a:lnTo>
                  <a:lnTo>
                    <a:pt x="760" y="1539"/>
                  </a:lnTo>
                  <a:lnTo>
                    <a:pt x="760" y="1518"/>
                  </a:lnTo>
                  <a:lnTo>
                    <a:pt x="760" y="1518"/>
                  </a:lnTo>
                  <a:lnTo>
                    <a:pt x="780" y="1518"/>
                  </a:lnTo>
                  <a:lnTo>
                    <a:pt x="780" y="1518"/>
                  </a:lnTo>
                  <a:lnTo>
                    <a:pt x="800" y="1518"/>
                  </a:lnTo>
                  <a:lnTo>
                    <a:pt x="800" y="1518"/>
                  </a:lnTo>
                  <a:lnTo>
                    <a:pt x="800" y="1518"/>
                  </a:lnTo>
                  <a:lnTo>
                    <a:pt x="800" y="1518"/>
                  </a:lnTo>
                  <a:lnTo>
                    <a:pt x="800" y="1497"/>
                  </a:lnTo>
                  <a:lnTo>
                    <a:pt x="821" y="1497"/>
                  </a:lnTo>
                  <a:lnTo>
                    <a:pt x="821" y="1497"/>
                  </a:lnTo>
                  <a:lnTo>
                    <a:pt x="821" y="1497"/>
                  </a:lnTo>
                  <a:lnTo>
                    <a:pt x="821" y="1497"/>
                  </a:lnTo>
                  <a:lnTo>
                    <a:pt x="800" y="1477"/>
                  </a:lnTo>
                  <a:lnTo>
                    <a:pt x="800" y="1477"/>
                  </a:lnTo>
                  <a:lnTo>
                    <a:pt x="800" y="1477"/>
                  </a:lnTo>
                  <a:lnTo>
                    <a:pt x="800" y="1477"/>
                  </a:lnTo>
                  <a:lnTo>
                    <a:pt x="800" y="1477"/>
                  </a:lnTo>
                  <a:lnTo>
                    <a:pt x="800" y="1477"/>
                  </a:lnTo>
                  <a:lnTo>
                    <a:pt x="800" y="1477"/>
                  </a:lnTo>
                  <a:lnTo>
                    <a:pt x="800" y="1477"/>
                  </a:lnTo>
                  <a:lnTo>
                    <a:pt x="800" y="1477"/>
                  </a:lnTo>
                  <a:lnTo>
                    <a:pt x="800" y="1477"/>
                  </a:lnTo>
                  <a:lnTo>
                    <a:pt x="800" y="1477"/>
                  </a:lnTo>
                  <a:lnTo>
                    <a:pt x="821" y="1477"/>
                  </a:lnTo>
                  <a:lnTo>
                    <a:pt x="821" y="1477"/>
                  </a:lnTo>
                  <a:lnTo>
                    <a:pt x="821" y="1477"/>
                  </a:lnTo>
                  <a:lnTo>
                    <a:pt x="821" y="1477"/>
                  </a:lnTo>
                  <a:lnTo>
                    <a:pt x="821" y="1477"/>
                  </a:lnTo>
                  <a:lnTo>
                    <a:pt x="821" y="1477"/>
                  </a:lnTo>
                  <a:lnTo>
                    <a:pt x="842" y="1477"/>
                  </a:lnTo>
                  <a:lnTo>
                    <a:pt x="903" y="1477"/>
                  </a:lnTo>
                  <a:lnTo>
                    <a:pt x="924" y="1477"/>
                  </a:lnTo>
                  <a:lnTo>
                    <a:pt x="924" y="1477"/>
                  </a:lnTo>
                  <a:lnTo>
                    <a:pt x="924" y="1477"/>
                  </a:lnTo>
                  <a:lnTo>
                    <a:pt x="924" y="1477"/>
                  </a:lnTo>
                  <a:lnTo>
                    <a:pt x="924" y="1477"/>
                  </a:lnTo>
                  <a:lnTo>
                    <a:pt x="924" y="1477"/>
                  </a:lnTo>
                  <a:lnTo>
                    <a:pt x="944" y="1477"/>
                  </a:lnTo>
                  <a:lnTo>
                    <a:pt x="944" y="1477"/>
                  </a:lnTo>
                  <a:lnTo>
                    <a:pt x="944" y="1477"/>
                  </a:lnTo>
                  <a:lnTo>
                    <a:pt x="944" y="1477"/>
                  </a:lnTo>
                  <a:lnTo>
                    <a:pt x="944" y="1477"/>
                  </a:lnTo>
                  <a:lnTo>
                    <a:pt x="944" y="1477"/>
                  </a:lnTo>
                  <a:lnTo>
                    <a:pt x="944" y="1477"/>
                  </a:lnTo>
                  <a:lnTo>
                    <a:pt x="944" y="1457"/>
                  </a:lnTo>
                  <a:lnTo>
                    <a:pt x="944" y="1457"/>
                  </a:lnTo>
                  <a:lnTo>
                    <a:pt x="944" y="1457"/>
                  </a:lnTo>
                  <a:lnTo>
                    <a:pt x="944" y="1457"/>
                  </a:lnTo>
                  <a:lnTo>
                    <a:pt x="965" y="1477"/>
                  </a:lnTo>
                  <a:lnTo>
                    <a:pt x="944" y="1477"/>
                  </a:lnTo>
                  <a:lnTo>
                    <a:pt x="944" y="1477"/>
                  </a:lnTo>
                  <a:lnTo>
                    <a:pt x="944" y="1477"/>
                  </a:lnTo>
                  <a:lnTo>
                    <a:pt x="965" y="1477"/>
                  </a:lnTo>
                  <a:lnTo>
                    <a:pt x="965" y="1477"/>
                  </a:lnTo>
                  <a:lnTo>
                    <a:pt x="965" y="1477"/>
                  </a:lnTo>
                  <a:lnTo>
                    <a:pt x="985" y="1477"/>
                  </a:lnTo>
                  <a:lnTo>
                    <a:pt x="985" y="1477"/>
                  </a:lnTo>
                  <a:lnTo>
                    <a:pt x="985" y="1457"/>
                  </a:lnTo>
                  <a:lnTo>
                    <a:pt x="985" y="1457"/>
                  </a:lnTo>
                  <a:lnTo>
                    <a:pt x="985" y="1457"/>
                  </a:lnTo>
                  <a:lnTo>
                    <a:pt x="985" y="1457"/>
                  </a:lnTo>
                  <a:lnTo>
                    <a:pt x="985" y="1436"/>
                  </a:lnTo>
                  <a:lnTo>
                    <a:pt x="985" y="1436"/>
                  </a:lnTo>
                  <a:lnTo>
                    <a:pt x="985" y="1436"/>
                  </a:lnTo>
                  <a:lnTo>
                    <a:pt x="985" y="1436"/>
                  </a:lnTo>
                  <a:lnTo>
                    <a:pt x="985" y="1436"/>
                  </a:lnTo>
                  <a:lnTo>
                    <a:pt x="985" y="1415"/>
                  </a:lnTo>
                  <a:lnTo>
                    <a:pt x="985" y="1415"/>
                  </a:lnTo>
                  <a:lnTo>
                    <a:pt x="985" y="1415"/>
                  </a:lnTo>
                  <a:lnTo>
                    <a:pt x="985" y="1436"/>
                  </a:lnTo>
                  <a:lnTo>
                    <a:pt x="985" y="1436"/>
                  </a:lnTo>
                  <a:lnTo>
                    <a:pt x="985" y="1436"/>
                  </a:lnTo>
                  <a:lnTo>
                    <a:pt x="1006" y="1436"/>
                  </a:lnTo>
                  <a:lnTo>
                    <a:pt x="1006" y="1457"/>
                  </a:lnTo>
                  <a:lnTo>
                    <a:pt x="1006" y="1457"/>
                  </a:lnTo>
                  <a:lnTo>
                    <a:pt x="1006" y="1477"/>
                  </a:lnTo>
                  <a:lnTo>
                    <a:pt x="1006" y="1477"/>
                  </a:lnTo>
                  <a:lnTo>
                    <a:pt x="1006" y="1477"/>
                  </a:lnTo>
                  <a:lnTo>
                    <a:pt x="985" y="1477"/>
                  </a:lnTo>
                  <a:lnTo>
                    <a:pt x="985" y="1477"/>
                  </a:lnTo>
                  <a:lnTo>
                    <a:pt x="985" y="1497"/>
                  </a:lnTo>
                  <a:lnTo>
                    <a:pt x="985" y="1497"/>
                  </a:lnTo>
                  <a:lnTo>
                    <a:pt x="985" y="1497"/>
                  </a:lnTo>
                  <a:lnTo>
                    <a:pt x="1006" y="1477"/>
                  </a:lnTo>
                  <a:lnTo>
                    <a:pt x="1006" y="1477"/>
                  </a:lnTo>
                  <a:lnTo>
                    <a:pt x="1026" y="1477"/>
                  </a:lnTo>
                  <a:lnTo>
                    <a:pt x="1026" y="1477"/>
                  </a:lnTo>
                  <a:lnTo>
                    <a:pt x="1026" y="1477"/>
                  </a:lnTo>
                  <a:lnTo>
                    <a:pt x="1026" y="1477"/>
                  </a:lnTo>
                  <a:lnTo>
                    <a:pt x="1026" y="1477"/>
                  </a:lnTo>
                  <a:lnTo>
                    <a:pt x="1026" y="1477"/>
                  </a:lnTo>
                  <a:lnTo>
                    <a:pt x="1026" y="1477"/>
                  </a:lnTo>
                  <a:lnTo>
                    <a:pt x="1026" y="1477"/>
                  </a:lnTo>
                  <a:lnTo>
                    <a:pt x="1026" y="1457"/>
                  </a:lnTo>
                  <a:lnTo>
                    <a:pt x="1026" y="1457"/>
                  </a:lnTo>
                  <a:lnTo>
                    <a:pt x="1026" y="1457"/>
                  </a:lnTo>
                  <a:lnTo>
                    <a:pt x="1026" y="1457"/>
                  </a:lnTo>
                  <a:lnTo>
                    <a:pt x="1026" y="1457"/>
                  </a:lnTo>
                  <a:lnTo>
                    <a:pt x="1026" y="1457"/>
                  </a:lnTo>
                  <a:lnTo>
                    <a:pt x="1026" y="1457"/>
                  </a:lnTo>
                  <a:lnTo>
                    <a:pt x="1026" y="1457"/>
                  </a:lnTo>
                  <a:lnTo>
                    <a:pt x="1026" y="1457"/>
                  </a:lnTo>
                  <a:lnTo>
                    <a:pt x="1026" y="1457"/>
                  </a:lnTo>
                  <a:lnTo>
                    <a:pt x="1026" y="1436"/>
                  </a:lnTo>
                  <a:lnTo>
                    <a:pt x="1026" y="1457"/>
                  </a:lnTo>
                  <a:lnTo>
                    <a:pt x="1047" y="1457"/>
                  </a:lnTo>
                  <a:lnTo>
                    <a:pt x="1047" y="1436"/>
                  </a:lnTo>
                  <a:lnTo>
                    <a:pt x="1047" y="1436"/>
                  </a:lnTo>
                  <a:lnTo>
                    <a:pt x="1047" y="1457"/>
                  </a:lnTo>
                  <a:lnTo>
                    <a:pt x="1047" y="1457"/>
                  </a:lnTo>
                  <a:lnTo>
                    <a:pt x="1047" y="1457"/>
                  </a:lnTo>
                  <a:lnTo>
                    <a:pt x="1026" y="1457"/>
                  </a:lnTo>
                  <a:lnTo>
                    <a:pt x="1026" y="1457"/>
                  </a:lnTo>
                  <a:lnTo>
                    <a:pt x="1047" y="1457"/>
                  </a:lnTo>
                  <a:lnTo>
                    <a:pt x="1067" y="1457"/>
                  </a:lnTo>
                  <a:lnTo>
                    <a:pt x="1067" y="1477"/>
                  </a:lnTo>
                  <a:lnTo>
                    <a:pt x="1088" y="1477"/>
                  </a:lnTo>
                  <a:lnTo>
                    <a:pt x="1088" y="1477"/>
                  </a:lnTo>
                  <a:lnTo>
                    <a:pt x="1088" y="1477"/>
                  </a:lnTo>
                  <a:lnTo>
                    <a:pt x="1108" y="1477"/>
                  </a:lnTo>
                  <a:lnTo>
                    <a:pt x="1129" y="1477"/>
                  </a:lnTo>
                  <a:lnTo>
                    <a:pt x="1129" y="1477"/>
                  </a:lnTo>
                  <a:lnTo>
                    <a:pt x="1129" y="1477"/>
                  </a:lnTo>
                  <a:lnTo>
                    <a:pt x="1129" y="1477"/>
                  </a:lnTo>
                  <a:lnTo>
                    <a:pt x="1129" y="1477"/>
                  </a:lnTo>
                  <a:lnTo>
                    <a:pt x="1129" y="1477"/>
                  </a:lnTo>
                  <a:lnTo>
                    <a:pt x="1129" y="1477"/>
                  </a:lnTo>
                  <a:lnTo>
                    <a:pt x="1129" y="1477"/>
                  </a:lnTo>
                  <a:lnTo>
                    <a:pt x="1129" y="1477"/>
                  </a:lnTo>
                  <a:lnTo>
                    <a:pt x="1149" y="1477"/>
                  </a:lnTo>
                  <a:lnTo>
                    <a:pt x="1149" y="1477"/>
                  </a:lnTo>
                  <a:lnTo>
                    <a:pt x="1149" y="1477"/>
                  </a:lnTo>
                  <a:lnTo>
                    <a:pt x="1149" y="1477"/>
                  </a:lnTo>
                  <a:lnTo>
                    <a:pt x="1149" y="1477"/>
                  </a:lnTo>
                  <a:lnTo>
                    <a:pt x="1149" y="1477"/>
                  </a:lnTo>
                  <a:lnTo>
                    <a:pt x="1149" y="1497"/>
                  </a:lnTo>
                  <a:lnTo>
                    <a:pt x="1149" y="1497"/>
                  </a:lnTo>
                  <a:lnTo>
                    <a:pt x="1149" y="1497"/>
                  </a:lnTo>
                  <a:lnTo>
                    <a:pt x="1149" y="1497"/>
                  </a:lnTo>
                  <a:lnTo>
                    <a:pt x="1149" y="1497"/>
                  </a:lnTo>
                  <a:lnTo>
                    <a:pt x="1149" y="1497"/>
                  </a:lnTo>
                  <a:lnTo>
                    <a:pt x="1149" y="1497"/>
                  </a:lnTo>
                  <a:lnTo>
                    <a:pt x="1170" y="1477"/>
                  </a:lnTo>
                  <a:lnTo>
                    <a:pt x="1149" y="1457"/>
                  </a:lnTo>
                  <a:lnTo>
                    <a:pt x="1149" y="1436"/>
                  </a:lnTo>
                  <a:lnTo>
                    <a:pt x="1170" y="1436"/>
                  </a:lnTo>
                  <a:lnTo>
                    <a:pt x="1170" y="1436"/>
                  </a:lnTo>
                  <a:lnTo>
                    <a:pt x="1149" y="1436"/>
                  </a:lnTo>
                  <a:lnTo>
                    <a:pt x="1149" y="1436"/>
                  </a:lnTo>
                  <a:lnTo>
                    <a:pt x="1149" y="1436"/>
                  </a:lnTo>
                  <a:lnTo>
                    <a:pt x="1149" y="1436"/>
                  </a:lnTo>
                  <a:lnTo>
                    <a:pt x="1129" y="1436"/>
                  </a:lnTo>
                  <a:lnTo>
                    <a:pt x="1149" y="1436"/>
                  </a:lnTo>
                  <a:lnTo>
                    <a:pt x="1129" y="1415"/>
                  </a:lnTo>
                  <a:lnTo>
                    <a:pt x="1129" y="1415"/>
                  </a:lnTo>
                  <a:lnTo>
                    <a:pt x="1129" y="1415"/>
                  </a:lnTo>
                  <a:lnTo>
                    <a:pt x="1129" y="1415"/>
                  </a:lnTo>
                  <a:lnTo>
                    <a:pt x="1129" y="1415"/>
                  </a:lnTo>
                  <a:lnTo>
                    <a:pt x="1129" y="1395"/>
                  </a:lnTo>
                  <a:lnTo>
                    <a:pt x="1129" y="1395"/>
                  </a:lnTo>
                  <a:lnTo>
                    <a:pt x="1129" y="1395"/>
                  </a:lnTo>
                  <a:lnTo>
                    <a:pt x="1149" y="1395"/>
                  </a:lnTo>
                  <a:lnTo>
                    <a:pt x="1129" y="1415"/>
                  </a:lnTo>
                  <a:lnTo>
                    <a:pt x="1149" y="1415"/>
                  </a:lnTo>
                  <a:lnTo>
                    <a:pt x="1149" y="1415"/>
                  </a:lnTo>
                  <a:lnTo>
                    <a:pt x="1170" y="1415"/>
                  </a:lnTo>
                  <a:lnTo>
                    <a:pt x="1170" y="1415"/>
                  </a:lnTo>
                  <a:lnTo>
                    <a:pt x="1170" y="1415"/>
                  </a:lnTo>
                  <a:lnTo>
                    <a:pt x="1170" y="1415"/>
                  </a:lnTo>
                  <a:lnTo>
                    <a:pt x="1170" y="1415"/>
                  </a:lnTo>
                  <a:lnTo>
                    <a:pt x="1170" y="1395"/>
                  </a:lnTo>
                  <a:lnTo>
                    <a:pt x="1170" y="1395"/>
                  </a:lnTo>
                  <a:lnTo>
                    <a:pt x="1170" y="1375"/>
                  </a:lnTo>
                  <a:lnTo>
                    <a:pt x="1190" y="1375"/>
                  </a:lnTo>
                  <a:lnTo>
                    <a:pt x="1190" y="1375"/>
                  </a:lnTo>
                  <a:lnTo>
                    <a:pt x="1190" y="1375"/>
                  </a:lnTo>
                  <a:lnTo>
                    <a:pt x="1211" y="1354"/>
                  </a:lnTo>
                  <a:lnTo>
                    <a:pt x="1231" y="1333"/>
                  </a:lnTo>
                  <a:lnTo>
                    <a:pt x="1231" y="1313"/>
                  </a:lnTo>
                  <a:lnTo>
                    <a:pt x="1231" y="1313"/>
                  </a:lnTo>
                  <a:lnTo>
                    <a:pt x="1231" y="1292"/>
                  </a:lnTo>
                  <a:lnTo>
                    <a:pt x="1231" y="1292"/>
                  </a:lnTo>
                  <a:lnTo>
                    <a:pt x="1231" y="1292"/>
                  </a:lnTo>
                  <a:lnTo>
                    <a:pt x="1252" y="1272"/>
                  </a:lnTo>
                  <a:lnTo>
                    <a:pt x="1252" y="1251"/>
                  </a:lnTo>
                  <a:lnTo>
                    <a:pt x="1252" y="1251"/>
                  </a:lnTo>
                  <a:lnTo>
                    <a:pt x="1252" y="1231"/>
                  </a:lnTo>
                  <a:lnTo>
                    <a:pt x="1272" y="1210"/>
                  </a:lnTo>
                  <a:lnTo>
                    <a:pt x="1272" y="1210"/>
                  </a:lnTo>
                  <a:lnTo>
                    <a:pt x="1272" y="1210"/>
                  </a:lnTo>
                  <a:lnTo>
                    <a:pt x="1293" y="1210"/>
                  </a:lnTo>
                  <a:lnTo>
                    <a:pt x="1293" y="1190"/>
                  </a:lnTo>
                  <a:lnTo>
                    <a:pt x="1293" y="1169"/>
                  </a:lnTo>
                  <a:lnTo>
                    <a:pt x="1293" y="1169"/>
                  </a:lnTo>
                  <a:lnTo>
                    <a:pt x="1293" y="1169"/>
                  </a:lnTo>
                  <a:lnTo>
                    <a:pt x="1313" y="1169"/>
                  </a:lnTo>
                  <a:lnTo>
                    <a:pt x="1313" y="1169"/>
                  </a:lnTo>
                  <a:lnTo>
                    <a:pt x="1313" y="1169"/>
                  </a:lnTo>
                  <a:lnTo>
                    <a:pt x="1313" y="1149"/>
                  </a:lnTo>
                  <a:lnTo>
                    <a:pt x="1293" y="1149"/>
                  </a:lnTo>
                  <a:lnTo>
                    <a:pt x="1293" y="1128"/>
                  </a:lnTo>
                  <a:lnTo>
                    <a:pt x="1293" y="1128"/>
                  </a:lnTo>
                  <a:lnTo>
                    <a:pt x="1313" y="1128"/>
                  </a:lnTo>
                  <a:lnTo>
                    <a:pt x="1313" y="1108"/>
                  </a:lnTo>
                  <a:lnTo>
                    <a:pt x="1313" y="1108"/>
                  </a:lnTo>
                  <a:lnTo>
                    <a:pt x="1313" y="1087"/>
                  </a:lnTo>
                  <a:lnTo>
                    <a:pt x="1313" y="1087"/>
                  </a:lnTo>
                  <a:lnTo>
                    <a:pt x="1313" y="1087"/>
                  </a:lnTo>
                  <a:lnTo>
                    <a:pt x="1313" y="1087"/>
                  </a:lnTo>
                  <a:lnTo>
                    <a:pt x="1313" y="1087"/>
                  </a:lnTo>
                  <a:lnTo>
                    <a:pt x="1313" y="1067"/>
                  </a:lnTo>
                  <a:lnTo>
                    <a:pt x="1313" y="1067"/>
                  </a:lnTo>
                  <a:lnTo>
                    <a:pt x="1313" y="1046"/>
                  </a:lnTo>
                  <a:lnTo>
                    <a:pt x="1313" y="1046"/>
                  </a:lnTo>
                  <a:lnTo>
                    <a:pt x="1313" y="1046"/>
                  </a:lnTo>
                  <a:lnTo>
                    <a:pt x="1313" y="1046"/>
                  </a:lnTo>
                  <a:lnTo>
                    <a:pt x="1293" y="1046"/>
                  </a:lnTo>
                  <a:lnTo>
                    <a:pt x="1293" y="1026"/>
                  </a:lnTo>
                  <a:lnTo>
                    <a:pt x="1293" y="1026"/>
                  </a:lnTo>
                  <a:lnTo>
                    <a:pt x="1313" y="1026"/>
                  </a:lnTo>
                  <a:lnTo>
                    <a:pt x="1313" y="1005"/>
                  </a:lnTo>
                  <a:lnTo>
                    <a:pt x="1313" y="1005"/>
                  </a:lnTo>
                  <a:lnTo>
                    <a:pt x="1313" y="1005"/>
                  </a:lnTo>
                  <a:lnTo>
                    <a:pt x="1313" y="1005"/>
                  </a:lnTo>
                  <a:lnTo>
                    <a:pt x="1313" y="1005"/>
                  </a:lnTo>
                  <a:lnTo>
                    <a:pt x="1293" y="1005"/>
                  </a:lnTo>
                  <a:lnTo>
                    <a:pt x="1293" y="1005"/>
                  </a:lnTo>
                  <a:lnTo>
                    <a:pt x="1293" y="1005"/>
                  </a:lnTo>
                  <a:lnTo>
                    <a:pt x="1293" y="985"/>
                  </a:lnTo>
                  <a:lnTo>
                    <a:pt x="1272" y="985"/>
                  </a:lnTo>
                  <a:lnTo>
                    <a:pt x="1272" y="985"/>
                  </a:lnTo>
                  <a:lnTo>
                    <a:pt x="1272" y="964"/>
                  </a:lnTo>
                  <a:lnTo>
                    <a:pt x="1293" y="964"/>
                  </a:lnTo>
                  <a:lnTo>
                    <a:pt x="1293" y="964"/>
                  </a:lnTo>
                  <a:lnTo>
                    <a:pt x="1313" y="964"/>
                  </a:lnTo>
                  <a:lnTo>
                    <a:pt x="1313" y="964"/>
                  </a:lnTo>
                  <a:lnTo>
                    <a:pt x="1313" y="964"/>
                  </a:lnTo>
                  <a:lnTo>
                    <a:pt x="1313" y="964"/>
                  </a:lnTo>
                  <a:lnTo>
                    <a:pt x="1313" y="964"/>
                  </a:lnTo>
                  <a:lnTo>
                    <a:pt x="1313" y="964"/>
                  </a:lnTo>
                  <a:lnTo>
                    <a:pt x="1313" y="964"/>
                  </a:lnTo>
                  <a:lnTo>
                    <a:pt x="1334" y="964"/>
                  </a:lnTo>
                  <a:lnTo>
                    <a:pt x="1334" y="964"/>
                  </a:lnTo>
                  <a:lnTo>
                    <a:pt x="1334" y="964"/>
                  </a:lnTo>
                  <a:lnTo>
                    <a:pt x="1313" y="964"/>
                  </a:lnTo>
                  <a:lnTo>
                    <a:pt x="1313" y="964"/>
                  </a:lnTo>
                  <a:lnTo>
                    <a:pt x="1313" y="964"/>
                  </a:lnTo>
                  <a:lnTo>
                    <a:pt x="1313" y="944"/>
                  </a:lnTo>
                  <a:lnTo>
                    <a:pt x="1313" y="944"/>
                  </a:lnTo>
                  <a:lnTo>
                    <a:pt x="1313" y="944"/>
                  </a:lnTo>
                  <a:lnTo>
                    <a:pt x="1313" y="944"/>
                  </a:lnTo>
                  <a:lnTo>
                    <a:pt x="1313" y="944"/>
                  </a:lnTo>
                  <a:lnTo>
                    <a:pt x="1293" y="923"/>
                  </a:lnTo>
                  <a:lnTo>
                    <a:pt x="1293" y="923"/>
                  </a:lnTo>
                  <a:lnTo>
                    <a:pt x="1313" y="923"/>
                  </a:lnTo>
                  <a:lnTo>
                    <a:pt x="1313" y="923"/>
                  </a:lnTo>
                  <a:lnTo>
                    <a:pt x="1313" y="923"/>
                  </a:lnTo>
                  <a:lnTo>
                    <a:pt x="1313" y="923"/>
                  </a:lnTo>
                  <a:lnTo>
                    <a:pt x="1313" y="923"/>
                  </a:lnTo>
                  <a:lnTo>
                    <a:pt x="1313" y="903"/>
                  </a:lnTo>
                  <a:lnTo>
                    <a:pt x="1313" y="903"/>
                  </a:lnTo>
                  <a:lnTo>
                    <a:pt x="1334" y="903"/>
                  </a:lnTo>
                  <a:lnTo>
                    <a:pt x="1334" y="903"/>
                  </a:lnTo>
                  <a:lnTo>
                    <a:pt x="1334" y="903"/>
                  </a:lnTo>
                  <a:lnTo>
                    <a:pt x="1334" y="882"/>
                  </a:lnTo>
                  <a:lnTo>
                    <a:pt x="1334" y="882"/>
                  </a:lnTo>
                  <a:lnTo>
                    <a:pt x="1334" y="882"/>
                  </a:lnTo>
                  <a:lnTo>
                    <a:pt x="1334" y="862"/>
                  </a:lnTo>
                  <a:lnTo>
                    <a:pt x="1313" y="862"/>
                  </a:lnTo>
                  <a:lnTo>
                    <a:pt x="1313" y="862"/>
                  </a:lnTo>
                  <a:lnTo>
                    <a:pt x="1313" y="841"/>
                  </a:lnTo>
                  <a:lnTo>
                    <a:pt x="1313" y="841"/>
                  </a:lnTo>
                  <a:lnTo>
                    <a:pt x="1313" y="841"/>
                  </a:lnTo>
                  <a:lnTo>
                    <a:pt x="1293" y="841"/>
                  </a:lnTo>
                  <a:lnTo>
                    <a:pt x="1293" y="841"/>
                  </a:lnTo>
                  <a:lnTo>
                    <a:pt x="1293" y="821"/>
                  </a:lnTo>
                  <a:lnTo>
                    <a:pt x="1293" y="821"/>
                  </a:lnTo>
                  <a:lnTo>
                    <a:pt x="1293" y="800"/>
                  </a:lnTo>
                  <a:lnTo>
                    <a:pt x="1313" y="780"/>
                  </a:lnTo>
                  <a:lnTo>
                    <a:pt x="1313" y="780"/>
                  </a:lnTo>
                  <a:lnTo>
                    <a:pt x="1313" y="780"/>
                  </a:lnTo>
                  <a:lnTo>
                    <a:pt x="1313" y="759"/>
                  </a:lnTo>
                  <a:lnTo>
                    <a:pt x="1313" y="759"/>
                  </a:lnTo>
                  <a:lnTo>
                    <a:pt x="1313" y="759"/>
                  </a:lnTo>
                  <a:lnTo>
                    <a:pt x="1313" y="738"/>
                  </a:lnTo>
                  <a:lnTo>
                    <a:pt x="1313" y="738"/>
                  </a:lnTo>
                  <a:lnTo>
                    <a:pt x="1293" y="738"/>
                  </a:lnTo>
                  <a:lnTo>
                    <a:pt x="1293" y="718"/>
                  </a:lnTo>
                  <a:lnTo>
                    <a:pt x="1272" y="718"/>
                  </a:lnTo>
                  <a:lnTo>
                    <a:pt x="1272" y="718"/>
                  </a:lnTo>
                  <a:lnTo>
                    <a:pt x="1272" y="698"/>
                  </a:lnTo>
                  <a:lnTo>
                    <a:pt x="1293" y="677"/>
                  </a:lnTo>
                  <a:lnTo>
                    <a:pt x="1293" y="677"/>
                  </a:lnTo>
                  <a:lnTo>
                    <a:pt x="1293" y="677"/>
                  </a:lnTo>
                  <a:lnTo>
                    <a:pt x="1293" y="677"/>
                  </a:lnTo>
                  <a:lnTo>
                    <a:pt x="1293" y="677"/>
                  </a:lnTo>
                  <a:lnTo>
                    <a:pt x="1293" y="656"/>
                  </a:lnTo>
                  <a:lnTo>
                    <a:pt x="1313" y="677"/>
                  </a:lnTo>
                  <a:lnTo>
                    <a:pt x="1334" y="677"/>
                  </a:lnTo>
                  <a:lnTo>
                    <a:pt x="1334" y="677"/>
                  </a:lnTo>
                  <a:lnTo>
                    <a:pt x="1334" y="677"/>
                  </a:lnTo>
                  <a:lnTo>
                    <a:pt x="1334" y="698"/>
                  </a:lnTo>
                  <a:lnTo>
                    <a:pt x="1334" y="698"/>
                  </a:lnTo>
                  <a:lnTo>
                    <a:pt x="1355" y="698"/>
                  </a:lnTo>
                  <a:lnTo>
                    <a:pt x="1355" y="677"/>
                  </a:lnTo>
                  <a:close/>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2" name="Freeform 53"/>
            <p:cNvSpPr>
              <a:spLocks noChangeArrowheads="1"/>
            </p:cNvSpPr>
            <p:nvPr/>
          </p:nvSpPr>
          <p:spPr bwMode="auto">
            <a:xfrm>
              <a:off x="2521860" y="786263"/>
              <a:ext cx="737715" cy="583543"/>
            </a:xfrm>
            <a:custGeom>
              <a:avLst/>
              <a:gdLst/>
              <a:ahLst/>
              <a:cxnLst>
                <a:cxn ang="0">
                  <a:pos x="2237" y="1025"/>
                </a:cxn>
                <a:cxn ang="0">
                  <a:pos x="2134" y="902"/>
                </a:cxn>
                <a:cxn ang="0">
                  <a:pos x="2052" y="697"/>
                </a:cxn>
                <a:cxn ang="0">
                  <a:pos x="1991" y="574"/>
                </a:cxn>
                <a:cxn ang="0">
                  <a:pos x="1909" y="451"/>
                </a:cxn>
                <a:cxn ang="0">
                  <a:pos x="1805" y="389"/>
                </a:cxn>
                <a:cxn ang="0">
                  <a:pos x="1765" y="512"/>
                </a:cxn>
                <a:cxn ang="0">
                  <a:pos x="1662" y="553"/>
                </a:cxn>
                <a:cxn ang="0">
                  <a:pos x="1519" y="574"/>
                </a:cxn>
                <a:cxn ang="0">
                  <a:pos x="1355" y="512"/>
                </a:cxn>
                <a:cxn ang="0">
                  <a:pos x="1355" y="697"/>
                </a:cxn>
                <a:cxn ang="0">
                  <a:pos x="1293" y="410"/>
                </a:cxn>
                <a:cxn ang="0">
                  <a:pos x="1129" y="430"/>
                </a:cxn>
                <a:cxn ang="0">
                  <a:pos x="1047" y="512"/>
                </a:cxn>
                <a:cxn ang="0">
                  <a:pos x="924" y="369"/>
                </a:cxn>
                <a:cxn ang="0">
                  <a:pos x="842" y="615"/>
                </a:cxn>
                <a:cxn ang="0">
                  <a:pos x="800" y="533"/>
                </a:cxn>
                <a:cxn ang="0">
                  <a:pos x="657" y="717"/>
                </a:cxn>
                <a:cxn ang="0">
                  <a:pos x="616" y="451"/>
                </a:cxn>
                <a:cxn ang="0">
                  <a:pos x="678" y="328"/>
                </a:cxn>
                <a:cxn ang="0">
                  <a:pos x="698" y="225"/>
                </a:cxn>
                <a:cxn ang="0">
                  <a:pos x="616" y="102"/>
                </a:cxn>
                <a:cxn ang="0">
                  <a:pos x="452" y="0"/>
                </a:cxn>
                <a:cxn ang="0">
                  <a:pos x="554" y="102"/>
                </a:cxn>
                <a:cxn ang="0">
                  <a:pos x="514" y="287"/>
                </a:cxn>
                <a:cxn ang="0">
                  <a:pos x="472" y="225"/>
                </a:cxn>
                <a:cxn ang="0">
                  <a:pos x="432" y="184"/>
                </a:cxn>
                <a:cxn ang="0">
                  <a:pos x="329" y="184"/>
                </a:cxn>
                <a:cxn ang="0">
                  <a:pos x="329" y="307"/>
                </a:cxn>
                <a:cxn ang="0">
                  <a:pos x="164" y="246"/>
                </a:cxn>
                <a:cxn ang="0">
                  <a:pos x="42" y="348"/>
                </a:cxn>
                <a:cxn ang="0">
                  <a:pos x="288" y="451"/>
                </a:cxn>
                <a:cxn ang="0">
                  <a:pos x="390" y="430"/>
                </a:cxn>
                <a:cxn ang="0">
                  <a:pos x="472" y="492"/>
                </a:cxn>
                <a:cxn ang="0">
                  <a:pos x="514" y="533"/>
                </a:cxn>
                <a:cxn ang="0">
                  <a:pos x="370" y="656"/>
                </a:cxn>
                <a:cxn ang="0">
                  <a:pos x="308" y="738"/>
                </a:cxn>
                <a:cxn ang="0">
                  <a:pos x="206" y="717"/>
                </a:cxn>
                <a:cxn ang="0">
                  <a:pos x="21" y="676"/>
                </a:cxn>
                <a:cxn ang="0">
                  <a:pos x="267" y="841"/>
                </a:cxn>
                <a:cxn ang="0">
                  <a:pos x="349" y="902"/>
                </a:cxn>
                <a:cxn ang="0">
                  <a:pos x="308" y="1025"/>
                </a:cxn>
                <a:cxn ang="0">
                  <a:pos x="452" y="984"/>
                </a:cxn>
                <a:cxn ang="0">
                  <a:pos x="370" y="1087"/>
                </a:cxn>
                <a:cxn ang="0">
                  <a:pos x="390" y="1107"/>
                </a:cxn>
                <a:cxn ang="0">
                  <a:pos x="308" y="1189"/>
                </a:cxn>
                <a:cxn ang="0">
                  <a:pos x="164" y="1209"/>
                </a:cxn>
                <a:cxn ang="0">
                  <a:pos x="164" y="1313"/>
                </a:cxn>
                <a:cxn ang="0">
                  <a:pos x="493" y="1456"/>
                </a:cxn>
                <a:cxn ang="0">
                  <a:pos x="596" y="1456"/>
                </a:cxn>
                <a:cxn ang="0">
                  <a:pos x="575" y="1579"/>
                </a:cxn>
                <a:cxn ang="0">
                  <a:pos x="985" y="1763"/>
                </a:cxn>
                <a:cxn ang="0">
                  <a:pos x="1088" y="1702"/>
                </a:cxn>
                <a:cxn ang="0">
                  <a:pos x="1272" y="1681"/>
                </a:cxn>
                <a:cxn ang="0">
                  <a:pos x="1334" y="1681"/>
                </a:cxn>
                <a:cxn ang="0">
                  <a:pos x="1519" y="1620"/>
                </a:cxn>
                <a:cxn ang="0">
                  <a:pos x="1723" y="1497"/>
                </a:cxn>
                <a:cxn ang="0">
                  <a:pos x="1826" y="1559"/>
                </a:cxn>
                <a:cxn ang="0">
                  <a:pos x="1929" y="1517"/>
                </a:cxn>
                <a:cxn ang="0">
                  <a:pos x="1970" y="1333"/>
                </a:cxn>
                <a:cxn ang="0">
                  <a:pos x="2134" y="1271"/>
                </a:cxn>
                <a:cxn ang="0">
                  <a:pos x="2195" y="1230"/>
                </a:cxn>
                <a:cxn ang="0">
                  <a:pos x="2195" y="1107"/>
                </a:cxn>
              </a:cxnLst>
              <a:rect l="0" t="0" r="r" b="b"/>
              <a:pathLst>
                <a:path w="2258" h="1785">
                  <a:moveTo>
                    <a:pt x="554" y="1641"/>
                  </a:moveTo>
                  <a:lnTo>
                    <a:pt x="554" y="1641"/>
                  </a:lnTo>
                  <a:lnTo>
                    <a:pt x="554" y="1641"/>
                  </a:lnTo>
                  <a:lnTo>
                    <a:pt x="554" y="1661"/>
                  </a:lnTo>
                  <a:lnTo>
                    <a:pt x="554" y="1661"/>
                  </a:lnTo>
                  <a:lnTo>
                    <a:pt x="554" y="1661"/>
                  </a:lnTo>
                  <a:lnTo>
                    <a:pt x="554" y="1661"/>
                  </a:lnTo>
                  <a:lnTo>
                    <a:pt x="554" y="1661"/>
                  </a:lnTo>
                  <a:lnTo>
                    <a:pt x="554" y="1661"/>
                  </a:lnTo>
                  <a:lnTo>
                    <a:pt x="554" y="1661"/>
                  </a:lnTo>
                  <a:lnTo>
                    <a:pt x="554" y="1661"/>
                  </a:lnTo>
                  <a:lnTo>
                    <a:pt x="554" y="1661"/>
                  </a:lnTo>
                  <a:lnTo>
                    <a:pt x="554" y="1661"/>
                  </a:lnTo>
                  <a:lnTo>
                    <a:pt x="554" y="1641"/>
                  </a:lnTo>
                  <a:close/>
                  <a:moveTo>
                    <a:pt x="1129" y="1681"/>
                  </a:moveTo>
                  <a:lnTo>
                    <a:pt x="1129" y="1681"/>
                  </a:lnTo>
                  <a:lnTo>
                    <a:pt x="1129" y="1681"/>
                  </a:lnTo>
                  <a:lnTo>
                    <a:pt x="1129" y="1681"/>
                  </a:lnTo>
                  <a:lnTo>
                    <a:pt x="1129" y="1702"/>
                  </a:lnTo>
                  <a:lnTo>
                    <a:pt x="1129" y="1702"/>
                  </a:lnTo>
                  <a:lnTo>
                    <a:pt x="1129" y="1702"/>
                  </a:lnTo>
                  <a:lnTo>
                    <a:pt x="1129" y="1702"/>
                  </a:lnTo>
                  <a:lnTo>
                    <a:pt x="1129" y="1702"/>
                  </a:lnTo>
                  <a:lnTo>
                    <a:pt x="1129" y="1702"/>
                  </a:lnTo>
                  <a:lnTo>
                    <a:pt x="1129" y="1702"/>
                  </a:lnTo>
                  <a:lnTo>
                    <a:pt x="1129" y="1702"/>
                  </a:lnTo>
                  <a:lnTo>
                    <a:pt x="1129" y="1702"/>
                  </a:lnTo>
                  <a:lnTo>
                    <a:pt x="1149" y="1702"/>
                  </a:lnTo>
                  <a:lnTo>
                    <a:pt x="1149" y="1681"/>
                  </a:lnTo>
                  <a:lnTo>
                    <a:pt x="1149" y="1681"/>
                  </a:lnTo>
                  <a:lnTo>
                    <a:pt x="1129" y="1681"/>
                  </a:lnTo>
                  <a:close/>
                  <a:moveTo>
                    <a:pt x="1334" y="533"/>
                  </a:moveTo>
                  <a:lnTo>
                    <a:pt x="1334" y="533"/>
                  </a:lnTo>
                  <a:lnTo>
                    <a:pt x="1334" y="533"/>
                  </a:lnTo>
                  <a:lnTo>
                    <a:pt x="1334" y="533"/>
                  </a:lnTo>
                  <a:lnTo>
                    <a:pt x="1334" y="512"/>
                  </a:lnTo>
                  <a:lnTo>
                    <a:pt x="1334" y="512"/>
                  </a:lnTo>
                  <a:lnTo>
                    <a:pt x="1334" y="512"/>
                  </a:lnTo>
                  <a:lnTo>
                    <a:pt x="1334" y="512"/>
                  </a:lnTo>
                  <a:lnTo>
                    <a:pt x="1334" y="512"/>
                  </a:lnTo>
                  <a:lnTo>
                    <a:pt x="1334" y="512"/>
                  </a:lnTo>
                  <a:lnTo>
                    <a:pt x="1334" y="533"/>
                  </a:lnTo>
                  <a:close/>
                  <a:moveTo>
                    <a:pt x="2257" y="1025"/>
                  </a:moveTo>
                  <a:lnTo>
                    <a:pt x="2257" y="1025"/>
                  </a:lnTo>
                  <a:lnTo>
                    <a:pt x="2257" y="1025"/>
                  </a:lnTo>
                  <a:lnTo>
                    <a:pt x="2237" y="1025"/>
                  </a:lnTo>
                  <a:lnTo>
                    <a:pt x="2237" y="1025"/>
                  </a:lnTo>
                  <a:lnTo>
                    <a:pt x="2237" y="1025"/>
                  </a:lnTo>
                  <a:lnTo>
                    <a:pt x="2237" y="1025"/>
                  </a:lnTo>
                  <a:lnTo>
                    <a:pt x="2237" y="1005"/>
                  </a:lnTo>
                  <a:lnTo>
                    <a:pt x="2237" y="1005"/>
                  </a:lnTo>
                  <a:lnTo>
                    <a:pt x="2237" y="1005"/>
                  </a:lnTo>
                  <a:lnTo>
                    <a:pt x="2237" y="1005"/>
                  </a:lnTo>
                  <a:lnTo>
                    <a:pt x="2216" y="1025"/>
                  </a:lnTo>
                  <a:lnTo>
                    <a:pt x="2216" y="1025"/>
                  </a:lnTo>
                  <a:lnTo>
                    <a:pt x="2216" y="1005"/>
                  </a:lnTo>
                  <a:lnTo>
                    <a:pt x="2216" y="1005"/>
                  </a:lnTo>
                  <a:lnTo>
                    <a:pt x="2216" y="1005"/>
                  </a:lnTo>
                  <a:lnTo>
                    <a:pt x="2216" y="1005"/>
                  </a:lnTo>
                  <a:lnTo>
                    <a:pt x="2216" y="1005"/>
                  </a:lnTo>
                  <a:lnTo>
                    <a:pt x="2216" y="984"/>
                  </a:lnTo>
                  <a:lnTo>
                    <a:pt x="2216" y="984"/>
                  </a:lnTo>
                  <a:lnTo>
                    <a:pt x="2216" y="984"/>
                  </a:lnTo>
                  <a:lnTo>
                    <a:pt x="2216" y="984"/>
                  </a:lnTo>
                  <a:lnTo>
                    <a:pt x="2216" y="984"/>
                  </a:lnTo>
                  <a:lnTo>
                    <a:pt x="2216" y="984"/>
                  </a:lnTo>
                  <a:lnTo>
                    <a:pt x="2216" y="984"/>
                  </a:lnTo>
                  <a:lnTo>
                    <a:pt x="2216" y="963"/>
                  </a:lnTo>
                  <a:lnTo>
                    <a:pt x="2216" y="963"/>
                  </a:lnTo>
                  <a:lnTo>
                    <a:pt x="2216" y="963"/>
                  </a:lnTo>
                  <a:lnTo>
                    <a:pt x="2195" y="963"/>
                  </a:lnTo>
                  <a:lnTo>
                    <a:pt x="2175" y="963"/>
                  </a:lnTo>
                  <a:lnTo>
                    <a:pt x="2134" y="923"/>
                  </a:lnTo>
                  <a:lnTo>
                    <a:pt x="2134" y="923"/>
                  </a:lnTo>
                  <a:lnTo>
                    <a:pt x="2155" y="943"/>
                  </a:lnTo>
                  <a:lnTo>
                    <a:pt x="2155" y="943"/>
                  </a:lnTo>
                  <a:lnTo>
                    <a:pt x="2134" y="923"/>
                  </a:lnTo>
                  <a:lnTo>
                    <a:pt x="2134" y="923"/>
                  </a:lnTo>
                  <a:lnTo>
                    <a:pt x="2134" y="923"/>
                  </a:lnTo>
                  <a:lnTo>
                    <a:pt x="2093" y="963"/>
                  </a:lnTo>
                  <a:lnTo>
                    <a:pt x="2093" y="963"/>
                  </a:lnTo>
                  <a:lnTo>
                    <a:pt x="2072" y="963"/>
                  </a:lnTo>
                  <a:lnTo>
                    <a:pt x="2072" y="984"/>
                  </a:lnTo>
                  <a:lnTo>
                    <a:pt x="2072" y="984"/>
                  </a:lnTo>
                  <a:lnTo>
                    <a:pt x="2072" y="984"/>
                  </a:lnTo>
                  <a:lnTo>
                    <a:pt x="2052" y="984"/>
                  </a:lnTo>
                  <a:lnTo>
                    <a:pt x="2052" y="984"/>
                  </a:lnTo>
                  <a:lnTo>
                    <a:pt x="2052" y="984"/>
                  </a:lnTo>
                  <a:lnTo>
                    <a:pt x="2072" y="984"/>
                  </a:lnTo>
                  <a:lnTo>
                    <a:pt x="2072" y="963"/>
                  </a:lnTo>
                  <a:lnTo>
                    <a:pt x="2093" y="963"/>
                  </a:lnTo>
                  <a:lnTo>
                    <a:pt x="2093" y="943"/>
                  </a:lnTo>
                  <a:lnTo>
                    <a:pt x="2113" y="943"/>
                  </a:lnTo>
                  <a:lnTo>
                    <a:pt x="2113" y="923"/>
                  </a:lnTo>
                  <a:lnTo>
                    <a:pt x="2134" y="923"/>
                  </a:lnTo>
                  <a:lnTo>
                    <a:pt x="2134" y="923"/>
                  </a:lnTo>
                  <a:lnTo>
                    <a:pt x="2134" y="923"/>
                  </a:lnTo>
                  <a:lnTo>
                    <a:pt x="2134" y="902"/>
                  </a:lnTo>
                  <a:lnTo>
                    <a:pt x="2113" y="902"/>
                  </a:lnTo>
                  <a:lnTo>
                    <a:pt x="2113" y="902"/>
                  </a:lnTo>
                  <a:lnTo>
                    <a:pt x="2113" y="902"/>
                  </a:lnTo>
                  <a:lnTo>
                    <a:pt x="2113" y="881"/>
                  </a:lnTo>
                  <a:lnTo>
                    <a:pt x="2113" y="881"/>
                  </a:lnTo>
                  <a:lnTo>
                    <a:pt x="2134" y="881"/>
                  </a:lnTo>
                  <a:lnTo>
                    <a:pt x="2134" y="861"/>
                  </a:lnTo>
                  <a:lnTo>
                    <a:pt x="2134" y="861"/>
                  </a:lnTo>
                  <a:lnTo>
                    <a:pt x="2134" y="861"/>
                  </a:lnTo>
                  <a:lnTo>
                    <a:pt x="2113" y="861"/>
                  </a:lnTo>
                  <a:lnTo>
                    <a:pt x="2052" y="861"/>
                  </a:lnTo>
                  <a:lnTo>
                    <a:pt x="2052" y="861"/>
                  </a:lnTo>
                  <a:lnTo>
                    <a:pt x="2031" y="861"/>
                  </a:lnTo>
                  <a:lnTo>
                    <a:pt x="2031" y="861"/>
                  </a:lnTo>
                  <a:lnTo>
                    <a:pt x="2031" y="841"/>
                  </a:lnTo>
                  <a:lnTo>
                    <a:pt x="2031" y="841"/>
                  </a:lnTo>
                  <a:lnTo>
                    <a:pt x="2052" y="841"/>
                  </a:lnTo>
                  <a:lnTo>
                    <a:pt x="2031" y="841"/>
                  </a:lnTo>
                  <a:lnTo>
                    <a:pt x="2031" y="841"/>
                  </a:lnTo>
                  <a:lnTo>
                    <a:pt x="2031" y="841"/>
                  </a:lnTo>
                  <a:lnTo>
                    <a:pt x="2031" y="841"/>
                  </a:lnTo>
                  <a:lnTo>
                    <a:pt x="2031" y="820"/>
                  </a:lnTo>
                  <a:lnTo>
                    <a:pt x="2052" y="820"/>
                  </a:lnTo>
                  <a:lnTo>
                    <a:pt x="2052" y="820"/>
                  </a:lnTo>
                  <a:lnTo>
                    <a:pt x="2072" y="799"/>
                  </a:lnTo>
                  <a:lnTo>
                    <a:pt x="2093" y="799"/>
                  </a:lnTo>
                  <a:lnTo>
                    <a:pt x="2093" y="799"/>
                  </a:lnTo>
                  <a:lnTo>
                    <a:pt x="2093" y="779"/>
                  </a:lnTo>
                  <a:lnTo>
                    <a:pt x="2093" y="779"/>
                  </a:lnTo>
                  <a:lnTo>
                    <a:pt x="2093" y="779"/>
                  </a:lnTo>
                  <a:lnTo>
                    <a:pt x="2093" y="779"/>
                  </a:lnTo>
                  <a:lnTo>
                    <a:pt x="2093" y="759"/>
                  </a:lnTo>
                  <a:lnTo>
                    <a:pt x="2093" y="759"/>
                  </a:lnTo>
                  <a:lnTo>
                    <a:pt x="2113" y="759"/>
                  </a:lnTo>
                  <a:lnTo>
                    <a:pt x="2113" y="759"/>
                  </a:lnTo>
                  <a:lnTo>
                    <a:pt x="2113" y="759"/>
                  </a:lnTo>
                  <a:lnTo>
                    <a:pt x="2113" y="738"/>
                  </a:lnTo>
                  <a:lnTo>
                    <a:pt x="2113" y="738"/>
                  </a:lnTo>
                  <a:lnTo>
                    <a:pt x="2113" y="738"/>
                  </a:lnTo>
                  <a:lnTo>
                    <a:pt x="2113" y="738"/>
                  </a:lnTo>
                  <a:lnTo>
                    <a:pt x="2093" y="738"/>
                  </a:lnTo>
                  <a:lnTo>
                    <a:pt x="2093" y="717"/>
                  </a:lnTo>
                  <a:lnTo>
                    <a:pt x="2113" y="717"/>
                  </a:lnTo>
                  <a:lnTo>
                    <a:pt x="2113" y="697"/>
                  </a:lnTo>
                  <a:lnTo>
                    <a:pt x="2093" y="697"/>
                  </a:lnTo>
                  <a:lnTo>
                    <a:pt x="2093" y="697"/>
                  </a:lnTo>
                  <a:lnTo>
                    <a:pt x="2093" y="697"/>
                  </a:lnTo>
                  <a:lnTo>
                    <a:pt x="2072" y="697"/>
                  </a:lnTo>
                  <a:lnTo>
                    <a:pt x="2052" y="697"/>
                  </a:lnTo>
                  <a:lnTo>
                    <a:pt x="2052" y="697"/>
                  </a:lnTo>
                  <a:lnTo>
                    <a:pt x="2031" y="697"/>
                  </a:lnTo>
                  <a:lnTo>
                    <a:pt x="2011" y="676"/>
                  </a:lnTo>
                  <a:lnTo>
                    <a:pt x="2011" y="676"/>
                  </a:lnTo>
                  <a:lnTo>
                    <a:pt x="2031" y="676"/>
                  </a:lnTo>
                  <a:lnTo>
                    <a:pt x="2031" y="676"/>
                  </a:lnTo>
                  <a:lnTo>
                    <a:pt x="2031" y="676"/>
                  </a:lnTo>
                  <a:lnTo>
                    <a:pt x="2031" y="656"/>
                  </a:lnTo>
                  <a:lnTo>
                    <a:pt x="2011" y="656"/>
                  </a:lnTo>
                  <a:lnTo>
                    <a:pt x="2011" y="656"/>
                  </a:lnTo>
                  <a:lnTo>
                    <a:pt x="2011" y="656"/>
                  </a:lnTo>
                  <a:lnTo>
                    <a:pt x="2011" y="635"/>
                  </a:lnTo>
                  <a:lnTo>
                    <a:pt x="2031" y="635"/>
                  </a:lnTo>
                  <a:lnTo>
                    <a:pt x="2031" y="635"/>
                  </a:lnTo>
                  <a:lnTo>
                    <a:pt x="2031" y="635"/>
                  </a:lnTo>
                  <a:lnTo>
                    <a:pt x="2072" y="615"/>
                  </a:lnTo>
                  <a:lnTo>
                    <a:pt x="2072" y="615"/>
                  </a:lnTo>
                  <a:lnTo>
                    <a:pt x="2072" y="615"/>
                  </a:lnTo>
                  <a:lnTo>
                    <a:pt x="2072" y="615"/>
                  </a:lnTo>
                  <a:lnTo>
                    <a:pt x="2072" y="615"/>
                  </a:lnTo>
                  <a:lnTo>
                    <a:pt x="2072" y="594"/>
                  </a:lnTo>
                  <a:lnTo>
                    <a:pt x="2072" y="594"/>
                  </a:lnTo>
                  <a:lnTo>
                    <a:pt x="2072" y="594"/>
                  </a:lnTo>
                  <a:lnTo>
                    <a:pt x="2072" y="594"/>
                  </a:lnTo>
                  <a:lnTo>
                    <a:pt x="2072" y="574"/>
                  </a:lnTo>
                  <a:lnTo>
                    <a:pt x="2072" y="574"/>
                  </a:lnTo>
                  <a:lnTo>
                    <a:pt x="2072" y="574"/>
                  </a:lnTo>
                  <a:lnTo>
                    <a:pt x="2072" y="574"/>
                  </a:lnTo>
                  <a:lnTo>
                    <a:pt x="2093" y="574"/>
                  </a:lnTo>
                  <a:lnTo>
                    <a:pt x="2113" y="553"/>
                  </a:lnTo>
                  <a:lnTo>
                    <a:pt x="2155" y="553"/>
                  </a:lnTo>
                  <a:lnTo>
                    <a:pt x="2175" y="553"/>
                  </a:lnTo>
                  <a:lnTo>
                    <a:pt x="2134" y="533"/>
                  </a:lnTo>
                  <a:lnTo>
                    <a:pt x="2134" y="533"/>
                  </a:lnTo>
                  <a:lnTo>
                    <a:pt x="2113" y="533"/>
                  </a:lnTo>
                  <a:lnTo>
                    <a:pt x="2113" y="533"/>
                  </a:lnTo>
                  <a:lnTo>
                    <a:pt x="2093" y="533"/>
                  </a:lnTo>
                  <a:lnTo>
                    <a:pt x="2093" y="533"/>
                  </a:lnTo>
                  <a:lnTo>
                    <a:pt x="2072" y="533"/>
                  </a:lnTo>
                  <a:lnTo>
                    <a:pt x="2072" y="533"/>
                  </a:lnTo>
                  <a:lnTo>
                    <a:pt x="2072" y="553"/>
                  </a:lnTo>
                  <a:lnTo>
                    <a:pt x="2072" y="553"/>
                  </a:lnTo>
                  <a:lnTo>
                    <a:pt x="2052" y="553"/>
                  </a:lnTo>
                  <a:lnTo>
                    <a:pt x="2052" y="553"/>
                  </a:lnTo>
                  <a:lnTo>
                    <a:pt x="2052" y="574"/>
                  </a:lnTo>
                  <a:lnTo>
                    <a:pt x="2052" y="574"/>
                  </a:lnTo>
                  <a:lnTo>
                    <a:pt x="2031" y="574"/>
                  </a:lnTo>
                  <a:lnTo>
                    <a:pt x="2011" y="574"/>
                  </a:lnTo>
                  <a:lnTo>
                    <a:pt x="1991" y="574"/>
                  </a:lnTo>
                  <a:lnTo>
                    <a:pt x="1991" y="574"/>
                  </a:lnTo>
                  <a:lnTo>
                    <a:pt x="1991" y="574"/>
                  </a:lnTo>
                  <a:lnTo>
                    <a:pt x="1991" y="594"/>
                  </a:lnTo>
                  <a:lnTo>
                    <a:pt x="1991" y="594"/>
                  </a:lnTo>
                  <a:lnTo>
                    <a:pt x="1991" y="615"/>
                  </a:lnTo>
                  <a:lnTo>
                    <a:pt x="1991" y="615"/>
                  </a:lnTo>
                  <a:lnTo>
                    <a:pt x="1970" y="615"/>
                  </a:lnTo>
                  <a:lnTo>
                    <a:pt x="1970" y="615"/>
                  </a:lnTo>
                  <a:lnTo>
                    <a:pt x="1970" y="615"/>
                  </a:lnTo>
                  <a:lnTo>
                    <a:pt x="1970" y="615"/>
                  </a:lnTo>
                  <a:lnTo>
                    <a:pt x="1970" y="615"/>
                  </a:lnTo>
                  <a:lnTo>
                    <a:pt x="1970" y="615"/>
                  </a:lnTo>
                  <a:lnTo>
                    <a:pt x="1970" y="615"/>
                  </a:lnTo>
                  <a:lnTo>
                    <a:pt x="1970" y="594"/>
                  </a:lnTo>
                  <a:lnTo>
                    <a:pt x="1949" y="594"/>
                  </a:lnTo>
                  <a:lnTo>
                    <a:pt x="1949" y="594"/>
                  </a:lnTo>
                  <a:lnTo>
                    <a:pt x="1949" y="574"/>
                  </a:lnTo>
                  <a:lnTo>
                    <a:pt x="1949" y="574"/>
                  </a:lnTo>
                  <a:lnTo>
                    <a:pt x="1949" y="574"/>
                  </a:lnTo>
                  <a:lnTo>
                    <a:pt x="1949" y="574"/>
                  </a:lnTo>
                  <a:lnTo>
                    <a:pt x="1949" y="574"/>
                  </a:lnTo>
                  <a:lnTo>
                    <a:pt x="1949" y="574"/>
                  </a:lnTo>
                  <a:lnTo>
                    <a:pt x="1949" y="574"/>
                  </a:lnTo>
                  <a:lnTo>
                    <a:pt x="1949" y="574"/>
                  </a:lnTo>
                  <a:lnTo>
                    <a:pt x="1949" y="574"/>
                  </a:lnTo>
                  <a:lnTo>
                    <a:pt x="1929" y="574"/>
                  </a:lnTo>
                  <a:lnTo>
                    <a:pt x="1929" y="574"/>
                  </a:lnTo>
                  <a:lnTo>
                    <a:pt x="1929" y="553"/>
                  </a:lnTo>
                  <a:lnTo>
                    <a:pt x="1929" y="553"/>
                  </a:lnTo>
                  <a:lnTo>
                    <a:pt x="1929" y="553"/>
                  </a:lnTo>
                  <a:lnTo>
                    <a:pt x="1929" y="553"/>
                  </a:lnTo>
                  <a:lnTo>
                    <a:pt x="1929" y="533"/>
                  </a:lnTo>
                  <a:lnTo>
                    <a:pt x="1909" y="533"/>
                  </a:lnTo>
                  <a:lnTo>
                    <a:pt x="1909" y="533"/>
                  </a:lnTo>
                  <a:lnTo>
                    <a:pt x="1909" y="533"/>
                  </a:lnTo>
                  <a:lnTo>
                    <a:pt x="1909" y="533"/>
                  </a:lnTo>
                  <a:lnTo>
                    <a:pt x="1909" y="533"/>
                  </a:lnTo>
                  <a:lnTo>
                    <a:pt x="1929" y="512"/>
                  </a:lnTo>
                  <a:lnTo>
                    <a:pt x="1929" y="512"/>
                  </a:lnTo>
                  <a:lnTo>
                    <a:pt x="1929" y="492"/>
                  </a:lnTo>
                  <a:lnTo>
                    <a:pt x="1929" y="492"/>
                  </a:lnTo>
                  <a:lnTo>
                    <a:pt x="1949" y="492"/>
                  </a:lnTo>
                  <a:lnTo>
                    <a:pt x="1949" y="471"/>
                  </a:lnTo>
                  <a:lnTo>
                    <a:pt x="1929" y="471"/>
                  </a:lnTo>
                  <a:lnTo>
                    <a:pt x="1929" y="471"/>
                  </a:lnTo>
                  <a:lnTo>
                    <a:pt x="1909" y="471"/>
                  </a:lnTo>
                  <a:lnTo>
                    <a:pt x="1909" y="471"/>
                  </a:lnTo>
                  <a:lnTo>
                    <a:pt x="1909" y="451"/>
                  </a:lnTo>
                  <a:lnTo>
                    <a:pt x="1909" y="451"/>
                  </a:lnTo>
                  <a:lnTo>
                    <a:pt x="1909" y="451"/>
                  </a:lnTo>
                  <a:lnTo>
                    <a:pt x="1909" y="451"/>
                  </a:lnTo>
                  <a:lnTo>
                    <a:pt x="1909" y="451"/>
                  </a:lnTo>
                  <a:lnTo>
                    <a:pt x="1888" y="451"/>
                  </a:lnTo>
                  <a:lnTo>
                    <a:pt x="1909" y="451"/>
                  </a:lnTo>
                  <a:lnTo>
                    <a:pt x="1909" y="451"/>
                  </a:lnTo>
                  <a:lnTo>
                    <a:pt x="1909" y="451"/>
                  </a:lnTo>
                  <a:lnTo>
                    <a:pt x="1888" y="430"/>
                  </a:lnTo>
                  <a:lnTo>
                    <a:pt x="1909" y="430"/>
                  </a:lnTo>
                  <a:lnTo>
                    <a:pt x="1909" y="430"/>
                  </a:lnTo>
                  <a:lnTo>
                    <a:pt x="1909" y="430"/>
                  </a:lnTo>
                  <a:lnTo>
                    <a:pt x="1909" y="430"/>
                  </a:lnTo>
                  <a:lnTo>
                    <a:pt x="1909" y="430"/>
                  </a:lnTo>
                  <a:lnTo>
                    <a:pt x="1909" y="430"/>
                  </a:lnTo>
                  <a:lnTo>
                    <a:pt x="1909" y="430"/>
                  </a:lnTo>
                  <a:lnTo>
                    <a:pt x="1909" y="410"/>
                  </a:lnTo>
                  <a:lnTo>
                    <a:pt x="1909" y="410"/>
                  </a:lnTo>
                  <a:lnTo>
                    <a:pt x="1888" y="389"/>
                  </a:lnTo>
                  <a:lnTo>
                    <a:pt x="1888" y="389"/>
                  </a:lnTo>
                  <a:lnTo>
                    <a:pt x="1888" y="389"/>
                  </a:lnTo>
                  <a:lnTo>
                    <a:pt x="1867" y="389"/>
                  </a:lnTo>
                  <a:lnTo>
                    <a:pt x="1867" y="389"/>
                  </a:lnTo>
                  <a:lnTo>
                    <a:pt x="1867" y="389"/>
                  </a:lnTo>
                  <a:lnTo>
                    <a:pt x="1867" y="389"/>
                  </a:lnTo>
                  <a:lnTo>
                    <a:pt x="1847" y="389"/>
                  </a:lnTo>
                  <a:lnTo>
                    <a:pt x="1847" y="389"/>
                  </a:lnTo>
                  <a:lnTo>
                    <a:pt x="1847" y="389"/>
                  </a:lnTo>
                  <a:lnTo>
                    <a:pt x="1847" y="389"/>
                  </a:lnTo>
                  <a:lnTo>
                    <a:pt x="1847" y="389"/>
                  </a:lnTo>
                  <a:lnTo>
                    <a:pt x="1847" y="389"/>
                  </a:lnTo>
                  <a:lnTo>
                    <a:pt x="1847" y="389"/>
                  </a:lnTo>
                  <a:lnTo>
                    <a:pt x="1847" y="389"/>
                  </a:lnTo>
                  <a:lnTo>
                    <a:pt x="1847" y="410"/>
                  </a:lnTo>
                  <a:lnTo>
                    <a:pt x="1847" y="410"/>
                  </a:lnTo>
                  <a:lnTo>
                    <a:pt x="1826" y="410"/>
                  </a:lnTo>
                  <a:lnTo>
                    <a:pt x="1826" y="410"/>
                  </a:lnTo>
                  <a:lnTo>
                    <a:pt x="1826" y="389"/>
                  </a:lnTo>
                  <a:lnTo>
                    <a:pt x="1826" y="389"/>
                  </a:lnTo>
                  <a:lnTo>
                    <a:pt x="1826" y="389"/>
                  </a:lnTo>
                  <a:lnTo>
                    <a:pt x="1826" y="389"/>
                  </a:lnTo>
                  <a:lnTo>
                    <a:pt x="1826" y="389"/>
                  </a:lnTo>
                  <a:lnTo>
                    <a:pt x="1826" y="389"/>
                  </a:lnTo>
                  <a:lnTo>
                    <a:pt x="1826" y="389"/>
                  </a:lnTo>
                  <a:lnTo>
                    <a:pt x="1826" y="389"/>
                  </a:lnTo>
                  <a:lnTo>
                    <a:pt x="1805" y="389"/>
                  </a:lnTo>
                  <a:lnTo>
                    <a:pt x="1805" y="389"/>
                  </a:lnTo>
                  <a:lnTo>
                    <a:pt x="1805" y="389"/>
                  </a:lnTo>
                  <a:lnTo>
                    <a:pt x="1805" y="389"/>
                  </a:lnTo>
                  <a:lnTo>
                    <a:pt x="1805" y="389"/>
                  </a:lnTo>
                  <a:lnTo>
                    <a:pt x="1805" y="389"/>
                  </a:lnTo>
                  <a:lnTo>
                    <a:pt x="1805" y="389"/>
                  </a:lnTo>
                  <a:lnTo>
                    <a:pt x="1805" y="389"/>
                  </a:lnTo>
                  <a:lnTo>
                    <a:pt x="1805" y="389"/>
                  </a:lnTo>
                  <a:lnTo>
                    <a:pt x="1805" y="389"/>
                  </a:lnTo>
                  <a:lnTo>
                    <a:pt x="1805" y="369"/>
                  </a:lnTo>
                  <a:lnTo>
                    <a:pt x="1805" y="369"/>
                  </a:lnTo>
                  <a:lnTo>
                    <a:pt x="1805" y="369"/>
                  </a:lnTo>
                  <a:lnTo>
                    <a:pt x="1805" y="369"/>
                  </a:lnTo>
                  <a:lnTo>
                    <a:pt x="1785" y="389"/>
                  </a:lnTo>
                  <a:lnTo>
                    <a:pt x="1785" y="389"/>
                  </a:lnTo>
                  <a:lnTo>
                    <a:pt x="1785" y="389"/>
                  </a:lnTo>
                  <a:lnTo>
                    <a:pt x="1785" y="389"/>
                  </a:lnTo>
                  <a:lnTo>
                    <a:pt x="1785" y="389"/>
                  </a:lnTo>
                  <a:lnTo>
                    <a:pt x="1785" y="389"/>
                  </a:lnTo>
                  <a:lnTo>
                    <a:pt x="1785" y="369"/>
                  </a:lnTo>
                  <a:lnTo>
                    <a:pt x="1785" y="369"/>
                  </a:lnTo>
                  <a:lnTo>
                    <a:pt x="1785" y="389"/>
                  </a:lnTo>
                  <a:lnTo>
                    <a:pt x="1785" y="389"/>
                  </a:lnTo>
                  <a:lnTo>
                    <a:pt x="1785" y="389"/>
                  </a:lnTo>
                  <a:lnTo>
                    <a:pt x="1785" y="410"/>
                  </a:lnTo>
                  <a:lnTo>
                    <a:pt x="1785" y="410"/>
                  </a:lnTo>
                  <a:lnTo>
                    <a:pt x="1785" y="430"/>
                  </a:lnTo>
                  <a:lnTo>
                    <a:pt x="1785" y="430"/>
                  </a:lnTo>
                  <a:lnTo>
                    <a:pt x="1785" y="430"/>
                  </a:lnTo>
                  <a:lnTo>
                    <a:pt x="1785" y="430"/>
                  </a:lnTo>
                  <a:lnTo>
                    <a:pt x="1785" y="430"/>
                  </a:lnTo>
                  <a:lnTo>
                    <a:pt x="1785" y="430"/>
                  </a:lnTo>
                  <a:lnTo>
                    <a:pt x="1765" y="430"/>
                  </a:lnTo>
                  <a:lnTo>
                    <a:pt x="1765" y="430"/>
                  </a:lnTo>
                  <a:lnTo>
                    <a:pt x="1765" y="430"/>
                  </a:lnTo>
                  <a:lnTo>
                    <a:pt x="1785" y="430"/>
                  </a:lnTo>
                  <a:lnTo>
                    <a:pt x="1765" y="451"/>
                  </a:lnTo>
                  <a:lnTo>
                    <a:pt x="1765" y="451"/>
                  </a:lnTo>
                  <a:lnTo>
                    <a:pt x="1785" y="451"/>
                  </a:lnTo>
                  <a:lnTo>
                    <a:pt x="1785" y="471"/>
                  </a:lnTo>
                  <a:lnTo>
                    <a:pt x="1765" y="471"/>
                  </a:lnTo>
                  <a:lnTo>
                    <a:pt x="1765" y="471"/>
                  </a:lnTo>
                  <a:lnTo>
                    <a:pt x="1765" y="471"/>
                  </a:lnTo>
                  <a:lnTo>
                    <a:pt x="1785" y="471"/>
                  </a:lnTo>
                  <a:lnTo>
                    <a:pt x="1785" y="471"/>
                  </a:lnTo>
                  <a:lnTo>
                    <a:pt x="1785" y="471"/>
                  </a:lnTo>
                  <a:lnTo>
                    <a:pt x="1785" y="492"/>
                  </a:lnTo>
                  <a:lnTo>
                    <a:pt x="1785" y="492"/>
                  </a:lnTo>
                  <a:lnTo>
                    <a:pt x="1785" y="492"/>
                  </a:lnTo>
                  <a:lnTo>
                    <a:pt x="1785" y="492"/>
                  </a:lnTo>
                  <a:lnTo>
                    <a:pt x="1785" y="512"/>
                  </a:lnTo>
                  <a:lnTo>
                    <a:pt x="1765" y="512"/>
                  </a:lnTo>
                  <a:lnTo>
                    <a:pt x="1765" y="512"/>
                  </a:lnTo>
                  <a:lnTo>
                    <a:pt x="1765" y="512"/>
                  </a:lnTo>
                  <a:lnTo>
                    <a:pt x="1765" y="512"/>
                  </a:lnTo>
                  <a:lnTo>
                    <a:pt x="1765" y="512"/>
                  </a:lnTo>
                  <a:lnTo>
                    <a:pt x="1765" y="512"/>
                  </a:lnTo>
                  <a:lnTo>
                    <a:pt x="1765" y="533"/>
                  </a:lnTo>
                  <a:lnTo>
                    <a:pt x="1765" y="533"/>
                  </a:lnTo>
                  <a:lnTo>
                    <a:pt x="1744" y="533"/>
                  </a:lnTo>
                  <a:lnTo>
                    <a:pt x="1744" y="553"/>
                  </a:lnTo>
                  <a:lnTo>
                    <a:pt x="1744" y="553"/>
                  </a:lnTo>
                  <a:lnTo>
                    <a:pt x="1765" y="553"/>
                  </a:lnTo>
                  <a:lnTo>
                    <a:pt x="1765" y="574"/>
                  </a:lnTo>
                  <a:lnTo>
                    <a:pt x="1744" y="553"/>
                  </a:lnTo>
                  <a:lnTo>
                    <a:pt x="1744" y="553"/>
                  </a:lnTo>
                  <a:lnTo>
                    <a:pt x="1744" y="533"/>
                  </a:lnTo>
                  <a:lnTo>
                    <a:pt x="1744" y="533"/>
                  </a:lnTo>
                  <a:lnTo>
                    <a:pt x="1723" y="553"/>
                  </a:lnTo>
                  <a:lnTo>
                    <a:pt x="1723" y="533"/>
                  </a:lnTo>
                  <a:lnTo>
                    <a:pt x="1744" y="533"/>
                  </a:lnTo>
                  <a:lnTo>
                    <a:pt x="1744" y="533"/>
                  </a:lnTo>
                  <a:lnTo>
                    <a:pt x="1744" y="533"/>
                  </a:lnTo>
                  <a:lnTo>
                    <a:pt x="1723" y="533"/>
                  </a:lnTo>
                  <a:lnTo>
                    <a:pt x="1703" y="533"/>
                  </a:lnTo>
                  <a:lnTo>
                    <a:pt x="1703" y="553"/>
                  </a:lnTo>
                  <a:lnTo>
                    <a:pt x="1703" y="553"/>
                  </a:lnTo>
                  <a:lnTo>
                    <a:pt x="1703" y="553"/>
                  </a:lnTo>
                  <a:lnTo>
                    <a:pt x="1703" y="553"/>
                  </a:lnTo>
                  <a:lnTo>
                    <a:pt x="1703" y="574"/>
                  </a:lnTo>
                  <a:lnTo>
                    <a:pt x="1703" y="574"/>
                  </a:lnTo>
                  <a:lnTo>
                    <a:pt x="1723" y="574"/>
                  </a:lnTo>
                  <a:lnTo>
                    <a:pt x="1723" y="574"/>
                  </a:lnTo>
                  <a:lnTo>
                    <a:pt x="1703" y="574"/>
                  </a:lnTo>
                  <a:lnTo>
                    <a:pt x="1703" y="574"/>
                  </a:lnTo>
                  <a:lnTo>
                    <a:pt x="1703" y="553"/>
                  </a:lnTo>
                  <a:lnTo>
                    <a:pt x="1703" y="553"/>
                  </a:lnTo>
                  <a:lnTo>
                    <a:pt x="1703" y="553"/>
                  </a:lnTo>
                  <a:lnTo>
                    <a:pt x="1703" y="553"/>
                  </a:lnTo>
                  <a:lnTo>
                    <a:pt x="1683" y="553"/>
                  </a:lnTo>
                  <a:lnTo>
                    <a:pt x="1683" y="553"/>
                  </a:lnTo>
                  <a:lnTo>
                    <a:pt x="1683" y="553"/>
                  </a:lnTo>
                  <a:lnTo>
                    <a:pt x="1683" y="553"/>
                  </a:lnTo>
                  <a:lnTo>
                    <a:pt x="1683" y="553"/>
                  </a:lnTo>
                  <a:lnTo>
                    <a:pt x="1683" y="553"/>
                  </a:lnTo>
                  <a:lnTo>
                    <a:pt x="1703" y="553"/>
                  </a:lnTo>
                  <a:lnTo>
                    <a:pt x="1703" y="553"/>
                  </a:lnTo>
                  <a:lnTo>
                    <a:pt x="1683" y="553"/>
                  </a:lnTo>
                  <a:lnTo>
                    <a:pt x="1662" y="553"/>
                  </a:lnTo>
                  <a:lnTo>
                    <a:pt x="1662" y="553"/>
                  </a:lnTo>
                  <a:lnTo>
                    <a:pt x="1662" y="553"/>
                  </a:lnTo>
                  <a:lnTo>
                    <a:pt x="1662" y="553"/>
                  </a:lnTo>
                  <a:lnTo>
                    <a:pt x="1662" y="553"/>
                  </a:lnTo>
                  <a:lnTo>
                    <a:pt x="1662" y="553"/>
                  </a:lnTo>
                  <a:lnTo>
                    <a:pt x="1641" y="553"/>
                  </a:lnTo>
                  <a:lnTo>
                    <a:pt x="1641" y="553"/>
                  </a:lnTo>
                  <a:lnTo>
                    <a:pt x="1641" y="553"/>
                  </a:lnTo>
                  <a:lnTo>
                    <a:pt x="1662" y="553"/>
                  </a:lnTo>
                  <a:lnTo>
                    <a:pt x="1662" y="553"/>
                  </a:lnTo>
                  <a:lnTo>
                    <a:pt x="1662" y="553"/>
                  </a:lnTo>
                  <a:lnTo>
                    <a:pt x="1662" y="533"/>
                  </a:lnTo>
                  <a:lnTo>
                    <a:pt x="1662" y="533"/>
                  </a:lnTo>
                  <a:lnTo>
                    <a:pt x="1662" y="512"/>
                  </a:lnTo>
                  <a:lnTo>
                    <a:pt x="1641" y="512"/>
                  </a:lnTo>
                  <a:lnTo>
                    <a:pt x="1641" y="512"/>
                  </a:lnTo>
                  <a:lnTo>
                    <a:pt x="1641" y="492"/>
                  </a:lnTo>
                  <a:lnTo>
                    <a:pt x="1621" y="492"/>
                  </a:lnTo>
                  <a:lnTo>
                    <a:pt x="1621" y="492"/>
                  </a:lnTo>
                  <a:lnTo>
                    <a:pt x="1621" y="492"/>
                  </a:lnTo>
                  <a:lnTo>
                    <a:pt x="1601" y="492"/>
                  </a:lnTo>
                  <a:lnTo>
                    <a:pt x="1601" y="492"/>
                  </a:lnTo>
                  <a:lnTo>
                    <a:pt x="1601" y="512"/>
                  </a:lnTo>
                  <a:lnTo>
                    <a:pt x="1580" y="512"/>
                  </a:lnTo>
                  <a:lnTo>
                    <a:pt x="1601" y="512"/>
                  </a:lnTo>
                  <a:lnTo>
                    <a:pt x="1601" y="512"/>
                  </a:lnTo>
                  <a:lnTo>
                    <a:pt x="1580" y="512"/>
                  </a:lnTo>
                  <a:lnTo>
                    <a:pt x="1580" y="533"/>
                  </a:lnTo>
                  <a:lnTo>
                    <a:pt x="1580" y="533"/>
                  </a:lnTo>
                  <a:lnTo>
                    <a:pt x="1580" y="533"/>
                  </a:lnTo>
                  <a:lnTo>
                    <a:pt x="1580" y="533"/>
                  </a:lnTo>
                  <a:lnTo>
                    <a:pt x="1559" y="533"/>
                  </a:lnTo>
                  <a:lnTo>
                    <a:pt x="1559" y="533"/>
                  </a:lnTo>
                  <a:lnTo>
                    <a:pt x="1559" y="553"/>
                  </a:lnTo>
                  <a:lnTo>
                    <a:pt x="1559" y="553"/>
                  </a:lnTo>
                  <a:lnTo>
                    <a:pt x="1559" y="553"/>
                  </a:lnTo>
                  <a:lnTo>
                    <a:pt x="1559" y="553"/>
                  </a:lnTo>
                  <a:lnTo>
                    <a:pt x="1559" y="574"/>
                  </a:lnTo>
                  <a:lnTo>
                    <a:pt x="1539" y="574"/>
                  </a:lnTo>
                  <a:lnTo>
                    <a:pt x="1539" y="574"/>
                  </a:lnTo>
                  <a:lnTo>
                    <a:pt x="1539" y="574"/>
                  </a:lnTo>
                  <a:lnTo>
                    <a:pt x="1539" y="574"/>
                  </a:lnTo>
                  <a:lnTo>
                    <a:pt x="1539" y="574"/>
                  </a:lnTo>
                  <a:lnTo>
                    <a:pt x="1539" y="594"/>
                  </a:lnTo>
                  <a:lnTo>
                    <a:pt x="1539" y="594"/>
                  </a:lnTo>
                  <a:lnTo>
                    <a:pt x="1539" y="594"/>
                  </a:lnTo>
                  <a:lnTo>
                    <a:pt x="1539" y="594"/>
                  </a:lnTo>
                  <a:lnTo>
                    <a:pt x="1539" y="594"/>
                  </a:lnTo>
                  <a:lnTo>
                    <a:pt x="1539" y="594"/>
                  </a:lnTo>
                  <a:lnTo>
                    <a:pt x="1539" y="594"/>
                  </a:lnTo>
                  <a:lnTo>
                    <a:pt x="1539" y="594"/>
                  </a:lnTo>
                  <a:lnTo>
                    <a:pt x="1519" y="574"/>
                  </a:lnTo>
                  <a:lnTo>
                    <a:pt x="1498" y="574"/>
                  </a:lnTo>
                  <a:lnTo>
                    <a:pt x="1498" y="574"/>
                  </a:lnTo>
                  <a:lnTo>
                    <a:pt x="1519" y="574"/>
                  </a:lnTo>
                  <a:lnTo>
                    <a:pt x="1519" y="594"/>
                  </a:lnTo>
                  <a:lnTo>
                    <a:pt x="1519" y="594"/>
                  </a:lnTo>
                  <a:lnTo>
                    <a:pt x="1498" y="594"/>
                  </a:lnTo>
                  <a:lnTo>
                    <a:pt x="1498" y="594"/>
                  </a:lnTo>
                  <a:lnTo>
                    <a:pt x="1498" y="594"/>
                  </a:lnTo>
                  <a:lnTo>
                    <a:pt x="1498" y="594"/>
                  </a:lnTo>
                  <a:lnTo>
                    <a:pt x="1498" y="615"/>
                  </a:lnTo>
                  <a:lnTo>
                    <a:pt x="1498" y="615"/>
                  </a:lnTo>
                  <a:lnTo>
                    <a:pt x="1498" y="615"/>
                  </a:lnTo>
                  <a:lnTo>
                    <a:pt x="1498" y="594"/>
                  </a:lnTo>
                  <a:lnTo>
                    <a:pt x="1498" y="574"/>
                  </a:lnTo>
                  <a:lnTo>
                    <a:pt x="1498" y="574"/>
                  </a:lnTo>
                  <a:lnTo>
                    <a:pt x="1477" y="553"/>
                  </a:lnTo>
                  <a:lnTo>
                    <a:pt x="1477" y="553"/>
                  </a:lnTo>
                  <a:lnTo>
                    <a:pt x="1477" y="533"/>
                  </a:lnTo>
                  <a:lnTo>
                    <a:pt x="1477" y="533"/>
                  </a:lnTo>
                  <a:lnTo>
                    <a:pt x="1477" y="512"/>
                  </a:lnTo>
                  <a:lnTo>
                    <a:pt x="1477" y="512"/>
                  </a:lnTo>
                  <a:lnTo>
                    <a:pt x="1477" y="512"/>
                  </a:lnTo>
                  <a:lnTo>
                    <a:pt x="1477" y="492"/>
                  </a:lnTo>
                  <a:lnTo>
                    <a:pt x="1477" y="492"/>
                  </a:lnTo>
                  <a:lnTo>
                    <a:pt x="1457" y="492"/>
                  </a:lnTo>
                  <a:lnTo>
                    <a:pt x="1457" y="492"/>
                  </a:lnTo>
                  <a:lnTo>
                    <a:pt x="1457" y="492"/>
                  </a:lnTo>
                  <a:lnTo>
                    <a:pt x="1457" y="471"/>
                  </a:lnTo>
                  <a:lnTo>
                    <a:pt x="1457" y="471"/>
                  </a:lnTo>
                  <a:lnTo>
                    <a:pt x="1457" y="471"/>
                  </a:lnTo>
                  <a:lnTo>
                    <a:pt x="1437" y="471"/>
                  </a:lnTo>
                  <a:lnTo>
                    <a:pt x="1416" y="471"/>
                  </a:lnTo>
                  <a:lnTo>
                    <a:pt x="1416" y="471"/>
                  </a:lnTo>
                  <a:lnTo>
                    <a:pt x="1416" y="451"/>
                  </a:lnTo>
                  <a:lnTo>
                    <a:pt x="1416" y="451"/>
                  </a:lnTo>
                  <a:lnTo>
                    <a:pt x="1416" y="451"/>
                  </a:lnTo>
                  <a:lnTo>
                    <a:pt x="1416" y="451"/>
                  </a:lnTo>
                  <a:lnTo>
                    <a:pt x="1416" y="451"/>
                  </a:lnTo>
                  <a:lnTo>
                    <a:pt x="1416" y="451"/>
                  </a:lnTo>
                  <a:lnTo>
                    <a:pt x="1416" y="451"/>
                  </a:lnTo>
                  <a:lnTo>
                    <a:pt x="1395" y="451"/>
                  </a:lnTo>
                  <a:lnTo>
                    <a:pt x="1395" y="430"/>
                  </a:lnTo>
                  <a:lnTo>
                    <a:pt x="1375" y="430"/>
                  </a:lnTo>
                  <a:lnTo>
                    <a:pt x="1375" y="451"/>
                  </a:lnTo>
                  <a:lnTo>
                    <a:pt x="1375" y="471"/>
                  </a:lnTo>
                  <a:lnTo>
                    <a:pt x="1355" y="492"/>
                  </a:lnTo>
                  <a:lnTo>
                    <a:pt x="1355" y="512"/>
                  </a:lnTo>
                  <a:lnTo>
                    <a:pt x="1355" y="512"/>
                  </a:lnTo>
                  <a:lnTo>
                    <a:pt x="1355" y="512"/>
                  </a:lnTo>
                  <a:lnTo>
                    <a:pt x="1355" y="512"/>
                  </a:lnTo>
                  <a:lnTo>
                    <a:pt x="1355" y="533"/>
                  </a:lnTo>
                  <a:lnTo>
                    <a:pt x="1355" y="533"/>
                  </a:lnTo>
                  <a:lnTo>
                    <a:pt x="1375" y="553"/>
                  </a:lnTo>
                  <a:lnTo>
                    <a:pt x="1375" y="553"/>
                  </a:lnTo>
                  <a:lnTo>
                    <a:pt x="1375" y="553"/>
                  </a:lnTo>
                  <a:lnTo>
                    <a:pt x="1355" y="553"/>
                  </a:lnTo>
                  <a:lnTo>
                    <a:pt x="1355" y="574"/>
                  </a:lnTo>
                  <a:lnTo>
                    <a:pt x="1375" y="574"/>
                  </a:lnTo>
                  <a:lnTo>
                    <a:pt x="1375" y="574"/>
                  </a:lnTo>
                  <a:lnTo>
                    <a:pt x="1375" y="574"/>
                  </a:lnTo>
                  <a:lnTo>
                    <a:pt x="1375" y="574"/>
                  </a:lnTo>
                  <a:lnTo>
                    <a:pt x="1375" y="574"/>
                  </a:lnTo>
                  <a:lnTo>
                    <a:pt x="1375" y="574"/>
                  </a:lnTo>
                  <a:lnTo>
                    <a:pt x="1375" y="574"/>
                  </a:lnTo>
                  <a:lnTo>
                    <a:pt x="1375" y="574"/>
                  </a:lnTo>
                  <a:lnTo>
                    <a:pt x="1375" y="574"/>
                  </a:lnTo>
                  <a:lnTo>
                    <a:pt x="1375" y="574"/>
                  </a:lnTo>
                  <a:lnTo>
                    <a:pt x="1375" y="594"/>
                  </a:lnTo>
                  <a:lnTo>
                    <a:pt x="1375" y="594"/>
                  </a:lnTo>
                  <a:lnTo>
                    <a:pt x="1375" y="594"/>
                  </a:lnTo>
                  <a:lnTo>
                    <a:pt x="1375" y="594"/>
                  </a:lnTo>
                  <a:lnTo>
                    <a:pt x="1375" y="594"/>
                  </a:lnTo>
                  <a:lnTo>
                    <a:pt x="1375" y="594"/>
                  </a:lnTo>
                  <a:lnTo>
                    <a:pt x="1375" y="594"/>
                  </a:lnTo>
                  <a:lnTo>
                    <a:pt x="1375" y="635"/>
                  </a:lnTo>
                  <a:lnTo>
                    <a:pt x="1375" y="635"/>
                  </a:lnTo>
                  <a:lnTo>
                    <a:pt x="1375" y="635"/>
                  </a:lnTo>
                  <a:lnTo>
                    <a:pt x="1375" y="635"/>
                  </a:lnTo>
                  <a:lnTo>
                    <a:pt x="1375" y="656"/>
                  </a:lnTo>
                  <a:lnTo>
                    <a:pt x="1375" y="656"/>
                  </a:lnTo>
                  <a:lnTo>
                    <a:pt x="1355" y="656"/>
                  </a:lnTo>
                  <a:lnTo>
                    <a:pt x="1355" y="656"/>
                  </a:lnTo>
                  <a:lnTo>
                    <a:pt x="1355" y="656"/>
                  </a:lnTo>
                  <a:lnTo>
                    <a:pt x="1355" y="656"/>
                  </a:lnTo>
                  <a:lnTo>
                    <a:pt x="1355" y="676"/>
                  </a:lnTo>
                  <a:lnTo>
                    <a:pt x="1355" y="676"/>
                  </a:lnTo>
                  <a:lnTo>
                    <a:pt x="1355" y="676"/>
                  </a:lnTo>
                  <a:lnTo>
                    <a:pt x="1355" y="676"/>
                  </a:lnTo>
                  <a:lnTo>
                    <a:pt x="1355" y="676"/>
                  </a:lnTo>
                  <a:lnTo>
                    <a:pt x="1355" y="676"/>
                  </a:lnTo>
                  <a:lnTo>
                    <a:pt x="1355" y="697"/>
                  </a:lnTo>
                  <a:lnTo>
                    <a:pt x="1355" y="697"/>
                  </a:lnTo>
                  <a:lnTo>
                    <a:pt x="1355" y="697"/>
                  </a:lnTo>
                  <a:lnTo>
                    <a:pt x="1355" y="717"/>
                  </a:lnTo>
                  <a:lnTo>
                    <a:pt x="1355" y="717"/>
                  </a:lnTo>
                  <a:lnTo>
                    <a:pt x="1355" y="717"/>
                  </a:lnTo>
                  <a:lnTo>
                    <a:pt x="1355" y="717"/>
                  </a:lnTo>
                  <a:lnTo>
                    <a:pt x="1355" y="697"/>
                  </a:lnTo>
                  <a:lnTo>
                    <a:pt x="1355" y="697"/>
                  </a:lnTo>
                  <a:lnTo>
                    <a:pt x="1355" y="676"/>
                  </a:lnTo>
                  <a:lnTo>
                    <a:pt x="1334" y="676"/>
                  </a:lnTo>
                  <a:lnTo>
                    <a:pt x="1334" y="676"/>
                  </a:lnTo>
                  <a:lnTo>
                    <a:pt x="1334" y="656"/>
                  </a:lnTo>
                  <a:lnTo>
                    <a:pt x="1355" y="635"/>
                  </a:lnTo>
                  <a:lnTo>
                    <a:pt x="1355" y="635"/>
                  </a:lnTo>
                  <a:lnTo>
                    <a:pt x="1355" y="635"/>
                  </a:lnTo>
                  <a:lnTo>
                    <a:pt x="1355" y="615"/>
                  </a:lnTo>
                  <a:lnTo>
                    <a:pt x="1355" y="615"/>
                  </a:lnTo>
                  <a:lnTo>
                    <a:pt x="1355" y="615"/>
                  </a:lnTo>
                  <a:lnTo>
                    <a:pt x="1355" y="594"/>
                  </a:lnTo>
                  <a:lnTo>
                    <a:pt x="1355" y="594"/>
                  </a:lnTo>
                  <a:lnTo>
                    <a:pt x="1355" y="594"/>
                  </a:lnTo>
                  <a:lnTo>
                    <a:pt x="1355" y="594"/>
                  </a:lnTo>
                  <a:lnTo>
                    <a:pt x="1355" y="594"/>
                  </a:lnTo>
                  <a:lnTo>
                    <a:pt x="1355" y="594"/>
                  </a:lnTo>
                  <a:lnTo>
                    <a:pt x="1355" y="594"/>
                  </a:lnTo>
                  <a:lnTo>
                    <a:pt x="1355" y="574"/>
                  </a:lnTo>
                  <a:lnTo>
                    <a:pt x="1355" y="574"/>
                  </a:lnTo>
                  <a:lnTo>
                    <a:pt x="1355" y="574"/>
                  </a:lnTo>
                  <a:lnTo>
                    <a:pt x="1334" y="574"/>
                  </a:lnTo>
                  <a:lnTo>
                    <a:pt x="1334" y="553"/>
                  </a:lnTo>
                  <a:lnTo>
                    <a:pt x="1334" y="553"/>
                  </a:lnTo>
                  <a:lnTo>
                    <a:pt x="1334" y="553"/>
                  </a:lnTo>
                  <a:lnTo>
                    <a:pt x="1334" y="553"/>
                  </a:lnTo>
                  <a:lnTo>
                    <a:pt x="1313" y="533"/>
                  </a:lnTo>
                  <a:lnTo>
                    <a:pt x="1313" y="533"/>
                  </a:lnTo>
                  <a:lnTo>
                    <a:pt x="1313" y="533"/>
                  </a:lnTo>
                  <a:lnTo>
                    <a:pt x="1313" y="512"/>
                  </a:lnTo>
                  <a:lnTo>
                    <a:pt x="1313" y="492"/>
                  </a:lnTo>
                  <a:lnTo>
                    <a:pt x="1313" y="492"/>
                  </a:lnTo>
                  <a:lnTo>
                    <a:pt x="1313" y="492"/>
                  </a:lnTo>
                  <a:lnTo>
                    <a:pt x="1313" y="471"/>
                  </a:lnTo>
                  <a:lnTo>
                    <a:pt x="1313" y="471"/>
                  </a:lnTo>
                  <a:lnTo>
                    <a:pt x="1313" y="471"/>
                  </a:lnTo>
                  <a:lnTo>
                    <a:pt x="1313" y="451"/>
                  </a:lnTo>
                  <a:lnTo>
                    <a:pt x="1313" y="451"/>
                  </a:lnTo>
                  <a:lnTo>
                    <a:pt x="1313" y="451"/>
                  </a:lnTo>
                  <a:lnTo>
                    <a:pt x="1313" y="471"/>
                  </a:lnTo>
                  <a:lnTo>
                    <a:pt x="1293" y="471"/>
                  </a:lnTo>
                  <a:lnTo>
                    <a:pt x="1293" y="471"/>
                  </a:lnTo>
                  <a:lnTo>
                    <a:pt x="1293" y="471"/>
                  </a:lnTo>
                  <a:lnTo>
                    <a:pt x="1313" y="451"/>
                  </a:lnTo>
                  <a:lnTo>
                    <a:pt x="1313" y="451"/>
                  </a:lnTo>
                  <a:lnTo>
                    <a:pt x="1313" y="430"/>
                  </a:lnTo>
                  <a:lnTo>
                    <a:pt x="1313" y="430"/>
                  </a:lnTo>
                  <a:lnTo>
                    <a:pt x="1313" y="430"/>
                  </a:lnTo>
                  <a:lnTo>
                    <a:pt x="1293" y="410"/>
                  </a:lnTo>
                  <a:lnTo>
                    <a:pt x="1293" y="410"/>
                  </a:lnTo>
                  <a:lnTo>
                    <a:pt x="1272" y="430"/>
                  </a:lnTo>
                  <a:lnTo>
                    <a:pt x="1272" y="430"/>
                  </a:lnTo>
                  <a:lnTo>
                    <a:pt x="1272" y="410"/>
                  </a:lnTo>
                  <a:lnTo>
                    <a:pt x="1293" y="410"/>
                  </a:lnTo>
                  <a:lnTo>
                    <a:pt x="1293" y="410"/>
                  </a:lnTo>
                  <a:lnTo>
                    <a:pt x="1272" y="389"/>
                  </a:lnTo>
                  <a:lnTo>
                    <a:pt x="1272" y="389"/>
                  </a:lnTo>
                  <a:lnTo>
                    <a:pt x="1272" y="389"/>
                  </a:lnTo>
                  <a:lnTo>
                    <a:pt x="1272" y="389"/>
                  </a:lnTo>
                  <a:lnTo>
                    <a:pt x="1272" y="410"/>
                  </a:lnTo>
                  <a:lnTo>
                    <a:pt x="1252" y="410"/>
                  </a:lnTo>
                  <a:lnTo>
                    <a:pt x="1252" y="410"/>
                  </a:lnTo>
                  <a:lnTo>
                    <a:pt x="1252" y="410"/>
                  </a:lnTo>
                  <a:lnTo>
                    <a:pt x="1252" y="389"/>
                  </a:lnTo>
                  <a:lnTo>
                    <a:pt x="1252" y="389"/>
                  </a:lnTo>
                  <a:lnTo>
                    <a:pt x="1231" y="389"/>
                  </a:lnTo>
                  <a:lnTo>
                    <a:pt x="1231" y="389"/>
                  </a:lnTo>
                  <a:lnTo>
                    <a:pt x="1231" y="410"/>
                  </a:lnTo>
                  <a:lnTo>
                    <a:pt x="1211" y="410"/>
                  </a:lnTo>
                  <a:lnTo>
                    <a:pt x="1211" y="410"/>
                  </a:lnTo>
                  <a:lnTo>
                    <a:pt x="1211" y="430"/>
                  </a:lnTo>
                  <a:lnTo>
                    <a:pt x="1211" y="430"/>
                  </a:lnTo>
                  <a:lnTo>
                    <a:pt x="1211" y="430"/>
                  </a:lnTo>
                  <a:lnTo>
                    <a:pt x="1211" y="430"/>
                  </a:lnTo>
                  <a:lnTo>
                    <a:pt x="1211" y="430"/>
                  </a:lnTo>
                  <a:lnTo>
                    <a:pt x="1211" y="430"/>
                  </a:lnTo>
                  <a:lnTo>
                    <a:pt x="1211" y="430"/>
                  </a:lnTo>
                  <a:lnTo>
                    <a:pt x="1211" y="430"/>
                  </a:lnTo>
                  <a:lnTo>
                    <a:pt x="1211" y="430"/>
                  </a:lnTo>
                  <a:lnTo>
                    <a:pt x="1211" y="451"/>
                  </a:lnTo>
                  <a:lnTo>
                    <a:pt x="1211" y="451"/>
                  </a:lnTo>
                  <a:lnTo>
                    <a:pt x="1211" y="451"/>
                  </a:lnTo>
                  <a:lnTo>
                    <a:pt x="1211" y="430"/>
                  </a:lnTo>
                  <a:lnTo>
                    <a:pt x="1211" y="430"/>
                  </a:lnTo>
                  <a:lnTo>
                    <a:pt x="1211" y="430"/>
                  </a:lnTo>
                  <a:lnTo>
                    <a:pt x="1211" y="430"/>
                  </a:lnTo>
                  <a:lnTo>
                    <a:pt x="1211" y="430"/>
                  </a:lnTo>
                  <a:lnTo>
                    <a:pt x="1211" y="430"/>
                  </a:lnTo>
                  <a:lnTo>
                    <a:pt x="1190" y="430"/>
                  </a:lnTo>
                  <a:lnTo>
                    <a:pt x="1190" y="430"/>
                  </a:lnTo>
                  <a:lnTo>
                    <a:pt x="1190" y="430"/>
                  </a:lnTo>
                  <a:lnTo>
                    <a:pt x="1190" y="430"/>
                  </a:lnTo>
                  <a:lnTo>
                    <a:pt x="1190" y="430"/>
                  </a:lnTo>
                  <a:lnTo>
                    <a:pt x="1149" y="410"/>
                  </a:lnTo>
                  <a:lnTo>
                    <a:pt x="1149" y="430"/>
                  </a:lnTo>
                  <a:lnTo>
                    <a:pt x="1129" y="430"/>
                  </a:lnTo>
                  <a:lnTo>
                    <a:pt x="1129" y="430"/>
                  </a:lnTo>
                  <a:lnTo>
                    <a:pt x="1129" y="430"/>
                  </a:lnTo>
                  <a:lnTo>
                    <a:pt x="1129" y="430"/>
                  </a:lnTo>
                  <a:lnTo>
                    <a:pt x="1129" y="451"/>
                  </a:lnTo>
                  <a:lnTo>
                    <a:pt x="1129" y="451"/>
                  </a:lnTo>
                  <a:lnTo>
                    <a:pt x="1129" y="451"/>
                  </a:lnTo>
                  <a:lnTo>
                    <a:pt x="1129" y="451"/>
                  </a:lnTo>
                  <a:lnTo>
                    <a:pt x="1129" y="451"/>
                  </a:lnTo>
                  <a:lnTo>
                    <a:pt x="1129" y="471"/>
                  </a:lnTo>
                  <a:lnTo>
                    <a:pt x="1108" y="471"/>
                  </a:lnTo>
                  <a:lnTo>
                    <a:pt x="1108" y="471"/>
                  </a:lnTo>
                  <a:lnTo>
                    <a:pt x="1108" y="471"/>
                  </a:lnTo>
                  <a:lnTo>
                    <a:pt x="1108" y="471"/>
                  </a:lnTo>
                  <a:lnTo>
                    <a:pt x="1108" y="471"/>
                  </a:lnTo>
                  <a:lnTo>
                    <a:pt x="1108" y="471"/>
                  </a:lnTo>
                  <a:lnTo>
                    <a:pt x="1108" y="492"/>
                  </a:lnTo>
                  <a:lnTo>
                    <a:pt x="1108" y="492"/>
                  </a:lnTo>
                  <a:lnTo>
                    <a:pt x="1108" y="512"/>
                  </a:lnTo>
                  <a:lnTo>
                    <a:pt x="1108" y="533"/>
                  </a:lnTo>
                  <a:lnTo>
                    <a:pt x="1108" y="533"/>
                  </a:lnTo>
                  <a:lnTo>
                    <a:pt x="1108" y="553"/>
                  </a:lnTo>
                  <a:lnTo>
                    <a:pt x="1108" y="574"/>
                  </a:lnTo>
                  <a:lnTo>
                    <a:pt x="1088" y="574"/>
                  </a:lnTo>
                  <a:lnTo>
                    <a:pt x="1088" y="594"/>
                  </a:lnTo>
                  <a:lnTo>
                    <a:pt x="1088" y="594"/>
                  </a:lnTo>
                  <a:lnTo>
                    <a:pt x="1088" y="594"/>
                  </a:lnTo>
                  <a:lnTo>
                    <a:pt x="1088" y="594"/>
                  </a:lnTo>
                  <a:lnTo>
                    <a:pt x="1088" y="594"/>
                  </a:lnTo>
                  <a:lnTo>
                    <a:pt x="1088" y="594"/>
                  </a:lnTo>
                  <a:lnTo>
                    <a:pt x="1088" y="574"/>
                  </a:lnTo>
                  <a:lnTo>
                    <a:pt x="1088" y="574"/>
                  </a:lnTo>
                  <a:lnTo>
                    <a:pt x="1088" y="574"/>
                  </a:lnTo>
                  <a:lnTo>
                    <a:pt x="1067" y="574"/>
                  </a:lnTo>
                  <a:lnTo>
                    <a:pt x="1067" y="574"/>
                  </a:lnTo>
                  <a:lnTo>
                    <a:pt x="1067" y="574"/>
                  </a:lnTo>
                  <a:lnTo>
                    <a:pt x="1067" y="574"/>
                  </a:lnTo>
                  <a:lnTo>
                    <a:pt x="1067" y="574"/>
                  </a:lnTo>
                  <a:lnTo>
                    <a:pt x="1067" y="574"/>
                  </a:lnTo>
                  <a:lnTo>
                    <a:pt x="1067" y="574"/>
                  </a:lnTo>
                  <a:lnTo>
                    <a:pt x="1067" y="574"/>
                  </a:lnTo>
                  <a:lnTo>
                    <a:pt x="1047" y="574"/>
                  </a:lnTo>
                  <a:lnTo>
                    <a:pt x="1047" y="553"/>
                  </a:lnTo>
                  <a:lnTo>
                    <a:pt x="1047" y="553"/>
                  </a:lnTo>
                  <a:lnTo>
                    <a:pt x="1047" y="533"/>
                  </a:lnTo>
                  <a:lnTo>
                    <a:pt x="1047" y="533"/>
                  </a:lnTo>
                  <a:lnTo>
                    <a:pt x="1047" y="533"/>
                  </a:lnTo>
                  <a:lnTo>
                    <a:pt x="1047" y="512"/>
                  </a:lnTo>
                  <a:lnTo>
                    <a:pt x="1047" y="512"/>
                  </a:lnTo>
                  <a:lnTo>
                    <a:pt x="1047" y="512"/>
                  </a:lnTo>
                  <a:lnTo>
                    <a:pt x="1047" y="512"/>
                  </a:lnTo>
                  <a:lnTo>
                    <a:pt x="1047" y="512"/>
                  </a:lnTo>
                  <a:lnTo>
                    <a:pt x="1047" y="512"/>
                  </a:lnTo>
                  <a:lnTo>
                    <a:pt x="1047" y="512"/>
                  </a:lnTo>
                  <a:lnTo>
                    <a:pt x="1047" y="492"/>
                  </a:lnTo>
                  <a:lnTo>
                    <a:pt x="1047" y="492"/>
                  </a:lnTo>
                  <a:lnTo>
                    <a:pt x="1047" y="492"/>
                  </a:lnTo>
                  <a:lnTo>
                    <a:pt x="1047" y="492"/>
                  </a:lnTo>
                  <a:lnTo>
                    <a:pt x="1026" y="492"/>
                  </a:lnTo>
                  <a:lnTo>
                    <a:pt x="1026" y="492"/>
                  </a:lnTo>
                  <a:lnTo>
                    <a:pt x="1026" y="471"/>
                  </a:lnTo>
                  <a:lnTo>
                    <a:pt x="1026" y="471"/>
                  </a:lnTo>
                  <a:lnTo>
                    <a:pt x="1026" y="451"/>
                  </a:lnTo>
                  <a:lnTo>
                    <a:pt x="1026" y="451"/>
                  </a:lnTo>
                  <a:lnTo>
                    <a:pt x="1026" y="451"/>
                  </a:lnTo>
                  <a:lnTo>
                    <a:pt x="1026" y="451"/>
                  </a:lnTo>
                  <a:lnTo>
                    <a:pt x="1026" y="451"/>
                  </a:lnTo>
                  <a:lnTo>
                    <a:pt x="1026" y="430"/>
                  </a:lnTo>
                  <a:lnTo>
                    <a:pt x="1026" y="430"/>
                  </a:lnTo>
                  <a:lnTo>
                    <a:pt x="1026" y="430"/>
                  </a:lnTo>
                  <a:lnTo>
                    <a:pt x="1026" y="430"/>
                  </a:lnTo>
                  <a:lnTo>
                    <a:pt x="1026" y="430"/>
                  </a:lnTo>
                  <a:lnTo>
                    <a:pt x="1026" y="410"/>
                  </a:lnTo>
                  <a:lnTo>
                    <a:pt x="1026" y="389"/>
                  </a:lnTo>
                  <a:lnTo>
                    <a:pt x="1026" y="389"/>
                  </a:lnTo>
                  <a:lnTo>
                    <a:pt x="1026" y="389"/>
                  </a:lnTo>
                  <a:lnTo>
                    <a:pt x="1026" y="389"/>
                  </a:lnTo>
                  <a:lnTo>
                    <a:pt x="1026" y="389"/>
                  </a:lnTo>
                  <a:lnTo>
                    <a:pt x="1006" y="369"/>
                  </a:lnTo>
                  <a:lnTo>
                    <a:pt x="1006" y="369"/>
                  </a:lnTo>
                  <a:lnTo>
                    <a:pt x="1006" y="369"/>
                  </a:lnTo>
                  <a:lnTo>
                    <a:pt x="1006" y="348"/>
                  </a:lnTo>
                  <a:lnTo>
                    <a:pt x="1006" y="348"/>
                  </a:lnTo>
                  <a:lnTo>
                    <a:pt x="1006" y="348"/>
                  </a:lnTo>
                  <a:lnTo>
                    <a:pt x="1006" y="348"/>
                  </a:lnTo>
                  <a:lnTo>
                    <a:pt x="985" y="348"/>
                  </a:lnTo>
                  <a:lnTo>
                    <a:pt x="985" y="348"/>
                  </a:lnTo>
                  <a:lnTo>
                    <a:pt x="985" y="348"/>
                  </a:lnTo>
                  <a:lnTo>
                    <a:pt x="985" y="348"/>
                  </a:lnTo>
                  <a:lnTo>
                    <a:pt x="965" y="348"/>
                  </a:lnTo>
                  <a:lnTo>
                    <a:pt x="965" y="348"/>
                  </a:lnTo>
                  <a:lnTo>
                    <a:pt x="965" y="348"/>
                  </a:lnTo>
                  <a:lnTo>
                    <a:pt x="965" y="348"/>
                  </a:lnTo>
                  <a:lnTo>
                    <a:pt x="965" y="348"/>
                  </a:lnTo>
                  <a:lnTo>
                    <a:pt x="944" y="348"/>
                  </a:lnTo>
                  <a:lnTo>
                    <a:pt x="944" y="348"/>
                  </a:lnTo>
                  <a:lnTo>
                    <a:pt x="944" y="348"/>
                  </a:lnTo>
                  <a:lnTo>
                    <a:pt x="944" y="369"/>
                  </a:lnTo>
                  <a:lnTo>
                    <a:pt x="944" y="369"/>
                  </a:lnTo>
                  <a:lnTo>
                    <a:pt x="924" y="369"/>
                  </a:lnTo>
                  <a:lnTo>
                    <a:pt x="924" y="369"/>
                  </a:lnTo>
                  <a:lnTo>
                    <a:pt x="924" y="389"/>
                  </a:lnTo>
                  <a:lnTo>
                    <a:pt x="924" y="389"/>
                  </a:lnTo>
                  <a:lnTo>
                    <a:pt x="924" y="389"/>
                  </a:lnTo>
                  <a:lnTo>
                    <a:pt x="924" y="410"/>
                  </a:lnTo>
                  <a:lnTo>
                    <a:pt x="924" y="430"/>
                  </a:lnTo>
                  <a:lnTo>
                    <a:pt x="924" y="430"/>
                  </a:lnTo>
                  <a:lnTo>
                    <a:pt x="924" y="451"/>
                  </a:lnTo>
                  <a:lnTo>
                    <a:pt x="924" y="471"/>
                  </a:lnTo>
                  <a:lnTo>
                    <a:pt x="924" y="471"/>
                  </a:lnTo>
                  <a:lnTo>
                    <a:pt x="924" y="492"/>
                  </a:lnTo>
                  <a:lnTo>
                    <a:pt x="924" y="492"/>
                  </a:lnTo>
                  <a:lnTo>
                    <a:pt x="924" y="492"/>
                  </a:lnTo>
                  <a:lnTo>
                    <a:pt x="924" y="512"/>
                  </a:lnTo>
                  <a:lnTo>
                    <a:pt x="924" y="512"/>
                  </a:lnTo>
                  <a:lnTo>
                    <a:pt x="924" y="533"/>
                  </a:lnTo>
                  <a:lnTo>
                    <a:pt x="924" y="533"/>
                  </a:lnTo>
                  <a:lnTo>
                    <a:pt x="903" y="553"/>
                  </a:lnTo>
                  <a:lnTo>
                    <a:pt x="903" y="553"/>
                  </a:lnTo>
                  <a:lnTo>
                    <a:pt x="903" y="553"/>
                  </a:lnTo>
                  <a:lnTo>
                    <a:pt x="903" y="553"/>
                  </a:lnTo>
                  <a:lnTo>
                    <a:pt x="903" y="553"/>
                  </a:lnTo>
                  <a:lnTo>
                    <a:pt x="903" y="574"/>
                  </a:lnTo>
                  <a:lnTo>
                    <a:pt x="903" y="574"/>
                  </a:lnTo>
                  <a:lnTo>
                    <a:pt x="903" y="574"/>
                  </a:lnTo>
                  <a:lnTo>
                    <a:pt x="903" y="574"/>
                  </a:lnTo>
                  <a:lnTo>
                    <a:pt x="903" y="574"/>
                  </a:lnTo>
                  <a:lnTo>
                    <a:pt x="883" y="574"/>
                  </a:lnTo>
                  <a:lnTo>
                    <a:pt x="883" y="574"/>
                  </a:lnTo>
                  <a:lnTo>
                    <a:pt x="883" y="594"/>
                  </a:lnTo>
                  <a:lnTo>
                    <a:pt x="883" y="594"/>
                  </a:lnTo>
                  <a:lnTo>
                    <a:pt x="862" y="594"/>
                  </a:lnTo>
                  <a:lnTo>
                    <a:pt x="862" y="594"/>
                  </a:lnTo>
                  <a:lnTo>
                    <a:pt x="862" y="615"/>
                  </a:lnTo>
                  <a:lnTo>
                    <a:pt x="862" y="615"/>
                  </a:lnTo>
                  <a:lnTo>
                    <a:pt x="862" y="615"/>
                  </a:lnTo>
                  <a:lnTo>
                    <a:pt x="862" y="635"/>
                  </a:lnTo>
                  <a:lnTo>
                    <a:pt x="862" y="615"/>
                  </a:lnTo>
                  <a:lnTo>
                    <a:pt x="862" y="594"/>
                  </a:lnTo>
                  <a:lnTo>
                    <a:pt x="862" y="594"/>
                  </a:lnTo>
                  <a:lnTo>
                    <a:pt x="862" y="594"/>
                  </a:lnTo>
                  <a:lnTo>
                    <a:pt x="862" y="594"/>
                  </a:lnTo>
                  <a:lnTo>
                    <a:pt x="842" y="594"/>
                  </a:lnTo>
                  <a:lnTo>
                    <a:pt x="842" y="594"/>
                  </a:lnTo>
                  <a:lnTo>
                    <a:pt x="842" y="594"/>
                  </a:lnTo>
                  <a:lnTo>
                    <a:pt x="842" y="594"/>
                  </a:lnTo>
                  <a:lnTo>
                    <a:pt x="842" y="594"/>
                  </a:lnTo>
                  <a:lnTo>
                    <a:pt x="842" y="615"/>
                  </a:lnTo>
                  <a:lnTo>
                    <a:pt x="842" y="615"/>
                  </a:lnTo>
                  <a:lnTo>
                    <a:pt x="842" y="615"/>
                  </a:lnTo>
                  <a:lnTo>
                    <a:pt x="862" y="615"/>
                  </a:lnTo>
                  <a:lnTo>
                    <a:pt x="842" y="635"/>
                  </a:lnTo>
                  <a:lnTo>
                    <a:pt x="842" y="635"/>
                  </a:lnTo>
                  <a:lnTo>
                    <a:pt x="842" y="635"/>
                  </a:lnTo>
                  <a:lnTo>
                    <a:pt x="842" y="635"/>
                  </a:lnTo>
                  <a:lnTo>
                    <a:pt x="842" y="635"/>
                  </a:lnTo>
                  <a:lnTo>
                    <a:pt x="842" y="635"/>
                  </a:lnTo>
                  <a:lnTo>
                    <a:pt x="821" y="635"/>
                  </a:lnTo>
                  <a:lnTo>
                    <a:pt x="821" y="635"/>
                  </a:lnTo>
                  <a:lnTo>
                    <a:pt x="821" y="635"/>
                  </a:lnTo>
                  <a:lnTo>
                    <a:pt x="821" y="635"/>
                  </a:lnTo>
                  <a:lnTo>
                    <a:pt x="821" y="635"/>
                  </a:lnTo>
                  <a:lnTo>
                    <a:pt x="821" y="615"/>
                  </a:lnTo>
                  <a:lnTo>
                    <a:pt x="821" y="615"/>
                  </a:lnTo>
                  <a:lnTo>
                    <a:pt x="821" y="615"/>
                  </a:lnTo>
                  <a:lnTo>
                    <a:pt x="821" y="615"/>
                  </a:lnTo>
                  <a:lnTo>
                    <a:pt x="821" y="615"/>
                  </a:lnTo>
                  <a:lnTo>
                    <a:pt x="821" y="615"/>
                  </a:lnTo>
                  <a:lnTo>
                    <a:pt x="821" y="615"/>
                  </a:lnTo>
                  <a:lnTo>
                    <a:pt x="821" y="615"/>
                  </a:lnTo>
                  <a:lnTo>
                    <a:pt x="821" y="594"/>
                  </a:lnTo>
                  <a:lnTo>
                    <a:pt x="821" y="594"/>
                  </a:lnTo>
                  <a:lnTo>
                    <a:pt x="821" y="594"/>
                  </a:lnTo>
                  <a:lnTo>
                    <a:pt x="821" y="594"/>
                  </a:lnTo>
                  <a:lnTo>
                    <a:pt x="821" y="594"/>
                  </a:lnTo>
                  <a:lnTo>
                    <a:pt x="821" y="594"/>
                  </a:lnTo>
                  <a:lnTo>
                    <a:pt x="821" y="594"/>
                  </a:lnTo>
                  <a:lnTo>
                    <a:pt x="821" y="615"/>
                  </a:lnTo>
                  <a:lnTo>
                    <a:pt x="800" y="615"/>
                  </a:lnTo>
                  <a:lnTo>
                    <a:pt x="800" y="594"/>
                  </a:lnTo>
                  <a:lnTo>
                    <a:pt x="821" y="594"/>
                  </a:lnTo>
                  <a:lnTo>
                    <a:pt x="821" y="574"/>
                  </a:lnTo>
                  <a:lnTo>
                    <a:pt x="821" y="574"/>
                  </a:lnTo>
                  <a:lnTo>
                    <a:pt x="821" y="574"/>
                  </a:lnTo>
                  <a:lnTo>
                    <a:pt x="821" y="553"/>
                  </a:lnTo>
                  <a:lnTo>
                    <a:pt x="821" y="553"/>
                  </a:lnTo>
                  <a:lnTo>
                    <a:pt x="842" y="553"/>
                  </a:lnTo>
                  <a:lnTo>
                    <a:pt x="842" y="553"/>
                  </a:lnTo>
                  <a:lnTo>
                    <a:pt x="842" y="533"/>
                  </a:lnTo>
                  <a:lnTo>
                    <a:pt x="842" y="533"/>
                  </a:lnTo>
                  <a:lnTo>
                    <a:pt x="821" y="533"/>
                  </a:lnTo>
                  <a:lnTo>
                    <a:pt x="821" y="533"/>
                  </a:lnTo>
                  <a:lnTo>
                    <a:pt x="821" y="533"/>
                  </a:lnTo>
                  <a:lnTo>
                    <a:pt x="821" y="533"/>
                  </a:lnTo>
                  <a:lnTo>
                    <a:pt x="821" y="533"/>
                  </a:lnTo>
                  <a:lnTo>
                    <a:pt x="821" y="533"/>
                  </a:lnTo>
                  <a:lnTo>
                    <a:pt x="821" y="533"/>
                  </a:lnTo>
                  <a:lnTo>
                    <a:pt x="821" y="533"/>
                  </a:lnTo>
                  <a:lnTo>
                    <a:pt x="800" y="533"/>
                  </a:lnTo>
                  <a:lnTo>
                    <a:pt x="800" y="553"/>
                  </a:lnTo>
                  <a:lnTo>
                    <a:pt x="759" y="553"/>
                  </a:lnTo>
                  <a:lnTo>
                    <a:pt x="759" y="574"/>
                  </a:lnTo>
                  <a:lnTo>
                    <a:pt x="759" y="574"/>
                  </a:lnTo>
                  <a:lnTo>
                    <a:pt x="739" y="594"/>
                  </a:lnTo>
                  <a:lnTo>
                    <a:pt x="739" y="594"/>
                  </a:lnTo>
                  <a:lnTo>
                    <a:pt x="739" y="594"/>
                  </a:lnTo>
                  <a:lnTo>
                    <a:pt x="739" y="594"/>
                  </a:lnTo>
                  <a:lnTo>
                    <a:pt x="739" y="594"/>
                  </a:lnTo>
                  <a:lnTo>
                    <a:pt x="739" y="615"/>
                  </a:lnTo>
                  <a:lnTo>
                    <a:pt x="718" y="615"/>
                  </a:lnTo>
                  <a:lnTo>
                    <a:pt x="718" y="635"/>
                  </a:lnTo>
                  <a:lnTo>
                    <a:pt x="718" y="656"/>
                  </a:lnTo>
                  <a:lnTo>
                    <a:pt x="718" y="676"/>
                  </a:lnTo>
                  <a:lnTo>
                    <a:pt x="718" y="676"/>
                  </a:lnTo>
                  <a:lnTo>
                    <a:pt x="718" y="676"/>
                  </a:lnTo>
                  <a:lnTo>
                    <a:pt x="718" y="676"/>
                  </a:lnTo>
                  <a:lnTo>
                    <a:pt x="718" y="676"/>
                  </a:lnTo>
                  <a:lnTo>
                    <a:pt x="718" y="676"/>
                  </a:lnTo>
                  <a:lnTo>
                    <a:pt x="718" y="676"/>
                  </a:lnTo>
                  <a:lnTo>
                    <a:pt x="718" y="656"/>
                  </a:lnTo>
                  <a:lnTo>
                    <a:pt x="718" y="635"/>
                  </a:lnTo>
                  <a:lnTo>
                    <a:pt x="718" y="615"/>
                  </a:lnTo>
                  <a:lnTo>
                    <a:pt x="698" y="615"/>
                  </a:lnTo>
                  <a:lnTo>
                    <a:pt x="698" y="615"/>
                  </a:lnTo>
                  <a:lnTo>
                    <a:pt x="698" y="635"/>
                  </a:lnTo>
                  <a:lnTo>
                    <a:pt x="678" y="676"/>
                  </a:lnTo>
                  <a:lnTo>
                    <a:pt x="678" y="676"/>
                  </a:lnTo>
                  <a:lnTo>
                    <a:pt x="678" y="697"/>
                  </a:lnTo>
                  <a:lnTo>
                    <a:pt x="678" y="697"/>
                  </a:lnTo>
                  <a:lnTo>
                    <a:pt x="678" y="697"/>
                  </a:lnTo>
                  <a:lnTo>
                    <a:pt x="678" y="697"/>
                  </a:lnTo>
                  <a:lnTo>
                    <a:pt x="678" y="697"/>
                  </a:lnTo>
                  <a:lnTo>
                    <a:pt x="678" y="697"/>
                  </a:lnTo>
                  <a:lnTo>
                    <a:pt x="657" y="717"/>
                  </a:lnTo>
                  <a:lnTo>
                    <a:pt x="657" y="717"/>
                  </a:lnTo>
                  <a:lnTo>
                    <a:pt x="678" y="717"/>
                  </a:lnTo>
                  <a:lnTo>
                    <a:pt x="678" y="738"/>
                  </a:lnTo>
                  <a:lnTo>
                    <a:pt x="678" y="738"/>
                  </a:lnTo>
                  <a:lnTo>
                    <a:pt x="657" y="738"/>
                  </a:lnTo>
                  <a:lnTo>
                    <a:pt x="657" y="759"/>
                  </a:lnTo>
                  <a:lnTo>
                    <a:pt x="657" y="759"/>
                  </a:lnTo>
                  <a:lnTo>
                    <a:pt x="657" y="759"/>
                  </a:lnTo>
                  <a:lnTo>
                    <a:pt x="657" y="759"/>
                  </a:lnTo>
                  <a:lnTo>
                    <a:pt x="657" y="759"/>
                  </a:lnTo>
                  <a:lnTo>
                    <a:pt x="657" y="759"/>
                  </a:lnTo>
                  <a:lnTo>
                    <a:pt x="657" y="738"/>
                  </a:lnTo>
                  <a:lnTo>
                    <a:pt x="657" y="738"/>
                  </a:lnTo>
                  <a:lnTo>
                    <a:pt x="657" y="717"/>
                  </a:lnTo>
                  <a:lnTo>
                    <a:pt x="657" y="717"/>
                  </a:lnTo>
                  <a:lnTo>
                    <a:pt x="657" y="717"/>
                  </a:lnTo>
                  <a:lnTo>
                    <a:pt x="657" y="717"/>
                  </a:lnTo>
                  <a:lnTo>
                    <a:pt x="657" y="717"/>
                  </a:lnTo>
                  <a:lnTo>
                    <a:pt x="657" y="717"/>
                  </a:lnTo>
                  <a:lnTo>
                    <a:pt x="657" y="717"/>
                  </a:lnTo>
                  <a:lnTo>
                    <a:pt x="657" y="676"/>
                  </a:lnTo>
                  <a:lnTo>
                    <a:pt x="657" y="676"/>
                  </a:lnTo>
                  <a:lnTo>
                    <a:pt x="657" y="676"/>
                  </a:lnTo>
                  <a:lnTo>
                    <a:pt x="657" y="656"/>
                  </a:lnTo>
                  <a:lnTo>
                    <a:pt x="678" y="656"/>
                  </a:lnTo>
                  <a:lnTo>
                    <a:pt x="678" y="635"/>
                  </a:lnTo>
                  <a:lnTo>
                    <a:pt x="678" y="635"/>
                  </a:lnTo>
                  <a:lnTo>
                    <a:pt x="678" y="635"/>
                  </a:lnTo>
                  <a:lnTo>
                    <a:pt x="678" y="635"/>
                  </a:lnTo>
                  <a:lnTo>
                    <a:pt x="678" y="635"/>
                  </a:lnTo>
                  <a:lnTo>
                    <a:pt x="678" y="615"/>
                  </a:lnTo>
                  <a:lnTo>
                    <a:pt x="678" y="615"/>
                  </a:lnTo>
                  <a:lnTo>
                    <a:pt x="678" y="594"/>
                  </a:lnTo>
                  <a:lnTo>
                    <a:pt x="657" y="594"/>
                  </a:lnTo>
                  <a:lnTo>
                    <a:pt x="657" y="594"/>
                  </a:lnTo>
                  <a:lnTo>
                    <a:pt x="657" y="594"/>
                  </a:lnTo>
                  <a:lnTo>
                    <a:pt x="636" y="594"/>
                  </a:lnTo>
                  <a:lnTo>
                    <a:pt x="616" y="594"/>
                  </a:lnTo>
                  <a:lnTo>
                    <a:pt x="616" y="594"/>
                  </a:lnTo>
                  <a:lnTo>
                    <a:pt x="636" y="594"/>
                  </a:lnTo>
                  <a:lnTo>
                    <a:pt x="657" y="594"/>
                  </a:lnTo>
                  <a:lnTo>
                    <a:pt x="678" y="574"/>
                  </a:lnTo>
                  <a:lnTo>
                    <a:pt x="678" y="553"/>
                  </a:lnTo>
                  <a:lnTo>
                    <a:pt x="678" y="533"/>
                  </a:lnTo>
                  <a:lnTo>
                    <a:pt x="678" y="533"/>
                  </a:lnTo>
                  <a:lnTo>
                    <a:pt x="657" y="533"/>
                  </a:lnTo>
                  <a:lnTo>
                    <a:pt x="636" y="533"/>
                  </a:lnTo>
                  <a:lnTo>
                    <a:pt x="636" y="533"/>
                  </a:lnTo>
                  <a:lnTo>
                    <a:pt x="657" y="533"/>
                  </a:lnTo>
                  <a:lnTo>
                    <a:pt x="657" y="512"/>
                  </a:lnTo>
                  <a:lnTo>
                    <a:pt x="678" y="512"/>
                  </a:lnTo>
                  <a:lnTo>
                    <a:pt x="657" y="512"/>
                  </a:lnTo>
                  <a:lnTo>
                    <a:pt x="657" y="512"/>
                  </a:lnTo>
                  <a:lnTo>
                    <a:pt x="636" y="492"/>
                  </a:lnTo>
                  <a:lnTo>
                    <a:pt x="616" y="492"/>
                  </a:lnTo>
                  <a:lnTo>
                    <a:pt x="616" y="492"/>
                  </a:lnTo>
                  <a:lnTo>
                    <a:pt x="616" y="492"/>
                  </a:lnTo>
                  <a:lnTo>
                    <a:pt x="616" y="471"/>
                  </a:lnTo>
                  <a:lnTo>
                    <a:pt x="616" y="471"/>
                  </a:lnTo>
                  <a:lnTo>
                    <a:pt x="616" y="471"/>
                  </a:lnTo>
                  <a:lnTo>
                    <a:pt x="616" y="471"/>
                  </a:lnTo>
                  <a:lnTo>
                    <a:pt x="616" y="471"/>
                  </a:lnTo>
                  <a:lnTo>
                    <a:pt x="616" y="451"/>
                  </a:lnTo>
                  <a:lnTo>
                    <a:pt x="636" y="451"/>
                  </a:lnTo>
                  <a:lnTo>
                    <a:pt x="636" y="451"/>
                  </a:lnTo>
                  <a:lnTo>
                    <a:pt x="636" y="451"/>
                  </a:lnTo>
                  <a:lnTo>
                    <a:pt x="636" y="451"/>
                  </a:lnTo>
                  <a:lnTo>
                    <a:pt x="636" y="430"/>
                  </a:lnTo>
                  <a:lnTo>
                    <a:pt x="636" y="430"/>
                  </a:lnTo>
                  <a:lnTo>
                    <a:pt x="616" y="430"/>
                  </a:lnTo>
                  <a:lnTo>
                    <a:pt x="616" y="430"/>
                  </a:lnTo>
                  <a:lnTo>
                    <a:pt x="616" y="410"/>
                  </a:lnTo>
                  <a:lnTo>
                    <a:pt x="616" y="410"/>
                  </a:lnTo>
                  <a:lnTo>
                    <a:pt x="636" y="410"/>
                  </a:lnTo>
                  <a:lnTo>
                    <a:pt x="636" y="430"/>
                  </a:lnTo>
                  <a:lnTo>
                    <a:pt x="636" y="430"/>
                  </a:lnTo>
                  <a:lnTo>
                    <a:pt x="636" y="430"/>
                  </a:lnTo>
                  <a:lnTo>
                    <a:pt x="636" y="451"/>
                  </a:lnTo>
                  <a:lnTo>
                    <a:pt x="636" y="451"/>
                  </a:lnTo>
                  <a:lnTo>
                    <a:pt x="636" y="451"/>
                  </a:lnTo>
                  <a:lnTo>
                    <a:pt x="636" y="451"/>
                  </a:lnTo>
                  <a:lnTo>
                    <a:pt x="636" y="471"/>
                  </a:lnTo>
                  <a:lnTo>
                    <a:pt x="636" y="471"/>
                  </a:lnTo>
                  <a:lnTo>
                    <a:pt x="678" y="471"/>
                  </a:lnTo>
                  <a:lnTo>
                    <a:pt x="678" y="471"/>
                  </a:lnTo>
                  <a:lnTo>
                    <a:pt x="698" y="471"/>
                  </a:lnTo>
                  <a:lnTo>
                    <a:pt x="698" y="451"/>
                  </a:lnTo>
                  <a:lnTo>
                    <a:pt x="698" y="451"/>
                  </a:lnTo>
                  <a:lnTo>
                    <a:pt x="678" y="451"/>
                  </a:lnTo>
                  <a:lnTo>
                    <a:pt x="678" y="451"/>
                  </a:lnTo>
                  <a:lnTo>
                    <a:pt x="678" y="451"/>
                  </a:lnTo>
                  <a:lnTo>
                    <a:pt x="678" y="430"/>
                  </a:lnTo>
                  <a:lnTo>
                    <a:pt x="698" y="430"/>
                  </a:lnTo>
                  <a:lnTo>
                    <a:pt x="698" y="430"/>
                  </a:lnTo>
                  <a:lnTo>
                    <a:pt x="718" y="430"/>
                  </a:lnTo>
                  <a:lnTo>
                    <a:pt x="739" y="410"/>
                  </a:lnTo>
                  <a:lnTo>
                    <a:pt x="739" y="410"/>
                  </a:lnTo>
                  <a:lnTo>
                    <a:pt x="718" y="389"/>
                  </a:lnTo>
                  <a:lnTo>
                    <a:pt x="739" y="389"/>
                  </a:lnTo>
                  <a:lnTo>
                    <a:pt x="739" y="389"/>
                  </a:lnTo>
                  <a:lnTo>
                    <a:pt x="739" y="389"/>
                  </a:lnTo>
                  <a:lnTo>
                    <a:pt x="739" y="369"/>
                  </a:lnTo>
                  <a:lnTo>
                    <a:pt x="739" y="369"/>
                  </a:lnTo>
                  <a:lnTo>
                    <a:pt x="718" y="369"/>
                  </a:lnTo>
                  <a:lnTo>
                    <a:pt x="718" y="348"/>
                  </a:lnTo>
                  <a:lnTo>
                    <a:pt x="718" y="348"/>
                  </a:lnTo>
                  <a:lnTo>
                    <a:pt x="718" y="348"/>
                  </a:lnTo>
                  <a:lnTo>
                    <a:pt x="718" y="348"/>
                  </a:lnTo>
                  <a:lnTo>
                    <a:pt x="698" y="348"/>
                  </a:lnTo>
                  <a:lnTo>
                    <a:pt x="698" y="348"/>
                  </a:lnTo>
                  <a:lnTo>
                    <a:pt x="678" y="348"/>
                  </a:lnTo>
                  <a:lnTo>
                    <a:pt x="678" y="328"/>
                  </a:lnTo>
                  <a:lnTo>
                    <a:pt x="678" y="328"/>
                  </a:lnTo>
                  <a:lnTo>
                    <a:pt x="698" y="348"/>
                  </a:lnTo>
                  <a:lnTo>
                    <a:pt x="718" y="328"/>
                  </a:lnTo>
                  <a:lnTo>
                    <a:pt x="739" y="348"/>
                  </a:lnTo>
                  <a:lnTo>
                    <a:pt x="739" y="328"/>
                  </a:lnTo>
                  <a:lnTo>
                    <a:pt x="739" y="328"/>
                  </a:lnTo>
                  <a:lnTo>
                    <a:pt x="739" y="328"/>
                  </a:lnTo>
                  <a:lnTo>
                    <a:pt x="739" y="307"/>
                  </a:lnTo>
                  <a:lnTo>
                    <a:pt x="718" y="307"/>
                  </a:lnTo>
                  <a:lnTo>
                    <a:pt x="698" y="307"/>
                  </a:lnTo>
                  <a:lnTo>
                    <a:pt x="698" y="307"/>
                  </a:lnTo>
                  <a:lnTo>
                    <a:pt x="698" y="307"/>
                  </a:lnTo>
                  <a:lnTo>
                    <a:pt x="698" y="287"/>
                  </a:lnTo>
                  <a:lnTo>
                    <a:pt x="718" y="287"/>
                  </a:lnTo>
                  <a:lnTo>
                    <a:pt x="718" y="287"/>
                  </a:lnTo>
                  <a:lnTo>
                    <a:pt x="718" y="287"/>
                  </a:lnTo>
                  <a:lnTo>
                    <a:pt x="718" y="287"/>
                  </a:lnTo>
                  <a:lnTo>
                    <a:pt x="718" y="287"/>
                  </a:lnTo>
                  <a:lnTo>
                    <a:pt x="718" y="287"/>
                  </a:lnTo>
                  <a:lnTo>
                    <a:pt x="718" y="266"/>
                  </a:lnTo>
                  <a:lnTo>
                    <a:pt x="718" y="266"/>
                  </a:lnTo>
                  <a:lnTo>
                    <a:pt x="698" y="266"/>
                  </a:lnTo>
                  <a:lnTo>
                    <a:pt x="698" y="266"/>
                  </a:lnTo>
                  <a:lnTo>
                    <a:pt x="698" y="266"/>
                  </a:lnTo>
                  <a:lnTo>
                    <a:pt x="698" y="287"/>
                  </a:lnTo>
                  <a:lnTo>
                    <a:pt x="698" y="287"/>
                  </a:lnTo>
                  <a:lnTo>
                    <a:pt x="698" y="287"/>
                  </a:lnTo>
                  <a:lnTo>
                    <a:pt x="698" y="307"/>
                  </a:lnTo>
                  <a:lnTo>
                    <a:pt x="678" y="307"/>
                  </a:lnTo>
                  <a:lnTo>
                    <a:pt x="678" y="307"/>
                  </a:lnTo>
                  <a:lnTo>
                    <a:pt x="678" y="307"/>
                  </a:lnTo>
                  <a:lnTo>
                    <a:pt x="678" y="307"/>
                  </a:lnTo>
                  <a:lnTo>
                    <a:pt x="678" y="287"/>
                  </a:lnTo>
                  <a:lnTo>
                    <a:pt x="698" y="287"/>
                  </a:lnTo>
                  <a:lnTo>
                    <a:pt x="698" y="287"/>
                  </a:lnTo>
                  <a:lnTo>
                    <a:pt x="698" y="266"/>
                  </a:lnTo>
                  <a:lnTo>
                    <a:pt x="678" y="266"/>
                  </a:lnTo>
                  <a:lnTo>
                    <a:pt x="678" y="266"/>
                  </a:lnTo>
                  <a:lnTo>
                    <a:pt x="678" y="266"/>
                  </a:lnTo>
                  <a:lnTo>
                    <a:pt x="678" y="266"/>
                  </a:lnTo>
                  <a:lnTo>
                    <a:pt x="678" y="266"/>
                  </a:lnTo>
                  <a:lnTo>
                    <a:pt x="678" y="266"/>
                  </a:lnTo>
                  <a:lnTo>
                    <a:pt x="678" y="246"/>
                  </a:lnTo>
                  <a:lnTo>
                    <a:pt x="678" y="246"/>
                  </a:lnTo>
                  <a:lnTo>
                    <a:pt x="678" y="246"/>
                  </a:lnTo>
                  <a:lnTo>
                    <a:pt x="678" y="246"/>
                  </a:lnTo>
                  <a:lnTo>
                    <a:pt x="678" y="246"/>
                  </a:lnTo>
                  <a:lnTo>
                    <a:pt x="678" y="246"/>
                  </a:lnTo>
                  <a:lnTo>
                    <a:pt x="698" y="225"/>
                  </a:lnTo>
                  <a:lnTo>
                    <a:pt x="698" y="225"/>
                  </a:lnTo>
                  <a:lnTo>
                    <a:pt x="678" y="225"/>
                  </a:lnTo>
                  <a:lnTo>
                    <a:pt x="698" y="225"/>
                  </a:lnTo>
                  <a:lnTo>
                    <a:pt x="698" y="225"/>
                  </a:lnTo>
                  <a:lnTo>
                    <a:pt x="678" y="205"/>
                  </a:lnTo>
                  <a:lnTo>
                    <a:pt x="678" y="205"/>
                  </a:lnTo>
                  <a:lnTo>
                    <a:pt x="678" y="205"/>
                  </a:lnTo>
                  <a:lnTo>
                    <a:pt x="678" y="205"/>
                  </a:lnTo>
                  <a:lnTo>
                    <a:pt x="678" y="205"/>
                  </a:lnTo>
                  <a:lnTo>
                    <a:pt x="678" y="205"/>
                  </a:lnTo>
                  <a:lnTo>
                    <a:pt x="657" y="184"/>
                  </a:lnTo>
                  <a:lnTo>
                    <a:pt x="657" y="184"/>
                  </a:lnTo>
                  <a:lnTo>
                    <a:pt x="657" y="184"/>
                  </a:lnTo>
                  <a:lnTo>
                    <a:pt x="657" y="184"/>
                  </a:lnTo>
                  <a:lnTo>
                    <a:pt x="657" y="184"/>
                  </a:lnTo>
                  <a:lnTo>
                    <a:pt x="636" y="184"/>
                  </a:lnTo>
                  <a:lnTo>
                    <a:pt x="657" y="184"/>
                  </a:lnTo>
                  <a:lnTo>
                    <a:pt x="657" y="184"/>
                  </a:lnTo>
                  <a:lnTo>
                    <a:pt x="657" y="164"/>
                  </a:lnTo>
                  <a:lnTo>
                    <a:pt x="657" y="164"/>
                  </a:lnTo>
                  <a:lnTo>
                    <a:pt x="657" y="164"/>
                  </a:lnTo>
                  <a:lnTo>
                    <a:pt x="657" y="164"/>
                  </a:lnTo>
                  <a:lnTo>
                    <a:pt x="657" y="164"/>
                  </a:lnTo>
                  <a:lnTo>
                    <a:pt x="657" y="164"/>
                  </a:lnTo>
                  <a:lnTo>
                    <a:pt x="657" y="164"/>
                  </a:lnTo>
                  <a:lnTo>
                    <a:pt x="636" y="143"/>
                  </a:lnTo>
                  <a:lnTo>
                    <a:pt x="636" y="143"/>
                  </a:lnTo>
                  <a:lnTo>
                    <a:pt x="636" y="143"/>
                  </a:lnTo>
                  <a:lnTo>
                    <a:pt x="636" y="143"/>
                  </a:lnTo>
                  <a:lnTo>
                    <a:pt x="636" y="143"/>
                  </a:lnTo>
                  <a:lnTo>
                    <a:pt x="636" y="143"/>
                  </a:lnTo>
                  <a:lnTo>
                    <a:pt x="636" y="143"/>
                  </a:lnTo>
                  <a:lnTo>
                    <a:pt x="616" y="143"/>
                  </a:lnTo>
                  <a:lnTo>
                    <a:pt x="616" y="143"/>
                  </a:lnTo>
                  <a:lnTo>
                    <a:pt x="616" y="143"/>
                  </a:lnTo>
                  <a:lnTo>
                    <a:pt x="616" y="143"/>
                  </a:lnTo>
                  <a:lnTo>
                    <a:pt x="616" y="143"/>
                  </a:lnTo>
                  <a:lnTo>
                    <a:pt x="616" y="143"/>
                  </a:lnTo>
                  <a:lnTo>
                    <a:pt x="616" y="143"/>
                  </a:lnTo>
                  <a:lnTo>
                    <a:pt x="616" y="143"/>
                  </a:lnTo>
                  <a:lnTo>
                    <a:pt x="616" y="122"/>
                  </a:lnTo>
                  <a:lnTo>
                    <a:pt x="616" y="122"/>
                  </a:lnTo>
                  <a:lnTo>
                    <a:pt x="616" y="122"/>
                  </a:lnTo>
                  <a:lnTo>
                    <a:pt x="616" y="122"/>
                  </a:lnTo>
                  <a:lnTo>
                    <a:pt x="616" y="122"/>
                  </a:lnTo>
                  <a:lnTo>
                    <a:pt x="616" y="122"/>
                  </a:lnTo>
                  <a:lnTo>
                    <a:pt x="616" y="102"/>
                  </a:lnTo>
                  <a:lnTo>
                    <a:pt x="616" y="122"/>
                  </a:lnTo>
                  <a:lnTo>
                    <a:pt x="616" y="102"/>
                  </a:lnTo>
                  <a:lnTo>
                    <a:pt x="616" y="102"/>
                  </a:lnTo>
                  <a:lnTo>
                    <a:pt x="616" y="102"/>
                  </a:lnTo>
                  <a:lnTo>
                    <a:pt x="616" y="102"/>
                  </a:lnTo>
                  <a:lnTo>
                    <a:pt x="616" y="82"/>
                  </a:lnTo>
                  <a:lnTo>
                    <a:pt x="596" y="82"/>
                  </a:lnTo>
                  <a:lnTo>
                    <a:pt x="596" y="61"/>
                  </a:lnTo>
                  <a:lnTo>
                    <a:pt x="616" y="40"/>
                  </a:lnTo>
                  <a:lnTo>
                    <a:pt x="596" y="40"/>
                  </a:lnTo>
                  <a:lnTo>
                    <a:pt x="596" y="40"/>
                  </a:lnTo>
                  <a:lnTo>
                    <a:pt x="596" y="20"/>
                  </a:lnTo>
                  <a:lnTo>
                    <a:pt x="596" y="40"/>
                  </a:lnTo>
                  <a:lnTo>
                    <a:pt x="596" y="40"/>
                  </a:lnTo>
                  <a:lnTo>
                    <a:pt x="596" y="40"/>
                  </a:lnTo>
                  <a:lnTo>
                    <a:pt x="596" y="40"/>
                  </a:lnTo>
                  <a:lnTo>
                    <a:pt x="596" y="40"/>
                  </a:lnTo>
                  <a:lnTo>
                    <a:pt x="575" y="40"/>
                  </a:lnTo>
                  <a:lnTo>
                    <a:pt x="575" y="20"/>
                  </a:lnTo>
                  <a:lnTo>
                    <a:pt x="575" y="20"/>
                  </a:lnTo>
                  <a:lnTo>
                    <a:pt x="554" y="20"/>
                  </a:lnTo>
                  <a:lnTo>
                    <a:pt x="554" y="20"/>
                  </a:lnTo>
                  <a:lnTo>
                    <a:pt x="554" y="20"/>
                  </a:lnTo>
                  <a:lnTo>
                    <a:pt x="554" y="20"/>
                  </a:lnTo>
                  <a:lnTo>
                    <a:pt x="554" y="40"/>
                  </a:lnTo>
                  <a:lnTo>
                    <a:pt x="534" y="40"/>
                  </a:lnTo>
                  <a:lnTo>
                    <a:pt x="534" y="40"/>
                  </a:lnTo>
                  <a:lnTo>
                    <a:pt x="534" y="20"/>
                  </a:lnTo>
                  <a:lnTo>
                    <a:pt x="534" y="20"/>
                  </a:lnTo>
                  <a:lnTo>
                    <a:pt x="514" y="0"/>
                  </a:lnTo>
                  <a:lnTo>
                    <a:pt x="514" y="0"/>
                  </a:lnTo>
                  <a:lnTo>
                    <a:pt x="493" y="0"/>
                  </a:lnTo>
                  <a:lnTo>
                    <a:pt x="514" y="0"/>
                  </a:lnTo>
                  <a:lnTo>
                    <a:pt x="514" y="0"/>
                  </a:lnTo>
                  <a:lnTo>
                    <a:pt x="514" y="20"/>
                  </a:lnTo>
                  <a:lnTo>
                    <a:pt x="514" y="20"/>
                  </a:lnTo>
                  <a:lnTo>
                    <a:pt x="514" y="20"/>
                  </a:lnTo>
                  <a:lnTo>
                    <a:pt x="493" y="20"/>
                  </a:lnTo>
                  <a:lnTo>
                    <a:pt x="493" y="20"/>
                  </a:lnTo>
                  <a:lnTo>
                    <a:pt x="493" y="0"/>
                  </a:lnTo>
                  <a:lnTo>
                    <a:pt x="493" y="0"/>
                  </a:lnTo>
                  <a:lnTo>
                    <a:pt x="493" y="0"/>
                  </a:lnTo>
                  <a:lnTo>
                    <a:pt x="472" y="0"/>
                  </a:lnTo>
                  <a:lnTo>
                    <a:pt x="472" y="0"/>
                  </a:lnTo>
                  <a:lnTo>
                    <a:pt x="472" y="0"/>
                  </a:lnTo>
                  <a:lnTo>
                    <a:pt x="472" y="20"/>
                  </a:lnTo>
                  <a:lnTo>
                    <a:pt x="472" y="0"/>
                  </a:lnTo>
                  <a:lnTo>
                    <a:pt x="472" y="0"/>
                  </a:lnTo>
                  <a:lnTo>
                    <a:pt x="472" y="0"/>
                  </a:lnTo>
                  <a:lnTo>
                    <a:pt x="452" y="0"/>
                  </a:lnTo>
                  <a:lnTo>
                    <a:pt x="452" y="0"/>
                  </a:lnTo>
                  <a:lnTo>
                    <a:pt x="452" y="20"/>
                  </a:lnTo>
                  <a:lnTo>
                    <a:pt x="472" y="20"/>
                  </a:lnTo>
                  <a:lnTo>
                    <a:pt x="472" y="20"/>
                  </a:lnTo>
                  <a:lnTo>
                    <a:pt x="452" y="40"/>
                  </a:lnTo>
                  <a:lnTo>
                    <a:pt x="452" y="40"/>
                  </a:lnTo>
                  <a:lnTo>
                    <a:pt x="452" y="40"/>
                  </a:lnTo>
                  <a:lnTo>
                    <a:pt x="432" y="20"/>
                  </a:lnTo>
                  <a:lnTo>
                    <a:pt x="432" y="40"/>
                  </a:lnTo>
                  <a:lnTo>
                    <a:pt x="432" y="40"/>
                  </a:lnTo>
                  <a:lnTo>
                    <a:pt x="432" y="40"/>
                  </a:lnTo>
                  <a:lnTo>
                    <a:pt x="432" y="40"/>
                  </a:lnTo>
                  <a:lnTo>
                    <a:pt x="452" y="61"/>
                  </a:lnTo>
                  <a:lnTo>
                    <a:pt x="472" y="82"/>
                  </a:lnTo>
                  <a:lnTo>
                    <a:pt x="472" y="82"/>
                  </a:lnTo>
                  <a:lnTo>
                    <a:pt x="472" y="82"/>
                  </a:lnTo>
                  <a:lnTo>
                    <a:pt x="493" y="61"/>
                  </a:lnTo>
                  <a:lnTo>
                    <a:pt x="493" y="61"/>
                  </a:lnTo>
                  <a:lnTo>
                    <a:pt x="514" y="61"/>
                  </a:lnTo>
                  <a:lnTo>
                    <a:pt x="514" y="61"/>
                  </a:lnTo>
                  <a:lnTo>
                    <a:pt x="514" y="61"/>
                  </a:lnTo>
                  <a:lnTo>
                    <a:pt x="514" y="61"/>
                  </a:lnTo>
                  <a:lnTo>
                    <a:pt x="493" y="61"/>
                  </a:lnTo>
                  <a:lnTo>
                    <a:pt x="493" y="82"/>
                  </a:lnTo>
                  <a:lnTo>
                    <a:pt x="493" y="82"/>
                  </a:lnTo>
                  <a:lnTo>
                    <a:pt x="514" y="82"/>
                  </a:lnTo>
                  <a:lnTo>
                    <a:pt x="514" y="82"/>
                  </a:lnTo>
                  <a:lnTo>
                    <a:pt x="534" y="61"/>
                  </a:lnTo>
                  <a:lnTo>
                    <a:pt x="534" y="61"/>
                  </a:lnTo>
                  <a:lnTo>
                    <a:pt x="554" y="61"/>
                  </a:lnTo>
                  <a:lnTo>
                    <a:pt x="534" y="61"/>
                  </a:lnTo>
                  <a:lnTo>
                    <a:pt x="534" y="61"/>
                  </a:lnTo>
                  <a:lnTo>
                    <a:pt x="534" y="61"/>
                  </a:lnTo>
                  <a:lnTo>
                    <a:pt x="534" y="82"/>
                  </a:lnTo>
                  <a:lnTo>
                    <a:pt x="534" y="82"/>
                  </a:lnTo>
                  <a:lnTo>
                    <a:pt x="514" y="82"/>
                  </a:lnTo>
                  <a:lnTo>
                    <a:pt x="514" y="82"/>
                  </a:lnTo>
                  <a:lnTo>
                    <a:pt x="514" y="102"/>
                  </a:lnTo>
                  <a:lnTo>
                    <a:pt x="514" y="102"/>
                  </a:lnTo>
                  <a:lnTo>
                    <a:pt x="534" y="102"/>
                  </a:lnTo>
                  <a:lnTo>
                    <a:pt x="534" y="102"/>
                  </a:lnTo>
                  <a:lnTo>
                    <a:pt x="554" y="102"/>
                  </a:lnTo>
                  <a:lnTo>
                    <a:pt x="554" y="102"/>
                  </a:lnTo>
                  <a:lnTo>
                    <a:pt x="575" y="102"/>
                  </a:lnTo>
                  <a:lnTo>
                    <a:pt x="575" y="102"/>
                  </a:lnTo>
                  <a:lnTo>
                    <a:pt x="575" y="102"/>
                  </a:lnTo>
                  <a:lnTo>
                    <a:pt x="554" y="102"/>
                  </a:lnTo>
                  <a:lnTo>
                    <a:pt x="554" y="102"/>
                  </a:lnTo>
                  <a:lnTo>
                    <a:pt x="554" y="102"/>
                  </a:lnTo>
                  <a:lnTo>
                    <a:pt x="554" y="102"/>
                  </a:lnTo>
                  <a:lnTo>
                    <a:pt x="554" y="102"/>
                  </a:lnTo>
                  <a:lnTo>
                    <a:pt x="554" y="102"/>
                  </a:lnTo>
                  <a:lnTo>
                    <a:pt x="534" y="102"/>
                  </a:lnTo>
                  <a:lnTo>
                    <a:pt x="554" y="122"/>
                  </a:lnTo>
                  <a:lnTo>
                    <a:pt x="554" y="122"/>
                  </a:lnTo>
                  <a:lnTo>
                    <a:pt x="575" y="122"/>
                  </a:lnTo>
                  <a:lnTo>
                    <a:pt x="575" y="122"/>
                  </a:lnTo>
                  <a:lnTo>
                    <a:pt x="575" y="122"/>
                  </a:lnTo>
                  <a:lnTo>
                    <a:pt x="554" y="143"/>
                  </a:lnTo>
                  <a:lnTo>
                    <a:pt x="554" y="122"/>
                  </a:lnTo>
                  <a:lnTo>
                    <a:pt x="534" y="122"/>
                  </a:lnTo>
                  <a:lnTo>
                    <a:pt x="534" y="143"/>
                  </a:lnTo>
                  <a:lnTo>
                    <a:pt x="534" y="143"/>
                  </a:lnTo>
                  <a:lnTo>
                    <a:pt x="534" y="143"/>
                  </a:lnTo>
                  <a:lnTo>
                    <a:pt x="534" y="143"/>
                  </a:lnTo>
                  <a:lnTo>
                    <a:pt x="534" y="143"/>
                  </a:lnTo>
                  <a:lnTo>
                    <a:pt x="534" y="143"/>
                  </a:lnTo>
                  <a:lnTo>
                    <a:pt x="534" y="122"/>
                  </a:lnTo>
                  <a:lnTo>
                    <a:pt x="534" y="122"/>
                  </a:lnTo>
                  <a:lnTo>
                    <a:pt x="534" y="122"/>
                  </a:lnTo>
                  <a:lnTo>
                    <a:pt x="534" y="122"/>
                  </a:lnTo>
                  <a:lnTo>
                    <a:pt x="514" y="122"/>
                  </a:lnTo>
                  <a:lnTo>
                    <a:pt x="493" y="102"/>
                  </a:lnTo>
                  <a:lnTo>
                    <a:pt x="493" y="102"/>
                  </a:lnTo>
                  <a:lnTo>
                    <a:pt x="472" y="102"/>
                  </a:lnTo>
                  <a:lnTo>
                    <a:pt x="452" y="102"/>
                  </a:lnTo>
                  <a:lnTo>
                    <a:pt x="452" y="122"/>
                  </a:lnTo>
                  <a:lnTo>
                    <a:pt x="472" y="143"/>
                  </a:lnTo>
                  <a:lnTo>
                    <a:pt x="493" y="184"/>
                  </a:lnTo>
                  <a:lnTo>
                    <a:pt x="514" y="205"/>
                  </a:lnTo>
                  <a:lnTo>
                    <a:pt x="514" y="225"/>
                  </a:lnTo>
                  <a:lnTo>
                    <a:pt x="534" y="225"/>
                  </a:lnTo>
                  <a:lnTo>
                    <a:pt x="534" y="225"/>
                  </a:lnTo>
                  <a:lnTo>
                    <a:pt x="554" y="205"/>
                  </a:lnTo>
                  <a:lnTo>
                    <a:pt x="554" y="225"/>
                  </a:lnTo>
                  <a:lnTo>
                    <a:pt x="534" y="225"/>
                  </a:lnTo>
                  <a:lnTo>
                    <a:pt x="534" y="225"/>
                  </a:lnTo>
                  <a:lnTo>
                    <a:pt x="534" y="225"/>
                  </a:lnTo>
                  <a:lnTo>
                    <a:pt x="534" y="225"/>
                  </a:lnTo>
                  <a:lnTo>
                    <a:pt x="534" y="225"/>
                  </a:lnTo>
                  <a:lnTo>
                    <a:pt x="534" y="225"/>
                  </a:lnTo>
                  <a:lnTo>
                    <a:pt x="514" y="246"/>
                  </a:lnTo>
                  <a:lnTo>
                    <a:pt x="514" y="246"/>
                  </a:lnTo>
                  <a:lnTo>
                    <a:pt x="514" y="246"/>
                  </a:lnTo>
                  <a:lnTo>
                    <a:pt x="514" y="246"/>
                  </a:lnTo>
                  <a:lnTo>
                    <a:pt x="534" y="266"/>
                  </a:lnTo>
                  <a:lnTo>
                    <a:pt x="534" y="266"/>
                  </a:lnTo>
                  <a:lnTo>
                    <a:pt x="514" y="287"/>
                  </a:lnTo>
                  <a:lnTo>
                    <a:pt x="514" y="287"/>
                  </a:lnTo>
                  <a:lnTo>
                    <a:pt x="514" y="307"/>
                  </a:lnTo>
                  <a:lnTo>
                    <a:pt x="514" y="307"/>
                  </a:lnTo>
                  <a:lnTo>
                    <a:pt x="514" y="307"/>
                  </a:lnTo>
                  <a:lnTo>
                    <a:pt x="514" y="307"/>
                  </a:lnTo>
                  <a:lnTo>
                    <a:pt x="493" y="328"/>
                  </a:lnTo>
                  <a:lnTo>
                    <a:pt x="493" y="348"/>
                  </a:lnTo>
                  <a:lnTo>
                    <a:pt x="493" y="328"/>
                  </a:lnTo>
                  <a:lnTo>
                    <a:pt x="493" y="328"/>
                  </a:lnTo>
                  <a:lnTo>
                    <a:pt x="493" y="328"/>
                  </a:lnTo>
                  <a:lnTo>
                    <a:pt x="493" y="328"/>
                  </a:lnTo>
                  <a:lnTo>
                    <a:pt x="514" y="307"/>
                  </a:lnTo>
                  <a:lnTo>
                    <a:pt x="514" y="307"/>
                  </a:lnTo>
                  <a:lnTo>
                    <a:pt x="514" y="287"/>
                  </a:lnTo>
                  <a:lnTo>
                    <a:pt x="514" y="307"/>
                  </a:lnTo>
                  <a:lnTo>
                    <a:pt x="514" y="307"/>
                  </a:lnTo>
                  <a:lnTo>
                    <a:pt x="514" y="307"/>
                  </a:lnTo>
                  <a:lnTo>
                    <a:pt x="493" y="307"/>
                  </a:lnTo>
                  <a:lnTo>
                    <a:pt x="493" y="307"/>
                  </a:lnTo>
                  <a:lnTo>
                    <a:pt x="514" y="287"/>
                  </a:lnTo>
                  <a:lnTo>
                    <a:pt x="514" y="287"/>
                  </a:lnTo>
                  <a:lnTo>
                    <a:pt x="514" y="287"/>
                  </a:lnTo>
                  <a:lnTo>
                    <a:pt x="514" y="287"/>
                  </a:lnTo>
                  <a:lnTo>
                    <a:pt x="514" y="287"/>
                  </a:lnTo>
                  <a:lnTo>
                    <a:pt x="493" y="287"/>
                  </a:lnTo>
                  <a:lnTo>
                    <a:pt x="493" y="287"/>
                  </a:lnTo>
                  <a:lnTo>
                    <a:pt x="493" y="266"/>
                  </a:lnTo>
                  <a:lnTo>
                    <a:pt x="493" y="266"/>
                  </a:lnTo>
                  <a:lnTo>
                    <a:pt x="493" y="266"/>
                  </a:lnTo>
                  <a:lnTo>
                    <a:pt x="493" y="266"/>
                  </a:lnTo>
                  <a:lnTo>
                    <a:pt x="493" y="287"/>
                  </a:lnTo>
                  <a:lnTo>
                    <a:pt x="472" y="307"/>
                  </a:lnTo>
                  <a:lnTo>
                    <a:pt x="452" y="328"/>
                  </a:lnTo>
                  <a:lnTo>
                    <a:pt x="452" y="328"/>
                  </a:lnTo>
                  <a:lnTo>
                    <a:pt x="452" y="328"/>
                  </a:lnTo>
                  <a:lnTo>
                    <a:pt x="452" y="307"/>
                  </a:lnTo>
                  <a:lnTo>
                    <a:pt x="472" y="287"/>
                  </a:lnTo>
                  <a:lnTo>
                    <a:pt x="472" y="287"/>
                  </a:lnTo>
                  <a:lnTo>
                    <a:pt x="472" y="287"/>
                  </a:lnTo>
                  <a:lnTo>
                    <a:pt x="472" y="287"/>
                  </a:lnTo>
                  <a:lnTo>
                    <a:pt x="472" y="287"/>
                  </a:lnTo>
                  <a:lnTo>
                    <a:pt x="493" y="266"/>
                  </a:lnTo>
                  <a:lnTo>
                    <a:pt x="493" y="266"/>
                  </a:lnTo>
                  <a:lnTo>
                    <a:pt x="493" y="266"/>
                  </a:lnTo>
                  <a:lnTo>
                    <a:pt x="493" y="266"/>
                  </a:lnTo>
                  <a:lnTo>
                    <a:pt x="493" y="246"/>
                  </a:lnTo>
                  <a:lnTo>
                    <a:pt x="472" y="225"/>
                  </a:lnTo>
                  <a:lnTo>
                    <a:pt x="472" y="225"/>
                  </a:lnTo>
                  <a:lnTo>
                    <a:pt x="472" y="225"/>
                  </a:lnTo>
                  <a:lnTo>
                    <a:pt x="472" y="225"/>
                  </a:lnTo>
                  <a:lnTo>
                    <a:pt x="472" y="225"/>
                  </a:lnTo>
                  <a:lnTo>
                    <a:pt x="472" y="205"/>
                  </a:lnTo>
                  <a:lnTo>
                    <a:pt x="472" y="205"/>
                  </a:lnTo>
                  <a:lnTo>
                    <a:pt x="472" y="205"/>
                  </a:lnTo>
                  <a:lnTo>
                    <a:pt x="452" y="225"/>
                  </a:lnTo>
                  <a:lnTo>
                    <a:pt x="452" y="225"/>
                  </a:lnTo>
                  <a:lnTo>
                    <a:pt x="452" y="246"/>
                  </a:lnTo>
                  <a:lnTo>
                    <a:pt x="452" y="246"/>
                  </a:lnTo>
                  <a:lnTo>
                    <a:pt x="432" y="287"/>
                  </a:lnTo>
                  <a:lnTo>
                    <a:pt x="432" y="266"/>
                  </a:lnTo>
                  <a:lnTo>
                    <a:pt x="432" y="266"/>
                  </a:lnTo>
                  <a:lnTo>
                    <a:pt x="452" y="246"/>
                  </a:lnTo>
                  <a:lnTo>
                    <a:pt x="452" y="225"/>
                  </a:lnTo>
                  <a:lnTo>
                    <a:pt x="432" y="225"/>
                  </a:lnTo>
                  <a:lnTo>
                    <a:pt x="432" y="246"/>
                  </a:lnTo>
                  <a:lnTo>
                    <a:pt x="432" y="246"/>
                  </a:lnTo>
                  <a:lnTo>
                    <a:pt x="432" y="246"/>
                  </a:lnTo>
                  <a:lnTo>
                    <a:pt x="411" y="246"/>
                  </a:lnTo>
                  <a:lnTo>
                    <a:pt x="411" y="246"/>
                  </a:lnTo>
                  <a:lnTo>
                    <a:pt x="411" y="246"/>
                  </a:lnTo>
                  <a:lnTo>
                    <a:pt x="432" y="246"/>
                  </a:lnTo>
                  <a:lnTo>
                    <a:pt x="432" y="225"/>
                  </a:lnTo>
                  <a:lnTo>
                    <a:pt x="452" y="225"/>
                  </a:lnTo>
                  <a:lnTo>
                    <a:pt x="452" y="225"/>
                  </a:lnTo>
                  <a:lnTo>
                    <a:pt x="432" y="225"/>
                  </a:lnTo>
                  <a:lnTo>
                    <a:pt x="432" y="225"/>
                  </a:lnTo>
                  <a:lnTo>
                    <a:pt x="432" y="225"/>
                  </a:lnTo>
                  <a:lnTo>
                    <a:pt x="432" y="225"/>
                  </a:lnTo>
                  <a:lnTo>
                    <a:pt x="432" y="225"/>
                  </a:lnTo>
                  <a:lnTo>
                    <a:pt x="432" y="205"/>
                  </a:lnTo>
                  <a:lnTo>
                    <a:pt x="432" y="205"/>
                  </a:lnTo>
                  <a:lnTo>
                    <a:pt x="432" y="205"/>
                  </a:lnTo>
                  <a:lnTo>
                    <a:pt x="432" y="205"/>
                  </a:lnTo>
                  <a:lnTo>
                    <a:pt x="432" y="205"/>
                  </a:lnTo>
                  <a:lnTo>
                    <a:pt x="432" y="205"/>
                  </a:lnTo>
                  <a:lnTo>
                    <a:pt x="411" y="205"/>
                  </a:lnTo>
                  <a:lnTo>
                    <a:pt x="411" y="225"/>
                  </a:lnTo>
                  <a:lnTo>
                    <a:pt x="390" y="225"/>
                  </a:lnTo>
                  <a:lnTo>
                    <a:pt x="390" y="225"/>
                  </a:lnTo>
                  <a:lnTo>
                    <a:pt x="390" y="225"/>
                  </a:lnTo>
                  <a:lnTo>
                    <a:pt x="390" y="225"/>
                  </a:lnTo>
                  <a:lnTo>
                    <a:pt x="411" y="225"/>
                  </a:lnTo>
                  <a:lnTo>
                    <a:pt x="411" y="205"/>
                  </a:lnTo>
                  <a:lnTo>
                    <a:pt x="411" y="205"/>
                  </a:lnTo>
                  <a:lnTo>
                    <a:pt x="411" y="205"/>
                  </a:lnTo>
                  <a:lnTo>
                    <a:pt x="411" y="205"/>
                  </a:lnTo>
                  <a:lnTo>
                    <a:pt x="432" y="184"/>
                  </a:lnTo>
                  <a:lnTo>
                    <a:pt x="432" y="184"/>
                  </a:lnTo>
                  <a:lnTo>
                    <a:pt x="432" y="184"/>
                  </a:lnTo>
                  <a:lnTo>
                    <a:pt x="432" y="184"/>
                  </a:lnTo>
                  <a:lnTo>
                    <a:pt x="432" y="164"/>
                  </a:lnTo>
                  <a:lnTo>
                    <a:pt x="432" y="164"/>
                  </a:lnTo>
                  <a:lnTo>
                    <a:pt x="411" y="164"/>
                  </a:lnTo>
                  <a:lnTo>
                    <a:pt x="411" y="164"/>
                  </a:lnTo>
                  <a:lnTo>
                    <a:pt x="390" y="184"/>
                  </a:lnTo>
                  <a:lnTo>
                    <a:pt x="411" y="164"/>
                  </a:lnTo>
                  <a:lnTo>
                    <a:pt x="411" y="164"/>
                  </a:lnTo>
                  <a:lnTo>
                    <a:pt x="411" y="143"/>
                  </a:lnTo>
                  <a:lnTo>
                    <a:pt x="411" y="143"/>
                  </a:lnTo>
                  <a:lnTo>
                    <a:pt x="390" y="143"/>
                  </a:lnTo>
                  <a:lnTo>
                    <a:pt x="390" y="122"/>
                  </a:lnTo>
                  <a:lnTo>
                    <a:pt x="370" y="102"/>
                  </a:lnTo>
                  <a:lnTo>
                    <a:pt x="349" y="82"/>
                  </a:lnTo>
                  <a:lnTo>
                    <a:pt x="349" y="82"/>
                  </a:lnTo>
                  <a:lnTo>
                    <a:pt x="349" y="102"/>
                  </a:lnTo>
                  <a:lnTo>
                    <a:pt x="349" y="102"/>
                  </a:lnTo>
                  <a:lnTo>
                    <a:pt x="329" y="102"/>
                  </a:lnTo>
                  <a:lnTo>
                    <a:pt x="329" y="102"/>
                  </a:lnTo>
                  <a:lnTo>
                    <a:pt x="329" y="102"/>
                  </a:lnTo>
                  <a:lnTo>
                    <a:pt x="329" y="102"/>
                  </a:lnTo>
                  <a:lnTo>
                    <a:pt x="308" y="102"/>
                  </a:lnTo>
                  <a:lnTo>
                    <a:pt x="308" y="102"/>
                  </a:lnTo>
                  <a:lnTo>
                    <a:pt x="308" y="102"/>
                  </a:lnTo>
                  <a:lnTo>
                    <a:pt x="308" y="122"/>
                  </a:lnTo>
                  <a:lnTo>
                    <a:pt x="329" y="122"/>
                  </a:lnTo>
                  <a:lnTo>
                    <a:pt x="349" y="122"/>
                  </a:lnTo>
                  <a:lnTo>
                    <a:pt x="349" y="143"/>
                  </a:lnTo>
                  <a:lnTo>
                    <a:pt x="349" y="143"/>
                  </a:lnTo>
                  <a:lnTo>
                    <a:pt x="329" y="122"/>
                  </a:lnTo>
                  <a:lnTo>
                    <a:pt x="329" y="122"/>
                  </a:lnTo>
                  <a:lnTo>
                    <a:pt x="308" y="122"/>
                  </a:lnTo>
                  <a:lnTo>
                    <a:pt x="288" y="122"/>
                  </a:lnTo>
                  <a:lnTo>
                    <a:pt x="308" y="122"/>
                  </a:lnTo>
                  <a:lnTo>
                    <a:pt x="308" y="143"/>
                  </a:lnTo>
                  <a:lnTo>
                    <a:pt x="308" y="143"/>
                  </a:lnTo>
                  <a:lnTo>
                    <a:pt x="308" y="164"/>
                  </a:lnTo>
                  <a:lnTo>
                    <a:pt x="308" y="164"/>
                  </a:lnTo>
                  <a:lnTo>
                    <a:pt x="329" y="164"/>
                  </a:lnTo>
                  <a:lnTo>
                    <a:pt x="329" y="164"/>
                  </a:lnTo>
                  <a:lnTo>
                    <a:pt x="329" y="164"/>
                  </a:lnTo>
                  <a:lnTo>
                    <a:pt x="329" y="184"/>
                  </a:lnTo>
                  <a:lnTo>
                    <a:pt x="329" y="205"/>
                  </a:lnTo>
                  <a:lnTo>
                    <a:pt x="329" y="205"/>
                  </a:lnTo>
                  <a:lnTo>
                    <a:pt x="329" y="205"/>
                  </a:lnTo>
                  <a:lnTo>
                    <a:pt x="329" y="184"/>
                  </a:lnTo>
                  <a:lnTo>
                    <a:pt x="329" y="184"/>
                  </a:lnTo>
                  <a:lnTo>
                    <a:pt x="329" y="184"/>
                  </a:lnTo>
                  <a:lnTo>
                    <a:pt x="329" y="184"/>
                  </a:lnTo>
                  <a:lnTo>
                    <a:pt x="308" y="164"/>
                  </a:lnTo>
                  <a:lnTo>
                    <a:pt x="288" y="143"/>
                  </a:lnTo>
                  <a:lnTo>
                    <a:pt x="267" y="122"/>
                  </a:lnTo>
                  <a:lnTo>
                    <a:pt x="267" y="122"/>
                  </a:lnTo>
                  <a:lnTo>
                    <a:pt x="267" y="143"/>
                  </a:lnTo>
                  <a:lnTo>
                    <a:pt x="246" y="143"/>
                  </a:lnTo>
                  <a:lnTo>
                    <a:pt x="246" y="164"/>
                  </a:lnTo>
                  <a:lnTo>
                    <a:pt x="246" y="164"/>
                  </a:lnTo>
                  <a:lnTo>
                    <a:pt x="246" y="184"/>
                  </a:lnTo>
                  <a:lnTo>
                    <a:pt x="267" y="184"/>
                  </a:lnTo>
                  <a:lnTo>
                    <a:pt x="267" y="184"/>
                  </a:lnTo>
                  <a:lnTo>
                    <a:pt x="267" y="205"/>
                  </a:lnTo>
                  <a:lnTo>
                    <a:pt x="267" y="205"/>
                  </a:lnTo>
                  <a:lnTo>
                    <a:pt x="267" y="225"/>
                  </a:lnTo>
                  <a:lnTo>
                    <a:pt x="267" y="225"/>
                  </a:lnTo>
                  <a:lnTo>
                    <a:pt x="288" y="246"/>
                  </a:lnTo>
                  <a:lnTo>
                    <a:pt x="308" y="246"/>
                  </a:lnTo>
                  <a:lnTo>
                    <a:pt x="308" y="266"/>
                  </a:lnTo>
                  <a:lnTo>
                    <a:pt x="329" y="266"/>
                  </a:lnTo>
                  <a:lnTo>
                    <a:pt x="329" y="266"/>
                  </a:lnTo>
                  <a:lnTo>
                    <a:pt x="329" y="287"/>
                  </a:lnTo>
                  <a:lnTo>
                    <a:pt x="329" y="287"/>
                  </a:lnTo>
                  <a:lnTo>
                    <a:pt x="329" y="287"/>
                  </a:lnTo>
                  <a:lnTo>
                    <a:pt x="308" y="266"/>
                  </a:lnTo>
                  <a:lnTo>
                    <a:pt x="308" y="266"/>
                  </a:lnTo>
                  <a:lnTo>
                    <a:pt x="288" y="246"/>
                  </a:lnTo>
                  <a:lnTo>
                    <a:pt x="267" y="246"/>
                  </a:lnTo>
                  <a:lnTo>
                    <a:pt x="267" y="246"/>
                  </a:lnTo>
                  <a:lnTo>
                    <a:pt x="267" y="225"/>
                  </a:lnTo>
                  <a:lnTo>
                    <a:pt x="267" y="225"/>
                  </a:lnTo>
                  <a:lnTo>
                    <a:pt x="267" y="225"/>
                  </a:lnTo>
                  <a:lnTo>
                    <a:pt x="246" y="205"/>
                  </a:lnTo>
                  <a:lnTo>
                    <a:pt x="226" y="205"/>
                  </a:lnTo>
                  <a:lnTo>
                    <a:pt x="226" y="205"/>
                  </a:lnTo>
                  <a:lnTo>
                    <a:pt x="226" y="205"/>
                  </a:lnTo>
                  <a:lnTo>
                    <a:pt x="206" y="225"/>
                  </a:lnTo>
                  <a:lnTo>
                    <a:pt x="206" y="246"/>
                  </a:lnTo>
                  <a:lnTo>
                    <a:pt x="206" y="246"/>
                  </a:lnTo>
                  <a:lnTo>
                    <a:pt x="226" y="266"/>
                  </a:lnTo>
                  <a:lnTo>
                    <a:pt x="226" y="287"/>
                  </a:lnTo>
                  <a:lnTo>
                    <a:pt x="226" y="287"/>
                  </a:lnTo>
                  <a:lnTo>
                    <a:pt x="226" y="287"/>
                  </a:lnTo>
                  <a:lnTo>
                    <a:pt x="246" y="287"/>
                  </a:lnTo>
                  <a:lnTo>
                    <a:pt x="246" y="307"/>
                  </a:lnTo>
                  <a:lnTo>
                    <a:pt x="308" y="328"/>
                  </a:lnTo>
                  <a:lnTo>
                    <a:pt x="308" y="307"/>
                  </a:lnTo>
                  <a:lnTo>
                    <a:pt x="329" y="307"/>
                  </a:lnTo>
                  <a:lnTo>
                    <a:pt x="329" y="307"/>
                  </a:lnTo>
                  <a:lnTo>
                    <a:pt x="329" y="307"/>
                  </a:lnTo>
                  <a:lnTo>
                    <a:pt x="308" y="328"/>
                  </a:lnTo>
                  <a:lnTo>
                    <a:pt x="308" y="328"/>
                  </a:lnTo>
                  <a:lnTo>
                    <a:pt x="308" y="328"/>
                  </a:lnTo>
                  <a:lnTo>
                    <a:pt x="308" y="328"/>
                  </a:lnTo>
                  <a:lnTo>
                    <a:pt x="329" y="328"/>
                  </a:lnTo>
                  <a:lnTo>
                    <a:pt x="308" y="328"/>
                  </a:lnTo>
                  <a:lnTo>
                    <a:pt x="308" y="328"/>
                  </a:lnTo>
                  <a:lnTo>
                    <a:pt x="308" y="328"/>
                  </a:lnTo>
                  <a:lnTo>
                    <a:pt x="288" y="328"/>
                  </a:lnTo>
                  <a:lnTo>
                    <a:pt x="288" y="328"/>
                  </a:lnTo>
                  <a:lnTo>
                    <a:pt x="267" y="328"/>
                  </a:lnTo>
                  <a:lnTo>
                    <a:pt x="267" y="328"/>
                  </a:lnTo>
                  <a:lnTo>
                    <a:pt x="267" y="307"/>
                  </a:lnTo>
                  <a:lnTo>
                    <a:pt x="246" y="307"/>
                  </a:lnTo>
                  <a:lnTo>
                    <a:pt x="246" y="328"/>
                  </a:lnTo>
                  <a:lnTo>
                    <a:pt x="246" y="328"/>
                  </a:lnTo>
                  <a:lnTo>
                    <a:pt x="246" y="328"/>
                  </a:lnTo>
                  <a:lnTo>
                    <a:pt x="246" y="328"/>
                  </a:lnTo>
                  <a:lnTo>
                    <a:pt x="267" y="348"/>
                  </a:lnTo>
                  <a:lnTo>
                    <a:pt x="267" y="348"/>
                  </a:lnTo>
                  <a:lnTo>
                    <a:pt x="288" y="348"/>
                  </a:lnTo>
                  <a:lnTo>
                    <a:pt x="288" y="369"/>
                  </a:lnTo>
                  <a:lnTo>
                    <a:pt x="288" y="369"/>
                  </a:lnTo>
                  <a:lnTo>
                    <a:pt x="288" y="348"/>
                  </a:lnTo>
                  <a:lnTo>
                    <a:pt x="288" y="348"/>
                  </a:lnTo>
                  <a:lnTo>
                    <a:pt x="267" y="369"/>
                  </a:lnTo>
                  <a:lnTo>
                    <a:pt x="267" y="369"/>
                  </a:lnTo>
                  <a:lnTo>
                    <a:pt x="267" y="369"/>
                  </a:lnTo>
                  <a:lnTo>
                    <a:pt x="267" y="369"/>
                  </a:lnTo>
                  <a:lnTo>
                    <a:pt x="267" y="369"/>
                  </a:lnTo>
                  <a:lnTo>
                    <a:pt x="267" y="369"/>
                  </a:lnTo>
                  <a:lnTo>
                    <a:pt x="267" y="369"/>
                  </a:lnTo>
                  <a:lnTo>
                    <a:pt x="246" y="369"/>
                  </a:lnTo>
                  <a:lnTo>
                    <a:pt x="246" y="369"/>
                  </a:lnTo>
                  <a:lnTo>
                    <a:pt x="246" y="369"/>
                  </a:lnTo>
                  <a:lnTo>
                    <a:pt x="246" y="369"/>
                  </a:lnTo>
                  <a:lnTo>
                    <a:pt x="226" y="369"/>
                  </a:lnTo>
                  <a:lnTo>
                    <a:pt x="226" y="369"/>
                  </a:lnTo>
                  <a:lnTo>
                    <a:pt x="226" y="369"/>
                  </a:lnTo>
                  <a:lnTo>
                    <a:pt x="226" y="369"/>
                  </a:lnTo>
                  <a:lnTo>
                    <a:pt x="226" y="348"/>
                  </a:lnTo>
                  <a:lnTo>
                    <a:pt x="246" y="348"/>
                  </a:lnTo>
                  <a:lnTo>
                    <a:pt x="246" y="348"/>
                  </a:lnTo>
                  <a:lnTo>
                    <a:pt x="246" y="348"/>
                  </a:lnTo>
                  <a:lnTo>
                    <a:pt x="226" y="328"/>
                  </a:lnTo>
                  <a:lnTo>
                    <a:pt x="226" y="328"/>
                  </a:lnTo>
                  <a:lnTo>
                    <a:pt x="226" y="328"/>
                  </a:lnTo>
                  <a:lnTo>
                    <a:pt x="164" y="246"/>
                  </a:lnTo>
                  <a:lnTo>
                    <a:pt x="164" y="246"/>
                  </a:lnTo>
                  <a:lnTo>
                    <a:pt x="144" y="246"/>
                  </a:lnTo>
                  <a:lnTo>
                    <a:pt x="144" y="246"/>
                  </a:lnTo>
                  <a:lnTo>
                    <a:pt x="144" y="246"/>
                  </a:lnTo>
                  <a:lnTo>
                    <a:pt x="144" y="266"/>
                  </a:lnTo>
                  <a:lnTo>
                    <a:pt x="144" y="266"/>
                  </a:lnTo>
                  <a:lnTo>
                    <a:pt x="144" y="287"/>
                  </a:lnTo>
                  <a:lnTo>
                    <a:pt x="144" y="307"/>
                  </a:lnTo>
                  <a:lnTo>
                    <a:pt x="144" y="307"/>
                  </a:lnTo>
                  <a:lnTo>
                    <a:pt x="164" y="307"/>
                  </a:lnTo>
                  <a:lnTo>
                    <a:pt x="164" y="328"/>
                  </a:lnTo>
                  <a:lnTo>
                    <a:pt x="164" y="328"/>
                  </a:lnTo>
                  <a:lnTo>
                    <a:pt x="164" y="328"/>
                  </a:lnTo>
                  <a:lnTo>
                    <a:pt x="185" y="348"/>
                  </a:lnTo>
                  <a:lnTo>
                    <a:pt x="185" y="348"/>
                  </a:lnTo>
                  <a:lnTo>
                    <a:pt x="164" y="348"/>
                  </a:lnTo>
                  <a:lnTo>
                    <a:pt x="164" y="328"/>
                  </a:lnTo>
                  <a:lnTo>
                    <a:pt x="124" y="307"/>
                  </a:lnTo>
                  <a:lnTo>
                    <a:pt x="124" y="328"/>
                  </a:lnTo>
                  <a:lnTo>
                    <a:pt x="124" y="328"/>
                  </a:lnTo>
                  <a:lnTo>
                    <a:pt x="144" y="348"/>
                  </a:lnTo>
                  <a:lnTo>
                    <a:pt x="144" y="369"/>
                  </a:lnTo>
                  <a:lnTo>
                    <a:pt x="144" y="369"/>
                  </a:lnTo>
                  <a:lnTo>
                    <a:pt x="144" y="369"/>
                  </a:lnTo>
                  <a:lnTo>
                    <a:pt x="144" y="369"/>
                  </a:lnTo>
                  <a:lnTo>
                    <a:pt x="144" y="389"/>
                  </a:lnTo>
                  <a:lnTo>
                    <a:pt x="144" y="389"/>
                  </a:lnTo>
                  <a:lnTo>
                    <a:pt x="164" y="389"/>
                  </a:lnTo>
                  <a:lnTo>
                    <a:pt x="164" y="389"/>
                  </a:lnTo>
                  <a:lnTo>
                    <a:pt x="144" y="389"/>
                  </a:lnTo>
                  <a:lnTo>
                    <a:pt x="144" y="389"/>
                  </a:lnTo>
                  <a:lnTo>
                    <a:pt x="144" y="389"/>
                  </a:lnTo>
                  <a:lnTo>
                    <a:pt x="144" y="389"/>
                  </a:lnTo>
                  <a:lnTo>
                    <a:pt x="144" y="369"/>
                  </a:lnTo>
                  <a:lnTo>
                    <a:pt x="144" y="369"/>
                  </a:lnTo>
                  <a:lnTo>
                    <a:pt x="124" y="348"/>
                  </a:lnTo>
                  <a:lnTo>
                    <a:pt x="124" y="348"/>
                  </a:lnTo>
                  <a:lnTo>
                    <a:pt x="103" y="328"/>
                  </a:lnTo>
                  <a:lnTo>
                    <a:pt x="103" y="328"/>
                  </a:lnTo>
                  <a:lnTo>
                    <a:pt x="103" y="328"/>
                  </a:lnTo>
                  <a:lnTo>
                    <a:pt x="82" y="307"/>
                  </a:lnTo>
                  <a:lnTo>
                    <a:pt x="82" y="307"/>
                  </a:lnTo>
                  <a:lnTo>
                    <a:pt x="82" y="307"/>
                  </a:lnTo>
                  <a:lnTo>
                    <a:pt x="82" y="307"/>
                  </a:lnTo>
                  <a:lnTo>
                    <a:pt x="62" y="307"/>
                  </a:lnTo>
                  <a:lnTo>
                    <a:pt x="62" y="307"/>
                  </a:lnTo>
                  <a:lnTo>
                    <a:pt x="62" y="328"/>
                  </a:lnTo>
                  <a:lnTo>
                    <a:pt x="62" y="328"/>
                  </a:lnTo>
                  <a:lnTo>
                    <a:pt x="42" y="328"/>
                  </a:lnTo>
                  <a:lnTo>
                    <a:pt x="42" y="348"/>
                  </a:lnTo>
                  <a:lnTo>
                    <a:pt x="42" y="348"/>
                  </a:lnTo>
                  <a:lnTo>
                    <a:pt x="21" y="348"/>
                  </a:lnTo>
                  <a:lnTo>
                    <a:pt x="21" y="348"/>
                  </a:lnTo>
                  <a:lnTo>
                    <a:pt x="21" y="348"/>
                  </a:lnTo>
                  <a:lnTo>
                    <a:pt x="21" y="369"/>
                  </a:lnTo>
                  <a:lnTo>
                    <a:pt x="21" y="369"/>
                  </a:lnTo>
                  <a:lnTo>
                    <a:pt x="82" y="369"/>
                  </a:lnTo>
                  <a:lnTo>
                    <a:pt x="103" y="410"/>
                  </a:lnTo>
                  <a:lnTo>
                    <a:pt x="103" y="410"/>
                  </a:lnTo>
                  <a:lnTo>
                    <a:pt x="103" y="410"/>
                  </a:lnTo>
                  <a:lnTo>
                    <a:pt x="124" y="410"/>
                  </a:lnTo>
                  <a:lnTo>
                    <a:pt x="124" y="410"/>
                  </a:lnTo>
                  <a:lnTo>
                    <a:pt x="124" y="430"/>
                  </a:lnTo>
                  <a:lnTo>
                    <a:pt x="124" y="410"/>
                  </a:lnTo>
                  <a:lnTo>
                    <a:pt x="124" y="410"/>
                  </a:lnTo>
                  <a:lnTo>
                    <a:pt x="103" y="410"/>
                  </a:lnTo>
                  <a:lnTo>
                    <a:pt x="103" y="410"/>
                  </a:lnTo>
                  <a:lnTo>
                    <a:pt x="103" y="430"/>
                  </a:lnTo>
                  <a:lnTo>
                    <a:pt x="103" y="430"/>
                  </a:lnTo>
                  <a:lnTo>
                    <a:pt x="103" y="430"/>
                  </a:lnTo>
                  <a:lnTo>
                    <a:pt x="103" y="430"/>
                  </a:lnTo>
                  <a:lnTo>
                    <a:pt x="124" y="451"/>
                  </a:lnTo>
                  <a:lnTo>
                    <a:pt x="124" y="451"/>
                  </a:lnTo>
                  <a:lnTo>
                    <a:pt x="164" y="451"/>
                  </a:lnTo>
                  <a:lnTo>
                    <a:pt x="185" y="430"/>
                  </a:lnTo>
                  <a:lnTo>
                    <a:pt x="185" y="430"/>
                  </a:lnTo>
                  <a:lnTo>
                    <a:pt x="185" y="430"/>
                  </a:lnTo>
                  <a:lnTo>
                    <a:pt x="185" y="430"/>
                  </a:lnTo>
                  <a:lnTo>
                    <a:pt x="185" y="430"/>
                  </a:lnTo>
                  <a:lnTo>
                    <a:pt x="185" y="430"/>
                  </a:lnTo>
                  <a:lnTo>
                    <a:pt x="226" y="451"/>
                  </a:lnTo>
                  <a:lnTo>
                    <a:pt x="226" y="430"/>
                  </a:lnTo>
                  <a:lnTo>
                    <a:pt x="246" y="430"/>
                  </a:lnTo>
                  <a:lnTo>
                    <a:pt x="246" y="430"/>
                  </a:lnTo>
                  <a:lnTo>
                    <a:pt x="246" y="430"/>
                  </a:lnTo>
                  <a:lnTo>
                    <a:pt x="246" y="430"/>
                  </a:lnTo>
                  <a:lnTo>
                    <a:pt x="246" y="430"/>
                  </a:lnTo>
                  <a:lnTo>
                    <a:pt x="246" y="430"/>
                  </a:lnTo>
                  <a:lnTo>
                    <a:pt x="246" y="430"/>
                  </a:lnTo>
                  <a:lnTo>
                    <a:pt x="246" y="430"/>
                  </a:lnTo>
                  <a:lnTo>
                    <a:pt x="246" y="430"/>
                  </a:lnTo>
                  <a:lnTo>
                    <a:pt x="246" y="430"/>
                  </a:lnTo>
                  <a:lnTo>
                    <a:pt x="246" y="451"/>
                  </a:lnTo>
                  <a:lnTo>
                    <a:pt x="246" y="451"/>
                  </a:lnTo>
                  <a:lnTo>
                    <a:pt x="246" y="451"/>
                  </a:lnTo>
                  <a:lnTo>
                    <a:pt x="267" y="451"/>
                  </a:lnTo>
                  <a:lnTo>
                    <a:pt x="267" y="451"/>
                  </a:lnTo>
                  <a:lnTo>
                    <a:pt x="267" y="451"/>
                  </a:lnTo>
                  <a:lnTo>
                    <a:pt x="288" y="451"/>
                  </a:lnTo>
                  <a:lnTo>
                    <a:pt x="288" y="451"/>
                  </a:lnTo>
                  <a:lnTo>
                    <a:pt x="288" y="451"/>
                  </a:lnTo>
                  <a:lnTo>
                    <a:pt x="288" y="430"/>
                  </a:lnTo>
                  <a:lnTo>
                    <a:pt x="288" y="430"/>
                  </a:lnTo>
                  <a:lnTo>
                    <a:pt x="308" y="410"/>
                  </a:lnTo>
                  <a:lnTo>
                    <a:pt x="308" y="410"/>
                  </a:lnTo>
                  <a:lnTo>
                    <a:pt x="308" y="410"/>
                  </a:lnTo>
                  <a:lnTo>
                    <a:pt x="308" y="430"/>
                  </a:lnTo>
                  <a:lnTo>
                    <a:pt x="308" y="430"/>
                  </a:lnTo>
                  <a:lnTo>
                    <a:pt x="308" y="451"/>
                  </a:lnTo>
                  <a:lnTo>
                    <a:pt x="329" y="451"/>
                  </a:lnTo>
                  <a:lnTo>
                    <a:pt x="329" y="451"/>
                  </a:lnTo>
                  <a:lnTo>
                    <a:pt x="349" y="430"/>
                  </a:lnTo>
                  <a:lnTo>
                    <a:pt x="349" y="430"/>
                  </a:lnTo>
                  <a:lnTo>
                    <a:pt x="349" y="410"/>
                  </a:lnTo>
                  <a:lnTo>
                    <a:pt x="349" y="410"/>
                  </a:lnTo>
                  <a:lnTo>
                    <a:pt x="349" y="410"/>
                  </a:lnTo>
                  <a:lnTo>
                    <a:pt x="349" y="430"/>
                  </a:lnTo>
                  <a:lnTo>
                    <a:pt x="349" y="430"/>
                  </a:lnTo>
                  <a:lnTo>
                    <a:pt x="349" y="430"/>
                  </a:lnTo>
                  <a:lnTo>
                    <a:pt x="349" y="430"/>
                  </a:lnTo>
                  <a:lnTo>
                    <a:pt x="370" y="430"/>
                  </a:lnTo>
                  <a:lnTo>
                    <a:pt x="370" y="430"/>
                  </a:lnTo>
                  <a:lnTo>
                    <a:pt x="370" y="410"/>
                  </a:lnTo>
                  <a:lnTo>
                    <a:pt x="370" y="430"/>
                  </a:lnTo>
                  <a:lnTo>
                    <a:pt x="370" y="430"/>
                  </a:lnTo>
                  <a:lnTo>
                    <a:pt x="370" y="430"/>
                  </a:lnTo>
                  <a:lnTo>
                    <a:pt x="370" y="430"/>
                  </a:lnTo>
                  <a:lnTo>
                    <a:pt x="370" y="451"/>
                  </a:lnTo>
                  <a:lnTo>
                    <a:pt x="349" y="451"/>
                  </a:lnTo>
                  <a:lnTo>
                    <a:pt x="349" y="451"/>
                  </a:lnTo>
                  <a:lnTo>
                    <a:pt x="349" y="451"/>
                  </a:lnTo>
                  <a:lnTo>
                    <a:pt x="349" y="451"/>
                  </a:lnTo>
                  <a:lnTo>
                    <a:pt x="349" y="451"/>
                  </a:lnTo>
                  <a:lnTo>
                    <a:pt x="349" y="471"/>
                  </a:lnTo>
                  <a:lnTo>
                    <a:pt x="370" y="471"/>
                  </a:lnTo>
                  <a:lnTo>
                    <a:pt x="370" y="471"/>
                  </a:lnTo>
                  <a:lnTo>
                    <a:pt x="370" y="471"/>
                  </a:lnTo>
                  <a:lnTo>
                    <a:pt x="370" y="471"/>
                  </a:lnTo>
                  <a:lnTo>
                    <a:pt x="370" y="471"/>
                  </a:lnTo>
                  <a:lnTo>
                    <a:pt x="370" y="471"/>
                  </a:lnTo>
                  <a:lnTo>
                    <a:pt x="370" y="471"/>
                  </a:lnTo>
                  <a:lnTo>
                    <a:pt x="370" y="492"/>
                  </a:lnTo>
                  <a:lnTo>
                    <a:pt x="370" y="492"/>
                  </a:lnTo>
                  <a:lnTo>
                    <a:pt x="390" y="492"/>
                  </a:lnTo>
                  <a:lnTo>
                    <a:pt x="390" y="451"/>
                  </a:lnTo>
                  <a:lnTo>
                    <a:pt x="390" y="430"/>
                  </a:lnTo>
                  <a:lnTo>
                    <a:pt x="390" y="430"/>
                  </a:lnTo>
                  <a:lnTo>
                    <a:pt x="390" y="430"/>
                  </a:lnTo>
                  <a:lnTo>
                    <a:pt x="390" y="410"/>
                  </a:lnTo>
                  <a:lnTo>
                    <a:pt x="390" y="410"/>
                  </a:lnTo>
                  <a:lnTo>
                    <a:pt x="390" y="430"/>
                  </a:lnTo>
                  <a:lnTo>
                    <a:pt x="411" y="430"/>
                  </a:lnTo>
                  <a:lnTo>
                    <a:pt x="411" y="430"/>
                  </a:lnTo>
                  <a:lnTo>
                    <a:pt x="411" y="430"/>
                  </a:lnTo>
                  <a:lnTo>
                    <a:pt x="411" y="430"/>
                  </a:lnTo>
                  <a:lnTo>
                    <a:pt x="411" y="430"/>
                  </a:lnTo>
                  <a:lnTo>
                    <a:pt x="390" y="430"/>
                  </a:lnTo>
                  <a:lnTo>
                    <a:pt x="390" y="451"/>
                  </a:lnTo>
                  <a:lnTo>
                    <a:pt x="390" y="451"/>
                  </a:lnTo>
                  <a:lnTo>
                    <a:pt x="390" y="471"/>
                  </a:lnTo>
                  <a:lnTo>
                    <a:pt x="390" y="471"/>
                  </a:lnTo>
                  <a:lnTo>
                    <a:pt x="390" y="471"/>
                  </a:lnTo>
                  <a:lnTo>
                    <a:pt x="390" y="471"/>
                  </a:lnTo>
                  <a:lnTo>
                    <a:pt x="390" y="471"/>
                  </a:lnTo>
                  <a:lnTo>
                    <a:pt x="411" y="471"/>
                  </a:lnTo>
                  <a:lnTo>
                    <a:pt x="411" y="451"/>
                  </a:lnTo>
                  <a:lnTo>
                    <a:pt x="411" y="471"/>
                  </a:lnTo>
                  <a:lnTo>
                    <a:pt x="411" y="471"/>
                  </a:lnTo>
                  <a:lnTo>
                    <a:pt x="411" y="471"/>
                  </a:lnTo>
                  <a:lnTo>
                    <a:pt x="411" y="471"/>
                  </a:lnTo>
                  <a:lnTo>
                    <a:pt x="411" y="471"/>
                  </a:lnTo>
                  <a:lnTo>
                    <a:pt x="432" y="471"/>
                  </a:lnTo>
                  <a:lnTo>
                    <a:pt x="432" y="471"/>
                  </a:lnTo>
                  <a:lnTo>
                    <a:pt x="432" y="451"/>
                  </a:lnTo>
                  <a:lnTo>
                    <a:pt x="432" y="451"/>
                  </a:lnTo>
                  <a:lnTo>
                    <a:pt x="432" y="451"/>
                  </a:lnTo>
                  <a:lnTo>
                    <a:pt x="432" y="430"/>
                  </a:lnTo>
                  <a:lnTo>
                    <a:pt x="432" y="430"/>
                  </a:lnTo>
                  <a:lnTo>
                    <a:pt x="432" y="430"/>
                  </a:lnTo>
                  <a:lnTo>
                    <a:pt x="432" y="430"/>
                  </a:lnTo>
                  <a:lnTo>
                    <a:pt x="432" y="451"/>
                  </a:lnTo>
                  <a:lnTo>
                    <a:pt x="432" y="471"/>
                  </a:lnTo>
                  <a:lnTo>
                    <a:pt x="432" y="471"/>
                  </a:lnTo>
                  <a:lnTo>
                    <a:pt x="432" y="471"/>
                  </a:lnTo>
                  <a:lnTo>
                    <a:pt x="432" y="492"/>
                  </a:lnTo>
                  <a:lnTo>
                    <a:pt x="432" y="492"/>
                  </a:lnTo>
                  <a:lnTo>
                    <a:pt x="432" y="492"/>
                  </a:lnTo>
                  <a:lnTo>
                    <a:pt x="452" y="492"/>
                  </a:lnTo>
                  <a:lnTo>
                    <a:pt x="452" y="492"/>
                  </a:lnTo>
                  <a:lnTo>
                    <a:pt x="452" y="492"/>
                  </a:lnTo>
                  <a:lnTo>
                    <a:pt x="452" y="492"/>
                  </a:lnTo>
                  <a:lnTo>
                    <a:pt x="452" y="492"/>
                  </a:lnTo>
                  <a:lnTo>
                    <a:pt x="452" y="492"/>
                  </a:lnTo>
                  <a:lnTo>
                    <a:pt x="452" y="492"/>
                  </a:lnTo>
                  <a:lnTo>
                    <a:pt x="452" y="492"/>
                  </a:lnTo>
                  <a:lnTo>
                    <a:pt x="452" y="492"/>
                  </a:lnTo>
                  <a:lnTo>
                    <a:pt x="472" y="492"/>
                  </a:lnTo>
                  <a:lnTo>
                    <a:pt x="472" y="492"/>
                  </a:lnTo>
                  <a:lnTo>
                    <a:pt x="472" y="492"/>
                  </a:lnTo>
                  <a:lnTo>
                    <a:pt x="472" y="492"/>
                  </a:lnTo>
                  <a:lnTo>
                    <a:pt x="472" y="492"/>
                  </a:lnTo>
                  <a:lnTo>
                    <a:pt x="452" y="492"/>
                  </a:lnTo>
                  <a:lnTo>
                    <a:pt x="452" y="492"/>
                  </a:lnTo>
                  <a:lnTo>
                    <a:pt x="472" y="492"/>
                  </a:lnTo>
                  <a:lnTo>
                    <a:pt x="472" y="492"/>
                  </a:lnTo>
                  <a:lnTo>
                    <a:pt x="493" y="492"/>
                  </a:lnTo>
                  <a:lnTo>
                    <a:pt x="514" y="471"/>
                  </a:lnTo>
                  <a:lnTo>
                    <a:pt x="514" y="471"/>
                  </a:lnTo>
                  <a:lnTo>
                    <a:pt x="514" y="492"/>
                  </a:lnTo>
                  <a:lnTo>
                    <a:pt x="514" y="492"/>
                  </a:lnTo>
                  <a:lnTo>
                    <a:pt x="514" y="492"/>
                  </a:lnTo>
                  <a:lnTo>
                    <a:pt x="514" y="492"/>
                  </a:lnTo>
                  <a:lnTo>
                    <a:pt x="514" y="492"/>
                  </a:lnTo>
                  <a:lnTo>
                    <a:pt x="493" y="512"/>
                  </a:lnTo>
                  <a:lnTo>
                    <a:pt x="493" y="512"/>
                  </a:lnTo>
                  <a:lnTo>
                    <a:pt x="493" y="512"/>
                  </a:lnTo>
                  <a:lnTo>
                    <a:pt x="472" y="512"/>
                  </a:lnTo>
                  <a:lnTo>
                    <a:pt x="452" y="512"/>
                  </a:lnTo>
                  <a:lnTo>
                    <a:pt x="452" y="512"/>
                  </a:lnTo>
                  <a:lnTo>
                    <a:pt x="452" y="512"/>
                  </a:lnTo>
                  <a:lnTo>
                    <a:pt x="452" y="512"/>
                  </a:lnTo>
                  <a:lnTo>
                    <a:pt x="452" y="533"/>
                  </a:lnTo>
                  <a:lnTo>
                    <a:pt x="452" y="533"/>
                  </a:lnTo>
                  <a:lnTo>
                    <a:pt x="472" y="553"/>
                  </a:lnTo>
                  <a:lnTo>
                    <a:pt x="472" y="553"/>
                  </a:lnTo>
                  <a:lnTo>
                    <a:pt x="472" y="553"/>
                  </a:lnTo>
                  <a:lnTo>
                    <a:pt x="472" y="553"/>
                  </a:lnTo>
                  <a:lnTo>
                    <a:pt x="472" y="553"/>
                  </a:lnTo>
                  <a:lnTo>
                    <a:pt x="472" y="553"/>
                  </a:lnTo>
                  <a:lnTo>
                    <a:pt x="493" y="553"/>
                  </a:lnTo>
                  <a:lnTo>
                    <a:pt x="493" y="553"/>
                  </a:lnTo>
                  <a:lnTo>
                    <a:pt x="493" y="533"/>
                  </a:lnTo>
                  <a:lnTo>
                    <a:pt x="493" y="533"/>
                  </a:lnTo>
                  <a:lnTo>
                    <a:pt x="493" y="533"/>
                  </a:lnTo>
                  <a:lnTo>
                    <a:pt x="493" y="533"/>
                  </a:lnTo>
                  <a:lnTo>
                    <a:pt x="514" y="533"/>
                  </a:lnTo>
                  <a:lnTo>
                    <a:pt x="514" y="512"/>
                  </a:lnTo>
                  <a:lnTo>
                    <a:pt x="514" y="512"/>
                  </a:lnTo>
                  <a:lnTo>
                    <a:pt x="514" y="533"/>
                  </a:lnTo>
                  <a:lnTo>
                    <a:pt x="514" y="533"/>
                  </a:lnTo>
                  <a:lnTo>
                    <a:pt x="514" y="533"/>
                  </a:lnTo>
                  <a:lnTo>
                    <a:pt x="514" y="533"/>
                  </a:lnTo>
                  <a:lnTo>
                    <a:pt x="514" y="533"/>
                  </a:lnTo>
                  <a:lnTo>
                    <a:pt x="514" y="533"/>
                  </a:lnTo>
                  <a:lnTo>
                    <a:pt x="514" y="533"/>
                  </a:lnTo>
                  <a:lnTo>
                    <a:pt x="514" y="533"/>
                  </a:lnTo>
                  <a:lnTo>
                    <a:pt x="534" y="533"/>
                  </a:lnTo>
                  <a:lnTo>
                    <a:pt x="534" y="533"/>
                  </a:lnTo>
                  <a:lnTo>
                    <a:pt x="534" y="533"/>
                  </a:lnTo>
                  <a:lnTo>
                    <a:pt x="534" y="553"/>
                  </a:lnTo>
                  <a:lnTo>
                    <a:pt x="534" y="553"/>
                  </a:lnTo>
                  <a:lnTo>
                    <a:pt x="534" y="553"/>
                  </a:lnTo>
                  <a:lnTo>
                    <a:pt x="514" y="574"/>
                  </a:lnTo>
                  <a:lnTo>
                    <a:pt x="534" y="574"/>
                  </a:lnTo>
                  <a:lnTo>
                    <a:pt x="534" y="574"/>
                  </a:lnTo>
                  <a:lnTo>
                    <a:pt x="554" y="574"/>
                  </a:lnTo>
                  <a:lnTo>
                    <a:pt x="554" y="574"/>
                  </a:lnTo>
                  <a:lnTo>
                    <a:pt x="575" y="574"/>
                  </a:lnTo>
                  <a:lnTo>
                    <a:pt x="575" y="574"/>
                  </a:lnTo>
                  <a:lnTo>
                    <a:pt x="554" y="574"/>
                  </a:lnTo>
                  <a:lnTo>
                    <a:pt x="534" y="574"/>
                  </a:lnTo>
                  <a:lnTo>
                    <a:pt x="514" y="594"/>
                  </a:lnTo>
                  <a:lnTo>
                    <a:pt x="514" y="594"/>
                  </a:lnTo>
                  <a:lnTo>
                    <a:pt x="514" y="594"/>
                  </a:lnTo>
                  <a:lnTo>
                    <a:pt x="514" y="594"/>
                  </a:lnTo>
                  <a:lnTo>
                    <a:pt x="514" y="594"/>
                  </a:lnTo>
                  <a:lnTo>
                    <a:pt x="514" y="594"/>
                  </a:lnTo>
                  <a:lnTo>
                    <a:pt x="514" y="594"/>
                  </a:lnTo>
                  <a:lnTo>
                    <a:pt x="514" y="594"/>
                  </a:lnTo>
                  <a:lnTo>
                    <a:pt x="514" y="594"/>
                  </a:lnTo>
                  <a:lnTo>
                    <a:pt x="514" y="594"/>
                  </a:lnTo>
                  <a:lnTo>
                    <a:pt x="514" y="594"/>
                  </a:lnTo>
                  <a:lnTo>
                    <a:pt x="493" y="594"/>
                  </a:lnTo>
                  <a:lnTo>
                    <a:pt x="472" y="594"/>
                  </a:lnTo>
                  <a:lnTo>
                    <a:pt x="452" y="615"/>
                  </a:lnTo>
                  <a:lnTo>
                    <a:pt x="432" y="615"/>
                  </a:lnTo>
                  <a:lnTo>
                    <a:pt x="432" y="615"/>
                  </a:lnTo>
                  <a:lnTo>
                    <a:pt x="411" y="615"/>
                  </a:lnTo>
                  <a:lnTo>
                    <a:pt x="411" y="615"/>
                  </a:lnTo>
                  <a:lnTo>
                    <a:pt x="411" y="615"/>
                  </a:lnTo>
                  <a:lnTo>
                    <a:pt x="390" y="615"/>
                  </a:lnTo>
                  <a:lnTo>
                    <a:pt x="390" y="635"/>
                  </a:lnTo>
                  <a:lnTo>
                    <a:pt x="390" y="635"/>
                  </a:lnTo>
                  <a:lnTo>
                    <a:pt x="390" y="635"/>
                  </a:lnTo>
                  <a:lnTo>
                    <a:pt x="370" y="635"/>
                  </a:lnTo>
                  <a:lnTo>
                    <a:pt x="370" y="635"/>
                  </a:lnTo>
                  <a:lnTo>
                    <a:pt x="370" y="656"/>
                  </a:lnTo>
                  <a:lnTo>
                    <a:pt x="370" y="656"/>
                  </a:lnTo>
                  <a:lnTo>
                    <a:pt x="370" y="656"/>
                  </a:lnTo>
                  <a:lnTo>
                    <a:pt x="370" y="656"/>
                  </a:lnTo>
                  <a:lnTo>
                    <a:pt x="370" y="656"/>
                  </a:lnTo>
                  <a:lnTo>
                    <a:pt x="370" y="656"/>
                  </a:lnTo>
                  <a:lnTo>
                    <a:pt x="370" y="656"/>
                  </a:lnTo>
                  <a:lnTo>
                    <a:pt x="370" y="656"/>
                  </a:lnTo>
                  <a:lnTo>
                    <a:pt x="370" y="656"/>
                  </a:lnTo>
                  <a:lnTo>
                    <a:pt x="370" y="656"/>
                  </a:lnTo>
                  <a:lnTo>
                    <a:pt x="349" y="656"/>
                  </a:lnTo>
                  <a:lnTo>
                    <a:pt x="349" y="656"/>
                  </a:lnTo>
                  <a:lnTo>
                    <a:pt x="370" y="676"/>
                  </a:lnTo>
                  <a:lnTo>
                    <a:pt x="390" y="676"/>
                  </a:lnTo>
                  <a:lnTo>
                    <a:pt x="390" y="676"/>
                  </a:lnTo>
                  <a:lnTo>
                    <a:pt x="390" y="676"/>
                  </a:lnTo>
                  <a:lnTo>
                    <a:pt x="390" y="676"/>
                  </a:lnTo>
                  <a:lnTo>
                    <a:pt x="390" y="697"/>
                  </a:lnTo>
                  <a:lnTo>
                    <a:pt x="452" y="717"/>
                  </a:lnTo>
                  <a:lnTo>
                    <a:pt x="472" y="717"/>
                  </a:lnTo>
                  <a:lnTo>
                    <a:pt x="514" y="697"/>
                  </a:lnTo>
                  <a:lnTo>
                    <a:pt x="514" y="697"/>
                  </a:lnTo>
                  <a:lnTo>
                    <a:pt x="514" y="697"/>
                  </a:lnTo>
                  <a:lnTo>
                    <a:pt x="514" y="697"/>
                  </a:lnTo>
                  <a:lnTo>
                    <a:pt x="514" y="697"/>
                  </a:lnTo>
                  <a:lnTo>
                    <a:pt x="534" y="697"/>
                  </a:lnTo>
                  <a:lnTo>
                    <a:pt x="534" y="697"/>
                  </a:lnTo>
                  <a:lnTo>
                    <a:pt x="514" y="717"/>
                  </a:lnTo>
                  <a:lnTo>
                    <a:pt x="514" y="738"/>
                  </a:lnTo>
                  <a:lnTo>
                    <a:pt x="493" y="738"/>
                  </a:lnTo>
                  <a:lnTo>
                    <a:pt x="493" y="759"/>
                  </a:lnTo>
                  <a:lnTo>
                    <a:pt x="493" y="759"/>
                  </a:lnTo>
                  <a:lnTo>
                    <a:pt x="493" y="759"/>
                  </a:lnTo>
                  <a:lnTo>
                    <a:pt x="493" y="759"/>
                  </a:lnTo>
                  <a:lnTo>
                    <a:pt x="493" y="759"/>
                  </a:lnTo>
                  <a:lnTo>
                    <a:pt x="493" y="759"/>
                  </a:lnTo>
                  <a:lnTo>
                    <a:pt x="493" y="779"/>
                  </a:lnTo>
                  <a:lnTo>
                    <a:pt x="493" y="779"/>
                  </a:lnTo>
                  <a:lnTo>
                    <a:pt x="452" y="779"/>
                  </a:lnTo>
                  <a:lnTo>
                    <a:pt x="452" y="759"/>
                  </a:lnTo>
                  <a:lnTo>
                    <a:pt x="452" y="759"/>
                  </a:lnTo>
                  <a:lnTo>
                    <a:pt x="452" y="759"/>
                  </a:lnTo>
                  <a:lnTo>
                    <a:pt x="452" y="759"/>
                  </a:lnTo>
                  <a:lnTo>
                    <a:pt x="452" y="759"/>
                  </a:lnTo>
                  <a:lnTo>
                    <a:pt x="432" y="759"/>
                  </a:lnTo>
                  <a:lnTo>
                    <a:pt x="432" y="759"/>
                  </a:lnTo>
                  <a:lnTo>
                    <a:pt x="432" y="759"/>
                  </a:lnTo>
                  <a:lnTo>
                    <a:pt x="411" y="759"/>
                  </a:lnTo>
                  <a:lnTo>
                    <a:pt x="411" y="759"/>
                  </a:lnTo>
                  <a:lnTo>
                    <a:pt x="390" y="738"/>
                  </a:lnTo>
                  <a:lnTo>
                    <a:pt x="370" y="717"/>
                  </a:lnTo>
                  <a:lnTo>
                    <a:pt x="349" y="717"/>
                  </a:lnTo>
                  <a:lnTo>
                    <a:pt x="329" y="717"/>
                  </a:lnTo>
                  <a:lnTo>
                    <a:pt x="329" y="717"/>
                  </a:lnTo>
                  <a:lnTo>
                    <a:pt x="329" y="717"/>
                  </a:lnTo>
                  <a:lnTo>
                    <a:pt x="329" y="717"/>
                  </a:lnTo>
                  <a:lnTo>
                    <a:pt x="329" y="717"/>
                  </a:lnTo>
                  <a:lnTo>
                    <a:pt x="308" y="738"/>
                  </a:lnTo>
                  <a:lnTo>
                    <a:pt x="308" y="738"/>
                  </a:lnTo>
                  <a:lnTo>
                    <a:pt x="329" y="738"/>
                  </a:lnTo>
                  <a:lnTo>
                    <a:pt x="329" y="738"/>
                  </a:lnTo>
                  <a:lnTo>
                    <a:pt x="329" y="759"/>
                  </a:lnTo>
                  <a:lnTo>
                    <a:pt x="308" y="738"/>
                  </a:lnTo>
                  <a:lnTo>
                    <a:pt x="308" y="738"/>
                  </a:lnTo>
                  <a:lnTo>
                    <a:pt x="308" y="738"/>
                  </a:lnTo>
                  <a:lnTo>
                    <a:pt x="308" y="717"/>
                  </a:lnTo>
                  <a:lnTo>
                    <a:pt x="308" y="717"/>
                  </a:lnTo>
                  <a:lnTo>
                    <a:pt x="308" y="717"/>
                  </a:lnTo>
                  <a:lnTo>
                    <a:pt x="308" y="717"/>
                  </a:lnTo>
                  <a:lnTo>
                    <a:pt x="288" y="717"/>
                  </a:lnTo>
                  <a:lnTo>
                    <a:pt x="288" y="717"/>
                  </a:lnTo>
                  <a:lnTo>
                    <a:pt x="288" y="717"/>
                  </a:lnTo>
                  <a:lnTo>
                    <a:pt x="308" y="717"/>
                  </a:lnTo>
                  <a:lnTo>
                    <a:pt x="308" y="697"/>
                  </a:lnTo>
                  <a:lnTo>
                    <a:pt x="308" y="697"/>
                  </a:lnTo>
                  <a:lnTo>
                    <a:pt x="308" y="697"/>
                  </a:lnTo>
                  <a:lnTo>
                    <a:pt x="308" y="697"/>
                  </a:lnTo>
                  <a:lnTo>
                    <a:pt x="308" y="697"/>
                  </a:lnTo>
                  <a:lnTo>
                    <a:pt x="308" y="697"/>
                  </a:lnTo>
                  <a:lnTo>
                    <a:pt x="308" y="697"/>
                  </a:lnTo>
                  <a:lnTo>
                    <a:pt x="308" y="697"/>
                  </a:lnTo>
                  <a:lnTo>
                    <a:pt x="308" y="697"/>
                  </a:lnTo>
                  <a:lnTo>
                    <a:pt x="308" y="697"/>
                  </a:lnTo>
                  <a:lnTo>
                    <a:pt x="288" y="697"/>
                  </a:lnTo>
                  <a:lnTo>
                    <a:pt x="267" y="697"/>
                  </a:lnTo>
                  <a:lnTo>
                    <a:pt x="267" y="697"/>
                  </a:lnTo>
                  <a:lnTo>
                    <a:pt x="288" y="717"/>
                  </a:lnTo>
                  <a:lnTo>
                    <a:pt x="288" y="717"/>
                  </a:lnTo>
                  <a:lnTo>
                    <a:pt x="267" y="717"/>
                  </a:lnTo>
                  <a:lnTo>
                    <a:pt x="246" y="717"/>
                  </a:lnTo>
                  <a:lnTo>
                    <a:pt x="246" y="717"/>
                  </a:lnTo>
                  <a:lnTo>
                    <a:pt x="246" y="717"/>
                  </a:lnTo>
                  <a:lnTo>
                    <a:pt x="246" y="717"/>
                  </a:lnTo>
                  <a:lnTo>
                    <a:pt x="246" y="697"/>
                  </a:lnTo>
                  <a:lnTo>
                    <a:pt x="226" y="697"/>
                  </a:lnTo>
                  <a:lnTo>
                    <a:pt x="226" y="697"/>
                  </a:lnTo>
                  <a:lnTo>
                    <a:pt x="226" y="717"/>
                  </a:lnTo>
                  <a:lnTo>
                    <a:pt x="226" y="717"/>
                  </a:lnTo>
                  <a:lnTo>
                    <a:pt x="226" y="717"/>
                  </a:lnTo>
                  <a:lnTo>
                    <a:pt x="226" y="717"/>
                  </a:lnTo>
                  <a:lnTo>
                    <a:pt x="206" y="717"/>
                  </a:lnTo>
                  <a:lnTo>
                    <a:pt x="206" y="717"/>
                  </a:lnTo>
                  <a:lnTo>
                    <a:pt x="206" y="717"/>
                  </a:lnTo>
                  <a:lnTo>
                    <a:pt x="206" y="717"/>
                  </a:lnTo>
                  <a:lnTo>
                    <a:pt x="206" y="738"/>
                  </a:lnTo>
                  <a:lnTo>
                    <a:pt x="206" y="738"/>
                  </a:lnTo>
                  <a:lnTo>
                    <a:pt x="206" y="717"/>
                  </a:lnTo>
                  <a:lnTo>
                    <a:pt x="206" y="717"/>
                  </a:lnTo>
                  <a:lnTo>
                    <a:pt x="206" y="717"/>
                  </a:lnTo>
                  <a:lnTo>
                    <a:pt x="206" y="717"/>
                  </a:lnTo>
                  <a:lnTo>
                    <a:pt x="206" y="717"/>
                  </a:lnTo>
                  <a:lnTo>
                    <a:pt x="206" y="717"/>
                  </a:lnTo>
                  <a:lnTo>
                    <a:pt x="206" y="697"/>
                  </a:lnTo>
                  <a:lnTo>
                    <a:pt x="206" y="697"/>
                  </a:lnTo>
                  <a:lnTo>
                    <a:pt x="226" y="697"/>
                  </a:lnTo>
                  <a:lnTo>
                    <a:pt x="226" y="697"/>
                  </a:lnTo>
                  <a:lnTo>
                    <a:pt x="206" y="697"/>
                  </a:lnTo>
                  <a:lnTo>
                    <a:pt x="206" y="676"/>
                  </a:lnTo>
                  <a:lnTo>
                    <a:pt x="185" y="697"/>
                  </a:lnTo>
                  <a:lnTo>
                    <a:pt x="185" y="697"/>
                  </a:lnTo>
                  <a:lnTo>
                    <a:pt x="185" y="697"/>
                  </a:lnTo>
                  <a:lnTo>
                    <a:pt x="185" y="717"/>
                  </a:lnTo>
                  <a:lnTo>
                    <a:pt x="185" y="717"/>
                  </a:lnTo>
                  <a:lnTo>
                    <a:pt x="185" y="717"/>
                  </a:lnTo>
                  <a:lnTo>
                    <a:pt x="164" y="717"/>
                  </a:lnTo>
                  <a:lnTo>
                    <a:pt x="164" y="717"/>
                  </a:lnTo>
                  <a:lnTo>
                    <a:pt x="164" y="717"/>
                  </a:lnTo>
                  <a:lnTo>
                    <a:pt x="164" y="717"/>
                  </a:lnTo>
                  <a:lnTo>
                    <a:pt x="164" y="717"/>
                  </a:lnTo>
                  <a:lnTo>
                    <a:pt x="164" y="717"/>
                  </a:lnTo>
                  <a:lnTo>
                    <a:pt x="164" y="717"/>
                  </a:lnTo>
                  <a:lnTo>
                    <a:pt x="164" y="717"/>
                  </a:lnTo>
                  <a:lnTo>
                    <a:pt x="164" y="717"/>
                  </a:lnTo>
                  <a:lnTo>
                    <a:pt x="164" y="717"/>
                  </a:lnTo>
                  <a:lnTo>
                    <a:pt x="164" y="717"/>
                  </a:lnTo>
                  <a:lnTo>
                    <a:pt x="164" y="697"/>
                  </a:lnTo>
                  <a:lnTo>
                    <a:pt x="164" y="697"/>
                  </a:lnTo>
                  <a:lnTo>
                    <a:pt x="144" y="697"/>
                  </a:lnTo>
                  <a:lnTo>
                    <a:pt x="144" y="697"/>
                  </a:lnTo>
                  <a:lnTo>
                    <a:pt x="144" y="697"/>
                  </a:lnTo>
                  <a:lnTo>
                    <a:pt x="144" y="697"/>
                  </a:lnTo>
                  <a:lnTo>
                    <a:pt x="144" y="697"/>
                  </a:lnTo>
                  <a:lnTo>
                    <a:pt x="144" y="717"/>
                  </a:lnTo>
                  <a:lnTo>
                    <a:pt x="124" y="697"/>
                  </a:lnTo>
                  <a:lnTo>
                    <a:pt x="124" y="697"/>
                  </a:lnTo>
                  <a:lnTo>
                    <a:pt x="103" y="697"/>
                  </a:lnTo>
                  <a:lnTo>
                    <a:pt x="103" y="717"/>
                  </a:lnTo>
                  <a:lnTo>
                    <a:pt x="103" y="697"/>
                  </a:lnTo>
                  <a:lnTo>
                    <a:pt x="103" y="697"/>
                  </a:lnTo>
                  <a:lnTo>
                    <a:pt x="82" y="717"/>
                  </a:lnTo>
                  <a:lnTo>
                    <a:pt x="82" y="717"/>
                  </a:lnTo>
                  <a:lnTo>
                    <a:pt x="62" y="697"/>
                  </a:lnTo>
                  <a:lnTo>
                    <a:pt x="62" y="676"/>
                  </a:lnTo>
                  <a:lnTo>
                    <a:pt x="42" y="676"/>
                  </a:lnTo>
                  <a:lnTo>
                    <a:pt x="21" y="676"/>
                  </a:lnTo>
                  <a:lnTo>
                    <a:pt x="21" y="676"/>
                  </a:lnTo>
                  <a:lnTo>
                    <a:pt x="0" y="676"/>
                  </a:lnTo>
                  <a:lnTo>
                    <a:pt x="0" y="697"/>
                  </a:lnTo>
                  <a:lnTo>
                    <a:pt x="0" y="676"/>
                  </a:lnTo>
                  <a:lnTo>
                    <a:pt x="0" y="676"/>
                  </a:lnTo>
                  <a:lnTo>
                    <a:pt x="0" y="697"/>
                  </a:lnTo>
                  <a:lnTo>
                    <a:pt x="0" y="717"/>
                  </a:lnTo>
                  <a:lnTo>
                    <a:pt x="0" y="717"/>
                  </a:lnTo>
                  <a:lnTo>
                    <a:pt x="0" y="738"/>
                  </a:lnTo>
                  <a:lnTo>
                    <a:pt x="0" y="738"/>
                  </a:lnTo>
                  <a:lnTo>
                    <a:pt x="0" y="759"/>
                  </a:lnTo>
                  <a:lnTo>
                    <a:pt x="0" y="759"/>
                  </a:lnTo>
                  <a:lnTo>
                    <a:pt x="0" y="759"/>
                  </a:lnTo>
                  <a:lnTo>
                    <a:pt x="0" y="759"/>
                  </a:lnTo>
                  <a:lnTo>
                    <a:pt x="21" y="779"/>
                  </a:lnTo>
                  <a:lnTo>
                    <a:pt x="21" y="779"/>
                  </a:lnTo>
                  <a:lnTo>
                    <a:pt x="42" y="779"/>
                  </a:lnTo>
                  <a:lnTo>
                    <a:pt x="42" y="779"/>
                  </a:lnTo>
                  <a:lnTo>
                    <a:pt x="62" y="779"/>
                  </a:lnTo>
                  <a:lnTo>
                    <a:pt x="62" y="779"/>
                  </a:lnTo>
                  <a:lnTo>
                    <a:pt x="62" y="779"/>
                  </a:lnTo>
                  <a:lnTo>
                    <a:pt x="82" y="759"/>
                  </a:lnTo>
                  <a:lnTo>
                    <a:pt x="82" y="759"/>
                  </a:lnTo>
                  <a:lnTo>
                    <a:pt x="82" y="759"/>
                  </a:lnTo>
                  <a:lnTo>
                    <a:pt x="103" y="759"/>
                  </a:lnTo>
                  <a:lnTo>
                    <a:pt x="82" y="759"/>
                  </a:lnTo>
                  <a:lnTo>
                    <a:pt x="82" y="759"/>
                  </a:lnTo>
                  <a:lnTo>
                    <a:pt x="82" y="759"/>
                  </a:lnTo>
                  <a:lnTo>
                    <a:pt x="103" y="779"/>
                  </a:lnTo>
                  <a:lnTo>
                    <a:pt x="103" y="779"/>
                  </a:lnTo>
                  <a:lnTo>
                    <a:pt x="103" y="779"/>
                  </a:lnTo>
                  <a:lnTo>
                    <a:pt x="124" y="779"/>
                  </a:lnTo>
                  <a:lnTo>
                    <a:pt x="124" y="779"/>
                  </a:lnTo>
                  <a:lnTo>
                    <a:pt x="124" y="759"/>
                  </a:lnTo>
                  <a:lnTo>
                    <a:pt x="124" y="759"/>
                  </a:lnTo>
                  <a:lnTo>
                    <a:pt x="144" y="759"/>
                  </a:lnTo>
                  <a:lnTo>
                    <a:pt x="164" y="779"/>
                  </a:lnTo>
                  <a:lnTo>
                    <a:pt x="164" y="799"/>
                  </a:lnTo>
                  <a:lnTo>
                    <a:pt x="185" y="799"/>
                  </a:lnTo>
                  <a:lnTo>
                    <a:pt x="226" y="820"/>
                  </a:lnTo>
                  <a:lnTo>
                    <a:pt x="246" y="820"/>
                  </a:lnTo>
                  <a:lnTo>
                    <a:pt x="246" y="820"/>
                  </a:lnTo>
                  <a:lnTo>
                    <a:pt x="246" y="820"/>
                  </a:lnTo>
                  <a:lnTo>
                    <a:pt x="246" y="841"/>
                  </a:lnTo>
                  <a:lnTo>
                    <a:pt x="267" y="841"/>
                  </a:lnTo>
                  <a:lnTo>
                    <a:pt x="267" y="841"/>
                  </a:lnTo>
                  <a:lnTo>
                    <a:pt x="246" y="820"/>
                  </a:lnTo>
                  <a:lnTo>
                    <a:pt x="246" y="820"/>
                  </a:lnTo>
                  <a:lnTo>
                    <a:pt x="267" y="820"/>
                  </a:lnTo>
                  <a:lnTo>
                    <a:pt x="267" y="841"/>
                  </a:lnTo>
                  <a:lnTo>
                    <a:pt x="267" y="841"/>
                  </a:lnTo>
                  <a:lnTo>
                    <a:pt x="267" y="841"/>
                  </a:lnTo>
                  <a:lnTo>
                    <a:pt x="267" y="841"/>
                  </a:lnTo>
                  <a:lnTo>
                    <a:pt x="267" y="841"/>
                  </a:lnTo>
                  <a:lnTo>
                    <a:pt x="267" y="841"/>
                  </a:lnTo>
                  <a:lnTo>
                    <a:pt x="267" y="841"/>
                  </a:lnTo>
                  <a:lnTo>
                    <a:pt x="267" y="841"/>
                  </a:lnTo>
                  <a:lnTo>
                    <a:pt x="288" y="841"/>
                  </a:lnTo>
                  <a:lnTo>
                    <a:pt x="288" y="841"/>
                  </a:lnTo>
                  <a:lnTo>
                    <a:pt x="288" y="841"/>
                  </a:lnTo>
                  <a:lnTo>
                    <a:pt x="288" y="841"/>
                  </a:lnTo>
                  <a:lnTo>
                    <a:pt x="288" y="841"/>
                  </a:lnTo>
                  <a:lnTo>
                    <a:pt x="288" y="841"/>
                  </a:lnTo>
                  <a:lnTo>
                    <a:pt x="308" y="841"/>
                  </a:lnTo>
                  <a:lnTo>
                    <a:pt x="308" y="841"/>
                  </a:lnTo>
                  <a:lnTo>
                    <a:pt x="308" y="841"/>
                  </a:lnTo>
                  <a:lnTo>
                    <a:pt x="308" y="841"/>
                  </a:lnTo>
                  <a:lnTo>
                    <a:pt x="308" y="841"/>
                  </a:lnTo>
                  <a:lnTo>
                    <a:pt x="308" y="841"/>
                  </a:lnTo>
                  <a:lnTo>
                    <a:pt x="308" y="841"/>
                  </a:lnTo>
                  <a:lnTo>
                    <a:pt x="329" y="841"/>
                  </a:lnTo>
                  <a:lnTo>
                    <a:pt x="329" y="841"/>
                  </a:lnTo>
                  <a:lnTo>
                    <a:pt x="329" y="841"/>
                  </a:lnTo>
                  <a:lnTo>
                    <a:pt x="329" y="841"/>
                  </a:lnTo>
                  <a:lnTo>
                    <a:pt x="329" y="841"/>
                  </a:lnTo>
                  <a:lnTo>
                    <a:pt x="308" y="841"/>
                  </a:lnTo>
                  <a:lnTo>
                    <a:pt x="308" y="861"/>
                  </a:lnTo>
                  <a:lnTo>
                    <a:pt x="329" y="861"/>
                  </a:lnTo>
                  <a:lnTo>
                    <a:pt x="308" y="861"/>
                  </a:lnTo>
                  <a:lnTo>
                    <a:pt x="329" y="861"/>
                  </a:lnTo>
                  <a:lnTo>
                    <a:pt x="329" y="861"/>
                  </a:lnTo>
                  <a:lnTo>
                    <a:pt x="329" y="881"/>
                  </a:lnTo>
                  <a:lnTo>
                    <a:pt x="329" y="881"/>
                  </a:lnTo>
                  <a:lnTo>
                    <a:pt x="329" y="881"/>
                  </a:lnTo>
                  <a:lnTo>
                    <a:pt x="329" y="881"/>
                  </a:lnTo>
                  <a:lnTo>
                    <a:pt x="329" y="881"/>
                  </a:lnTo>
                  <a:lnTo>
                    <a:pt x="329" y="881"/>
                  </a:lnTo>
                  <a:lnTo>
                    <a:pt x="329" y="902"/>
                  </a:lnTo>
                  <a:lnTo>
                    <a:pt x="308" y="902"/>
                  </a:lnTo>
                  <a:lnTo>
                    <a:pt x="308" y="902"/>
                  </a:lnTo>
                  <a:lnTo>
                    <a:pt x="308" y="902"/>
                  </a:lnTo>
                  <a:lnTo>
                    <a:pt x="308" y="902"/>
                  </a:lnTo>
                  <a:lnTo>
                    <a:pt x="308" y="902"/>
                  </a:lnTo>
                  <a:lnTo>
                    <a:pt x="329" y="902"/>
                  </a:lnTo>
                  <a:lnTo>
                    <a:pt x="329" y="902"/>
                  </a:lnTo>
                  <a:lnTo>
                    <a:pt x="329" y="902"/>
                  </a:lnTo>
                  <a:lnTo>
                    <a:pt x="349" y="902"/>
                  </a:lnTo>
                  <a:lnTo>
                    <a:pt x="370" y="902"/>
                  </a:lnTo>
                  <a:lnTo>
                    <a:pt x="349" y="902"/>
                  </a:lnTo>
                  <a:lnTo>
                    <a:pt x="349" y="902"/>
                  </a:lnTo>
                  <a:lnTo>
                    <a:pt x="329" y="902"/>
                  </a:lnTo>
                  <a:lnTo>
                    <a:pt x="329" y="902"/>
                  </a:lnTo>
                  <a:lnTo>
                    <a:pt x="329" y="902"/>
                  </a:lnTo>
                  <a:lnTo>
                    <a:pt x="329" y="923"/>
                  </a:lnTo>
                  <a:lnTo>
                    <a:pt x="329" y="923"/>
                  </a:lnTo>
                  <a:lnTo>
                    <a:pt x="308" y="923"/>
                  </a:lnTo>
                  <a:lnTo>
                    <a:pt x="308" y="923"/>
                  </a:lnTo>
                  <a:lnTo>
                    <a:pt x="308" y="923"/>
                  </a:lnTo>
                  <a:lnTo>
                    <a:pt x="308" y="923"/>
                  </a:lnTo>
                  <a:lnTo>
                    <a:pt x="308" y="923"/>
                  </a:lnTo>
                  <a:lnTo>
                    <a:pt x="308" y="923"/>
                  </a:lnTo>
                  <a:lnTo>
                    <a:pt x="308" y="923"/>
                  </a:lnTo>
                  <a:lnTo>
                    <a:pt x="288" y="902"/>
                  </a:lnTo>
                  <a:lnTo>
                    <a:pt x="288" y="923"/>
                  </a:lnTo>
                  <a:lnTo>
                    <a:pt x="288" y="923"/>
                  </a:lnTo>
                  <a:lnTo>
                    <a:pt x="308" y="923"/>
                  </a:lnTo>
                  <a:lnTo>
                    <a:pt x="308" y="923"/>
                  </a:lnTo>
                  <a:lnTo>
                    <a:pt x="308" y="923"/>
                  </a:lnTo>
                  <a:lnTo>
                    <a:pt x="308" y="943"/>
                  </a:lnTo>
                  <a:lnTo>
                    <a:pt x="308" y="943"/>
                  </a:lnTo>
                  <a:lnTo>
                    <a:pt x="308" y="943"/>
                  </a:lnTo>
                  <a:lnTo>
                    <a:pt x="308" y="943"/>
                  </a:lnTo>
                  <a:lnTo>
                    <a:pt x="308" y="943"/>
                  </a:lnTo>
                  <a:lnTo>
                    <a:pt x="308" y="963"/>
                  </a:lnTo>
                  <a:lnTo>
                    <a:pt x="288" y="963"/>
                  </a:lnTo>
                  <a:lnTo>
                    <a:pt x="308" y="963"/>
                  </a:lnTo>
                  <a:lnTo>
                    <a:pt x="308" y="963"/>
                  </a:lnTo>
                  <a:lnTo>
                    <a:pt x="308" y="963"/>
                  </a:lnTo>
                  <a:lnTo>
                    <a:pt x="329" y="963"/>
                  </a:lnTo>
                  <a:lnTo>
                    <a:pt x="329" y="963"/>
                  </a:lnTo>
                  <a:lnTo>
                    <a:pt x="308" y="984"/>
                  </a:lnTo>
                  <a:lnTo>
                    <a:pt x="308" y="984"/>
                  </a:lnTo>
                  <a:lnTo>
                    <a:pt x="308" y="984"/>
                  </a:lnTo>
                  <a:lnTo>
                    <a:pt x="329" y="984"/>
                  </a:lnTo>
                  <a:lnTo>
                    <a:pt x="329" y="984"/>
                  </a:lnTo>
                  <a:lnTo>
                    <a:pt x="329" y="984"/>
                  </a:lnTo>
                  <a:lnTo>
                    <a:pt x="329" y="984"/>
                  </a:lnTo>
                  <a:lnTo>
                    <a:pt x="308" y="984"/>
                  </a:lnTo>
                  <a:lnTo>
                    <a:pt x="308" y="984"/>
                  </a:lnTo>
                  <a:lnTo>
                    <a:pt x="308" y="1005"/>
                  </a:lnTo>
                  <a:lnTo>
                    <a:pt x="308" y="1005"/>
                  </a:lnTo>
                  <a:lnTo>
                    <a:pt x="308" y="1005"/>
                  </a:lnTo>
                  <a:lnTo>
                    <a:pt x="308" y="1005"/>
                  </a:lnTo>
                  <a:lnTo>
                    <a:pt x="308" y="1005"/>
                  </a:lnTo>
                  <a:lnTo>
                    <a:pt x="308" y="1005"/>
                  </a:lnTo>
                  <a:lnTo>
                    <a:pt x="308" y="1005"/>
                  </a:lnTo>
                  <a:lnTo>
                    <a:pt x="308" y="1005"/>
                  </a:lnTo>
                  <a:lnTo>
                    <a:pt x="308" y="1025"/>
                  </a:lnTo>
                  <a:lnTo>
                    <a:pt x="308" y="1025"/>
                  </a:lnTo>
                  <a:lnTo>
                    <a:pt x="329" y="1025"/>
                  </a:lnTo>
                  <a:lnTo>
                    <a:pt x="329" y="1025"/>
                  </a:lnTo>
                  <a:lnTo>
                    <a:pt x="329" y="1025"/>
                  </a:lnTo>
                  <a:lnTo>
                    <a:pt x="329" y="1025"/>
                  </a:lnTo>
                  <a:lnTo>
                    <a:pt x="329" y="1025"/>
                  </a:lnTo>
                  <a:lnTo>
                    <a:pt x="329" y="1025"/>
                  </a:lnTo>
                  <a:lnTo>
                    <a:pt x="329" y="1025"/>
                  </a:lnTo>
                  <a:lnTo>
                    <a:pt x="329" y="1025"/>
                  </a:lnTo>
                  <a:lnTo>
                    <a:pt x="349" y="1025"/>
                  </a:lnTo>
                  <a:lnTo>
                    <a:pt x="349" y="1025"/>
                  </a:lnTo>
                  <a:lnTo>
                    <a:pt x="349" y="1025"/>
                  </a:lnTo>
                  <a:lnTo>
                    <a:pt x="349" y="1005"/>
                  </a:lnTo>
                  <a:lnTo>
                    <a:pt x="349" y="1005"/>
                  </a:lnTo>
                  <a:lnTo>
                    <a:pt x="349" y="1005"/>
                  </a:lnTo>
                  <a:lnTo>
                    <a:pt x="349" y="984"/>
                  </a:lnTo>
                  <a:lnTo>
                    <a:pt x="370" y="984"/>
                  </a:lnTo>
                  <a:lnTo>
                    <a:pt x="370" y="984"/>
                  </a:lnTo>
                  <a:lnTo>
                    <a:pt x="370" y="1005"/>
                  </a:lnTo>
                  <a:lnTo>
                    <a:pt x="349" y="1005"/>
                  </a:lnTo>
                  <a:lnTo>
                    <a:pt x="349" y="1005"/>
                  </a:lnTo>
                  <a:lnTo>
                    <a:pt x="370" y="1005"/>
                  </a:lnTo>
                  <a:lnTo>
                    <a:pt x="370" y="1005"/>
                  </a:lnTo>
                  <a:lnTo>
                    <a:pt x="370" y="1005"/>
                  </a:lnTo>
                  <a:lnTo>
                    <a:pt x="390" y="1005"/>
                  </a:lnTo>
                  <a:lnTo>
                    <a:pt x="390" y="1005"/>
                  </a:lnTo>
                  <a:lnTo>
                    <a:pt x="411" y="1005"/>
                  </a:lnTo>
                  <a:lnTo>
                    <a:pt x="411" y="1005"/>
                  </a:lnTo>
                  <a:lnTo>
                    <a:pt x="411" y="984"/>
                  </a:lnTo>
                  <a:lnTo>
                    <a:pt x="411" y="984"/>
                  </a:lnTo>
                  <a:lnTo>
                    <a:pt x="432" y="984"/>
                  </a:lnTo>
                  <a:lnTo>
                    <a:pt x="432" y="984"/>
                  </a:lnTo>
                  <a:lnTo>
                    <a:pt x="432" y="984"/>
                  </a:lnTo>
                  <a:lnTo>
                    <a:pt x="432" y="984"/>
                  </a:lnTo>
                  <a:lnTo>
                    <a:pt x="452" y="963"/>
                  </a:lnTo>
                  <a:lnTo>
                    <a:pt x="452" y="963"/>
                  </a:lnTo>
                  <a:lnTo>
                    <a:pt x="452" y="963"/>
                  </a:lnTo>
                  <a:lnTo>
                    <a:pt x="452" y="963"/>
                  </a:lnTo>
                  <a:lnTo>
                    <a:pt x="452" y="963"/>
                  </a:lnTo>
                  <a:lnTo>
                    <a:pt x="452" y="984"/>
                  </a:lnTo>
                  <a:lnTo>
                    <a:pt x="452" y="984"/>
                  </a:lnTo>
                  <a:lnTo>
                    <a:pt x="452" y="984"/>
                  </a:lnTo>
                  <a:lnTo>
                    <a:pt x="472" y="963"/>
                  </a:lnTo>
                  <a:lnTo>
                    <a:pt x="472" y="984"/>
                  </a:lnTo>
                  <a:lnTo>
                    <a:pt x="493" y="984"/>
                  </a:lnTo>
                  <a:lnTo>
                    <a:pt x="493" y="984"/>
                  </a:lnTo>
                  <a:lnTo>
                    <a:pt x="472" y="984"/>
                  </a:lnTo>
                  <a:lnTo>
                    <a:pt x="472" y="984"/>
                  </a:lnTo>
                  <a:lnTo>
                    <a:pt x="452" y="984"/>
                  </a:lnTo>
                  <a:lnTo>
                    <a:pt x="452" y="984"/>
                  </a:lnTo>
                  <a:lnTo>
                    <a:pt x="452" y="984"/>
                  </a:lnTo>
                  <a:lnTo>
                    <a:pt x="472" y="1005"/>
                  </a:lnTo>
                  <a:lnTo>
                    <a:pt x="472" y="1005"/>
                  </a:lnTo>
                  <a:lnTo>
                    <a:pt x="452" y="1005"/>
                  </a:lnTo>
                  <a:lnTo>
                    <a:pt x="452" y="1005"/>
                  </a:lnTo>
                  <a:lnTo>
                    <a:pt x="452" y="1005"/>
                  </a:lnTo>
                  <a:lnTo>
                    <a:pt x="472" y="1025"/>
                  </a:lnTo>
                  <a:lnTo>
                    <a:pt x="472" y="1025"/>
                  </a:lnTo>
                  <a:lnTo>
                    <a:pt x="472" y="1025"/>
                  </a:lnTo>
                  <a:lnTo>
                    <a:pt x="472" y="1025"/>
                  </a:lnTo>
                  <a:lnTo>
                    <a:pt x="452" y="1025"/>
                  </a:lnTo>
                  <a:lnTo>
                    <a:pt x="452" y="1005"/>
                  </a:lnTo>
                  <a:lnTo>
                    <a:pt x="452" y="1005"/>
                  </a:lnTo>
                  <a:lnTo>
                    <a:pt x="452" y="1005"/>
                  </a:lnTo>
                  <a:lnTo>
                    <a:pt x="452" y="1005"/>
                  </a:lnTo>
                  <a:lnTo>
                    <a:pt x="452" y="984"/>
                  </a:lnTo>
                  <a:lnTo>
                    <a:pt x="452" y="984"/>
                  </a:lnTo>
                  <a:lnTo>
                    <a:pt x="432" y="984"/>
                  </a:lnTo>
                  <a:lnTo>
                    <a:pt x="432" y="984"/>
                  </a:lnTo>
                  <a:lnTo>
                    <a:pt x="432" y="984"/>
                  </a:lnTo>
                  <a:lnTo>
                    <a:pt x="432" y="1005"/>
                  </a:lnTo>
                  <a:lnTo>
                    <a:pt x="411" y="1005"/>
                  </a:lnTo>
                  <a:lnTo>
                    <a:pt x="411" y="1005"/>
                  </a:lnTo>
                  <a:lnTo>
                    <a:pt x="411" y="1005"/>
                  </a:lnTo>
                  <a:lnTo>
                    <a:pt x="411" y="1005"/>
                  </a:lnTo>
                  <a:lnTo>
                    <a:pt x="411" y="1005"/>
                  </a:lnTo>
                  <a:lnTo>
                    <a:pt x="411" y="1005"/>
                  </a:lnTo>
                  <a:lnTo>
                    <a:pt x="411" y="1025"/>
                  </a:lnTo>
                  <a:lnTo>
                    <a:pt x="390" y="1025"/>
                  </a:lnTo>
                  <a:lnTo>
                    <a:pt x="370" y="1025"/>
                  </a:lnTo>
                  <a:lnTo>
                    <a:pt x="370" y="1025"/>
                  </a:lnTo>
                  <a:lnTo>
                    <a:pt x="370" y="1025"/>
                  </a:lnTo>
                  <a:lnTo>
                    <a:pt x="349" y="1025"/>
                  </a:lnTo>
                  <a:lnTo>
                    <a:pt x="349" y="1045"/>
                  </a:lnTo>
                  <a:lnTo>
                    <a:pt x="349" y="1045"/>
                  </a:lnTo>
                  <a:lnTo>
                    <a:pt x="349" y="1045"/>
                  </a:lnTo>
                  <a:lnTo>
                    <a:pt x="349" y="1045"/>
                  </a:lnTo>
                  <a:lnTo>
                    <a:pt x="349" y="1045"/>
                  </a:lnTo>
                  <a:lnTo>
                    <a:pt x="349" y="1045"/>
                  </a:lnTo>
                  <a:lnTo>
                    <a:pt x="349" y="1066"/>
                  </a:lnTo>
                  <a:lnTo>
                    <a:pt x="349" y="1066"/>
                  </a:lnTo>
                  <a:lnTo>
                    <a:pt x="329" y="1066"/>
                  </a:lnTo>
                  <a:lnTo>
                    <a:pt x="329" y="1066"/>
                  </a:lnTo>
                  <a:lnTo>
                    <a:pt x="329" y="1087"/>
                  </a:lnTo>
                  <a:lnTo>
                    <a:pt x="349" y="1087"/>
                  </a:lnTo>
                  <a:lnTo>
                    <a:pt x="349" y="1087"/>
                  </a:lnTo>
                  <a:lnTo>
                    <a:pt x="349" y="1087"/>
                  </a:lnTo>
                  <a:lnTo>
                    <a:pt x="370" y="1087"/>
                  </a:lnTo>
                  <a:lnTo>
                    <a:pt x="370" y="1087"/>
                  </a:lnTo>
                  <a:lnTo>
                    <a:pt x="349" y="1087"/>
                  </a:lnTo>
                  <a:lnTo>
                    <a:pt x="349" y="1087"/>
                  </a:lnTo>
                  <a:lnTo>
                    <a:pt x="349" y="1087"/>
                  </a:lnTo>
                  <a:lnTo>
                    <a:pt x="349" y="1087"/>
                  </a:lnTo>
                  <a:lnTo>
                    <a:pt x="329" y="1087"/>
                  </a:lnTo>
                  <a:lnTo>
                    <a:pt x="329" y="1107"/>
                  </a:lnTo>
                  <a:lnTo>
                    <a:pt x="308" y="1107"/>
                  </a:lnTo>
                  <a:lnTo>
                    <a:pt x="308" y="1107"/>
                  </a:lnTo>
                  <a:lnTo>
                    <a:pt x="329" y="1127"/>
                  </a:lnTo>
                  <a:lnTo>
                    <a:pt x="329" y="1127"/>
                  </a:lnTo>
                  <a:lnTo>
                    <a:pt x="349" y="1127"/>
                  </a:lnTo>
                  <a:lnTo>
                    <a:pt x="349" y="1107"/>
                  </a:lnTo>
                  <a:lnTo>
                    <a:pt x="370" y="1107"/>
                  </a:lnTo>
                  <a:lnTo>
                    <a:pt x="370" y="1107"/>
                  </a:lnTo>
                  <a:lnTo>
                    <a:pt x="370" y="1107"/>
                  </a:lnTo>
                  <a:lnTo>
                    <a:pt x="370" y="1107"/>
                  </a:lnTo>
                  <a:lnTo>
                    <a:pt x="370" y="1107"/>
                  </a:lnTo>
                  <a:lnTo>
                    <a:pt x="370" y="1107"/>
                  </a:lnTo>
                  <a:lnTo>
                    <a:pt x="370" y="1107"/>
                  </a:lnTo>
                  <a:lnTo>
                    <a:pt x="370" y="1107"/>
                  </a:lnTo>
                  <a:lnTo>
                    <a:pt x="390" y="1107"/>
                  </a:lnTo>
                  <a:lnTo>
                    <a:pt x="411" y="1087"/>
                  </a:lnTo>
                  <a:lnTo>
                    <a:pt x="432" y="1087"/>
                  </a:lnTo>
                  <a:lnTo>
                    <a:pt x="452" y="1107"/>
                  </a:lnTo>
                  <a:lnTo>
                    <a:pt x="452" y="1107"/>
                  </a:lnTo>
                  <a:lnTo>
                    <a:pt x="452" y="1107"/>
                  </a:lnTo>
                  <a:lnTo>
                    <a:pt x="452" y="1107"/>
                  </a:lnTo>
                  <a:lnTo>
                    <a:pt x="452" y="1107"/>
                  </a:lnTo>
                  <a:lnTo>
                    <a:pt x="452" y="1107"/>
                  </a:lnTo>
                  <a:lnTo>
                    <a:pt x="452" y="1107"/>
                  </a:lnTo>
                  <a:lnTo>
                    <a:pt x="452" y="1107"/>
                  </a:lnTo>
                  <a:lnTo>
                    <a:pt x="452" y="1107"/>
                  </a:lnTo>
                  <a:lnTo>
                    <a:pt x="452" y="1127"/>
                  </a:lnTo>
                  <a:lnTo>
                    <a:pt x="452" y="1127"/>
                  </a:lnTo>
                  <a:lnTo>
                    <a:pt x="472" y="1127"/>
                  </a:lnTo>
                  <a:lnTo>
                    <a:pt x="452" y="1127"/>
                  </a:lnTo>
                  <a:lnTo>
                    <a:pt x="452" y="1127"/>
                  </a:lnTo>
                  <a:lnTo>
                    <a:pt x="452" y="1127"/>
                  </a:lnTo>
                  <a:lnTo>
                    <a:pt x="432" y="1107"/>
                  </a:lnTo>
                  <a:lnTo>
                    <a:pt x="411" y="1107"/>
                  </a:lnTo>
                  <a:lnTo>
                    <a:pt x="411" y="1107"/>
                  </a:lnTo>
                  <a:lnTo>
                    <a:pt x="411" y="1107"/>
                  </a:lnTo>
                  <a:lnTo>
                    <a:pt x="411" y="1107"/>
                  </a:lnTo>
                  <a:lnTo>
                    <a:pt x="411" y="1107"/>
                  </a:lnTo>
                  <a:lnTo>
                    <a:pt x="411" y="1127"/>
                  </a:lnTo>
                  <a:lnTo>
                    <a:pt x="411" y="1127"/>
                  </a:lnTo>
                  <a:lnTo>
                    <a:pt x="390" y="1107"/>
                  </a:lnTo>
                  <a:lnTo>
                    <a:pt x="390" y="1107"/>
                  </a:lnTo>
                  <a:lnTo>
                    <a:pt x="390" y="1107"/>
                  </a:lnTo>
                  <a:lnTo>
                    <a:pt x="390" y="1107"/>
                  </a:lnTo>
                  <a:lnTo>
                    <a:pt x="370" y="1127"/>
                  </a:lnTo>
                  <a:lnTo>
                    <a:pt x="370" y="1127"/>
                  </a:lnTo>
                  <a:lnTo>
                    <a:pt x="370" y="1127"/>
                  </a:lnTo>
                  <a:lnTo>
                    <a:pt x="349" y="1148"/>
                  </a:lnTo>
                  <a:lnTo>
                    <a:pt x="349" y="1148"/>
                  </a:lnTo>
                  <a:lnTo>
                    <a:pt x="349" y="1148"/>
                  </a:lnTo>
                  <a:lnTo>
                    <a:pt x="329" y="1148"/>
                  </a:lnTo>
                  <a:lnTo>
                    <a:pt x="329" y="1169"/>
                  </a:lnTo>
                  <a:lnTo>
                    <a:pt x="349" y="1169"/>
                  </a:lnTo>
                  <a:lnTo>
                    <a:pt x="349" y="1148"/>
                  </a:lnTo>
                  <a:lnTo>
                    <a:pt x="349" y="1148"/>
                  </a:lnTo>
                  <a:lnTo>
                    <a:pt x="349" y="1169"/>
                  </a:lnTo>
                  <a:lnTo>
                    <a:pt x="349" y="1169"/>
                  </a:lnTo>
                  <a:lnTo>
                    <a:pt x="349" y="1169"/>
                  </a:lnTo>
                  <a:lnTo>
                    <a:pt x="349" y="1169"/>
                  </a:lnTo>
                  <a:lnTo>
                    <a:pt x="349" y="1169"/>
                  </a:lnTo>
                  <a:lnTo>
                    <a:pt x="370" y="1169"/>
                  </a:lnTo>
                  <a:lnTo>
                    <a:pt x="370" y="1169"/>
                  </a:lnTo>
                  <a:lnTo>
                    <a:pt x="370" y="1189"/>
                  </a:lnTo>
                  <a:lnTo>
                    <a:pt x="370" y="1189"/>
                  </a:lnTo>
                  <a:lnTo>
                    <a:pt x="370" y="1189"/>
                  </a:lnTo>
                  <a:lnTo>
                    <a:pt x="349" y="1189"/>
                  </a:lnTo>
                  <a:lnTo>
                    <a:pt x="349" y="1189"/>
                  </a:lnTo>
                  <a:lnTo>
                    <a:pt x="370" y="1189"/>
                  </a:lnTo>
                  <a:lnTo>
                    <a:pt x="370" y="1189"/>
                  </a:lnTo>
                  <a:lnTo>
                    <a:pt x="370" y="1209"/>
                  </a:lnTo>
                  <a:lnTo>
                    <a:pt x="370" y="1189"/>
                  </a:lnTo>
                  <a:lnTo>
                    <a:pt x="349" y="1189"/>
                  </a:lnTo>
                  <a:lnTo>
                    <a:pt x="349" y="1189"/>
                  </a:lnTo>
                  <a:lnTo>
                    <a:pt x="349" y="1189"/>
                  </a:lnTo>
                  <a:lnTo>
                    <a:pt x="349" y="1189"/>
                  </a:lnTo>
                  <a:lnTo>
                    <a:pt x="349" y="1189"/>
                  </a:lnTo>
                  <a:lnTo>
                    <a:pt x="349" y="1209"/>
                  </a:lnTo>
                  <a:lnTo>
                    <a:pt x="349" y="1209"/>
                  </a:lnTo>
                  <a:lnTo>
                    <a:pt x="349" y="1209"/>
                  </a:lnTo>
                  <a:lnTo>
                    <a:pt x="349" y="1209"/>
                  </a:lnTo>
                  <a:lnTo>
                    <a:pt x="349" y="1209"/>
                  </a:lnTo>
                  <a:lnTo>
                    <a:pt x="349" y="1209"/>
                  </a:lnTo>
                  <a:lnTo>
                    <a:pt x="349" y="1209"/>
                  </a:lnTo>
                  <a:lnTo>
                    <a:pt x="349" y="1209"/>
                  </a:lnTo>
                  <a:lnTo>
                    <a:pt x="329" y="1209"/>
                  </a:lnTo>
                  <a:lnTo>
                    <a:pt x="329" y="1209"/>
                  </a:lnTo>
                  <a:lnTo>
                    <a:pt x="329" y="1209"/>
                  </a:lnTo>
                  <a:lnTo>
                    <a:pt x="329" y="1189"/>
                  </a:lnTo>
                  <a:lnTo>
                    <a:pt x="308" y="1189"/>
                  </a:lnTo>
                  <a:lnTo>
                    <a:pt x="288" y="1189"/>
                  </a:lnTo>
                  <a:lnTo>
                    <a:pt x="308" y="1189"/>
                  </a:lnTo>
                  <a:lnTo>
                    <a:pt x="308" y="1189"/>
                  </a:lnTo>
                  <a:lnTo>
                    <a:pt x="308" y="1209"/>
                  </a:lnTo>
                  <a:lnTo>
                    <a:pt x="308" y="1209"/>
                  </a:lnTo>
                  <a:lnTo>
                    <a:pt x="308" y="1209"/>
                  </a:lnTo>
                  <a:lnTo>
                    <a:pt x="308" y="1209"/>
                  </a:lnTo>
                  <a:lnTo>
                    <a:pt x="308" y="1209"/>
                  </a:lnTo>
                  <a:lnTo>
                    <a:pt x="308" y="1209"/>
                  </a:lnTo>
                  <a:lnTo>
                    <a:pt x="308" y="1209"/>
                  </a:lnTo>
                  <a:lnTo>
                    <a:pt x="308" y="1209"/>
                  </a:lnTo>
                  <a:lnTo>
                    <a:pt x="308" y="1209"/>
                  </a:lnTo>
                  <a:lnTo>
                    <a:pt x="308" y="1209"/>
                  </a:lnTo>
                  <a:lnTo>
                    <a:pt x="308" y="1209"/>
                  </a:lnTo>
                  <a:lnTo>
                    <a:pt x="308" y="1209"/>
                  </a:lnTo>
                  <a:lnTo>
                    <a:pt x="288" y="1209"/>
                  </a:lnTo>
                  <a:lnTo>
                    <a:pt x="288" y="1209"/>
                  </a:lnTo>
                  <a:lnTo>
                    <a:pt x="288" y="1209"/>
                  </a:lnTo>
                  <a:lnTo>
                    <a:pt x="288" y="1209"/>
                  </a:lnTo>
                  <a:lnTo>
                    <a:pt x="288" y="1209"/>
                  </a:lnTo>
                  <a:lnTo>
                    <a:pt x="288" y="1230"/>
                  </a:lnTo>
                  <a:lnTo>
                    <a:pt x="308" y="1230"/>
                  </a:lnTo>
                  <a:lnTo>
                    <a:pt x="308" y="1230"/>
                  </a:lnTo>
                  <a:lnTo>
                    <a:pt x="288" y="1230"/>
                  </a:lnTo>
                  <a:lnTo>
                    <a:pt x="288" y="1230"/>
                  </a:lnTo>
                  <a:lnTo>
                    <a:pt x="288" y="1230"/>
                  </a:lnTo>
                  <a:lnTo>
                    <a:pt x="288" y="1230"/>
                  </a:lnTo>
                  <a:lnTo>
                    <a:pt x="288" y="1230"/>
                  </a:lnTo>
                  <a:lnTo>
                    <a:pt x="288" y="1230"/>
                  </a:lnTo>
                  <a:lnTo>
                    <a:pt x="267" y="1230"/>
                  </a:lnTo>
                  <a:lnTo>
                    <a:pt x="246" y="1230"/>
                  </a:lnTo>
                  <a:lnTo>
                    <a:pt x="246" y="1230"/>
                  </a:lnTo>
                  <a:lnTo>
                    <a:pt x="246" y="1230"/>
                  </a:lnTo>
                  <a:lnTo>
                    <a:pt x="226" y="1230"/>
                  </a:lnTo>
                  <a:lnTo>
                    <a:pt x="226" y="1230"/>
                  </a:lnTo>
                  <a:lnTo>
                    <a:pt x="226" y="1230"/>
                  </a:lnTo>
                  <a:lnTo>
                    <a:pt x="226" y="1230"/>
                  </a:lnTo>
                  <a:lnTo>
                    <a:pt x="206" y="1230"/>
                  </a:lnTo>
                  <a:lnTo>
                    <a:pt x="206" y="1230"/>
                  </a:lnTo>
                  <a:lnTo>
                    <a:pt x="206" y="1230"/>
                  </a:lnTo>
                  <a:lnTo>
                    <a:pt x="206" y="1230"/>
                  </a:lnTo>
                  <a:lnTo>
                    <a:pt x="185" y="1230"/>
                  </a:lnTo>
                  <a:lnTo>
                    <a:pt x="206" y="1251"/>
                  </a:lnTo>
                  <a:lnTo>
                    <a:pt x="185" y="1251"/>
                  </a:lnTo>
                  <a:lnTo>
                    <a:pt x="185" y="1251"/>
                  </a:lnTo>
                  <a:lnTo>
                    <a:pt x="164" y="1230"/>
                  </a:lnTo>
                  <a:lnTo>
                    <a:pt x="164" y="1230"/>
                  </a:lnTo>
                  <a:lnTo>
                    <a:pt x="164" y="1230"/>
                  </a:lnTo>
                  <a:lnTo>
                    <a:pt x="164" y="1230"/>
                  </a:lnTo>
                  <a:lnTo>
                    <a:pt x="164" y="1209"/>
                  </a:lnTo>
                  <a:lnTo>
                    <a:pt x="164" y="1209"/>
                  </a:lnTo>
                  <a:lnTo>
                    <a:pt x="164" y="1189"/>
                  </a:lnTo>
                  <a:lnTo>
                    <a:pt x="164" y="1189"/>
                  </a:lnTo>
                  <a:lnTo>
                    <a:pt x="144" y="1169"/>
                  </a:lnTo>
                  <a:lnTo>
                    <a:pt x="144" y="1169"/>
                  </a:lnTo>
                  <a:lnTo>
                    <a:pt x="144" y="1169"/>
                  </a:lnTo>
                  <a:lnTo>
                    <a:pt x="144" y="1169"/>
                  </a:lnTo>
                  <a:lnTo>
                    <a:pt x="144" y="1169"/>
                  </a:lnTo>
                  <a:lnTo>
                    <a:pt x="144" y="1189"/>
                  </a:lnTo>
                  <a:lnTo>
                    <a:pt x="144" y="1189"/>
                  </a:lnTo>
                  <a:lnTo>
                    <a:pt x="124" y="1189"/>
                  </a:lnTo>
                  <a:lnTo>
                    <a:pt x="124" y="1209"/>
                  </a:lnTo>
                  <a:lnTo>
                    <a:pt x="124" y="1209"/>
                  </a:lnTo>
                  <a:lnTo>
                    <a:pt x="124" y="1209"/>
                  </a:lnTo>
                  <a:lnTo>
                    <a:pt x="124" y="1230"/>
                  </a:lnTo>
                  <a:lnTo>
                    <a:pt x="124" y="1230"/>
                  </a:lnTo>
                  <a:lnTo>
                    <a:pt x="124" y="1230"/>
                  </a:lnTo>
                  <a:lnTo>
                    <a:pt x="124" y="1230"/>
                  </a:lnTo>
                  <a:lnTo>
                    <a:pt x="144" y="1230"/>
                  </a:lnTo>
                  <a:lnTo>
                    <a:pt x="144" y="1230"/>
                  </a:lnTo>
                  <a:lnTo>
                    <a:pt x="144" y="1251"/>
                  </a:lnTo>
                  <a:lnTo>
                    <a:pt x="144" y="1251"/>
                  </a:lnTo>
                  <a:lnTo>
                    <a:pt x="124" y="1230"/>
                  </a:lnTo>
                  <a:lnTo>
                    <a:pt x="124" y="1251"/>
                  </a:lnTo>
                  <a:lnTo>
                    <a:pt x="103" y="1251"/>
                  </a:lnTo>
                  <a:lnTo>
                    <a:pt x="103" y="1271"/>
                  </a:lnTo>
                  <a:lnTo>
                    <a:pt x="103" y="1271"/>
                  </a:lnTo>
                  <a:lnTo>
                    <a:pt x="103" y="1271"/>
                  </a:lnTo>
                  <a:lnTo>
                    <a:pt x="103" y="1271"/>
                  </a:lnTo>
                  <a:lnTo>
                    <a:pt x="103" y="1271"/>
                  </a:lnTo>
                  <a:lnTo>
                    <a:pt x="103" y="1292"/>
                  </a:lnTo>
                  <a:lnTo>
                    <a:pt x="103" y="1292"/>
                  </a:lnTo>
                  <a:lnTo>
                    <a:pt x="103" y="1292"/>
                  </a:lnTo>
                  <a:lnTo>
                    <a:pt x="103" y="1292"/>
                  </a:lnTo>
                  <a:lnTo>
                    <a:pt x="103" y="1292"/>
                  </a:lnTo>
                  <a:lnTo>
                    <a:pt x="103" y="1313"/>
                  </a:lnTo>
                  <a:lnTo>
                    <a:pt x="103" y="1313"/>
                  </a:lnTo>
                  <a:lnTo>
                    <a:pt x="103" y="1313"/>
                  </a:lnTo>
                  <a:lnTo>
                    <a:pt x="103" y="1313"/>
                  </a:lnTo>
                  <a:lnTo>
                    <a:pt x="103" y="1313"/>
                  </a:lnTo>
                  <a:lnTo>
                    <a:pt x="103" y="1292"/>
                  </a:lnTo>
                  <a:lnTo>
                    <a:pt x="124" y="1292"/>
                  </a:lnTo>
                  <a:lnTo>
                    <a:pt x="144" y="1313"/>
                  </a:lnTo>
                  <a:lnTo>
                    <a:pt x="144" y="1313"/>
                  </a:lnTo>
                  <a:lnTo>
                    <a:pt x="144" y="1313"/>
                  </a:lnTo>
                  <a:lnTo>
                    <a:pt x="144" y="1313"/>
                  </a:lnTo>
                  <a:lnTo>
                    <a:pt x="144" y="1313"/>
                  </a:lnTo>
                  <a:lnTo>
                    <a:pt x="164" y="1313"/>
                  </a:lnTo>
                  <a:lnTo>
                    <a:pt x="164" y="1313"/>
                  </a:lnTo>
                  <a:lnTo>
                    <a:pt x="164" y="1313"/>
                  </a:lnTo>
                  <a:lnTo>
                    <a:pt x="164" y="1313"/>
                  </a:lnTo>
                  <a:lnTo>
                    <a:pt x="164" y="1313"/>
                  </a:lnTo>
                  <a:lnTo>
                    <a:pt x="185" y="1313"/>
                  </a:lnTo>
                  <a:lnTo>
                    <a:pt x="185" y="1313"/>
                  </a:lnTo>
                  <a:lnTo>
                    <a:pt x="246" y="1333"/>
                  </a:lnTo>
                  <a:lnTo>
                    <a:pt x="246" y="1333"/>
                  </a:lnTo>
                  <a:lnTo>
                    <a:pt x="246" y="1333"/>
                  </a:lnTo>
                  <a:lnTo>
                    <a:pt x="267" y="1333"/>
                  </a:lnTo>
                  <a:lnTo>
                    <a:pt x="308" y="1333"/>
                  </a:lnTo>
                  <a:lnTo>
                    <a:pt x="308" y="1353"/>
                  </a:lnTo>
                  <a:lnTo>
                    <a:pt x="308" y="1353"/>
                  </a:lnTo>
                  <a:lnTo>
                    <a:pt x="308" y="1353"/>
                  </a:lnTo>
                  <a:lnTo>
                    <a:pt x="329" y="1374"/>
                  </a:lnTo>
                  <a:lnTo>
                    <a:pt x="390" y="1374"/>
                  </a:lnTo>
                  <a:lnTo>
                    <a:pt x="390" y="1374"/>
                  </a:lnTo>
                  <a:lnTo>
                    <a:pt x="390" y="1374"/>
                  </a:lnTo>
                  <a:lnTo>
                    <a:pt x="390" y="1374"/>
                  </a:lnTo>
                  <a:lnTo>
                    <a:pt x="390" y="1374"/>
                  </a:lnTo>
                  <a:lnTo>
                    <a:pt x="390" y="1374"/>
                  </a:lnTo>
                  <a:lnTo>
                    <a:pt x="390" y="1374"/>
                  </a:lnTo>
                  <a:lnTo>
                    <a:pt x="411" y="1374"/>
                  </a:lnTo>
                  <a:lnTo>
                    <a:pt x="411" y="1374"/>
                  </a:lnTo>
                  <a:lnTo>
                    <a:pt x="432" y="1374"/>
                  </a:lnTo>
                  <a:lnTo>
                    <a:pt x="432" y="1374"/>
                  </a:lnTo>
                  <a:lnTo>
                    <a:pt x="432" y="1374"/>
                  </a:lnTo>
                  <a:lnTo>
                    <a:pt x="432" y="1353"/>
                  </a:lnTo>
                  <a:lnTo>
                    <a:pt x="411" y="1353"/>
                  </a:lnTo>
                  <a:lnTo>
                    <a:pt x="411" y="1353"/>
                  </a:lnTo>
                  <a:lnTo>
                    <a:pt x="411" y="1353"/>
                  </a:lnTo>
                  <a:lnTo>
                    <a:pt x="432" y="1353"/>
                  </a:lnTo>
                  <a:lnTo>
                    <a:pt x="432" y="1333"/>
                  </a:lnTo>
                  <a:lnTo>
                    <a:pt x="432" y="1333"/>
                  </a:lnTo>
                  <a:lnTo>
                    <a:pt x="452" y="1333"/>
                  </a:lnTo>
                  <a:lnTo>
                    <a:pt x="452" y="1333"/>
                  </a:lnTo>
                  <a:lnTo>
                    <a:pt x="452" y="1353"/>
                  </a:lnTo>
                  <a:lnTo>
                    <a:pt x="472" y="1353"/>
                  </a:lnTo>
                  <a:lnTo>
                    <a:pt x="472" y="1353"/>
                  </a:lnTo>
                  <a:lnTo>
                    <a:pt x="452" y="1353"/>
                  </a:lnTo>
                  <a:lnTo>
                    <a:pt x="432" y="1353"/>
                  </a:lnTo>
                  <a:lnTo>
                    <a:pt x="432" y="1374"/>
                  </a:lnTo>
                  <a:lnTo>
                    <a:pt x="432" y="1374"/>
                  </a:lnTo>
                  <a:lnTo>
                    <a:pt x="432" y="1374"/>
                  </a:lnTo>
                  <a:lnTo>
                    <a:pt x="432" y="1374"/>
                  </a:lnTo>
                  <a:lnTo>
                    <a:pt x="432" y="1395"/>
                  </a:lnTo>
                  <a:lnTo>
                    <a:pt x="452" y="1395"/>
                  </a:lnTo>
                  <a:lnTo>
                    <a:pt x="452" y="1395"/>
                  </a:lnTo>
                  <a:lnTo>
                    <a:pt x="472" y="1415"/>
                  </a:lnTo>
                  <a:lnTo>
                    <a:pt x="493" y="1435"/>
                  </a:lnTo>
                  <a:lnTo>
                    <a:pt x="493" y="1456"/>
                  </a:lnTo>
                  <a:lnTo>
                    <a:pt x="493" y="1456"/>
                  </a:lnTo>
                  <a:lnTo>
                    <a:pt x="493" y="1435"/>
                  </a:lnTo>
                  <a:lnTo>
                    <a:pt x="493" y="1456"/>
                  </a:lnTo>
                  <a:lnTo>
                    <a:pt x="514" y="1456"/>
                  </a:lnTo>
                  <a:lnTo>
                    <a:pt x="514" y="1435"/>
                  </a:lnTo>
                  <a:lnTo>
                    <a:pt x="514" y="1435"/>
                  </a:lnTo>
                  <a:lnTo>
                    <a:pt x="534" y="1435"/>
                  </a:lnTo>
                  <a:lnTo>
                    <a:pt x="534" y="1415"/>
                  </a:lnTo>
                  <a:lnTo>
                    <a:pt x="534" y="1415"/>
                  </a:lnTo>
                  <a:lnTo>
                    <a:pt x="534" y="1415"/>
                  </a:lnTo>
                  <a:lnTo>
                    <a:pt x="534" y="1415"/>
                  </a:lnTo>
                  <a:lnTo>
                    <a:pt x="534" y="1435"/>
                  </a:lnTo>
                  <a:lnTo>
                    <a:pt x="534" y="1456"/>
                  </a:lnTo>
                  <a:lnTo>
                    <a:pt x="514" y="1456"/>
                  </a:lnTo>
                  <a:lnTo>
                    <a:pt x="514" y="1456"/>
                  </a:lnTo>
                  <a:lnTo>
                    <a:pt x="514" y="1456"/>
                  </a:lnTo>
                  <a:lnTo>
                    <a:pt x="534" y="1456"/>
                  </a:lnTo>
                  <a:lnTo>
                    <a:pt x="534" y="1456"/>
                  </a:lnTo>
                  <a:lnTo>
                    <a:pt x="534" y="1456"/>
                  </a:lnTo>
                  <a:lnTo>
                    <a:pt x="534" y="1456"/>
                  </a:lnTo>
                  <a:lnTo>
                    <a:pt x="534" y="1456"/>
                  </a:lnTo>
                  <a:lnTo>
                    <a:pt x="534" y="1477"/>
                  </a:lnTo>
                  <a:lnTo>
                    <a:pt x="534" y="1477"/>
                  </a:lnTo>
                  <a:lnTo>
                    <a:pt x="534" y="1477"/>
                  </a:lnTo>
                  <a:lnTo>
                    <a:pt x="534" y="1477"/>
                  </a:lnTo>
                  <a:lnTo>
                    <a:pt x="534" y="1477"/>
                  </a:lnTo>
                  <a:lnTo>
                    <a:pt x="534" y="1477"/>
                  </a:lnTo>
                  <a:lnTo>
                    <a:pt x="514" y="1477"/>
                  </a:lnTo>
                  <a:lnTo>
                    <a:pt x="514" y="1456"/>
                  </a:lnTo>
                  <a:lnTo>
                    <a:pt x="514" y="1456"/>
                  </a:lnTo>
                  <a:lnTo>
                    <a:pt x="493" y="1456"/>
                  </a:lnTo>
                  <a:lnTo>
                    <a:pt x="514" y="1477"/>
                  </a:lnTo>
                  <a:lnTo>
                    <a:pt x="514" y="1477"/>
                  </a:lnTo>
                  <a:lnTo>
                    <a:pt x="534" y="1497"/>
                  </a:lnTo>
                  <a:lnTo>
                    <a:pt x="534" y="1497"/>
                  </a:lnTo>
                  <a:lnTo>
                    <a:pt x="534" y="1497"/>
                  </a:lnTo>
                  <a:lnTo>
                    <a:pt x="534" y="1497"/>
                  </a:lnTo>
                  <a:lnTo>
                    <a:pt x="534" y="1497"/>
                  </a:lnTo>
                  <a:lnTo>
                    <a:pt x="534" y="1477"/>
                  </a:lnTo>
                  <a:lnTo>
                    <a:pt x="554" y="1477"/>
                  </a:lnTo>
                  <a:lnTo>
                    <a:pt x="554" y="1477"/>
                  </a:lnTo>
                  <a:lnTo>
                    <a:pt x="554" y="1477"/>
                  </a:lnTo>
                  <a:lnTo>
                    <a:pt x="554" y="1477"/>
                  </a:lnTo>
                  <a:lnTo>
                    <a:pt x="575" y="1477"/>
                  </a:lnTo>
                  <a:lnTo>
                    <a:pt x="575" y="1456"/>
                  </a:lnTo>
                  <a:lnTo>
                    <a:pt x="575" y="1456"/>
                  </a:lnTo>
                  <a:lnTo>
                    <a:pt x="575" y="1456"/>
                  </a:lnTo>
                  <a:lnTo>
                    <a:pt x="575" y="1456"/>
                  </a:lnTo>
                  <a:lnTo>
                    <a:pt x="596" y="1456"/>
                  </a:lnTo>
                  <a:lnTo>
                    <a:pt x="596" y="1456"/>
                  </a:lnTo>
                  <a:lnTo>
                    <a:pt x="596" y="1456"/>
                  </a:lnTo>
                  <a:lnTo>
                    <a:pt x="575" y="1456"/>
                  </a:lnTo>
                  <a:lnTo>
                    <a:pt x="575" y="1477"/>
                  </a:lnTo>
                  <a:lnTo>
                    <a:pt x="596" y="1497"/>
                  </a:lnTo>
                  <a:lnTo>
                    <a:pt x="596" y="1497"/>
                  </a:lnTo>
                  <a:lnTo>
                    <a:pt x="596" y="1497"/>
                  </a:lnTo>
                  <a:lnTo>
                    <a:pt x="596" y="1517"/>
                  </a:lnTo>
                  <a:lnTo>
                    <a:pt x="596" y="1497"/>
                  </a:lnTo>
                  <a:lnTo>
                    <a:pt x="575" y="1497"/>
                  </a:lnTo>
                  <a:lnTo>
                    <a:pt x="575" y="1477"/>
                  </a:lnTo>
                  <a:lnTo>
                    <a:pt x="554" y="1477"/>
                  </a:lnTo>
                  <a:lnTo>
                    <a:pt x="554" y="1477"/>
                  </a:lnTo>
                  <a:lnTo>
                    <a:pt x="534" y="1497"/>
                  </a:lnTo>
                  <a:lnTo>
                    <a:pt x="534" y="1497"/>
                  </a:lnTo>
                  <a:lnTo>
                    <a:pt x="534" y="1497"/>
                  </a:lnTo>
                  <a:lnTo>
                    <a:pt x="534" y="1497"/>
                  </a:lnTo>
                  <a:lnTo>
                    <a:pt x="534" y="1497"/>
                  </a:lnTo>
                  <a:lnTo>
                    <a:pt x="534" y="1517"/>
                  </a:lnTo>
                  <a:lnTo>
                    <a:pt x="534" y="1517"/>
                  </a:lnTo>
                  <a:lnTo>
                    <a:pt x="554" y="1538"/>
                  </a:lnTo>
                  <a:lnTo>
                    <a:pt x="554" y="1538"/>
                  </a:lnTo>
                  <a:lnTo>
                    <a:pt x="554" y="1517"/>
                  </a:lnTo>
                  <a:lnTo>
                    <a:pt x="554" y="1517"/>
                  </a:lnTo>
                  <a:lnTo>
                    <a:pt x="554" y="1517"/>
                  </a:lnTo>
                  <a:lnTo>
                    <a:pt x="554" y="1517"/>
                  </a:lnTo>
                  <a:lnTo>
                    <a:pt x="554" y="1517"/>
                  </a:lnTo>
                  <a:lnTo>
                    <a:pt x="554" y="1517"/>
                  </a:lnTo>
                  <a:lnTo>
                    <a:pt x="554" y="1538"/>
                  </a:lnTo>
                  <a:lnTo>
                    <a:pt x="554" y="1538"/>
                  </a:lnTo>
                  <a:lnTo>
                    <a:pt x="554" y="1538"/>
                  </a:lnTo>
                  <a:lnTo>
                    <a:pt x="554" y="1538"/>
                  </a:lnTo>
                  <a:lnTo>
                    <a:pt x="575" y="1559"/>
                  </a:lnTo>
                  <a:lnTo>
                    <a:pt x="554" y="1559"/>
                  </a:lnTo>
                  <a:lnTo>
                    <a:pt x="554" y="1559"/>
                  </a:lnTo>
                  <a:lnTo>
                    <a:pt x="554" y="1559"/>
                  </a:lnTo>
                  <a:lnTo>
                    <a:pt x="554" y="1559"/>
                  </a:lnTo>
                  <a:lnTo>
                    <a:pt x="575" y="1559"/>
                  </a:lnTo>
                  <a:lnTo>
                    <a:pt x="575" y="1559"/>
                  </a:lnTo>
                  <a:lnTo>
                    <a:pt x="575" y="1559"/>
                  </a:lnTo>
                  <a:lnTo>
                    <a:pt x="575" y="1559"/>
                  </a:lnTo>
                  <a:lnTo>
                    <a:pt x="575" y="1559"/>
                  </a:lnTo>
                  <a:lnTo>
                    <a:pt x="575" y="1579"/>
                  </a:lnTo>
                  <a:lnTo>
                    <a:pt x="575" y="1579"/>
                  </a:lnTo>
                  <a:lnTo>
                    <a:pt x="575" y="1579"/>
                  </a:lnTo>
                  <a:lnTo>
                    <a:pt x="575" y="1579"/>
                  </a:lnTo>
                  <a:lnTo>
                    <a:pt x="575" y="1579"/>
                  </a:lnTo>
                  <a:lnTo>
                    <a:pt x="575" y="1559"/>
                  </a:lnTo>
                  <a:lnTo>
                    <a:pt x="575" y="1579"/>
                  </a:lnTo>
                  <a:lnTo>
                    <a:pt x="596" y="1599"/>
                  </a:lnTo>
                  <a:lnTo>
                    <a:pt x="596" y="1620"/>
                  </a:lnTo>
                  <a:lnTo>
                    <a:pt x="616" y="1620"/>
                  </a:lnTo>
                  <a:lnTo>
                    <a:pt x="616" y="1620"/>
                  </a:lnTo>
                  <a:lnTo>
                    <a:pt x="616" y="1620"/>
                  </a:lnTo>
                  <a:lnTo>
                    <a:pt x="616" y="1620"/>
                  </a:lnTo>
                  <a:lnTo>
                    <a:pt x="616" y="1620"/>
                  </a:lnTo>
                  <a:lnTo>
                    <a:pt x="616" y="1620"/>
                  </a:lnTo>
                  <a:lnTo>
                    <a:pt x="616" y="1620"/>
                  </a:lnTo>
                  <a:lnTo>
                    <a:pt x="616" y="1620"/>
                  </a:lnTo>
                  <a:lnTo>
                    <a:pt x="616" y="1620"/>
                  </a:lnTo>
                  <a:lnTo>
                    <a:pt x="616" y="1620"/>
                  </a:lnTo>
                  <a:lnTo>
                    <a:pt x="678" y="1641"/>
                  </a:lnTo>
                  <a:lnTo>
                    <a:pt x="657" y="1641"/>
                  </a:lnTo>
                  <a:lnTo>
                    <a:pt x="657" y="1620"/>
                  </a:lnTo>
                  <a:lnTo>
                    <a:pt x="678" y="1641"/>
                  </a:lnTo>
                  <a:lnTo>
                    <a:pt x="678" y="1641"/>
                  </a:lnTo>
                  <a:lnTo>
                    <a:pt x="678" y="1641"/>
                  </a:lnTo>
                  <a:lnTo>
                    <a:pt x="698" y="1641"/>
                  </a:lnTo>
                  <a:lnTo>
                    <a:pt x="698" y="1641"/>
                  </a:lnTo>
                  <a:lnTo>
                    <a:pt x="698" y="1641"/>
                  </a:lnTo>
                  <a:lnTo>
                    <a:pt x="698" y="1641"/>
                  </a:lnTo>
                  <a:lnTo>
                    <a:pt x="678" y="1641"/>
                  </a:lnTo>
                  <a:lnTo>
                    <a:pt x="698" y="1661"/>
                  </a:lnTo>
                  <a:lnTo>
                    <a:pt x="718" y="1681"/>
                  </a:lnTo>
                  <a:lnTo>
                    <a:pt x="739" y="1702"/>
                  </a:lnTo>
                  <a:lnTo>
                    <a:pt x="759" y="1702"/>
                  </a:lnTo>
                  <a:lnTo>
                    <a:pt x="759" y="1723"/>
                  </a:lnTo>
                  <a:lnTo>
                    <a:pt x="759" y="1723"/>
                  </a:lnTo>
                  <a:lnTo>
                    <a:pt x="800" y="1743"/>
                  </a:lnTo>
                  <a:lnTo>
                    <a:pt x="800" y="1723"/>
                  </a:lnTo>
                  <a:lnTo>
                    <a:pt x="800" y="1743"/>
                  </a:lnTo>
                  <a:lnTo>
                    <a:pt x="800" y="1743"/>
                  </a:lnTo>
                  <a:lnTo>
                    <a:pt x="821" y="1743"/>
                  </a:lnTo>
                  <a:lnTo>
                    <a:pt x="821" y="1743"/>
                  </a:lnTo>
                  <a:lnTo>
                    <a:pt x="821" y="1743"/>
                  </a:lnTo>
                  <a:lnTo>
                    <a:pt x="800" y="1743"/>
                  </a:lnTo>
                  <a:lnTo>
                    <a:pt x="821" y="1743"/>
                  </a:lnTo>
                  <a:lnTo>
                    <a:pt x="842" y="1743"/>
                  </a:lnTo>
                  <a:lnTo>
                    <a:pt x="862" y="1763"/>
                  </a:lnTo>
                  <a:lnTo>
                    <a:pt x="883" y="1784"/>
                  </a:lnTo>
                  <a:lnTo>
                    <a:pt x="924" y="1784"/>
                  </a:lnTo>
                  <a:lnTo>
                    <a:pt x="965" y="1784"/>
                  </a:lnTo>
                  <a:lnTo>
                    <a:pt x="1006" y="1784"/>
                  </a:lnTo>
                  <a:lnTo>
                    <a:pt x="1006" y="1784"/>
                  </a:lnTo>
                  <a:lnTo>
                    <a:pt x="1006" y="1784"/>
                  </a:lnTo>
                  <a:lnTo>
                    <a:pt x="985" y="1784"/>
                  </a:lnTo>
                  <a:lnTo>
                    <a:pt x="985" y="1763"/>
                  </a:lnTo>
                  <a:lnTo>
                    <a:pt x="985" y="1763"/>
                  </a:lnTo>
                  <a:lnTo>
                    <a:pt x="1006" y="1763"/>
                  </a:lnTo>
                  <a:lnTo>
                    <a:pt x="985" y="1743"/>
                  </a:lnTo>
                  <a:lnTo>
                    <a:pt x="985" y="1743"/>
                  </a:lnTo>
                  <a:lnTo>
                    <a:pt x="985" y="1743"/>
                  </a:lnTo>
                  <a:lnTo>
                    <a:pt x="985" y="1743"/>
                  </a:lnTo>
                  <a:lnTo>
                    <a:pt x="985" y="1743"/>
                  </a:lnTo>
                  <a:lnTo>
                    <a:pt x="985" y="1743"/>
                  </a:lnTo>
                  <a:lnTo>
                    <a:pt x="985" y="1743"/>
                  </a:lnTo>
                  <a:lnTo>
                    <a:pt x="985" y="1723"/>
                  </a:lnTo>
                  <a:lnTo>
                    <a:pt x="1006" y="1743"/>
                  </a:lnTo>
                  <a:lnTo>
                    <a:pt x="1006" y="1743"/>
                  </a:lnTo>
                  <a:lnTo>
                    <a:pt x="1026" y="1743"/>
                  </a:lnTo>
                  <a:lnTo>
                    <a:pt x="1026" y="1743"/>
                  </a:lnTo>
                  <a:lnTo>
                    <a:pt x="1026" y="1743"/>
                  </a:lnTo>
                  <a:lnTo>
                    <a:pt x="1026" y="1763"/>
                  </a:lnTo>
                  <a:lnTo>
                    <a:pt x="1026" y="1743"/>
                  </a:lnTo>
                  <a:lnTo>
                    <a:pt x="1026" y="1763"/>
                  </a:lnTo>
                  <a:lnTo>
                    <a:pt x="1026" y="1763"/>
                  </a:lnTo>
                  <a:lnTo>
                    <a:pt x="1026" y="1763"/>
                  </a:lnTo>
                  <a:lnTo>
                    <a:pt x="1006" y="1763"/>
                  </a:lnTo>
                  <a:lnTo>
                    <a:pt x="1006" y="1763"/>
                  </a:lnTo>
                  <a:lnTo>
                    <a:pt x="1006" y="1784"/>
                  </a:lnTo>
                  <a:lnTo>
                    <a:pt x="1026" y="1784"/>
                  </a:lnTo>
                  <a:lnTo>
                    <a:pt x="1047" y="1763"/>
                  </a:lnTo>
                  <a:lnTo>
                    <a:pt x="1067" y="1763"/>
                  </a:lnTo>
                  <a:lnTo>
                    <a:pt x="1088" y="1763"/>
                  </a:lnTo>
                  <a:lnTo>
                    <a:pt x="1088" y="1743"/>
                  </a:lnTo>
                  <a:lnTo>
                    <a:pt x="1108" y="1723"/>
                  </a:lnTo>
                  <a:lnTo>
                    <a:pt x="1108" y="1723"/>
                  </a:lnTo>
                  <a:lnTo>
                    <a:pt x="1088" y="1723"/>
                  </a:lnTo>
                  <a:lnTo>
                    <a:pt x="1088" y="1723"/>
                  </a:lnTo>
                  <a:lnTo>
                    <a:pt x="1088" y="1723"/>
                  </a:lnTo>
                  <a:lnTo>
                    <a:pt x="1088" y="1723"/>
                  </a:lnTo>
                  <a:lnTo>
                    <a:pt x="1088" y="1723"/>
                  </a:lnTo>
                  <a:lnTo>
                    <a:pt x="1088" y="1723"/>
                  </a:lnTo>
                  <a:lnTo>
                    <a:pt x="1088" y="1723"/>
                  </a:lnTo>
                  <a:lnTo>
                    <a:pt x="1088" y="1723"/>
                  </a:lnTo>
                  <a:lnTo>
                    <a:pt x="1108" y="1723"/>
                  </a:lnTo>
                  <a:lnTo>
                    <a:pt x="1108" y="1723"/>
                  </a:lnTo>
                  <a:lnTo>
                    <a:pt x="1108" y="1723"/>
                  </a:lnTo>
                  <a:lnTo>
                    <a:pt x="1108" y="1723"/>
                  </a:lnTo>
                  <a:lnTo>
                    <a:pt x="1088" y="1723"/>
                  </a:lnTo>
                  <a:lnTo>
                    <a:pt x="1108" y="1723"/>
                  </a:lnTo>
                  <a:lnTo>
                    <a:pt x="1108" y="1723"/>
                  </a:lnTo>
                  <a:lnTo>
                    <a:pt x="1129" y="1702"/>
                  </a:lnTo>
                  <a:lnTo>
                    <a:pt x="1108" y="1702"/>
                  </a:lnTo>
                  <a:lnTo>
                    <a:pt x="1108" y="1702"/>
                  </a:lnTo>
                  <a:lnTo>
                    <a:pt x="1088" y="1702"/>
                  </a:lnTo>
                  <a:lnTo>
                    <a:pt x="1088" y="1702"/>
                  </a:lnTo>
                  <a:lnTo>
                    <a:pt x="1088" y="1702"/>
                  </a:lnTo>
                  <a:lnTo>
                    <a:pt x="1088" y="1702"/>
                  </a:lnTo>
                  <a:lnTo>
                    <a:pt x="1088" y="1702"/>
                  </a:lnTo>
                  <a:lnTo>
                    <a:pt x="1088" y="1681"/>
                  </a:lnTo>
                  <a:lnTo>
                    <a:pt x="1088" y="1681"/>
                  </a:lnTo>
                  <a:lnTo>
                    <a:pt x="1088" y="1702"/>
                  </a:lnTo>
                  <a:lnTo>
                    <a:pt x="1108" y="1702"/>
                  </a:lnTo>
                  <a:lnTo>
                    <a:pt x="1108" y="1681"/>
                  </a:lnTo>
                  <a:lnTo>
                    <a:pt x="1108" y="1681"/>
                  </a:lnTo>
                  <a:lnTo>
                    <a:pt x="1108" y="1681"/>
                  </a:lnTo>
                  <a:lnTo>
                    <a:pt x="1108" y="1661"/>
                  </a:lnTo>
                  <a:lnTo>
                    <a:pt x="1129" y="1661"/>
                  </a:lnTo>
                  <a:lnTo>
                    <a:pt x="1129" y="1681"/>
                  </a:lnTo>
                  <a:lnTo>
                    <a:pt x="1129" y="1661"/>
                  </a:lnTo>
                  <a:lnTo>
                    <a:pt x="1129" y="1661"/>
                  </a:lnTo>
                  <a:lnTo>
                    <a:pt x="1129" y="1681"/>
                  </a:lnTo>
                  <a:lnTo>
                    <a:pt x="1129" y="1661"/>
                  </a:lnTo>
                  <a:lnTo>
                    <a:pt x="1129" y="1661"/>
                  </a:lnTo>
                  <a:lnTo>
                    <a:pt x="1129" y="1661"/>
                  </a:lnTo>
                  <a:lnTo>
                    <a:pt x="1149" y="1661"/>
                  </a:lnTo>
                  <a:lnTo>
                    <a:pt x="1149" y="1681"/>
                  </a:lnTo>
                  <a:lnTo>
                    <a:pt x="1149" y="1661"/>
                  </a:lnTo>
                  <a:lnTo>
                    <a:pt x="1149" y="1661"/>
                  </a:lnTo>
                  <a:lnTo>
                    <a:pt x="1149" y="1661"/>
                  </a:lnTo>
                  <a:lnTo>
                    <a:pt x="1149" y="1661"/>
                  </a:lnTo>
                  <a:lnTo>
                    <a:pt x="1170" y="1661"/>
                  </a:lnTo>
                  <a:lnTo>
                    <a:pt x="1170" y="1681"/>
                  </a:lnTo>
                  <a:lnTo>
                    <a:pt x="1170" y="1681"/>
                  </a:lnTo>
                  <a:lnTo>
                    <a:pt x="1170" y="1681"/>
                  </a:lnTo>
                  <a:lnTo>
                    <a:pt x="1149" y="1681"/>
                  </a:lnTo>
                  <a:lnTo>
                    <a:pt x="1149" y="1681"/>
                  </a:lnTo>
                  <a:lnTo>
                    <a:pt x="1149" y="1702"/>
                  </a:lnTo>
                  <a:lnTo>
                    <a:pt x="1170" y="1681"/>
                  </a:lnTo>
                  <a:lnTo>
                    <a:pt x="1170" y="1681"/>
                  </a:lnTo>
                  <a:lnTo>
                    <a:pt x="1170" y="1681"/>
                  </a:lnTo>
                  <a:lnTo>
                    <a:pt x="1170" y="1681"/>
                  </a:lnTo>
                  <a:lnTo>
                    <a:pt x="1170" y="1681"/>
                  </a:lnTo>
                  <a:lnTo>
                    <a:pt x="1190" y="1661"/>
                  </a:lnTo>
                  <a:lnTo>
                    <a:pt x="1190" y="1681"/>
                  </a:lnTo>
                  <a:lnTo>
                    <a:pt x="1190" y="1681"/>
                  </a:lnTo>
                  <a:lnTo>
                    <a:pt x="1190" y="1661"/>
                  </a:lnTo>
                  <a:lnTo>
                    <a:pt x="1190" y="1661"/>
                  </a:lnTo>
                  <a:lnTo>
                    <a:pt x="1190" y="1661"/>
                  </a:lnTo>
                  <a:lnTo>
                    <a:pt x="1190" y="1681"/>
                  </a:lnTo>
                  <a:lnTo>
                    <a:pt x="1190" y="1681"/>
                  </a:lnTo>
                  <a:lnTo>
                    <a:pt x="1190" y="1681"/>
                  </a:lnTo>
                  <a:lnTo>
                    <a:pt x="1211" y="1681"/>
                  </a:lnTo>
                  <a:lnTo>
                    <a:pt x="1231" y="1681"/>
                  </a:lnTo>
                  <a:lnTo>
                    <a:pt x="1272" y="1681"/>
                  </a:lnTo>
                  <a:lnTo>
                    <a:pt x="1272" y="1681"/>
                  </a:lnTo>
                  <a:lnTo>
                    <a:pt x="1272" y="1681"/>
                  </a:lnTo>
                  <a:lnTo>
                    <a:pt x="1272" y="1681"/>
                  </a:lnTo>
                  <a:lnTo>
                    <a:pt x="1272" y="1681"/>
                  </a:lnTo>
                  <a:lnTo>
                    <a:pt x="1293" y="1681"/>
                  </a:lnTo>
                  <a:lnTo>
                    <a:pt x="1293" y="1681"/>
                  </a:lnTo>
                  <a:lnTo>
                    <a:pt x="1313" y="1702"/>
                  </a:lnTo>
                  <a:lnTo>
                    <a:pt x="1313" y="1702"/>
                  </a:lnTo>
                  <a:lnTo>
                    <a:pt x="1313" y="1681"/>
                  </a:lnTo>
                  <a:lnTo>
                    <a:pt x="1313" y="1681"/>
                  </a:lnTo>
                  <a:lnTo>
                    <a:pt x="1313" y="1681"/>
                  </a:lnTo>
                  <a:lnTo>
                    <a:pt x="1313" y="1681"/>
                  </a:lnTo>
                  <a:lnTo>
                    <a:pt x="1313" y="1661"/>
                  </a:lnTo>
                  <a:lnTo>
                    <a:pt x="1313" y="1661"/>
                  </a:lnTo>
                  <a:lnTo>
                    <a:pt x="1313" y="1661"/>
                  </a:lnTo>
                  <a:lnTo>
                    <a:pt x="1334" y="1661"/>
                  </a:lnTo>
                  <a:lnTo>
                    <a:pt x="1334" y="1661"/>
                  </a:lnTo>
                  <a:lnTo>
                    <a:pt x="1334" y="1661"/>
                  </a:lnTo>
                  <a:lnTo>
                    <a:pt x="1334" y="1641"/>
                  </a:lnTo>
                  <a:lnTo>
                    <a:pt x="1334" y="1641"/>
                  </a:lnTo>
                  <a:lnTo>
                    <a:pt x="1334" y="1641"/>
                  </a:lnTo>
                  <a:lnTo>
                    <a:pt x="1334" y="1641"/>
                  </a:lnTo>
                  <a:lnTo>
                    <a:pt x="1334" y="1641"/>
                  </a:lnTo>
                  <a:lnTo>
                    <a:pt x="1334" y="1641"/>
                  </a:lnTo>
                  <a:lnTo>
                    <a:pt x="1334" y="1641"/>
                  </a:lnTo>
                  <a:lnTo>
                    <a:pt x="1334" y="1661"/>
                  </a:lnTo>
                  <a:lnTo>
                    <a:pt x="1334" y="1661"/>
                  </a:lnTo>
                  <a:lnTo>
                    <a:pt x="1334" y="1661"/>
                  </a:lnTo>
                  <a:lnTo>
                    <a:pt x="1334" y="1661"/>
                  </a:lnTo>
                  <a:lnTo>
                    <a:pt x="1334" y="1681"/>
                  </a:lnTo>
                  <a:lnTo>
                    <a:pt x="1334" y="1681"/>
                  </a:lnTo>
                  <a:lnTo>
                    <a:pt x="1334" y="1681"/>
                  </a:lnTo>
                  <a:lnTo>
                    <a:pt x="1334" y="1681"/>
                  </a:lnTo>
                  <a:lnTo>
                    <a:pt x="1334" y="1681"/>
                  </a:lnTo>
                  <a:lnTo>
                    <a:pt x="1334" y="1681"/>
                  </a:lnTo>
                  <a:lnTo>
                    <a:pt x="1334" y="1681"/>
                  </a:lnTo>
                  <a:lnTo>
                    <a:pt x="1313" y="1702"/>
                  </a:lnTo>
                  <a:lnTo>
                    <a:pt x="1313" y="1702"/>
                  </a:lnTo>
                  <a:lnTo>
                    <a:pt x="1334" y="1702"/>
                  </a:lnTo>
                  <a:lnTo>
                    <a:pt x="1334" y="1702"/>
                  </a:lnTo>
                  <a:lnTo>
                    <a:pt x="1334" y="1681"/>
                  </a:lnTo>
                  <a:lnTo>
                    <a:pt x="1334" y="1681"/>
                  </a:lnTo>
                  <a:lnTo>
                    <a:pt x="1334" y="1681"/>
                  </a:lnTo>
                  <a:lnTo>
                    <a:pt x="1334" y="1661"/>
                  </a:lnTo>
                  <a:lnTo>
                    <a:pt x="1334" y="1661"/>
                  </a:lnTo>
                  <a:lnTo>
                    <a:pt x="1334" y="1661"/>
                  </a:lnTo>
                  <a:lnTo>
                    <a:pt x="1334" y="1681"/>
                  </a:lnTo>
                  <a:lnTo>
                    <a:pt x="1334" y="1681"/>
                  </a:lnTo>
                  <a:lnTo>
                    <a:pt x="1334" y="1681"/>
                  </a:lnTo>
                  <a:lnTo>
                    <a:pt x="1334" y="1702"/>
                  </a:lnTo>
                  <a:lnTo>
                    <a:pt x="1334" y="1702"/>
                  </a:lnTo>
                  <a:lnTo>
                    <a:pt x="1334" y="1702"/>
                  </a:lnTo>
                  <a:lnTo>
                    <a:pt x="1334" y="1681"/>
                  </a:lnTo>
                  <a:lnTo>
                    <a:pt x="1334" y="1681"/>
                  </a:lnTo>
                  <a:lnTo>
                    <a:pt x="1334" y="1681"/>
                  </a:lnTo>
                  <a:lnTo>
                    <a:pt x="1355" y="1661"/>
                  </a:lnTo>
                  <a:lnTo>
                    <a:pt x="1355" y="1661"/>
                  </a:lnTo>
                  <a:lnTo>
                    <a:pt x="1355" y="1661"/>
                  </a:lnTo>
                  <a:lnTo>
                    <a:pt x="1355" y="1681"/>
                  </a:lnTo>
                  <a:lnTo>
                    <a:pt x="1355" y="1681"/>
                  </a:lnTo>
                  <a:lnTo>
                    <a:pt x="1355" y="1681"/>
                  </a:lnTo>
                  <a:lnTo>
                    <a:pt x="1355" y="1681"/>
                  </a:lnTo>
                  <a:lnTo>
                    <a:pt x="1355" y="1702"/>
                  </a:lnTo>
                  <a:lnTo>
                    <a:pt x="1355" y="1702"/>
                  </a:lnTo>
                  <a:lnTo>
                    <a:pt x="1355" y="1702"/>
                  </a:lnTo>
                  <a:lnTo>
                    <a:pt x="1355" y="1702"/>
                  </a:lnTo>
                  <a:lnTo>
                    <a:pt x="1355" y="1702"/>
                  </a:lnTo>
                  <a:lnTo>
                    <a:pt x="1375" y="1681"/>
                  </a:lnTo>
                  <a:lnTo>
                    <a:pt x="1375" y="1681"/>
                  </a:lnTo>
                  <a:lnTo>
                    <a:pt x="1375" y="1681"/>
                  </a:lnTo>
                  <a:lnTo>
                    <a:pt x="1375" y="1681"/>
                  </a:lnTo>
                  <a:lnTo>
                    <a:pt x="1375" y="1681"/>
                  </a:lnTo>
                  <a:lnTo>
                    <a:pt x="1375" y="1681"/>
                  </a:lnTo>
                  <a:lnTo>
                    <a:pt x="1375" y="1681"/>
                  </a:lnTo>
                  <a:lnTo>
                    <a:pt x="1375" y="1681"/>
                  </a:lnTo>
                  <a:lnTo>
                    <a:pt x="1375" y="1681"/>
                  </a:lnTo>
                  <a:lnTo>
                    <a:pt x="1375" y="1681"/>
                  </a:lnTo>
                  <a:lnTo>
                    <a:pt x="1416" y="1681"/>
                  </a:lnTo>
                  <a:lnTo>
                    <a:pt x="1437" y="1661"/>
                  </a:lnTo>
                  <a:lnTo>
                    <a:pt x="1437" y="1661"/>
                  </a:lnTo>
                  <a:lnTo>
                    <a:pt x="1437" y="1681"/>
                  </a:lnTo>
                  <a:lnTo>
                    <a:pt x="1437" y="1681"/>
                  </a:lnTo>
                  <a:lnTo>
                    <a:pt x="1437" y="1681"/>
                  </a:lnTo>
                  <a:lnTo>
                    <a:pt x="1437" y="1681"/>
                  </a:lnTo>
                  <a:lnTo>
                    <a:pt x="1457" y="1661"/>
                  </a:lnTo>
                  <a:lnTo>
                    <a:pt x="1477" y="1641"/>
                  </a:lnTo>
                  <a:lnTo>
                    <a:pt x="1477" y="1641"/>
                  </a:lnTo>
                  <a:lnTo>
                    <a:pt x="1498" y="1641"/>
                  </a:lnTo>
                  <a:lnTo>
                    <a:pt x="1477" y="1641"/>
                  </a:lnTo>
                  <a:lnTo>
                    <a:pt x="1477" y="1641"/>
                  </a:lnTo>
                  <a:lnTo>
                    <a:pt x="1477" y="1641"/>
                  </a:lnTo>
                  <a:lnTo>
                    <a:pt x="1477" y="1641"/>
                  </a:lnTo>
                  <a:lnTo>
                    <a:pt x="1498" y="1620"/>
                  </a:lnTo>
                  <a:lnTo>
                    <a:pt x="1498" y="1620"/>
                  </a:lnTo>
                  <a:lnTo>
                    <a:pt x="1498" y="1620"/>
                  </a:lnTo>
                  <a:lnTo>
                    <a:pt x="1498" y="1620"/>
                  </a:lnTo>
                  <a:lnTo>
                    <a:pt x="1519" y="1620"/>
                  </a:lnTo>
                  <a:lnTo>
                    <a:pt x="1519" y="1620"/>
                  </a:lnTo>
                  <a:lnTo>
                    <a:pt x="1519" y="1620"/>
                  </a:lnTo>
                  <a:lnTo>
                    <a:pt x="1519" y="1620"/>
                  </a:lnTo>
                  <a:lnTo>
                    <a:pt x="1519" y="1620"/>
                  </a:lnTo>
                  <a:lnTo>
                    <a:pt x="1519" y="1620"/>
                  </a:lnTo>
                  <a:lnTo>
                    <a:pt x="1539" y="1620"/>
                  </a:lnTo>
                  <a:lnTo>
                    <a:pt x="1539" y="1620"/>
                  </a:lnTo>
                  <a:lnTo>
                    <a:pt x="1539" y="1620"/>
                  </a:lnTo>
                  <a:lnTo>
                    <a:pt x="1539" y="1620"/>
                  </a:lnTo>
                  <a:lnTo>
                    <a:pt x="1539" y="1620"/>
                  </a:lnTo>
                  <a:lnTo>
                    <a:pt x="1559" y="1599"/>
                  </a:lnTo>
                  <a:lnTo>
                    <a:pt x="1559" y="1599"/>
                  </a:lnTo>
                  <a:lnTo>
                    <a:pt x="1559" y="1599"/>
                  </a:lnTo>
                  <a:lnTo>
                    <a:pt x="1580" y="1599"/>
                  </a:lnTo>
                  <a:lnTo>
                    <a:pt x="1580" y="1599"/>
                  </a:lnTo>
                  <a:lnTo>
                    <a:pt x="1559" y="1579"/>
                  </a:lnTo>
                  <a:lnTo>
                    <a:pt x="1580" y="1579"/>
                  </a:lnTo>
                  <a:lnTo>
                    <a:pt x="1641" y="1579"/>
                  </a:lnTo>
                  <a:lnTo>
                    <a:pt x="1641" y="1579"/>
                  </a:lnTo>
                  <a:lnTo>
                    <a:pt x="1641" y="1579"/>
                  </a:lnTo>
                  <a:lnTo>
                    <a:pt x="1621" y="1579"/>
                  </a:lnTo>
                  <a:lnTo>
                    <a:pt x="1641" y="1559"/>
                  </a:lnTo>
                  <a:lnTo>
                    <a:pt x="1662" y="1559"/>
                  </a:lnTo>
                  <a:lnTo>
                    <a:pt x="1662" y="1559"/>
                  </a:lnTo>
                  <a:lnTo>
                    <a:pt x="1662" y="1559"/>
                  </a:lnTo>
                  <a:lnTo>
                    <a:pt x="1662" y="1559"/>
                  </a:lnTo>
                  <a:lnTo>
                    <a:pt x="1662" y="1559"/>
                  </a:lnTo>
                  <a:lnTo>
                    <a:pt x="1683" y="1559"/>
                  </a:lnTo>
                  <a:lnTo>
                    <a:pt x="1683" y="1559"/>
                  </a:lnTo>
                  <a:lnTo>
                    <a:pt x="1703" y="1559"/>
                  </a:lnTo>
                  <a:lnTo>
                    <a:pt x="1703" y="1559"/>
                  </a:lnTo>
                  <a:lnTo>
                    <a:pt x="1703" y="1559"/>
                  </a:lnTo>
                  <a:lnTo>
                    <a:pt x="1703" y="1559"/>
                  </a:lnTo>
                  <a:lnTo>
                    <a:pt x="1703" y="1559"/>
                  </a:lnTo>
                  <a:lnTo>
                    <a:pt x="1703" y="1559"/>
                  </a:lnTo>
                  <a:lnTo>
                    <a:pt x="1723" y="1559"/>
                  </a:lnTo>
                  <a:lnTo>
                    <a:pt x="1723" y="1559"/>
                  </a:lnTo>
                  <a:lnTo>
                    <a:pt x="1723" y="1538"/>
                  </a:lnTo>
                  <a:lnTo>
                    <a:pt x="1723" y="1538"/>
                  </a:lnTo>
                  <a:lnTo>
                    <a:pt x="1723" y="1538"/>
                  </a:lnTo>
                  <a:lnTo>
                    <a:pt x="1723" y="1517"/>
                  </a:lnTo>
                  <a:lnTo>
                    <a:pt x="1723" y="1517"/>
                  </a:lnTo>
                  <a:lnTo>
                    <a:pt x="1723" y="1517"/>
                  </a:lnTo>
                  <a:lnTo>
                    <a:pt x="1723" y="1517"/>
                  </a:lnTo>
                  <a:lnTo>
                    <a:pt x="1723" y="1517"/>
                  </a:lnTo>
                  <a:lnTo>
                    <a:pt x="1744" y="1517"/>
                  </a:lnTo>
                  <a:lnTo>
                    <a:pt x="1744" y="1517"/>
                  </a:lnTo>
                  <a:lnTo>
                    <a:pt x="1744" y="1517"/>
                  </a:lnTo>
                  <a:lnTo>
                    <a:pt x="1744" y="1497"/>
                  </a:lnTo>
                  <a:lnTo>
                    <a:pt x="1723" y="1497"/>
                  </a:lnTo>
                  <a:lnTo>
                    <a:pt x="1723" y="1497"/>
                  </a:lnTo>
                  <a:lnTo>
                    <a:pt x="1723" y="1497"/>
                  </a:lnTo>
                  <a:lnTo>
                    <a:pt x="1723" y="1497"/>
                  </a:lnTo>
                  <a:lnTo>
                    <a:pt x="1723" y="1497"/>
                  </a:lnTo>
                  <a:lnTo>
                    <a:pt x="1744" y="1497"/>
                  </a:lnTo>
                  <a:lnTo>
                    <a:pt x="1744" y="1517"/>
                  </a:lnTo>
                  <a:lnTo>
                    <a:pt x="1744" y="1517"/>
                  </a:lnTo>
                  <a:lnTo>
                    <a:pt x="1744" y="1538"/>
                  </a:lnTo>
                  <a:lnTo>
                    <a:pt x="1744" y="1538"/>
                  </a:lnTo>
                  <a:lnTo>
                    <a:pt x="1744" y="1538"/>
                  </a:lnTo>
                  <a:lnTo>
                    <a:pt x="1744" y="1538"/>
                  </a:lnTo>
                  <a:lnTo>
                    <a:pt x="1744" y="1538"/>
                  </a:lnTo>
                  <a:lnTo>
                    <a:pt x="1744" y="1559"/>
                  </a:lnTo>
                  <a:lnTo>
                    <a:pt x="1744" y="1538"/>
                  </a:lnTo>
                  <a:lnTo>
                    <a:pt x="1744" y="1538"/>
                  </a:lnTo>
                  <a:lnTo>
                    <a:pt x="1744" y="1538"/>
                  </a:lnTo>
                  <a:lnTo>
                    <a:pt x="1744" y="1538"/>
                  </a:lnTo>
                  <a:lnTo>
                    <a:pt x="1744" y="1538"/>
                  </a:lnTo>
                  <a:lnTo>
                    <a:pt x="1744" y="1538"/>
                  </a:lnTo>
                  <a:lnTo>
                    <a:pt x="1744" y="1538"/>
                  </a:lnTo>
                  <a:lnTo>
                    <a:pt x="1765" y="1538"/>
                  </a:lnTo>
                  <a:lnTo>
                    <a:pt x="1744" y="1538"/>
                  </a:lnTo>
                  <a:lnTo>
                    <a:pt x="1765" y="1559"/>
                  </a:lnTo>
                  <a:lnTo>
                    <a:pt x="1765" y="1559"/>
                  </a:lnTo>
                  <a:lnTo>
                    <a:pt x="1765" y="1559"/>
                  </a:lnTo>
                  <a:lnTo>
                    <a:pt x="1765" y="1559"/>
                  </a:lnTo>
                  <a:lnTo>
                    <a:pt x="1765" y="1559"/>
                  </a:lnTo>
                  <a:lnTo>
                    <a:pt x="1765" y="1559"/>
                  </a:lnTo>
                  <a:lnTo>
                    <a:pt x="1765" y="1559"/>
                  </a:lnTo>
                  <a:lnTo>
                    <a:pt x="1765" y="1559"/>
                  </a:lnTo>
                  <a:lnTo>
                    <a:pt x="1765" y="1559"/>
                  </a:lnTo>
                  <a:lnTo>
                    <a:pt x="1765" y="1559"/>
                  </a:lnTo>
                  <a:lnTo>
                    <a:pt x="1765" y="1559"/>
                  </a:lnTo>
                  <a:lnTo>
                    <a:pt x="1765" y="1559"/>
                  </a:lnTo>
                  <a:lnTo>
                    <a:pt x="1785" y="1559"/>
                  </a:lnTo>
                  <a:lnTo>
                    <a:pt x="1785" y="1559"/>
                  </a:lnTo>
                  <a:lnTo>
                    <a:pt x="1785" y="1559"/>
                  </a:lnTo>
                  <a:lnTo>
                    <a:pt x="1785" y="1559"/>
                  </a:lnTo>
                  <a:lnTo>
                    <a:pt x="1785" y="1559"/>
                  </a:lnTo>
                  <a:lnTo>
                    <a:pt x="1785" y="1559"/>
                  </a:lnTo>
                  <a:lnTo>
                    <a:pt x="1805" y="1579"/>
                  </a:lnTo>
                  <a:lnTo>
                    <a:pt x="1805" y="1579"/>
                  </a:lnTo>
                  <a:lnTo>
                    <a:pt x="1805" y="1579"/>
                  </a:lnTo>
                  <a:lnTo>
                    <a:pt x="1805" y="1579"/>
                  </a:lnTo>
                  <a:lnTo>
                    <a:pt x="1826" y="1579"/>
                  </a:lnTo>
                  <a:lnTo>
                    <a:pt x="1826" y="1579"/>
                  </a:lnTo>
                  <a:lnTo>
                    <a:pt x="1826" y="1579"/>
                  </a:lnTo>
                  <a:lnTo>
                    <a:pt x="1826" y="1579"/>
                  </a:lnTo>
                  <a:lnTo>
                    <a:pt x="1826" y="1559"/>
                  </a:lnTo>
                  <a:lnTo>
                    <a:pt x="1826" y="1559"/>
                  </a:lnTo>
                  <a:lnTo>
                    <a:pt x="1826" y="1559"/>
                  </a:lnTo>
                  <a:lnTo>
                    <a:pt x="1826" y="1559"/>
                  </a:lnTo>
                  <a:lnTo>
                    <a:pt x="1826" y="1559"/>
                  </a:lnTo>
                  <a:lnTo>
                    <a:pt x="1826" y="1559"/>
                  </a:lnTo>
                  <a:lnTo>
                    <a:pt x="1826" y="1559"/>
                  </a:lnTo>
                  <a:lnTo>
                    <a:pt x="1826" y="1559"/>
                  </a:lnTo>
                  <a:lnTo>
                    <a:pt x="1826" y="1559"/>
                  </a:lnTo>
                  <a:lnTo>
                    <a:pt x="1826" y="1559"/>
                  </a:lnTo>
                  <a:lnTo>
                    <a:pt x="1826" y="1559"/>
                  </a:lnTo>
                  <a:lnTo>
                    <a:pt x="1847" y="1538"/>
                  </a:lnTo>
                  <a:lnTo>
                    <a:pt x="1847" y="1538"/>
                  </a:lnTo>
                  <a:lnTo>
                    <a:pt x="1847" y="1559"/>
                  </a:lnTo>
                  <a:lnTo>
                    <a:pt x="1826" y="1559"/>
                  </a:lnTo>
                  <a:lnTo>
                    <a:pt x="1826" y="1559"/>
                  </a:lnTo>
                  <a:lnTo>
                    <a:pt x="1826" y="1559"/>
                  </a:lnTo>
                  <a:lnTo>
                    <a:pt x="1847" y="1559"/>
                  </a:lnTo>
                  <a:lnTo>
                    <a:pt x="1847" y="1538"/>
                  </a:lnTo>
                  <a:lnTo>
                    <a:pt x="1847" y="1538"/>
                  </a:lnTo>
                  <a:lnTo>
                    <a:pt x="1867" y="1538"/>
                  </a:lnTo>
                  <a:lnTo>
                    <a:pt x="1867" y="1538"/>
                  </a:lnTo>
                  <a:lnTo>
                    <a:pt x="1867" y="1538"/>
                  </a:lnTo>
                  <a:lnTo>
                    <a:pt x="1867" y="1538"/>
                  </a:lnTo>
                  <a:lnTo>
                    <a:pt x="1867" y="1538"/>
                  </a:lnTo>
                  <a:lnTo>
                    <a:pt x="1888" y="1517"/>
                  </a:lnTo>
                  <a:lnTo>
                    <a:pt x="1888" y="1517"/>
                  </a:lnTo>
                  <a:lnTo>
                    <a:pt x="1888" y="1517"/>
                  </a:lnTo>
                  <a:lnTo>
                    <a:pt x="1888" y="1517"/>
                  </a:lnTo>
                  <a:lnTo>
                    <a:pt x="1888" y="1517"/>
                  </a:lnTo>
                  <a:lnTo>
                    <a:pt x="1888" y="1517"/>
                  </a:lnTo>
                  <a:lnTo>
                    <a:pt x="1909" y="1517"/>
                  </a:lnTo>
                  <a:lnTo>
                    <a:pt x="1909" y="1538"/>
                  </a:lnTo>
                  <a:lnTo>
                    <a:pt x="1909" y="1538"/>
                  </a:lnTo>
                  <a:lnTo>
                    <a:pt x="1888" y="1538"/>
                  </a:lnTo>
                  <a:lnTo>
                    <a:pt x="1867" y="1538"/>
                  </a:lnTo>
                  <a:lnTo>
                    <a:pt x="1888" y="1538"/>
                  </a:lnTo>
                  <a:lnTo>
                    <a:pt x="1888" y="1538"/>
                  </a:lnTo>
                  <a:lnTo>
                    <a:pt x="1929" y="1538"/>
                  </a:lnTo>
                  <a:lnTo>
                    <a:pt x="1929" y="1538"/>
                  </a:lnTo>
                  <a:lnTo>
                    <a:pt x="1929" y="1538"/>
                  </a:lnTo>
                  <a:lnTo>
                    <a:pt x="1929" y="1517"/>
                  </a:lnTo>
                  <a:lnTo>
                    <a:pt x="1929" y="1517"/>
                  </a:lnTo>
                  <a:lnTo>
                    <a:pt x="1929" y="1517"/>
                  </a:lnTo>
                  <a:lnTo>
                    <a:pt x="1929" y="1517"/>
                  </a:lnTo>
                  <a:lnTo>
                    <a:pt x="1929" y="1517"/>
                  </a:lnTo>
                  <a:lnTo>
                    <a:pt x="1929" y="1517"/>
                  </a:lnTo>
                  <a:lnTo>
                    <a:pt x="1929" y="1517"/>
                  </a:lnTo>
                  <a:lnTo>
                    <a:pt x="1929" y="1517"/>
                  </a:lnTo>
                  <a:lnTo>
                    <a:pt x="1929" y="1517"/>
                  </a:lnTo>
                  <a:lnTo>
                    <a:pt x="1929" y="1497"/>
                  </a:lnTo>
                  <a:lnTo>
                    <a:pt x="1949" y="1497"/>
                  </a:lnTo>
                  <a:lnTo>
                    <a:pt x="1949" y="1497"/>
                  </a:lnTo>
                  <a:lnTo>
                    <a:pt x="1949" y="1477"/>
                  </a:lnTo>
                  <a:lnTo>
                    <a:pt x="1949" y="1477"/>
                  </a:lnTo>
                  <a:lnTo>
                    <a:pt x="1949" y="1477"/>
                  </a:lnTo>
                  <a:lnTo>
                    <a:pt x="1991" y="1456"/>
                  </a:lnTo>
                  <a:lnTo>
                    <a:pt x="1991" y="1456"/>
                  </a:lnTo>
                  <a:lnTo>
                    <a:pt x="1991" y="1456"/>
                  </a:lnTo>
                  <a:lnTo>
                    <a:pt x="1970" y="1456"/>
                  </a:lnTo>
                  <a:lnTo>
                    <a:pt x="1970" y="1456"/>
                  </a:lnTo>
                  <a:lnTo>
                    <a:pt x="1949" y="1456"/>
                  </a:lnTo>
                  <a:lnTo>
                    <a:pt x="1949" y="1477"/>
                  </a:lnTo>
                  <a:lnTo>
                    <a:pt x="1949" y="1477"/>
                  </a:lnTo>
                  <a:lnTo>
                    <a:pt x="1949" y="1456"/>
                  </a:lnTo>
                  <a:lnTo>
                    <a:pt x="1949" y="1456"/>
                  </a:lnTo>
                  <a:lnTo>
                    <a:pt x="1929" y="1456"/>
                  </a:lnTo>
                  <a:lnTo>
                    <a:pt x="1929" y="1456"/>
                  </a:lnTo>
                  <a:lnTo>
                    <a:pt x="1929" y="1435"/>
                  </a:lnTo>
                  <a:lnTo>
                    <a:pt x="1929" y="1435"/>
                  </a:lnTo>
                  <a:lnTo>
                    <a:pt x="1970" y="1456"/>
                  </a:lnTo>
                  <a:lnTo>
                    <a:pt x="1970" y="1456"/>
                  </a:lnTo>
                  <a:lnTo>
                    <a:pt x="1970" y="1435"/>
                  </a:lnTo>
                  <a:lnTo>
                    <a:pt x="1970" y="1435"/>
                  </a:lnTo>
                  <a:lnTo>
                    <a:pt x="1970" y="1435"/>
                  </a:lnTo>
                  <a:lnTo>
                    <a:pt x="1970" y="1435"/>
                  </a:lnTo>
                  <a:lnTo>
                    <a:pt x="1970" y="1415"/>
                  </a:lnTo>
                  <a:lnTo>
                    <a:pt x="1970" y="1415"/>
                  </a:lnTo>
                  <a:lnTo>
                    <a:pt x="1970" y="1415"/>
                  </a:lnTo>
                  <a:lnTo>
                    <a:pt x="2011" y="1435"/>
                  </a:lnTo>
                  <a:lnTo>
                    <a:pt x="2011" y="1435"/>
                  </a:lnTo>
                  <a:lnTo>
                    <a:pt x="2011" y="1415"/>
                  </a:lnTo>
                  <a:lnTo>
                    <a:pt x="2011" y="1415"/>
                  </a:lnTo>
                  <a:lnTo>
                    <a:pt x="1991" y="1415"/>
                  </a:lnTo>
                  <a:lnTo>
                    <a:pt x="1991" y="1415"/>
                  </a:lnTo>
                  <a:lnTo>
                    <a:pt x="1991" y="1395"/>
                  </a:lnTo>
                  <a:lnTo>
                    <a:pt x="1991" y="1395"/>
                  </a:lnTo>
                  <a:lnTo>
                    <a:pt x="1991" y="1374"/>
                  </a:lnTo>
                  <a:lnTo>
                    <a:pt x="1991" y="1374"/>
                  </a:lnTo>
                  <a:lnTo>
                    <a:pt x="1991" y="1374"/>
                  </a:lnTo>
                  <a:lnTo>
                    <a:pt x="1991" y="1374"/>
                  </a:lnTo>
                  <a:lnTo>
                    <a:pt x="1991" y="1374"/>
                  </a:lnTo>
                  <a:lnTo>
                    <a:pt x="1991" y="1353"/>
                  </a:lnTo>
                  <a:lnTo>
                    <a:pt x="1991" y="1353"/>
                  </a:lnTo>
                  <a:lnTo>
                    <a:pt x="1991" y="1353"/>
                  </a:lnTo>
                  <a:lnTo>
                    <a:pt x="1991" y="1353"/>
                  </a:lnTo>
                  <a:lnTo>
                    <a:pt x="1991" y="1353"/>
                  </a:lnTo>
                  <a:lnTo>
                    <a:pt x="1970" y="1353"/>
                  </a:lnTo>
                  <a:lnTo>
                    <a:pt x="1970" y="1333"/>
                  </a:lnTo>
                  <a:lnTo>
                    <a:pt x="1991" y="1353"/>
                  </a:lnTo>
                  <a:lnTo>
                    <a:pt x="1991" y="1353"/>
                  </a:lnTo>
                  <a:lnTo>
                    <a:pt x="1991" y="1374"/>
                  </a:lnTo>
                  <a:lnTo>
                    <a:pt x="2011" y="1374"/>
                  </a:lnTo>
                  <a:lnTo>
                    <a:pt x="2011" y="1395"/>
                  </a:lnTo>
                  <a:lnTo>
                    <a:pt x="2011" y="1395"/>
                  </a:lnTo>
                  <a:lnTo>
                    <a:pt x="2011" y="1395"/>
                  </a:lnTo>
                  <a:lnTo>
                    <a:pt x="2011" y="1415"/>
                  </a:lnTo>
                  <a:lnTo>
                    <a:pt x="2072" y="1415"/>
                  </a:lnTo>
                  <a:lnTo>
                    <a:pt x="2072" y="1395"/>
                  </a:lnTo>
                  <a:lnTo>
                    <a:pt x="2072" y="1395"/>
                  </a:lnTo>
                  <a:lnTo>
                    <a:pt x="2072" y="1395"/>
                  </a:lnTo>
                  <a:lnTo>
                    <a:pt x="2072" y="1395"/>
                  </a:lnTo>
                  <a:lnTo>
                    <a:pt x="2072" y="1374"/>
                  </a:lnTo>
                  <a:lnTo>
                    <a:pt x="2072" y="1374"/>
                  </a:lnTo>
                  <a:lnTo>
                    <a:pt x="2072" y="1374"/>
                  </a:lnTo>
                  <a:lnTo>
                    <a:pt x="2072" y="1374"/>
                  </a:lnTo>
                  <a:lnTo>
                    <a:pt x="2093" y="1374"/>
                  </a:lnTo>
                  <a:lnTo>
                    <a:pt x="2093" y="1374"/>
                  </a:lnTo>
                  <a:lnTo>
                    <a:pt x="2113" y="1374"/>
                  </a:lnTo>
                  <a:lnTo>
                    <a:pt x="2113" y="1374"/>
                  </a:lnTo>
                  <a:lnTo>
                    <a:pt x="2113" y="1374"/>
                  </a:lnTo>
                  <a:lnTo>
                    <a:pt x="2113" y="1374"/>
                  </a:lnTo>
                  <a:lnTo>
                    <a:pt x="2093" y="1353"/>
                  </a:lnTo>
                  <a:lnTo>
                    <a:pt x="2113" y="1353"/>
                  </a:lnTo>
                  <a:lnTo>
                    <a:pt x="2134" y="1374"/>
                  </a:lnTo>
                  <a:lnTo>
                    <a:pt x="2134" y="1374"/>
                  </a:lnTo>
                  <a:lnTo>
                    <a:pt x="2134" y="1353"/>
                  </a:lnTo>
                  <a:lnTo>
                    <a:pt x="2134" y="1353"/>
                  </a:lnTo>
                  <a:lnTo>
                    <a:pt x="2134" y="1353"/>
                  </a:lnTo>
                  <a:lnTo>
                    <a:pt x="2134" y="1353"/>
                  </a:lnTo>
                  <a:lnTo>
                    <a:pt x="2134" y="1353"/>
                  </a:lnTo>
                  <a:lnTo>
                    <a:pt x="2134" y="1353"/>
                  </a:lnTo>
                  <a:lnTo>
                    <a:pt x="2134" y="1333"/>
                  </a:lnTo>
                  <a:lnTo>
                    <a:pt x="2093" y="1313"/>
                  </a:lnTo>
                  <a:lnTo>
                    <a:pt x="2093" y="1292"/>
                  </a:lnTo>
                  <a:lnTo>
                    <a:pt x="2093" y="1292"/>
                  </a:lnTo>
                  <a:lnTo>
                    <a:pt x="2113" y="1313"/>
                  </a:lnTo>
                  <a:lnTo>
                    <a:pt x="2134" y="1313"/>
                  </a:lnTo>
                  <a:lnTo>
                    <a:pt x="2155" y="1333"/>
                  </a:lnTo>
                  <a:lnTo>
                    <a:pt x="2155" y="1333"/>
                  </a:lnTo>
                  <a:lnTo>
                    <a:pt x="2175" y="1333"/>
                  </a:lnTo>
                  <a:lnTo>
                    <a:pt x="2155" y="1313"/>
                  </a:lnTo>
                  <a:lnTo>
                    <a:pt x="2134" y="1292"/>
                  </a:lnTo>
                  <a:lnTo>
                    <a:pt x="2134" y="1292"/>
                  </a:lnTo>
                  <a:lnTo>
                    <a:pt x="2134" y="1292"/>
                  </a:lnTo>
                  <a:lnTo>
                    <a:pt x="2134" y="1271"/>
                  </a:lnTo>
                  <a:lnTo>
                    <a:pt x="2134" y="1271"/>
                  </a:lnTo>
                  <a:lnTo>
                    <a:pt x="2134" y="1271"/>
                  </a:lnTo>
                  <a:lnTo>
                    <a:pt x="2134" y="1271"/>
                  </a:lnTo>
                  <a:lnTo>
                    <a:pt x="2072" y="1251"/>
                  </a:lnTo>
                  <a:lnTo>
                    <a:pt x="2072" y="1251"/>
                  </a:lnTo>
                  <a:lnTo>
                    <a:pt x="2113" y="1251"/>
                  </a:lnTo>
                  <a:lnTo>
                    <a:pt x="2113" y="1251"/>
                  </a:lnTo>
                  <a:lnTo>
                    <a:pt x="2113" y="1251"/>
                  </a:lnTo>
                  <a:lnTo>
                    <a:pt x="2113" y="1230"/>
                  </a:lnTo>
                  <a:lnTo>
                    <a:pt x="2113" y="1230"/>
                  </a:lnTo>
                  <a:lnTo>
                    <a:pt x="2113" y="1230"/>
                  </a:lnTo>
                  <a:lnTo>
                    <a:pt x="2113" y="1230"/>
                  </a:lnTo>
                  <a:lnTo>
                    <a:pt x="2134" y="1251"/>
                  </a:lnTo>
                  <a:lnTo>
                    <a:pt x="2134" y="1251"/>
                  </a:lnTo>
                  <a:lnTo>
                    <a:pt x="2134" y="1251"/>
                  </a:lnTo>
                  <a:lnTo>
                    <a:pt x="2155" y="1271"/>
                  </a:lnTo>
                  <a:lnTo>
                    <a:pt x="2155" y="1271"/>
                  </a:lnTo>
                  <a:lnTo>
                    <a:pt x="2155" y="1271"/>
                  </a:lnTo>
                  <a:lnTo>
                    <a:pt x="2155" y="1271"/>
                  </a:lnTo>
                  <a:lnTo>
                    <a:pt x="2155" y="1292"/>
                  </a:lnTo>
                  <a:lnTo>
                    <a:pt x="2155" y="1292"/>
                  </a:lnTo>
                  <a:lnTo>
                    <a:pt x="2175" y="1292"/>
                  </a:lnTo>
                  <a:lnTo>
                    <a:pt x="2175" y="1292"/>
                  </a:lnTo>
                  <a:lnTo>
                    <a:pt x="2195" y="1292"/>
                  </a:lnTo>
                  <a:lnTo>
                    <a:pt x="2195" y="1292"/>
                  </a:lnTo>
                  <a:lnTo>
                    <a:pt x="2195" y="1292"/>
                  </a:lnTo>
                  <a:lnTo>
                    <a:pt x="2195" y="1292"/>
                  </a:lnTo>
                  <a:lnTo>
                    <a:pt x="2195" y="1292"/>
                  </a:lnTo>
                  <a:lnTo>
                    <a:pt x="2195" y="1271"/>
                  </a:lnTo>
                  <a:lnTo>
                    <a:pt x="2195" y="1271"/>
                  </a:lnTo>
                  <a:lnTo>
                    <a:pt x="2216" y="1271"/>
                  </a:lnTo>
                  <a:lnTo>
                    <a:pt x="2216" y="1271"/>
                  </a:lnTo>
                  <a:lnTo>
                    <a:pt x="2216" y="1271"/>
                  </a:lnTo>
                  <a:lnTo>
                    <a:pt x="2216" y="1251"/>
                  </a:lnTo>
                  <a:lnTo>
                    <a:pt x="2216" y="1251"/>
                  </a:lnTo>
                  <a:lnTo>
                    <a:pt x="2216" y="1251"/>
                  </a:lnTo>
                  <a:lnTo>
                    <a:pt x="2216" y="1251"/>
                  </a:lnTo>
                  <a:lnTo>
                    <a:pt x="2216" y="1230"/>
                  </a:lnTo>
                  <a:lnTo>
                    <a:pt x="2237" y="1230"/>
                  </a:lnTo>
                  <a:lnTo>
                    <a:pt x="2237" y="1209"/>
                  </a:lnTo>
                  <a:lnTo>
                    <a:pt x="2237" y="1209"/>
                  </a:lnTo>
                  <a:lnTo>
                    <a:pt x="2216" y="1209"/>
                  </a:lnTo>
                  <a:lnTo>
                    <a:pt x="2216" y="1230"/>
                  </a:lnTo>
                  <a:lnTo>
                    <a:pt x="2216" y="1230"/>
                  </a:lnTo>
                  <a:lnTo>
                    <a:pt x="2216" y="1230"/>
                  </a:lnTo>
                  <a:lnTo>
                    <a:pt x="2195" y="1230"/>
                  </a:lnTo>
                  <a:lnTo>
                    <a:pt x="2195" y="1230"/>
                  </a:lnTo>
                  <a:lnTo>
                    <a:pt x="2195" y="1230"/>
                  </a:lnTo>
                  <a:lnTo>
                    <a:pt x="2195" y="1230"/>
                  </a:lnTo>
                  <a:lnTo>
                    <a:pt x="2195" y="1230"/>
                  </a:lnTo>
                  <a:lnTo>
                    <a:pt x="2195" y="1230"/>
                  </a:lnTo>
                  <a:lnTo>
                    <a:pt x="2195" y="1230"/>
                  </a:lnTo>
                  <a:lnTo>
                    <a:pt x="2195" y="1230"/>
                  </a:lnTo>
                  <a:lnTo>
                    <a:pt x="2195" y="1230"/>
                  </a:lnTo>
                  <a:lnTo>
                    <a:pt x="2195" y="1230"/>
                  </a:lnTo>
                  <a:lnTo>
                    <a:pt x="2195" y="1230"/>
                  </a:lnTo>
                  <a:lnTo>
                    <a:pt x="2195" y="1230"/>
                  </a:lnTo>
                  <a:lnTo>
                    <a:pt x="2195" y="1209"/>
                  </a:lnTo>
                  <a:lnTo>
                    <a:pt x="2175" y="1209"/>
                  </a:lnTo>
                  <a:lnTo>
                    <a:pt x="2175" y="1209"/>
                  </a:lnTo>
                  <a:lnTo>
                    <a:pt x="2195" y="1209"/>
                  </a:lnTo>
                  <a:lnTo>
                    <a:pt x="2195" y="1209"/>
                  </a:lnTo>
                  <a:lnTo>
                    <a:pt x="2195" y="1209"/>
                  </a:lnTo>
                  <a:lnTo>
                    <a:pt x="2216" y="1209"/>
                  </a:lnTo>
                  <a:lnTo>
                    <a:pt x="2216" y="1209"/>
                  </a:lnTo>
                  <a:lnTo>
                    <a:pt x="2216" y="1209"/>
                  </a:lnTo>
                  <a:lnTo>
                    <a:pt x="2216" y="1209"/>
                  </a:lnTo>
                  <a:lnTo>
                    <a:pt x="2216" y="1189"/>
                  </a:lnTo>
                  <a:lnTo>
                    <a:pt x="2216" y="1189"/>
                  </a:lnTo>
                  <a:lnTo>
                    <a:pt x="2216" y="1189"/>
                  </a:lnTo>
                  <a:lnTo>
                    <a:pt x="2216" y="1189"/>
                  </a:lnTo>
                  <a:lnTo>
                    <a:pt x="2195" y="1189"/>
                  </a:lnTo>
                  <a:lnTo>
                    <a:pt x="2155" y="1169"/>
                  </a:lnTo>
                  <a:lnTo>
                    <a:pt x="2134" y="1169"/>
                  </a:lnTo>
                  <a:lnTo>
                    <a:pt x="2134" y="1169"/>
                  </a:lnTo>
                  <a:lnTo>
                    <a:pt x="2134" y="1169"/>
                  </a:lnTo>
                  <a:lnTo>
                    <a:pt x="2155" y="1169"/>
                  </a:lnTo>
                  <a:lnTo>
                    <a:pt x="2175" y="1189"/>
                  </a:lnTo>
                  <a:lnTo>
                    <a:pt x="2216" y="1189"/>
                  </a:lnTo>
                  <a:lnTo>
                    <a:pt x="2216" y="1169"/>
                  </a:lnTo>
                  <a:lnTo>
                    <a:pt x="2237" y="1169"/>
                  </a:lnTo>
                  <a:lnTo>
                    <a:pt x="2237" y="1169"/>
                  </a:lnTo>
                  <a:lnTo>
                    <a:pt x="2237" y="1169"/>
                  </a:lnTo>
                  <a:lnTo>
                    <a:pt x="2237" y="1148"/>
                  </a:lnTo>
                  <a:lnTo>
                    <a:pt x="2237" y="1148"/>
                  </a:lnTo>
                  <a:lnTo>
                    <a:pt x="2216" y="1127"/>
                  </a:lnTo>
                  <a:lnTo>
                    <a:pt x="2216" y="1127"/>
                  </a:lnTo>
                  <a:lnTo>
                    <a:pt x="2195" y="1127"/>
                  </a:lnTo>
                  <a:lnTo>
                    <a:pt x="2175" y="1127"/>
                  </a:lnTo>
                  <a:lnTo>
                    <a:pt x="2155" y="1127"/>
                  </a:lnTo>
                  <a:lnTo>
                    <a:pt x="2155" y="1127"/>
                  </a:lnTo>
                  <a:lnTo>
                    <a:pt x="2155" y="1127"/>
                  </a:lnTo>
                  <a:lnTo>
                    <a:pt x="2175" y="1127"/>
                  </a:lnTo>
                  <a:lnTo>
                    <a:pt x="2175" y="1127"/>
                  </a:lnTo>
                  <a:lnTo>
                    <a:pt x="2175" y="1127"/>
                  </a:lnTo>
                  <a:lnTo>
                    <a:pt x="2195" y="1127"/>
                  </a:lnTo>
                  <a:lnTo>
                    <a:pt x="2195" y="1127"/>
                  </a:lnTo>
                  <a:lnTo>
                    <a:pt x="2216" y="1127"/>
                  </a:lnTo>
                  <a:lnTo>
                    <a:pt x="2216" y="1107"/>
                  </a:lnTo>
                  <a:lnTo>
                    <a:pt x="2195" y="1107"/>
                  </a:lnTo>
                  <a:lnTo>
                    <a:pt x="2195" y="1107"/>
                  </a:lnTo>
                  <a:lnTo>
                    <a:pt x="2195" y="1087"/>
                  </a:lnTo>
                  <a:lnTo>
                    <a:pt x="2216" y="1107"/>
                  </a:lnTo>
                  <a:lnTo>
                    <a:pt x="2237" y="1107"/>
                  </a:lnTo>
                  <a:lnTo>
                    <a:pt x="2237" y="1087"/>
                  </a:lnTo>
                  <a:lnTo>
                    <a:pt x="2237" y="1087"/>
                  </a:lnTo>
                  <a:lnTo>
                    <a:pt x="2237" y="1087"/>
                  </a:lnTo>
                  <a:lnTo>
                    <a:pt x="2237" y="1087"/>
                  </a:lnTo>
                  <a:lnTo>
                    <a:pt x="2237" y="1087"/>
                  </a:lnTo>
                  <a:lnTo>
                    <a:pt x="2237" y="1087"/>
                  </a:lnTo>
                  <a:lnTo>
                    <a:pt x="2237" y="1066"/>
                  </a:lnTo>
                  <a:lnTo>
                    <a:pt x="2237" y="1066"/>
                  </a:lnTo>
                  <a:lnTo>
                    <a:pt x="2237" y="1066"/>
                  </a:lnTo>
                  <a:lnTo>
                    <a:pt x="2237" y="1045"/>
                  </a:lnTo>
                  <a:lnTo>
                    <a:pt x="2257" y="1045"/>
                  </a:lnTo>
                  <a:lnTo>
                    <a:pt x="2257" y="1045"/>
                  </a:lnTo>
                  <a:lnTo>
                    <a:pt x="2257" y="1025"/>
                  </a:lnTo>
                  <a:close/>
                  <a:moveTo>
                    <a:pt x="1498" y="287"/>
                  </a:moveTo>
                  <a:lnTo>
                    <a:pt x="1498" y="266"/>
                  </a:lnTo>
                  <a:lnTo>
                    <a:pt x="1498" y="266"/>
                  </a:lnTo>
                  <a:lnTo>
                    <a:pt x="1498" y="266"/>
                  </a:lnTo>
                  <a:lnTo>
                    <a:pt x="1498" y="266"/>
                  </a:lnTo>
                  <a:lnTo>
                    <a:pt x="1498" y="266"/>
                  </a:lnTo>
                  <a:lnTo>
                    <a:pt x="1498" y="287"/>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3" name="Freeform 14"/>
            <p:cNvSpPr>
              <a:spLocks noChangeArrowheads="1"/>
            </p:cNvSpPr>
            <p:nvPr/>
          </p:nvSpPr>
          <p:spPr bwMode="auto">
            <a:xfrm>
              <a:off x="5745038" y="-4763"/>
              <a:ext cx="3397521" cy="4249063"/>
            </a:xfrm>
            <a:custGeom>
              <a:avLst/>
              <a:gdLst/>
              <a:ahLst/>
              <a:cxnLst>
                <a:cxn ang="0">
                  <a:pos x="410" y="8903"/>
                </a:cxn>
                <a:cxn ang="0">
                  <a:pos x="0" y="9313"/>
                </a:cxn>
                <a:cxn ang="0">
                  <a:pos x="4759" y="820"/>
                </a:cxn>
                <a:cxn ang="0">
                  <a:pos x="5948" y="616"/>
                </a:cxn>
                <a:cxn ang="0">
                  <a:pos x="6769" y="123"/>
                </a:cxn>
                <a:cxn ang="0">
                  <a:pos x="5989" y="595"/>
                </a:cxn>
                <a:cxn ang="0">
                  <a:pos x="5743" y="287"/>
                </a:cxn>
                <a:cxn ang="0">
                  <a:pos x="5292" y="923"/>
                </a:cxn>
                <a:cxn ang="0">
                  <a:pos x="5005" y="1846"/>
                </a:cxn>
                <a:cxn ang="0">
                  <a:pos x="4533" y="1292"/>
                </a:cxn>
                <a:cxn ang="0">
                  <a:pos x="4184" y="1743"/>
                </a:cxn>
                <a:cxn ang="0">
                  <a:pos x="4369" y="2564"/>
                </a:cxn>
                <a:cxn ang="0">
                  <a:pos x="3999" y="3487"/>
                </a:cxn>
                <a:cxn ang="0">
                  <a:pos x="3179" y="3426"/>
                </a:cxn>
                <a:cxn ang="0">
                  <a:pos x="3302" y="4041"/>
                </a:cxn>
                <a:cxn ang="0">
                  <a:pos x="2768" y="3692"/>
                </a:cxn>
                <a:cxn ang="0">
                  <a:pos x="2646" y="3241"/>
                </a:cxn>
                <a:cxn ang="0">
                  <a:pos x="2174" y="2954"/>
                </a:cxn>
                <a:cxn ang="0">
                  <a:pos x="1969" y="2667"/>
                </a:cxn>
                <a:cxn ang="0">
                  <a:pos x="2502" y="2851"/>
                </a:cxn>
                <a:cxn ang="0">
                  <a:pos x="3630" y="2031"/>
                </a:cxn>
                <a:cxn ang="0">
                  <a:pos x="3015" y="1743"/>
                </a:cxn>
                <a:cxn ang="0">
                  <a:pos x="2153" y="1457"/>
                </a:cxn>
                <a:cxn ang="0">
                  <a:pos x="1805" y="1518"/>
                </a:cxn>
                <a:cxn ang="0">
                  <a:pos x="1805" y="1313"/>
                </a:cxn>
                <a:cxn ang="0">
                  <a:pos x="1395" y="1497"/>
                </a:cxn>
                <a:cxn ang="0">
                  <a:pos x="1477" y="3138"/>
                </a:cxn>
                <a:cxn ang="0">
                  <a:pos x="1928" y="4287"/>
                </a:cxn>
                <a:cxn ang="0">
                  <a:pos x="1661" y="6154"/>
                </a:cxn>
                <a:cxn ang="0">
                  <a:pos x="2071" y="6256"/>
                </a:cxn>
                <a:cxn ang="0">
                  <a:pos x="1907" y="6708"/>
                </a:cxn>
                <a:cxn ang="0">
                  <a:pos x="1805" y="7262"/>
                </a:cxn>
                <a:cxn ang="0">
                  <a:pos x="1825" y="7569"/>
                </a:cxn>
                <a:cxn ang="0">
                  <a:pos x="2358" y="8246"/>
                </a:cxn>
                <a:cxn ang="0">
                  <a:pos x="2974" y="8533"/>
                </a:cxn>
                <a:cxn ang="0">
                  <a:pos x="3569" y="9169"/>
                </a:cxn>
                <a:cxn ang="0">
                  <a:pos x="3405" y="9641"/>
                </a:cxn>
                <a:cxn ang="0">
                  <a:pos x="4041" y="9620"/>
                </a:cxn>
                <a:cxn ang="0">
                  <a:pos x="4533" y="10072"/>
                </a:cxn>
                <a:cxn ang="0">
                  <a:pos x="5292" y="10215"/>
                </a:cxn>
                <a:cxn ang="0">
                  <a:pos x="6133" y="10482"/>
                </a:cxn>
                <a:cxn ang="0">
                  <a:pos x="6154" y="11117"/>
                </a:cxn>
                <a:cxn ang="0">
                  <a:pos x="6092" y="11404"/>
                </a:cxn>
                <a:cxn ang="0">
                  <a:pos x="5784" y="11752"/>
                </a:cxn>
                <a:cxn ang="0">
                  <a:pos x="5907" y="12204"/>
                </a:cxn>
                <a:cxn ang="0">
                  <a:pos x="5907" y="12348"/>
                </a:cxn>
                <a:cxn ang="0">
                  <a:pos x="5702" y="12512"/>
                </a:cxn>
                <a:cxn ang="0">
                  <a:pos x="6892" y="12942"/>
                </a:cxn>
                <a:cxn ang="0">
                  <a:pos x="8328" y="12758"/>
                </a:cxn>
                <a:cxn ang="0">
                  <a:pos x="9312" y="12922"/>
                </a:cxn>
                <a:cxn ang="0">
                  <a:pos x="9190" y="12224"/>
                </a:cxn>
                <a:cxn ang="0">
                  <a:pos x="8902" y="11814"/>
                </a:cxn>
                <a:cxn ang="0">
                  <a:pos x="8820" y="11240"/>
                </a:cxn>
                <a:cxn ang="0">
                  <a:pos x="8882" y="11137"/>
                </a:cxn>
                <a:cxn ang="0">
                  <a:pos x="9046" y="10871"/>
                </a:cxn>
                <a:cxn ang="0">
                  <a:pos x="8943" y="10604"/>
                </a:cxn>
                <a:cxn ang="0">
                  <a:pos x="7999" y="9189"/>
                </a:cxn>
                <a:cxn ang="0">
                  <a:pos x="8594" y="8451"/>
                </a:cxn>
                <a:cxn ang="0">
                  <a:pos x="9148" y="8184"/>
                </a:cxn>
                <a:cxn ang="0">
                  <a:pos x="9784" y="8225"/>
                </a:cxn>
                <a:cxn ang="0">
                  <a:pos x="3897" y="3487"/>
                </a:cxn>
                <a:cxn ang="0">
                  <a:pos x="3959" y="3426"/>
                </a:cxn>
                <a:cxn ang="0">
                  <a:pos x="2194" y="6338"/>
                </a:cxn>
              </a:cxnLst>
              <a:rect l="0" t="0" r="r" b="b"/>
              <a:pathLst>
                <a:path w="10400" h="13005">
                  <a:moveTo>
                    <a:pt x="4984" y="738"/>
                  </a:moveTo>
                  <a:lnTo>
                    <a:pt x="4984" y="738"/>
                  </a:lnTo>
                  <a:lnTo>
                    <a:pt x="4964" y="759"/>
                  </a:lnTo>
                  <a:lnTo>
                    <a:pt x="4964" y="759"/>
                  </a:lnTo>
                  <a:lnTo>
                    <a:pt x="4984" y="759"/>
                  </a:lnTo>
                  <a:lnTo>
                    <a:pt x="4984" y="738"/>
                  </a:lnTo>
                  <a:close/>
                  <a:moveTo>
                    <a:pt x="5005" y="677"/>
                  </a:moveTo>
                  <a:lnTo>
                    <a:pt x="5005" y="698"/>
                  </a:lnTo>
                  <a:lnTo>
                    <a:pt x="5005" y="698"/>
                  </a:lnTo>
                  <a:lnTo>
                    <a:pt x="5005" y="698"/>
                  </a:lnTo>
                  <a:lnTo>
                    <a:pt x="5005" y="698"/>
                  </a:lnTo>
                  <a:lnTo>
                    <a:pt x="5005" y="698"/>
                  </a:lnTo>
                  <a:lnTo>
                    <a:pt x="5005" y="677"/>
                  </a:lnTo>
                  <a:close/>
                  <a:moveTo>
                    <a:pt x="5046" y="636"/>
                  </a:moveTo>
                  <a:lnTo>
                    <a:pt x="5046" y="636"/>
                  </a:lnTo>
                  <a:lnTo>
                    <a:pt x="5046" y="636"/>
                  </a:lnTo>
                  <a:lnTo>
                    <a:pt x="5025" y="656"/>
                  </a:lnTo>
                  <a:lnTo>
                    <a:pt x="5025" y="656"/>
                  </a:lnTo>
                  <a:lnTo>
                    <a:pt x="5046" y="636"/>
                  </a:lnTo>
                  <a:close/>
                  <a:moveTo>
                    <a:pt x="1723" y="6420"/>
                  </a:moveTo>
                  <a:lnTo>
                    <a:pt x="1723" y="6420"/>
                  </a:lnTo>
                  <a:lnTo>
                    <a:pt x="1723" y="6400"/>
                  </a:lnTo>
                  <a:lnTo>
                    <a:pt x="1723" y="6400"/>
                  </a:lnTo>
                  <a:lnTo>
                    <a:pt x="1702" y="6420"/>
                  </a:lnTo>
                  <a:lnTo>
                    <a:pt x="1723" y="6420"/>
                  </a:lnTo>
                  <a:lnTo>
                    <a:pt x="1723" y="6420"/>
                  </a:lnTo>
                  <a:lnTo>
                    <a:pt x="1723" y="6420"/>
                  </a:lnTo>
                  <a:lnTo>
                    <a:pt x="1723" y="6420"/>
                  </a:lnTo>
                  <a:lnTo>
                    <a:pt x="1723" y="6420"/>
                  </a:lnTo>
                  <a:lnTo>
                    <a:pt x="1743" y="6420"/>
                  </a:lnTo>
                  <a:lnTo>
                    <a:pt x="1743" y="6420"/>
                  </a:lnTo>
                  <a:lnTo>
                    <a:pt x="1723" y="6420"/>
                  </a:lnTo>
                  <a:close/>
                  <a:moveTo>
                    <a:pt x="820" y="9210"/>
                  </a:moveTo>
                  <a:lnTo>
                    <a:pt x="820" y="9210"/>
                  </a:lnTo>
                  <a:lnTo>
                    <a:pt x="820" y="9169"/>
                  </a:lnTo>
                  <a:lnTo>
                    <a:pt x="820" y="9149"/>
                  </a:lnTo>
                  <a:lnTo>
                    <a:pt x="820" y="9128"/>
                  </a:lnTo>
                  <a:lnTo>
                    <a:pt x="820" y="9128"/>
                  </a:lnTo>
                  <a:lnTo>
                    <a:pt x="820" y="9128"/>
                  </a:lnTo>
                  <a:lnTo>
                    <a:pt x="820" y="9107"/>
                  </a:lnTo>
                  <a:lnTo>
                    <a:pt x="820" y="9107"/>
                  </a:lnTo>
                  <a:lnTo>
                    <a:pt x="820" y="9107"/>
                  </a:lnTo>
                  <a:lnTo>
                    <a:pt x="820" y="9107"/>
                  </a:lnTo>
                  <a:lnTo>
                    <a:pt x="820" y="9107"/>
                  </a:lnTo>
                  <a:lnTo>
                    <a:pt x="820" y="9087"/>
                  </a:lnTo>
                  <a:lnTo>
                    <a:pt x="820" y="9087"/>
                  </a:lnTo>
                  <a:lnTo>
                    <a:pt x="820" y="9087"/>
                  </a:lnTo>
                  <a:lnTo>
                    <a:pt x="820" y="9087"/>
                  </a:lnTo>
                  <a:lnTo>
                    <a:pt x="820" y="9087"/>
                  </a:lnTo>
                  <a:lnTo>
                    <a:pt x="841" y="9087"/>
                  </a:lnTo>
                  <a:lnTo>
                    <a:pt x="841" y="9087"/>
                  </a:lnTo>
                  <a:lnTo>
                    <a:pt x="841" y="9067"/>
                  </a:lnTo>
                  <a:lnTo>
                    <a:pt x="841" y="9067"/>
                  </a:lnTo>
                  <a:lnTo>
                    <a:pt x="841" y="9067"/>
                  </a:lnTo>
                  <a:lnTo>
                    <a:pt x="841" y="9046"/>
                  </a:lnTo>
                  <a:lnTo>
                    <a:pt x="841" y="9046"/>
                  </a:lnTo>
                  <a:lnTo>
                    <a:pt x="841" y="9046"/>
                  </a:lnTo>
                  <a:lnTo>
                    <a:pt x="841" y="9025"/>
                  </a:lnTo>
                  <a:lnTo>
                    <a:pt x="841" y="9025"/>
                  </a:lnTo>
                  <a:lnTo>
                    <a:pt x="841" y="9005"/>
                  </a:lnTo>
                  <a:lnTo>
                    <a:pt x="820" y="9005"/>
                  </a:lnTo>
                  <a:lnTo>
                    <a:pt x="820" y="9005"/>
                  </a:lnTo>
                  <a:lnTo>
                    <a:pt x="820" y="9005"/>
                  </a:lnTo>
                  <a:lnTo>
                    <a:pt x="820" y="9005"/>
                  </a:lnTo>
                  <a:lnTo>
                    <a:pt x="820" y="8985"/>
                  </a:lnTo>
                  <a:lnTo>
                    <a:pt x="799" y="8985"/>
                  </a:lnTo>
                  <a:lnTo>
                    <a:pt x="799" y="8985"/>
                  </a:lnTo>
                  <a:lnTo>
                    <a:pt x="799" y="8985"/>
                  </a:lnTo>
                  <a:lnTo>
                    <a:pt x="779" y="8985"/>
                  </a:lnTo>
                  <a:lnTo>
                    <a:pt x="779" y="8985"/>
                  </a:lnTo>
                  <a:lnTo>
                    <a:pt x="779" y="8985"/>
                  </a:lnTo>
                  <a:lnTo>
                    <a:pt x="779" y="8964"/>
                  </a:lnTo>
                  <a:lnTo>
                    <a:pt x="758" y="8943"/>
                  </a:lnTo>
                  <a:lnTo>
                    <a:pt x="758" y="8943"/>
                  </a:lnTo>
                  <a:lnTo>
                    <a:pt x="758" y="8943"/>
                  </a:lnTo>
                  <a:lnTo>
                    <a:pt x="758" y="8943"/>
                  </a:lnTo>
                  <a:lnTo>
                    <a:pt x="758" y="8943"/>
                  </a:lnTo>
                  <a:lnTo>
                    <a:pt x="717" y="8943"/>
                  </a:lnTo>
                  <a:lnTo>
                    <a:pt x="676" y="8943"/>
                  </a:lnTo>
                  <a:lnTo>
                    <a:pt x="676" y="8943"/>
                  </a:lnTo>
                  <a:lnTo>
                    <a:pt x="656" y="8964"/>
                  </a:lnTo>
                  <a:lnTo>
                    <a:pt x="635" y="8964"/>
                  </a:lnTo>
                  <a:lnTo>
                    <a:pt x="635" y="8964"/>
                  </a:lnTo>
                  <a:lnTo>
                    <a:pt x="635" y="8964"/>
                  </a:lnTo>
                  <a:lnTo>
                    <a:pt x="635" y="8985"/>
                  </a:lnTo>
                  <a:lnTo>
                    <a:pt x="615" y="8964"/>
                  </a:lnTo>
                  <a:lnTo>
                    <a:pt x="615" y="8964"/>
                  </a:lnTo>
                  <a:lnTo>
                    <a:pt x="615" y="8964"/>
                  </a:lnTo>
                  <a:lnTo>
                    <a:pt x="615" y="8964"/>
                  </a:lnTo>
                  <a:lnTo>
                    <a:pt x="615" y="8943"/>
                  </a:lnTo>
                  <a:lnTo>
                    <a:pt x="615" y="8943"/>
                  </a:lnTo>
                  <a:lnTo>
                    <a:pt x="594" y="8943"/>
                  </a:lnTo>
                  <a:lnTo>
                    <a:pt x="594" y="8964"/>
                  </a:lnTo>
                  <a:lnTo>
                    <a:pt x="594" y="8964"/>
                  </a:lnTo>
                  <a:lnTo>
                    <a:pt x="594" y="8964"/>
                  </a:lnTo>
                  <a:lnTo>
                    <a:pt x="574" y="8943"/>
                  </a:lnTo>
                  <a:lnTo>
                    <a:pt x="574" y="8943"/>
                  </a:lnTo>
                  <a:lnTo>
                    <a:pt x="574" y="8943"/>
                  </a:lnTo>
                  <a:lnTo>
                    <a:pt x="553" y="8943"/>
                  </a:lnTo>
                  <a:lnTo>
                    <a:pt x="533" y="8943"/>
                  </a:lnTo>
                  <a:lnTo>
                    <a:pt x="533" y="8943"/>
                  </a:lnTo>
                  <a:lnTo>
                    <a:pt x="533" y="8923"/>
                  </a:lnTo>
                  <a:lnTo>
                    <a:pt x="512" y="8923"/>
                  </a:lnTo>
                  <a:lnTo>
                    <a:pt x="492" y="8923"/>
                  </a:lnTo>
                  <a:lnTo>
                    <a:pt x="471" y="8923"/>
                  </a:lnTo>
                  <a:lnTo>
                    <a:pt x="451" y="8903"/>
                  </a:lnTo>
                  <a:lnTo>
                    <a:pt x="430" y="8882"/>
                  </a:lnTo>
                  <a:lnTo>
                    <a:pt x="430" y="8882"/>
                  </a:lnTo>
                  <a:lnTo>
                    <a:pt x="430" y="8882"/>
                  </a:lnTo>
                  <a:lnTo>
                    <a:pt x="410" y="8903"/>
                  </a:lnTo>
                  <a:lnTo>
                    <a:pt x="410" y="8903"/>
                  </a:lnTo>
                  <a:lnTo>
                    <a:pt x="410" y="8903"/>
                  </a:lnTo>
                  <a:lnTo>
                    <a:pt x="410" y="8903"/>
                  </a:lnTo>
                  <a:lnTo>
                    <a:pt x="410" y="8923"/>
                  </a:lnTo>
                  <a:lnTo>
                    <a:pt x="410" y="8923"/>
                  </a:lnTo>
                  <a:lnTo>
                    <a:pt x="410" y="8923"/>
                  </a:lnTo>
                  <a:lnTo>
                    <a:pt x="410" y="8923"/>
                  </a:lnTo>
                  <a:lnTo>
                    <a:pt x="389" y="8923"/>
                  </a:lnTo>
                  <a:lnTo>
                    <a:pt x="389" y="8923"/>
                  </a:lnTo>
                  <a:lnTo>
                    <a:pt x="389" y="8923"/>
                  </a:lnTo>
                  <a:lnTo>
                    <a:pt x="389" y="8923"/>
                  </a:lnTo>
                  <a:lnTo>
                    <a:pt x="389" y="8923"/>
                  </a:lnTo>
                  <a:lnTo>
                    <a:pt x="389" y="8923"/>
                  </a:lnTo>
                  <a:lnTo>
                    <a:pt x="389" y="8923"/>
                  </a:lnTo>
                  <a:lnTo>
                    <a:pt x="389" y="8943"/>
                  </a:lnTo>
                  <a:lnTo>
                    <a:pt x="389" y="8943"/>
                  </a:lnTo>
                  <a:lnTo>
                    <a:pt x="389" y="8943"/>
                  </a:lnTo>
                  <a:lnTo>
                    <a:pt x="389" y="8943"/>
                  </a:lnTo>
                  <a:lnTo>
                    <a:pt x="389" y="8964"/>
                  </a:lnTo>
                  <a:lnTo>
                    <a:pt x="410" y="9005"/>
                  </a:lnTo>
                  <a:lnTo>
                    <a:pt x="410" y="9025"/>
                  </a:lnTo>
                  <a:lnTo>
                    <a:pt x="410" y="9025"/>
                  </a:lnTo>
                  <a:lnTo>
                    <a:pt x="410" y="9046"/>
                  </a:lnTo>
                  <a:lnTo>
                    <a:pt x="410" y="9046"/>
                  </a:lnTo>
                  <a:lnTo>
                    <a:pt x="389" y="9067"/>
                  </a:lnTo>
                  <a:lnTo>
                    <a:pt x="389" y="9067"/>
                  </a:lnTo>
                  <a:lnTo>
                    <a:pt x="369" y="9067"/>
                  </a:lnTo>
                  <a:lnTo>
                    <a:pt x="369" y="9067"/>
                  </a:lnTo>
                  <a:lnTo>
                    <a:pt x="369" y="9067"/>
                  </a:lnTo>
                  <a:lnTo>
                    <a:pt x="369" y="9067"/>
                  </a:lnTo>
                  <a:lnTo>
                    <a:pt x="369" y="9067"/>
                  </a:lnTo>
                  <a:lnTo>
                    <a:pt x="369" y="9067"/>
                  </a:lnTo>
                  <a:lnTo>
                    <a:pt x="369" y="9067"/>
                  </a:lnTo>
                  <a:lnTo>
                    <a:pt x="369" y="9067"/>
                  </a:lnTo>
                  <a:lnTo>
                    <a:pt x="348" y="9067"/>
                  </a:lnTo>
                  <a:lnTo>
                    <a:pt x="307" y="9067"/>
                  </a:lnTo>
                  <a:lnTo>
                    <a:pt x="307" y="9046"/>
                  </a:lnTo>
                  <a:lnTo>
                    <a:pt x="287" y="9046"/>
                  </a:lnTo>
                  <a:lnTo>
                    <a:pt x="245" y="9067"/>
                  </a:lnTo>
                  <a:lnTo>
                    <a:pt x="225" y="9067"/>
                  </a:lnTo>
                  <a:lnTo>
                    <a:pt x="225" y="9067"/>
                  </a:lnTo>
                  <a:lnTo>
                    <a:pt x="225" y="9067"/>
                  </a:lnTo>
                  <a:lnTo>
                    <a:pt x="225" y="9046"/>
                  </a:lnTo>
                  <a:lnTo>
                    <a:pt x="225" y="9046"/>
                  </a:lnTo>
                  <a:lnTo>
                    <a:pt x="225" y="9046"/>
                  </a:lnTo>
                  <a:lnTo>
                    <a:pt x="225" y="9046"/>
                  </a:lnTo>
                  <a:lnTo>
                    <a:pt x="225" y="9046"/>
                  </a:lnTo>
                  <a:lnTo>
                    <a:pt x="225" y="9046"/>
                  </a:lnTo>
                  <a:lnTo>
                    <a:pt x="266" y="9005"/>
                  </a:lnTo>
                  <a:lnTo>
                    <a:pt x="287" y="8985"/>
                  </a:lnTo>
                  <a:lnTo>
                    <a:pt x="287" y="8964"/>
                  </a:lnTo>
                  <a:lnTo>
                    <a:pt x="287" y="8964"/>
                  </a:lnTo>
                  <a:lnTo>
                    <a:pt x="307" y="8943"/>
                  </a:lnTo>
                  <a:lnTo>
                    <a:pt x="307" y="8943"/>
                  </a:lnTo>
                  <a:lnTo>
                    <a:pt x="307" y="8943"/>
                  </a:lnTo>
                  <a:lnTo>
                    <a:pt x="307" y="8943"/>
                  </a:lnTo>
                  <a:lnTo>
                    <a:pt x="307" y="8923"/>
                  </a:lnTo>
                  <a:lnTo>
                    <a:pt x="307" y="8923"/>
                  </a:lnTo>
                  <a:lnTo>
                    <a:pt x="307" y="8923"/>
                  </a:lnTo>
                  <a:lnTo>
                    <a:pt x="307" y="8923"/>
                  </a:lnTo>
                  <a:lnTo>
                    <a:pt x="307" y="8923"/>
                  </a:lnTo>
                  <a:lnTo>
                    <a:pt x="307" y="8923"/>
                  </a:lnTo>
                  <a:lnTo>
                    <a:pt x="327" y="8923"/>
                  </a:lnTo>
                  <a:lnTo>
                    <a:pt x="327" y="8903"/>
                  </a:lnTo>
                  <a:lnTo>
                    <a:pt x="327" y="8903"/>
                  </a:lnTo>
                  <a:lnTo>
                    <a:pt x="327" y="8903"/>
                  </a:lnTo>
                  <a:lnTo>
                    <a:pt x="327" y="8903"/>
                  </a:lnTo>
                  <a:lnTo>
                    <a:pt x="327" y="8903"/>
                  </a:lnTo>
                  <a:lnTo>
                    <a:pt x="327" y="8903"/>
                  </a:lnTo>
                  <a:lnTo>
                    <a:pt x="327" y="8903"/>
                  </a:lnTo>
                  <a:lnTo>
                    <a:pt x="307" y="8903"/>
                  </a:lnTo>
                  <a:lnTo>
                    <a:pt x="287" y="8943"/>
                  </a:lnTo>
                  <a:lnTo>
                    <a:pt x="287" y="8943"/>
                  </a:lnTo>
                  <a:lnTo>
                    <a:pt x="245" y="9005"/>
                  </a:lnTo>
                  <a:lnTo>
                    <a:pt x="204" y="9046"/>
                  </a:lnTo>
                  <a:lnTo>
                    <a:pt x="184" y="9067"/>
                  </a:lnTo>
                  <a:lnTo>
                    <a:pt x="184" y="9067"/>
                  </a:lnTo>
                  <a:lnTo>
                    <a:pt x="143" y="9067"/>
                  </a:lnTo>
                  <a:lnTo>
                    <a:pt x="122" y="9067"/>
                  </a:lnTo>
                  <a:lnTo>
                    <a:pt x="102" y="9067"/>
                  </a:lnTo>
                  <a:lnTo>
                    <a:pt x="102" y="9067"/>
                  </a:lnTo>
                  <a:lnTo>
                    <a:pt x="82" y="9067"/>
                  </a:lnTo>
                  <a:lnTo>
                    <a:pt x="82" y="9067"/>
                  </a:lnTo>
                  <a:lnTo>
                    <a:pt x="82" y="9067"/>
                  </a:lnTo>
                  <a:lnTo>
                    <a:pt x="82" y="9067"/>
                  </a:lnTo>
                  <a:lnTo>
                    <a:pt x="61" y="9087"/>
                  </a:lnTo>
                  <a:lnTo>
                    <a:pt x="61" y="9087"/>
                  </a:lnTo>
                  <a:lnTo>
                    <a:pt x="61" y="9107"/>
                  </a:lnTo>
                  <a:lnTo>
                    <a:pt x="61" y="9107"/>
                  </a:lnTo>
                  <a:lnTo>
                    <a:pt x="61" y="9107"/>
                  </a:lnTo>
                  <a:lnTo>
                    <a:pt x="82" y="9128"/>
                  </a:lnTo>
                  <a:lnTo>
                    <a:pt x="82" y="9149"/>
                  </a:lnTo>
                  <a:lnTo>
                    <a:pt x="82" y="9149"/>
                  </a:lnTo>
                  <a:lnTo>
                    <a:pt x="82" y="9169"/>
                  </a:lnTo>
                  <a:lnTo>
                    <a:pt x="82" y="9189"/>
                  </a:lnTo>
                  <a:lnTo>
                    <a:pt x="82" y="9189"/>
                  </a:lnTo>
                  <a:lnTo>
                    <a:pt x="82" y="9189"/>
                  </a:lnTo>
                  <a:lnTo>
                    <a:pt x="61" y="9189"/>
                  </a:lnTo>
                  <a:lnTo>
                    <a:pt x="61" y="9210"/>
                  </a:lnTo>
                  <a:lnTo>
                    <a:pt x="61" y="9210"/>
                  </a:lnTo>
                  <a:lnTo>
                    <a:pt x="61" y="9210"/>
                  </a:lnTo>
                  <a:lnTo>
                    <a:pt x="61" y="9210"/>
                  </a:lnTo>
                  <a:lnTo>
                    <a:pt x="61" y="9210"/>
                  </a:lnTo>
                  <a:lnTo>
                    <a:pt x="61" y="9210"/>
                  </a:lnTo>
                  <a:lnTo>
                    <a:pt x="61" y="9210"/>
                  </a:lnTo>
                  <a:lnTo>
                    <a:pt x="61" y="9251"/>
                  </a:lnTo>
                  <a:lnTo>
                    <a:pt x="40" y="9271"/>
                  </a:lnTo>
                  <a:lnTo>
                    <a:pt x="0" y="9313"/>
                  </a:lnTo>
                  <a:lnTo>
                    <a:pt x="0" y="9313"/>
                  </a:lnTo>
                  <a:lnTo>
                    <a:pt x="0" y="9313"/>
                  </a:lnTo>
                  <a:lnTo>
                    <a:pt x="0" y="9313"/>
                  </a:lnTo>
                  <a:lnTo>
                    <a:pt x="0" y="9313"/>
                  </a:lnTo>
                  <a:lnTo>
                    <a:pt x="40" y="9292"/>
                  </a:lnTo>
                  <a:lnTo>
                    <a:pt x="40" y="9271"/>
                  </a:lnTo>
                  <a:lnTo>
                    <a:pt x="82" y="9231"/>
                  </a:lnTo>
                  <a:lnTo>
                    <a:pt x="82" y="9231"/>
                  </a:lnTo>
                  <a:lnTo>
                    <a:pt x="82" y="9231"/>
                  </a:lnTo>
                  <a:lnTo>
                    <a:pt x="82" y="9231"/>
                  </a:lnTo>
                  <a:lnTo>
                    <a:pt x="82" y="9231"/>
                  </a:lnTo>
                  <a:lnTo>
                    <a:pt x="82" y="9231"/>
                  </a:lnTo>
                  <a:lnTo>
                    <a:pt x="82" y="9231"/>
                  </a:lnTo>
                  <a:lnTo>
                    <a:pt x="82" y="9210"/>
                  </a:lnTo>
                  <a:lnTo>
                    <a:pt x="82" y="9210"/>
                  </a:lnTo>
                  <a:lnTo>
                    <a:pt x="82" y="9210"/>
                  </a:lnTo>
                  <a:lnTo>
                    <a:pt x="82" y="9189"/>
                  </a:lnTo>
                  <a:lnTo>
                    <a:pt x="82" y="9189"/>
                  </a:lnTo>
                  <a:lnTo>
                    <a:pt x="82" y="9189"/>
                  </a:lnTo>
                  <a:lnTo>
                    <a:pt x="82" y="9189"/>
                  </a:lnTo>
                  <a:lnTo>
                    <a:pt x="102" y="9189"/>
                  </a:lnTo>
                  <a:lnTo>
                    <a:pt x="102" y="9189"/>
                  </a:lnTo>
                  <a:lnTo>
                    <a:pt x="102" y="9189"/>
                  </a:lnTo>
                  <a:lnTo>
                    <a:pt x="102" y="9189"/>
                  </a:lnTo>
                  <a:lnTo>
                    <a:pt x="102" y="9189"/>
                  </a:lnTo>
                  <a:lnTo>
                    <a:pt x="102" y="9210"/>
                  </a:lnTo>
                  <a:lnTo>
                    <a:pt x="122" y="9210"/>
                  </a:lnTo>
                  <a:lnTo>
                    <a:pt x="122" y="9210"/>
                  </a:lnTo>
                  <a:lnTo>
                    <a:pt x="122" y="9189"/>
                  </a:lnTo>
                  <a:lnTo>
                    <a:pt x="143" y="9189"/>
                  </a:lnTo>
                  <a:lnTo>
                    <a:pt x="204" y="9189"/>
                  </a:lnTo>
                  <a:lnTo>
                    <a:pt x="204" y="9189"/>
                  </a:lnTo>
                  <a:lnTo>
                    <a:pt x="184" y="9189"/>
                  </a:lnTo>
                  <a:lnTo>
                    <a:pt x="184" y="9210"/>
                  </a:lnTo>
                  <a:lnTo>
                    <a:pt x="184" y="9210"/>
                  </a:lnTo>
                  <a:lnTo>
                    <a:pt x="184" y="9210"/>
                  </a:lnTo>
                  <a:lnTo>
                    <a:pt x="164" y="9210"/>
                  </a:lnTo>
                  <a:lnTo>
                    <a:pt x="143" y="9251"/>
                  </a:lnTo>
                  <a:lnTo>
                    <a:pt x="122" y="9251"/>
                  </a:lnTo>
                  <a:lnTo>
                    <a:pt x="122" y="9251"/>
                  </a:lnTo>
                  <a:lnTo>
                    <a:pt x="122" y="9251"/>
                  </a:lnTo>
                  <a:lnTo>
                    <a:pt x="122" y="9251"/>
                  </a:lnTo>
                  <a:lnTo>
                    <a:pt x="122" y="9251"/>
                  </a:lnTo>
                  <a:lnTo>
                    <a:pt x="122" y="9251"/>
                  </a:lnTo>
                  <a:lnTo>
                    <a:pt x="122" y="9251"/>
                  </a:lnTo>
                  <a:lnTo>
                    <a:pt x="102" y="9251"/>
                  </a:lnTo>
                  <a:lnTo>
                    <a:pt x="102" y="9251"/>
                  </a:lnTo>
                  <a:lnTo>
                    <a:pt x="102" y="9271"/>
                  </a:lnTo>
                  <a:lnTo>
                    <a:pt x="82" y="9271"/>
                  </a:lnTo>
                  <a:lnTo>
                    <a:pt x="82" y="9292"/>
                  </a:lnTo>
                  <a:lnTo>
                    <a:pt x="61" y="9292"/>
                  </a:lnTo>
                  <a:lnTo>
                    <a:pt x="61" y="9292"/>
                  </a:lnTo>
                  <a:lnTo>
                    <a:pt x="61" y="9313"/>
                  </a:lnTo>
                  <a:lnTo>
                    <a:pt x="61" y="9313"/>
                  </a:lnTo>
                  <a:lnTo>
                    <a:pt x="61" y="9313"/>
                  </a:lnTo>
                  <a:lnTo>
                    <a:pt x="61" y="9313"/>
                  </a:lnTo>
                  <a:lnTo>
                    <a:pt x="40" y="9313"/>
                  </a:lnTo>
                  <a:lnTo>
                    <a:pt x="40" y="9313"/>
                  </a:lnTo>
                  <a:lnTo>
                    <a:pt x="40" y="9313"/>
                  </a:lnTo>
                  <a:lnTo>
                    <a:pt x="102" y="9313"/>
                  </a:lnTo>
                  <a:lnTo>
                    <a:pt x="204" y="9313"/>
                  </a:lnTo>
                  <a:lnTo>
                    <a:pt x="287" y="9313"/>
                  </a:lnTo>
                  <a:lnTo>
                    <a:pt x="369" y="9292"/>
                  </a:lnTo>
                  <a:lnTo>
                    <a:pt x="451" y="9292"/>
                  </a:lnTo>
                  <a:lnTo>
                    <a:pt x="574" y="9292"/>
                  </a:lnTo>
                  <a:lnTo>
                    <a:pt x="656" y="9292"/>
                  </a:lnTo>
                  <a:lnTo>
                    <a:pt x="717" y="9271"/>
                  </a:lnTo>
                  <a:lnTo>
                    <a:pt x="779" y="9271"/>
                  </a:lnTo>
                  <a:lnTo>
                    <a:pt x="841" y="9271"/>
                  </a:lnTo>
                  <a:lnTo>
                    <a:pt x="861" y="9251"/>
                  </a:lnTo>
                  <a:lnTo>
                    <a:pt x="841" y="9231"/>
                  </a:lnTo>
                  <a:lnTo>
                    <a:pt x="820" y="9210"/>
                  </a:lnTo>
                  <a:close/>
                  <a:moveTo>
                    <a:pt x="4656" y="636"/>
                  </a:moveTo>
                  <a:lnTo>
                    <a:pt x="4656" y="656"/>
                  </a:lnTo>
                  <a:lnTo>
                    <a:pt x="4656" y="656"/>
                  </a:lnTo>
                  <a:lnTo>
                    <a:pt x="4677" y="656"/>
                  </a:lnTo>
                  <a:lnTo>
                    <a:pt x="4677" y="677"/>
                  </a:lnTo>
                  <a:lnTo>
                    <a:pt x="4677" y="677"/>
                  </a:lnTo>
                  <a:lnTo>
                    <a:pt x="4677" y="698"/>
                  </a:lnTo>
                  <a:lnTo>
                    <a:pt x="4677" y="698"/>
                  </a:lnTo>
                  <a:lnTo>
                    <a:pt x="4677" y="718"/>
                  </a:lnTo>
                  <a:lnTo>
                    <a:pt x="4677" y="718"/>
                  </a:lnTo>
                  <a:lnTo>
                    <a:pt x="4677" y="718"/>
                  </a:lnTo>
                  <a:lnTo>
                    <a:pt x="4677" y="718"/>
                  </a:lnTo>
                  <a:lnTo>
                    <a:pt x="4677" y="738"/>
                  </a:lnTo>
                  <a:lnTo>
                    <a:pt x="4697" y="738"/>
                  </a:lnTo>
                  <a:lnTo>
                    <a:pt x="4697" y="738"/>
                  </a:lnTo>
                  <a:lnTo>
                    <a:pt x="4697" y="738"/>
                  </a:lnTo>
                  <a:lnTo>
                    <a:pt x="4697" y="759"/>
                  </a:lnTo>
                  <a:lnTo>
                    <a:pt x="4697" y="759"/>
                  </a:lnTo>
                  <a:lnTo>
                    <a:pt x="4697" y="759"/>
                  </a:lnTo>
                  <a:lnTo>
                    <a:pt x="4697" y="759"/>
                  </a:lnTo>
                  <a:lnTo>
                    <a:pt x="4697" y="759"/>
                  </a:lnTo>
                  <a:lnTo>
                    <a:pt x="4697" y="759"/>
                  </a:lnTo>
                  <a:lnTo>
                    <a:pt x="4697" y="759"/>
                  </a:lnTo>
                  <a:lnTo>
                    <a:pt x="4697" y="759"/>
                  </a:lnTo>
                  <a:lnTo>
                    <a:pt x="4697" y="759"/>
                  </a:lnTo>
                  <a:lnTo>
                    <a:pt x="4697" y="759"/>
                  </a:lnTo>
                  <a:lnTo>
                    <a:pt x="4697" y="780"/>
                  </a:lnTo>
                  <a:lnTo>
                    <a:pt x="4717" y="780"/>
                  </a:lnTo>
                  <a:lnTo>
                    <a:pt x="4717" y="800"/>
                  </a:lnTo>
                  <a:lnTo>
                    <a:pt x="4717" y="800"/>
                  </a:lnTo>
                  <a:lnTo>
                    <a:pt x="4717" y="800"/>
                  </a:lnTo>
                  <a:lnTo>
                    <a:pt x="4717" y="820"/>
                  </a:lnTo>
                  <a:lnTo>
                    <a:pt x="4717" y="820"/>
                  </a:lnTo>
                  <a:lnTo>
                    <a:pt x="4717" y="800"/>
                  </a:lnTo>
                  <a:lnTo>
                    <a:pt x="4717" y="800"/>
                  </a:lnTo>
                  <a:lnTo>
                    <a:pt x="4738" y="800"/>
                  </a:lnTo>
                  <a:lnTo>
                    <a:pt x="4738" y="800"/>
                  </a:lnTo>
                  <a:lnTo>
                    <a:pt x="4738" y="800"/>
                  </a:lnTo>
                  <a:lnTo>
                    <a:pt x="4738" y="800"/>
                  </a:lnTo>
                  <a:lnTo>
                    <a:pt x="4738" y="820"/>
                  </a:lnTo>
                  <a:lnTo>
                    <a:pt x="4738" y="820"/>
                  </a:lnTo>
                  <a:lnTo>
                    <a:pt x="4738" y="820"/>
                  </a:lnTo>
                  <a:lnTo>
                    <a:pt x="4759" y="820"/>
                  </a:lnTo>
                  <a:lnTo>
                    <a:pt x="4759" y="841"/>
                  </a:lnTo>
                  <a:lnTo>
                    <a:pt x="4759" y="841"/>
                  </a:lnTo>
                  <a:lnTo>
                    <a:pt x="4779" y="841"/>
                  </a:lnTo>
                  <a:lnTo>
                    <a:pt x="4799" y="841"/>
                  </a:lnTo>
                  <a:lnTo>
                    <a:pt x="4820" y="862"/>
                  </a:lnTo>
                  <a:lnTo>
                    <a:pt x="4820" y="862"/>
                  </a:lnTo>
                  <a:lnTo>
                    <a:pt x="4841" y="862"/>
                  </a:lnTo>
                  <a:lnTo>
                    <a:pt x="4841" y="841"/>
                  </a:lnTo>
                  <a:lnTo>
                    <a:pt x="4841" y="841"/>
                  </a:lnTo>
                  <a:lnTo>
                    <a:pt x="4841" y="841"/>
                  </a:lnTo>
                  <a:lnTo>
                    <a:pt x="4841" y="841"/>
                  </a:lnTo>
                  <a:lnTo>
                    <a:pt x="4841" y="841"/>
                  </a:lnTo>
                  <a:lnTo>
                    <a:pt x="4841" y="841"/>
                  </a:lnTo>
                  <a:lnTo>
                    <a:pt x="4841" y="841"/>
                  </a:lnTo>
                  <a:lnTo>
                    <a:pt x="4861" y="841"/>
                  </a:lnTo>
                  <a:lnTo>
                    <a:pt x="4861" y="841"/>
                  </a:lnTo>
                  <a:lnTo>
                    <a:pt x="4923" y="780"/>
                  </a:lnTo>
                  <a:lnTo>
                    <a:pt x="4943" y="780"/>
                  </a:lnTo>
                  <a:lnTo>
                    <a:pt x="4923" y="759"/>
                  </a:lnTo>
                  <a:lnTo>
                    <a:pt x="4943" y="759"/>
                  </a:lnTo>
                  <a:lnTo>
                    <a:pt x="4943" y="759"/>
                  </a:lnTo>
                  <a:lnTo>
                    <a:pt x="4964" y="738"/>
                  </a:lnTo>
                  <a:lnTo>
                    <a:pt x="4964" y="718"/>
                  </a:lnTo>
                  <a:lnTo>
                    <a:pt x="4984" y="718"/>
                  </a:lnTo>
                  <a:lnTo>
                    <a:pt x="4984" y="698"/>
                  </a:lnTo>
                  <a:lnTo>
                    <a:pt x="4984" y="698"/>
                  </a:lnTo>
                  <a:lnTo>
                    <a:pt x="4984" y="656"/>
                  </a:lnTo>
                  <a:lnTo>
                    <a:pt x="5005" y="636"/>
                  </a:lnTo>
                  <a:lnTo>
                    <a:pt x="5005" y="636"/>
                  </a:lnTo>
                  <a:lnTo>
                    <a:pt x="5005" y="616"/>
                  </a:lnTo>
                  <a:lnTo>
                    <a:pt x="4984" y="616"/>
                  </a:lnTo>
                  <a:lnTo>
                    <a:pt x="4984" y="616"/>
                  </a:lnTo>
                  <a:lnTo>
                    <a:pt x="4984" y="616"/>
                  </a:lnTo>
                  <a:lnTo>
                    <a:pt x="4984" y="595"/>
                  </a:lnTo>
                  <a:lnTo>
                    <a:pt x="4984" y="574"/>
                  </a:lnTo>
                  <a:lnTo>
                    <a:pt x="5005" y="574"/>
                  </a:lnTo>
                  <a:lnTo>
                    <a:pt x="5005" y="534"/>
                  </a:lnTo>
                  <a:lnTo>
                    <a:pt x="5005" y="534"/>
                  </a:lnTo>
                  <a:lnTo>
                    <a:pt x="5025" y="534"/>
                  </a:lnTo>
                  <a:lnTo>
                    <a:pt x="5025" y="534"/>
                  </a:lnTo>
                  <a:lnTo>
                    <a:pt x="5025" y="534"/>
                  </a:lnTo>
                  <a:lnTo>
                    <a:pt x="5025" y="554"/>
                  </a:lnTo>
                  <a:lnTo>
                    <a:pt x="5025" y="574"/>
                  </a:lnTo>
                  <a:lnTo>
                    <a:pt x="5025" y="595"/>
                  </a:lnTo>
                  <a:lnTo>
                    <a:pt x="5025" y="595"/>
                  </a:lnTo>
                  <a:lnTo>
                    <a:pt x="5025" y="595"/>
                  </a:lnTo>
                  <a:lnTo>
                    <a:pt x="5025" y="616"/>
                  </a:lnTo>
                  <a:lnTo>
                    <a:pt x="5046" y="616"/>
                  </a:lnTo>
                  <a:lnTo>
                    <a:pt x="5046" y="595"/>
                  </a:lnTo>
                  <a:lnTo>
                    <a:pt x="5046" y="574"/>
                  </a:lnTo>
                  <a:lnTo>
                    <a:pt x="5046" y="534"/>
                  </a:lnTo>
                  <a:lnTo>
                    <a:pt x="5046" y="513"/>
                  </a:lnTo>
                  <a:lnTo>
                    <a:pt x="5025" y="492"/>
                  </a:lnTo>
                  <a:lnTo>
                    <a:pt x="5005" y="492"/>
                  </a:lnTo>
                  <a:lnTo>
                    <a:pt x="4984" y="472"/>
                  </a:lnTo>
                  <a:lnTo>
                    <a:pt x="4964" y="472"/>
                  </a:lnTo>
                  <a:lnTo>
                    <a:pt x="4881" y="452"/>
                  </a:lnTo>
                  <a:lnTo>
                    <a:pt x="4779" y="410"/>
                  </a:lnTo>
                  <a:lnTo>
                    <a:pt x="4738" y="431"/>
                  </a:lnTo>
                  <a:lnTo>
                    <a:pt x="4717" y="452"/>
                  </a:lnTo>
                  <a:lnTo>
                    <a:pt x="4697" y="472"/>
                  </a:lnTo>
                  <a:lnTo>
                    <a:pt x="4677" y="513"/>
                  </a:lnTo>
                  <a:lnTo>
                    <a:pt x="4656" y="534"/>
                  </a:lnTo>
                  <a:lnTo>
                    <a:pt x="4656" y="554"/>
                  </a:lnTo>
                  <a:lnTo>
                    <a:pt x="4656" y="554"/>
                  </a:lnTo>
                  <a:lnTo>
                    <a:pt x="4656" y="574"/>
                  </a:lnTo>
                  <a:lnTo>
                    <a:pt x="4656" y="595"/>
                  </a:lnTo>
                  <a:lnTo>
                    <a:pt x="4656" y="616"/>
                  </a:lnTo>
                  <a:lnTo>
                    <a:pt x="4656" y="616"/>
                  </a:lnTo>
                  <a:lnTo>
                    <a:pt x="4656" y="636"/>
                  </a:lnTo>
                  <a:close/>
                  <a:moveTo>
                    <a:pt x="2010" y="1436"/>
                  </a:moveTo>
                  <a:lnTo>
                    <a:pt x="2010" y="1436"/>
                  </a:lnTo>
                  <a:lnTo>
                    <a:pt x="2071" y="1436"/>
                  </a:lnTo>
                  <a:lnTo>
                    <a:pt x="2092" y="1415"/>
                  </a:lnTo>
                  <a:lnTo>
                    <a:pt x="2050" y="1395"/>
                  </a:lnTo>
                  <a:lnTo>
                    <a:pt x="2030" y="1415"/>
                  </a:lnTo>
                  <a:lnTo>
                    <a:pt x="2010" y="1415"/>
                  </a:lnTo>
                  <a:lnTo>
                    <a:pt x="2010" y="1415"/>
                  </a:lnTo>
                  <a:lnTo>
                    <a:pt x="2010" y="1436"/>
                  </a:lnTo>
                  <a:close/>
                  <a:moveTo>
                    <a:pt x="4923" y="862"/>
                  </a:moveTo>
                  <a:lnTo>
                    <a:pt x="4861" y="862"/>
                  </a:lnTo>
                  <a:lnTo>
                    <a:pt x="4861" y="862"/>
                  </a:lnTo>
                  <a:lnTo>
                    <a:pt x="4861" y="862"/>
                  </a:lnTo>
                  <a:lnTo>
                    <a:pt x="4923" y="862"/>
                  </a:lnTo>
                  <a:close/>
                  <a:moveTo>
                    <a:pt x="1517" y="6441"/>
                  </a:moveTo>
                  <a:lnTo>
                    <a:pt x="1517" y="6441"/>
                  </a:lnTo>
                  <a:lnTo>
                    <a:pt x="1517" y="6420"/>
                  </a:lnTo>
                  <a:lnTo>
                    <a:pt x="1517" y="6420"/>
                  </a:lnTo>
                  <a:lnTo>
                    <a:pt x="1517" y="6420"/>
                  </a:lnTo>
                  <a:lnTo>
                    <a:pt x="1517" y="6420"/>
                  </a:lnTo>
                  <a:lnTo>
                    <a:pt x="1497" y="6400"/>
                  </a:lnTo>
                  <a:lnTo>
                    <a:pt x="1497" y="6400"/>
                  </a:lnTo>
                  <a:lnTo>
                    <a:pt x="1497" y="6420"/>
                  </a:lnTo>
                  <a:lnTo>
                    <a:pt x="1497" y="6420"/>
                  </a:lnTo>
                  <a:lnTo>
                    <a:pt x="1517" y="6441"/>
                  </a:lnTo>
                  <a:close/>
                  <a:moveTo>
                    <a:pt x="5907" y="246"/>
                  </a:moveTo>
                  <a:lnTo>
                    <a:pt x="5907" y="246"/>
                  </a:lnTo>
                  <a:lnTo>
                    <a:pt x="5928" y="246"/>
                  </a:lnTo>
                  <a:lnTo>
                    <a:pt x="5928" y="246"/>
                  </a:lnTo>
                  <a:lnTo>
                    <a:pt x="5928" y="246"/>
                  </a:lnTo>
                  <a:lnTo>
                    <a:pt x="5928" y="226"/>
                  </a:lnTo>
                  <a:lnTo>
                    <a:pt x="5907" y="246"/>
                  </a:lnTo>
                  <a:close/>
                  <a:moveTo>
                    <a:pt x="5928" y="636"/>
                  </a:moveTo>
                  <a:lnTo>
                    <a:pt x="5928" y="636"/>
                  </a:lnTo>
                  <a:lnTo>
                    <a:pt x="5928" y="636"/>
                  </a:lnTo>
                  <a:lnTo>
                    <a:pt x="5928" y="636"/>
                  </a:lnTo>
                  <a:lnTo>
                    <a:pt x="5948" y="636"/>
                  </a:lnTo>
                  <a:lnTo>
                    <a:pt x="5948" y="636"/>
                  </a:lnTo>
                  <a:lnTo>
                    <a:pt x="5948" y="616"/>
                  </a:lnTo>
                  <a:lnTo>
                    <a:pt x="5968" y="616"/>
                  </a:lnTo>
                  <a:lnTo>
                    <a:pt x="5948" y="616"/>
                  </a:lnTo>
                  <a:lnTo>
                    <a:pt x="5948" y="616"/>
                  </a:lnTo>
                  <a:lnTo>
                    <a:pt x="5948" y="595"/>
                  </a:lnTo>
                  <a:lnTo>
                    <a:pt x="5948" y="595"/>
                  </a:lnTo>
                  <a:lnTo>
                    <a:pt x="5948" y="595"/>
                  </a:lnTo>
                  <a:lnTo>
                    <a:pt x="5948" y="595"/>
                  </a:lnTo>
                  <a:lnTo>
                    <a:pt x="5948" y="595"/>
                  </a:lnTo>
                  <a:lnTo>
                    <a:pt x="5948" y="595"/>
                  </a:lnTo>
                  <a:lnTo>
                    <a:pt x="5948" y="595"/>
                  </a:lnTo>
                  <a:lnTo>
                    <a:pt x="5948" y="595"/>
                  </a:lnTo>
                  <a:lnTo>
                    <a:pt x="5948" y="595"/>
                  </a:lnTo>
                  <a:lnTo>
                    <a:pt x="5948" y="595"/>
                  </a:lnTo>
                  <a:lnTo>
                    <a:pt x="5928" y="616"/>
                  </a:lnTo>
                  <a:lnTo>
                    <a:pt x="5928" y="616"/>
                  </a:lnTo>
                  <a:lnTo>
                    <a:pt x="5928" y="616"/>
                  </a:lnTo>
                  <a:lnTo>
                    <a:pt x="5928" y="636"/>
                  </a:lnTo>
                  <a:close/>
                  <a:moveTo>
                    <a:pt x="5292" y="862"/>
                  </a:moveTo>
                  <a:lnTo>
                    <a:pt x="5292" y="862"/>
                  </a:lnTo>
                  <a:lnTo>
                    <a:pt x="5312" y="862"/>
                  </a:lnTo>
                  <a:lnTo>
                    <a:pt x="5312" y="862"/>
                  </a:lnTo>
                  <a:lnTo>
                    <a:pt x="5312" y="841"/>
                  </a:lnTo>
                  <a:lnTo>
                    <a:pt x="5312" y="841"/>
                  </a:lnTo>
                  <a:lnTo>
                    <a:pt x="5312" y="820"/>
                  </a:lnTo>
                  <a:lnTo>
                    <a:pt x="5333" y="820"/>
                  </a:lnTo>
                  <a:lnTo>
                    <a:pt x="5353" y="800"/>
                  </a:lnTo>
                  <a:lnTo>
                    <a:pt x="5394" y="759"/>
                  </a:lnTo>
                  <a:lnTo>
                    <a:pt x="5394" y="759"/>
                  </a:lnTo>
                  <a:lnTo>
                    <a:pt x="5353" y="759"/>
                  </a:lnTo>
                  <a:lnTo>
                    <a:pt x="5333" y="780"/>
                  </a:lnTo>
                  <a:lnTo>
                    <a:pt x="5292" y="841"/>
                  </a:lnTo>
                  <a:lnTo>
                    <a:pt x="5292" y="841"/>
                  </a:lnTo>
                  <a:lnTo>
                    <a:pt x="5292" y="862"/>
                  </a:lnTo>
                  <a:close/>
                  <a:moveTo>
                    <a:pt x="5968" y="226"/>
                  </a:moveTo>
                  <a:lnTo>
                    <a:pt x="5989" y="205"/>
                  </a:lnTo>
                  <a:lnTo>
                    <a:pt x="6010" y="205"/>
                  </a:lnTo>
                  <a:lnTo>
                    <a:pt x="6010" y="205"/>
                  </a:lnTo>
                  <a:lnTo>
                    <a:pt x="5989" y="184"/>
                  </a:lnTo>
                  <a:lnTo>
                    <a:pt x="5968" y="205"/>
                  </a:lnTo>
                  <a:lnTo>
                    <a:pt x="5968" y="205"/>
                  </a:lnTo>
                  <a:lnTo>
                    <a:pt x="5968" y="226"/>
                  </a:lnTo>
                  <a:close/>
                  <a:moveTo>
                    <a:pt x="5825" y="349"/>
                  </a:moveTo>
                  <a:lnTo>
                    <a:pt x="5804" y="370"/>
                  </a:lnTo>
                  <a:lnTo>
                    <a:pt x="5804" y="370"/>
                  </a:lnTo>
                  <a:lnTo>
                    <a:pt x="5804" y="370"/>
                  </a:lnTo>
                  <a:lnTo>
                    <a:pt x="5804" y="370"/>
                  </a:lnTo>
                  <a:lnTo>
                    <a:pt x="5804" y="370"/>
                  </a:lnTo>
                  <a:lnTo>
                    <a:pt x="5804" y="370"/>
                  </a:lnTo>
                  <a:lnTo>
                    <a:pt x="5804" y="370"/>
                  </a:lnTo>
                  <a:lnTo>
                    <a:pt x="5846" y="370"/>
                  </a:lnTo>
                  <a:lnTo>
                    <a:pt x="5846" y="370"/>
                  </a:lnTo>
                  <a:lnTo>
                    <a:pt x="5846" y="370"/>
                  </a:lnTo>
                  <a:lnTo>
                    <a:pt x="5825" y="349"/>
                  </a:lnTo>
                  <a:close/>
                  <a:moveTo>
                    <a:pt x="5825" y="266"/>
                  </a:moveTo>
                  <a:lnTo>
                    <a:pt x="5846" y="266"/>
                  </a:lnTo>
                  <a:lnTo>
                    <a:pt x="5846" y="266"/>
                  </a:lnTo>
                  <a:lnTo>
                    <a:pt x="5846" y="266"/>
                  </a:lnTo>
                  <a:lnTo>
                    <a:pt x="5846" y="246"/>
                  </a:lnTo>
                  <a:lnTo>
                    <a:pt x="5846" y="246"/>
                  </a:lnTo>
                  <a:lnTo>
                    <a:pt x="5846" y="246"/>
                  </a:lnTo>
                  <a:lnTo>
                    <a:pt x="5846" y="226"/>
                  </a:lnTo>
                  <a:lnTo>
                    <a:pt x="5846" y="226"/>
                  </a:lnTo>
                  <a:lnTo>
                    <a:pt x="5846" y="226"/>
                  </a:lnTo>
                  <a:lnTo>
                    <a:pt x="5846" y="226"/>
                  </a:lnTo>
                  <a:lnTo>
                    <a:pt x="5825" y="226"/>
                  </a:lnTo>
                  <a:lnTo>
                    <a:pt x="5825" y="246"/>
                  </a:lnTo>
                  <a:lnTo>
                    <a:pt x="5846" y="246"/>
                  </a:lnTo>
                  <a:lnTo>
                    <a:pt x="5825" y="246"/>
                  </a:lnTo>
                  <a:lnTo>
                    <a:pt x="5825" y="266"/>
                  </a:lnTo>
                  <a:close/>
                  <a:moveTo>
                    <a:pt x="5866" y="616"/>
                  </a:moveTo>
                  <a:lnTo>
                    <a:pt x="5846" y="616"/>
                  </a:lnTo>
                  <a:lnTo>
                    <a:pt x="5866" y="636"/>
                  </a:lnTo>
                  <a:lnTo>
                    <a:pt x="5866" y="636"/>
                  </a:lnTo>
                  <a:lnTo>
                    <a:pt x="5866" y="636"/>
                  </a:lnTo>
                  <a:lnTo>
                    <a:pt x="5866" y="636"/>
                  </a:lnTo>
                  <a:lnTo>
                    <a:pt x="5866" y="636"/>
                  </a:lnTo>
                  <a:lnTo>
                    <a:pt x="5886" y="636"/>
                  </a:lnTo>
                  <a:lnTo>
                    <a:pt x="5886" y="636"/>
                  </a:lnTo>
                  <a:lnTo>
                    <a:pt x="5886" y="616"/>
                  </a:lnTo>
                  <a:lnTo>
                    <a:pt x="5886" y="616"/>
                  </a:lnTo>
                  <a:lnTo>
                    <a:pt x="5866" y="616"/>
                  </a:lnTo>
                  <a:close/>
                  <a:moveTo>
                    <a:pt x="2994" y="3548"/>
                  </a:moveTo>
                  <a:lnTo>
                    <a:pt x="2994" y="3548"/>
                  </a:lnTo>
                  <a:lnTo>
                    <a:pt x="2974" y="3548"/>
                  </a:lnTo>
                  <a:lnTo>
                    <a:pt x="2974" y="3548"/>
                  </a:lnTo>
                  <a:lnTo>
                    <a:pt x="2974" y="3548"/>
                  </a:lnTo>
                  <a:lnTo>
                    <a:pt x="2974" y="3548"/>
                  </a:lnTo>
                  <a:lnTo>
                    <a:pt x="2974" y="3548"/>
                  </a:lnTo>
                  <a:lnTo>
                    <a:pt x="2974" y="3548"/>
                  </a:lnTo>
                  <a:lnTo>
                    <a:pt x="2974" y="3569"/>
                  </a:lnTo>
                  <a:lnTo>
                    <a:pt x="2974" y="3569"/>
                  </a:lnTo>
                  <a:lnTo>
                    <a:pt x="2974" y="3569"/>
                  </a:lnTo>
                  <a:lnTo>
                    <a:pt x="2974" y="3569"/>
                  </a:lnTo>
                  <a:lnTo>
                    <a:pt x="2974" y="3569"/>
                  </a:lnTo>
                  <a:lnTo>
                    <a:pt x="2994" y="3548"/>
                  </a:lnTo>
                  <a:close/>
                  <a:moveTo>
                    <a:pt x="1969" y="2687"/>
                  </a:moveTo>
                  <a:lnTo>
                    <a:pt x="1969" y="2687"/>
                  </a:lnTo>
                  <a:lnTo>
                    <a:pt x="1969" y="2687"/>
                  </a:lnTo>
                  <a:lnTo>
                    <a:pt x="1969" y="2687"/>
                  </a:lnTo>
                  <a:lnTo>
                    <a:pt x="1969" y="2687"/>
                  </a:lnTo>
                  <a:lnTo>
                    <a:pt x="1969" y="2687"/>
                  </a:lnTo>
                  <a:lnTo>
                    <a:pt x="1969" y="2687"/>
                  </a:lnTo>
                  <a:lnTo>
                    <a:pt x="1989" y="2708"/>
                  </a:lnTo>
                  <a:lnTo>
                    <a:pt x="1989" y="2687"/>
                  </a:lnTo>
                  <a:lnTo>
                    <a:pt x="1989" y="2687"/>
                  </a:lnTo>
                  <a:lnTo>
                    <a:pt x="1969" y="2687"/>
                  </a:lnTo>
                  <a:close/>
                  <a:moveTo>
                    <a:pt x="6892" y="0"/>
                  </a:moveTo>
                  <a:lnTo>
                    <a:pt x="6892" y="0"/>
                  </a:lnTo>
                  <a:lnTo>
                    <a:pt x="6912" y="41"/>
                  </a:lnTo>
                  <a:lnTo>
                    <a:pt x="6912" y="62"/>
                  </a:lnTo>
                  <a:lnTo>
                    <a:pt x="6892" y="82"/>
                  </a:lnTo>
                  <a:lnTo>
                    <a:pt x="6830" y="102"/>
                  </a:lnTo>
                  <a:lnTo>
                    <a:pt x="6769" y="123"/>
                  </a:lnTo>
                  <a:lnTo>
                    <a:pt x="6769" y="102"/>
                  </a:lnTo>
                  <a:lnTo>
                    <a:pt x="6748" y="102"/>
                  </a:lnTo>
                  <a:lnTo>
                    <a:pt x="6748" y="82"/>
                  </a:lnTo>
                  <a:lnTo>
                    <a:pt x="6748" y="82"/>
                  </a:lnTo>
                  <a:lnTo>
                    <a:pt x="6748" y="62"/>
                  </a:lnTo>
                  <a:lnTo>
                    <a:pt x="6748" y="62"/>
                  </a:lnTo>
                  <a:lnTo>
                    <a:pt x="6748" y="62"/>
                  </a:lnTo>
                  <a:lnTo>
                    <a:pt x="6728" y="62"/>
                  </a:lnTo>
                  <a:lnTo>
                    <a:pt x="6728" y="41"/>
                  </a:lnTo>
                  <a:lnTo>
                    <a:pt x="6728" y="41"/>
                  </a:lnTo>
                  <a:lnTo>
                    <a:pt x="6728" y="41"/>
                  </a:lnTo>
                  <a:lnTo>
                    <a:pt x="6728" y="41"/>
                  </a:lnTo>
                  <a:lnTo>
                    <a:pt x="6707" y="41"/>
                  </a:lnTo>
                  <a:lnTo>
                    <a:pt x="6707" y="20"/>
                  </a:lnTo>
                  <a:lnTo>
                    <a:pt x="6707" y="20"/>
                  </a:lnTo>
                  <a:lnTo>
                    <a:pt x="6707" y="20"/>
                  </a:lnTo>
                  <a:lnTo>
                    <a:pt x="6707" y="20"/>
                  </a:lnTo>
                  <a:lnTo>
                    <a:pt x="6707" y="0"/>
                  </a:lnTo>
                  <a:lnTo>
                    <a:pt x="6707" y="0"/>
                  </a:lnTo>
                  <a:lnTo>
                    <a:pt x="6523" y="0"/>
                  </a:lnTo>
                  <a:lnTo>
                    <a:pt x="6523" y="0"/>
                  </a:lnTo>
                  <a:lnTo>
                    <a:pt x="6523" y="0"/>
                  </a:lnTo>
                  <a:lnTo>
                    <a:pt x="6523" y="0"/>
                  </a:lnTo>
                  <a:lnTo>
                    <a:pt x="6543" y="0"/>
                  </a:lnTo>
                  <a:lnTo>
                    <a:pt x="6543" y="0"/>
                  </a:lnTo>
                  <a:lnTo>
                    <a:pt x="6543" y="0"/>
                  </a:lnTo>
                  <a:lnTo>
                    <a:pt x="6564" y="0"/>
                  </a:lnTo>
                  <a:lnTo>
                    <a:pt x="6564" y="0"/>
                  </a:lnTo>
                  <a:lnTo>
                    <a:pt x="6564" y="20"/>
                  </a:lnTo>
                  <a:lnTo>
                    <a:pt x="6564" y="20"/>
                  </a:lnTo>
                  <a:lnTo>
                    <a:pt x="6543" y="20"/>
                  </a:lnTo>
                  <a:lnTo>
                    <a:pt x="6543" y="20"/>
                  </a:lnTo>
                  <a:lnTo>
                    <a:pt x="6543" y="20"/>
                  </a:lnTo>
                  <a:lnTo>
                    <a:pt x="6523" y="20"/>
                  </a:lnTo>
                  <a:lnTo>
                    <a:pt x="6523" y="20"/>
                  </a:lnTo>
                  <a:lnTo>
                    <a:pt x="6523" y="20"/>
                  </a:lnTo>
                  <a:lnTo>
                    <a:pt x="6502" y="0"/>
                  </a:lnTo>
                  <a:lnTo>
                    <a:pt x="6502" y="0"/>
                  </a:lnTo>
                  <a:lnTo>
                    <a:pt x="6461" y="0"/>
                  </a:lnTo>
                  <a:lnTo>
                    <a:pt x="6461" y="0"/>
                  </a:lnTo>
                  <a:lnTo>
                    <a:pt x="6461" y="20"/>
                  </a:lnTo>
                  <a:lnTo>
                    <a:pt x="6461" y="20"/>
                  </a:lnTo>
                  <a:lnTo>
                    <a:pt x="6461" y="20"/>
                  </a:lnTo>
                  <a:lnTo>
                    <a:pt x="6461" y="20"/>
                  </a:lnTo>
                  <a:lnTo>
                    <a:pt x="6461" y="41"/>
                  </a:lnTo>
                  <a:lnTo>
                    <a:pt x="6482" y="41"/>
                  </a:lnTo>
                  <a:lnTo>
                    <a:pt x="6482" y="62"/>
                  </a:lnTo>
                  <a:lnTo>
                    <a:pt x="6420" y="102"/>
                  </a:lnTo>
                  <a:lnTo>
                    <a:pt x="6420" y="102"/>
                  </a:lnTo>
                  <a:lnTo>
                    <a:pt x="6420" y="123"/>
                  </a:lnTo>
                  <a:lnTo>
                    <a:pt x="6420" y="123"/>
                  </a:lnTo>
                  <a:lnTo>
                    <a:pt x="6420" y="144"/>
                  </a:lnTo>
                  <a:lnTo>
                    <a:pt x="6420" y="164"/>
                  </a:lnTo>
                  <a:lnTo>
                    <a:pt x="6420" y="184"/>
                  </a:lnTo>
                  <a:lnTo>
                    <a:pt x="6420" y="184"/>
                  </a:lnTo>
                  <a:lnTo>
                    <a:pt x="6420" y="205"/>
                  </a:lnTo>
                  <a:lnTo>
                    <a:pt x="6379" y="226"/>
                  </a:lnTo>
                  <a:lnTo>
                    <a:pt x="6338" y="246"/>
                  </a:lnTo>
                  <a:lnTo>
                    <a:pt x="6297" y="226"/>
                  </a:lnTo>
                  <a:lnTo>
                    <a:pt x="6276" y="226"/>
                  </a:lnTo>
                  <a:lnTo>
                    <a:pt x="6276" y="226"/>
                  </a:lnTo>
                  <a:lnTo>
                    <a:pt x="6276" y="226"/>
                  </a:lnTo>
                  <a:lnTo>
                    <a:pt x="6276" y="246"/>
                  </a:lnTo>
                  <a:lnTo>
                    <a:pt x="6256" y="266"/>
                  </a:lnTo>
                  <a:lnTo>
                    <a:pt x="6256" y="266"/>
                  </a:lnTo>
                  <a:lnTo>
                    <a:pt x="6256" y="246"/>
                  </a:lnTo>
                  <a:lnTo>
                    <a:pt x="6256" y="246"/>
                  </a:lnTo>
                  <a:lnTo>
                    <a:pt x="6215" y="287"/>
                  </a:lnTo>
                  <a:lnTo>
                    <a:pt x="6194" y="287"/>
                  </a:lnTo>
                  <a:lnTo>
                    <a:pt x="6174" y="287"/>
                  </a:lnTo>
                  <a:lnTo>
                    <a:pt x="6154" y="287"/>
                  </a:lnTo>
                  <a:lnTo>
                    <a:pt x="6154" y="287"/>
                  </a:lnTo>
                  <a:lnTo>
                    <a:pt x="6133" y="328"/>
                  </a:lnTo>
                  <a:lnTo>
                    <a:pt x="6133" y="349"/>
                  </a:lnTo>
                  <a:lnTo>
                    <a:pt x="6112" y="370"/>
                  </a:lnTo>
                  <a:lnTo>
                    <a:pt x="6092" y="370"/>
                  </a:lnTo>
                  <a:lnTo>
                    <a:pt x="6072" y="390"/>
                  </a:lnTo>
                  <a:lnTo>
                    <a:pt x="6051" y="410"/>
                  </a:lnTo>
                  <a:lnTo>
                    <a:pt x="6051" y="410"/>
                  </a:lnTo>
                  <a:lnTo>
                    <a:pt x="6051" y="431"/>
                  </a:lnTo>
                  <a:lnTo>
                    <a:pt x="6051" y="431"/>
                  </a:lnTo>
                  <a:lnTo>
                    <a:pt x="6051" y="431"/>
                  </a:lnTo>
                  <a:lnTo>
                    <a:pt x="6051" y="431"/>
                  </a:lnTo>
                  <a:lnTo>
                    <a:pt x="6051" y="452"/>
                  </a:lnTo>
                  <a:lnTo>
                    <a:pt x="6051" y="452"/>
                  </a:lnTo>
                  <a:lnTo>
                    <a:pt x="6051" y="472"/>
                  </a:lnTo>
                  <a:lnTo>
                    <a:pt x="6051" y="472"/>
                  </a:lnTo>
                  <a:lnTo>
                    <a:pt x="6030" y="472"/>
                  </a:lnTo>
                  <a:lnTo>
                    <a:pt x="6030" y="472"/>
                  </a:lnTo>
                  <a:lnTo>
                    <a:pt x="6030" y="492"/>
                  </a:lnTo>
                  <a:lnTo>
                    <a:pt x="6030" y="513"/>
                  </a:lnTo>
                  <a:lnTo>
                    <a:pt x="6030" y="513"/>
                  </a:lnTo>
                  <a:lnTo>
                    <a:pt x="6051" y="534"/>
                  </a:lnTo>
                  <a:lnTo>
                    <a:pt x="6051" y="534"/>
                  </a:lnTo>
                  <a:lnTo>
                    <a:pt x="6051" y="534"/>
                  </a:lnTo>
                  <a:lnTo>
                    <a:pt x="6030" y="554"/>
                  </a:lnTo>
                  <a:lnTo>
                    <a:pt x="6051" y="554"/>
                  </a:lnTo>
                  <a:lnTo>
                    <a:pt x="6051" y="554"/>
                  </a:lnTo>
                  <a:lnTo>
                    <a:pt x="6051" y="554"/>
                  </a:lnTo>
                  <a:lnTo>
                    <a:pt x="6072" y="574"/>
                  </a:lnTo>
                  <a:lnTo>
                    <a:pt x="6072" y="574"/>
                  </a:lnTo>
                  <a:lnTo>
                    <a:pt x="6072" y="595"/>
                  </a:lnTo>
                  <a:lnTo>
                    <a:pt x="6072" y="595"/>
                  </a:lnTo>
                  <a:lnTo>
                    <a:pt x="6072" y="595"/>
                  </a:lnTo>
                  <a:lnTo>
                    <a:pt x="6072" y="616"/>
                  </a:lnTo>
                  <a:lnTo>
                    <a:pt x="6072" y="616"/>
                  </a:lnTo>
                  <a:lnTo>
                    <a:pt x="6072" y="616"/>
                  </a:lnTo>
                  <a:lnTo>
                    <a:pt x="6051" y="636"/>
                  </a:lnTo>
                  <a:lnTo>
                    <a:pt x="6051" y="636"/>
                  </a:lnTo>
                  <a:lnTo>
                    <a:pt x="6030" y="636"/>
                  </a:lnTo>
                  <a:lnTo>
                    <a:pt x="5989" y="595"/>
                  </a:lnTo>
                  <a:lnTo>
                    <a:pt x="5989" y="574"/>
                  </a:lnTo>
                  <a:lnTo>
                    <a:pt x="5989" y="574"/>
                  </a:lnTo>
                  <a:lnTo>
                    <a:pt x="5968" y="595"/>
                  </a:lnTo>
                  <a:lnTo>
                    <a:pt x="5948" y="656"/>
                  </a:lnTo>
                  <a:lnTo>
                    <a:pt x="5948" y="656"/>
                  </a:lnTo>
                  <a:lnTo>
                    <a:pt x="5948" y="656"/>
                  </a:lnTo>
                  <a:lnTo>
                    <a:pt x="5928" y="636"/>
                  </a:lnTo>
                  <a:lnTo>
                    <a:pt x="5928" y="616"/>
                  </a:lnTo>
                  <a:lnTo>
                    <a:pt x="5928" y="595"/>
                  </a:lnTo>
                  <a:lnTo>
                    <a:pt x="5928" y="616"/>
                  </a:lnTo>
                  <a:lnTo>
                    <a:pt x="5928" y="616"/>
                  </a:lnTo>
                  <a:lnTo>
                    <a:pt x="5928" y="656"/>
                  </a:lnTo>
                  <a:lnTo>
                    <a:pt x="5907" y="656"/>
                  </a:lnTo>
                  <a:lnTo>
                    <a:pt x="5907" y="677"/>
                  </a:lnTo>
                  <a:lnTo>
                    <a:pt x="5886" y="677"/>
                  </a:lnTo>
                  <a:lnTo>
                    <a:pt x="5886" y="677"/>
                  </a:lnTo>
                  <a:lnTo>
                    <a:pt x="5866" y="677"/>
                  </a:lnTo>
                  <a:lnTo>
                    <a:pt x="5866" y="677"/>
                  </a:lnTo>
                  <a:lnTo>
                    <a:pt x="5804" y="698"/>
                  </a:lnTo>
                  <a:lnTo>
                    <a:pt x="5784" y="718"/>
                  </a:lnTo>
                  <a:lnTo>
                    <a:pt x="5784" y="718"/>
                  </a:lnTo>
                  <a:lnTo>
                    <a:pt x="5764" y="718"/>
                  </a:lnTo>
                  <a:lnTo>
                    <a:pt x="5764" y="718"/>
                  </a:lnTo>
                  <a:lnTo>
                    <a:pt x="5764" y="698"/>
                  </a:lnTo>
                  <a:lnTo>
                    <a:pt x="5764" y="677"/>
                  </a:lnTo>
                  <a:lnTo>
                    <a:pt x="5764" y="677"/>
                  </a:lnTo>
                  <a:lnTo>
                    <a:pt x="5764" y="656"/>
                  </a:lnTo>
                  <a:lnTo>
                    <a:pt x="5764" y="656"/>
                  </a:lnTo>
                  <a:lnTo>
                    <a:pt x="5764" y="677"/>
                  </a:lnTo>
                  <a:lnTo>
                    <a:pt x="5764" y="656"/>
                  </a:lnTo>
                  <a:lnTo>
                    <a:pt x="5764" y="656"/>
                  </a:lnTo>
                  <a:lnTo>
                    <a:pt x="5764" y="656"/>
                  </a:lnTo>
                  <a:lnTo>
                    <a:pt x="5784" y="636"/>
                  </a:lnTo>
                  <a:lnTo>
                    <a:pt x="5804" y="636"/>
                  </a:lnTo>
                  <a:lnTo>
                    <a:pt x="5825" y="656"/>
                  </a:lnTo>
                  <a:lnTo>
                    <a:pt x="5825" y="656"/>
                  </a:lnTo>
                  <a:lnTo>
                    <a:pt x="5825" y="636"/>
                  </a:lnTo>
                  <a:lnTo>
                    <a:pt x="5825" y="636"/>
                  </a:lnTo>
                  <a:lnTo>
                    <a:pt x="5804" y="636"/>
                  </a:lnTo>
                  <a:lnTo>
                    <a:pt x="5804" y="636"/>
                  </a:lnTo>
                  <a:lnTo>
                    <a:pt x="5804" y="616"/>
                  </a:lnTo>
                  <a:lnTo>
                    <a:pt x="5784" y="616"/>
                  </a:lnTo>
                  <a:lnTo>
                    <a:pt x="5804" y="616"/>
                  </a:lnTo>
                  <a:lnTo>
                    <a:pt x="5804" y="616"/>
                  </a:lnTo>
                  <a:lnTo>
                    <a:pt x="5825" y="616"/>
                  </a:lnTo>
                  <a:lnTo>
                    <a:pt x="5846" y="636"/>
                  </a:lnTo>
                  <a:lnTo>
                    <a:pt x="5846" y="636"/>
                  </a:lnTo>
                  <a:lnTo>
                    <a:pt x="5846" y="616"/>
                  </a:lnTo>
                  <a:lnTo>
                    <a:pt x="5846" y="616"/>
                  </a:lnTo>
                  <a:lnTo>
                    <a:pt x="5846" y="595"/>
                  </a:lnTo>
                  <a:lnTo>
                    <a:pt x="5846" y="595"/>
                  </a:lnTo>
                  <a:lnTo>
                    <a:pt x="5866" y="595"/>
                  </a:lnTo>
                  <a:lnTo>
                    <a:pt x="5866" y="595"/>
                  </a:lnTo>
                  <a:lnTo>
                    <a:pt x="5846" y="574"/>
                  </a:lnTo>
                  <a:lnTo>
                    <a:pt x="5846" y="574"/>
                  </a:lnTo>
                  <a:lnTo>
                    <a:pt x="5846" y="574"/>
                  </a:lnTo>
                  <a:lnTo>
                    <a:pt x="5846" y="554"/>
                  </a:lnTo>
                  <a:lnTo>
                    <a:pt x="5825" y="554"/>
                  </a:lnTo>
                  <a:lnTo>
                    <a:pt x="5825" y="534"/>
                  </a:lnTo>
                  <a:lnTo>
                    <a:pt x="5825" y="534"/>
                  </a:lnTo>
                  <a:lnTo>
                    <a:pt x="5804" y="534"/>
                  </a:lnTo>
                  <a:lnTo>
                    <a:pt x="5804" y="513"/>
                  </a:lnTo>
                  <a:lnTo>
                    <a:pt x="5784" y="513"/>
                  </a:lnTo>
                  <a:lnTo>
                    <a:pt x="5784" y="492"/>
                  </a:lnTo>
                  <a:lnTo>
                    <a:pt x="5764" y="492"/>
                  </a:lnTo>
                  <a:lnTo>
                    <a:pt x="5764" y="492"/>
                  </a:lnTo>
                  <a:lnTo>
                    <a:pt x="5764" y="472"/>
                  </a:lnTo>
                  <a:lnTo>
                    <a:pt x="5764" y="472"/>
                  </a:lnTo>
                  <a:lnTo>
                    <a:pt x="5764" y="452"/>
                  </a:lnTo>
                  <a:lnTo>
                    <a:pt x="5764" y="452"/>
                  </a:lnTo>
                  <a:lnTo>
                    <a:pt x="5764" y="431"/>
                  </a:lnTo>
                  <a:lnTo>
                    <a:pt x="5764" y="431"/>
                  </a:lnTo>
                  <a:lnTo>
                    <a:pt x="5743" y="431"/>
                  </a:lnTo>
                  <a:lnTo>
                    <a:pt x="5743" y="410"/>
                  </a:lnTo>
                  <a:lnTo>
                    <a:pt x="5743" y="410"/>
                  </a:lnTo>
                  <a:lnTo>
                    <a:pt x="5743" y="390"/>
                  </a:lnTo>
                  <a:lnTo>
                    <a:pt x="5743" y="390"/>
                  </a:lnTo>
                  <a:lnTo>
                    <a:pt x="5764" y="390"/>
                  </a:lnTo>
                  <a:lnTo>
                    <a:pt x="5764" y="390"/>
                  </a:lnTo>
                  <a:lnTo>
                    <a:pt x="5764" y="370"/>
                  </a:lnTo>
                  <a:lnTo>
                    <a:pt x="5764" y="349"/>
                  </a:lnTo>
                  <a:lnTo>
                    <a:pt x="5743" y="349"/>
                  </a:lnTo>
                  <a:lnTo>
                    <a:pt x="5702" y="370"/>
                  </a:lnTo>
                  <a:lnTo>
                    <a:pt x="5702" y="370"/>
                  </a:lnTo>
                  <a:lnTo>
                    <a:pt x="5702" y="370"/>
                  </a:lnTo>
                  <a:lnTo>
                    <a:pt x="5702" y="370"/>
                  </a:lnTo>
                  <a:lnTo>
                    <a:pt x="5702" y="370"/>
                  </a:lnTo>
                  <a:lnTo>
                    <a:pt x="5702" y="390"/>
                  </a:lnTo>
                  <a:lnTo>
                    <a:pt x="5702" y="390"/>
                  </a:lnTo>
                  <a:lnTo>
                    <a:pt x="5702" y="390"/>
                  </a:lnTo>
                  <a:lnTo>
                    <a:pt x="5682" y="390"/>
                  </a:lnTo>
                  <a:lnTo>
                    <a:pt x="5682" y="370"/>
                  </a:lnTo>
                  <a:lnTo>
                    <a:pt x="5682" y="370"/>
                  </a:lnTo>
                  <a:lnTo>
                    <a:pt x="5682" y="370"/>
                  </a:lnTo>
                  <a:lnTo>
                    <a:pt x="5682" y="370"/>
                  </a:lnTo>
                  <a:lnTo>
                    <a:pt x="5743" y="328"/>
                  </a:lnTo>
                  <a:lnTo>
                    <a:pt x="5804" y="287"/>
                  </a:lnTo>
                  <a:lnTo>
                    <a:pt x="5804" y="266"/>
                  </a:lnTo>
                  <a:lnTo>
                    <a:pt x="5825" y="266"/>
                  </a:lnTo>
                  <a:lnTo>
                    <a:pt x="5825" y="246"/>
                  </a:lnTo>
                  <a:lnTo>
                    <a:pt x="5825" y="266"/>
                  </a:lnTo>
                  <a:lnTo>
                    <a:pt x="5825" y="246"/>
                  </a:lnTo>
                  <a:lnTo>
                    <a:pt x="5825" y="246"/>
                  </a:lnTo>
                  <a:lnTo>
                    <a:pt x="5825" y="246"/>
                  </a:lnTo>
                  <a:lnTo>
                    <a:pt x="5825" y="246"/>
                  </a:lnTo>
                  <a:lnTo>
                    <a:pt x="5825" y="246"/>
                  </a:lnTo>
                  <a:lnTo>
                    <a:pt x="5825" y="246"/>
                  </a:lnTo>
                  <a:lnTo>
                    <a:pt x="5825" y="246"/>
                  </a:lnTo>
                  <a:lnTo>
                    <a:pt x="5784" y="246"/>
                  </a:lnTo>
                  <a:lnTo>
                    <a:pt x="5784" y="266"/>
                  </a:lnTo>
                  <a:lnTo>
                    <a:pt x="5743" y="287"/>
                  </a:lnTo>
                  <a:lnTo>
                    <a:pt x="5702" y="308"/>
                  </a:lnTo>
                  <a:lnTo>
                    <a:pt x="5640" y="370"/>
                  </a:lnTo>
                  <a:lnTo>
                    <a:pt x="5640" y="410"/>
                  </a:lnTo>
                  <a:lnTo>
                    <a:pt x="5620" y="410"/>
                  </a:lnTo>
                  <a:lnTo>
                    <a:pt x="5620" y="431"/>
                  </a:lnTo>
                  <a:lnTo>
                    <a:pt x="5600" y="452"/>
                  </a:lnTo>
                  <a:lnTo>
                    <a:pt x="5579" y="492"/>
                  </a:lnTo>
                  <a:lnTo>
                    <a:pt x="5579" y="513"/>
                  </a:lnTo>
                  <a:lnTo>
                    <a:pt x="5538" y="595"/>
                  </a:lnTo>
                  <a:lnTo>
                    <a:pt x="5518" y="595"/>
                  </a:lnTo>
                  <a:lnTo>
                    <a:pt x="5518" y="616"/>
                  </a:lnTo>
                  <a:lnTo>
                    <a:pt x="5518" y="616"/>
                  </a:lnTo>
                  <a:lnTo>
                    <a:pt x="5518" y="636"/>
                  </a:lnTo>
                  <a:lnTo>
                    <a:pt x="5518" y="636"/>
                  </a:lnTo>
                  <a:lnTo>
                    <a:pt x="5538" y="636"/>
                  </a:lnTo>
                  <a:lnTo>
                    <a:pt x="5538" y="616"/>
                  </a:lnTo>
                  <a:lnTo>
                    <a:pt x="5538" y="616"/>
                  </a:lnTo>
                  <a:lnTo>
                    <a:pt x="5538" y="595"/>
                  </a:lnTo>
                  <a:lnTo>
                    <a:pt x="5538" y="595"/>
                  </a:lnTo>
                  <a:lnTo>
                    <a:pt x="5538" y="595"/>
                  </a:lnTo>
                  <a:lnTo>
                    <a:pt x="5558" y="595"/>
                  </a:lnTo>
                  <a:lnTo>
                    <a:pt x="5558" y="574"/>
                  </a:lnTo>
                  <a:lnTo>
                    <a:pt x="5558" y="574"/>
                  </a:lnTo>
                  <a:lnTo>
                    <a:pt x="5558" y="574"/>
                  </a:lnTo>
                  <a:lnTo>
                    <a:pt x="5579" y="574"/>
                  </a:lnTo>
                  <a:lnTo>
                    <a:pt x="5558" y="595"/>
                  </a:lnTo>
                  <a:lnTo>
                    <a:pt x="5558" y="595"/>
                  </a:lnTo>
                  <a:lnTo>
                    <a:pt x="5538" y="595"/>
                  </a:lnTo>
                  <a:lnTo>
                    <a:pt x="5558" y="616"/>
                  </a:lnTo>
                  <a:lnTo>
                    <a:pt x="5558" y="616"/>
                  </a:lnTo>
                  <a:lnTo>
                    <a:pt x="5558" y="616"/>
                  </a:lnTo>
                  <a:lnTo>
                    <a:pt x="5558" y="616"/>
                  </a:lnTo>
                  <a:lnTo>
                    <a:pt x="5558" y="636"/>
                  </a:lnTo>
                  <a:lnTo>
                    <a:pt x="5579" y="636"/>
                  </a:lnTo>
                  <a:lnTo>
                    <a:pt x="5579" y="636"/>
                  </a:lnTo>
                  <a:lnTo>
                    <a:pt x="5579" y="636"/>
                  </a:lnTo>
                  <a:lnTo>
                    <a:pt x="5579" y="636"/>
                  </a:lnTo>
                  <a:lnTo>
                    <a:pt x="5579" y="636"/>
                  </a:lnTo>
                  <a:lnTo>
                    <a:pt x="5600" y="636"/>
                  </a:lnTo>
                  <a:lnTo>
                    <a:pt x="5620" y="636"/>
                  </a:lnTo>
                  <a:lnTo>
                    <a:pt x="5620" y="656"/>
                  </a:lnTo>
                  <a:lnTo>
                    <a:pt x="5620" y="656"/>
                  </a:lnTo>
                  <a:lnTo>
                    <a:pt x="5620" y="656"/>
                  </a:lnTo>
                  <a:lnTo>
                    <a:pt x="5620" y="677"/>
                  </a:lnTo>
                  <a:lnTo>
                    <a:pt x="5620" y="677"/>
                  </a:lnTo>
                  <a:lnTo>
                    <a:pt x="5620" y="698"/>
                  </a:lnTo>
                  <a:lnTo>
                    <a:pt x="5600" y="698"/>
                  </a:lnTo>
                  <a:lnTo>
                    <a:pt x="5600" y="738"/>
                  </a:lnTo>
                  <a:lnTo>
                    <a:pt x="5600" y="738"/>
                  </a:lnTo>
                  <a:lnTo>
                    <a:pt x="5600" y="738"/>
                  </a:lnTo>
                  <a:lnTo>
                    <a:pt x="5600" y="759"/>
                  </a:lnTo>
                  <a:lnTo>
                    <a:pt x="5579" y="759"/>
                  </a:lnTo>
                  <a:lnTo>
                    <a:pt x="5579" y="759"/>
                  </a:lnTo>
                  <a:lnTo>
                    <a:pt x="5579" y="759"/>
                  </a:lnTo>
                  <a:lnTo>
                    <a:pt x="5579" y="780"/>
                  </a:lnTo>
                  <a:lnTo>
                    <a:pt x="5579" y="780"/>
                  </a:lnTo>
                  <a:lnTo>
                    <a:pt x="5538" y="759"/>
                  </a:lnTo>
                  <a:lnTo>
                    <a:pt x="5538" y="759"/>
                  </a:lnTo>
                  <a:lnTo>
                    <a:pt x="5538" y="738"/>
                  </a:lnTo>
                  <a:lnTo>
                    <a:pt x="5558" y="738"/>
                  </a:lnTo>
                  <a:lnTo>
                    <a:pt x="5558" y="718"/>
                  </a:lnTo>
                  <a:lnTo>
                    <a:pt x="5558" y="718"/>
                  </a:lnTo>
                  <a:lnTo>
                    <a:pt x="5558" y="698"/>
                  </a:lnTo>
                  <a:lnTo>
                    <a:pt x="5558" y="698"/>
                  </a:lnTo>
                  <a:lnTo>
                    <a:pt x="5538" y="698"/>
                  </a:lnTo>
                  <a:lnTo>
                    <a:pt x="5538" y="698"/>
                  </a:lnTo>
                  <a:lnTo>
                    <a:pt x="5558" y="698"/>
                  </a:lnTo>
                  <a:lnTo>
                    <a:pt x="5558" y="698"/>
                  </a:lnTo>
                  <a:lnTo>
                    <a:pt x="5558" y="698"/>
                  </a:lnTo>
                  <a:lnTo>
                    <a:pt x="5538" y="677"/>
                  </a:lnTo>
                  <a:lnTo>
                    <a:pt x="5538" y="677"/>
                  </a:lnTo>
                  <a:lnTo>
                    <a:pt x="5518" y="698"/>
                  </a:lnTo>
                  <a:lnTo>
                    <a:pt x="5518" y="698"/>
                  </a:lnTo>
                  <a:lnTo>
                    <a:pt x="5497" y="718"/>
                  </a:lnTo>
                  <a:lnTo>
                    <a:pt x="5497" y="698"/>
                  </a:lnTo>
                  <a:lnTo>
                    <a:pt x="5497" y="698"/>
                  </a:lnTo>
                  <a:lnTo>
                    <a:pt x="5497" y="698"/>
                  </a:lnTo>
                  <a:lnTo>
                    <a:pt x="5497" y="698"/>
                  </a:lnTo>
                  <a:lnTo>
                    <a:pt x="5497" y="698"/>
                  </a:lnTo>
                  <a:lnTo>
                    <a:pt x="5497" y="677"/>
                  </a:lnTo>
                  <a:lnTo>
                    <a:pt x="5518" y="677"/>
                  </a:lnTo>
                  <a:lnTo>
                    <a:pt x="5518" y="656"/>
                  </a:lnTo>
                  <a:lnTo>
                    <a:pt x="5497" y="636"/>
                  </a:lnTo>
                  <a:lnTo>
                    <a:pt x="5497" y="656"/>
                  </a:lnTo>
                  <a:lnTo>
                    <a:pt x="5476" y="677"/>
                  </a:lnTo>
                  <a:lnTo>
                    <a:pt x="5435" y="738"/>
                  </a:lnTo>
                  <a:lnTo>
                    <a:pt x="5415" y="738"/>
                  </a:lnTo>
                  <a:lnTo>
                    <a:pt x="5415" y="759"/>
                  </a:lnTo>
                  <a:lnTo>
                    <a:pt x="5415" y="759"/>
                  </a:lnTo>
                  <a:lnTo>
                    <a:pt x="5415" y="759"/>
                  </a:lnTo>
                  <a:lnTo>
                    <a:pt x="5415" y="759"/>
                  </a:lnTo>
                  <a:lnTo>
                    <a:pt x="5415" y="780"/>
                  </a:lnTo>
                  <a:lnTo>
                    <a:pt x="5415" y="780"/>
                  </a:lnTo>
                  <a:lnTo>
                    <a:pt x="5415" y="780"/>
                  </a:lnTo>
                  <a:lnTo>
                    <a:pt x="5394" y="780"/>
                  </a:lnTo>
                  <a:lnTo>
                    <a:pt x="5394" y="780"/>
                  </a:lnTo>
                  <a:lnTo>
                    <a:pt x="5394" y="800"/>
                  </a:lnTo>
                  <a:lnTo>
                    <a:pt x="5374" y="820"/>
                  </a:lnTo>
                  <a:lnTo>
                    <a:pt x="5353" y="841"/>
                  </a:lnTo>
                  <a:lnTo>
                    <a:pt x="5353" y="841"/>
                  </a:lnTo>
                  <a:lnTo>
                    <a:pt x="5353" y="841"/>
                  </a:lnTo>
                  <a:lnTo>
                    <a:pt x="5353" y="862"/>
                  </a:lnTo>
                  <a:lnTo>
                    <a:pt x="5333" y="862"/>
                  </a:lnTo>
                  <a:lnTo>
                    <a:pt x="5312" y="882"/>
                  </a:lnTo>
                  <a:lnTo>
                    <a:pt x="5312" y="882"/>
                  </a:lnTo>
                  <a:lnTo>
                    <a:pt x="5292" y="862"/>
                  </a:lnTo>
                  <a:lnTo>
                    <a:pt x="5292" y="862"/>
                  </a:lnTo>
                  <a:lnTo>
                    <a:pt x="5292" y="862"/>
                  </a:lnTo>
                  <a:lnTo>
                    <a:pt x="5292" y="882"/>
                  </a:lnTo>
                  <a:lnTo>
                    <a:pt x="5292" y="903"/>
                  </a:lnTo>
                  <a:lnTo>
                    <a:pt x="5292" y="923"/>
                  </a:lnTo>
                  <a:lnTo>
                    <a:pt x="5271" y="964"/>
                  </a:lnTo>
                  <a:lnTo>
                    <a:pt x="5251" y="985"/>
                  </a:lnTo>
                  <a:lnTo>
                    <a:pt x="5251" y="1005"/>
                  </a:lnTo>
                  <a:lnTo>
                    <a:pt x="5230" y="1005"/>
                  </a:lnTo>
                  <a:lnTo>
                    <a:pt x="5230" y="1046"/>
                  </a:lnTo>
                  <a:lnTo>
                    <a:pt x="5230" y="1067"/>
                  </a:lnTo>
                  <a:lnTo>
                    <a:pt x="5230" y="1067"/>
                  </a:lnTo>
                  <a:lnTo>
                    <a:pt x="5210" y="1087"/>
                  </a:lnTo>
                  <a:lnTo>
                    <a:pt x="5189" y="1128"/>
                  </a:lnTo>
                  <a:lnTo>
                    <a:pt x="5210" y="1108"/>
                  </a:lnTo>
                  <a:lnTo>
                    <a:pt x="5210" y="1087"/>
                  </a:lnTo>
                  <a:lnTo>
                    <a:pt x="5210" y="1067"/>
                  </a:lnTo>
                  <a:lnTo>
                    <a:pt x="5210" y="1067"/>
                  </a:lnTo>
                  <a:lnTo>
                    <a:pt x="5189" y="1108"/>
                  </a:lnTo>
                  <a:lnTo>
                    <a:pt x="5169" y="1149"/>
                  </a:lnTo>
                  <a:lnTo>
                    <a:pt x="5148" y="1169"/>
                  </a:lnTo>
                  <a:lnTo>
                    <a:pt x="5128" y="1210"/>
                  </a:lnTo>
                  <a:lnTo>
                    <a:pt x="5107" y="1251"/>
                  </a:lnTo>
                  <a:lnTo>
                    <a:pt x="5107" y="1251"/>
                  </a:lnTo>
                  <a:lnTo>
                    <a:pt x="5066" y="1272"/>
                  </a:lnTo>
                  <a:lnTo>
                    <a:pt x="5046" y="1272"/>
                  </a:lnTo>
                  <a:lnTo>
                    <a:pt x="5025" y="1272"/>
                  </a:lnTo>
                  <a:lnTo>
                    <a:pt x="5005" y="1251"/>
                  </a:lnTo>
                  <a:lnTo>
                    <a:pt x="4984" y="1251"/>
                  </a:lnTo>
                  <a:lnTo>
                    <a:pt x="4984" y="1251"/>
                  </a:lnTo>
                  <a:lnTo>
                    <a:pt x="5046" y="1292"/>
                  </a:lnTo>
                  <a:lnTo>
                    <a:pt x="5046" y="1313"/>
                  </a:lnTo>
                  <a:lnTo>
                    <a:pt x="5066" y="1313"/>
                  </a:lnTo>
                  <a:lnTo>
                    <a:pt x="5066" y="1333"/>
                  </a:lnTo>
                  <a:lnTo>
                    <a:pt x="5066" y="1333"/>
                  </a:lnTo>
                  <a:lnTo>
                    <a:pt x="5066" y="1333"/>
                  </a:lnTo>
                  <a:lnTo>
                    <a:pt x="5066" y="1354"/>
                  </a:lnTo>
                  <a:lnTo>
                    <a:pt x="5066" y="1354"/>
                  </a:lnTo>
                  <a:lnTo>
                    <a:pt x="5066" y="1333"/>
                  </a:lnTo>
                  <a:lnTo>
                    <a:pt x="5087" y="1333"/>
                  </a:lnTo>
                  <a:lnTo>
                    <a:pt x="5087" y="1354"/>
                  </a:lnTo>
                  <a:lnTo>
                    <a:pt x="5107" y="1354"/>
                  </a:lnTo>
                  <a:lnTo>
                    <a:pt x="5107" y="1354"/>
                  </a:lnTo>
                  <a:lnTo>
                    <a:pt x="5128" y="1354"/>
                  </a:lnTo>
                  <a:lnTo>
                    <a:pt x="5128" y="1354"/>
                  </a:lnTo>
                  <a:lnTo>
                    <a:pt x="5128" y="1354"/>
                  </a:lnTo>
                  <a:lnTo>
                    <a:pt x="5128" y="1354"/>
                  </a:lnTo>
                  <a:lnTo>
                    <a:pt x="5128" y="1354"/>
                  </a:lnTo>
                  <a:lnTo>
                    <a:pt x="5128" y="1354"/>
                  </a:lnTo>
                  <a:lnTo>
                    <a:pt x="5148" y="1354"/>
                  </a:lnTo>
                  <a:lnTo>
                    <a:pt x="5128" y="1374"/>
                  </a:lnTo>
                  <a:lnTo>
                    <a:pt x="5128" y="1374"/>
                  </a:lnTo>
                  <a:lnTo>
                    <a:pt x="5128" y="1374"/>
                  </a:lnTo>
                  <a:lnTo>
                    <a:pt x="5107" y="1374"/>
                  </a:lnTo>
                  <a:lnTo>
                    <a:pt x="5107" y="1354"/>
                  </a:lnTo>
                  <a:lnTo>
                    <a:pt x="5107" y="1354"/>
                  </a:lnTo>
                  <a:lnTo>
                    <a:pt x="5046" y="1374"/>
                  </a:lnTo>
                  <a:lnTo>
                    <a:pt x="5046" y="1374"/>
                  </a:lnTo>
                  <a:lnTo>
                    <a:pt x="5066" y="1354"/>
                  </a:lnTo>
                  <a:lnTo>
                    <a:pt x="5066" y="1354"/>
                  </a:lnTo>
                  <a:lnTo>
                    <a:pt x="5066" y="1354"/>
                  </a:lnTo>
                  <a:lnTo>
                    <a:pt x="5046" y="1354"/>
                  </a:lnTo>
                  <a:lnTo>
                    <a:pt x="5046" y="1354"/>
                  </a:lnTo>
                  <a:lnTo>
                    <a:pt x="5025" y="1395"/>
                  </a:lnTo>
                  <a:lnTo>
                    <a:pt x="5025" y="1395"/>
                  </a:lnTo>
                  <a:lnTo>
                    <a:pt x="5005" y="1395"/>
                  </a:lnTo>
                  <a:lnTo>
                    <a:pt x="4984" y="1395"/>
                  </a:lnTo>
                  <a:lnTo>
                    <a:pt x="4984" y="1395"/>
                  </a:lnTo>
                  <a:lnTo>
                    <a:pt x="4964" y="1415"/>
                  </a:lnTo>
                  <a:lnTo>
                    <a:pt x="4964" y="1415"/>
                  </a:lnTo>
                  <a:lnTo>
                    <a:pt x="4964" y="1436"/>
                  </a:lnTo>
                  <a:lnTo>
                    <a:pt x="4964" y="1436"/>
                  </a:lnTo>
                  <a:lnTo>
                    <a:pt x="4964" y="1457"/>
                  </a:lnTo>
                  <a:lnTo>
                    <a:pt x="4964" y="1457"/>
                  </a:lnTo>
                  <a:lnTo>
                    <a:pt x="4964" y="1477"/>
                  </a:lnTo>
                  <a:lnTo>
                    <a:pt x="4964" y="1457"/>
                  </a:lnTo>
                  <a:lnTo>
                    <a:pt x="4964" y="1457"/>
                  </a:lnTo>
                  <a:lnTo>
                    <a:pt x="4943" y="1457"/>
                  </a:lnTo>
                  <a:lnTo>
                    <a:pt x="4943" y="1436"/>
                  </a:lnTo>
                  <a:lnTo>
                    <a:pt x="4943" y="1436"/>
                  </a:lnTo>
                  <a:lnTo>
                    <a:pt x="4943" y="1436"/>
                  </a:lnTo>
                  <a:lnTo>
                    <a:pt x="4923" y="1477"/>
                  </a:lnTo>
                  <a:lnTo>
                    <a:pt x="4902" y="1497"/>
                  </a:lnTo>
                  <a:lnTo>
                    <a:pt x="4923" y="1497"/>
                  </a:lnTo>
                  <a:lnTo>
                    <a:pt x="4943" y="1539"/>
                  </a:lnTo>
                  <a:lnTo>
                    <a:pt x="4964" y="1539"/>
                  </a:lnTo>
                  <a:lnTo>
                    <a:pt x="4964" y="1559"/>
                  </a:lnTo>
                  <a:lnTo>
                    <a:pt x="4964" y="1559"/>
                  </a:lnTo>
                  <a:lnTo>
                    <a:pt x="4964" y="1579"/>
                  </a:lnTo>
                  <a:lnTo>
                    <a:pt x="4943" y="1600"/>
                  </a:lnTo>
                  <a:lnTo>
                    <a:pt x="4943" y="1621"/>
                  </a:lnTo>
                  <a:lnTo>
                    <a:pt x="4943" y="1621"/>
                  </a:lnTo>
                  <a:lnTo>
                    <a:pt x="4964" y="1621"/>
                  </a:lnTo>
                  <a:lnTo>
                    <a:pt x="4964" y="1641"/>
                  </a:lnTo>
                  <a:lnTo>
                    <a:pt x="4964" y="1641"/>
                  </a:lnTo>
                  <a:lnTo>
                    <a:pt x="4964" y="1641"/>
                  </a:lnTo>
                  <a:lnTo>
                    <a:pt x="4964" y="1661"/>
                  </a:lnTo>
                  <a:lnTo>
                    <a:pt x="4964" y="1661"/>
                  </a:lnTo>
                  <a:lnTo>
                    <a:pt x="4964" y="1661"/>
                  </a:lnTo>
                  <a:lnTo>
                    <a:pt x="4964" y="1682"/>
                  </a:lnTo>
                  <a:lnTo>
                    <a:pt x="4964" y="1682"/>
                  </a:lnTo>
                  <a:lnTo>
                    <a:pt x="4964" y="1703"/>
                  </a:lnTo>
                  <a:lnTo>
                    <a:pt x="4964" y="1703"/>
                  </a:lnTo>
                  <a:lnTo>
                    <a:pt x="4984" y="1723"/>
                  </a:lnTo>
                  <a:lnTo>
                    <a:pt x="4984" y="1723"/>
                  </a:lnTo>
                  <a:lnTo>
                    <a:pt x="4984" y="1723"/>
                  </a:lnTo>
                  <a:lnTo>
                    <a:pt x="5005" y="1743"/>
                  </a:lnTo>
                  <a:lnTo>
                    <a:pt x="5005" y="1764"/>
                  </a:lnTo>
                  <a:lnTo>
                    <a:pt x="5005" y="1785"/>
                  </a:lnTo>
                  <a:lnTo>
                    <a:pt x="5005" y="1785"/>
                  </a:lnTo>
                  <a:lnTo>
                    <a:pt x="5005" y="1805"/>
                  </a:lnTo>
                  <a:lnTo>
                    <a:pt x="5005" y="1805"/>
                  </a:lnTo>
                  <a:lnTo>
                    <a:pt x="5005" y="1825"/>
                  </a:lnTo>
                  <a:lnTo>
                    <a:pt x="5005" y="1825"/>
                  </a:lnTo>
                  <a:lnTo>
                    <a:pt x="5005" y="1825"/>
                  </a:lnTo>
                  <a:lnTo>
                    <a:pt x="5005" y="1846"/>
                  </a:lnTo>
                  <a:lnTo>
                    <a:pt x="5005" y="1846"/>
                  </a:lnTo>
                  <a:lnTo>
                    <a:pt x="5005" y="1867"/>
                  </a:lnTo>
                  <a:lnTo>
                    <a:pt x="5005" y="1867"/>
                  </a:lnTo>
                  <a:lnTo>
                    <a:pt x="5005" y="1867"/>
                  </a:lnTo>
                  <a:lnTo>
                    <a:pt x="5005" y="1846"/>
                  </a:lnTo>
                  <a:lnTo>
                    <a:pt x="5005" y="1846"/>
                  </a:lnTo>
                  <a:lnTo>
                    <a:pt x="4984" y="1846"/>
                  </a:lnTo>
                  <a:lnTo>
                    <a:pt x="4964" y="1846"/>
                  </a:lnTo>
                  <a:lnTo>
                    <a:pt x="4902" y="1907"/>
                  </a:lnTo>
                  <a:lnTo>
                    <a:pt x="4902" y="1907"/>
                  </a:lnTo>
                  <a:lnTo>
                    <a:pt x="4881" y="1928"/>
                  </a:lnTo>
                  <a:lnTo>
                    <a:pt x="4861" y="1928"/>
                  </a:lnTo>
                  <a:lnTo>
                    <a:pt x="4820" y="1969"/>
                  </a:lnTo>
                  <a:lnTo>
                    <a:pt x="4820" y="1969"/>
                  </a:lnTo>
                  <a:lnTo>
                    <a:pt x="4820" y="1990"/>
                  </a:lnTo>
                  <a:lnTo>
                    <a:pt x="4820" y="2011"/>
                  </a:lnTo>
                  <a:lnTo>
                    <a:pt x="4799" y="2011"/>
                  </a:lnTo>
                  <a:lnTo>
                    <a:pt x="4799" y="2011"/>
                  </a:lnTo>
                  <a:lnTo>
                    <a:pt x="4799" y="2011"/>
                  </a:lnTo>
                  <a:lnTo>
                    <a:pt x="4820" y="1990"/>
                  </a:lnTo>
                  <a:lnTo>
                    <a:pt x="4820" y="1990"/>
                  </a:lnTo>
                  <a:lnTo>
                    <a:pt x="4820" y="1969"/>
                  </a:lnTo>
                  <a:lnTo>
                    <a:pt x="4820" y="1949"/>
                  </a:lnTo>
                  <a:lnTo>
                    <a:pt x="4820" y="1949"/>
                  </a:lnTo>
                  <a:lnTo>
                    <a:pt x="4820" y="1949"/>
                  </a:lnTo>
                  <a:lnTo>
                    <a:pt x="4820" y="1949"/>
                  </a:lnTo>
                  <a:lnTo>
                    <a:pt x="4820" y="1928"/>
                  </a:lnTo>
                  <a:lnTo>
                    <a:pt x="4799" y="1928"/>
                  </a:lnTo>
                  <a:lnTo>
                    <a:pt x="4799" y="1949"/>
                  </a:lnTo>
                  <a:lnTo>
                    <a:pt x="4759" y="1969"/>
                  </a:lnTo>
                  <a:lnTo>
                    <a:pt x="4717" y="1990"/>
                  </a:lnTo>
                  <a:lnTo>
                    <a:pt x="4717" y="1990"/>
                  </a:lnTo>
                  <a:lnTo>
                    <a:pt x="4717" y="1990"/>
                  </a:lnTo>
                  <a:lnTo>
                    <a:pt x="4697" y="1990"/>
                  </a:lnTo>
                  <a:lnTo>
                    <a:pt x="4697" y="1990"/>
                  </a:lnTo>
                  <a:lnTo>
                    <a:pt x="4677" y="1990"/>
                  </a:lnTo>
                  <a:lnTo>
                    <a:pt x="4656" y="1990"/>
                  </a:lnTo>
                  <a:lnTo>
                    <a:pt x="4656" y="1969"/>
                  </a:lnTo>
                  <a:lnTo>
                    <a:pt x="4656" y="1949"/>
                  </a:lnTo>
                  <a:lnTo>
                    <a:pt x="4635" y="1949"/>
                  </a:lnTo>
                  <a:lnTo>
                    <a:pt x="4595" y="1907"/>
                  </a:lnTo>
                  <a:lnTo>
                    <a:pt x="4595" y="1907"/>
                  </a:lnTo>
                  <a:lnTo>
                    <a:pt x="4595" y="1887"/>
                  </a:lnTo>
                  <a:lnTo>
                    <a:pt x="4574" y="1867"/>
                  </a:lnTo>
                  <a:lnTo>
                    <a:pt x="4553" y="1867"/>
                  </a:lnTo>
                  <a:lnTo>
                    <a:pt x="4533" y="1867"/>
                  </a:lnTo>
                  <a:lnTo>
                    <a:pt x="4513" y="1867"/>
                  </a:lnTo>
                  <a:lnTo>
                    <a:pt x="4492" y="1867"/>
                  </a:lnTo>
                  <a:lnTo>
                    <a:pt x="4471" y="1846"/>
                  </a:lnTo>
                  <a:lnTo>
                    <a:pt x="4451" y="1846"/>
                  </a:lnTo>
                  <a:lnTo>
                    <a:pt x="4409" y="1846"/>
                  </a:lnTo>
                  <a:lnTo>
                    <a:pt x="4409" y="1825"/>
                  </a:lnTo>
                  <a:lnTo>
                    <a:pt x="4409" y="1805"/>
                  </a:lnTo>
                  <a:lnTo>
                    <a:pt x="4389" y="1805"/>
                  </a:lnTo>
                  <a:lnTo>
                    <a:pt x="4389" y="1805"/>
                  </a:lnTo>
                  <a:lnTo>
                    <a:pt x="4389" y="1785"/>
                  </a:lnTo>
                  <a:lnTo>
                    <a:pt x="4389" y="1785"/>
                  </a:lnTo>
                  <a:lnTo>
                    <a:pt x="4389" y="1743"/>
                  </a:lnTo>
                  <a:lnTo>
                    <a:pt x="4389" y="1723"/>
                  </a:lnTo>
                  <a:lnTo>
                    <a:pt x="4409" y="1703"/>
                  </a:lnTo>
                  <a:lnTo>
                    <a:pt x="4409" y="1682"/>
                  </a:lnTo>
                  <a:lnTo>
                    <a:pt x="4430" y="1682"/>
                  </a:lnTo>
                  <a:lnTo>
                    <a:pt x="4430" y="1682"/>
                  </a:lnTo>
                  <a:lnTo>
                    <a:pt x="4430" y="1661"/>
                  </a:lnTo>
                  <a:lnTo>
                    <a:pt x="4430" y="1661"/>
                  </a:lnTo>
                  <a:lnTo>
                    <a:pt x="4430" y="1641"/>
                  </a:lnTo>
                  <a:lnTo>
                    <a:pt x="4430" y="1641"/>
                  </a:lnTo>
                  <a:lnTo>
                    <a:pt x="4430" y="1621"/>
                  </a:lnTo>
                  <a:lnTo>
                    <a:pt x="4430" y="1621"/>
                  </a:lnTo>
                  <a:lnTo>
                    <a:pt x="4409" y="1621"/>
                  </a:lnTo>
                  <a:lnTo>
                    <a:pt x="4409" y="1621"/>
                  </a:lnTo>
                  <a:lnTo>
                    <a:pt x="4409" y="1621"/>
                  </a:lnTo>
                  <a:lnTo>
                    <a:pt x="4409" y="1600"/>
                  </a:lnTo>
                  <a:lnTo>
                    <a:pt x="4430" y="1600"/>
                  </a:lnTo>
                  <a:lnTo>
                    <a:pt x="4471" y="1579"/>
                  </a:lnTo>
                  <a:lnTo>
                    <a:pt x="4533" y="1539"/>
                  </a:lnTo>
                  <a:lnTo>
                    <a:pt x="4574" y="1497"/>
                  </a:lnTo>
                  <a:lnTo>
                    <a:pt x="4595" y="1477"/>
                  </a:lnTo>
                  <a:lnTo>
                    <a:pt x="4615" y="1477"/>
                  </a:lnTo>
                  <a:lnTo>
                    <a:pt x="4615" y="1477"/>
                  </a:lnTo>
                  <a:lnTo>
                    <a:pt x="4615" y="1477"/>
                  </a:lnTo>
                  <a:lnTo>
                    <a:pt x="4635" y="1477"/>
                  </a:lnTo>
                  <a:lnTo>
                    <a:pt x="4656" y="1477"/>
                  </a:lnTo>
                  <a:lnTo>
                    <a:pt x="4656" y="1457"/>
                  </a:lnTo>
                  <a:lnTo>
                    <a:pt x="4656" y="1436"/>
                  </a:lnTo>
                  <a:lnTo>
                    <a:pt x="4635" y="1436"/>
                  </a:lnTo>
                  <a:lnTo>
                    <a:pt x="4635" y="1436"/>
                  </a:lnTo>
                  <a:lnTo>
                    <a:pt x="4635" y="1415"/>
                  </a:lnTo>
                  <a:lnTo>
                    <a:pt x="4635" y="1415"/>
                  </a:lnTo>
                  <a:lnTo>
                    <a:pt x="4615" y="1395"/>
                  </a:lnTo>
                  <a:lnTo>
                    <a:pt x="4615" y="1395"/>
                  </a:lnTo>
                  <a:lnTo>
                    <a:pt x="4615" y="1395"/>
                  </a:lnTo>
                  <a:lnTo>
                    <a:pt x="4615" y="1395"/>
                  </a:lnTo>
                  <a:lnTo>
                    <a:pt x="4615" y="1395"/>
                  </a:lnTo>
                  <a:lnTo>
                    <a:pt x="4615" y="1395"/>
                  </a:lnTo>
                  <a:lnTo>
                    <a:pt x="4595" y="1374"/>
                  </a:lnTo>
                  <a:lnTo>
                    <a:pt x="4595" y="1374"/>
                  </a:lnTo>
                  <a:lnTo>
                    <a:pt x="4595" y="1374"/>
                  </a:lnTo>
                  <a:lnTo>
                    <a:pt x="4574" y="1374"/>
                  </a:lnTo>
                  <a:lnTo>
                    <a:pt x="4574" y="1354"/>
                  </a:lnTo>
                  <a:lnTo>
                    <a:pt x="4574" y="1333"/>
                  </a:lnTo>
                  <a:lnTo>
                    <a:pt x="4574" y="1333"/>
                  </a:lnTo>
                  <a:lnTo>
                    <a:pt x="4574" y="1333"/>
                  </a:lnTo>
                  <a:lnTo>
                    <a:pt x="4574" y="1333"/>
                  </a:lnTo>
                  <a:lnTo>
                    <a:pt x="4574" y="1333"/>
                  </a:lnTo>
                  <a:lnTo>
                    <a:pt x="4553" y="1333"/>
                  </a:lnTo>
                  <a:lnTo>
                    <a:pt x="4553" y="1333"/>
                  </a:lnTo>
                  <a:lnTo>
                    <a:pt x="4553" y="1333"/>
                  </a:lnTo>
                  <a:lnTo>
                    <a:pt x="4553" y="1313"/>
                  </a:lnTo>
                  <a:lnTo>
                    <a:pt x="4553" y="1313"/>
                  </a:lnTo>
                  <a:lnTo>
                    <a:pt x="4533" y="1292"/>
                  </a:lnTo>
                  <a:lnTo>
                    <a:pt x="4533" y="1292"/>
                  </a:lnTo>
                  <a:lnTo>
                    <a:pt x="4513" y="1292"/>
                  </a:lnTo>
                  <a:lnTo>
                    <a:pt x="4513" y="1292"/>
                  </a:lnTo>
                  <a:lnTo>
                    <a:pt x="4513" y="1292"/>
                  </a:lnTo>
                  <a:lnTo>
                    <a:pt x="4492" y="1292"/>
                  </a:lnTo>
                  <a:lnTo>
                    <a:pt x="4492" y="1292"/>
                  </a:lnTo>
                  <a:lnTo>
                    <a:pt x="4492" y="1292"/>
                  </a:lnTo>
                  <a:lnTo>
                    <a:pt x="4471" y="1272"/>
                  </a:lnTo>
                  <a:lnTo>
                    <a:pt x="4451" y="1251"/>
                  </a:lnTo>
                  <a:lnTo>
                    <a:pt x="4430" y="1251"/>
                  </a:lnTo>
                  <a:lnTo>
                    <a:pt x="4430" y="1251"/>
                  </a:lnTo>
                  <a:lnTo>
                    <a:pt x="4430" y="1251"/>
                  </a:lnTo>
                  <a:lnTo>
                    <a:pt x="4430" y="1251"/>
                  </a:lnTo>
                  <a:lnTo>
                    <a:pt x="4409" y="1231"/>
                  </a:lnTo>
                  <a:lnTo>
                    <a:pt x="4409" y="1231"/>
                  </a:lnTo>
                  <a:lnTo>
                    <a:pt x="4409" y="1231"/>
                  </a:lnTo>
                  <a:lnTo>
                    <a:pt x="4409" y="1231"/>
                  </a:lnTo>
                  <a:lnTo>
                    <a:pt x="4409" y="1231"/>
                  </a:lnTo>
                  <a:lnTo>
                    <a:pt x="4389" y="1210"/>
                  </a:lnTo>
                  <a:lnTo>
                    <a:pt x="4389" y="1210"/>
                  </a:lnTo>
                  <a:lnTo>
                    <a:pt x="4389" y="1210"/>
                  </a:lnTo>
                  <a:lnTo>
                    <a:pt x="4369" y="1210"/>
                  </a:lnTo>
                  <a:lnTo>
                    <a:pt x="4307" y="1190"/>
                  </a:lnTo>
                  <a:lnTo>
                    <a:pt x="4245" y="1190"/>
                  </a:lnTo>
                  <a:lnTo>
                    <a:pt x="4184" y="1210"/>
                  </a:lnTo>
                  <a:lnTo>
                    <a:pt x="4102" y="1251"/>
                  </a:lnTo>
                  <a:lnTo>
                    <a:pt x="4061" y="1272"/>
                  </a:lnTo>
                  <a:lnTo>
                    <a:pt x="3999" y="1292"/>
                  </a:lnTo>
                  <a:lnTo>
                    <a:pt x="3979" y="1272"/>
                  </a:lnTo>
                  <a:lnTo>
                    <a:pt x="3959" y="1272"/>
                  </a:lnTo>
                  <a:lnTo>
                    <a:pt x="3959" y="1272"/>
                  </a:lnTo>
                  <a:lnTo>
                    <a:pt x="3959" y="1272"/>
                  </a:lnTo>
                  <a:lnTo>
                    <a:pt x="3959" y="1272"/>
                  </a:lnTo>
                  <a:lnTo>
                    <a:pt x="3938" y="1272"/>
                  </a:lnTo>
                  <a:lnTo>
                    <a:pt x="3917" y="1272"/>
                  </a:lnTo>
                  <a:lnTo>
                    <a:pt x="3917" y="1272"/>
                  </a:lnTo>
                  <a:lnTo>
                    <a:pt x="3897" y="1251"/>
                  </a:lnTo>
                  <a:lnTo>
                    <a:pt x="3876" y="1272"/>
                  </a:lnTo>
                  <a:lnTo>
                    <a:pt x="3856" y="1272"/>
                  </a:lnTo>
                  <a:lnTo>
                    <a:pt x="3856" y="1272"/>
                  </a:lnTo>
                  <a:lnTo>
                    <a:pt x="3856" y="1292"/>
                  </a:lnTo>
                  <a:lnTo>
                    <a:pt x="3876" y="1292"/>
                  </a:lnTo>
                  <a:lnTo>
                    <a:pt x="3979" y="1333"/>
                  </a:lnTo>
                  <a:lnTo>
                    <a:pt x="4081" y="1374"/>
                  </a:lnTo>
                  <a:lnTo>
                    <a:pt x="4102" y="1395"/>
                  </a:lnTo>
                  <a:lnTo>
                    <a:pt x="4102" y="1415"/>
                  </a:lnTo>
                  <a:lnTo>
                    <a:pt x="4102" y="1415"/>
                  </a:lnTo>
                  <a:lnTo>
                    <a:pt x="4102" y="1436"/>
                  </a:lnTo>
                  <a:lnTo>
                    <a:pt x="4123" y="1457"/>
                  </a:lnTo>
                  <a:lnTo>
                    <a:pt x="4123" y="1457"/>
                  </a:lnTo>
                  <a:lnTo>
                    <a:pt x="4123" y="1477"/>
                  </a:lnTo>
                  <a:lnTo>
                    <a:pt x="4123" y="1477"/>
                  </a:lnTo>
                  <a:lnTo>
                    <a:pt x="4123" y="1497"/>
                  </a:lnTo>
                  <a:lnTo>
                    <a:pt x="4123" y="1497"/>
                  </a:lnTo>
                  <a:lnTo>
                    <a:pt x="4123" y="1518"/>
                  </a:lnTo>
                  <a:lnTo>
                    <a:pt x="4143" y="1539"/>
                  </a:lnTo>
                  <a:lnTo>
                    <a:pt x="4143" y="1539"/>
                  </a:lnTo>
                  <a:lnTo>
                    <a:pt x="4143" y="1518"/>
                  </a:lnTo>
                  <a:lnTo>
                    <a:pt x="4163" y="1518"/>
                  </a:lnTo>
                  <a:lnTo>
                    <a:pt x="4163" y="1497"/>
                  </a:lnTo>
                  <a:lnTo>
                    <a:pt x="4184" y="1497"/>
                  </a:lnTo>
                  <a:lnTo>
                    <a:pt x="4184" y="1497"/>
                  </a:lnTo>
                  <a:lnTo>
                    <a:pt x="4163" y="1518"/>
                  </a:lnTo>
                  <a:lnTo>
                    <a:pt x="4143" y="1539"/>
                  </a:lnTo>
                  <a:lnTo>
                    <a:pt x="4143" y="1559"/>
                  </a:lnTo>
                  <a:lnTo>
                    <a:pt x="4143" y="1559"/>
                  </a:lnTo>
                  <a:lnTo>
                    <a:pt x="4143" y="1559"/>
                  </a:lnTo>
                  <a:lnTo>
                    <a:pt x="4143" y="1559"/>
                  </a:lnTo>
                  <a:lnTo>
                    <a:pt x="4143" y="1559"/>
                  </a:lnTo>
                  <a:lnTo>
                    <a:pt x="4143" y="1559"/>
                  </a:lnTo>
                  <a:lnTo>
                    <a:pt x="4143" y="1559"/>
                  </a:lnTo>
                  <a:lnTo>
                    <a:pt x="4143" y="1579"/>
                  </a:lnTo>
                  <a:lnTo>
                    <a:pt x="4143" y="1600"/>
                  </a:lnTo>
                  <a:lnTo>
                    <a:pt x="4163" y="1579"/>
                  </a:lnTo>
                  <a:lnTo>
                    <a:pt x="4184" y="1579"/>
                  </a:lnTo>
                  <a:lnTo>
                    <a:pt x="4163" y="1579"/>
                  </a:lnTo>
                  <a:lnTo>
                    <a:pt x="4163" y="1600"/>
                  </a:lnTo>
                  <a:lnTo>
                    <a:pt x="4163" y="1600"/>
                  </a:lnTo>
                  <a:lnTo>
                    <a:pt x="4163" y="1600"/>
                  </a:lnTo>
                  <a:lnTo>
                    <a:pt x="4143" y="1621"/>
                  </a:lnTo>
                  <a:lnTo>
                    <a:pt x="4143" y="1621"/>
                  </a:lnTo>
                  <a:lnTo>
                    <a:pt x="4143" y="1621"/>
                  </a:lnTo>
                  <a:lnTo>
                    <a:pt x="4163" y="1641"/>
                  </a:lnTo>
                  <a:lnTo>
                    <a:pt x="4163" y="1641"/>
                  </a:lnTo>
                  <a:lnTo>
                    <a:pt x="4163" y="1641"/>
                  </a:lnTo>
                  <a:lnTo>
                    <a:pt x="4163" y="1641"/>
                  </a:lnTo>
                  <a:lnTo>
                    <a:pt x="4163" y="1641"/>
                  </a:lnTo>
                  <a:lnTo>
                    <a:pt x="4163" y="1661"/>
                  </a:lnTo>
                  <a:lnTo>
                    <a:pt x="4163" y="1661"/>
                  </a:lnTo>
                  <a:lnTo>
                    <a:pt x="4184" y="1661"/>
                  </a:lnTo>
                  <a:lnTo>
                    <a:pt x="4184" y="1682"/>
                  </a:lnTo>
                  <a:lnTo>
                    <a:pt x="4184" y="1682"/>
                  </a:lnTo>
                  <a:lnTo>
                    <a:pt x="4184" y="1703"/>
                  </a:lnTo>
                  <a:lnTo>
                    <a:pt x="4184" y="1703"/>
                  </a:lnTo>
                  <a:lnTo>
                    <a:pt x="4184" y="1703"/>
                  </a:lnTo>
                  <a:lnTo>
                    <a:pt x="4184" y="1703"/>
                  </a:lnTo>
                  <a:lnTo>
                    <a:pt x="4184" y="1703"/>
                  </a:lnTo>
                  <a:lnTo>
                    <a:pt x="4205" y="1703"/>
                  </a:lnTo>
                  <a:lnTo>
                    <a:pt x="4205" y="1723"/>
                  </a:lnTo>
                  <a:lnTo>
                    <a:pt x="4205" y="1723"/>
                  </a:lnTo>
                  <a:lnTo>
                    <a:pt x="4184" y="1723"/>
                  </a:lnTo>
                  <a:lnTo>
                    <a:pt x="4184" y="1723"/>
                  </a:lnTo>
                  <a:lnTo>
                    <a:pt x="4184" y="1723"/>
                  </a:lnTo>
                  <a:lnTo>
                    <a:pt x="4184" y="1723"/>
                  </a:lnTo>
                  <a:lnTo>
                    <a:pt x="4184" y="1723"/>
                  </a:lnTo>
                  <a:lnTo>
                    <a:pt x="4184" y="1723"/>
                  </a:lnTo>
                  <a:lnTo>
                    <a:pt x="4184" y="1723"/>
                  </a:lnTo>
                  <a:lnTo>
                    <a:pt x="4184" y="1723"/>
                  </a:lnTo>
                  <a:lnTo>
                    <a:pt x="4184" y="1723"/>
                  </a:lnTo>
                  <a:lnTo>
                    <a:pt x="4184" y="1723"/>
                  </a:lnTo>
                  <a:lnTo>
                    <a:pt x="4184" y="1743"/>
                  </a:lnTo>
                  <a:lnTo>
                    <a:pt x="4184" y="1743"/>
                  </a:lnTo>
                  <a:lnTo>
                    <a:pt x="4184" y="1743"/>
                  </a:lnTo>
                  <a:lnTo>
                    <a:pt x="4184" y="1764"/>
                  </a:lnTo>
                  <a:lnTo>
                    <a:pt x="4184" y="1785"/>
                  </a:lnTo>
                  <a:lnTo>
                    <a:pt x="4184" y="1867"/>
                  </a:lnTo>
                  <a:lnTo>
                    <a:pt x="4184" y="1907"/>
                  </a:lnTo>
                  <a:lnTo>
                    <a:pt x="4205" y="1949"/>
                  </a:lnTo>
                  <a:lnTo>
                    <a:pt x="4205" y="1969"/>
                  </a:lnTo>
                  <a:lnTo>
                    <a:pt x="4205" y="1969"/>
                  </a:lnTo>
                  <a:lnTo>
                    <a:pt x="4205" y="1969"/>
                  </a:lnTo>
                  <a:lnTo>
                    <a:pt x="4225" y="1990"/>
                  </a:lnTo>
                  <a:lnTo>
                    <a:pt x="4245" y="1990"/>
                  </a:lnTo>
                  <a:lnTo>
                    <a:pt x="4245" y="1990"/>
                  </a:lnTo>
                  <a:lnTo>
                    <a:pt x="4245" y="1990"/>
                  </a:lnTo>
                  <a:lnTo>
                    <a:pt x="4266" y="1990"/>
                  </a:lnTo>
                  <a:lnTo>
                    <a:pt x="4266" y="1969"/>
                  </a:lnTo>
                  <a:lnTo>
                    <a:pt x="4287" y="1969"/>
                  </a:lnTo>
                  <a:lnTo>
                    <a:pt x="4287" y="1990"/>
                  </a:lnTo>
                  <a:lnTo>
                    <a:pt x="4307" y="1990"/>
                  </a:lnTo>
                  <a:lnTo>
                    <a:pt x="4307" y="1990"/>
                  </a:lnTo>
                  <a:lnTo>
                    <a:pt x="4327" y="1990"/>
                  </a:lnTo>
                  <a:lnTo>
                    <a:pt x="4327" y="1990"/>
                  </a:lnTo>
                  <a:lnTo>
                    <a:pt x="4327" y="1990"/>
                  </a:lnTo>
                  <a:lnTo>
                    <a:pt x="4348" y="1990"/>
                  </a:lnTo>
                  <a:lnTo>
                    <a:pt x="4348" y="1990"/>
                  </a:lnTo>
                  <a:lnTo>
                    <a:pt x="4348" y="1990"/>
                  </a:lnTo>
                  <a:lnTo>
                    <a:pt x="4348" y="2011"/>
                  </a:lnTo>
                  <a:lnTo>
                    <a:pt x="4348" y="2011"/>
                  </a:lnTo>
                  <a:lnTo>
                    <a:pt x="4369" y="2031"/>
                  </a:lnTo>
                  <a:lnTo>
                    <a:pt x="4369" y="2031"/>
                  </a:lnTo>
                  <a:lnTo>
                    <a:pt x="4369" y="2031"/>
                  </a:lnTo>
                  <a:lnTo>
                    <a:pt x="4389" y="2051"/>
                  </a:lnTo>
                  <a:lnTo>
                    <a:pt x="4389" y="2051"/>
                  </a:lnTo>
                  <a:lnTo>
                    <a:pt x="4389" y="2051"/>
                  </a:lnTo>
                  <a:lnTo>
                    <a:pt x="4409" y="2072"/>
                  </a:lnTo>
                  <a:lnTo>
                    <a:pt x="4409" y="2072"/>
                  </a:lnTo>
                  <a:lnTo>
                    <a:pt x="4409" y="2072"/>
                  </a:lnTo>
                  <a:lnTo>
                    <a:pt x="4409" y="2072"/>
                  </a:lnTo>
                  <a:lnTo>
                    <a:pt x="4409" y="2072"/>
                  </a:lnTo>
                  <a:lnTo>
                    <a:pt x="4409" y="2113"/>
                  </a:lnTo>
                  <a:lnTo>
                    <a:pt x="4409" y="2113"/>
                  </a:lnTo>
                  <a:lnTo>
                    <a:pt x="4409" y="2133"/>
                  </a:lnTo>
                  <a:lnTo>
                    <a:pt x="4409" y="2154"/>
                  </a:lnTo>
                  <a:lnTo>
                    <a:pt x="4409" y="2154"/>
                  </a:lnTo>
                  <a:lnTo>
                    <a:pt x="4430" y="2175"/>
                  </a:lnTo>
                  <a:lnTo>
                    <a:pt x="4430" y="2175"/>
                  </a:lnTo>
                  <a:lnTo>
                    <a:pt x="4430" y="2175"/>
                  </a:lnTo>
                  <a:lnTo>
                    <a:pt x="4451" y="2195"/>
                  </a:lnTo>
                  <a:lnTo>
                    <a:pt x="4451" y="2195"/>
                  </a:lnTo>
                  <a:lnTo>
                    <a:pt x="4451" y="2195"/>
                  </a:lnTo>
                  <a:lnTo>
                    <a:pt x="4451" y="2175"/>
                  </a:lnTo>
                  <a:lnTo>
                    <a:pt x="4471" y="2195"/>
                  </a:lnTo>
                  <a:lnTo>
                    <a:pt x="4451" y="2195"/>
                  </a:lnTo>
                  <a:lnTo>
                    <a:pt x="4451" y="2215"/>
                  </a:lnTo>
                  <a:lnTo>
                    <a:pt x="4430" y="2215"/>
                  </a:lnTo>
                  <a:lnTo>
                    <a:pt x="4430" y="2236"/>
                  </a:lnTo>
                  <a:lnTo>
                    <a:pt x="4451" y="2257"/>
                  </a:lnTo>
                  <a:lnTo>
                    <a:pt x="4451" y="2277"/>
                  </a:lnTo>
                  <a:lnTo>
                    <a:pt x="4451" y="2277"/>
                  </a:lnTo>
                  <a:lnTo>
                    <a:pt x="4451" y="2277"/>
                  </a:lnTo>
                  <a:lnTo>
                    <a:pt x="4430" y="2318"/>
                  </a:lnTo>
                  <a:lnTo>
                    <a:pt x="4430" y="2318"/>
                  </a:lnTo>
                  <a:lnTo>
                    <a:pt x="4451" y="2339"/>
                  </a:lnTo>
                  <a:lnTo>
                    <a:pt x="4451" y="2339"/>
                  </a:lnTo>
                  <a:lnTo>
                    <a:pt x="4430" y="2359"/>
                  </a:lnTo>
                  <a:lnTo>
                    <a:pt x="4430" y="2379"/>
                  </a:lnTo>
                  <a:lnTo>
                    <a:pt x="4451" y="2400"/>
                  </a:lnTo>
                  <a:lnTo>
                    <a:pt x="4451" y="2421"/>
                  </a:lnTo>
                  <a:lnTo>
                    <a:pt x="4451" y="2441"/>
                  </a:lnTo>
                  <a:lnTo>
                    <a:pt x="4451" y="2482"/>
                  </a:lnTo>
                  <a:lnTo>
                    <a:pt x="4471" y="2482"/>
                  </a:lnTo>
                  <a:lnTo>
                    <a:pt x="4492" y="2503"/>
                  </a:lnTo>
                  <a:lnTo>
                    <a:pt x="4492" y="2503"/>
                  </a:lnTo>
                  <a:lnTo>
                    <a:pt x="4492" y="2523"/>
                  </a:lnTo>
                  <a:lnTo>
                    <a:pt x="4492" y="2543"/>
                  </a:lnTo>
                  <a:lnTo>
                    <a:pt x="4492" y="2543"/>
                  </a:lnTo>
                  <a:lnTo>
                    <a:pt x="4513" y="2564"/>
                  </a:lnTo>
                  <a:lnTo>
                    <a:pt x="4513" y="2585"/>
                  </a:lnTo>
                  <a:lnTo>
                    <a:pt x="4533" y="2585"/>
                  </a:lnTo>
                  <a:lnTo>
                    <a:pt x="4533" y="2605"/>
                  </a:lnTo>
                  <a:lnTo>
                    <a:pt x="4533" y="2605"/>
                  </a:lnTo>
                  <a:lnTo>
                    <a:pt x="4492" y="2564"/>
                  </a:lnTo>
                  <a:lnTo>
                    <a:pt x="4492" y="2564"/>
                  </a:lnTo>
                  <a:lnTo>
                    <a:pt x="4471" y="2543"/>
                  </a:lnTo>
                  <a:lnTo>
                    <a:pt x="4471" y="2543"/>
                  </a:lnTo>
                  <a:lnTo>
                    <a:pt x="4471" y="2543"/>
                  </a:lnTo>
                  <a:lnTo>
                    <a:pt x="4471" y="2523"/>
                  </a:lnTo>
                  <a:lnTo>
                    <a:pt x="4471" y="2523"/>
                  </a:lnTo>
                  <a:lnTo>
                    <a:pt x="4471" y="2523"/>
                  </a:lnTo>
                  <a:lnTo>
                    <a:pt x="4471" y="2523"/>
                  </a:lnTo>
                  <a:lnTo>
                    <a:pt x="4451" y="2503"/>
                  </a:lnTo>
                  <a:lnTo>
                    <a:pt x="4430" y="2482"/>
                  </a:lnTo>
                  <a:lnTo>
                    <a:pt x="4430" y="2482"/>
                  </a:lnTo>
                  <a:lnTo>
                    <a:pt x="4409" y="2482"/>
                  </a:lnTo>
                  <a:lnTo>
                    <a:pt x="4409" y="2482"/>
                  </a:lnTo>
                  <a:lnTo>
                    <a:pt x="4389" y="2482"/>
                  </a:lnTo>
                  <a:lnTo>
                    <a:pt x="4389" y="2482"/>
                  </a:lnTo>
                  <a:lnTo>
                    <a:pt x="4389" y="2482"/>
                  </a:lnTo>
                  <a:lnTo>
                    <a:pt x="4369" y="2503"/>
                  </a:lnTo>
                  <a:lnTo>
                    <a:pt x="4369" y="2503"/>
                  </a:lnTo>
                  <a:lnTo>
                    <a:pt x="4369" y="2503"/>
                  </a:lnTo>
                  <a:lnTo>
                    <a:pt x="4369" y="2503"/>
                  </a:lnTo>
                  <a:lnTo>
                    <a:pt x="4369" y="2523"/>
                  </a:lnTo>
                  <a:lnTo>
                    <a:pt x="4348" y="2523"/>
                  </a:lnTo>
                  <a:lnTo>
                    <a:pt x="4348" y="2523"/>
                  </a:lnTo>
                  <a:lnTo>
                    <a:pt x="4348" y="2523"/>
                  </a:lnTo>
                  <a:lnTo>
                    <a:pt x="4348" y="2543"/>
                  </a:lnTo>
                  <a:lnTo>
                    <a:pt x="4327" y="2564"/>
                  </a:lnTo>
                  <a:lnTo>
                    <a:pt x="4348" y="2564"/>
                  </a:lnTo>
                  <a:lnTo>
                    <a:pt x="4369" y="2564"/>
                  </a:lnTo>
                  <a:lnTo>
                    <a:pt x="4369" y="2564"/>
                  </a:lnTo>
                  <a:lnTo>
                    <a:pt x="4369" y="2585"/>
                  </a:lnTo>
                  <a:lnTo>
                    <a:pt x="4389" y="2605"/>
                  </a:lnTo>
                  <a:lnTo>
                    <a:pt x="4369" y="2585"/>
                  </a:lnTo>
                  <a:lnTo>
                    <a:pt x="4369" y="2585"/>
                  </a:lnTo>
                  <a:lnTo>
                    <a:pt x="4348" y="2585"/>
                  </a:lnTo>
                  <a:lnTo>
                    <a:pt x="4348" y="2585"/>
                  </a:lnTo>
                  <a:lnTo>
                    <a:pt x="4348" y="2585"/>
                  </a:lnTo>
                  <a:lnTo>
                    <a:pt x="4327" y="2585"/>
                  </a:lnTo>
                  <a:lnTo>
                    <a:pt x="4327" y="2564"/>
                  </a:lnTo>
                  <a:lnTo>
                    <a:pt x="4327" y="2564"/>
                  </a:lnTo>
                  <a:lnTo>
                    <a:pt x="4307" y="2564"/>
                  </a:lnTo>
                  <a:lnTo>
                    <a:pt x="4307" y="2564"/>
                  </a:lnTo>
                  <a:lnTo>
                    <a:pt x="4327" y="2543"/>
                  </a:lnTo>
                  <a:lnTo>
                    <a:pt x="4327" y="2543"/>
                  </a:lnTo>
                  <a:lnTo>
                    <a:pt x="4327" y="2543"/>
                  </a:lnTo>
                  <a:lnTo>
                    <a:pt x="4327" y="2543"/>
                  </a:lnTo>
                  <a:lnTo>
                    <a:pt x="4327" y="2523"/>
                  </a:lnTo>
                  <a:lnTo>
                    <a:pt x="4327" y="2523"/>
                  </a:lnTo>
                  <a:lnTo>
                    <a:pt x="4327" y="2503"/>
                  </a:lnTo>
                  <a:lnTo>
                    <a:pt x="4348" y="2503"/>
                  </a:lnTo>
                  <a:lnTo>
                    <a:pt x="4369" y="2482"/>
                  </a:lnTo>
                  <a:lnTo>
                    <a:pt x="4369" y="2461"/>
                  </a:lnTo>
                  <a:lnTo>
                    <a:pt x="4369" y="2441"/>
                  </a:lnTo>
                  <a:lnTo>
                    <a:pt x="4348" y="2441"/>
                  </a:lnTo>
                  <a:lnTo>
                    <a:pt x="4327" y="2421"/>
                  </a:lnTo>
                  <a:lnTo>
                    <a:pt x="4307" y="2421"/>
                  </a:lnTo>
                  <a:lnTo>
                    <a:pt x="4287" y="2441"/>
                  </a:lnTo>
                  <a:lnTo>
                    <a:pt x="4287" y="2441"/>
                  </a:lnTo>
                  <a:lnTo>
                    <a:pt x="4287" y="2421"/>
                  </a:lnTo>
                  <a:lnTo>
                    <a:pt x="4266" y="2400"/>
                  </a:lnTo>
                  <a:lnTo>
                    <a:pt x="4266" y="2400"/>
                  </a:lnTo>
                  <a:lnTo>
                    <a:pt x="4245" y="2400"/>
                  </a:lnTo>
                  <a:lnTo>
                    <a:pt x="4225" y="2421"/>
                  </a:lnTo>
                  <a:lnTo>
                    <a:pt x="4184" y="2421"/>
                  </a:lnTo>
                  <a:lnTo>
                    <a:pt x="4163" y="2441"/>
                  </a:lnTo>
                  <a:lnTo>
                    <a:pt x="4123" y="2461"/>
                  </a:lnTo>
                  <a:lnTo>
                    <a:pt x="4123" y="2461"/>
                  </a:lnTo>
                  <a:lnTo>
                    <a:pt x="4123" y="2441"/>
                  </a:lnTo>
                  <a:lnTo>
                    <a:pt x="4123" y="2441"/>
                  </a:lnTo>
                  <a:lnTo>
                    <a:pt x="4123" y="2421"/>
                  </a:lnTo>
                  <a:lnTo>
                    <a:pt x="4061" y="2421"/>
                  </a:lnTo>
                  <a:lnTo>
                    <a:pt x="4020" y="2421"/>
                  </a:lnTo>
                  <a:lnTo>
                    <a:pt x="4020" y="2421"/>
                  </a:lnTo>
                  <a:lnTo>
                    <a:pt x="4020" y="2441"/>
                  </a:lnTo>
                  <a:lnTo>
                    <a:pt x="3999" y="2482"/>
                  </a:lnTo>
                  <a:lnTo>
                    <a:pt x="3999" y="2564"/>
                  </a:lnTo>
                  <a:lnTo>
                    <a:pt x="3979" y="2626"/>
                  </a:lnTo>
                  <a:lnTo>
                    <a:pt x="3979" y="2626"/>
                  </a:lnTo>
                  <a:lnTo>
                    <a:pt x="3979" y="2626"/>
                  </a:lnTo>
                  <a:lnTo>
                    <a:pt x="3979" y="2646"/>
                  </a:lnTo>
                  <a:lnTo>
                    <a:pt x="3979" y="2646"/>
                  </a:lnTo>
                  <a:lnTo>
                    <a:pt x="3959" y="2646"/>
                  </a:lnTo>
                  <a:lnTo>
                    <a:pt x="3959" y="2667"/>
                  </a:lnTo>
                  <a:lnTo>
                    <a:pt x="3938" y="2667"/>
                  </a:lnTo>
                  <a:lnTo>
                    <a:pt x="3938" y="2667"/>
                  </a:lnTo>
                  <a:lnTo>
                    <a:pt x="3938" y="2687"/>
                  </a:lnTo>
                  <a:lnTo>
                    <a:pt x="3938" y="2687"/>
                  </a:lnTo>
                  <a:lnTo>
                    <a:pt x="3938" y="2687"/>
                  </a:lnTo>
                  <a:lnTo>
                    <a:pt x="3938" y="2708"/>
                  </a:lnTo>
                  <a:lnTo>
                    <a:pt x="3897" y="2749"/>
                  </a:lnTo>
                  <a:lnTo>
                    <a:pt x="3876" y="2769"/>
                  </a:lnTo>
                  <a:lnTo>
                    <a:pt x="3835" y="2790"/>
                  </a:lnTo>
                  <a:lnTo>
                    <a:pt x="3815" y="2790"/>
                  </a:lnTo>
                  <a:lnTo>
                    <a:pt x="3815" y="2831"/>
                  </a:lnTo>
                  <a:lnTo>
                    <a:pt x="3794" y="2892"/>
                  </a:lnTo>
                  <a:lnTo>
                    <a:pt x="3774" y="2954"/>
                  </a:lnTo>
                  <a:lnTo>
                    <a:pt x="3733" y="2995"/>
                  </a:lnTo>
                  <a:lnTo>
                    <a:pt x="3712" y="2995"/>
                  </a:lnTo>
                  <a:lnTo>
                    <a:pt x="3692" y="3036"/>
                  </a:lnTo>
                  <a:lnTo>
                    <a:pt x="3692" y="3077"/>
                  </a:lnTo>
                  <a:lnTo>
                    <a:pt x="3692" y="3077"/>
                  </a:lnTo>
                  <a:lnTo>
                    <a:pt x="3692" y="3077"/>
                  </a:lnTo>
                  <a:lnTo>
                    <a:pt x="3692" y="3097"/>
                  </a:lnTo>
                  <a:lnTo>
                    <a:pt x="3692" y="3118"/>
                  </a:lnTo>
                  <a:lnTo>
                    <a:pt x="3692" y="3118"/>
                  </a:lnTo>
                  <a:lnTo>
                    <a:pt x="3712" y="3138"/>
                  </a:lnTo>
                  <a:lnTo>
                    <a:pt x="3712" y="3159"/>
                  </a:lnTo>
                  <a:lnTo>
                    <a:pt x="3712" y="3159"/>
                  </a:lnTo>
                  <a:lnTo>
                    <a:pt x="3733" y="3180"/>
                  </a:lnTo>
                  <a:lnTo>
                    <a:pt x="3753" y="3200"/>
                  </a:lnTo>
                  <a:lnTo>
                    <a:pt x="3835" y="3282"/>
                  </a:lnTo>
                  <a:lnTo>
                    <a:pt x="3835" y="3282"/>
                  </a:lnTo>
                  <a:lnTo>
                    <a:pt x="3876" y="3282"/>
                  </a:lnTo>
                  <a:lnTo>
                    <a:pt x="3876" y="3302"/>
                  </a:lnTo>
                  <a:lnTo>
                    <a:pt x="3876" y="3302"/>
                  </a:lnTo>
                  <a:lnTo>
                    <a:pt x="3897" y="3302"/>
                  </a:lnTo>
                  <a:lnTo>
                    <a:pt x="3897" y="3302"/>
                  </a:lnTo>
                  <a:lnTo>
                    <a:pt x="3897" y="3323"/>
                  </a:lnTo>
                  <a:lnTo>
                    <a:pt x="3897" y="3323"/>
                  </a:lnTo>
                  <a:lnTo>
                    <a:pt x="3917" y="3323"/>
                  </a:lnTo>
                  <a:lnTo>
                    <a:pt x="3917" y="3344"/>
                  </a:lnTo>
                  <a:lnTo>
                    <a:pt x="3938" y="3384"/>
                  </a:lnTo>
                  <a:lnTo>
                    <a:pt x="3938" y="3384"/>
                  </a:lnTo>
                  <a:lnTo>
                    <a:pt x="3959" y="3384"/>
                  </a:lnTo>
                  <a:lnTo>
                    <a:pt x="3959" y="3384"/>
                  </a:lnTo>
                  <a:lnTo>
                    <a:pt x="3979" y="3405"/>
                  </a:lnTo>
                  <a:lnTo>
                    <a:pt x="3979" y="3405"/>
                  </a:lnTo>
                  <a:lnTo>
                    <a:pt x="3959" y="3405"/>
                  </a:lnTo>
                  <a:lnTo>
                    <a:pt x="3959" y="3405"/>
                  </a:lnTo>
                  <a:lnTo>
                    <a:pt x="3959" y="3405"/>
                  </a:lnTo>
                  <a:lnTo>
                    <a:pt x="3959" y="3405"/>
                  </a:lnTo>
                  <a:lnTo>
                    <a:pt x="3959" y="3426"/>
                  </a:lnTo>
                  <a:lnTo>
                    <a:pt x="3959" y="3426"/>
                  </a:lnTo>
                  <a:lnTo>
                    <a:pt x="3959" y="3426"/>
                  </a:lnTo>
                  <a:lnTo>
                    <a:pt x="3959" y="3426"/>
                  </a:lnTo>
                  <a:lnTo>
                    <a:pt x="3959" y="3426"/>
                  </a:lnTo>
                  <a:lnTo>
                    <a:pt x="3959" y="3426"/>
                  </a:lnTo>
                  <a:lnTo>
                    <a:pt x="3959" y="3446"/>
                  </a:lnTo>
                  <a:lnTo>
                    <a:pt x="3979" y="3466"/>
                  </a:lnTo>
                  <a:lnTo>
                    <a:pt x="3999" y="3487"/>
                  </a:lnTo>
                  <a:lnTo>
                    <a:pt x="3999" y="3487"/>
                  </a:lnTo>
                  <a:lnTo>
                    <a:pt x="3999" y="3487"/>
                  </a:lnTo>
                  <a:lnTo>
                    <a:pt x="3999" y="3487"/>
                  </a:lnTo>
                  <a:lnTo>
                    <a:pt x="3999" y="3508"/>
                  </a:lnTo>
                  <a:lnTo>
                    <a:pt x="3999" y="3508"/>
                  </a:lnTo>
                  <a:lnTo>
                    <a:pt x="3999" y="3508"/>
                  </a:lnTo>
                  <a:lnTo>
                    <a:pt x="3979" y="3508"/>
                  </a:lnTo>
                  <a:lnTo>
                    <a:pt x="3979" y="3508"/>
                  </a:lnTo>
                  <a:lnTo>
                    <a:pt x="3979" y="3508"/>
                  </a:lnTo>
                  <a:lnTo>
                    <a:pt x="3938" y="3528"/>
                  </a:lnTo>
                  <a:lnTo>
                    <a:pt x="3938" y="3528"/>
                  </a:lnTo>
                  <a:lnTo>
                    <a:pt x="3917" y="3528"/>
                  </a:lnTo>
                  <a:lnTo>
                    <a:pt x="3917" y="3508"/>
                  </a:lnTo>
                  <a:lnTo>
                    <a:pt x="3897" y="3508"/>
                  </a:lnTo>
                  <a:lnTo>
                    <a:pt x="3856" y="3487"/>
                  </a:lnTo>
                  <a:lnTo>
                    <a:pt x="3856" y="3487"/>
                  </a:lnTo>
                  <a:lnTo>
                    <a:pt x="3835" y="3487"/>
                  </a:lnTo>
                  <a:lnTo>
                    <a:pt x="3835" y="3508"/>
                  </a:lnTo>
                  <a:lnTo>
                    <a:pt x="3835" y="3528"/>
                  </a:lnTo>
                  <a:lnTo>
                    <a:pt x="3835" y="3528"/>
                  </a:lnTo>
                  <a:lnTo>
                    <a:pt x="3856" y="3528"/>
                  </a:lnTo>
                  <a:lnTo>
                    <a:pt x="3856" y="3528"/>
                  </a:lnTo>
                  <a:lnTo>
                    <a:pt x="3856" y="3508"/>
                  </a:lnTo>
                  <a:lnTo>
                    <a:pt x="3876" y="3528"/>
                  </a:lnTo>
                  <a:lnTo>
                    <a:pt x="3876" y="3528"/>
                  </a:lnTo>
                  <a:lnTo>
                    <a:pt x="3856" y="3528"/>
                  </a:lnTo>
                  <a:lnTo>
                    <a:pt x="3856" y="3528"/>
                  </a:lnTo>
                  <a:lnTo>
                    <a:pt x="3835" y="3548"/>
                  </a:lnTo>
                  <a:lnTo>
                    <a:pt x="3835" y="3548"/>
                  </a:lnTo>
                  <a:lnTo>
                    <a:pt x="3835" y="3548"/>
                  </a:lnTo>
                  <a:lnTo>
                    <a:pt x="3835" y="3548"/>
                  </a:lnTo>
                  <a:lnTo>
                    <a:pt x="3815" y="3569"/>
                  </a:lnTo>
                  <a:lnTo>
                    <a:pt x="3774" y="3569"/>
                  </a:lnTo>
                  <a:lnTo>
                    <a:pt x="3753" y="3548"/>
                  </a:lnTo>
                  <a:lnTo>
                    <a:pt x="3753" y="3548"/>
                  </a:lnTo>
                  <a:lnTo>
                    <a:pt x="3753" y="3548"/>
                  </a:lnTo>
                  <a:lnTo>
                    <a:pt x="3733" y="3548"/>
                  </a:lnTo>
                  <a:lnTo>
                    <a:pt x="3733" y="3548"/>
                  </a:lnTo>
                  <a:lnTo>
                    <a:pt x="3692" y="3548"/>
                  </a:lnTo>
                  <a:lnTo>
                    <a:pt x="3671" y="3528"/>
                  </a:lnTo>
                  <a:lnTo>
                    <a:pt x="3651" y="3528"/>
                  </a:lnTo>
                  <a:lnTo>
                    <a:pt x="3630" y="3528"/>
                  </a:lnTo>
                  <a:lnTo>
                    <a:pt x="3630" y="3528"/>
                  </a:lnTo>
                  <a:lnTo>
                    <a:pt x="3610" y="3528"/>
                  </a:lnTo>
                  <a:lnTo>
                    <a:pt x="3569" y="3528"/>
                  </a:lnTo>
                  <a:lnTo>
                    <a:pt x="3548" y="3528"/>
                  </a:lnTo>
                  <a:lnTo>
                    <a:pt x="3528" y="3508"/>
                  </a:lnTo>
                  <a:lnTo>
                    <a:pt x="3528" y="3508"/>
                  </a:lnTo>
                  <a:lnTo>
                    <a:pt x="3528" y="3508"/>
                  </a:lnTo>
                  <a:lnTo>
                    <a:pt x="3528" y="3528"/>
                  </a:lnTo>
                  <a:lnTo>
                    <a:pt x="3528" y="3528"/>
                  </a:lnTo>
                  <a:lnTo>
                    <a:pt x="3548" y="3528"/>
                  </a:lnTo>
                  <a:lnTo>
                    <a:pt x="3548" y="3528"/>
                  </a:lnTo>
                  <a:lnTo>
                    <a:pt x="3548" y="3548"/>
                  </a:lnTo>
                  <a:lnTo>
                    <a:pt x="3548" y="3548"/>
                  </a:lnTo>
                  <a:lnTo>
                    <a:pt x="3528" y="3548"/>
                  </a:lnTo>
                  <a:lnTo>
                    <a:pt x="3528" y="3548"/>
                  </a:lnTo>
                  <a:lnTo>
                    <a:pt x="3507" y="3569"/>
                  </a:lnTo>
                  <a:lnTo>
                    <a:pt x="3507" y="3569"/>
                  </a:lnTo>
                  <a:lnTo>
                    <a:pt x="3487" y="3569"/>
                  </a:lnTo>
                  <a:lnTo>
                    <a:pt x="3487" y="3569"/>
                  </a:lnTo>
                  <a:lnTo>
                    <a:pt x="3487" y="3590"/>
                  </a:lnTo>
                  <a:lnTo>
                    <a:pt x="3487" y="3590"/>
                  </a:lnTo>
                  <a:lnTo>
                    <a:pt x="3487" y="3590"/>
                  </a:lnTo>
                  <a:lnTo>
                    <a:pt x="3487" y="3610"/>
                  </a:lnTo>
                  <a:lnTo>
                    <a:pt x="3487" y="3610"/>
                  </a:lnTo>
                  <a:lnTo>
                    <a:pt x="3487" y="3610"/>
                  </a:lnTo>
                  <a:lnTo>
                    <a:pt x="3487" y="3610"/>
                  </a:lnTo>
                  <a:lnTo>
                    <a:pt x="3487" y="3610"/>
                  </a:lnTo>
                  <a:lnTo>
                    <a:pt x="3487" y="3630"/>
                  </a:lnTo>
                  <a:lnTo>
                    <a:pt x="3466" y="3630"/>
                  </a:lnTo>
                  <a:lnTo>
                    <a:pt x="3466" y="3610"/>
                  </a:lnTo>
                  <a:lnTo>
                    <a:pt x="3487" y="3610"/>
                  </a:lnTo>
                  <a:lnTo>
                    <a:pt x="3487" y="3610"/>
                  </a:lnTo>
                  <a:lnTo>
                    <a:pt x="3487" y="3590"/>
                  </a:lnTo>
                  <a:lnTo>
                    <a:pt x="3487" y="3590"/>
                  </a:lnTo>
                  <a:lnTo>
                    <a:pt x="3487" y="3590"/>
                  </a:lnTo>
                  <a:lnTo>
                    <a:pt x="3466" y="3569"/>
                  </a:lnTo>
                  <a:lnTo>
                    <a:pt x="3446" y="3569"/>
                  </a:lnTo>
                  <a:lnTo>
                    <a:pt x="3466" y="3548"/>
                  </a:lnTo>
                  <a:lnTo>
                    <a:pt x="3466" y="3548"/>
                  </a:lnTo>
                  <a:lnTo>
                    <a:pt x="3487" y="3548"/>
                  </a:lnTo>
                  <a:lnTo>
                    <a:pt x="3487" y="3548"/>
                  </a:lnTo>
                  <a:lnTo>
                    <a:pt x="3507" y="3548"/>
                  </a:lnTo>
                  <a:lnTo>
                    <a:pt x="3507" y="3528"/>
                  </a:lnTo>
                  <a:lnTo>
                    <a:pt x="3507" y="3528"/>
                  </a:lnTo>
                  <a:lnTo>
                    <a:pt x="3528" y="3528"/>
                  </a:lnTo>
                  <a:lnTo>
                    <a:pt x="3528" y="3528"/>
                  </a:lnTo>
                  <a:lnTo>
                    <a:pt x="3528" y="3528"/>
                  </a:lnTo>
                  <a:lnTo>
                    <a:pt x="3528" y="3528"/>
                  </a:lnTo>
                  <a:lnTo>
                    <a:pt x="3507" y="3528"/>
                  </a:lnTo>
                  <a:lnTo>
                    <a:pt x="3507" y="3508"/>
                  </a:lnTo>
                  <a:lnTo>
                    <a:pt x="3507" y="3508"/>
                  </a:lnTo>
                  <a:lnTo>
                    <a:pt x="3507" y="3508"/>
                  </a:lnTo>
                  <a:lnTo>
                    <a:pt x="3487" y="3508"/>
                  </a:lnTo>
                  <a:lnTo>
                    <a:pt x="3466" y="3528"/>
                  </a:lnTo>
                  <a:lnTo>
                    <a:pt x="3446" y="3528"/>
                  </a:lnTo>
                  <a:lnTo>
                    <a:pt x="3384" y="3508"/>
                  </a:lnTo>
                  <a:lnTo>
                    <a:pt x="3364" y="3487"/>
                  </a:lnTo>
                  <a:lnTo>
                    <a:pt x="3343" y="3487"/>
                  </a:lnTo>
                  <a:lnTo>
                    <a:pt x="3343" y="3466"/>
                  </a:lnTo>
                  <a:lnTo>
                    <a:pt x="3343" y="3466"/>
                  </a:lnTo>
                  <a:lnTo>
                    <a:pt x="3343" y="3446"/>
                  </a:lnTo>
                  <a:lnTo>
                    <a:pt x="3322" y="3446"/>
                  </a:lnTo>
                  <a:lnTo>
                    <a:pt x="3322" y="3446"/>
                  </a:lnTo>
                  <a:lnTo>
                    <a:pt x="3302" y="3446"/>
                  </a:lnTo>
                  <a:lnTo>
                    <a:pt x="3282" y="3446"/>
                  </a:lnTo>
                  <a:lnTo>
                    <a:pt x="3261" y="3446"/>
                  </a:lnTo>
                  <a:lnTo>
                    <a:pt x="3220" y="3426"/>
                  </a:lnTo>
                  <a:lnTo>
                    <a:pt x="3200" y="3426"/>
                  </a:lnTo>
                  <a:lnTo>
                    <a:pt x="3200" y="3426"/>
                  </a:lnTo>
                  <a:lnTo>
                    <a:pt x="3179" y="3426"/>
                  </a:lnTo>
                  <a:lnTo>
                    <a:pt x="3179" y="3426"/>
                  </a:lnTo>
                  <a:lnTo>
                    <a:pt x="3179" y="3446"/>
                  </a:lnTo>
                  <a:lnTo>
                    <a:pt x="3158" y="3446"/>
                  </a:lnTo>
                  <a:lnTo>
                    <a:pt x="3138" y="3446"/>
                  </a:lnTo>
                  <a:lnTo>
                    <a:pt x="3138" y="3466"/>
                  </a:lnTo>
                  <a:lnTo>
                    <a:pt x="3158" y="3466"/>
                  </a:lnTo>
                  <a:lnTo>
                    <a:pt x="3158" y="3487"/>
                  </a:lnTo>
                  <a:lnTo>
                    <a:pt x="3158" y="3487"/>
                  </a:lnTo>
                  <a:lnTo>
                    <a:pt x="3158" y="3508"/>
                  </a:lnTo>
                  <a:lnTo>
                    <a:pt x="3158" y="3508"/>
                  </a:lnTo>
                  <a:lnTo>
                    <a:pt x="3158" y="3528"/>
                  </a:lnTo>
                  <a:lnTo>
                    <a:pt x="3158" y="3528"/>
                  </a:lnTo>
                  <a:lnTo>
                    <a:pt x="3158" y="3548"/>
                  </a:lnTo>
                  <a:lnTo>
                    <a:pt x="3158" y="3548"/>
                  </a:lnTo>
                  <a:lnTo>
                    <a:pt x="3138" y="3569"/>
                  </a:lnTo>
                  <a:lnTo>
                    <a:pt x="3138" y="3569"/>
                  </a:lnTo>
                  <a:lnTo>
                    <a:pt x="3138" y="3590"/>
                  </a:lnTo>
                  <a:lnTo>
                    <a:pt x="3118" y="3590"/>
                  </a:lnTo>
                  <a:lnTo>
                    <a:pt x="3118" y="3569"/>
                  </a:lnTo>
                  <a:lnTo>
                    <a:pt x="3097" y="3569"/>
                  </a:lnTo>
                  <a:lnTo>
                    <a:pt x="3097" y="3590"/>
                  </a:lnTo>
                  <a:lnTo>
                    <a:pt x="3097" y="3590"/>
                  </a:lnTo>
                  <a:lnTo>
                    <a:pt x="3118" y="3610"/>
                  </a:lnTo>
                  <a:lnTo>
                    <a:pt x="3118" y="3610"/>
                  </a:lnTo>
                  <a:lnTo>
                    <a:pt x="3138" y="3630"/>
                  </a:lnTo>
                  <a:lnTo>
                    <a:pt x="3138" y="3630"/>
                  </a:lnTo>
                  <a:lnTo>
                    <a:pt x="3118" y="3630"/>
                  </a:lnTo>
                  <a:lnTo>
                    <a:pt x="3118" y="3630"/>
                  </a:lnTo>
                  <a:lnTo>
                    <a:pt x="3138" y="3630"/>
                  </a:lnTo>
                  <a:lnTo>
                    <a:pt x="3138" y="3651"/>
                  </a:lnTo>
                  <a:lnTo>
                    <a:pt x="3138" y="3651"/>
                  </a:lnTo>
                  <a:lnTo>
                    <a:pt x="3138" y="3651"/>
                  </a:lnTo>
                  <a:lnTo>
                    <a:pt x="3158" y="3672"/>
                  </a:lnTo>
                  <a:lnTo>
                    <a:pt x="3158" y="3672"/>
                  </a:lnTo>
                  <a:lnTo>
                    <a:pt x="3179" y="3672"/>
                  </a:lnTo>
                  <a:lnTo>
                    <a:pt x="3200" y="3692"/>
                  </a:lnTo>
                  <a:lnTo>
                    <a:pt x="3200" y="3713"/>
                  </a:lnTo>
                  <a:lnTo>
                    <a:pt x="3220" y="3713"/>
                  </a:lnTo>
                  <a:lnTo>
                    <a:pt x="3302" y="3774"/>
                  </a:lnTo>
                  <a:lnTo>
                    <a:pt x="3322" y="3795"/>
                  </a:lnTo>
                  <a:lnTo>
                    <a:pt x="3364" y="3816"/>
                  </a:lnTo>
                  <a:lnTo>
                    <a:pt x="3364" y="3816"/>
                  </a:lnTo>
                  <a:lnTo>
                    <a:pt x="3384" y="3795"/>
                  </a:lnTo>
                  <a:lnTo>
                    <a:pt x="3384" y="3795"/>
                  </a:lnTo>
                  <a:lnTo>
                    <a:pt x="3405" y="3774"/>
                  </a:lnTo>
                  <a:lnTo>
                    <a:pt x="3405" y="3774"/>
                  </a:lnTo>
                  <a:lnTo>
                    <a:pt x="3425" y="3774"/>
                  </a:lnTo>
                  <a:lnTo>
                    <a:pt x="3425" y="3774"/>
                  </a:lnTo>
                  <a:lnTo>
                    <a:pt x="3425" y="3774"/>
                  </a:lnTo>
                  <a:lnTo>
                    <a:pt x="3425" y="3754"/>
                  </a:lnTo>
                  <a:lnTo>
                    <a:pt x="3425" y="3754"/>
                  </a:lnTo>
                  <a:lnTo>
                    <a:pt x="3446" y="3734"/>
                  </a:lnTo>
                  <a:lnTo>
                    <a:pt x="3446" y="3734"/>
                  </a:lnTo>
                  <a:lnTo>
                    <a:pt x="3446" y="3754"/>
                  </a:lnTo>
                  <a:lnTo>
                    <a:pt x="3446" y="3754"/>
                  </a:lnTo>
                  <a:lnTo>
                    <a:pt x="3466" y="3774"/>
                  </a:lnTo>
                  <a:lnTo>
                    <a:pt x="3466" y="3774"/>
                  </a:lnTo>
                  <a:lnTo>
                    <a:pt x="3487" y="3774"/>
                  </a:lnTo>
                  <a:lnTo>
                    <a:pt x="3487" y="3774"/>
                  </a:lnTo>
                  <a:lnTo>
                    <a:pt x="3487" y="3774"/>
                  </a:lnTo>
                  <a:lnTo>
                    <a:pt x="3487" y="3774"/>
                  </a:lnTo>
                  <a:lnTo>
                    <a:pt x="3487" y="3774"/>
                  </a:lnTo>
                  <a:lnTo>
                    <a:pt x="3487" y="3774"/>
                  </a:lnTo>
                  <a:lnTo>
                    <a:pt x="3507" y="3795"/>
                  </a:lnTo>
                  <a:lnTo>
                    <a:pt x="3507" y="3795"/>
                  </a:lnTo>
                  <a:lnTo>
                    <a:pt x="3507" y="3795"/>
                  </a:lnTo>
                  <a:lnTo>
                    <a:pt x="3528" y="3795"/>
                  </a:lnTo>
                  <a:lnTo>
                    <a:pt x="3528" y="3816"/>
                  </a:lnTo>
                  <a:lnTo>
                    <a:pt x="3507" y="3816"/>
                  </a:lnTo>
                  <a:lnTo>
                    <a:pt x="3507" y="3836"/>
                  </a:lnTo>
                  <a:lnTo>
                    <a:pt x="3507" y="3836"/>
                  </a:lnTo>
                  <a:lnTo>
                    <a:pt x="3507" y="3836"/>
                  </a:lnTo>
                  <a:lnTo>
                    <a:pt x="3528" y="3856"/>
                  </a:lnTo>
                  <a:lnTo>
                    <a:pt x="3548" y="3856"/>
                  </a:lnTo>
                  <a:lnTo>
                    <a:pt x="3548" y="3856"/>
                  </a:lnTo>
                  <a:lnTo>
                    <a:pt x="3569" y="3898"/>
                  </a:lnTo>
                  <a:lnTo>
                    <a:pt x="3569" y="3918"/>
                  </a:lnTo>
                  <a:lnTo>
                    <a:pt x="3569" y="3918"/>
                  </a:lnTo>
                  <a:lnTo>
                    <a:pt x="3569" y="3959"/>
                  </a:lnTo>
                  <a:lnTo>
                    <a:pt x="3569" y="3959"/>
                  </a:lnTo>
                  <a:lnTo>
                    <a:pt x="3548" y="3980"/>
                  </a:lnTo>
                  <a:lnTo>
                    <a:pt x="3548" y="4000"/>
                  </a:lnTo>
                  <a:lnTo>
                    <a:pt x="3528" y="4000"/>
                  </a:lnTo>
                  <a:lnTo>
                    <a:pt x="3507" y="4000"/>
                  </a:lnTo>
                  <a:lnTo>
                    <a:pt x="3507" y="4020"/>
                  </a:lnTo>
                  <a:lnTo>
                    <a:pt x="3487" y="4020"/>
                  </a:lnTo>
                  <a:lnTo>
                    <a:pt x="3487" y="4041"/>
                  </a:lnTo>
                  <a:lnTo>
                    <a:pt x="3507" y="4041"/>
                  </a:lnTo>
                  <a:lnTo>
                    <a:pt x="3507" y="4062"/>
                  </a:lnTo>
                  <a:lnTo>
                    <a:pt x="3487" y="4062"/>
                  </a:lnTo>
                  <a:lnTo>
                    <a:pt x="3466" y="4082"/>
                  </a:lnTo>
                  <a:lnTo>
                    <a:pt x="3425" y="4082"/>
                  </a:lnTo>
                  <a:lnTo>
                    <a:pt x="3425" y="4082"/>
                  </a:lnTo>
                  <a:lnTo>
                    <a:pt x="3425" y="4062"/>
                  </a:lnTo>
                  <a:lnTo>
                    <a:pt x="3425" y="4062"/>
                  </a:lnTo>
                  <a:lnTo>
                    <a:pt x="3425" y="4062"/>
                  </a:lnTo>
                  <a:lnTo>
                    <a:pt x="3425" y="4062"/>
                  </a:lnTo>
                  <a:lnTo>
                    <a:pt x="3405" y="4041"/>
                  </a:lnTo>
                  <a:lnTo>
                    <a:pt x="3405" y="4041"/>
                  </a:lnTo>
                  <a:lnTo>
                    <a:pt x="3384" y="4041"/>
                  </a:lnTo>
                  <a:lnTo>
                    <a:pt x="3364" y="4062"/>
                  </a:lnTo>
                  <a:lnTo>
                    <a:pt x="3364" y="4041"/>
                  </a:lnTo>
                  <a:lnTo>
                    <a:pt x="3343" y="4041"/>
                  </a:lnTo>
                  <a:lnTo>
                    <a:pt x="3343" y="4041"/>
                  </a:lnTo>
                  <a:lnTo>
                    <a:pt x="3343" y="4041"/>
                  </a:lnTo>
                  <a:lnTo>
                    <a:pt x="3322" y="4062"/>
                  </a:lnTo>
                  <a:lnTo>
                    <a:pt x="3322" y="4062"/>
                  </a:lnTo>
                  <a:lnTo>
                    <a:pt x="3322" y="4062"/>
                  </a:lnTo>
                  <a:lnTo>
                    <a:pt x="3302" y="4041"/>
                  </a:lnTo>
                  <a:lnTo>
                    <a:pt x="3302" y="4041"/>
                  </a:lnTo>
                  <a:lnTo>
                    <a:pt x="3302" y="4041"/>
                  </a:lnTo>
                  <a:lnTo>
                    <a:pt x="3282" y="4062"/>
                  </a:lnTo>
                  <a:lnTo>
                    <a:pt x="3282" y="4062"/>
                  </a:lnTo>
                  <a:lnTo>
                    <a:pt x="3282" y="4041"/>
                  </a:lnTo>
                  <a:lnTo>
                    <a:pt x="3282" y="4041"/>
                  </a:lnTo>
                  <a:lnTo>
                    <a:pt x="3261" y="4041"/>
                  </a:lnTo>
                  <a:lnTo>
                    <a:pt x="3261" y="4041"/>
                  </a:lnTo>
                  <a:lnTo>
                    <a:pt x="3261" y="4041"/>
                  </a:lnTo>
                  <a:lnTo>
                    <a:pt x="3240" y="4041"/>
                  </a:lnTo>
                  <a:lnTo>
                    <a:pt x="3240" y="4041"/>
                  </a:lnTo>
                  <a:lnTo>
                    <a:pt x="3220" y="4041"/>
                  </a:lnTo>
                  <a:lnTo>
                    <a:pt x="3220" y="4041"/>
                  </a:lnTo>
                  <a:lnTo>
                    <a:pt x="3200" y="4041"/>
                  </a:lnTo>
                  <a:lnTo>
                    <a:pt x="3200" y="4041"/>
                  </a:lnTo>
                  <a:lnTo>
                    <a:pt x="3179" y="4041"/>
                  </a:lnTo>
                  <a:lnTo>
                    <a:pt x="3179" y="4020"/>
                  </a:lnTo>
                  <a:lnTo>
                    <a:pt x="3179" y="4020"/>
                  </a:lnTo>
                  <a:lnTo>
                    <a:pt x="3179" y="4020"/>
                  </a:lnTo>
                  <a:lnTo>
                    <a:pt x="3158" y="4020"/>
                  </a:lnTo>
                  <a:lnTo>
                    <a:pt x="3158" y="4000"/>
                  </a:lnTo>
                  <a:lnTo>
                    <a:pt x="3158" y="4000"/>
                  </a:lnTo>
                  <a:lnTo>
                    <a:pt x="3158" y="3980"/>
                  </a:lnTo>
                  <a:lnTo>
                    <a:pt x="3158" y="3980"/>
                  </a:lnTo>
                  <a:lnTo>
                    <a:pt x="3138" y="3980"/>
                  </a:lnTo>
                  <a:lnTo>
                    <a:pt x="3138" y="3959"/>
                  </a:lnTo>
                  <a:lnTo>
                    <a:pt x="3138" y="3959"/>
                  </a:lnTo>
                  <a:lnTo>
                    <a:pt x="3118" y="3959"/>
                  </a:lnTo>
                  <a:lnTo>
                    <a:pt x="3118" y="3959"/>
                  </a:lnTo>
                  <a:lnTo>
                    <a:pt x="3097" y="3959"/>
                  </a:lnTo>
                  <a:lnTo>
                    <a:pt x="3097" y="3959"/>
                  </a:lnTo>
                  <a:lnTo>
                    <a:pt x="3097" y="3959"/>
                  </a:lnTo>
                  <a:lnTo>
                    <a:pt x="3097" y="3959"/>
                  </a:lnTo>
                  <a:lnTo>
                    <a:pt x="3097" y="3959"/>
                  </a:lnTo>
                  <a:lnTo>
                    <a:pt x="3076" y="3938"/>
                  </a:lnTo>
                  <a:lnTo>
                    <a:pt x="3076" y="3938"/>
                  </a:lnTo>
                  <a:lnTo>
                    <a:pt x="3076" y="3938"/>
                  </a:lnTo>
                  <a:lnTo>
                    <a:pt x="3076" y="3938"/>
                  </a:lnTo>
                  <a:lnTo>
                    <a:pt x="3076" y="3918"/>
                  </a:lnTo>
                  <a:lnTo>
                    <a:pt x="3056" y="3918"/>
                  </a:lnTo>
                  <a:lnTo>
                    <a:pt x="3036" y="3898"/>
                  </a:lnTo>
                  <a:lnTo>
                    <a:pt x="3015" y="3898"/>
                  </a:lnTo>
                  <a:lnTo>
                    <a:pt x="2994" y="3898"/>
                  </a:lnTo>
                  <a:lnTo>
                    <a:pt x="2994" y="3877"/>
                  </a:lnTo>
                  <a:lnTo>
                    <a:pt x="2974" y="3898"/>
                  </a:lnTo>
                  <a:lnTo>
                    <a:pt x="2994" y="3898"/>
                  </a:lnTo>
                  <a:lnTo>
                    <a:pt x="2994" y="3898"/>
                  </a:lnTo>
                  <a:lnTo>
                    <a:pt x="2994" y="3898"/>
                  </a:lnTo>
                  <a:lnTo>
                    <a:pt x="2994" y="3918"/>
                  </a:lnTo>
                  <a:lnTo>
                    <a:pt x="2994" y="3938"/>
                  </a:lnTo>
                  <a:lnTo>
                    <a:pt x="2994" y="3938"/>
                  </a:lnTo>
                  <a:lnTo>
                    <a:pt x="2974" y="3938"/>
                  </a:lnTo>
                  <a:lnTo>
                    <a:pt x="2974" y="3959"/>
                  </a:lnTo>
                  <a:lnTo>
                    <a:pt x="2953" y="3959"/>
                  </a:lnTo>
                  <a:lnTo>
                    <a:pt x="2933" y="3938"/>
                  </a:lnTo>
                  <a:lnTo>
                    <a:pt x="2933" y="3938"/>
                  </a:lnTo>
                  <a:lnTo>
                    <a:pt x="2933" y="3938"/>
                  </a:lnTo>
                  <a:lnTo>
                    <a:pt x="2933" y="3918"/>
                  </a:lnTo>
                  <a:lnTo>
                    <a:pt x="2933" y="3918"/>
                  </a:lnTo>
                  <a:lnTo>
                    <a:pt x="2933" y="3918"/>
                  </a:lnTo>
                  <a:lnTo>
                    <a:pt x="2892" y="3918"/>
                  </a:lnTo>
                  <a:lnTo>
                    <a:pt x="2892" y="3918"/>
                  </a:lnTo>
                  <a:lnTo>
                    <a:pt x="2892" y="3918"/>
                  </a:lnTo>
                  <a:lnTo>
                    <a:pt x="2871" y="3918"/>
                  </a:lnTo>
                  <a:lnTo>
                    <a:pt x="2871" y="3918"/>
                  </a:lnTo>
                  <a:lnTo>
                    <a:pt x="2850" y="3898"/>
                  </a:lnTo>
                  <a:lnTo>
                    <a:pt x="2850" y="3898"/>
                  </a:lnTo>
                  <a:lnTo>
                    <a:pt x="2850" y="3877"/>
                  </a:lnTo>
                  <a:lnTo>
                    <a:pt x="2850" y="3877"/>
                  </a:lnTo>
                  <a:lnTo>
                    <a:pt x="2830" y="3856"/>
                  </a:lnTo>
                  <a:lnTo>
                    <a:pt x="2830" y="3856"/>
                  </a:lnTo>
                  <a:lnTo>
                    <a:pt x="2810" y="3877"/>
                  </a:lnTo>
                  <a:lnTo>
                    <a:pt x="2810" y="3877"/>
                  </a:lnTo>
                  <a:lnTo>
                    <a:pt x="2810" y="3856"/>
                  </a:lnTo>
                  <a:lnTo>
                    <a:pt x="2789" y="3856"/>
                  </a:lnTo>
                  <a:lnTo>
                    <a:pt x="2789" y="3856"/>
                  </a:lnTo>
                  <a:lnTo>
                    <a:pt x="2789" y="3856"/>
                  </a:lnTo>
                  <a:lnTo>
                    <a:pt x="2789" y="3856"/>
                  </a:lnTo>
                  <a:lnTo>
                    <a:pt x="2810" y="3856"/>
                  </a:lnTo>
                  <a:lnTo>
                    <a:pt x="2810" y="3856"/>
                  </a:lnTo>
                  <a:lnTo>
                    <a:pt x="2810" y="3856"/>
                  </a:lnTo>
                  <a:lnTo>
                    <a:pt x="2810" y="3836"/>
                  </a:lnTo>
                  <a:lnTo>
                    <a:pt x="2830" y="3836"/>
                  </a:lnTo>
                  <a:lnTo>
                    <a:pt x="2830" y="3816"/>
                  </a:lnTo>
                  <a:lnTo>
                    <a:pt x="2830" y="3816"/>
                  </a:lnTo>
                  <a:lnTo>
                    <a:pt x="2810" y="3816"/>
                  </a:lnTo>
                  <a:lnTo>
                    <a:pt x="2810" y="3795"/>
                  </a:lnTo>
                  <a:lnTo>
                    <a:pt x="2789" y="3795"/>
                  </a:lnTo>
                  <a:lnTo>
                    <a:pt x="2789" y="3774"/>
                  </a:lnTo>
                  <a:lnTo>
                    <a:pt x="2789" y="3774"/>
                  </a:lnTo>
                  <a:lnTo>
                    <a:pt x="2789" y="3774"/>
                  </a:lnTo>
                  <a:lnTo>
                    <a:pt x="2810" y="3774"/>
                  </a:lnTo>
                  <a:lnTo>
                    <a:pt x="2810" y="3754"/>
                  </a:lnTo>
                  <a:lnTo>
                    <a:pt x="2810" y="3754"/>
                  </a:lnTo>
                  <a:lnTo>
                    <a:pt x="2810" y="3734"/>
                  </a:lnTo>
                  <a:lnTo>
                    <a:pt x="2810" y="3754"/>
                  </a:lnTo>
                  <a:lnTo>
                    <a:pt x="2789" y="3754"/>
                  </a:lnTo>
                  <a:lnTo>
                    <a:pt x="2789" y="3754"/>
                  </a:lnTo>
                  <a:lnTo>
                    <a:pt x="2768" y="3754"/>
                  </a:lnTo>
                  <a:lnTo>
                    <a:pt x="2768" y="3754"/>
                  </a:lnTo>
                  <a:lnTo>
                    <a:pt x="2768" y="3754"/>
                  </a:lnTo>
                  <a:lnTo>
                    <a:pt x="2768" y="3754"/>
                  </a:lnTo>
                  <a:lnTo>
                    <a:pt x="2768" y="3754"/>
                  </a:lnTo>
                  <a:lnTo>
                    <a:pt x="2768" y="3734"/>
                  </a:lnTo>
                  <a:lnTo>
                    <a:pt x="2789" y="3734"/>
                  </a:lnTo>
                  <a:lnTo>
                    <a:pt x="2789" y="3713"/>
                  </a:lnTo>
                  <a:lnTo>
                    <a:pt x="2789" y="3713"/>
                  </a:lnTo>
                  <a:lnTo>
                    <a:pt x="2789" y="3692"/>
                  </a:lnTo>
                  <a:lnTo>
                    <a:pt x="2789" y="3692"/>
                  </a:lnTo>
                  <a:lnTo>
                    <a:pt x="2789" y="3692"/>
                  </a:lnTo>
                  <a:lnTo>
                    <a:pt x="2768" y="3692"/>
                  </a:lnTo>
                  <a:lnTo>
                    <a:pt x="2768" y="3692"/>
                  </a:lnTo>
                  <a:lnTo>
                    <a:pt x="2768" y="3692"/>
                  </a:lnTo>
                  <a:lnTo>
                    <a:pt x="2768" y="3692"/>
                  </a:lnTo>
                  <a:lnTo>
                    <a:pt x="2768" y="3672"/>
                  </a:lnTo>
                  <a:lnTo>
                    <a:pt x="2768" y="3672"/>
                  </a:lnTo>
                  <a:lnTo>
                    <a:pt x="2768" y="3672"/>
                  </a:lnTo>
                  <a:lnTo>
                    <a:pt x="2768" y="3672"/>
                  </a:lnTo>
                  <a:lnTo>
                    <a:pt x="2768" y="3672"/>
                  </a:lnTo>
                  <a:lnTo>
                    <a:pt x="2768" y="3672"/>
                  </a:lnTo>
                  <a:lnTo>
                    <a:pt x="2768" y="3672"/>
                  </a:lnTo>
                  <a:lnTo>
                    <a:pt x="2748" y="3672"/>
                  </a:lnTo>
                  <a:lnTo>
                    <a:pt x="2748" y="3651"/>
                  </a:lnTo>
                  <a:lnTo>
                    <a:pt x="2728" y="3651"/>
                  </a:lnTo>
                  <a:lnTo>
                    <a:pt x="2728" y="3651"/>
                  </a:lnTo>
                  <a:lnTo>
                    <a:pt x="2728" y="3651"/>
                  </a:lnTo>
                  <a:lnTo>
                    <a:pt x="2728" y="3630"/>
                  </a:lnTo>
                  <a:lnTo>
                    <a:pt x="2728" y="3630"/>
                  </a:lnTo>
                  <a:lnTo>
                    <a:pt x="2748" y="3630"/>
                  </a:lnTo>
                  <a:lnTo>
                    <a:pt x="2748" y="3610"/>
                  </a:lnTo>
                  <a:lnTo>
                    <a:pt x="2728" y="3610"/>
                  </a:lnTo>
                  <a:lnTo>
                    <a:pt x="2728" y="3610"/>
                  </a:lnTo>
                  <a:lnTo>
                    <a:pt x="2728" y="3610"/>
                  </a:lnTo>
                  <a:lnTo>
                    <a:pt x="2728" y="3590"/>
                  </a:lnTo>
                  <a:lnTo>
                    <a:pt x="2728" y="3590"/>
                  </a:lnTo>
                  <a:lnTo>
                    <a:pt x="2728" y="3590"/>
                  </a:lnTo>
                  <a:lnTo>
                    <a:pt x="2707" y="3590"/>
                  </a:lnTo>
                  <a:lnTo>
                    <a:pt x="2686" y="3590"/>
                  </a:lnTo>
                  <a:lnTo>
                    <a:pt x="2686" y="3569"/>
                  </a:lnTo>
                  <a:lnTo>
                    <a:pt x="2686" y="3569"/>
                  </a:lnTo>
                  <a:lnTo>
                    <a:pt x="2686" y="3569"/>
                  </a:lnTo>
                  <a:lnTo>
                    <a:pt x="2686" y="3548"/>
                  </a:lnTo>
                  <a:lnTo>
                    <a:pt x="2686" y="3548"/>
                  </a:lnTo>
                  <a:lnTo>
                    <a:pt x="2686" y="3548"/>
                  </a:lnTo>
                  <a:lnTo>
                    <a:pt x="2686" y="3548"/>
                  </a:lnTo>
                  <a:lnTo>
                    <a:pt x="2686" y="3548"/>
                  </a:lnTo>
                  <a:lnTo>
                    <a:pt x="2686" y="3528"/>
                  </a:lnTo>
                  <a:lnTo>
                    <a:pt x="2686" y="3528"/>
                  </a:lnTo>
                  <a:lnTo>
                    <a:pt x="2666" y="3528"/>
                  </a:lnTo>
                  <a:lnTo>
                    <a:pt x="2686" y="3528"/>
                  </a:lnTo>
                  <a:lnTo>
                    <a:pt x="2666" y="3528"/>
                  </a:lnTo>
                  <a:lnTo>
                    <a:pt x="2666" y="3528"/>
                  </a:lnTo>
                  <a:lnTo>
                    <a:pt x="2646" y="3528"/>
                  </a:lnTo>
                  <a:lnTo>
                    <a:pt x="2646" y="3508"/>
                  </a:lnTo>
                  <a:lnTo>
                    <a:pt x="2646" y="3508"/>
                  </a:lnTo>
                  <a:lnTo>
                    <a:pt x="2646" y="3508"/>
                  </a:lnTo>
                  <a:lnTo>
                    <a:pt x="2646" y="3508"/>
                  </a:lnTo>
                  <a:lnTo>
                    <a:pt x="2625" y="3508"/>
                  </a:lnTo>
                  <a:lnTo>
                    <a:pt x="2625" y="3508"/>
                  </a:lnTo>
                  <a:lnTo>
                    <a:pt x="2625" y="3487"/>
                  </a:lnTo>
                  <a:lnTo>
                    <a:pt x="2625" y="3487"/>
                  </a:lnTo>
                  <a:lnTo>
                    <a:pt x="2625" y="3466"/>
                  </a:lnTo>
                  <a:lnTo>
                    <a:pt x="2625" y="3466"/>
                  </a:lnTo>
                  <a:lnTo>
                    <a:pt x="2584" y="3466"/>
                  </a:lnTo>
                  <a:lnTo>
                    <a:pt x="2584" y="3466"/>
                  </a:lnTo>
                  <a:lnTo>
                    <a:pt x="2604" y="3466"/>
                  </a:lnTo>
                  <a:lnTo>
                    <a:pt x="2604" y="3466"/>
                  </a:lnTo>
                  <a:lnTo>
                    <a:pt x="2604" y="3466"/>
                  </a:lnTo>
                  <a:lnTo>
                    <a:pt x="2604" y="3446"/>
                  </a:lnTo>
                  <a:lnTo>
                    <a:pt x="2604" y="3446"/>
                  </a:lnTo>
                  <a:lnTo>
                    <a:pt x="2604" y="3446"/>
                  </a:lnTo>
                  <a:lnTo>
                    <a:pt x="2604" y="3446"/>
                  </a:lnTo>
                  <a:lnTo>
                    <a:pt x="2604" y="3446"/>
                  </a:lnTo>
                  <a:lnTo>
                    <a:pt x="2604" y="3446"/>
                  </a:lnTo>
                  <a:lnTo>
                    <a:pt x="2604" y="3446"/>
                  </a:lnTo>
                  <a:lnTo>
                    <a:pt x="2625" y="3446"/>
                  </a:lnTo>
                  <a:lnTo>
                    <a:pt x="2625" y="3446"/>
                  </a:lnTo>
                  <a:lnTo>
                    <a:pt x="2625" y="3446"/>
                  </a:lnTo>
                  <a:lnTo>
                    <a:pt x="2625" y="3426"/>
                  </a:lnTo>
                  <a:lnTo>
                    <a:pt x="2625" y="3426"/>
                  </a:lnTo>
                  <a:lnTo>
                    <a:pt x="2625" y="3426"/>
                  </a:lnTo>
                  <a:lnTo>
                    <a:pt x="2646" y="3426"/>
                  </a:lnTo>
                  <a:lnTo>
                    <a:pt x="2646" y="3426"/>
                  </a:lnTo>
                  <a:lnTo>
                    <a:pt x="2666" y="3426"/>
                  </a:lnTo>
                  <a:lnTo>
                    <a:pt x="2666" y="3405"/>
                  </a:lnTo>
                  <a:lnTo>
                    <a:pt x="2646" y="3405"/>
                  </a:lnTo>
                  <a:lnTo>
                    <a:pt x="2646" y="3405"/>
                  </a:lnTo>
                  <a:lnTo>
                    <a:pt x="2646" y="3405"/>
                  </a:lnTo>
                  <a:lnTo>
                    <a:pt x="2646" y="3384"/>
                  </a:lnTo>
                  <a:lnTo>
                    <a:pt x="2646" y="3384"/>
                  </a:lnTo>
                  <a:lnTo>
                    <a:pt x="2666" y="3364"/>
                  </a:lnTo>
                  <a:lnTo>
                    <a:pt x="2646" y="3344"/>
                  </a:lnTo>
                  <a:lnTo>
                    <a:pt x="2666" y="3344"/>
                  </a:lnTo>
                  <a:lnTo>
                    <a:pt x="2666" y="3344"/>
                  </a:lnTo>
                  <a:lnTo>
                    <a:pt x="2666" y="3344"/>
                  </a:lnTo>
                  <a:lnTo>
                    <a:pt x="2646" y="3323"/>
                  </a:lnTo>
                  <a:lnTo>
                    <a:pt x="2646" y="3323"/>
                  </a:lnTo>
                  <a:lnTo>
                    <a:pt x="2646" y="3302"/>
                  </a:lnTo>
                  <a:lnTo>
                    <a:pt x="2646" y="3302"/>
                  </a:lnTo>
                  <a:lnTo>
                    <a:pt x="2625" y="3302"/>
                  </a:lnTo>
                  <a:lnTo>
                    <a:pt x="2625" y="3302"/>
                  </a:lnTo>
                  <a:lnTo>
                    <a:pt x="2646" y="3302"/>
                  </a:lnTo>
                  <a:lnTo>
                    <a:pt x="2646" y="3282"/>
                  </a:lnTo>
                  <a:lnTo>
                    <a:pt x="2646" y="3282"/>
                  </a:lnTo>
                  <a:lnTo>
                    <a:pt x="2646" y="3282"/>
                  </a:lnTo>
                  <a:lnTo>
                    <a:pt x="2625" y="3282"/>
                  </a:lnTo>
                  <a:lnTo>
                    <a:pt x="2625" y="3282"/>
                  </a:lnTo>
                  <a:lnTo>
                    <a:pt x="2625" y="3282"/>
                  </a:lnTo>
                  <a:lnTo>
                    <a:pt x="2625" y="3262"/>
                  </a:lnTo>
                  <a:lnTo>
                    <a:pt x="2625" y="3262"/>
                  </a:lnTo>
                  <a:lnTo>
                    <a:pt x="2625" y="3262"/>
                  </a:lnTo>
                  <a:lnTo>
                    <a:pt x="2604" y="3241"/>
                  </a:lnTo>
                  <a:lnTo>
                    <a:pt x="2625" y="3241"/>
                  </a:lnTo>
                  <a:lnTo>
                    <a:pt x="2625" y="3262"/>
                  </a:lnTo>
                  <a:lnTo>
                    <a:pt x="2666" y="3282"/>
                  </a:lnTo>
                  <a:lnTo>
                    <a:pt x="2666" y="3282"/>
                  </a:lnTo>
                  <a:lnTo>
                    <a:pt x="2686" y="3282"/>
                  </a:lnTo>
                  <a:lnTo>
                    <a:pt x="2686" y="3262"/>
                  </a:lnTo>
                  <a:lnTo>
                    <a:pt x="2686" y="3262"/>
                  </a:lnTo>
                  <a:lnTo>
                    <a:pt x="2666" y="3262"/>
                  </a:lnTo>
                  <a:lnTo>
                    <a:pt x="2666" y="3262"/>
                  </a:lnTo>
                  <a:lnTo>
                    <a:pt x="2666" y="3262"/>
                  </a:lnTo>
                  <a:lnTo>
                    <a:pt x="2646" y="3241"/>
                  </a:lnTo>
                  <a:lnTo>
                    <a:pt x="2646" y="3241"/>
                  </a:lnTo>
                  <a:lnTo>
                    <a:pt x="2666" y="3241"/>
                  </a:lnTo>
                  <a:lnTo>
                    <a:pt x="2666" y="3241"/>
                  </a:lnTo>
                  <a:lnTo>
                    <a:pt x="2666" y="3220"/>
                  </a:lnTo>
                  <a:lnTo>
                    <a:pt x="2646" y="3220"/>
                  </a:lnTo>
                  <a:lnTo>
                    <a:pt x="2646" y="3220"/>
                  </a:lnTo>
                  <a:lnTo>
                    <a:pt x="2646" y="3220"/>
                  </a:lnTo>
                  <a:lnTo>
                    <a:pt x="2646" y="3220"/>
                  </a:lnTo>
                  <a:lnTo>
                    <a:pt x="2646" y="3220"/>
                  </a:lnTo>
                  <a:lnTo>
                    <a:pt x="2646" y="3200"/>
                  </a:lnTo>
                  <a:lnTo>
                    <a:pt x="2646" y="3200"/>
                  </a:lnTo>
                  <a:lnTo>
                    <a:pt x="2646" y="3180"/>
                  </a:lnTo>
                  <a:lnTo>
                    <a:pt x="2625" y="3180"/>
                  </a:lnTo>
                  <a:lnTo>
                    <a:pt x="2625" y="3180"/>
                  </a:lnTo>
                  <a:lnTo>
                    <a:pt x="2625" y="3180"/>
                  </a:lnTo>
                  <a:lnTo>
                    <a:pt x="2625" y="3180"/>
                  </a:lnTo>
                  <a:lnTo>
                    <a:pt x="2625" y="3180"/>
                  </a:lnTo>
                  <a:lnTo>
                    <a:pt x="2625" y="3180"/>
                  </a:lnTo>
                  <a:lnTo>
                    <a:pt x="2625" y="3180"/>
                  </a:lnTo>
                  <a:lnTo>
                    <a:pt x="2604" y="3180"/>
                  </a:lnTo>
                  <a:lnTo>
                    <a:pt x="2604" y="3180"/>
                  </a:lnTo>
                  <a:lnTo>
                    <a:pt x="2604" y="3200"/>
                  </a:lnTo>
                  <a:lnTo>
                    <a:pt x="2604" y="3180"/>
                  </a:lnTo>
                  <a:lnTo>
                    <a:pt x="2604" y="3180"/>
                  </a:lnTo>
                  <a:lnTo>
                    <a:pt x="2604" y="3180"/>
                  </a:lnTo>
                  <a:lnTo>
                    <a:pt x="2604" y="3180"/>
                  </a:lnTo>
                  <a:lnTo>
                    <a:pt x="2604" y="3180"/>
                  </a:lnTo>
                  <a:lnTo>
                    <a:pt x="2584" y="3180"/>
                  </a:lnTo>
                  <a:lnTo>
                    <a:pt x="2584" y="3159"/>
                  </a:lnTo>
                  <a:lnTo>
                    <a:pt x="2604" y="3159"/>
                  </a:lnTo>
                  <a:lnTo>
                    <a:pt x="2604" y="3159"/>
                  </a:lnTo>
                  <a:lnTo>
                    <a:pt x="2604" y="3138"/>
                  </a:lnTo>
                  <a:lnTo>
                    <a:pt x="2584" y="3138"/>
                  </a:lnTo>
                  <a:lnTo>
                    <a:pt x="2584" y="3138"/>
                  </a:lnTo>
                  <a:lnTo>
                    <a:pt x="2584" y="3138"/>
                  </a:lnTo>
                  <a:lnTo>
                    <a:pt x="2564" y="3138"/>
                  </a:lnTo>
                  <a:lnTo>
                    <a:pt x="2564" y="3118"/>
                  </a:lnTo>
                  <a:lnTo>
                    <a:pt x="2564" y="3118"/>
                  </a:lnTo>
                  <a:lnTo>
                    <a:pt x="2543" y="3097"/>
                  </a:lnTo>
                  <a:lnTo>
                    <a:pt x="2543" y="3097"/>
                  </a:lnTo>
                  <a:lnTo>
                    <a:pt x="2543" y="3097"/>
                  </a:lnTo>
                  <a:lnTo>
                    <a:pt x="2543" y="3097"/>
                  </a:lnTo>
                  <a:lnTo>
                    <a:pt x="2502" y="3077"/>
                  </a:lnTo>
                  <a:lnTo>
                    <a:pt x="2482" y="3077"/>
                  </a:lnTo>
                  <a:lnTo>
                    <a:pt x="2482" y="3077"/>
                  </a:lnTo>
                  <a:lnTo>
                    <a:pt x="2461" y="3077"/>
                  </a:lnTo>
                  <a:lnTo>
                    <a:pt x="2461" y="3077"/>
                  </a:lnTo>
                  <a:lnTo>
                    <a:pt x="2461" y="3077"/>
                  </a:lnTo>
                  <a:lnTo>
                    <a:pt x="2461" y="3077"/>
                  </a:lnTo>
                  <a:lnTo>
                    <a:pt x="2461" y="3077"/>
                  </a:lnTo>
                  <a:lnTo>
                    <a:pt x="2461" y="3056"/>
                  </a:lnTo>
                  <a:lnTo>
                    <a:pt x="2461" y="3056"/>
                  </a:lnTo>
                  <a:lnTo>
                    <a:pt x="2440" y="3056"/>
                  </a:lnTo>
                  <a:lnTo>
                    <a:pt x="2440" y="3056"/>
                  </a:lnTo>
                  <a:lnTo>
                    <a:pt x="2440" y="3056"/>
                  </a:lnTo>
                  <a:lnTo>
                    <a:pt x="2440" y="3056"/>
                  </a:lnTo>
                  <a:lnTo>
                    <a:pt x="2400" y="3056"/>
                  </a:lnTo>
                  <a:lnTo>
                    <a:pt x="2400" y="3056"/>
                  </a:lnTo>
                  <a:lnTo>
                    <a:pt x="2400" y="3056"/>
                  </a:lnTo>
                  <a:lnTo>
                    <a:pt x="2400" y="3056"/>
                  </a:lnTo>
                  <a:lnTo>
                    <a:pt x="2400" y="3077"/>
                  </a:lnTo>
                  <a:lnTo>
                    <a:pt x="2400" y="3056"/>
                  </a:lnTo>
                  <a:lnTo>
                    <a:pt x="2400" y="3056"/>
                  </a:lnTo>
                  <a:lnTo>
                    <a:pt x="2400" y="3056"/>
                  </a:lnTo>
                  <a:lnTo>
                    <a:pt x="2400" y="3056"/>
                  </a:lnTo>
                  <a:lnTo>
                    <a:pt x="2379" y="3056"/>
                  </a:lnTo>
                  <a:lnTo>
                    <a:pt x="2338" y="3036"/>
                  </a:lnTo>
                  <a:lnTo>
                    <a:pt x="2338" y="3036"/>
                  </a:lnTo>
                  <a:lnTo>
                    <a:pt x="2338" y="3036"/>
                  </a:lnTo>
                  <a:lnTo>
                    <a:pt x="2317" y="3036"/>
                  </a:lnTo>
                  <a:lnTo>
                    <a:pt x="2317" y="3036"/>
                  </a:lnTo>
                  <a:lnTo>
                    <a:pt x="2297" y="3056"/>
                  </a:lnTo>
                  <a:lnTo>
                    <a:pt x="2256" y="3056"/>
                  </a:lnTo>
                  <a:lnTo>
                    <a:pt x="2276" y="3036"/>
                  </a:lnTo>
                  <a:lnTo>
                    <a:pt x="2276" y="3036"/>
                  </a:lnTo>
                  <a:lnTo>
                    <a:pt x="2297" y="3036"/>
                  </a:lnTo>
                  <a:lnTo>
                    <a:pt x="2317" y="3015"/>
                  </a:lnTo>
                  <a:lnTo>
                    <a:pt x="2338" y="3015"/>
                  </a:lnTo>
                  <a:lnTo>
                    <a:pt x="2317" y="3015"/>
                  </a:lnTo>
                  <a:lnTo>
                    <a:pt x="2297" y="2995"/>
                  </a:lnTo>
                  <a:lnTo>
                    <a:pt x="2297" y="2995"/>
                  </a:lnTo>
                  <a:lnTo>
                    <a:pt x="2297" y="2995"/>
                  </a:lnTo>
                  <a:lnTo>
                    <a:pt x="2338" y="2995"/>
                  </a:lnTo>
                  <a:lnTo>
                    <a:pt x="2338" y="2974"/>
                  </a:lnTo>
                  <a:lnTo>
                    <a:pt x="2338" y="2974"/>
                  </a:lnTo>
                  <a:lnTo>
                    <a:pt x="2317" y="2974"/>
                  </a:lnTo>
                  <a:lnTo>
                    <a:pt x="2297" y="2974"/>
                  </a:lnTo>
                  <a:lnTo>
                    <a:pt x="2297" y="2954"/>
                  </a:lnTo>
                  <a:lnTo>
                    <a:pt x="2317" y="2954"/>
                  </a:lnTo>
                  <a:lnTo>
                    <a:pt x="2317" y="2954"/>
                  </a:lnTo>
                  <a:lnTo>
                    <a:pt x="2297" y="2954"/>
                  </a:lnTo>
                  <a:lnTo>
                    <a:pt x="2297" y="2954"/>
                  </a:lnTo>
                  <a:lnTo>
                    <a:pt x="2297" y="2954"/>
                  </a:lnTo>
                  <a:lnTo>
                    <a:pt x="2297" y="2974"/>
                  </a:lnTo>
                  <a:lnTo>
                    <a:pt x="2297" y="2974"/>
                  </a:lnTo>
                  <a:lnTo>
                    <a:pt x="2256" y="2974"/>
                  </a:lnTo>
                  <a:lnTo>
                    <a:pt x="2256" y="2974"/>
                  </a:lnTo>
                  <a:lnTo>
                    <a:pt x="2235" y="2954"/>
                  </a:lnTo>
                  <a:lnTo>
                    <a:pt x="2235" y="2954"/>
                  </a:lnTo>
                  <a:lnTo>
                    <a:pt x="2235" y="2954"/>
                  </a:lnTo>
                  <a:lnTo>
                    <a:pt x="2235" y="2954"/>
                  </a:lnTo>
                  <a:lnTo>
                    <a:pt x="2235" y="2954"/>
                  </a:lnTo>
                  <a:lnTo>
                    <a:pt x="2235" y="2954"/>
                  </a:lnTo>
                  <a:lnTo>
                    <a:pt x="2215" y="2954"/>
                  </a:lnTo>
                  <a:lnTo>
                    <a:pt x="2215" y="2954"/>
                  </a:lnTo>
                  <a:lnTo>
                    <a:pt x="2215" y="2954"/>
                  </a:lnTo>
                  <a:lnTo>
                    <a:pt x="2194" y="2974"/>
                  </a:lnTo>
                  <a:lnTo>
                    <a:pt x="2194" y="2974"/>
                  </a:lnTo>
                  <a:lnTo>
                    <a:pt x="2174" y="2974"/>
                  </a:lnTo>
                  <a:lnTo>
                    <a:pt x="2153" y="2974"/>
                  </a:lnTo>
                  <a:lnTo>
                    <a:pt x="2174" y="2954"/>
                  </a:lnTo>
                  <a:lnTo>
                    <a:pt x="2174" y="2954"/>
                  </a:lnTo>
                  <a:lnTo>
                    <a:pt x="2194" y="2954"/>
                  </a:lnTo>
                  <a:lnTo>
                    <a:pt x="2194" y="2954"/>
                  </a:lnTo>
                  <a:lnTo>
                    <a:pt x="2215" y="2933"/>
                  </a:lnTo>
                  <a:lnTo>
                    <a:pt x="2215" y="2933"/>
                  </a:lnTo>
                  <a:lnTo>
                    <a:pt x="2215" y="2933"/>
                  </a:lnTo>
                  <a:lnTo>
                    <a:pt x="2215" y="2933"/>
                  </a:lnTo>
                  <a:lnTo>
                    <a:pt x="2215" y="2933"/>
                  </a:lnTo>
                  <a:lnTo>
                    <a:pt x="2194" y="2933"/>
                  </a:lnTo>
                  <a:lnTo>
                    <a:pt x="2194" y="2933"/>
                  </a:lnTo>
                  <a:lnTo>
                    <a:pt x="2215" y="2933"/>
                  </a:lnTo>
                  <a:lnTo>
                    <a:pt x="2276" y="2933"/>
                  </a:lnTo>
                  <a:lnTo>
                    <a:pt x="2276" y="2933"/>
                  </a:lnTo>
                  <a:lnTo>
                    <a:pt x="2276" y="2933"/>
                  </a:lnTo>
                  <a:lnTo>
                    <a:pt x="2276" y="2933"/>
                  </a:lnTo>
                  <a:lnTo>
                    <a:pt x="2276" y="2933"/>
                  </a:lnTo>
                  <a:lnTo>
                    <a:pt x="2256" y="2933"/>
                  </a:lnTo>
                  <a:lnTo>
                    <a:pt x="2256" y="2913"/>
                  </a:lnTo>
                  <a:lnTo>
                    <a:pt x="2256" y="2913"/>
                  </a:lnTo>
                  <a:lnTo>
                    <a:pt x="2215" y="2913"/>
                  </a:lnTo>
                  <a:lnTo>
                    <a:pt x="2215" y="2913"/>
                  </a:lnTo>
                  <a:lnTo>
                    <a:pt x="2215" y="2913"/>
                  </a:lnTo>
                  <a:lnTo>
                    <a:pt x="2215" y="2913"/>
                  </a:lnTo>
                  <a:lnTo>
                    <a:pt x="2215" y="2913"/>
                  </a:lnTo>
                  <a:lnTo>
                    <a:pt x="2215" y="2913"/>
                  </a:lnTo>
                  <a:lnTo>
                    <a:pt x="2215" y="2913"/>
                  </a:lnTo>
                  <a:lnTo>
                    <a:pt x="2215" y="2913"/>
                  </a:lnTo>
                  <a:lnTo>
                    <a:pt x="2194" y="2913"/>
                  </a:lnTo>
                  <a:lnTo>
                    <a:pt x="2194" y="2933"/>
                  </a:lnTo>
                  <a:lnTo>
                    <a:pt x="2194" y="2933"/>
                  </a:lnTo>
                  <a:lnTo>
                    <a:pt x="2194" y="2933"/>
                  </a:lnTo>
                  <a:lnTo>
                    <a:pt x="2153" y="2933"/>
                  </a:lnTo>
                  <a:lnTo>
                    <a:pt x="2133" y="2933"/>
                  </a:lnTo>
                  <a:lnTo>
                    <a:pt x="2153" y="2933"/>
                  </a:lnTo>
                  <a:lnTo>
                    <a:pt x="2153" y="2933"/>
                  </a:lnTo>
                  <a:lnTo>
                    <a:pt x="2174" y="2933"/>
                  </a:lnTo>
                  <a:lnTo>
                    <a:pt x="2174" y="2933"/>
                  </a:lnTo>
                  <a:lnTo>
                    <a:pt x="2174" y="2933"/>
                  </a:lnTo>
                  <a:lnTo>
                    <a:pt x="2194" y="2913"/>
                  </a:lnTo>
                  <a:lnTo>
                    <a:pt x="2194" y="2913"/>
                  </a:lnTo>
                  <a:lnTo>
                    <a:pt x="2194" y="2892"/>
                  </a:lnTo>
                  <a:lnTo>
                    <a:pt x="2194" y="2892"/>
                  </a:lnTo>
                  <a:lnTo>
                    <a:pt x="2215" y="2892"/>
                  </a:lnTo>
                  <a:lnTo>
                    <a:pt x="2215" y="2892"/>
                  </a:lnTo>
                  <a:lnTo>
                    <a:pt x="2235" y="2892"/>
                  </a:lnTo>
                  <a:lnTo>
                    <a:pt x="2235" y="2892"/>
                  </a:lnTo>
                  <a:lnTo>
                    <a:pt x="2215" y="2892"/>
                  </a:lnTo>
                  <a:lnTo>
                    <a:pt x="2194" y="2872"/>
                  </a:lnTo>
                  <a:lnTo>
                    <a:pt x="2153" y="2872"/>
                  </a:lnTo>
                  <a:lnTo>
                    <a:pt x="2112" y="2872"/>
                  </a:lnTo>
                  <a:lnTo>
                    <a:pt x="2112" y="2872"/>
                  </a:lnTo>
                  <a:lnTo>
                    <a:pt x="2133" y="2851"/>
                  </a:lnTo>
                  <a:lnTo>
                    <a:pt x="2133" y="2851"/>
                  </a:lnTo>
                  <a:lnTo>
                    <a:pt x="2133" y="2851"/>
                  </a:lnTo>
                  <a:lnTo>
                    <a:pt x="2133" y="2851"/>
                  </a:lnTo>
                  <a:lnTo>
                    <a:pt x="2133" y="2831"/>
                  </a:lnTo>
                  <a:lnTo>
                    <a:pt x="2112" y="2831"/>
                  </a:lnTo>
                  <a:lnTo>
                    <a:pt x="2092" y="2831"/>
                  </a:lnTo>
                  <a:lnTo>
                    <a:pt x="2071" y="2831"/>
                  </a:lnTo>
                  <a:lnTo>
                    <a:pt x="2071" y="2831"/>
                  </a:lnTo>
                  <a:lnTo>
                    <a:pt x="2071" y="2810"/>
                  </a:lnTo>
                  <a:lnTo>
                    <a:pt x="2050" y="2810"/>
                  </a:lnTo>
                  <a:lnTo>
                    <a:pt x="2030" y="2810"/>
                  </a:lnTo>
                  <a:lnTo>
                    <a:pt x="2030" y="2810"/>
                  </a:lnTo>
                  <a:lnTo>
                    <a:pt x="2010" y="2810"/>
                  </a:lnTo>
                  <a:lnTo>
                    <a:pt x="2010" y="2810"/>
                  </a:lnTo>
                  <a:lnTo>
                    <a:pt x="2030" y="2790"/>
                  </a:lnTo>
                  <a:lnTo>
                    <a:pt x="2030" y="2790"/>
                  </a:lnTo>
                  <a:lnTo>
                    <a:pt x="2030" y="2790"/>
                  </a:lnTo>
                  <a:lnTo>
                    <a:pt x="2030" y="2790"/>
                  </a:lnTo>
                  <a:lnTo>
                    <a:pt x="2030" y="2769"/>
                  </a:lnTo>
                  <a:lnTo>
                    <a:pt x="2010" y="2769"/>
                  </a:lnTo>
                  <a:lnTo>
                    <a:pt x="2010" y="2769"/>
                  </a:lnTo>
                  <a:lnTo>
                    <a:pt x="2010" y="2769"/>
                  </a:lnTo>
                  <a:lnTo>
                    <a:pt x="2010" y="2769"/>
                  </a:lnTo>
                  <a:lnTo>
                    <a:pt x="2030" y="2769"/>
                  </a:lnTo>
                  <a:lnTo>
                    <a:pt x="2030" y="2769"/>
                  </a:lnTo>
                  <a:lnTo>
                    <a:pt x="2030" y="2749"/>
                  </a:lnTo>
                  <a:lnTo>
                    <a:pt x="2030" y="2749"/>
                  </a:lnTo>
                  <a:lnTo>
                    <a:pt x="2030" y="2749"/>
                  </a:lnTo>
                  <a:lnTo>
                    <a:pt x="2030" y="2728"/>
                  </a:lnTo>
                  <a:lnTo>
                    <a:pt x="2010" y="2728"/>
                  </a:lnTo>
                  <a:lnTo>
                    <a:pt x="1989" y="2728"/>
                  </a:lnTo>
                  <a:lnTo>
                    <a:pt x="1989" y="2728"/>
                  </a:lnTo>
                  <a:lnTo>
                    <a:pt x="1989" y="2728"/>
                  </a:lnTo>
                  <a:lnTo>
                    <a:pt x="1969" y="2728"/>
                  </a:lnTo>
                  <a:lnTo>
                    <a:pt x="1969" y="2708"/>
                  </a:lnTo>
                  <a:lnTo>
                    <a:pt x="1969" y="2708"/>
                  </a:lnTo>
                  <a:lnTo>
                    <a:pt x="1969" y="2708"/>
                  </a:lnTo>
                  <a:lnTo>
                    <a:pt x="1989" y="2708"/>
                  </a:lnTo>
                  <a:lnTo>
                    <a:pt x="1969" y="2708"/>
                  </a:lnTo>
                  <a:lnTo>
                    <a:pt x="1969" y="2708"/>
                  </a:lnTo>
                  <a:lnTo>
                    <a:pt x="1948" y="2687"/>
                  </a:lnTo>
                  <a:lnTo>
                    <a:pt x="1948" y="2687"/>
                  </a:lnTo>
                  <a:lnTo>
                    <a:pt x="1948" y="2687"/>
                  </a:lnTo>
                  <a:lnTo>
                    <a:pt x="1928" y="2708"/>
                  </a:lnTo>
                  <a:lnTo>
                    <a:pt x="1887" y="2708"/>
                  </a:lnTo>
                  <a:lnTo>
                    <a:pt x="1887" y="2687"/>
                  </a:lnTo>
                  <a:lnTo>
                    <a:pt x="1887" y="2687"/>
                  </a:lnTo>
                  <a:lnTo>
                    <a:pt x="1866" y="2687"/>
                  </a:lnTo>
                  <a:lnTo>
                    <a:pt x="1866" y="2687"/>
                  </a:lnTo>
                  <a:lnTo>
                    <a:pt x="1887" y="2687"/>
                  </a:lnTo>
                  <a:lnTo>
                    <a:pt x="1887" y="2687"/>
                  </a:lnTo>
                  <a:lnTo>
                    <a:pt x="1907" y="2687"/>
                  </a:lnTo>
                  <a:lnTo>
                    <a:pt x="1907" y="2687"/>
                  </a:lnTo>
                  <a:lnTo>
                    <a:pt x="1928" y="2687"/>
                  </a:lnTo>
                  <a:lnTo>
                    <a:pt x="1948" y="2687"/>
                  </a:lnTo>
                  <a:lnTo>
                    <a:pt x="1948" y="2687"/>
                  </a:lnTo>
                  <a:lnTo>
                    <a:pt x="1948" y="2667"/>
                  </a:lnTo>
                  <a:lnTo>
                    <a:pt x="1969" y="2667"/>
                  </a:lnTo>
                  <a:lnTo>
                    <a:pt x="1969" y="2667"/>
                  </a:lnTo>
                  <a:lnTo>
                    <a:pt x="1969" y="2667"/>
                  </a:lnTo>
                  <a:lnTo>
                    <a:pt x="1989" y="2667"/>
                  </a:lnTo>
                  <a:lnTo>
                    <a:pt x="1989" y="2687"/>
                  </a:lnTo>
                  <a:lnTo>
                    <a:pt x="2030" y="2667"/>
                  </a:lnTo>
                  <a:lnTo>
                    <a:pt x="2050" y="2687"/>
                  </a:lnTo>
                  <a:lnTo>
                    <a:pt x="2050" y="2687"/>
                  </a:lnTo>
                  <a:lnTo>
                    <a:pt x="2071" y="2687"/>
                  </a:lnTo>
                  <a:lnTo>
                    <a:pt x="2092" y="2667"/>
                  </a:lnTo>
                  <a:lnTo>
                    <a:pt x="2092" y="2667"/>
                  </a:lnTo>
                  <a:lnTo>
                    <a:pt x="2092" y="2687"/>
                  </a:lnTo>
                  <a:lnTo>
                    <a:pt x="2071" y="2687"/>
                  </a:lnTo>
                  <a:lnTo>
                    <a:pt x="2071" y="2687"/>
                  </a:lnTo>
                  <a:lnTo>
                    <a:pt x="2071" y="2708"/>
                  </a:lnTo>
                  <a:lnTo>
                    <a:pt x="2071" y="2708"/>
                  </a:lnTo>
                  <a:lnTo>
                    <a:pt x="2071" y="2728"/>
                  </a:lnTo>
                  <a:lnTo>
                    <a:pt x="2092" y="2728"/>
                  </a:lnTo>
                  <a:lnTo>
                    <a:pt x="2092" y="2749"/>
                  </a:lnTo>
                  <a:lnTo>
                    <a:pt x="2153" y="2790"/>
                  </a:lnTo>
                  <a:lnTo>
                    <a:pt x="2256" y="2831"/>
                  </a:lnTo>
                  <a:lnTo>
                    <a:pt x="2256" y="2831"/>
                  </a:lnTo>
                  <a:lnTo>
                    <a:pt x="2256" y="2831"/>
                  </a:lnTo>
                  <a:lnTo>
                    <a:pt x="2256" y="2831"/>
                  </a:lnTo>
                  <a:lnTo>
                    <a:pt x="2256" y="2831"/>
                  </a:lnTo>
                  <a:lnTo>
                    <a:pt x="2235" y="2810"/>
                  </a:lnTo>
                  <a:lnTo>
                    <a:pt x="2256" y="2810"/>
                  </a:lnTo>
                  <a:lnTo>
                    <a:pt x="2256" y="2831"/>
                  </a:lnTo>
                  <a:lnTo>
                    <a:pt x="2256" y="2831"/>
                  </a:lnTo>
                  <a:lnTo>
                    <a:pt x="2256" y="2831"/>
                  </a:lnTo>
                  <a:lnTo>
                    <a:pt x="2256" y="2810"/>
                  </a:lnTo>
                  <a:lnTo>
                    <a:pt x="2256" y="2810"/>
                  </a:lnTo>
                  <a:lnTo>
                    <a:pt x="2256" y="2810"/>
                  </a:lnTo>
                  <a:lnTo>
                    <a:pt x="2256" y="2810"/>
                  </a:lnTo>
                  <a:lnTo>
                    <a:pt x="2256" y="2810"/>
                  </a:lnTo>
                  <a:lnTo>
                    <a:pt x="2276" y="2810"/>
                  </a:lnTo>
                  <a:lnTo>
                    <a:pt x="2276" y="2810"/>
                  </a:lnTo>
                  <a:lnTo>
                    <a:pt x="2256" y="2810"/>
                  </a:lnTo>
                  <a:lnTo>
                    <a:pt x="2256" y="2790"/>
                  </a:lnTo>
                  <a:lnTo>
                    <a:pt x="2235" y="2790"/>
                  </a:lnTo>
                  <a:lnTo>
                    <a:pt x="2256" y="2790"/>
                  </a:lnTo>
                  <a:lnTo>
                    <a:pt x="2256" y="2790"/>
                  </a:lnTo>
                  <a:lnTo>
                    <a:pt x="2256" y="2790"/>
                  </a:lnTo>
                  <a:lnTo>
                    <a:pt x="2256" y="2790"/>
                  </a:lnTo>
                  <a:lnTo>
                    <a:pt x="2256" y="2790"/>
                  </a:lnTo>
                  <a:lnTo>
                    <a:pt x="2256" y="2769"/>
                  </a:lnTo>
                  <a:lnTo>
                    <a:pt x="2256" y="2790"/>
                  </a:lnTo>
                  <a:lnTo>
                    <a:pt x="2276" y="2790"/>
                  </a:lnTo>
                  <a:lnTo>
                    <a:pt x="2276" y="2790"/>
                  </a:lnTo>
                  <a:lnTo>
                    <a:pt x="2276" y="2790"/>
                  </a:lnTo>
                  <a:lnTo>
                    <a:pt x="2276" y="2790"/>
                  </a:lnTo>
                  <a:lnTo>
                    <a:pt x="2297" y="2790"/>
                  </a:lnTo>
                  <a:lnTo>
                    <a:pt x="2297" y="2810"/>
                  </a:lnTo>
                  <a:lnTo>
                    <a:pt x="2297" y="2810"/>
                  </a:lnTo>
                  <a:lnTo>
                    <a:pt x="2317" y="2831"/>
                  </a:lnTo>
                  <a:lnTo>
                    <a:pt x="2317" y="2831"/>
                  </a:lnTo>
                  <a:lnTo>
                    <a:pt x="2338" y="2831"/>
                  </a:lnTo>
                  <a:lnTo>
                    <a:pt x="2338" y="2831"/>
                  </a:lnTo>
                  <a:lnTo>
                    <a:pt x="2338" y="2831"/>
                  </a:lnTo>
                  <a:lnTo>
                    <a:pt x="2338" y="2831"/>
                  </a:lnTo>
                  <a:lnTo>
                    <a:pt x="2338" y="2831"/>
                  </a:lnTo>
                  <a:lnTo>
                    <a:pt x="2338" y="2831"/>
                  </a:lnTo>
                  <a:lnTo>
                    <a:pt x="2338" y="2831"/>
                  </a:lnTo>
                  <a:lnTo>
                    <a:pt x="2338" y="2831"/>
                  </a:lnTo>
                  <a:lnTo>
                    <a:pt x="2338" y="2831"/>
                  </a:lnTo>
                  <a:lnTo>
                    <a:pt x="2358" y="2831"/>
                  </a:lnTo>
                  <a:lnTo>
                    <a:pt x="2358" y="2831"/>
                  </a:lnTo>
                  <a:lnTo>
                    <a:pt x="2358" y="2831"/>
                  </a:lnTo>
                  <a:lnTo>
                    <a:pt x="2358" y="2831"/>
                  </a:lnTo>
                  <a:lnTo>
                    <a:pt x="2358" y="2831"/>
                  </a:lnTo>
                  <a:lnTo>
                    <a:pt x="2358" y="2831"/>
                  </a:lnTo>
                  <a:lnTo>
                    <a:pt x="2358" y="2831"/>
                  </a:lnTo>
                  <a:lnTo>
                    <a:pt x="2379" y="2810"/>
                  </a:lnTo>
                  <a:lnTo>
                    <a:pt x="2379" y="2810"/>
                  </a:lnTo>
                  <a:lnTo>
                    <a:pt x="2379" y="2810"/>
                  </a:lnTo>
                  <a:lnTo>
                    <a:pt x="2379" y="2790"/>
                  </a:lnTo>
                  <a:lnTo>
                    <a:pt x="2379" y="2790"/>
                  </a:lnTo>
                  <a:lnTo>
                    <a:pt x="2379" y="2790"/>
                  </a:lnTo>
                  <a:lnTo>
                    <a:pt x="2379" y="2790"/>
                  </a:lnTo>
                  <a:lnTo>
                    <a:pt x="2379" y="2790"/>
                  </a:lnTo>
                  <a:lnTo>
                    <a:pt x="2379" y="2790"/>
                  </a:lnTo>
                  <a:lnTo>
                    <a:pt x="2379" y="2790"/>
                  </a:lnTo>
                  <a:lnTo>
                    <a:pt x="2379" y="2790"/>
                  </a:lnTo>
                  <a:lnTo>
                    <a:pt x="2379" y="2790"/>
                  </a:lnTo>
                  <a:lnTo>
                    <a:pt x="2379" y="2810"/>
                  </a:lnTo>
                  <a:lnTo>
                    <a:pt x="2379" y="2810"/>
                  </a:lnTo>
                  <a:lnTo>
                    <a:pt x="2379" y="2831"/>
                  </a:lnTo>
                  <a:lnTo>
                    <a:pt x="2379" y="2831"/>
                  </a:lnTo>
                  <a:lnTo>
                    <a:pt x="2379" y="2831"/>
                  </a:lnTo>
                  <a:lnTo>
                    <a:pt x="2379" y="2831"/>
                  </a:lnTo>
                  <a:lnTo>
                    <a:pt x="2400" y="2831"/>
                  </a:lnTo>
                  <a:lnTo>
                    <a:pt x="2400" y="2831"/>
                  </a:lnTo>
                  <a:lnTo>
                    <a:pt x="2400" y="2831"/>
                  </a:lnTo>
                  <a:lnTo>
                    <a:pt x="2400" y="2831"/>
                  </a:lnTo>
                  <a:lnTo>
                    <a:pt x="2400" y="2831"/>
                  </a:lnTo>
                  <a:lnTo>
                    <a:pt x="2420" y="2831"/>
                  </a:lnTo>
                  <a:lnTo>
                    <a:pt x="2461" y="2831"/>
                  </a:lnTo>
                  <a:lnTo>
                    <a:pt x="2461" y="2831"/>
                  </a:lnTo>
                  <a:lnTo>
                    <a:pt x="2461" y="2810"/>
                  </a:lnTo>
                  <a:lnTo>
                    <a:pt x="2461" y="2810"/>
                  </a:lnTo>
                  <a:lnTo>
                    <a:pt x="2461" y="2810"/>
                  </a:lnTo>
                  <a:lnTo>
                    <a:pt x="2461" y="2831"/>
                  </a:lnTo>
                  <a:lnTo>
                    <a:pt x="2461" y="2831"/>
                  </a:lnTo>
                  <a:lnTo>
                    <a:pt x="2461" y="2831"/>
                  </a:lnTo>
                  <a:lnTo>
                    <a:pt x="2440" y="2831"/>
                  </a:lnTo>
                  <a:lnTo>
                    <a:pt x="2440" y="2831"/>
                  </a:lnTo>
                  <a:lnTo>
                    <a:pt x="2440" y="2851"/>
                  </a:lnTo>
                  <a:lnTo>
                    <a:pt x="2440" y="2851"/>
                  </a:lnTo>
                  <a:lnTo>
                    <a:pt x="2461" y="2851"/>
                  </a:lnTo>
                  <a:lnTo>
                    <a:pt x="2461" y="2872"/>
                  </a:lnTo>
                  <a:lnTo>
                    <a:pt x="2482" y="2892"/>
                  </a:lnTo>
                  <a:lnTo>
                    <a:pt x="2482" y="2872"/>
                  </a:lnTo>
                  <a:lnTo>
                    <a:pt x="2482" y="2872"/>
                  </a:lnTo>
                  <a:lnTo>
                    <a:pt x="2502" y="2851"/>
                  </a:lnTo>
                  <a:lnTo>
                    <a:pt x="2522" y="2831"/>
                  </a:lnTo>
                  <a:lnTo>
                    <a:pt x="2522" y="2831"/>
                  </a:lnTo>
                  <a:lnTo>
                    <a:pt x="2543" y="2831"/>
                  </a:lnTo>
                  <a:lnTo>
                    <a:pt x="2625" y="2872"/>
                  </a:lnTo>
                  <a:lnTo>
                    <a:pt x="2625" y="2872"/>
                  </a:lnTo>
                  <a:lnTo>
                    <a:pt x="2646" y="2872"/>
                  </a:lnTo>
                  <a:lnTo>
                    <a:pt x="2666" y="2892"/>
                  </a:lnTo>
                  <a:lnTo>
                    <a:pt x="2707" y="2892"/>
                  </a:lnTo>
                  <a:lnTo>
                    <a:pt x="2728" y="2892"/>
                  </a:lnTo>
                  <a:lnTo>
                    <a:pt x="2768" y="2913"/>
                  </a:lnTo>
                  <a:lnTo>
                    <a:pt x="2810" y="2892"/>
                  </a:lnTo>
                  <a:lnTo>
                    <a:pt x="2871" y="2892"/>
                  </a:lnTo>
                  <a:lnTo>
                    <a:pt x="2892" y="2892"/>
                  </a:lnTo>
                  <a:lnTo>
                    <a:pt x="2912" y="2892"/>
                  </a:lnTo>
                  <a:lnTo>
                    <a:pt x="2953" y="2892"/>
                  </a:lnTo>
                  <a:lnTo>
                    <a:pt x="2974" y="2872"/>
                  </a:lnTo>
                  <a:lnTo>
                    <a:pt x="2994" y="2892"/>
                  </a:lnTo>
                  <a:lnTo>
                    <a:pt x="2994" y="2872"/>
                  </a:lnTo>
                  <a:lnTo>
                    <a:pt x="3076" y="2892"/>
                  </a:lnTo>
                  <a:lnTo>
                    <a:pt x="3097" y="2892"/>
                  </a:lnTo>
                  <a:lnTo>
                    <a:pt x="3118" y="2892"/>
                  </a:lnTo>
                  <a:lnTo>
                    <a:pt x="3158" y="2913"/>
                  </a:lnTo>
                  <a:lnTo>
                    <a:pt x="3179" y="2913"/>
                  </a:lnTo>
                  <a:lnTo>
                    <a:pt x="3220" y="2913"/>
                  </a:lnTo>
                  <a:lnTo>
                    <a:pt x="3240" y="2913"/>
                  </a:lnTo>
                  <a:lnTo>
                    <a:pt x="3302" y="2913"/>
                  </a:lnTo>
                  <a:lnTo>
                    <a:pt x="3364" y="2892"/>
                  </a:lnTo>
                  <a:lnTo>
                    <a:pt x="3446" y="2851"/>
                  </a:lnTo>
                  <a:lnTo>
                    <a:pt x="3446" y="2851"/>
                  </a:lnTo>
                  <a:lnTo>
                    <a:pt x="3446" y="2831"/>
                  </a:lnTo>
                  <a:lnTo>
                    <a:pt x="3466" y="2831"/>
                  </a:lnTo>
                  <a:lnTo>
                    <a:pt x="3507" y="2810"/>
                  </a:lnTo>
                  <a:lnTo>
                    <a:pt x="3528" y="2790"/>
                  </a:lnTo>
                  <a:lnTo>
                    <a:pt x="3528" y="2769"/>
                  </a:lnTo>
                  <a:lnTo>
                    <a:pt x="3569" y="2749"/>
                  </a:lnTo>
                  <a:lnTo>
                    <a:pt x="3589" y="2728"/>
                  </a:lnTo>
                  <a:lnTo>
                    <a:pt x="3589" y="2728"/>
                  </a:lnTo>
                  <a:lnTo>
                    <a:pt x="3610" y="2728"/>
                  </a:lnTo>
                  <a:lnTo>
                    <a:pt x="3651" y="2687"/>
                  </a:lnTo>
                  <a:lnTo>
                    <a:pt x="3651" y="2667"/>
                  </a:lnTo>
                  <a:lnTo>
                    <a:pt x="3671" y="2626"/>
                  </a:lnTo>
                  <a:lnTo>
                    <a:pt x="3692" y="2605"/>
                  </a:lnTo>
                  <a:lnTo>
                    <a:pt x="3692" y="2605"/>
                  </a:lnTo>
                  <a:lnTo>
                    <a:pt x="3692" y="2585"/>
                  </a:lnTo>
                  <a:lnTo>
                    <a:pt x="3712" y="2564"/>
                  </a:lnTo>
                  <a:lnTo>
                    <a:pt x="3712" y="2564"/>
                  </a:lnTo>
                  <a:lnTo>
                    <a:pt x="3712" y="2543"/>
                  </a:lnTo>
                  <a:lnTo>
                    <a:pt x="3712" y="2543"/>
                  </a:lnTo>
                  <a:lnTo>
                    <a:pt x="3712" y="2523"/>
                  </a:lnTo>
                  <a:lnTo>
                    <a:pt x="3733" y="2523"/>
                  </a:lnTo>
                  <a:lnTo>
                    <a:pt x="3733" y="2523"/>
                  </a:lnTo>
                  <a:lnTo>
                    <a:pt x="3733" y="2503"/>
                  </a:lnTo>
                  <a:lnTo>
                    <a:pt x="3733" y="2503"/>
                  </a:lnTo>
                  <a:lnTo>
                    <a:pt x="3712" y="2503"/>
                  </a:lnTo>
                  <a:lnTo>
                    <a:pt x="3712" y="2503"/>
                  </a:lnTo>
                  <a:lnTo>
                    <a:pt x="3733" y="2482"/>
                  </a:lnTo>
                  <a:lnTo>
                    <a:pt x="3733" y="2482"/>
                  </a:lnTo>
                  <a:lnTo>
                    <a:pt x="3733" y="2482"/>
                  </a:lnTo>
                  <a:lnTo>
                    <a:pt x="3733" y="2461"/>
                  </a:lnTo>
                  <a:lnTo>
                    <a:pt x="3733" y="2461"/>
                  </a:lnTo>
                  <a:lnTo>
                    <a:pt x="3733" y="2441"/>
                  </a:lnTo>
                  <a:lnTo>
                    <a:pt x="3753" y="2441"/>
                  </a:lnTo>
                  <a:lnTo>
                    <a:pt x="3753" y="2400"/>
                  </a:lnTo>
                  <a:lnTo>
                    <a:pt x="3774" y="2359"/>
                  </a:lnTo>
                  <a:lnTo>
                    <a:pt x="3774" y="2359"/>
                  </a:lnTo>
                  <a:lnTo>
                    <a:pt x="3774" y="2297"/>
                  </a:lnTo>
                  <a:lnTo>
                    <a:pt x="3774" y="2277"/>
                  </a:lnTo>
                  <a:lnTo>
                    <a:pt x="3774" y="2257"/>
                  </a:lnTo>
                  <a:lnTo>
                    <a:pt x="3774" y="2257"/>
                  </a:lnTo>
                  <a:lnTo>
                    <a:pt x="3774" y="2257"/>
                  </a:lnTo>
                  <a:lnTo>
                    <a:pt x="3753" y="2257"/>
                  </a:lnTo>
                  <a:lnTo>
                    <a:pt x="3753" y="2257"/>
                  </a:lnTo>
                  <a:lnTo>
                    <a:pt x="3774" y="2257"/>
                  </a:lnTo>
                  <a:lnTo>
                    <a:pt x="3774" y="2257"/>
                  </a:lnTo>
                  <a:lnTo>
                    <a:pt x="3774" y="2236"/>
                  </a:lnTo>
                  <a:lnTo>
                    <a:pt x="3774" y="2236"/>
                  </a:lnTo>
                  <a:lnTo>
                    <a:pt x="3774" y="2236"/>
                  </a:lnTo>
                  <a:lnTo>
                    <a:pt x="3774" y="2236"/>
                  </a:lnTo>
                  <a:lnTo>
                    <a:pt x="3774" y="2215"/>
                  </a:lnTo>
                  <a:lnTo>
                    <a:pt x="3753" y="2195"/>
                  </a:lnTo>
                  <a:lnTo>
                    <a:pt x="3753" y="2195"/>
                  </a:lnTo>
                  <a:lnTo>
                    <a:pt x="3753" y="2195"/>
                  </a:lnTo>
                  <a:lnTo>
                    <a:pt x="3774" y="2195"/>
                  </a:lnTo>
                  <a:lnTo>
                    <a:pt x="3753" y="2175"/>
                  </a:lnTo>
                  <a:lnTo>
                    <a:pt x="3753" y="2175"/>
                  </a:lnTo>
                  <a:lnTo>
                    <a:pt x="3753" y="2175"/>
                  </a:lnTo>
                  <a:lnTo>
                    <a:pt x="3753" y="2175"/>
                  </a:lnTo>
                  <a:lnTo>
                    <a:pt x="3753" y="2154"/>
                  </a:lnTo>
                  <a:lnTo>
                    <a:pt x="3753" y="2154"/>
                  </a:lnTo>
                  <a:lnTo>
                    <a:pt x="3753" y="2133"/>
                  </a:lnTo>
                  <a:lnTo>
                    <a:pt x="3733" y="2133"/>
                  </a:lnTo>
                  <a:lnTo>
                    <a:pt x="3733" y="2133"/>
                  </a:lnTo>
                  <a:lnTo>
                    <a:pt x="3733" y="2133"/>
                  </a:lnTo>
                  <a:lnTo>
                    <a:pt x="3733" y="2133"/>
                  </a:lnTo>
                  <a:lnTo>
                    <a:pt x="3733" y="2133"/>
                  </a:lnTo>
                  <a:lnTo>
                    <a:pt x="3712" y="2133"/>
                  </a:lnTo>
                  <a:lnTo>
                    <a:pt x="3712" y="2154"/>
                  </a:lnTo>
                  <a:lnTo>
                    <a:pt x="3692" y="2133"/>
                  </a:lnTo>
                  <a:lnTo>
                    <a:pt x="3692" y="2133"/>
                  </a:lnTo>
                  <a:lnTo>
                    <a:pt x="3692" y="2113"/>
                  </a:lnTo>
                  <a:lnTo>
                    <a:pt x="3692" y="2113"/>
                  </a:lnTo>
                  <a:lnTo>
                    <a:pt x="3671" y="2093"/>
                  </a:lnTo>
                  <a:lnTo>
                    <a:pt x="3671" y="2072"/>
                  </a:lnTo>
                  <a:lnTo>
                    <a:pt x="3671" y="2051"/>
                  </a:lnTo>
                  <a:lnTo>
                    <a:pt x="3671" y="2051"/>
                  </a:lnTo>
                  <a:lnTo>
                    <a:pt x="3671" y="2051"/>
                  </a:lnTo>
                  <a:lnTo>
                    <a:pt x="3671" y="2051"/>
                  </a:lnTo>
                  <a:lnTo>
                    <a:pt x="3651" y="2031"/>
                  </a:lnTo>
                  <a:lnTo>
                    <a:pt x="3651" y="2031"/>
                  </a:lnTo>
                  <a:lnTo>
                    <a:pt x="3651" y="2031"/>
                  </a:lnTo>
                  <a:lnTo>
                    <a:pt x="3630" y="2031"/>
                  </a:lnTo>
                  <a:lnTo>
                    <a:pt x="3630" y="2031"/>
                  </a:lnTo>
                  <a:lnTo>
                    <a:pt x="3630" y="2011"/>
                  </a:lnTo>
                  <a:lnTo>
                    <a:pt x="3630" y="2011"/>
                  </a:lnTo>
                  <a:lnTo>
                    <a:pt x="3630" y="2011"/>
                  </a:lnTo>
                  <a:lnTo>
                    <a:pt x="3630" y="2011"/>
                  </a:lnTo>
                  <a:lnTo>
                    <a:pt x="3630" y="1990"/>
                  </a:lnTo>
                  <a:lnTo>
                    <a:pt x="3630" y="1990"/>
                  </a:lnTo>
                  <a:lnTo>
                    <a:pt x="3610" y="1990"/>
                  </a:lnTo>
                  <a:lnTo>
                    <a:pt x="3610" y="1990"/>
                  </a:lnTo>
                  <a:lnTo>
                    <a:pt x="3610" y="1990"/>
                  </a:lnTo>
                  <a:lnTo>
                    <a:pt x="3610" y="1969"/>
                  </a:lnTo>
                  <a:lnTo>
                    <a:pt x="3610" y="1969"/>
                  </a:lnTo>
                  <a:lnTo>
                    <a:pt x="3610" y="1949"/>
                  </a:lnTo>
                  <a:lnTo>
                    <a:pt x="3610" y="1928"/>
                  </a:lnTo>
                  <a:lnTo>
                    <a:pt x="3610" y="1928"/>
                  </a:lnTo>
                  <a:lnTo>
                    <a:pt x="3589" y="1907"/>
                  </a:lnTo>
                  <a:lnTo>
                    <a:pt x="3589" y="1907"/>
                  </a:lnTo>
                  <a:lnTo>
                    <a:pt x="3569" y="1907"/>
                  </a:lnTo>
                  <a:lnTo>
                    <a:pt x="3548" y="1907"/>
                  </a:lnTo>
                  <a:lnTo>
                    <a:pt x="3548" y="1907"/>
                  </a:lnTo>
                  <a:lnTo>
                    <a:pt x="3528" y="1907"/>
                  </a:lnTo>
                  <a:lnTo>
                    <a:pt x="3528" y="1887"/>
                  </a:lnTo>
                  <a:lnTo>
                    <a:pt x="3507" y="1887"/>
                  </a:lnTo>
                  <a:lnTo>
                    <a:pt x="3507" y="1887"/>
                  </a:lnTo>
                  <a:lnTo>
                    <a:pt x="3507" y="1887"/>
                  </a:lnTo>
                  <a:lnTo>
                    <a:pt x="3507" y="1887"/>
                  </a:lnTo>
                  <a:lnTo>
                    <a:pt x="3507" y="1887"/>
                  </a:lnTo>
                  <a:lnTo>
                    <a:pt x="3487" y="1887"/>
                  </a:lnTo>
                  <a:lnTo>
                    <a:pt x="3487" y="1887"/>
                  </a:lnTo>
                  <a:lnTo>
                    <a:pt x="3487" y="1887"/>
                  </a:lnTo>
                  <a:lnTo>
                    <a:pt x="3487" y="1887"/>
                  </a:lnTo>
                  <a:lnTo>
                    <a:pt x="3487" y="1887"/>
                  </a:lnTo>
                  <a:lnTo>
                    <a:pt x="3487" y="1887"/>
                  </a:lnTo>
                  <a:lnTo>
                    <a:pt x="3487" y="1907"/>
                  </a:lnTo>
                  <a:lnTo>
                    <a:pt x="3487" y="1907"/>
                  </a:lnTo>
                  <a:lnTo>
                    <a:pt x="3487" y="1928"/>
                  </a:lnTo>
                  <a:lnTo>
                    <a:pt x="3487" y="1907"/>
                  </a:lnTo>
                  <a:lnTo>
                    <a:pt x="3446" y="1907"/>
                  </a:lnTo>
                  <a:lnTo>
                    <a:pt x="3446" y="1887"/>
                  </a:lnTo>
                  <a:lnTo>
                    <a:pt x="3425" y="1887"/>
                  </a:lnTo>
                  <a:lnTo>
                    <a:pt x="3446" y="1887"/>
                  </a:lnTo>
                  <a:lnTo>
                    <a:pt x="3446" y="1867"/>
                  </a:lnTo>
                  <a:lnTo>
                    <a:pt x="3446" y="1867"/>
                  </a:lnTo>
                  <a:lnTo>
                    <a:pt x="3446" y="1867"/>
                  </a:lnTo>
                  <a:lnTo>
                    <a:pt x="3425" y="1846"/>
                  </a:lnTo>
                  <a:lnTo>
                    <a:pt x="3425" y="1846"/>
                  </a:lnTo>
                  <a:lnTo>
                    <a:pt x="3425" y="1846"/>
                  </a:lnTo>
                  <a:lnTo>
                    <a:pt x="3425" y="1846"/>
                  </a:lnTo>
                  <a:lnTo>
                    <a:pt x="3425" y="1846"/>
                  </a:lnTo>
                  <a:lnTo>
                    <a:pt x="3425" y="1846"/>
                  </a:lnTo>
                  <a:lnTo>
                    <a:pt x="3425" y="1846"/>
                  </a:lnTo>
                  <a:lnTo>
                    <a:pt x="3425" y="1846"/>
                  </a:lnTo>
                  <a:lnTo>
                    <a:pt x="3384" y="1825"/>
                  </a:lnTo>
                  <a:lnTo>
                    <a:pt x="3384" y="1825"/>
                  </a:lnTo>
                  <a:lnTo>
                    <a:pt x="3364" y="1825"/>
                  </a:lnTo>
                  <a:lnTo>
                    <a:pt x="3364" y="1805"/>
                  </a:lnTo>
                  <a:lnTo>
                    <a:pt x="3364" y="1805"/>
                  </a:lnTo>
                  <a:lnTo>
                    <a:pt x="3343" y="1805"/>
                  </a:lnTo>
                  <a:lnTo>
                    <a:pt x="3343" y="1805"/>
                  </a:lnTo>
                  <a:lnTo>
                    <a:pt x="3343" y="1805"/>
                  </a:lnTo>
                  <a:lnTo>
                    <a:pt x="3322" y="1785"/>
                  </a:lnTo>
                  <a:lnTo>
                    <a:pt x="3322" y="1785"/>
                  </a:lnTo>
                  <a:lnTo>
                    <a:pt x="3322" y="1785"/>
                  </a:lnTo>
                  <a:lnTo>
                    <a:pt x="3322" y="1764"/>
                  </a:lnTo>
                  <a:lnTo>
                    <a:pt x="3302" y="1764"/>
                  </a:lnTo>
                  <a:lnTo>
                    <a:pt x="3302" y="1764"/>
                  </a:lnTo>
                  <a:lnTo>
                    <a:pt x="3282" y="1743"/>
                  </a:lnTo>
                  <a:lnTo>
                    <a:pt x="3282" y="1743"/>
                  </a:lnTo>
                  <a:lnTo>
                    <a:pt x="3261" y="1743"/>
                  </a:lnTo>
                  <a:lnTo>
                    <a:pt x="3261" y="1764"/>
                  </a:lnTo>
                  <a:lnTo>
                    <a:pt x="3261" y="1764"/>
                  </a:lnTo>
                  <a:lnTo>
                    <a:pt x="3282" y="1764"/>
                  </a:lnTo>
                  <a:lnTo>
                    <a:pt x="3282" y="1785"/>
                  </a:lnTo>
                  <a:lnTo>
                    <a:pt x="3302" y="1805"/>
                  </a:lnTo>
                  <a:lnTo>
                    <a:pt x="3302" y="1805"/>
                  </a:lnTo>
                  <a:lnTo>
                    <a:pt x="3322" y="1805"/>
                  </a:lnTo>
                  <a:lnTo>
                    <a:pt x="3322" y="1805"/>
                  </a:lnTo>
                  <a:lnTo>
                    <a:pt x="3322" y="1805"/>
                  </a:lnTo>
                  <a:lnTo>
                    <a:pt x="3302" y="1805"/>
                  </a:lnTo>
                  <a:lnTo>
                    <a:pt x="3302" y="1805"/>
                  </a:lnTo>
                  <a:lnTo>
                    <a:pt x="3302" y="1805"/>
                  </a:lnTo>
                  <a:lnTo>
                    <a:pt x="3282" y="1805"/>
                  </a:lnTo>
                  <a:lnTo>
                    <a:pt x="3282" y="1805"/>
                  </a:lnTo>
                  <a:lnTo>
                    <a:pt x="3261" y="1805"/>
                  </a:lnTo>
                  <a:lnTo>
                    <a:pt x="3240" y="1805"/>
                  </a:lnTo>
                  <a:lnTo>
                    <a:pt x="3200" y="1785"/>
                  </a:lnTo>
                  <a:lnTo>
                    <a:pt x="3179" y="1785"/>
                  </a:lnTo>
                  <a:lnTo>
                    <a:pt x="3118" y="1743"/>
                  </a:lnTo>
                  <a:lnTo>
                    <a:pt x="3097" y="1743"/>
                  </a:lnTo>
                  <a:lnTo>
                    <a:pt x="3097" y="1743"/>
                  </a:lnTo>
                  <a:lnTo>
                    <a:pt x="3097" y="1743"/>
                  </a:lnTo>
                  <a:lnTo>
                    <a:pt x="3097" y="1723"/>
                  </a:lnTo>
                  <a:lnTo>
                    <a:pt x="3097" y="1723"/>
                  </a:lnTo>
                  <a:lnTo>
                    <a:pt x="3097" y="1723"/>
                  </a:lnTo>
                  <a:lnTo>
                    <a:pt x="3056" y="1723"/>
                  </a:lnTo>
                  <a:lnTo>
                    <a:pt x="3056" y="1723"/>
                  </a:lnTo>
                  <a:lnTo>
                    <a:pt x="3036" y="1703"/>
                  </a:lnTo>
                  <a:lnTo>
                    <a:pt x="3036" y="1703"/>
                  </a:lnTo>
                  <a:lnTo>
                    <a:pt x="3015" y="1703"/>
                  </a:lnTo>
                  <a:lnTo>
                    <a:pt x="3015" y="1703"/>
                  </a:lnTo>
                  <a:lnTo>
                    <a:pt x="3036" y="1723"/>
                  </a:lnTo>
                  <a:lnTo>
                    <a:pt x="3015" y="1723"/>
                  </a:lnTo>
                  <a:lnTo>
                    <a:pt x="3015" y="1723"/>
                  </a:lnTo>
                  <a:lnTo>
                    <a:pt x="2994" y="1723"/>
                  </a:lnTo>
                  <a:lnTo>
                    <a:pt x="3015" y="1723"/>
                  </a:lnTo>
                  <a:lnTo>
                    <a:pt x="3015" y="1723"/>
                  </a:lnTo>
                  <a:lnTo>
                    <a:pt x="3036" y="1743"/>
                  </a:lnTo>
                  <a:lnTo>
                    <a:pt x="3056" y="1743"/>
                  </a:lnTo>
                  <a:lnTo>
                    <a:pt x="3056" y="1743"/>
                  </a:lnTo>
                  <a:lnTo>
                    <a:pt x="3056" y="1743"/>
                  </a:lnTo>
                  <a:lnTo>
                    <a:pt x="3015" y="1743"/>
                  </a:lnTo>
                  <a:lnTo>
                    <a:pt x="2994" y="1743"/>
                  </a:lnTo>
                  <a:lnTo>
                    <a:pt x="2994" y="1743"/>
                  </a:lnTo>
                  <a:lnTo>
                    <a:pt x="2994" y="1723"/>
                  </a:lnTo>
                  <a:lnTo>
                    <a:pt x="2994" y="1723"/>
                  </a:lnTo>
                  <a:lnTo>
                    <a:pt x="2994" y="1723"/>
                  </a:lnTo>
                  <a:lnTo>
                    <a:pt x="2994" y="1743"/>
                  </a:lnTo>
                  <a:lnTo>
                    <a:pt x="2994" y="1743"/>
                  </a:lnTo>
                  <a:lnTo>
                    <a:pt x="2994" y="1743"/>
                  </a:lnTo>
                  <a:lnTo>
                    <a:pt x="2994" y="1743"/>
                  </a:lnTo>
                  <a:lnTo>
                    <a:pt x="2974" y="1723"/>
                  </a:lnTo>
                  <a:lnTo>
                    <a:pt x="2974" y="1703"/>
                  </a:lnTo>
                  <a:lnTo>
                    <a:pt x="2953" y="1703"/>
                  </a:lnTo>
                  <a:lnTo>
                    <a:pt x="2953" y="1703"/>
                  </a:lnTo>
                  <a:lnTo>
                    <a:pt x="2933" y="1682"/>
                  </a:lnTo>
                  <a:lnTo>
                    <a:pt x="2933" y="1682"/>
                  </a:lnTo>
                  <a:lnTo>
                    <a:pt x="2933" y="1682"/>
                  </a:lnTo>
                  <a:lnTo>
                    <a:pt x="2933" y="1682"/>
                  </a:lnTo>
                  <a:lnTo>
                    <a:pt x="2933" y="1682"/>
                  </a:lnTo>
                  <a:lnTo>
                    <a:pt x="2933" y="1682"/>
                  </a:lnTo>
                  <a:lnTo>
                    <a:pt x="2912" y="1682"/>
                  </a:lnTo>
                  <a:lnTo>
                    <a:pt x="2912" y="1682"/>
                  </a:lnTo>
                  <a:lnTo>
                    <a:pt x="2912" y="1682"/>
                  </a:lnTo>
                  <a:lnTo>
                    <a:pt x="2892" y="1682"/>
                  </a:lnTo>
                  <a:lnTo>
                    <a:pt x="2892" y="1661"/>
                  </a:lnTo>
                  <a:lnTo>
                    <a:pt x="2892" y="1661"/>
                  </a:lnTo>
                  <a:lnTo>
                    <a:pt x="2892" y="1661"/>
                  </a:lnTo>
                  <a:lnTo>
                    <a:pt x="2892" y="1661"/>
                  </a:lnTo>
                  <a:lnTo>
                    <a:pt x="2871" y="1641"/>
                  </a:lnTo>
                  <a:lnTo>
                    <a:pt x="2871" y="1641"/>
                  </a:lnTo>
                  <a:lnTo>
                    <a:pt x="2830" y="1621"/>
                  </a:lnTo>
                  <a:lnTo>
                    <a:pt x="2810" y="1600"/>
                  </a:lnTo>
                  <a:lnTo>
                    <a:pt x="2789" y="1600"/>
                  </a:lnTo>
                  <a:lnTo>
                    <a:pt x="2789" y="1600"/>
                  </a:lnTo>
                  <a:lnTo>
                    <a:pt x="2768" y="1600"/>
                  </a:lnTo>
                  <a:lnTo>
                    <a:pt x="2768" y="1579"/>
                  </a:lnTo>
                  <a:lnTo>
                    <a:pt x="2768" y="1579"/>
                  </a:lnTo>
                  <a:lnTo>
                    <a:pt x="2768" y="1579"/>
                  </a:lnTo>
                  <a:lnTo>
                    <a:pt x="2748" y="1579"/>
                  </a:lnTo>
                  <a:lnTo>
                    <a:pt x="2748" y="1579"/>
                  </a:lnTo>
                  <a:lnTo>
                    <a:pt x="2748" y="1579"/>
                  </a:lnTo>
                  <a:lnTo>
                    <a:pt x="2748" y="1579"/>
                  </a:lnTo>
                  <a:lnTo>
                    <a:pt x="2728" y="1579"/>
                  </a:lnTo>
                  <a:lnTo>
                    <a:pt x="2728" y="1579"/>
                  </a:lnTo>
                  <a:lnTo>
                    <a:pt x="2728" y="1559"/>
                  </a:lnTo>
                  <a:lnTo>
                    <a:pt x="2707" y="1559"/>
                  </a:lnTo>
                  <a:lnTo>
                    <a:pt x="2707" y="1559"/>
                  </a:lnTo>
                  <a:lnTo>
                    <a:pt x="2686" y="1559"/>
                  </a:lnTo>
                  <a:lnTo>
                    <a:pt x="2686" y="1559"/>
                  </a:lnTo>
                  <a:lnTo>
                    <a:pt x="2686" y="1559"/>
                  </a:lnTo>
                  <a:lnTo>
                    <a:pt x="2686" y="1539"/>
                  </a:lnTo>
                  <a:lnTo>
                    <a:pt x="2686" y="1539"/>
                  </a:lnTo>
                  <a:lnTo>
                    <a:pt x="2666" y="1539"/>
                  </a:lnTo>
                  <a:lnTo>
                    <a:pt x="2646" y="1539"/>
                  </a:lnTo>
                  <a:lnTo>
                    <a:pt x="2646" y="1539"/>
                  </a:lnTo>
                  <a:lnTo>
                    <a:pt x="2646" y="1539"/>
                  </a:lnTo>
                  <a:lnTo>
                    <a:pt x="2604" y="1518"/>
                  </a:lnTo>
                  <a:lnTo>
                    <a:pt x="2584" y="1518"/>
                  </a:lnTo>
                  <a:lnTo>
                    <a:pt x="2584" y="1518"/>
                  </a:lnTo>
                  <a:lnTo>
                    <a:pt x="2584" y="1518"/>
                  </a:lnTo>
                  <a:lnTo>
                    <a:pt x="2584" y="1518"/>
                  </a:lnTo>
                  <a:lnTo>
                    <a:pt x="2584" y="1497"/>
                  </a:lnTo>
                  <a:lnTo>
                    <a:pt x="2584" y="1497"/>
                  </a:lnTo>
                  <a:lnTo>
                    <a:pt x="2564" y="1497"/>
                  </a:lnTo>
                  <a:lnTo>
                    <a:pt x="2564" y="1497"/>
                  </a:lnTo>
                  <a:lnTo>
                    <a:pt x="2564" y="1497"/>
                  </a:lnTo>
                  <a:lnTo>
                    <a:pt x="2522" y="1497"/>
                  </a:lnTo>
                  <a:lnTo>
                    <a:pt x="2482" y="1477"/>
                  </a:lnTo>
                  <a:lnTo>
                    <a:pt x="2482" y="1477"/>
                  </a:lnTo>
                  <a:lnTo>
                    <a:pt x="2461" y="1457"/>
                  </a:lnTo>
                  <a:lnTo>
                    <a:pt x="2461" y="1457"/>
                  </a:lnTo>
                  <a:lnTo>
                    <a:pt x="2440" y="1457"/>
                  </a:lnTo>
                  <a:lnTo>
                    <a:pt x="2420" y="1457"/>
                  </a:lnTo>
                  <a:lnTo>
                    <a:pt x="2420" y="1457"/>
                  </a:lnTo>
                  <a:lnTo>
                    <a:pt x="2420" y="1457"/>
                  </a:lnTo>
                  <a:lnTo>
                    <a:pt x="2420" y="1457"/>
                  </a:lnTo>
                  <a:lnTo>
                    <a:pt x="2400" y="1436"/>
                  </a:lnTo>
                  <a:lnTo>
                    <a:pt x="2400" y="1436"/>
                  </a:lnTo>
                  <a:lnTo>
                    <a:pt x="2400" y="1436"/>
                  </a:lnTo>
                  <a:lnTo>
                    <a:pt x="2379" y="1436"/>
                  </a:lnTo>
                  <a:lnTo>
                    <a:pt x="2379" y="1436"/>
                  </a:lnTo>
                  <a:lnTo>
                    <a:pt x="2276" y="1415"/>
                  </a:lnTo>
                  <a:lnTo>
                    <a:pt x="2256" y="1415"/>
                  </a:lnTo>
                  <a:lnTo>
                    <a:pt x="2235" y="1415"/>
                  </a:lnTo>
                  <a:lnTo>
                    <a:pt x="2235" y="1436"/>
                  </a:lnTo>
                  <a:lnTo>
                    <a:pt x="2235" y="1436"/>
                  </a:lnTo>
                  <a:lnTo>
                    <a:pt x="2256" y="1436"/>
                  </a:lnTo>
                  <a:lnTo>
                    <a:pt x="2256" y="1457"/>
                  </a:lnTo>
                  <a:lnTo>
                    <a:pt x="2256" y="1457"/>
                  </a:lnTo>
                  <a:lnTo>
                    <a:pt x="2256" y="1457"/>
                  </a:lnTo>
                  <a:lnTo>
                    <a:pt x="2256" y="1477"/>
                  </a:lnTo>
                  <a:lnTo>
                    <a:pt x="2256" y="1477"/>
                  </a:lnTo>
                  <a:lnTo>
                    <a:pt x="2256" y="1477"/>
                  </a:lnTo>
                  <a:lnTo>
                    <a:pt x="2256" y="1477"/>
                  </a:lnTo>
                  <a:lnTo>
                    <a:pt x="2256" y="1477"/>
                  </a:lnTo>
                  <a:lnTo>
                    <a:pt x="2235" y="1477"/>
                  </a:lnTo>
                  <a:lnTo>
                    <a:pt x="2235" y="1477"/>
                  </a:lnTo>
                  <a:lnTo>
                    <a:pt x="2235" y="1477"/>
                  </a:lnTo>
                  <a:lnTo>
                    <a:pt x="2235" y="1457"/>
                  </a:lnTo>
                  <a:lnTo>
                    <a:pt x="2235" y="1457"/>
                  </a:lnTo>
                  <a:lnTo>
                    <a:pt x="2235" y="1457"/>
                  </a:lnTo>
                  <a:lnTo>
                    <a:pt x="2235" y="1457"/>
                  </a:lnTo>
                  <a:lnTo>
                    <a:pt x="2215" y="1457"/>
                  </a:lnTo>
                  <a:lnTo>
                    <a:pt x="2215" y="1477"/>
                  </a:lnTo>
                  <a:lnTo>
                    <a:pt x="2215" y="1477"/>
                  </a:lnTo>
                  <a:lnTo>
                    <a:pt x="2215" y="1477"/>
                  </a:lnTo>
                  <a:lnTo>
                    <a:pt x="2215" y="1477"/>
                  </a:lnTo>
                  <a:lnTo>
                    <a:pt x="2215" y="1477"/>
                  </a:lnTo>
                  <a:lnTo>
                    <a:pt x="2215" y="1457"/>
                  </a:lnTo>
                  <a:lnTo>
                    <a:pt x="2215" y="1457"/>
                  </a:lnTo>
                  <a:lnTo>
                    <a:pt x="2153" y="1457"/>
                  </a:lnTo>
                  <a:lnTo>
                    <a:pt x="2153" y="1457"/>
                  </a:lnTo>
                  <a:lnTo>
                    <a:pt x="2133" y="1457"/>
                  </a:lnTo>
                  <a:lnTo>
                    <a:pt x="2133" y="1457"/>
                  </a:lnTo>
                  <a:lnTo>
                    <a:pt x="2112" y="1457"/>
                  </a:lnTo>
                  <a:lnTo>
                    <a:pt x="2092" y="1457"/>
                  </a:lnTo>
                  <a:lnTo>
                    <a:pt x="2092" y="1457"/>
                  </a:lnTo>
                  <a:lnTo>
                    <a:pt x="2092" y="1436"/>
                  </a:lnTo>
                  <a:lnTo>
                    <a:pt x="2030" y="1457"/>
                  </a:lnTo>
                  <a:lnTo>
                    <a:pt x="1989" y="1457"/>
                  </a:lnTo>
                  <a:lnTo>
                    <a:pt x="1989" y="1457"/>
                  </a:lnTo>
                  <a:lnTo>
                    <a:pt x="1989" y="1477"/>
                  </a:lnTo>
                  <a:lnTo>
                    <a:pt x="1989" y="1477"/>
                  </a:lnTo>
                  <a:lnTo>
                    <a:pt x="1989" y="1477"/>
                  </a:lnTo>
                  <a:lnTo>
                    <a:pt x="1989" y="1477"/>
                  </a:lnTo>
                  <a:lnTo>
                    <a:pt x="1969" y="1477"/>
                  </a:lnTo>
                  <a:lnTo>
                    <a:pt x="1969" y="1477"/>
                  </a:lnTo>
                  <a:lnTo>
                    <a:pt x="1969" y="1477"/>
                  </a:lnTo>
                  <a:lnTo>
                    <a:pt x="1969" y="1477"/>
                  </a:lnTo>
                  <a:lnTo>
                    <a:pt x="1969" y="1477"/>
                  </a:lnTo>
                  <a:lnTo>
                    <a:pt x="1969" y="1477"/>
                  </a:lnTo>
                  <a:lnTo>
                    <a:pt x="1969" y="1477"/>
                  </a:lnTo>
                  <a:lnTo>
                    <a:pt x="1969" y="1477"/>
                  </a:lnTo>
                  <a:lnTo>
                    <a:pt x="1969" y="1477"/>
                  </a:lnTo>
                  <a:lnTo>
                    <a:pt x="1948" y="1457"/>
                  </a:lnTo>
                  <a:lnTo>
                    <a:pt x="1948" y="1477"/>
                  </a:lnTo>
                  <a:lnTo>
                    <a:pt x="1928" y="1477"/>
                  </a:lnTo>
                  <a:lnTo>
                    <a:pt x="1928" y="1497"/>
                  </a:lnTo>
                  <a:lnTo>
                    <a:pt x="1928" y="1497"/>
                  </a:lnTo>
                  <a:lnTo>
                    <a:pt x="1928" y="1497"/>
                  </a:lnTo>
                  <a:lnTo>
                    <a:pt x="1928" y="1497"/>
                  </a:lnTo>
                  <a:lnTo>
                    <a:pt x="1928" y="1497"/>
                  </a:lnTo>
                  <a:lnTo>
                    <a:pt x="1948" y="1518"/>
                  </a:lnTo>
                  <a:lnTo>
                    <a:pt x="1948" y="1518"/>
                  </a:lnTo>
                  <a:lnTo>
                    <a:pt x="1948" y="1518"/>
                  </a:lnTo>
                  <a:lnTo>
                    <a:pt x="1948" y="1518"/>
                  </a:lnTo>
                  <a:lnTo>
                    <a:pt x="1948" y="1518"/>
                  </a:lnTo>
                  <a:lnTo>
                    <a:pt x="1948" y="1518"/>
                  </a:lnTo>
                  <a:lnTo>
                    <a:pt x="1948" y="1539"/>
                  </a:lnTo>
                  <a:lnTo>
                    <a:pt x="1948" y="1539"/>
                  </a:lnTo>
                  <a:lnTo>
                    <a:pt x="1948" y="1559"/>
                  </a:lnTo>
                  <a:lnTo>
                    <a:pt x="1948" y="1559"/>
                  </a:lnTo>
                  <a:lnTo>
                    <a:pt x="1928" y="1579"/>
                  </a:lnTo>
                  <a:lnTo>
                    <a:pt x="1928" y="1579"/>
                  </a:lnTo>
                  <a:lnTo>
                    <a:pt x="1928" y="1579"/>
                  </a:lnTo>
                  <a:lnTo>
                    <a:pt x="1928" y="1600"/>
                  </a:lnTo>
                  <a:lnTo>
                    <a:pt x="1928" y="1600"/>
                  </a:lnTo>
                  <a:lnTo>
                    <a:pt x="1907" y="1621"/>
                  </a:lnTo>
                  <a:lnTo>
                    <a:pt x="1907" y="1621"/>
                  </a:lnTo>
                  <a:lnTo>
                    <a:pt x="1887" y="1641"/>
                  </a:lnTo>
                  <a:lnTo>
                    <a:pt x="1866" y="1641"/>
                  </a:lnTo>
                  <a:lnTo>
                    <a:pt x="1866" y="1661"/>
                  </a:lnTo>
                  <a:lnTo>
                    <a:pt x="1866" y="1682"/>
                  </a:lnTo>
                  <a:lnTo>
                    <a:pt x="1866" y="1703"/>
                  </a:lnTo>
                  <a:lnTo>
                    <a:pt x="1866" y="1682"/>
                  </a:lnTo>
                  <a:lnTo>
                    <a:pt x="1866" y="1682"/>
                  </a:lnTo>
                  <a:lnTo>
                    <a:pt x="1866" y="1661"/>
                  </a:lnTo>
                  <a:lnTo>
                    <a:pt x="1866" y="1641"/>
                  </a:lnTo>
                  <a:lnTo>
                    <a:pt x="1866" y="1621"/>
                  </a:lnTo>
                  <a:lnTo>
                    <a:pt x="1866" y="1621"/>
                  </a:lnTo>
                  <a:lnTo>
                    <a:pt x="1887" y="1621"/>
                  </a:lnTo>
                  <a:lnTo>
                    <a:pt x="1887" y="1600"/>
                  </a:lnTo>
                  <a:lnTo>
                    <a:pt x="1907" y="1600"/>
                  </a:lnTo>
                  <a:lnTo>
                    <a:pt x="1907" y="1600"/>
                  </a:lnTo>
                  <a:lnTo>
                    <a:pt x="1928" y="1579"/>
                  </a:lnTo>
                  <a:lnTo>
                    <a:pt x="1948" y="1559"/>
                  </a:lnTo>
                  <a:lnTo>
                    <a:pt x="1948" y="1539"/>
                  </a:lnTo>
                  <a:lnTo>
                    <a:pt x="1928" y="1539"/>
                  </a:lnTo>
                  <a:lnTo>
                    <a:pt x="1928" y="1539"/>
                  </a:lnTo>
                  <a:lnTo>
                    <a:pt x="1928" y="1539"/>
                  </a:lnTo>
                  <a:lnTo>
                    <a:pt x="1907" y="1539"/>
                  </a:lnTo>
                  <a:lnTo>
                    <a:pt x="1907" y="1539"/>
                  </a:lnTo>
                  <a:lnTo>
                    <a:pt x="1907" y="1539"/>
                  </a:lnTo>
                  <a:lnTo>
                    <a:pt x="1887" y="1539"/>
                  </a:lnTo>
                  <a:lnTo>
                    <a:pt x="1887" y="1539"/>
                  </a:lnTo>
                  <a:lnTo>
                    <a:pt x="1907" y="1539"/>
                  </a:lnTo>
                  <a:lnTo>
                    <a:pt x="1907" y="1518"/>
                  </a:lnTo>
                  <a:lnTo>
                    <a:pt x="1928" y="1518"/>
                  </a:lnTo>
                  <a:lnTo>
                    <a:pt x="1907" y="1497"/>
                  </a:lnTo>
                  <a:lnTo>
                    <a:pt x="1907" y="1497"/>
                  </a:lnTo>
                  <a:lnTo>
                    <a:pt x="1887" y="1518"/>
                  </a:lnTo>
                  <a:lnTo>
                    <a:pt x="1887" y="1518"/>
                  </a:lnTo>
                  <a:lnTo>
                    <a:pt x="1887" y="1518"/>
                  </a:lnTo>
                  <a:lnTo>
                    <a:pt x="1887" y="1518"/>
                  </a:lnTo>
                  <a:lnTo>
                    <a:pt x="1866" y="1518"/>
                  </a:lnTo>
                  <a:lnTo>
                    <a:pt x="1887" y="1518"/>
                  </a:lnTo>
                  <a:lnTo>
                    <a:pt x="1887" y="1497"/>
                  </a:lnTo>
                  <a:lnTo>
                    <a:pt x="1887" y="1497"/>
                  </a:lnTo>
                  <a:lnTo>
                    <a:pt x="1907" y="1477"/>
                  </a:lnTo>
                  <a:lnTo>
                    <a:pt x="1907" y="1457"/>
                  </a:lnTo>
                  <a:lnTo>
                    <a:pt x="1907" y="1457"/>
                  </a:lnTo>
                  <a:lnTo>
                    <a:pt x="1907" y="1457"/>
                  </a:lnTo>
                  <a:lnTo>
                    <a:pt x="1887" y="1457"/>
                  </a:lnTo>
                  <a:lnTo>
                    <a:pt x="1907" y="1457"/>
                  </a:lnTo>
                  <a:lnTo>
                    <a:pt x="1907" y="1436"/>
                  </a:lnTo>
                  <a:lnTo>
                    <a:pt x="1907" y="1436"/>
                  </a:lnTo>
                  <a:lnTo>
                    <a:pt x="1907" y="1415"/>
                  </a:lnTo>
                  <a:lnTo>
                    <a:pt x="1907" y="1415"/>
                  </a:lnTo>
                  <a:lnTo>
                    <a:pt x="1887" y="1415"/>
                  </a:lnTo>
                  <a:lnTo>
                    <a:pt x="1887" y="1415"/>
                  </a:lnTo>
                  <a:lnTo>
                    <a:pt x="1887" y="1436"/>
                  </a:lnTo>
                  <a:lnTo>
                    <a:pt x="1887" y="1436"/>
                  </a:lnTo>
                  <a:lnTo>
                    <a:pt x="1866" y="1436"/>
                  </a:lnTo>
                  <a:lnTo>
                    <a:pt x="1866" y="1415"/>
                  </a:lnTo>
                  <a:lnTo>
                    <a:pt x="1866" y="1415"/>
                  </a:lnTo>
                  <a:lnTo>
                    <a:pt x="1866" y="1436"/>
                  </a:lnTo>
                  <a:lnTo>
                    <a:pt x="1805" y="1477"/>
                  </a:lnTo>
                  <a:lnTo>
                    <a:pt x="1805" y="1477"/>
                  </a:lnTo>
                  <a:lnTo>
                    <a:pt x="1805" y="1477"/>
                  </a:lnTo>
                  <a:lnTo>
                    <a:pt x="1805" y="1497"/>
                  </a:lnTo>
                  <a:lnTo>
                    <a:pt x="1805" y="1518"/>
                  </a:lnTo>
                  <a:lnTo>
                    <a:pt x="1805" y="1518"/>
                  </a:lnTo>
                  <a:lnTo>
                    <a:pt x="1805" y="1518"/>
                  </a:lnTo>
                  <a:lnTo>
                    <a:pt x="1805" y="1518"/>
                  </a:lnTo>
                  <a:lnTo>
                    <a:pt x="1805" y="1518"/>
                  </a:lnTo>
                  <a:lnTo>
                    <a:pt x="1805" y="1518"/>
                  </a:lnTo>
                  <a:lnTo>
                    <a:pt x="1805" y="1518"/>
                  </a:lnTo>
                  <a:lnTo>
                    <a:pt x="1805" y="1518"/>
                  </a:lnTo>
                  <a:lnTo>
                    <a:pt x="1784" y="1518"/>
                  </a:lnTo>
                  <a:lnTo>
                    <a:pt x="1784" y="1518"/>
                  </a:lnTo>
                  <a:lnTo>
                    <a:pt x="1784" y="1518"/>
                  </a:lnTo>
                  <a:lnTo>
                    <a:pt x="1784" y="1518"/>
                  </a:lnTo>
                  <a:lnTo>
                    <a:pt x="1784" y="1518"/>
                  </a:lnTo>
                  <a:lnTo>
                    <a:pt x="1784" y="1497"/>
                  </a:lnTo>
                  <a:lnTo>
                    <a:pt x="1825" y="1415"/>
                  </a:lnTo>
                  <a:lnTo>
                    <a:pt x="1805" y="1415"/>
                  </a:lnTo>
                  <a:lnTo>
                    <a:pt x="1784" y="1436"/>
                  </a:lnTo>
                  <a:lnTo>
                    <a:pt x="1763" y="1477"/>
                  </a:lnTo>
                  <a:lnTo>
                    <a:pt x="1763" y="1457"/>
                  </a:lnTo>
                  <a:lnTo>
                    <a:pt x="1763" y="1436"/>
                  </a:lnTo>
                  <a:lnTo>
                    <a:pt x="1784" y="1415"/>
                  </a:lnTo>
                  <a:lnTo>
                    <a:pt x="1784" y="1415"/>
                  </a:lnTo>
                  <a:lnTo>
                    <a:pt x="1763" y="1415"/>
                  </a:lnTo>
                  <a:lnTo>
                    <a:pt x="1763" y="1436"/>
                  </a:lnTo>
                  <a:lnTo>
                    <a:pt x="1743" y="1415"/>
                  </a:lnTo>
                  <a:lnTo>
                    <a:pt x="1743" y="1415"/>
                  </a:lnTo>
                  <a:lnTo>
                    <a:pt x="1743" y="1436"/>
                  </a:lnTo>
                  <a:lnTo>
                    <a:pt x="1723" y="1436"/>
                  </a:lnTo>
                  <a:lnTo>
                    <a:pt x="1723" y="1436"/>
                  </a:lnTo>
                  <a:lnTo>
                    <a:pt x="1723" y="1436"/>
                  </a:lnTo>
                  <a:lnTo>
                    <a:pt x="1723" y="1436"/>
                  </a:lnTo>
                  <a:lnTo>
                    <a:pt x="1723" y="1436"/>
                  </a:lnTo>
                  <a:lnTo>
                    <a:pt x="1723" y="1436"/>
                  </a:lnTo>
                  <a:lnTo>
                    <a:pt x="1723" y="1436"/>
                  </a:lnTo>
                  <a:lnTo>
                    <a:pt x="1723" y="1436"/>
                  </a:lnTo>
                  <a:lnTo>
                    <a:pt x="1723" y="1436"/>
                  </a:lnTo>
                  <a:lnTo>
                    <a:pt x="1702" y="1436"/>
                  </a:lnTo>
                  <a:lnTo>
                    <a:pt x="1702" y="1436"/>
                  </a:lnTo>
                  <a:lnTo>
                    <a:pt x="1702" y="1436"/>
                  </a:lnTo>
                  <a:lnTo>
                    <a:pt x="1702" y="1436"/>
                  </a:lnTo>
                  <a:lnTo>
                    <a:pt x="1702" y="1457"/>
                  </a:lnTo>
                  <a:lnTo>
                    <a:pt x="1702" y="1457"/>
                  </a:lnTo>
                  <a:lnTo>
                    <a:pt x="1702" y="1457"/>
                  </a:lnTo>
                  <a:lnTo>
                    <a:pt x="1702" y="1457"/>
                  </a:lnTo>
                  <a:lnTo>
                    <a:pt x="1681" y="1457"/>
                  </a:lnTo>
                  <a:lnTo>
                    <a:pt x="1681" y="1477"/>
                  </a:lnTo>
                  <a:lnTo>
                    <a:pt x="1661" y="1477"/>
                  </a:lnTo>
                  <a:lnTo>
                    <a:pt x="1661" y="1477"/>
                  </a:lnTo>
                  <a:lnTo>
                    <a:pt x="1661" y="1477"/>
                  </a:lnTo>
                  <a:lnTo>
                    <a:pt x="1681" y="1457"/>
                  </a:lnTo>
                  <a:lnTo>
                    <a:pt x="1681" y="1457"/>
                  </a:lnTo>
                  <a:lnTo>
                    <a:pt x="1681" y="1457"/>
                  </a:lnTo>
                  <a:lnTo>
                    <a:pt x="1681" y="1436"/>
                  </a:lnTo>
                  <a:lnTo>
                    <a:pt x="1681" y="1436"/>
                  </a:lnTo>
                  <a:lnTo>
                    <a:pt x="1702" y="1436"/>
                  </a:lnTo>
                  <a:lnTo>
                    <a:pt x="1702" y="1436"/>
                  </a:lnTo>
                  <a:lnTo>
                    <a:pt x="1702" y="1436"/>
                  </a:lnTo>
                  <a:lnTo>
                    <a:pt x="1702" y="1415"/>
                  </a:lnTo>
                  <a:lnTo>
                    <a:pt x="1681" y="1415"/>
                  </a:lnTo>
                  <a:lnTo>
                    <a:pt x="1681" y="1415"/>
                  </a:lnTo>
                  <a:lnTo>
                    <a:pt x="1681" y="1415"/>
                  </a:lnTo>
                  <a:lnTo>
                    <a:pt x="1681" y="1395"/>
                  </a:lnTo>
                  <a:lnTo>
                    <a:pt x="1681" y="1395"/>
                  </a:lnTo>
                  <a:lnTo>
                    <a:pt x="1681" y="1395"/>
                  </a:lnTo>
                  <a:lnTo>
                    <a:pt x="1681" y="1395"/>
                  </a:lnTo>
                  <a:lnTo>
                    <a:pt x="1681" y="1395"/>
                  </a:lnTo>
                  <a:lnTo>
                    <a:pt x="1681" y="1395"/>
                  </a:lnTo>
                  <a:lnTo>
                    <a:pt x="1661" y="1395"/>
                  </a:lnTo>
                  <a:lnTo>
                    <a:pt x="1661" y="1395"/>
                  </a:lnTo>
                  <a:lnTo>
                    <a:pt x="1641" y="1395"/>
                  </a:lnTo>
                  <a:lnTo>
                    <a:pt x="1620" y="1395"/>
                  </a:lnTo>
                  <a:lnTo>
                    <a:pt x="1620" y="1395"/>
                  </a:lnTo>
                  <a:lnTo>
                    <a:pt x="1599" y="1415"/>
                  </a:lnTo>
                  <a:lnTo>
                    <a:pt x="1599" y="1415"/>
                  </a:lnTo>
                  <a:lnTo>
                    <a:pt x="1599" y="1395"/>
                  </a:lnTo>
                  <a:lnTo>
                    <a:pt x="1620" y="1395"/>
                  </a:lnTo>
                  <a:lnTo>
                    <a:pt x="1620" y="1395"/>
                  </a:lnTo>
                  <a:lnTo>
                    <a:pt x="1599" y="1374"/>
                  </a:lnTo>
                  <a:lnTo>
                    <a:pt x="1599" y="1374"/>
                  </a:lnTo>
                  <a:lnTo>
                    <a:pt x="1599" y="1374"/>
                  </a:lnTo>
                  <a:lnTo>
                    <a:pt x="1579" y="1374"/>
                  </a:lnTo>
                  <a:lnTo>
                    <a:pt x="1599" y="1374"/>
                  </a:lnTo>
                  <a:lnTo>
                    <a:pt x="1620" y="1354"/>
                  </a:lnTo>
                  <a:lnTo>
                    <a:pt x="1599" y="1333"/>
                  </a:lnTo>
                  <a:lnTo>
                    <a:pt x="1599" y="1333"/>
                  </a:lnTo>
                  <a:lnTo>
                    <a:pt x="1599" y="1333"/>
                  </a:lnTo>
                  <a:lnTo>
                    <a:pt x="1599" y="1313"/>
                  </a:lnTo>
                  <a:lnTo>
                    <a:pt x="1599" y="1313"/>
                  </a:lnTo>
                  <a:lnTo>
                    <a:pt x="1599" y="1313"/>
                  </a:lnTo>
                  <a:lnTo>
                    <a:pt x="1599" y="1313"/>
                  </a:lnTo>
                  <a:lnTo>
                    <a:pt x="1620" y="1313"/>
                  </a:lnTo>
                  <a:lnTo>
                    <a:pt x="1620" y="1333"/>
                  </a:lnTo>
                  <a:lnTo>
                    <a:pt x="1620" y="1333"/>
                  </a:lnTo>
                  <a:lnTo>
                    <a:pt x="1620" y="1333"/>
                  </a:lnTo>
                  <a:lnTo>
                    <a:pt x="1620" y="1333"/>
                  </a:lnTo>
                  <a:lnTo>
                    <a:pt x="1620" y="1354"/>
                  </a:lnTo>
                  <a:lnTo>
                    <a:pt x="1620" y="1354"/>
                  </a:lnTo>
                  <a:lnTo>
                    <a:pt x="1620" y="1354"/>
                  </a:lnTo>
                  <a:lnTo>
                    <a:pt x="1620" y="1354"/>
                  </a:lnTo>
                  <a:lnTo>
                    <a:pt x="1620" y="1354"/>
                  </a:lnTo>
                  <a:lnTo>
                    <a:pt x="1620" y="1374"/>
                  </a:lnTo>
                  <a:lnTo>
                    <a:pt x="1620" y="1374"/>
                  </a:lnTo>
                  <a:lnTo>
                    <a:pt x="1641" y="1354"/>
                  </a:lnTo>
                  <a:lnTo>
                    <a:pt x="1661" y="1354"/>
                  </a:lnTo>
                  <a:lnTo>
                    <a:pt x="1681" y="1354"/>
                  </a:lnTo>
                  <a:lnTo>
                    <a:pt x="1681" y="1354"/>
                  </a:lnTo>
                  <a:lnTo>
                    <a:pt x="1681" y="1354"/>
                  </a:lnTo>
                  <a:lnTo>
                    <a:pt x="1763" y="1374"/>
                  </a:lnTo>
                  <a:lnTo>
                    <a:pt x="1784" y="1354"/>
                  </a:lnTo>
                  <a:lnTo>
                    <a:pt x="1805" y="1333"/>
                  </a:lnTo>
                  <a:lnTo>
                    <a:pt x="1805" y="1333"/>
                  </a:lnTo>
                  <a:lnTo>
                    <a:pt x="1805" y="1313"/>
                  </a:lnTo>
                  <a:lnTo>
                    <a:pt x="1805" y="1313"/>
                  </a:lnTo>
                  <a:lnTo>
                    <a:pt x="1805" y="1313"/>
                  </a:lnTo>
                  <a:lnTo>
                    <a:pt x="1805" y="1313"/>
                  </a:lnTo>
                  <a:lnTo>
                    <a:pt x="1805" y="1313"/>
                  </a:lnTo>
                  <a:lnTo>
                    <a:pt x="1805" y="1313"/>
                  </a:lnTo>
                  <a:lnTo>
                    <a:pt x="1805" y="1313"/>
                  </a:lnTo>
                  <a:lnTo>
                    <a:pt x="1805" y="1292"/>
                  </a:lnTo>
                  <a:lnTo>
                    <a:pt x="1805" y="1292"/>
                  </a:lnTo>
                  <a:lnTo>
                    <a:pt x="1784" y="1272"/>
                  </a:lnTo>
                  <a:lnTo>
                    <a:pt x="1784" y="1272"/>
                  </a:lnTo>
                  <a:lnTo>
                    <a:pt x="1784" y="1272"/>
                  </a:lnTo>
                  <a:lnTo>
                    <a:pt x="1784" y="1272"/>
                  </a:lnTo>
                  <a:lnTo>
                    <a:pt x="1784" y="1272"/>
                  </a:lnTo>
                  <a:lnTo>
                    <a:pt x="1763" y="1272"/>
                  </a:lnTo>
                  <a:lnTo>
                    <a:pt x="1743" y="1272"/>
                  </a:lnTo>
                  <a:lnTo>
                    <a:pt x="1723" y="1272"/>
                  </a:lnTo>
                  <a:lnTo>
                    <a:pt x="1702" y="1272"/>
                  </a:lnTo>
                  <a:lnTo>
                    <a:pt x="1681" y="1272"/>
                  </a:lnTo>
                  <a:lnTo>
                    <a:pt x="1661" y="1272"/>
                  </a:lnTo>
                  <a:lnTo>
                    <a:pt x="1661" y="1251"/>
                  </a:lnTo>
                  <a:lnTo>
                    <a:pt x="1661" y="1251"/>
                  </a:lnTo>
                  <a:lnTo>
                    <a:pt x="1661" y="1251"/>
                  </a:lnTo>
                  <a:lnTo>
                    <a:pt x="1641" y="1231"/>
                  </a:lnTo>
                  <a:lnTo>
                    <a:pt x="1641" y="1231"/>
                  </a:lnTo>
                  <a:lnTo>
                    <a:pt x="1620" y="1251"/>
                  </a:lnTo>
                  <a:lnTo>
                    <a:pt x="1620" y="1231"/>
                  </a:lnTo>
                  <a:lnTo>
                    <a:pt x="1559" y="1210"/>
                  </a:lnTo>
                  <a:lnTo>
                    <a:pt x="1559" y="1210"/>
                  </a:lnTo>
                  <a:lnTo>
                    <a:pt x="1538" y="1210"/>
                  </a:lnTo>
                  <a:lnTo>
                    <a:pt x="1538" y="1210"/>
                  </a:lnTo>
                  <a:lnTo>
                    <a:pt x="1538" y="1210"/>
                  </a:lnTo>
                  <a:lnTo>
                    <a:pt x="1538" y="1231"/>
                  </a:lnTo>
                  <a:lnTo>
                    <a:pt x="1538" y="1231"/>
                  </a:lnTo>
                  <a:lnTo>
                    <a:pt x="1559" y="1231"/>
                  </a:lnTo>
                  <a:lnTo>
                    <a:pt x="1559" y="1231"/>
                  </a:lnTo>
                  <a:lnTo>
                    <a:pt x="1559" y="1251"/>
                  </a:lnTo>
                  <a:lnTo>
                    <a:pt x="1559" y="1251"/>
                  </a:lnTo>
                  <a:lnTo>
                    <a:pt x="1559" y="1251"/>
                  </a:lnTo>
                  <a:lnTo>
                    <a:pt x="1559" y="1251"/>
                  </a:lnTo>
                  <a:lnTo>
                    <a:pt x="1579" y="1272"/>
                  </a:lnTo>
                  <a:lnTo>
                    <a:pt x="1599" y="1272"/>
                  </a:lnTo>
                  <a:lnTo>
                    <a:pt x="1599" y="1292"/>
                  </a:lnTo>
                  <a:lnTo>
                    <a:pt x="1599" y="1292"/>
                  </a:lnTo>
                  <a:lnTo>
                    <a:pt x="1599" y="1292"/>
                  </a:lnTo>
                  <a:lnTo>
                    <a:pt x="1599" y="1292"/>
                  </a:lnTo>
                  <a:lnTo>
                    <a:pt x="1599" y="1292"/>
                  </a:lnTo>
                  <a:lnTo>
                    <a:pt x="1599" y="1292"/>
                  </a:lnTo>
                  <a:lnTo>
                    <a:pt x="1599" y="1292"/>
                  </a:lnTo>
                  <a:lnTo>
                    <a:pt x="1599" y="1313"/>
                  </a:lnTo>
                  <a:lnTo>
                    <a:pt x="1579" y="1292"/>
                  </a:lnTo>
                  <a:lnTo>
                    <a:pt x="1559" y="1292"/>
                  </a:lnTo>
                  <a:lnTo>
                    <a:pt x="1559" y="1272"/>
                  </a:lnTo>
                  <a:lnTo>
                    <a:pt x="1538" y="1272"/>
                  </a:lnTo>
                  <a:lnTo>
                    <a:pt x="1538" y="1272"/>
                  </a:lnTo>
                  <a:lnTo>
                    <a:pt x="1517" y="1272"/>
                  </a:lnTo>
                  <a:lnTo>
                    <a:pt x="1517" y="1272"/>
                  </a:lnTo>
                  <a:lnTo>
                    <a:pt x="1517" y="1292"/>
                  </a:lnTo>
                  <a:lnTo>
                    <a:pt x="1517" y="1292"/>
                  </a:lnTo>
                  <a:lnTo>
                    <a:pt x="1517" y="1313"/>
                  </a:lnTo>
                  <a:lnTo>
                    <a:pt x="1538" y="1313"/>
                  </a:lnTo>
                  <a:lnTo>
                    <a:pt x="1517" y="1333"/>
                  </a:lnTo>
                  <a:lnTo>
                    <a:pt x="1538" y="1333"/>
                  </a:lnTo>
                  <a:lnTo>
                    <a:pt x="1538" y="1354"/>
                  </a:lnTo>
                  <a:lnTo>
                    <a:pt x="1538" y="1354"/>
                  </a:lnTo>
                  <a:lnTo>
                    <a:pt x="1559" y="1354"/>
                  </a:lnTo>
                  <a:lnTo>
                    <a:pt x="1559" y="1354"/>
                  </a:lnTo>
                  <a:lnTo>
                    <a:pt x="1497" y="1374"/>
                  </a:lnTo>
                  <a:lnTo>
                    <a:pt x="1497" y="1374"/>
                  </a:lnTo>
                  <a:lnTo>
                    <a:pt x="1497" y="1374"/>
                  </a:lnTo>
                  <a:lnTo>
                    <a:pt x="1497" y="1374"/>
                  </a:lnTo>
                  <a:lnTo>
                    <a:pt x="1497" y="1374"/>
                  </a:lnTo>
                  <a:lnTo>
                    <a:pt x="1497" y="1374"/>
                  </a:lnTo>
                  <a:lnTo>
                    <a:pt x="1477" y="1415"/>
                  </a:lnTo>
                  <a:lnTo>
                    <a:pt x="1477" y="1415"/>
                  </a:lnTo>
                  <a:lnTo>
                    <a:pt x="1477" y="1415"/>
                  </a:lnTo>
                  <a:lnTo>
                    <a:pt x="1477" y="1415"/>
                  </a:lnTo>
                  <a:lnTo>
                    <a:pt x="1477" y="1395"/>
                  </a:lnTo>
                  <a:lnTo>
                    <a:pt x="1477" y="1395"/>
                  </a:lnTo>
                  <a:lnTo>
                    <a:pt x="1477" y="1395"/>
                  </a:lnTo>
                  <a:lnTo>
                    <a:pt x="1477" y="1395"/>
                  </a:lnTo>
                  <a:lnTo>
                    <a:pt x="1477" y="1395"/>
                  </a:lnTo>
                  <a:lnTo>
                    <a:pt x="1477" y="1395"/>
                  </a:lnTo>
                  <a:lnTo>
                    <a:pt x="1477" y="1374"/>
                  </a:lnTo>
                  <a:lnTo>
                    <a:pt x="1477" y="1374"/>
                  </a:lnTo>
                  <a:lnTo>
                    <a:pt x="1477" y="1374"/>
                  </a:lnTo>
                  <a:lnTo>
                    <a:pt x="1477" y="1374"/>
                  </a:lnTo>
                  <a:lnTo>
                    <a:pt x="1477" y="1354"/>
                  </a:lnTo>
                  <a:lnTo>
                    <a:pt x="1477" y="1354"/>
                  </a:lnTo>
                  <a:lnTo>
                    <a:pt x="1456" y="1354"/>
                  </a:lnTo>
                  <a:lnTo>
                    <a:pt x="1456" y="1354"/>
                  </a:lnTo>
                  <a:lnTo>
                    <a:pt x="1456" y="1354"/>
                  </a:lnTo>
                  <a:lnTo>
                    <a:pt x="1435" y="1354"/>
                  </a:lnTo>
                  <a:lnTo>
                    <a:pt x="1435" y="1354"/>
                  </a:lnTo>
                  <a:lnTo>
                    <a:pt x="1435" y="1354"/>
                  </a:lnTo>
                  <a:lnTo>
                    <a:pt x="1435" y="1354"/>
                  </a:lnTo>
                  <a:lnTo>
                    <a:pt x="1435" y="1354"/>
                  </a:lnTo>
                  <a:lnTo>
                    <a:pt x="1415" y="1354"/>
                  </a:lnTo>
                  <a:lnTo>
                    <a:pt x="1415" y="1333"/>
                  </a:lnTo>
                  <a:lnTo>
                    <a:pt x="1395" y="1354"/>
                  </a:lnTo>
                  <a:lnTo>
                    <a:pt x="1353" y="1333"/>
                  </a:lnTo>
                  <a:lnTo>
                    <a:pt x="1353" y="1333"/>
                  </a:lnTo>
                  <a:lnTo>
                    <a:pt x="1374" y="1354"/>
                  </a:lnTo>
                  <a:lnTo>
                    <a:pt x="1374" y="1374"/>
                  </a:lnTo>
                  <a:lnTo>
                    <a:pt x="1374" y="1374"/>
                  </a:lnTo>
                  <a:lnTo>
                    <a:pt x="1374" y="1374"/>
                  </a:lnTo>
                  <a:lnTo>
                    <a:pt x="1374" y="1395"/>
                  </a:lnTo>
                  <a:lnTo>
                    <a:pt x="1374" y="1395"/>
                  </a:lnTo>
                  <a:lnTo>
                    <a:pt x="1374" y="1395"/>
                  </a:lnTo>
                  <a:lnTo>
                    <a:pt x="1395" y="1415"/>
                  </a:lnTo>
                  <a:lnTo>
                    <a:pt x="1395" y="1457"/>
                  </a:lnTo>
                  <a:lnTo>
                    <a:pt x="1395" y="1457"/>
                  </a:lnTo>
                  <a:lnTo>
                    <a:pt x="1395" y="1477"/>
                  </a:lnTo>
                  <a:lnTo>
                    <a:pt x="1395" y="1497"/>
                  </a:lnTo>
                  <a:lnTo>
                    <a:pt x="1374" y="1497"/>
                  </a:lnTo>
                  <a:lnTo>
                    <a:pt x="1333" y="1497"/>
                  </a:lnTo>
                  <a:lnTo>
                    <a:pt x="1312" y="1497"/>
                  </a:lnTo>
                  <a:lnTo>
                    <a:pt x="1271" y="1457"/>
                  </a:lnTo>
                  <a:lnTo>
                    <a:pt x="1271" y="1457"/>
                  </a:lnTo>
                  <a:lnTo>
                    <a:pt x="1251" y="1457"/>
                  </a:lnTo>
                  <a:lnTo>
                    <a:pt x="1251" y="1457"/>
                  </a:lnTo>
                  <a:lnTo>
                    <a:pt x="1251" y="1457"/>
                  </a:lnTo>
                  <a:lnTo>
                    <a:pt x="1251" y="1457"/>
                  </a:lnTo>
                  <a:lnTo>
                    <a:pt x="1251" y="1477"/>
                  </a:lnTo>
                  <a:lnTo>
                    <a:pt x="1271" y="1477"/>
                  </a:lnTo>
                  <a:lnTo>
                    <a:pt x="1271" y="1477"/>
                  </a:lnTo>
                  <a:lnTo>
                    <a:pt x="1271" y="1477"/>
                  </a:lnTo>
                  <a:lnTo>
                    <a:pt x="1271" y="1497"/>
                  </a:lnTo>
                  <a:lnTo>
                    <a:pt x="1271" y="1497"/>
                  </a:lnTo>
                  <a:lnTo>
                    <a:pt x="1271" y="1518"/>
                  </a:lnTo>
                  <a:lnTo>
                    <a:pt x="1271" y="1518"/>
                  </a:lnTo>
                  <a:lnTo>
                    <a:pt x="1271" y="1518"/>
                  </a:lnTo>
                  <a:lnTo>
                    <a:pt x="1271" y="1539"/>
                  </a:lnTo>
                  <a:lnTo>
                    <a:pt x="1271" y="1539"/>
                  </a:lnTo>
                  <a:lnTo>
                    <a:pt x="1271" y="1539"/>
                  </a:lnTo>
                  <a:lnTo>
                    <a:pt x="1271" y="1559"/>
                  </a:lnTo>
                  <a:lnTo>
                    <a:pt x="1271" y="1559"/>
                  </a:lnTo>
                  <a:lnTo>
                    <a:pt x="1271" y="1559"/>
                  </a:lnTo>
                  <a:lnTo>
                    <a:pt x="1251" y="1600"/>
                  </a:lnTo>
                  <a:lnTo>
                    <a:pt x="1251" y="1600"/>
                  </a:lnTo>
                  <a:lnTo>
                    <a:pt x="1251" y="1621"/>
                  </a:lnTo>
                  <a:lnTo>
                    <a:pt x="1230" y="1621"/>
                  </a:lnTo>
                  <a:lnTo>
                    <a:pt x="1209" y="1621"/>
                  </a:lnTo>
                  <a:lnTo>
                    <a:pt x="1209" y="1621"/>
                  </a:lnTo>
                  <a:lnTo>
                    <a:pt x="1189" y="1641"/>
                  </a:lnTo>
                  <a:lnTo>
                    <a:pt x="1189" y="1661"/>
                  </a:lnTo>
                  <a:lnTo>
                    <a:pt x="1148" y="1661"/>
                  </a:lnTo>
                  <a:lnTo>
                    <a:pt x="1148" y="1661"/>
                  </a:lnTo>
                  <a:lnTo>
                    <a:pt x="1127" y="1682"/>
                  </a:lnTo>
                  <a:lnTo>
                    <a:pt x="1127" y="1682"/>
                  </a:lnTo>
                  <a:lnTo>
                    <a:pt x="1127" y="1703"/>
                  </a:lnTo>
                  <a:lnTo>
                    <a:pt x="1127" y="1703"/>
                  </a:lnTo>
                  <a:lnTo>
                    <a:pt x="1127" y="1723"/>
                  </a:lnTo>
                  <a:lnTo>
                    <a:pt x="1127" y="1723"/>
                  </a:lnTo>
                  <a:lnTo>
                    <a:pt x="1127" y="1723"/>
                  </a:lnTo>
                  <a:lnTo>
                    <a:pt x="1127" y="1723"/>
                  </a:lnTo>
                  <a:lnTo>
                    <a:pt x="1127" y="1743"/>
                  </a:lnTo>
                  <a:lnTo>
                    <a:pt x="1127" y="1743"/>
                  </a:lnTo>
                  <a:lnTo>
                    <a:pt x="1127" y="1764"/>
                  </a:lnTo>
                  <a:lnTo>
                    <a:pt x="1127" y="1764"/>
                  </a:lnTo>
                  <a:lnTo>
                    <a:pt x="1127" y="1785"/>
                  </a:lnTo>
                  <a:lnTo>
                    <a:pt x="1127" y="1805"/>
                  </a:lnTo>
                  <a:lnTo>
                    <a:pt x="1127" y="1825"/>
                  </a:lnTo>
                  <a:lnTo>
                    <a:pt x="1107" y="1825"/>
                  </a:lnTo>
                  <a:lnTo>
                    <a:pt x="1107" y="1825"/>
                  </a:lnTo>
                  <a:lnTo>
                    <a:pt x="1087" y="1825"/>
                  </a:lnTo>
                  <a:lnTo>
                    <a:pt x="1087" y="1825"/>
                  </a:lnTo>
                  <a:lnTo>
                    <a:pt x="1066" y="1867"/>
                  </a:lnTo>
                  <a:lnTo>
                    <a:pt x="1045" y="1867"/>
                  </a:lnTo>
                  <a:lnTo>
                    <a:pt x="1005" y="1928"/>
                  </a:lnTo>
                  <a:lnTo>
                    <a:pt x="1005" y="1928"/>
                  </a:lnTo>
                  <a:lnTo>
                    <a:pt x="1005" y="1928"/>
                  </a:lnTo>
                  <a:lnTo>
                    <a:pt x="1005" y="1928"/>
                  </a:lnTo>
                  <a:lnTo>
                    <a:pt x="1005" y="1928"/>
                  </a:lnTo>
                  <a:lnTo>
                    <a:pt x="1045" y="1928"/>
                  </a:lnTo>
                  <a:lnTo>
                    <a:pt x="1066" y="1928"/>
                  </a:lnTo>
                  <a:lnTo>
                    <a:pt x="1087" y="1949"/>
                  </a:lnTo>
                  <a:lnTo>
                    <a:pt x="1087" y="1990"/>
                  </a:lnTo>
                  <a:lnTo>
                    <a:pt x="1066" y="2011"/>
                  </a:lnTo>
                  <a:lnTo>
                    <a:pt x="1045" y="2113"/>
                  </a:lnTo>
                  <a:lnTo>
                    <a:pt x="1045" y="2113"/>
                  </a:lnTo>
                  <a:lnTo>
                    <a:pt x="1045" y="2133"/>
                  </a:lnTo>
                  <a:lnTo>
                    <a:pt x="1045" y="2133"/>
                  </a:lnTo>
                  <a:lnTo>
                    <a:pt x="1066" y="2154"/>
                  </a:lnTo>
                  <a:lnTo>
                    <a:pt x="1127" y="2277"/>
                  </a:lnTo>
                  <a:lnTo>
                    <a:pt x="1127" y="2297"/>
                  </a:lnTo>
                  <a:lnTo>
                    <a:pt x="1127" y="2297"/>
                  </a:lnTo>
                  <a:lnTo>
                    <a:pt x="1189" y="2318"/>
                  </a:lnTo>
                  <a:lnTo>
                    <a:pt x="1251" y="2318"/>
                  </a:lnTo>
                  <a:lnTo>
                    <a:pt x="1271" y="2318"/>
                  </a:lnTo>
                  <a:lnTo>
                    <a:pt x="1271" y="2339"/>
                  </a:lnTo>
                  <a:lnTo>
                    <a:pt x="1291" y="2359"/>
                  </a:lnTo>
                  <a:lnTo>
                    <a:pt x="1291" y="2359"/>
                  </a:lnTo>
                  <a:lnTo>
                    <a:pt x="1312" y="2379"/>
                  </a:lnTo>
                  <a:lnTo>
                    <a:pt x="1353" y="2441"/>
                  </a:lnTo>
                  <a:lnTo>
                    <a:pt x="1374" y="2461"/>
                  </a:lnTo>
                  <a:lnTo>
                    <a:pt x="1435" y="2503"/>
                  </a:lnTo>
                  <a:lnTo>
                    <a:pt x="1435" y="2503"/>
                  </a:lnTo>
                  <a:lnTo>
                    <a:pt x="1435" y="2523"/>
                  </a:lnTo>
                  <a:lnTo>
                    <a:pt x="1435" y="2523"/>
                  </a:lnTo>
                  <a:lnTo>
                    <a:pt x="1435" y="2564"/>
                  </a:lnTo>
                  <a:lnTo>
                    <a:pt x="1435" y="2564"/>
                  </a:lnTo>
                  <a:lnTo>
                    <a:pt x="1435" y="2585"/>
                  </a:lnTo>
                  <a:lnTo>
                    <a:pt x="1435" y="2605"/>
                  </a:lnTo>
                  <a:lnTo>
                    <a:pt x="1374" y="2728"/>
                  </a:lnTo>
                  <a:lnTo>
                    <a:pt x="1374" y="2728"/>
                  </a:lnTo>
                  <a:lnTo>
                    <a:pt x="1374" y="2728"/>
                  </a:lnTo>
                  <a:lnTo>
                    <a:pt x="1374" y="2749"/>
                  </a:lnTo>
                  <a:lnTo>
                    <a:pt x="1374" y="2749"/>
                  </a:lnTo>
                  <a:lnTo>
                    <a:pt x="1374" y="2769"/>
                  </a:lnTo>
                  <a:lnTo>
                    <a:pt x="1333" y="2892"/>
                  </a:lnTo>
                  <a:lnTo>
                    <a:pt x="1333" y="2892"/>
                  </a:lnTo>
                  <a:lnTo>
                    <a:pt x="1333" y="2892"/>
                  </a:lnTo>
                  <a:lnTo>
                    <a:pt x="1333" y="2892"/>
                  </a:lnTo>
                  <a:lnTo>
                    <a:pt x="1333" y="2954"/>
                  </a:lnTo>
                  <a:lnTo>
                    <a:pt x="1353" y="2974"/>
                  </a:lnTo>
                  <a:lnTo>
                    <a:pt x="1415" y="3056"/>
                  </a:lnTo>
                  <a:lnTo>
                    <a:pt x="1415" y="3077"/>
                  </a:lnTo>
                  <a:lnTo>
                    <a:pt x="1415" y="3077"/>
                  </a:lnTo>
                  <a:lnTo>
                    <a:pt x="1435" y="3077"/>
                  </a:lnTo>
                  <a:lnTo>
                    <a:pt x="1435" y="3097"/>
                  </a:lnTo>
                  <a:lnTo>
                    <a:pt x="1435" y="3097"/>
                  </a:lnTo>
                  <a:lnTo>
                    <a:pt x="1435" y="3097"/>
                  </a:lnTo>
                  <a:lnTo>
                    <a:pt x="1435" y="3097"/>
                  </a:lnTo>
                  <a:lnTo>
                    <a:pt x="1477" y="3138"/>
                  </a:lnTo>
                  <a:lnTo>
                    <a:pt x="1477" y="3138"/>
                  </a:lnTo>
                  <a:lnTo>
                    <a:pt x="1477" y="3159"/>
                  </a:lnTo>
                  <a:lnTo>
                    <a:pt x="1477" y="3180"/>
                  </a:lnTo>
                  <a:lnTo>
                    <a:pt x="1497" y="3200"/>
                  </a:lnTo>
                  <a:lnTo>
                    <a:pt x="1497" y="3220"/>
                  </a:lnTo>
                  <a:lnTo>
                    <a:pt x="1517" y="3241"/>
                  </a:lnTo>
                  <a:lnTo>
                    <a:pt x="1559" y="3282"/>
                  </a:lnTo>
                  <a:lnTo>
                    <a:pt x="1579" y="3302"/>
                  </a:lnTo>
                  <a:lnTo>
                    <a:pt x="1579" y="3323"/>
                  </a:lnTo>
                  <a:lnTo>
                    <a:pt x="1599" y="3344"/>
                  </a:lnTo>
                  <a:lnTo>
                    <a:pt x="1620" y="3384"/>
                  </a:lnTo>
                  <a:lnTo>
                    <a:pt x="1620" y="3384"/>
                  </a:lnTo>
                  <a:lnTo>
                    <a:pt x="1620" y="3405"/>
                  </a:lnTo>
                  <a:lnTo>
                    <a:pt x="1641" y="3405"/>
                  </a:lnTo>
                  <a:lnTo>
                    <a:pt x="1641" y="3446"/>
                  </a:lnTo>
                  <a:lnTo>
                    <a:pt x="1661" y="3466"/>
                  </a:lnTo>
                  <a:lnTo>
                    <a:pt x="1661" y="3466"/>
                  </a:lnTo>
                  <a:lnTo>
                    <a:pt x="1681" y="3508"/>
                  </a:lnTo>
                  <a:lnTo>
                    <a:pt x="1681" y="3528"/>
                  </a:lnTo>
                  <a:lnTo>
                    <a:pt x="1681" y="3528"/>
                  </a:lnTo>
                  <a:lnTo>
                    <a:pt x="1681" y="3548"/>
                  </a:lnTo>
                  <a:lnTo>
                    <a:pt x="1661" y="3548"/>
                  </a:lnTo>
                  <a:lnTo>
                    <a:pt x="1661" y="3528"/>
                  </a:lnTo>
                  <a:lnTo>
                    <a:pt x="1599" y="3569"/>
                  </a:lnTo>
                  <a:lnTo>
                    <a:pt x="1599" y="3569"/>
                  </a:lnTo>
                  <a:lnTo>
                    <a:pt x="1599" y="3590"/>
                  </a:lnTo>
                  <a:lnTo>
                    <a:pt x="1620" y="3590"/>
                  </a:lnTo>
                  <a:lnTo>
                    <a:pt x="1641" y="3590"/>
                  </a:lnTo>
                  <a:lnTo>
                    <a:pt x="1641" y="3610"/>
                  </a:lnTo>
                  <a:lnTo>
                    <a:pt x="1620" y="3630"/>
                  </a:lnTo>
                  <a:lnTo>
                    <a:pt x="1620" y="3630"/>
                  </a:lnTo>
                  <a:lnTo>
                    <a:pt x="1620" y="3630"/>
                  </a:lnTo>
                  <a:lnTo>
                    <a:pt x="1620" y="3630"/>
                  </a:lnTo>
                  <a:lnTo>
                    <a:pt x="1620" y="3651"/>
                  </a:lnTo>
                  <a:lnTo>
                    <a:pt x="1641" y="3713"/>
                  </a:lnTo>
                  <a:lnTo>
                    <a:pt x="1641" y="3734"/>
                  </a:lnTo>
                  <a:lnTo>
                    <a:pt x="1620" y="3754"/>
                  </a:lnTo>
                  <a:lnTo>
                    <a:pt x="1620" y="3774"/>
                  </a:lnTo>
                  <a:lnTo>
                    <a:pt x="1620" y="3795"/>
                  </a:lnTo>
                  <a:lnTo>
                    <a:pt x="1661" y="3774"/>
                  </a:lnTo>
                  <a:lnTo>
                    <a:pt x="1661" y="3774"/>
                  </a:lnTo>
                  <a:lnTo>
                    <a:pt x="1681" y="3795"/>
                  </a:lnTo>
                  <a:lnTo>
                    <a:pt x="1681" y="3795"/>
                  </a:lnTo>
                  <a:lnTo>
                    <a:pt x="1661" y="3816"/>
                  </a:lnTo>
                  <a:lnTo>
                    <a:pt x="1661" y="3816"/>
                  </a:lnTo>
                  <a:lnTo>
                    <a:pt x="1661" y="3816"/>
                  </a:lnTo>
                  <a:lnTo>
                    <a:pt x="1681" y="3816"/>
                  </a:lnTo>
                  <a:lnTo>
                    <a:pt x="1681" y="3816"/>
                  </a:lnTo>
                  <a:lnTo>
                    <a:pt x="1681" y="3816"/>
                  </a:lnTo>
                  <a:lnTo>
                    <a:pt x="1681" y="3836"/>
                  </a:lnTo>
                  <a:lnTo>
                    <a:pt x="1681" y="3836"/>
                  </a:lnTo>
                  <a:lnTo>
                    <a:pt x="1641" y="3856"/>
                  </a:lnTo>
                  <a:lnTo>
                    <a:pt x="1641" y="3856"/>
                  </a:lnTo>
                  <a:lnTo>
                    <a:pt x="1641" y="3877"/>
                  </a:lnTo>
                  <a:lnTo>
                    <a:pt x="1641" y="3898"/>
                  </a:lnTo>
                  <a:lnTo>
                    <a:pt x="1661" y="3938"/>
                  </a:lnTo>
                  <a:lnTo>
                    <a:pt x="1681" y="3980"/>
                  </a:lnTo>
                  <a:lnTo>
                    <a:pt x="1702" y="3980"/>
                  </a:lnTo>
                  <a:lnTo>
                    <a:pt x="1723" y="4000"/>
                  </a:lnTo>
                  <a:lnTo>
                    <a:pt x="1763" y="3980"/>
                  </a:lnTo>
                  <a:lnTo>
                    <a:pt x="1763" y="3980"/>
                  </a:lnTo>
                  <a:lnTo>
                    <a:pt x="1784" y="3980"/>
                  </a:lnTo>
                  <a:lnTo>
                    <a:pt x="1784" y="4000"/>
                  </a:lnTo>
                  <a:lnTo>
                    <a:pt x="1784" y="4000"/>
                  </a:lnTo>
                  <a:lnTo>
                    <a:pt x="1784" y="4000"/>
                  </a:lnTo>
                  <a:lnTo>
                    <a:pt x="1784" y="4000"/>
                  </a:lnTo>
                  <a:lnTo>
                    <a:pt x="1784" y="4000"/>
                  </a:lnTo>
                  <a:lnTo>
                    <a:pt x="1784" y="4020"/>
                  </a:lnTo>
                  <a:lnTo>
                    <a:pt x="1784" y="4020"/>
                  </a:lnTo>
                  <a:lnTo>
                    <a:pt x="1784" y="4020"/>
                  </a:lnTo>
                  <a:lnTo>
                    <a:pt x="1805" y="4020"/>
                  </a:lnTo>
                  <a:lnTo>
                    <a:pt x="1805" y="4041"/>
                  </a:lnTo>
                  <a:lnTo>
                    <a:pt x="1805" y="4041"/>
                  </a:lnTo>
                  <a:lnTo>
                    <a:pt x="1805" y="4062"/>
                  </a:lnTo>
                  <a:lnTo>
                    <a:pt x="1805" y="4062"/>
                  </a:lnTo>
                  <a:lnTo>
                    <a:pt x="1763" y="4082"/>
                  </a:lnTo>
                  <a:lnTo>
                    <a:pt x="1763" y="4082"/>
                  </a:lnTo>
                  <a:lnTo>
                    <a:pt x="1763" y="4102"/>
                  </a:lnTo>
                  <a:lnTo>
                    <a:pt x="1763" y="4102"/>
                  </a:lnTo>
                  <a:lnTo>
                    <a:pt x="1763" y="4102"/>
                  </a:lnTo>
                  <a:lnTo>
                    <a:pt x="1763" y="4102"/>
                  </a:lnTo>
                  <a:lnTo>
                    <a:pt x="1763" y="4102"/>
                  </a:lnTo>
                  <a:lnTo>
                    <a:pt x="1763" y="4102"/>
                  </a:lnTo>
                  <a:lnTo>
                    <a:pt x="1763" y="4123"/>
                  </a:lnTo>
                  <a:lnTo>
                    <a:pt x="1763" y="4123"/>
                  </a:lnTo>
                  <a:lnTo>
                    <a:pt x="1763" y="4123"/>
                  </a:lnTo>
                  <a:lnTo>
                    <a:pt x="1763" y="4123"/>
                  </a:lnTo>
                  <a:lnTo>
                    <a:pt x="1763" y="4123"/>
                  </a:lnTo>
                  <a:lnTo>
                    <a:pt x="1784" y="4123"/>
                  </a:lnTo>
                  <a:lnTo>
                    <a:pt x="1784" y="4123"/>
                  </a:lnTo>
                  <a:lnTo>
                    <a:pt x="1784" y="4123"/>
                  </a:lnTo>
                  <a:lnTo>
                    <a:pt x="1784" y="4123"/>
                  </a:lnTo>
                  <a:lnTo>
                    <a:pt x="1805" y="4144"/>
                  </a:lnTo>
                  <a:lnTo>
                    <a:pt x="1805" y="4144"/>
                  </a:lnTo>
                  <a:lnTo>
                    <a:pt x="1805" y="4164"/>
                  </a:lnTo>
                  <a:lnTo>
                    <a:pt x="1805" y="4184"/>
                  </a:lnTo>
                  <a:lnTo>
                    <a:pt x="1805" y="4184"/>
                  </a:lnTo>
                  <a:lnTo>
                    <a:pt x="1805" y="4184"/>
                  </a:lnTo>
                  <a:lnTo>
                    <a:pt x="1825" y="4205"/>
                  </a:lnTo>
                  <a:lnTo>
                    <a:pt x="1866" y="4205"/>
                  </a:lnTo>
                  <a:lnTo>
                    <a:pt x="1887" y="4205"/>
                  </a:lnTo>
                  <a:lnTo>
                    <a:pt x="1887" y="4226"/>
                  </a:lnTo>
                  <a:lnTo>
                    <a:pt x="1887" y="4226"/>
                  </a:lnTo>
                  <a:lnTo>
                    <a:pt x="1907" y="4226"/>
                  </a:lnTo>
                  <a:lnTo>
                    <a:pt x="1907" y="4226"/>
                  </a:lnTo>
                  <a:lnTo>
                    <a:pt x="1928" y="4226"/>
                  </a:lnTo>
                  <a:lnTo>
                    <a:pt x="1928" y="4246"/>
                  </a:lnTo>
                  <a:lnTo>
                    <a:pt x="1928" y="4246"/>
                  </a:lnTo>
                  <a:lnTo>
                    <a:pt x="1928" y="4267"/>
                  </a:lnTo>
                  <a:lnTo>
                    <a:pt x="1928" y="4267"/>
                  </a:lnTo>
                  <a:lnTo>
                    <a:pt x="1928" y="4287"/>
                  </a:lnTo>
                  <a:lnTo>
                    <a:pt x="1948" y="4287"/>
                  </a:lnTo>
                  <a:lnTo>
                    <a:pt x="1948" y="4308"/>
                  </a:lnTo>
                  <a:lnTo>
                    <a:pt x="1948" y="4328"/>
                  </a:lnTo>
                  <a:lnTo>
                    <a:pt x="1948" y="4349"/>
                  </a:lnTo>
                  <a:lnTo>
                    <a:pt x="1948" y="4349"/>
                  </a:lnTo>
                  <a:lnTo>
                    <a:pt x="1948" y="4349"/>
                  </a:lnTo>
                  <a:lnTo>
                    <a:pt x="1948" y="4349"/>
                  </a:lnTo>
                  <a:lnTo>
                    <a:pt x="1907" y="4410"/>
                  </a:lnTo>
                  <a:lnTo>
                    <a:pt x="1907" y="4451"/>
                  </a:lnTo>
                  <a:lnTo>
                    <a:pt x="1887" y="4472"/>
                  </a:lnTo>
                  <a:lnTo>
                    <a:pt x="1866" y="4492"/>
                  </a:lnTo>
                  <a:lnTo>
                    <a:pt x="1866" y="4492"/>
                  </a:lnTo>
                  <a:lnTo>
                    <a:pt x="1846" y="4513"/>
                  </a:lnTo>
                  <a:lnTo>
                    <a:pt x="1866" y="4513"/>
                  </a:lnTo>
                  <a:lnTo>
                    <a:pt x="1928" y="4574"/>
                  </a:lnTo>
                  <a:lnTo>
                    <a:pt x="1969" y="4595"/>
                  </a:lnTo>
                  <a:lnTo>
                    <a:pt x="1989" y="4615"/>
                  </a:lnTo>
                  <a:lnTo>
                    <a:pt x="1989" y="4615"/>
                  </a:lnTo>
                  <a:lnTo>
                    <a:pt x="1989" y="4615"/>
                  </a:lnTo>
                  <a:lnTo>
                    <a:pt x="2071" y="4656"/>
                  </a:lnTo>
                  <a:lnTo>
                    <a:pt x="2112" y="4677"/>
                  </a:lnTo>
                  <a:lnTo>
                    <a:pt x="2174" y="4697"/>
                  </a:lnTo>
                  <a:lnTo>
                    <a:pt x="2174" y="4718"/>
                  </a:lnTo>
                  <a:lnTo>
                    <a:pt x="2194" y="4718"/>
                  </a:lnTo>
                  <a:lnTo>
                    <a:pt x="2194" y="4718"/>
                  </a:lnTo>
                  <a:lnTo>
                    <a:pt x="2194" y="4738"/>
                  </a:lnTo>
                  <a:lnTo>
                    <a:pt x="2194" y="4738"/>
                  </a:lnTo>
                  <a:lnTo>
                    <a:pt x="2194" y="4759"/>
                  </a:lnTo>
                  <a:lnTo>
                    <a:pt x="2194" y="4759"/>
                  </a:lnTo>
                  <a:lnTo>
                    <a:pt x="2215" y="4759"/>
                  </a:lnTo>
                  <a:lnTo>
                    <a:pt x="2235" y="4779"/>
                  </a:lnTo>
                  <a:lnTo>
                    <a:pt x="2235" y="4779"/>
                  </a:lnTo>
                  <a:lnTo>
                    <a:pt x="2256" y="4800"/>
                  </a:lnTo>
                  <a:lnTo>
                    <a:pt x="2256" y="4800"/>
                  </a:lnTo>
                  <a:lnTo>
                    <a:pt x="2256" y="4800"/>
                  </a:lnTo>
                  <a:lnTo>
                    <a:pt x="2276" y="4820"/>
                  </a:lnTo>
                  <a:lnTo>
                    <a:pt x="2276" y="4820"/>
                  </a:lnTo>
                  <a:lnTo>
                    <a:pt x="2276" y="4841"/>
                  </a:lnTo>
                  <a:lnTo>
                    <a:pt x="2297" y="4841"/>
                  </a:lnTo>
                  <a:lnTo>
                    <a:pt x="2276" y="4882"/>
                  </a:lnTo>
                  <a:lnTo>
                    <a:pt x="2276" y="4903"/>
                  </a:lnTo>
                  <a:lnTo>
                    <a:pt x="2276" y="4923"/>
                  </a:lnTo>
                  <a:lnTo>
                    <a:pt x="2276" y="4964"/>
                  </a:lnTo>
                  <a:lnTo>
                    <a:pt x="2276" y="4985"/>
                  </a:lnTo>
                  <a:lnTo>
                    <a:pt x="2276" y="5005"/>
                  </a:lnTo>
                  <a:lnTo>
                    <a:pt x="2256" y="5025"/>
                  </a:lnTo>
                  <a:lnTo>
                    <a:pt x="2256" y="5046"/>
                  </a:lnTo>
                  <a:lnTo>
                    <a:pt x="2256" y="5046"/>
                  </a:lnTo>
                  <a:lnTo>
                    <a:pt x="2256" y="5067"/>
                  </a:lnTo>
                  <a:lnTo>
                    <a:pt x="2256" y="5067"/>
                  </a:lnTo>
                  <a:lnTo>
                    <a:pt x="2256" y="5067"/>
                  </a:lnTo>
                  <a:lnTo>
                    <a:pt x="2256" y="5067"/>
                  </a:lnTo>
                  <a:lnTo>
                    <a:pt x="2256" y="5067"/>
                  </a:lnTo>
                  <a:lnTo>
                    <a:pt x="2256" y="5087"/>
                  </a:lnTo>
                  <a:lnTo>
                    <a:pt x="2235" y="5087"/>
                  </a:lnTo>
                  <a:lnTo>
                    <a:pt x="2215" y="5128"/>
                  </a:lnTo>
                  <a:lnTo>
                    <a:pt x="2215" y="5149"/>
                  </a:lnTo>
                  <a:lnTo>
                    <a:pt x="2215" y="5169"/>
                  </a:lnTo>
                  <a:lnTo>
                    <a:pt x="2215" y="5169"/>
                  </a:lnTo>
                  <a:lnTo>
                    <a:pt x="2215" y="5169"/>
                  </a:lnTo>
                  <a:lnTo>
                    <a:pt x="2194" y="5189"/>
                  </a:lnTo>
                  <a:lnTo>
                    <a:pt x="2174" y="5231"/>
                  </a:lnTo>
                  <a:lnTo>
                    <a:pt x="2174" y="5231"/>
                  </a:lnTo>
                  <a:lnTo>
                    <a:pt x="2153" y="5231"/>
                  </a:lnTo>
                  <a:lnTo>
                    <a:pt x="2153" y="5231"/>
                  </a:lnTo>
                  <a:lnTo>
                    <a:pt x="2153" y="5251"/>
                  </a:lnTo>
                  <a:lnTo>
                    <a:pt x="2133" y="5292"/>
                  </a:lnTo>
                  <a:lnTo>
                    <a:pt x="2112" y="5353"/>
                  </a:lnTo>
                  <a:lnTo>
                    <a:pt x="2112" y="5353"/>
                  </a:lnTo>
                  <a:lnTo>
                    <a:pt x="2112" y="5353"/>
                  </a:lnTo>
                  <a:lnTo>
                    <a:pt x="2092" y="5415"/>
                  </a:lnTo>
                  <a:lnTo>
                    <a:pt x="2050" y="5497"/>
                  </a:lnTo>
                  <a:lnTo>
                    <a:pt x="2030" y="5539"/>
                  </a:lnTo>
                  <a:lnTo>
                    <a:pt x="2030" y="5539"/>
                  </a:lnTo>
                  <a:lnTo>
                    <a:pt x="2030" y="5559"/>
                  </a:lnTo>
                  <a:lnTo>
                    <a:pt x="2030" y="5559"/>
                  </a:lnTo>
                  <a:lnTo>
                    <a:pt x="2010" y="5621"/>
                  </a:lnTo>
                  <a:lnTo>
                    <a:pt x="1989" y="5621"/>
                  </a:lnTo>
                  <a:lnTo>
                    <a:pt x="1989" y="5621"/>
                  </a:lnTo>
                  <a:lnTo>
                    <a:pt x="1969" y="5641"/>
                  </a:lnTo>
                  <a:lnTo>
                    <a:pt x="1969" y="5641"/>
                  </a:lnTo>
                  <a:lnTo>
                    <a:pt x="1969" y="5661"/>
                  </a:lnTo>
                  <a:lnTo>
                    <a:pt x="1969" y="5661"/>
                  </a:lnTo>
                  <a:lnTo>
                    <a:pt x="1948" y="5703"/>
                  </a:lnTo>
                  <a:lnTo>
                    <a:pt x="1948" y="5723"/>
                  </a:lnTo>
                  <a:lnTo>
                    <a:pt x="1948" y="5723"/>
                  </a:lnTo>
                  <a:lnTo>
                    <a:pt x="1928" y="5743"/>
                  </a:lnTo>
                  <a:lnTo>
                    <a:pt x="1928" y="5764"/>
                  </a:lnTo>
                  <a:lnTo>
                    <a:pt x="1907" y="5785"/>
                  </a:lnTo>
                  <a:lnTo>
                    <a:pt x="1887" y="5805"/>
                  </a:lnTo>
                  <a:lnTo>
                    <a:pt x="1866" y="5825"/>
                  </a:lnTo>
                  <a:lnTo>
                    <a:pt x="1866" y="5846"/>
                  </a:lnTo>
                  <a:lnTo>
                    <a:pt x="1846" y="5846"/>
                  </a:lnTo>
                  <a:lnTo>
                    <a:pt x="1846" y="5846"/>
                  </a:lnTo>
                  <a:lnTo>
                    <a:pt x="1846" y="5867"/>
                  </a:lnTo>
                  <a:lnTo>
                    <a:pt x="1825" y="5887"/>
                  </a:lnTo>
                  <a:lnTo>
                    <a:pt x="1825" y="5887"/>
                  </a:lnTo>
                  <a:lnTo>
                    <a:pt x="1825" y="5907"/>
                  </a:lnTo>
                  <a:lnTo>
                    <a:pt x="1825" y="5907"/>
                  </a:lnTo>
                  <a:lnTo>
                    <a:pt x="1825" y="5907"/>
                  </a:lnTo>
                  <a:lnTo>
                    <a:pt x="1825" y="5907"/>
                  </a:lnTo>
                  <a:lnTo>
                    <a:pt x="1825" y="5928"/>
                  </a:lnTo>
                  <a:lnTo>
                    <a:pt x="1805" y="5928"/>
                  </a:lnTo>
                  <a:lnTo>
                    <a:pt x="1784" y="5949"/>
                  </a:lnTo>
                  <a:lnTo>
                    <a:pt x="1763" y="5990"/>
                  </a:lnTo>
                  <a:lnTo>
                    <a:pt x="1743" y="6031"/>
                  </a:lnTo>
                  <a:lnTo>
                    <a:pt x="1723" y="6051"/>
                  </a:lnTo>
                  <a:lnTo>
                    <a:pt x="1702" y="6092"/>
                  </a:lnTo>
                  <a:lnTo>
                    <a:pt x="1702" y="6092"/>
                  </a:lnTo>
                  <a:lnTo>
                    <a:pt x="1681" y="6133"/>
                  </a:lnTo>
                  <a:lnTo>
                    <a:pt x="1661" y="6154"/>
                  </a:lnTo>
                  <a:lnTo>
                    <a:pt x="1661" y="6154"/>
                  </a:lnTo>
                  <a:lnTo>
                    <a:pt x="1661" y="6174"/>
                  </a:lnTo>
                  <a:lnTo>
                    <a:pt x="1661" y="6174"/>
                  </a:lnTo>
                  <a:lnTo>
                    <a:pt x="1661" y="6154"/>
                  </a:lnTo>
                  <a:lnTo>
                    <a:pt x="1681" y="6154"/>
                  </a:lnTo>
                  <a:lnTo>
                    <a:pt x="1681" y="6154"/>
                  </a:lnTo>
                  <a:lnTo>
                    <a:pt x="1681" y="6154"/>
                  </a:lnTo>
                  <a:lnTo>
                    <a:pt x="1681" y="6154"/>
                  </a:lnTo>
                  <a:lnTo>
                    <a:pt x="1723" y="6154"/>
                  </a:lnTo>
                  <a:lnTo>
                    <a:pt x="1723" y="6154"/>
                  </a:lnTo>
                  <a:lnTo>
                    <a:pt x="1723" y="6154"/>
                  </a:lnTo>
                  <a:lnTo>
                    <a:pt x="1743" y="6154"/>
                  </a:lnTo>
                  <a:lnTo>
                    <a:pt x="1743" y="6154"/>
                  </a:lnTo>
                  <a:lnTo>
                    <a:pt x="1743" y="6154"/>
                  </a:lnTo>
                  <a:lnTo>
                    <a:pt x="1743" y="6154"/>
                  </a:lnTo>
                  <a:lnTo>
                    <a:pt x="1743" y="6154"/>
                  </a:lnTo>
                  <a:lnTo>
                    <a:pt x="1743" y="6154"/>
                  </a:lnTo>
                  <a:lnTo>
                    <a:pt x="1743" y="6133"/>
                  </a:lnTo>
                  <a:lnTo>
                    <a:pt x="1743" y="6133"/>
                  </a:lnTo>
                  <a:lnTo>
                    <a:pt x="1743" y="6133"/>
                  </a:lnTo>
                  <a:lnTo>
                    <a:pt x="1763" y="6133"/>
                  </a:lnTo>
                  <a:lnTo>
                    <a:pt x="1763" y="6133"/>
                  </a:lnTo>
                  <a:lnTo>
                    <a:pt x="1763" y="6133"/>
                  </a:lnTo>
                  <a:lnTo>
                    <a:pt x="1763" y="6133"/>
                  </a:lnTo>
                  <a:lnTo>
                    <a:pt x="1763" y="6113"/>
                  </a:lnTo>
                  <a:lnTo>
                    <a:pt x="1763" y="6113"/>
                  </a:lnTo>
                  <a:lnTo>
                    <a:pt x="1763" y="6113"/>
                  </a:lnTo>
                  <a:lnTo>
                    <a:pt x="1763" y="6113"/>
                  </a:lnTo>
                  <a:lnTo>
                    <a:pt x="1784" y="6113"/>
                  </a:lnTo>
                  <a:lnTo>
                    <a:pt x="1784" y="6113"/>
                  </a:lnTo>
                  <a:lnTo>
                    <a:pt x="1784" y="6113"/>
                  </a:lnTo>
                  <a:lnTo>
                    <a:pt x="1784" y="6113"/>
                  </a:lnTo>
                  <a:lnTo>
                    <a:pt x="1784" y="6113"/>
                  </a:lnTo>
                  <a:lnTo>
                    <a:pt x="1784" y="6113"/>
                  </a:lnTo>
                  <a:lnTo>
                    <a:pt x="1784" y="6113"/>
                  </a:lnTo>
                  <a:lnTo>
                    <a:pt x="1784" y="6092"/>
                  </a:lnTo>
                  <a:lnTo>
                    <a:pt x="1784" y="6092"/>
                  </a:lnTo>
                  <a:lnTo>
                    <a:pt x="1784" y="6092"/>
                  </a:lnTo>
                  <a:lnTo>
                    <a:pt x="1784" y="6092"/>
                  </a:lnTo>
                  <a:lnTo>
                    <a:pt x="1784" y="6092"/>
                  </a:lnTo>
                  <a:lnTo>
                    <a:pt x="1784" y="6092"/>
                  </a:lnTo>
                  <a:lnTo>
                    <a:pt x="1784" y="6072"/>
                  </a:lnTo>
                  <a:lnTo>
                    <a:pt x="1805" y="6072"/>
                  </a:lnTo>
                  <a:lnTo>
                    <a:pt x="1805" y="6072"/>
                  </a:lnTo>
                  <a:lnTo>
                    <a:pt x="1805" y="6072"/>
                  </a:lnTo>
                  <a:lnTo>
                    <a:pt x="1825" y="6072"/>
                  </a:lnTo>
                  <a:lnTo>
                    <a:pt x="1825" y="6051"/>
                  </a:lnTo>
                  <a:lnTo>
                    <a:pt x="1825" y="6051"/>
                  </a:lnTo>
                  <a:lnTo>
                    <a:pt x="1846" y="6051"/>
                  </a:lnTo>
                  <a:lnTo>
                    <a:pt x="1846" y="6051"/>
                  </a:lnTo>
                  <a:lnTo>
                    <a:pt x="1846" y="6031"/>
                  </a:lnTo>
                  <a:lnTo>
                    <a:pt x="1846" y="6031"/>
                  </a:lnTo>
                  <a:lnTo>
                    <a:pt x="1846" y="6031"/>
                  </a:lnTo>
                  <a:lnTo>
                    <a:pt x="1866" y="6031"/>
                  </a:lnTo>
                  <a:lnTo>
                    <a:pt x="1866" y="6051"/>
                  </a:lnTo>
                  <a:lnTo>
                    <a:pt x="1866" y="6051"/>
                  </a:lnTo>
                  <a:lnTo>
                    <a:pt x="1866" y="6051"/>
                  </a:lnTo>
                  <a:lnTo>
                    <a:pt x="1866" y="6051"/>
                  </a:lnTo>
                  <a:lnTo>
                    <a:pt x="1846" y="6051"/>
                  </a:lnTo>
                  <a:lnTo>
                    <a:pt x="1846" y="6072"/>
                  </a:lnTo>
                  <a:lnTo>
                    <a:pt x="1846" y="6072"/>
                  </a:lnTo>
                  <a:lnTo>
                    <a:pt x="1866" y="6072"/>
                  </a:lnTo>
                  <a:lnTo>
                    <a:pt x="1866" y="6092"/>
                  </a:lnTo>
                  <a:lnTo>
                    <a:pt x="1866" y="6092"/>
                  </a:lnTo>
                  <a:lnTo>
                    <a:pt x="1866" y="6092"/>
                  </a:lnTo>
                  <a:lnTo>
                    <a:pt x="1866" y="6113"/>
                  </a:lnTo>
                  <a:lnTo>
                    <a:pt x="1866" y="6113"/>
                  </a:lnTo>
                  <a:lnTo>
                    <a:pt x="1866" y="6133"/>
                  </a:lnTo>
                  <a:lnTo>
                    <a:pt x="1866" y="6133"/>
                  </a:lnTo>
                  <a:lnTo>
                    <a:pt x="1887" y="6133"/>
                  </a:lnTo>
                  <a:lnTo>
                    <a:pt x="1887" y="6154"/>
                  </a:lnTo>
                  <a:lnTo>
                    <a:pt x="1887" y="6154"/>
                  </a:lnTo>
                  <a:lnTo>
                    <a:pt x="1887" y="6154"/>
                  </a:lnTo>
                  <a:lnTo>
                    <a:pt x="1866" y="6154"/>
                  </a:lnTo>
                  <a:lnTo>
                    <a:pt x="1866" y="6154"/>
                  </a:lnTo>
                  <a:lnTo>
                    <a:pt x="1846" y="6133"/>
                  </a:lnTo>
                  <a:lnTo>
                    <a:pt x="1846" y="6133"/>
                  </a:lnTo>
                  <a:lnTo>
                    <a:pt x="1825" y="6133"/>
                  </a:lnTo>
                  <a:lnTo>
                    <a:pt x="1825" y="6133"/>
                  </a:lnTo>
                  <a:lnTo>
                    <a:pt x="1825" y="6113"/>
                  </a:lnTo>
                  <a:lnTo>
                    <a:pt x="1825" y="6113"/>
                  </a:lnTo>
                  <a:lnTo>
                    <a:pt x="1825" y="6113"/>
                  </a:lnTo>
                  <a:lnTo>
                    <a:pt x="1825" y="6113"/>
                  </a:lnTo>
                  <a:lnTo>
                    <a:pt x="1805" y="6133"/>
                  </a:lnTo>
                  <a:lnTo>
                    <a:pt x="1825" y="6133"/>
                  </a:lnTo>
                  <a:lnTo>
                    <a:pt x="1846" y="6154"/>
                  </a:lnTo>
                  <a:lnTo>
                    <a:pt x="1866" y="6195"/>
                  </a:lnTo>
                  <a:lnTo>
                    <a:pt x="1866" y="6195"/>
                  </a:lnTo>
                  <a:lnTo>
                    <a:pt x="1866" y="6195"/>
                  </a:lnTo>
                  <a:lnTo>
                    <a:pt x="1887" y="6215"/>
                  </a:lnTo>
                  <a:lnTo>
                    <a:pt x="1887" y="6215"/>
                  </a:lnTo>
                  <a:lnTo>
                    <a:pt x="1907" y="6215"/>
                  </a:lnTo>
                  <a:lnTo>
                    <a:pt x="1907" y="6215"/>
                  </a:lnTo>
                  <a:lnTo>
                    <a:pt x="1907" y="6215"/>
                  </a:lnTo>
                  <a:lnTo>
                    <a:pt x="1907" y="6215"/>
                  </a:lnTo>
                  <a:lnTo>
                    <a:pt x="1907" y="6195"/>
                  </a:lnTo>
                  <a:lnTo>
                    <a:pt x="1907" y="6195"/>
                  </a:lnTo>
                  <a:lnTo>
                    <a:pt x="1928" y="6195"/>
                  </a:lnTo>
                  <a:lnTo>
                    <a:pt x="1928" y="6215"/>
                  </a:lnTo>
                  <a:lnTo>
                    <a:pt x="1928" y="6215"/>
                  </a:lnTo>
                  <a:lnTo>
                    <a:pt x="1928" y="6236"/>
                  </a:lnTo>
                  <a:lnTo>
                    <a:pt x="1948" y="6236"/>
                  </a:lnTo>
                  <a:lnTo>
                    <a:pt x="1948" y="6236"/>
                  </a:lnTo>
                  <a:lnTo>
                    <a:pt x="1969" y="6236"/>
                  </a:lnTo>
                  <a:lnTo>
                    <a:pt x="1969" y="6256"/>
                  </a:lnTo>
                  <a:lnTo>
                    <a:pt x="1989" y="6277"/>
                  </a:lnTo>
                  <a:lnTo>
                    <a:pt x="1989" y="6277"/>
                  </a:lnTo>
                  <a:lnTo>
                    <a:pt x="2010" y="6277"/>
                  </a:lnTo>
                  <a:lnTo>
                    <a:pt x="2050" y="6277"/>
                  </a:lnTo>
                  <a:lnTo>
                    <a:pt x="2071" y="6256"/>
                  </a:lnTo>
                  <a:lnTo>
                    <a:pt x="2071" y="6256"/>
                  </a:lnTo>
                  <a:lnTo>
                    <a:pt x="2092" y="6256"/>
                  </a:lnTo>
                  <a:lnTo>
                    <a:pt x="2112" y="6236"/>
                  </a:lnTo>
                  <a:lnTo>
                    <a:pt x="2153" y="6236"/>
                  </a:lnTo>
                  <a:lnTo>
                    <a:pt x="2174" y="6236"/>
                  </a:lnTo>
                  <a:lnTo>
                    <a:pt x="2194" y="6256"/>
                  </a:lnTo>
                  <a:lnTo>
                    <a:pt x="2194" y="6256"/>
                  </a:lnTo>
                  <a:lnTo>
                    <a:pt x="2194" y="6256"/>
                  </a:lnTo>
                  <a:lnTo>
                    <a:pt x="2194" y="6277"/>
                  </a:lnTo>
                  <a:lnTo>
                    <a:pt x="2194" y="6277"/>
                  </a:lnTo>
                  <a:lnTo>
                    <a:pt x="2194" y="6277"/>
                  </a:lnTo>
                  <a:lnTo>
                    <a:pt x="2215" y="6277"/>
                  </a:lnTo>
                  <a:lnTo>
                    <a:pt x="2215" y="6297"/>
                  </a:lnTo>
                  <a:lnTo>
                    <a:pt x="2215" y="6297"/>
                  </a:lnTo>
                  <a:lnTo>
                    <a:pt x="2215" y="6297"/>
                  </a:lnTo>
                  <a:lnTo>
                    <a:pt x="2235" y="6318"/>
                  </a:lnTo>
                  <a:lnTo>
                    <a:pt x="2276" y="6297"/>
                  </a:lnTo>
                  <a:lnTo>
                    <a:pt x="2297" y="6318"/>
                  </a:lnTo>
                  <a:lnTo>
                    <a:pt x="2297" y="6318"/>
                  </a:lnTo>
                  <a:lnTo>
                    <a:pt x="2297" y="6318"/>
                  </a:lnTo>
                  <a:lnTo>
                    <a:pt x="2297" y="6318"/>
                  </a:lnTo>
                  <a:lnTo>
                    <a:pt x="2297" y="6338"/>
                  </a:lnTo>
                  <a:lnTo>
                    <a:pt x="2297" y="6338"/>
                  </a:lnTo>
                  <a:lnTo>
                    <a:pt x="2297" y="6359"/>
                  </a:lnTo>
                  <a:lnTo>
                    <a:pt x="2297" y="6359"/>
                  </a:lnTo>
                  <a:lnTo>
                    <a:pt x="2297" y="6379"/>
                  </a:lnTo>
                  <a:lnTo>
                    <a:pt x="2276" y="6379"/>
                  </a:lnTo>
                  <a:lnTo>
                    <a:pt x="2215" y="6359"/>
                  </a:lnTo>
                  <a:lnTo>
                    <a:pt x="2194" y="6359"/>
                  </a:lnTo>
                  <a:lnTo>
                    <a:pt x="2112" y="6359"/>
                  </a:lnTo>
                  <a:lnTo>
                    <a:pt x="2071" y="6359"/>
                  </a:lnTo>
                  <a:lnTo>
                    <a:pt x="2030" y="6359"/>
                  </a:lnTo>
                  <a:lnTo>
                    <a:pt x="2030" y="6359"/>
                  </a:lnTo>
                  <a:lnTo>
                    <a:pt x="2030" y="6379"/>
                  </a:lnTo>
                  <a:lnTo>
                    <a:pt x="2010" y="6400"/>
                  </a:lnTo>
                  <a:lnTo>
                    <a:pt x="2010" y="6400"/>
                  </a:lnTo>
                  <a:lnTo>
                    <a:pt x="2010" y="6400"/>
                  </a:lnTo>
                  <a:lnTo>
                    <a:pt x="2010" y="6400"/>
                  </a:lnTo>
                  <a:lnTo>
                    <a:pt x="2010" y="6420"/>
                  </a:lnTo>
                  <a:lnTo>
                    <a:pt x="2010" y="6420"/>
                  </a:lnTo>
                  <a:lnTo>
                    <a:pt x="2010" y="6441"/>
                  </a:lnTo>
                  <a:lnTo>
                    <a:pt x="2010" y="6441"/>
                  </a:lnTo>
                  <a:lnTo>
                    <a:pt x="2010" y="6441"/>
                  </a:lnTo>
                  <a:lnTo>
                    <a:pt x="2010" y="6441"/>
                  </a:lnTo>
                  <a:lnTo>
                    <a:pt x="1989" y="6461"/>
                  </a:lnTo>
                  <a:lnTo>
                    <a:pt x="1989" y="6461"/>
                  </a:lnTo>
                  <a:lnTo>
                    <a:pt x="1989" y="6461"/>
                  </a:lnTo>
                  <a:lnTo>
                    <a:pt x="1989" y="6461"/>
                  </a:lnTo>
                  <a:lnTo>
                    <a:pt x="1989" y="6482"/>
                  </a:lnTo>
                  <a:lnTo>
                    <a:pt x="1969" y="6482"/>
                  </a:lnTo>
                  <a:lnTo>
                    <a:pt x="1969" y="6482"/>
                  </a:lnTo>
                  <a:lnTo>
                    <a:pt x="1969" y="6461"/>
                  </a:lnTo>
                  <a:lnTo>
                    <a:pt x="1969" y="6482"/>
                  </a:lnTo>
                  <a:lnTo>
                    <a:pt x="1948" y="6482"/>
                  </a:lnTo>
                  <a:lnTo>
                    <a:pt x="1948" y="6482"/>
                  </a:lnTo>
                  <a:lnTo>
                    <a:pt x="1948" y="6482"/>
                  </a:lnTo>
                  <a:lnTo>
                    <a:pt x="1948" y="6482"/>
                  </a:lnTo>
                  <a:lnTo>
                    <a:pt x="1948" y="6461"/>
                  </a:lnTo>
                  <a:lnTo>
                    <a:pt x="1948" y="6461"/>
                  </a:lnTo>
                  <a:lnTo>
                    <a:pt x="1928" y="6461"/>
                  </a:lnTo>
                  <a:lnTo>
                    <a:pt x="1928" y="6461"/>
                  </a:lnTo>
                  <a:lnTo>
                    <a:pt x="1928" y="6461"/>
                  </a:lnTo>
                  <a:lnTo>
                    <a:pt x="1907" y="6461"/>
                  </a:lnTo>
                  <a:lnTo>
                    <a:pt x="1907" y="6461"/>
                  </a:lnTo>
                  <a:lnTo>
                    <a:pt x="1907" y="6461"/>
                  </a:lnTo>
                  <a:lnTo>
                    <a:pt x="1887" y="6461"/>
                  </a:lnTo>
                  <a:lnTo>
                    <a:pt x="1887" y="6461"/>
                  </a:lnTo>
                  <a:lnTo>
                    <a:pt x="1887" y="6461"/>
                  </a:lnTo>
                  <a:lnTo>
                    <a:pt x="1887" y="6461"/>
                  </a:lnTo>
                  <a:lnTo>
                    <a:pt x="1887" y="6482"/>
                  </a:lnTo>
                  <a:lnTo>
                    <a:pt x="1887" y="6502"/>
                  </a:lnTo>
                  <a:lnTo>
                    <a:pt x="1887" y="6523"/>
                  </a:lnTo>
                  <a:lnTo>
                    <a:pt x="1887" y="6523"/>
                  </a:lnTo>
                  <a:lnTo>
                    <a:pt x="1887" y="6544"/>
                  </a:lnTo>
                  <a:lnTo>
                    <a:pt x="1887" y="6544"/>
                  </a:lnTo>
                  <a:lnTo>
                    <a:pt x="1866" y="6564"/>
                  </a:lnTo>
                  <a:lnTo>
                    <a:pt x="1846" y="6544"/>
                  </a:lnTo>
                  <a:lnTo>
                    <a:pt x="1846" y="6544"/>
                  </a:lnTo>
                  <a:lnTo>
                    <a:pt x="1825" y="6523"/>
                  </a:lnTo>
                  <a:lnTo>
                    <a:pt x="1825" y="6523"/>
                  </a:lnTo>
                  <a:lnTo>
                    <a:pt x="1825" y="6502"/>
                  </a:lnTo>
                  <a:lnTo>
                    <a:pt x="1805" y="6502"/>
                  </a:lnTo>
                  <a:lnTo>
                    <a:pt x="1805" y="6502"/>
                  </a:lnTo>
                  <a:lnTo>
                    <a:pt x="1784" y="6502"/>
                  </a:lnTo>
                  <a:lnTo>
                    <a:pt x="1784" y="6523"/>
                  </a:lnTo>
                  <a:lnTo>
                    <a:pt x="1784" y="6544"/>
                  </a:lnTo>
                  <a:lnTo>
                    <a:pt x="1784" y="6544"/>
                  </a:lnTo>
                  <a:lnTo>
                    <a:pt x="1784" y="6544"/>
                  </a:lnTo>
                  <a:lnTo>
                    <a:pt x="1784" y="6564"/>
                  </a:lnTo>
                  <a:lnTo>
                    <a:pt x="1784" y="6564"/>
                  </a:lnTo>
                  <a:lnTo>
                    <a:pt x="1805" y="6584"/>
                  </a:lnTo>
                  <a:lnTo>
                    <a:pt x="1805" y="6605"/>
                  </a:lnTo>
                  <a:lnTo>
                    <a:pt x="1825" y="6626"/>
                  </a:lnTo>
                  <a:lnTo>
                    <a:pt x="1805" y="6666"/>
                  </a:lnTo>
                  <a:lnTo>
                    <a:pt x="1825" y="6666"/>
                  </a:lnTo>
                  <a:lnTo>
                    <a:pt x="1825" y="6666"/>
                  </a:lnTo>
                  <a:lnTo>
                    <a:pt x="1825" y="6666"/>
                  </a:lnTo>
                  <a:lnTo>
                    <a:pt x="1846" y="6687"/>
                  </a:lnTo>
                  <a:lnTo>
                    <a:pt x="1846" y="6687"/>
                  </a:lnTo>
                  <a:lnTo>
                    <a:pt x="1846" y="6687"/>
                  </a:lnTo>
                  <a:lnTo>
                    <a:pt x="1866" y="6708"/>
                  </a:lnTo>
                  <a:lnTo>
                    <a:pt x="1866" y="6708"/>
                  </a:lnTo>
                  <a:lnTo>
                    <a:pt x="1866" y="6708"/>
                  </a:lnTo>
                  <a:lnTo>
                    <a:pt x="1866" y="6708"/>
                  </a:lnTo>
                  <a:lnTo>
                    <a:pt x="1866" y="6728"/>
                  </a:lnTo>
                  <a:lnTo>
                    <a:pt x="1887" y="6728"/>
                  </a:lnTo>
                  <a:lnTo>
                    <a:pt x="1907" y="6728"/>
                  </a:lnTo>
                  <a:lnTo>
                    <a:pt x="1907" y="6728"/>
                  </a:lnTo>
                  <a:lnTo>
                    <a:pt x="1907" y="6728"/>
                  </a:lnTo>
                  <a:lnTo>
                    <a:pt x="1907" y="6708"/>
                  </a:lnTo>
                  <a:lnTo>
                    <a:pt x="1907" y="6708"/>
                  </a:lnTo>
                  <a:lnTo>
                    <a:pt x="1907" y="6708"/>
                  </a:lnTo>
                  <a:lnTo>
                    <a:pt x="1907" y="6708"/>
                  </a:lnTo>
                  <a:lnTo>
                    <a:pt x="1907" y="6708"/>
                  </a:lnTo>
                  <a:lnTo>
                    <a:pt x="1928" y="6708"/>
                  </a:lnTo>
                  <a:lnTo>
                    <a:pt x="1928" y="6708"/>
                  </a:lnTo>
                  <a:lnTo>
                    <a:pt x="1928" y="6708"/>
                  </a:lnTo>
                  <a:lnTo>
                    <a:pt x="1928" y="6708"/>
                  </a:lnTo>
                  <a:lnTo>
                    <a:pt x="1948" y="6728"/>
                  </a:lnTo>
                  <a:lnTo>
                    <a:pt x="1948" y="6728"/>
                  </a:lnTo>
                  <a:lnTo>
                    <a:pt x="1928" y="6728"/>
                  </a:lnTo>
                  <a:lnTo>
                    <a:pt x="1907" y="6728"/>
                  </a:lnTo>
                  <a:lnTo>
                    <a:pt x="1887" y="6728"/>
                  </a:lnTo>
                  <a:lnTo>
                    <a:pt x="1887" y="6748"/>
                  </a:lnTo>
                  <a:lnTo>
                    <a:pt x="1907" y="6748"/>
                  </a:lnTo>
                  <a:lnTo>
                    <a:pt x="1887" y="6748"/>
                  </a:lnTo>
                  <a:lnTo>
                    <a:pt x="1887" y="6748"/>
                  </a:lnTo>
                  <a:lnTo>
                    <a:pt x="1887" y="6748"/>
                  </a:lnTo>
                  <a:lnTo>
                    <a:pt x="1887" y="6748"/>
                  </a:lnTo>
                  <a:lnTo>
                    <a:pt x="1887" y="6728"/>
                  </a:lnTo>
                  <a:lnTo>
                    <a:pt x="1887" y="6728"/>
                  </a:lnTo>
                  <a:lnTo>
                    <a:pt x="1887" y="6728"/>
                  </a:lnTo>
                  <a:lnTo>
                    <a:pt x="1866" y="6728"/>
                  </a:lnTo>
                  <a:lnTo>
                    <a:pt x="1866" y="6748"/>
                  </a:lnTo>
                  <a:lnTo>
                    <a:pt x="1866" y="6748"/>
                  </a:lnTo>
                  <a:lnTo>
                    <a:pt x="1866" y="6769"/>
                  </a:lnTo>
                  <a:lnTo>
                    <a:pt x="1866" y="6769"/>
                  </a:lnTo>
                  <a:lnTo>
                    <a:pt x="1866" y="6790"/>
                  </a:lnTo>
                  <a:lnTo>
                    <a:pt x="1866" y="6810"/>
                  </a:lnTo>
                  <a:lnTo>
                    <a:pt x="1866" y="6810"/>
                  </a:lnTo>
                  <a:lnTo>
                    <a:pt x="1866" y="6810"/>
                  </a:lnTo>
                  <a:lnTo>
                    <a:pt x="1846" y="6810"/>
                  </a:lnTo>
                  <a:lnTo>
                    <a:pt x="1846" y="6810"/>
                  </a:lnTo>
                  <a:lnTo>
                    <a:pt x="1866" y="6810"/>
                  </a:lnTo>
                  <a:lnTo>
                    <a:pt x="1866" y="6790"/>
                  </a:lnTo>
                  <a:lnTo>
                    <a:pt x="1866" y="6790"/>
                  </a:lnTo>
                  <a:lnTo>
                    <a:pt x="1846" y="6769"/>
                  </a:lnTo>
                  <a:lnTo>
                    <a:pt x="1846" y="6769"/>
                  </a:lnTo>
                  <a:lnTo>
                    <a:pt x="1846" y="6769"/>
                  </a:lnTo>
                  <a:lnTo>
                    <a:pt x="1846" y="6769"/>
                  </a:lnTo>
                  <a:lnTo>
                    <a:pt x="1846" y="6748"/>
                  </a:lnTo>
                  <a:lnTo>
                    <a:pt x="1846" y="6748"/>
                  </a:lnTo>
                  <a:lnTo>
                    <a:pt x="1825" y="6769"/>
                  </a:lnTo>
                  <a:lnTo>
                    <a:pt x="1825" y="6769"/>
                  </a:lnTo>
                  <a:lnTo>
                    <a:pt x="1825" y="6769"/>
                  </a:lnTo>
                  <a:lnTo>
                    <a:pt x="1825" y="6769"/>
                  </a:lnTo>
                  <a:lnTo>
                    <a:pt x="1825" y="6748"/>
                  </a:lnTo>
                  <a:lnTo>
                    <a:pt x="1805" y="6748"/>
                  </a:lnTo>
                  <a:lnTo>
                    <a:pt x="1805" y="6769"/>
                  </a:lnTo>
                  <a:lnTo>
                    <a:pt x="1805" y="6769"/>
                  </a:lnTo>
                  <a:lnTo>
                    <a:pt x="1805" y="6769"/>
                  </a:lnTo>
                  <a:lnTo>
                    <a:pt x="1805" y="6790"/>
                  </a:lnTo>
                  <a:lnTo>
                    <a:pt x="1805" y="6790"/>
                  </a:lnTo>
                  <a:lnTo>
                    <a:pt x="1805" y="6810"/>
                  </a:lnTo>
                  <a:lnTo>
                    <a:pt x="1805" y="6810"/>
                  </a:lnTo>
                  <a:lnTo>
                    <a:pt x="1805" y="6810"/>
                  </a:lnTo>
                  <a:lnTo>
                    <a:pt x="1784" y="6851"/>
                  </a:lnTo>
                  <a:lnTo>
                    <a:pt x="1784" y="6872"/>
                  </a:lnTo>
                  <a:lnTo>
                    <a:pt x="1784" y="6892"/>
                  </a:lnTo>
                  <a:lnTo>
                    <a:pt x="1784" y="6892"/>
                  </a:lnTo>
                  <a:lnTo>
                    <a:pt x="1784" y="6892"/>
                  </a:lnTo>
                  <a:lnTo>
                    <a:pt x="1784" y="6912"/>
                  </a:lnTo>
                  <a:lnTo>
                    <a:pt x="1784" y="6912"/>
                  </a:lnTo>
                  <a:lnTo>
                    <a:pt x="1784" y="6912"/>
                  </a:lnTo>
                  <a:lnTo>
                    <a:pt x="1784" y="6933"/>
                  </a:lnTo>
                  <a:lnTo>
                    <a:pt x="1805" y="6954"/>
                  </a:lnTo>
                  <a:lnTo>
                    <a:pt x="1825" y="6974"/>
                  </a:lnTo>
                  <a:lnTo>
                    <a:pt x="1825" y="6994"/>
                  </a:lnTo>
                  <a:lnTo>
                    <a:pt x="1805" y="6994"/>
                  </a:lnTo>
                  <a:lnTo>
                    <a:pt x="1805" y="6994"/>
                  </a:lnTo>
                  <a:lnTo>
                    <a:pt x="1805" y="6994"/>
                  </a:lnTo>
                  <a:lnTo>
                    <a:pt x="1825" y="7015"/>
                  </a:lnTo>
                  <a:lnTo>
                    <a:pt x="1825" y="7015"/>
                  </a:lnTo>
                  <a:lnTo>
                    <a:pt x="1825" y="7036"/>
                  </a:lnTo>
                  <a:lnTo>
                    <a:pt x="1825" y="7056"/>
                  </a:lnTo>
                  <a:lnTo>
                    <a:pt x="1825" y="7056"/>
                  </a:lnTo>
                  <a:lnTo>
                    <a:pt x="1825" y="7056"/>
                  </a:lnTo>
                  <a:lnTo>
                    <a:pt x="1846" y="7097"/>
                  </a:lnTo>
                  <a:lnTo>
                    <a:pt x="1846" y="7097"/>
                  </a:lnTo>
                  <a:lnTo>
                    <a:pt x="1846" y="7138"/>
                  </a:lnTo>
                  <a:lnTo>
                    <a:pt x="1846" y="7138"/>
                  </a:lnTo>
                  <a:lnTo>
                    <a:pt x="1846" y="7159"/>
                  </a:lnTo>
                  <a:lnTo>
                    <a:pt x="1846" y="7159"/>
                  </a:lnTo>
                  <a:lnTo>
                    <a:pt x="1846" y="7159"/>
                  </a:lnTo>
                  <a:lnTo>
                    <a:pt x="1846" y="7159"/>
                  </a:lnTo>
                  <a:lnTo>
                    <a:pt x="1846" y="7159"/>
                  </a:lnTo>
                  <a:lnTo>
                    <a:pt x="1846" y="7138"/>
                  </a:lnTo>
                  <a:lnTo>
                    <a:pt x="1825" y="7180"/>
                  </a:lnTo>
                  <a:lnTo>
                    <a:pt x="1825" y="7180"/>
                  </a:lnTo>
                  <a:lnTo>
                    <a:pt x="1825" y="7200"/>
                  </a:lnTo>
                  <a:lnTo>
                    <a:pt x="1825" y="7200"/>
                  </a:lnTo>
                  <a:lnTo>
                    <a:pt x="1805" y="7200"/>
                  </a:lnTo>
                  <a:lnTo>
                    <a:pt x="1805" y="7200"/>
                  </a:lnTo>
                  <a:lnTo>
                    <a:pt x="1825" y="7220"/>
                  </a:lnTo>
                  <a:lnTo>
                    <a:pt x="1825" y="7220"/>
                  </a:lnTo>
                  <a:lnTo>
                    <a:pt x="1825" y="7220"/>
                  </a:lnTo>
                  <a:lnTo>
                    <a:pt x="1825" y="7220"/>
                  </a:lnTo>
                  <a:lnTo>
                    <a:pt x="1825" y="7220"/>
                  </a:lnTo>
                  <a:lnTo>
                    <a:pt x="1825" y="7220"/>
                  </a:lnTo>
                  <a:lnTo>
                    <a:pt x="1825" y="7220"/>
                  </a:lnTo>
                  <a:lnTo>
                    <a:pt x="1825" y="7220"/>
                  </a:lnTo>
                  <a:lnTo>
                    <a:pt x="1805" y="7220"/>
                  </a:lnTo>
                  <a:lnTo>
                    <a:pt x="1805" y="7220"/>
                  </a:lnTo>
                  <a:lnTo>
                    <a:pt x="1805" y="7220"/>
                  </a:lnTo>
                  <a:lnTo>
                    <a:pt x="1805" y="7220"/>
                  </a:lnTo>
                  <a:lnTo>
                    <a:pt x="1805" y="7241"/>
                  </a:lnTo>
                  <a:lnTo>
                    <a:pt x="1805" y="7241"/>
                  </a:lnTo>
                  <a:lnTo>
                    <a:pt x="1805" y="7241"/>
                  </a:lnTo>
                  <a:lnTo>
                    <a:pt x="1805" y="7262"/>
                  </a:lnTo>
                  <a:lnTo>
                    <a:pt x="1805" y="7262"/>
                  </a:lnTo>
                  <a:lnTo>
                    <a:pt x="1784" y="7262"/>
                  </a:lnTo>
                  <a:lnTo>
                    <a:pt x="1805" y="7262"/>
                  </a:lnTo>
                  <a:lnTo>
                    <a:pt x="1805" y="7262"/>
                  </a:lnTo>
                  <a:lnTo>
                    <a:pt x="1825" y="7262"/>
                  </a:lnTo>
                  <a:lnTo>
                    <a:pt x="1825" y="7282"/>
                  </a:lnTo>
                  <a:lnTo>
                    <a:pt x="1825" y="7282"/>
                  </a:lnTo>
                  <a:lnTo>
                    <a:pt x="1825" y="7302"/>
                  </a:lnTo>
                  <a:lnTo>
                    <a:pt x="1825" y="7302"/>
                  </a:lnTo>
                  <a:lnTo>
                    <a:pt x="1825" y="7302"/>
                  </a:lnTo>
                  <a:lnTo>
                    <a:pt x="1825" y="7302"/>
                  </a:lnTo>
                  <a:lnTo>
                    <a:pt x="1825" y="7302"/>
                  </a:lnTo>
                  <a:lnTo>
                    <a:pt x="1825" y="7302"/>
                  </a:lnTo>
                  <a:lnTo>
                    <a:pt x="1825" y="7302"/>
                  </a:lnTo>
                  <a:lnTo>
                    <a:pt x="1846" y="7302"/>
                  </a:lnTo>
                  <a:lnTo>
                    <a:pt x="1846" y="7302"/>
                  </a:lnTo>
                  <a:lnTo>
                    <a:pt x="1846" y="7282"/>
                  </a:lnTo>
                  <a:lnTo>
                    <a:pt x="1846" y="7282"/>
                  </a:lnTo>
                  <a:lnTo>
                    <a:pt x="1866" y="7282"/>
                  </a:lnTo>
                  <a:lnTo>
                    <a:pt x="1866" y="7282"/>
                  </a:lnTo>
                  <a:lnTo>
                    <a:pt x="1866" y="7282"/>
                  </a:lnTo>
                  <a:lnTo>
                    <a:pt x="1866" y="7282"/>
                  </a:lnTo>
                  <a:lnTo>
                    <a:pt x="1866" y="7282"/>
                  </a:lnTo>
                  <a:lnTo>
                    <a:pt x="1866" y="7282"/>
                  </a:lnTo>
                  <a:lnTo>
                    <a:pt x="1887" y="7282"/>
                  </a:lnTo>
                  <a:lnTo>
                    <a:pt x="1887" y="7282"/>
                  </a:lnTo>
                  <a:lnTo>
                    <a:pt x="1887" y="7282"/>
                  </a:lnTo>
                  <a:lnTo>
                    <a:pt x="1887" y="7282"/>
                  </a:lnTo>
                  <a:lnTo>
                    <a:pt x="1887" y="7282"/>
                  </a:lnTo>
                  <a:lnTo>
                    <a:pt x="1907" y="7282"/>
                  </a:lnTo>
                  <a:lnTo>
                    <a:pt x="1907" y="7282"/>
                  </a:lnTo>
                  <a:lnTo>
                    <a:pt x="1907" y="7282"/>
                  </a:lnTo>
                  <a:lnTo>
                    <a:pt x="1907" y="7282"/>
                  </a:lnTo>
                  <a:lnTo>
                    <a:pt x="1907" y="7282"/>
                  </a:lnTo>
                  <a:lnTo>
                    <a:pt x="1928" y="7282"/>
                  </a:lnTo>
                  <a:lnTo>
                    <a:pt x="1928" y="7302"/>
                  </a:lnTo>
                  <a:lnTo>
                    <a:pt x="1948" y="7302"/>
                  </a:lnTo>
                  <a:lnTo>
                    <a:pt x="1948" y="7302"/>
                  </a:lnTo>
                  <a:lnTo>
                    <a:pt x="1948" y="7323"/>
                  </a:lnTo>
                  <a:lnTo>
                    <a:pt x="1948" y="7323"/>
                  </a:lnTo>
                  <a:lnTo>
                    <a:pt x="1969" y="7344"/>
                  </a:lnTo>
                  <a:lnTo>
                    <a:pt x="1969" y="7344"/>
                  </a:lnTo>
                  <a:lnTo>
                    <a:pt x="1969" y="7344"/>
                  </a:lnTo>
                  <a:lnTo>
                    <a:pt x="1969" y="7344"/>
                  </a:lnTo>
                  <a:lnTo>
                    <a:pt x="1969" y="7364"/>
                  </a:lnTo>
                  <a:lnTo>
                    <a:pt x="1969" y="7364"/>
                  </a:lnTo>
                  <a:lnTo>
                    <a:pt x="1969" y="7364"/>
                  </a:lnTo>
                  <a:lnTo>
                    <a:pt x="1989" y="7384"/>
                  </a:lnTo>
                  <a:lnTo>
                    <a:pt x="1989" y="7384"/>
                  </a:lnTo>
                  <a:lnTo>
                    <a:pt x="1989" y="7405"/>
                  </a:lnTo>
                  <a:lnTo>
                    <a:pt x="1989" y="7405"/>
                  </a:lnTo>
                  <a:lnTo>
                    <a:pt x="1989" y="7405"/>
                  </a:lnTo>
                  <a:lnTo>
                    <a:pt x="1989" y="7426"/>
                  </a:lnTo>
                  <a:lnTo>
                    <a:pt x="1948" y="7426"/>
                  </a:lnTo>
                  <a:lnTo>
                    <a:pt x="1928" y="7426"/>
                  </a:lnTo>
                  <a:lnTo>
                    <a:pt x="1928" y="7405"/>
                  </a:lnTo>
                  <a:lnTo>
                    <a:pt x="1928" y="7405"/>
                  </a:lnTo>
                  <a:lnTo>
                    <a:pt x="1928" y="7405"/>
                  </a:lnTo>
                  <a:lnTo>
                    <a:pt x="1907" y="7405"/>
                  </a:lnTo>
                  <a:lnTo>
                    <a:pt x="1907" y="7384"/>
                  </a:lnTo>
                  <a:lnTo>
                    <a:pt x="1907" y="7384"/>
                  </a:lnTo>
                  <a:lnTo>
                    <a:pt x="1907" y="7384"/>
                  </a:lnTo>
                  <a:lnTo>
                    <a:pt x="1907" y="7384"/>
                  </a:lnTo>
                  <a:lnTo>
                    <a:pt x="1907" y="7384"/>
                  </a:lnTo>
                  <a:lnTo>
                    <a:pt x="1907" y="7384"/>
                  </a:lnTo>
                  <a:lnTo>
                    <a:pt x="1887" y="7384"/>
                  </a:lnTo>
                  <a:lnTo>
                    <a:pt x="1887" y="7384"/>
                  </a:lnTo>
                  <a:lnTo>
                    <a:pt x="1887" y="7364"/>
                  </a:lnTo>
                  <a:lnTo>
                    <a:pt x="1887" y="7364"/>
                  </a:lnTo>
                  <a:lnTo>
                    <a:pt x="1887" y="7364"/>
                  </a:lnTo>
                  <a:lnTo>
                    <a:pt x="1887" y="7364"/>
                  </a:lnTo>
                  <a:lnTo>
                    <a:pt x="1866" y="7364"/>
                  </a:lnTo>
                  <a:lnTo>
                    <a:pt x="1866" y="7344"/>
                  </a:lnTo>
                  <a:lnTo>
                    <a:pt x="1846" y="7344"/>
                  </a:lnTo>
                  <a:lnTo>
                    <a:pt x="1846" y="7364"/>
                  </a:lnTo>
                  <a:lnTo>
                    <a:pt x="1846" y="7364"/>
                  </a:lnTo>
                  <a:lnTo>
                    <a:pt x="1846" y="7364"/>
                  </a:lnTo>
                  <a:lnTo>
                    <a:pt x="1846" y="7364"/>
                  </a:lnTo>
                  <a:lnTo>
                    <a:pt x="1846" y="7364"/>
                  </a:lnTo>
                  <a:lnTo>
                    <a:pt x="1846" y="7384"/>
                  </a:lnTo>
                  <a:lnTo>
                    <a:pt x="1866" y="7384"/>
                  </a:lnTo>
                  <a:lnTo>
                    <a:pt x="1866" y="7384"/>
                  </a:lnTo>
                  <a:lnTo>
                    <a:pt x="1866" y="7405"/>
                  </a:lnTo>
                  <a:lnTo>
                    <a:pt x="1866" y="7405"/>
                  </a:lnTo>
                  <a:lnTo>
                    <a:pt x="1866" y="7405"/>
                  </a:lnTo>
                  <a:lnTo>
                    <a:pt x="1866" y="7405"/>
                  </a:lnTo>
                  <a:lnTo>
                    <a:pt x="1887" y="7426"/>
                  </a:lnTo>
                  <a:lnTo>
                    <a:pt x="1887" y="7426"/>
                  </a:lnTo>
                  <a:lnTo>
                    <a:pt x="1907" y="7426"/>
                  </a:lnTo>
                  <a:lnTo>
                    <a:pt x="1907" y="7446"/>
                  </a:lnTo>
                  <a:lnTo>
                    <a:pt x="1887" y="7446"/>
                  </a:lnTo>
                  <a:lnTo>
                    <a:pt x="1887" y="7446"/>
                  </a:lnTo>
                  <a:lnTo>
                    <a:pt x="1846" y="7466"/>
                  </a:lnTo>
                  <a:lnTo>
                    <a:pt x="1846" y="7466"/>
                  </a:lnTo>
                  <a:lnTo>
                    <a:pt x="1825" y="7466"/>
                  </a:lnTo>
                  <a:lnTo>
                    <a:pt x="1846" y="7466"/>
                  </a:lnTo>
                  <a:lnTo>
                    <a:pt x="1846" y="7466"/>
                  </a:lnTo>
                  <a:lnTo>
                    <a:pt x="1846" y="7487"/>
                  </a:lnTo>
                  <a:lnTo>
                    <a:pt x="1825" y="7487"/>
                  </a:lnTo>
                  <a:lnTo>
                    <a:pt x="1825" y="7487"/>
                  </a:lnTo>
                  <a:lnTo>
                    <a:pt x="1825" y="7487"/>
                  </a:lnTo>
                  <a:lnTo>
                    <a:pt x="1846" y="7508"/>
                  </a:lnTo>
                  <a:lnTo>
                    <a:pt x="1846" y="7508"/>
                  </a:lnTo>
                  <a:lnTo>
                    <a:pt x="1846" y="7528"/>
                  </a:lnTo>
                  <a:lnTo>
                    <a:pt x="1825" y="7528"/>
                  </a:lnTo>
                  <a:lnTo>
                    <a:pt x="1805" y="7528"/>
                  </a:lnTo>
                  <a:lnTo>
                    <a:pt x="1805" y="7528"/>
                  </a:lnTo>
                  <a:lnTo>
                    <a:pt x="1805" y="7548"/>
                  </a:lnTo>
                  <a:lnTo>
                    <a:pt x="1805" y="7548"/>
                  </a:lnTo>
                  <a:lnTo>
                    <a:pt x="1805" y="7548"/>
                  </a:lnTo>
                  <a:lnTo>
                    <a:pt x="1805" y="7548"/>
                  </a:lnTo>
                  <a:lnTo>
                    <a:pt x="1805" y="7548"/>
                  </a:lnTo>
                  <a:lnTo>
                    <a:pt x="1825" y="7548"/>
                  </a:lnTo>
                  <a:lnTo>
                    <a:pt x="1825" y="7548"/>
                  </a:lnTo>
                  <a:lnTo>
                    <a:pt x="1825" y="7569"/>
                  </a:lnTo>
                  <a:lnTo>
                    <a:pt x="1825" y="7569"/>
                  </a:lnTo>
                  <a:lnTo>
                    <a:pt x="1825" y="7569"/>
                  </a:lnTo>
                  <a:lnTo>
                    <a:pt x="1805" y="7569"/>
                  </a:lnTo>
                  <a:lnTo>
                    <a:pt x="1805" y="7569"/>
                  </a:lnTo>
                  <a:lnTo>
                    <a:pt x="1805" y="7569"/>
                  </a:lnTo>
                  <a:lnTo>
                    <a:pt x="1805" y="7590"/>
                  </a:lnTo>
                  <a:lnTo>
                    <a:pt x="1805" y="7590"/>
                  </a:lnTo>
                  <a:lnTo>
                    <a:pt x="1805" y="7590"/>
                  </a:lnTo>
                  <a:lnTo>
                    <a:pt x="1805" y="7610"/>
                  </a:lnTo>
                  <a:lnTo>
                    <a:pt x="1825" y="7610"/>
                  </a:lnTo>
                  <a:lnTo>
                    <a:pt x="1866" y="7590"/>
                  </a:lnTo>
                  <a:lnTo>
                    <a:pt x="1866" y="7610"/>
                  </a:lnTo>
                  <a:lnTo>
                    <a:pt x="1866" y="7630"/>
                  </a:lnTo>
                  <a:lnTo>
                    <a:pt x="1866" y="7630"/>
                  </a:lnTo>
                  <a:lnTo>
                    <a:pt x="1866" y="7651"/>
                  </a:lnTo>
                  <a:lnTo>
                    <a:pt x="1866" y="7651"/>
                  </a:lnTo>
                  <a:lnTo>
                    <a:pt x="1907" y="7651"/>
                  </a:lnTo>
                  <a:lnTo>
                    <a:pt x="1907" y="7672"/>
                  </a:lnTo>
                  <a:lnTo>
                    <a:pt x="1928" y="7672"/>
                  </a:lnTo>
                  <a:lnTo>
                    <a:pt x="1948" y="7692"/>
                  </a:lnTo>
                  <a:lnTo>
                    <a:pt x="1948" y="7692"/>
                  </a:lnTo>
                  <a:lnTo>
                    <a:pt x="1969" y="7692"/>
                  </a:lnTo>
                  <a:lnTo>
                    <a:pt x="1969" y="7713"/>
                  </a:lnTo>
                  <a:lnTo>
                    <a:pt x="1969" y="7733"/>
                  </a:lnTo>
                  <a:lnTo>
                    <a:pt x="1969" y="7754"/>
                  </a:lnTo>
                  <a:lnTo>
                    <a:pt x="1969" y="7754"/>
                  </a:lnTo>
                  <a:lnTo>
                    <a:pt x="1969" y="7774"/>
                  </a:lnTo>
                  <a:lnTo>
                    <a:pt x="1948" y="7774"/>
                  </a:lnTo>
                  <a:lnTo>
                    <a:pt x="1928" y="7795"/>
                  </a:lnTo>
                  <a:lnTo>
                    <a:pt x="1948" y="7795"/>
                  </a:lnTo>
                  <a:lnTo>
                    <a:pt x="1948" y="7795"/>
                  </a:lnTo>
                  <a:lnTo>
                    <a:pt x="1948" y="7795"/>
                  </a:lnTo>
                  <a:lnTo>
                    <a:pt x="1948" y="7815"/>
                  </a:lnTo>
                  <a:lnTo>
                    <a:pt x="1948" y="7815"/>
                  </a:lnTo>
                  <a:lnTo>
                    <a:pt x="1948" y="7836"/>
                  </a:lnTo>
                  <a:lnTo>
                    <a:pt x="1948" y="7836"/>
                  </a:lnTo>
                  <a:lnTo>
                    <a:pt x="1948" y="7836"/>
                  </a:lnTo>
                  <a:lnTo>
                    <a:pt x="1948" y="7856"/>
                  </a:lnTo>
                  <a:lnTo>
                    <a:pt x="1948" y="7856"/>
                  </a:lnTo>
                  <a:lnTo>
                    <a:pt x="1948" y="7897"/>
                  </a:lnTo>
                  <a:lnTo>
                    <a:pt x="1948" y="7918"/>
                  </a:lnTo>
                  <a:lnTo>
                    <a:pt x="1948" y="7918"/>
                  </a:lnTo>
                  <a:lnTo>
                    <a:pt x="1948" y="7918"/>
                  </a:lnTo>
                  <a:lnTo>
                    <a:pt x="1969" y="7897"/>
                  </a:lnTo>
                  <a:lnTo>
                    <a:pt x="1989" y="7897"/>
                  </a:lnTo>
                  <a:lnTo>
                    <a:pt x="1989" y="7897"/>
                  </a:lnTo>
                  <a:lnTo>
                    <a:pt x="2010" y="7897"/>
                  </a:lnTo>
                  <a:lnTo>
                    <a:pt x="2010" y="7897"/>
                  </a:lnTo>
                  <a:lnTo>
                    <a:pt x="2010" y="7918"/>
                  </a:lnTo>
                  <a:lnTo>
                    <a:pt x="2030" y="7918"/>
                  </a:lnTo>
                  <a:lnTo>
                    <a:pt x="2010" y="7918"/>
                  </a:lnTo>
                  <a:lnTo>
                    <a:pt x="2010" y="7938"/>
                  </a:lnTo>
                  <a:lnTo>
                    <a:pt x="2010" y="7938"/>
                  </a:lnTo>
                  <a:lnTo>
                    <a:pt x="2010" y="7959"/>
                  </a:lnTo>
                  <a:lnTo>
                    <a:pt x="2050" y="7959"/>
                  </a:lnTo>
                  <a:lnTo>
                    <a:pt x="2050" y="7979"/>
                  </a:lnTo>
                  <a:lnTo>
                    <a:pt x="2050" y="8000"/>
                  </a:lnTo>
                  <a:lnTo>
                    <a:pt x="2050" y="8000"/>
                  </a:lnTo>
                  <a:lnTo>
                    <a:pt x="2071" y="8020"/>
                  </a:lnTo>
                  <a:lnTo>
                    <a:pt x="2071" y="8020"/>
                  </a:lnTo>
                  <a:lnTo>
                    <a:pt x="2092" y="8020"/>
                  </a:lnTo>
                  <a:lnTo>
                    <a:pt x="2092" y="8020"/>
                  </a:lnTo>
                  <a:lnTo>
                    <a:pt x="2092" y="8041"/>
                  </a:lnTo>
                  <a:lnTo>
                    <a:pt x="2092" y="8041"/>
                  </a:lnTo>
                  <a:lnTo>
                    <a:pt x="2092" y="8041"/>
                  </a:lnTo>
                  <a:lnTo>
                    <a:pt x="2092" y="8041"/>
                  </a:lnTo>
                  <a:lnTo>
                    <a:pt x="2092" y="8061"/>
                  </a:lnTo>
                  <a:lnTo>
                    <a:pt x="2092" y="8061"/>
                  </a:lnTo>
                  <a:lnTo>
                    <a:pt x="2112" y="8061"/>
                  </a:lnTo>
                  <a:lnTo>
                    <a:pt x="2112" y="8082"/>
                  </a:lnTo>
                  <a:lnTo>
                    <a:pt x="2112" y="8082"/>
                  </a:lnTo>
                  <a:lnTo>
                    <a:pt x="2112" y="8102"/>
                  </a:lnTo>
                  <a:lnTo>
                    <a:pt x="2112" y="8102"/>
                  </a:lnTo>
                  <a:lnTo>
                    <a:pt x="2133" y="8123"/>
                  </a:lnTo>
                  <a:lnTo>
                    <a:pt x="2133" y="8143"/>
                  </a:lnTo>
                  <a:lnTo>
                    <a:pt x="2153" y="8143"/>
                  </a:lnTo>
                  <a:lnTo>
                    <a:pt x="2153" y="8164"/>
                  </a:lnTo>
                  <a:lnTo>
                    <a:pt x="2153" y="8164"/>
                  </a:lnTo>
                  <a:lnTo>
                    <a:pt x="2133" y="8164"/>
                  </a:lnTo>
                  <a:lnTo>
                    <a:pt x="2133" y="8164"/>
                  </a:lnTo>
                  <a:lnTo>
                    <a:pt x="2133" y="8184"/>
                  </a:lnTo>
                  <a:lnTo>
                    <a:pt x="2133" y="8184"/>
                  </a:lnTo>
                  <a:lnTo>
                    <a:pt x="2133" y="8205"/>
                  </a:lnTo>
                  <a:lnTo>
                    <a:pt x="2133" y="8205"/>
                  </a:lnTo>
                  <a:lnTo>
                    <a:pt x="2153" y="8225"/>
                  </a:lnTo>
                  <a:lnTo>
                    <a:pt x="2174" y="8225"/>
                  </a:lnTo>
                  <a:lnTo>
                    <a:pt x="2174" y="8246"/>
                  </a:lnTo>
                  <a:lnTo>
                    <a:pt x="2174" y="8246"/>
                  </a:lnTo>
                  <a:lnTo>
                    <a:pt x="2194" y="8246"/>
                  </a:lnTo>
                  <a:lnTo>
                    <a:pt x="2194" y="8246"/>
                  </a:lnTo>
                  <a:lnTo>
                    <a:pt x="2194" y="8225"/>
                  </a:lnTo>
                  <a:lnTo>
                    <a:pt x="2194" y="8225"/>
                  </a:lnTo>
                  <a:lnTo>
                    <a:pt x="2235" y="8205"/>
                  </a:lnTo>
                  <a:lnTo>
                    <a:pt x="2256" y="8205"/>
                  </a:lnTo>
                  <a:lnTo>
                    <a:pt x="2256" y="8205"/>
                  </a:lnTo>
                  <a:lnTo>
                    <a:pt x="2256" y="8225"/>
                  </a:lnTo>
                  <a:lnTo>
                    <a:pt x="2276" y="8225"/>
                  </a:lnTo>
                  <a:lnTo>
                    <a:pt x="2276" y="8225"/>
                  </a:lnTo>
                  <a:lnTo>
                    <a:pt x="2276" y="8246"/>
                  </a:lnTo>
                  <a:lnTo>
                    <a:pt x="2297" y="8246"/>
                  </a:lnTo>
                  <a:lnTo>
                    <a:pt x="2297" y="8267"/>
                  </a:lnTo>
                  <a:lnTo>
                    <a:pt x="2297" y="8267"/>
                  </a:lnTo>
                  <a:lnTo>
                    <a:pt x="2297" y="8267"/>
                  </a:lnTo>
                  <a:lnTo>
                    <a:pt x="2317" y="8267"/>
                  </a:lnTo>
                  <a:lnTo>
                    <a:pt x="2338" y="8267"/>
                  </a:lnTo>
                  <a:lnTo>
                    <a:pt x="2338" y="8267"/>
                  </a:lnTo>
                  <a:lnTo>
                    <a:pt x="2338" y="8246"/>
                  </a:lnTo>
                  <a:lnTo>
                    <a:pt x="2358" y="8246"/>
                  </a:lnTo>
                  <a:lnTo>
                    <a:pt x="2358" y="8246"/>
                  </a:lnTo>
                  <a:lnTo>
                    <a:pt x="2358" y="8246"/>
                  </a:lnTo>
                  <a:lnTo>
                    <a:pt x="2358" y="8246"/>
                  </a:lnTo>
                  <a:lnTo>
                    <a:pt x="2358" y="8225"/>
                  </a:lnTo>
                  <a:lnTo>
                    <a:pt x="2379" y="8225"/>
                  </a:lnTo>
                  <a:lnTo>
                    <a:pt x="2400" y="8225"/>
                  </a:lnTo>
                  <a:lnTo>
                    <a:pt x="2400" y="8225"/>
                  </a:lnTo>
                  <a:lnTo>
                    <a:pt x="2420" y="8225"/>
                  </a:lnTo>
                  <a:lnTo>
                    <a:pt x="2420" y="8225"/>
                  </a:lnTo>
                  <a:lnTo>
                    <a:pt x="2461" y="8246"/>
                  </a:lnTo>
                  <a:lnTo>
                    <a:pt x="2482" y="8246"/>
                  </a:lnTo>
                  <a:lnTo>
                    <a:pt x="2482" y="8246"/>
                  </a:lnTo>
                  <a:lnTo>
                    <a:pt x="2482" y="8246"/>
                  </a:lnTo>
                  <a:lnTo>
                    <a:pt x="2482" y="8246"/>
                  </a:lnTo>
                  <a:lnTo>
                    <a:pt x="2502" y="8246"/>
                  </a:lnTo>
                  <a:lnTo>
                    <a:pt x="2502" y="8267"/>
                  </a:lnTo>
                  <a:lnTo>
                    <a:pt x="2482" y="8267"/>
                  </a:lnTo>
                  <a:lnTo>
                    <a:pt x="2482" y="8267"/>
                  </a:lnTo>
                  <a:lnTo>
                    <a:pt x="2482" y="8267"/>
                  </a:lnTo>
                  <a:lnTo>
                    <a:pt x="2482" y="8267"/>
                  </a:lnTo>
                  <a:lnTo>
                    <a:pt x="2482" y="8267"/>
                  </a:lnTo>
                  <a:lnTo>
                    <a:pt x="2482" y="8267"/>
                  </a:lnTo>
                  <a:lnTo>
                    <a:pt x="2482" y="8267"/>
                  </a:lnTo>
                  <a:lnTo>
                    <a:pt x="2482" y="8267"/>
                  </a:lnTo>
                  <a:lnTo>
                    <a:pt x="2482" y="8287"/>
                  </a:lnTo>
                  <a:lnTo>
                    <a:pt x="2482" y="8287"/>
                  </a:lnTo>
                  <a:lnTo>
                    <a:pt x="2482" y="8307"/>
                  </a:lnTo>
                  <a:lnTo>
                    <a:pt x="2482" y="8307"/>
                  </a:lnTo>
                  <a:lnTo>
                    <a:pt x="2482" y="8328"/>
                  </a:lnTo>
                  <a:lnTo>
                    <a:pt x="2482" y="8328"/>
                  </a:lnTo>
                  <a:lnTo>
                    <a:pt x="2502" y="8349"/>
                  </a:lnTo>
                  <a:lnTo>
                    <a:pt x="2522" y="8349"/>
                  </a:lnTo>
                  <a:lnTo>
                    <a:pt x="2522" y="8349"/>
                  </a:lnTo>
                  <a:lnTo>
                    <a:pt x="2522" y="8349"/>
                  </a:lnTo>
                  <a:lnTo>
                    <a:pt x="2543" y="8328"/>
                  </a:lnTo>
                  <a:lnTo>
                    <a:pt x="2564" y="8307"/>
                  </a:lnTo>
                  <a:lnTo>
                    <a:pt x="2564" y="8307"/>
                  </a:lnTo>
                  <a:lnTo>
                    <a:pt x="2584" y="8307"/>
                  </a:lnTo>
                  <a:lnTo>
                    <a:pt x="2604" y="8307"/>
                  </a:lnTo>
                  <a:lnTo>
                    <a:pt x="2604" y="8267"/>
                  </a:lnTo>
                  <a:lnTo>
                    <a:pt x="2604" y="8267"/>
                  </a:lnTo>
                  <a:lnTo>
                    <a:pt x="2625" y="8267"/>
                  </a:lnTo>
                  <a:lnTo>
                    <a:pt x="2625" y="8246"/>
                  </a:lnTo>
                  <a:lnTo>
                    <a:pt x="2646" y="8246"/>
                  </a:lnTo>
                  <a:lnTo>
                    <a:pt x="2666" y="8267"/>
                  </a:lnTo>
                  <a:lnTo>
                    <a:pt x="2686" y="8246"/>
                  </a:lnTo>
                  <a:lnTo>
                    <a:pt x="2686" y="8246"/>
                  </a:lnTo>
                  <a:lnTo>
                    <a:pt x="2686" y="8246"/>
                  </a:lnTo>
                  <a:lnTo>
                    <a:pt x="2686" y="8246"/>
                  </a:lnTo>
                  <a:lnTo>
                    <a:pt x="2707" y="8246"/>
                  </a:lnTo>
                  <a:lnTo>
                    <a:pt x="2707" y="8246"/>
                  </a:lnTo>
                  <a:lnTo>
                    <a:pt x="2768" y="8246"/>
                  </a:lnTo>
                  <a:lnTo>
                    <a:pt x="2768" y="8246"/>
                  </a:lnTo>
                  <a:lnTo>
                    <a:pt x="2768" y="8267"/>
                  </a:lnTo>
                  <a:lnTo>
                    <a:pt x="2768" y="8267"/>
                  </a:lnTo>
                  <a:lnTo>
                    <a:pt x="2768" y="8267"/>
                  </a:lnTo>
                  <a:lnTo>
                    <a:pt x="2768" y="8267"/>
                  </a:lnTo>
                  <a:lnTo>
                    <a:pt x="2789" y="8267"/>
                  </a:lnTo>
                  <a:lnTo>
                    <a:pt x="2810" y="8267"/>
                  </a:lnTo>
                  <a:lnTo>
                    <a:pt x="2810" y="8287"/>
                  </a:lnTo>
                  <a:lnTo>
                    <a:pt x="2810" y="8287"/>
                  </a:lnTo>
                  <a:lnTo>
                    <a:pt x="2810" y="8287"/>
                  </a:lnTo>
                  <a:lnTo>
                    <a:pt x="2810" y="8287"/>
                  </a:lnTo>
                  <a:lnTo>
                    <a:pt x="2810" y="8307"/>
                  </a:lnTo>
                  <a:lnTo>
                    <a:pt x="2810" y="8307"/>
                  </a:lnTo>
                  <a:lnTo>
                    <a:pt x="2810" y="8307"/>
                  </a:lnTo>
                  <a:lnTo>
                    <a:pt x="2830" y="8307"/>
                  </a:lnTo>
                  <a:lnTo>
                    <a:pt x="2830" y="8307"/>
                  </a:lnTo>
                  <a:lnTo>
                    <a:pt x="2830" y="8307"/>
                  </a:lnTo>
                  <a:lnTo>
                    <a:pt x="2850" y="8307"/>
                  </a:lnTo>
                  <a:lnTo>
                    <a:pt x="2850" y="8307"/>
                  </a:lnTo>
                  <a:lnTo>
                    <a:pt x="2850" y="8328"/>
                  </a:lnTo>
                  <a:lnTo>
                    <a:pt x="2871" y="8328"/>
                  </a:lnTo>
                  <a:lnTo>
                    <a:pt x="2871" y="8328"/>
                  </a:lnTo>
                  <a:lnTo>
                    <a:pt x="2892" y="8307"/>
                  </a:lnTo>
                  <a:lnTo>
                    <a:pt x="2892" y="8307"/>
                  </a:lnTo>
                  <a:lnTo>
                    <a:pt x="2892" y="8328"/>
                  </a:lnTo>
                  <a:lnTo>
                    <a:pt x="2912" y="8328"/>
                  </a:lnTo>
                  <a:lnTo>
                    <a:pt x="2912" y="8349"/>
                  </a:lnTo>
                  <a:lnTo>
                    <a:pt x="2912" y="8369"/>
                  </a:lnTo>
                  <a:lnTo>
                    <a:pt x="2912" y="8369"/>
                  </a:lnTo>
                  <a:lnTo>
                    <a:pt x="2912" y="8369"/>
                  </a:lnTo>
                  <a:lnTo>
                    <a:pt x="2912" y="8369"/>
                  </a:lnTo>
                  <a:lnTo>
                    <a:pt x="2912" y="8369"/>
                  </a:lnTo>
                  <a:lnTo>
                    <a:pt x="2912" y="8389"/>
                  </a:lnTo>
                  <a:lnTo>
                    <a:pt x="2912" y="8389"/>
                  </a:lnTo>
                  <a:lnTo>
                    <a:pt x="2912" y="8389"/>
                  </a:lnTo>
                  <a:lnTo>
                    <a:pt x="2912" y="8410"/>
                  </a:lnTo>
                  <a:lnTo>
                    <a:pt x="2933" y="8410"/>
                  </a:lnTo>
                  <a:lnTo>
                    <a:pt x="2912" y="8410"/>
                  </a:lnTo>
                  <a:lnTo>
                    <a:pt x="2912" y="8431"/>
                  </a:lnTo>
                  <a:lnTo>
                    <a:pt x="2892" y="8451"/>
                  </a:lnTo>
                  <a:lnTo>
                    <a:pt x="2892" y="8451"/>
                  </a:lnTo>
                  <a:lnTo>
                    <a:pt x="2892" y="8471"/>
                  </a:lnTo>
                  <a:lnTo>
                    <a:pt x="2912" y="8471"/>
                  </a:lnTo>
                  <a:lnTo>
                    <a:pt x="2912" y="8471"/>
                  </a:lnTo>
                  <a:lnTo>
                    <a:pt x="2912" y="8471"/>
                  </a:lnTo>
                  <a:lnTo>
                    <a:pt x="2933" y="8471"/>
                  </a:lnTo>
                  <a:lnTo>
                    <a:pt x="2933" y="8492"/>
                  </a:lnTo>
                  <a:lnTo>
                    <a:pt x="2933" y="8492"/>
                  </a:lnTo>
                  <a:lnTo>
                    <a:pt x="2953" y="8513"/>
                  </a:lnTo>
                  <a:lnTo>
                    <a:pt x="2953" y="8513"/>
                  </a:lnTo>
                  <a:lnTo>
                    <a:pt x="2953" y="8513"/>
                  </a:lnTo>
                  <a:lnTo>
                    <a:pt x="2953" y="8513"/>
                  </a:lnTo>
                  <a:lnTo>
                    <a:pt x="2953" y="8513"/>
                  </a:lnTo>
                  <a:lnTo>
                    <a:pt x="2953" y="8513"/>
                  </a:lnTo>
                  <a:lnTo>
                    <a:pt x="2953" y="8513"/>
                  </a:lnTo>
                  <a:lnTo>
                    <a:pt x="2953" y="8513"/>
                  </a:lnTo>
                  <a:lnTo>
                    <a:pt x="2974" y="8533"/>
                  </a:lnTo>
                  <a:lnTo>
                    <a:pt x="2974" y="8533"/>
                  </a:lnTo>
                  <a:lnTo>
                    <a:pt x="2974" y="8533"/>
                  </a:lnTo>
                  <a:lnTo>
                    <a:pt x="2974" y="8533"/>
                  </a:lnTo>
                  <a:lnTo>
                    <a:pt x="2974" y="8533"/>
                  </a:lnTo>
                  <a:lnTo>
                    <a:pt x="2974" y="8533"/>
                  </a:lnTo>
                  <a:lnTo>
                    <a:pt x="2974" y="8533"/>
                  </a:lnTo>
                  <a:lnTo>
                    <a:pt x="2974" y="8553"/>
                  </a:lnTo>
                  <a:lnTo>
                    <a:pt x="2974" y="8553"/>
                  </a:lnTo>
                  <a:lnTo>
                    <a:pt x="2974" y="8553"/>
                  </a:lnTo>
                  <a:lnTo>
                    <a:pt x="2974" y="8574"/>
                  </a:lnTo>
                  <a:lnTo>
                    <a:pt x="2974" y="8574"/>
                  </a:lnTo>
                  <a:lnTo>
                    <a:pt x="2953" y="8574"/>
                  </a:lnTo>
                  <a:lnTo>
                    <a:pt x="2953" y="8574"/>
                  </a:lnTo>
                  <a:lnTo>
                    <a:pt x="2953" y="8574"/>
                  </a:lnTo>
                  <a:lnTo>
                    <a:pt x="2953" y="8595"/>
                  </a:lnTo>
                  <a:lnTo>
                    <a:pt x="2974" y="8595"/>
                  </a:lnTo>
                  <a:lnTo>
                    <a:pt x="2974" y="8595"/>
                  </a:lnTo>
                  <a:lnTo>
                    <a:pt x="2974" y="8615"/>
                  </a:lnTo>
                  <a:lnTo>
                    <a:pt x="2953" y="8615"/>
                  </a:lnTo>
                  <a:lnTo>
                    <a:pt x="2953" y="8615"/>
                  </a:lnTo>
                  <a:lnTo>
                    <a:pt x="2933" y="8635"/>
                  </a:lnTo>
                  <a:lnTo>
                    <a:pt x="2953" y="8635"/>
                  </a:lnTo>
                  <a:lnTo>
                    <a:pt x="2953" y="8635"/>
                  </a:lnTo>
                  <a:lnTo>
                    <a:pt x="2953" y="8656"/>
                  </a:lnTo>
                  <a:lnTo>
                    <a:pt x="2953" y="8656"/>
                  </a:lnTo>
                  <a:lnTo>
                    <a:pt x="2933" y="8656"/>
                  </a:lnTo>
                  <a:lnTo>
                    <a:pt x="2933" y="8677"/>
                  </a:lnTo>
                  <a:lnTo>
                    <a:pt x="2933" y="8677"/>
                  </a:lnTo>
                  <a:lnTo>
                    <a:pt x="2953" y="8697"/>
                  </a:lnTo>
                  <a:lnTo>
                    <a:pt x="2953" y="8697"/>
                  </a:lnTo>
                  <a:lnTo>
                    <a:pt x="2953" y="8697"/>
                  </a:lnTo>
                  <a:lnTo>
                    <a:pt x="3015" y="8717"/>
                  </a:lnTo>
                  <a:lnTo>
                    <a:pt x="3015" y="8717"/>
                  </a:lnTo>
                  <a:lnTo>
                    <a:pt x="3015" y="8738"/>
                  </a:lnTo>
                  <a:lnTo>
                    <a:pt x="3015" y="8738"/>
                  </a:lnTo>
                  <a:lnTo>
                    <a:pt x="3036" y="8717"/>
                  </a:lnTo>
                  <a:lnTo>
                    <a:pt x="3056" y="8738"/>
                  </a:lnTo>
                  <a:lnTo>
                    <a:pt x="3056" y="8738"/>
                  </a:lnTo>
                  <a:lnTo>
                    <a:pt x="3056" y="8759"/>
                  </a:lnTo>
                  <a:lnTo>
                    <a:pt x="3056" y="8779"/>
                  </a:lnTo>
                  <a:lnTo>
                    <a:pt x="3056" y="8800"/>
                  </a:lnTo>
                  <a:lnTo>
                    <a:pt x="3056" y="8821"/>
                  </a:lnTo>
                  <a:lnTo>
                    <a:pt x="3076" y="8821"/>
                  </a:lnTo>
                  <a:lnTo>
                    <a:pt x="3076" y="8821"/>
                  </a:lnTo>
                  <a:lnTo>
                    <a:pt x="3076" y="8821"/>
                  </a:lnTo>
                  <a:lnTo>
                    <a:pt x="3097" y="8821"/>
                  </a:lnTo>
                  <a:lnTo>
                    <a:pt x="3097" y="8821"/>
                  </a:lnTo>
                  <a:lnTo>
                    <a:pt x="3118" y="8861"/>
                  </a:lnTo>
                  <a:lnTo>
                    <a:pt x="3118" y="8861"/>
                  </a:lnTo>
                  <a:lnTo>
                    <a:pt x="3118" y="8861"/>
                  </a:lnTo>
                  <a:lnTo>
                    <a:pt x="3118" y="8861"/>
                  </a:lnTo>
                  <a:lnTo>
                    <a:pt x="3118" y="8861"/>
                  </a:lnTo>
                  <a:lnTo>
                    <a:pt x="3138" y="8903"/>
                  </a:lnTo>
                  <a:lnTo>
                    <a:pt x="3138" y="8903"/>
                  </a:lnTo>
                  <a:lnTo>
                    <a:pt x="3138" y="8923"/>
                  </a:lnTo>
                  <a:lnTo>
                    <a:pt x="3200" y="8943"/>
                  </a:lnTo>
                  <a:lnTo>
                    <a:pt x="3200" y="8943"/>
                  </a:lnTo>
                  <a:lnTo>
                    <a:pt x="3220" y="8943"/>
                  </a:lnTo>
                  <a:lnTo>
                    <a:pt x="3220" y="8943"/>
                  </a:lnTo>
                  <a:lnTo>
                    <a:pt x="3240" y="8943"/>
                  </a:lnTo>
                  <a:lnTo>
                    <a:pt x="3261" y="8943"/>
                  </a:lnTo>
                  <a:lnTo>
                    <a:pt x="3261" y="8943"/>
                  </a:lnTo>
                  <a:lnTo>
                    <a:pt x="3261" y="8943"/>
                  </a:lnTo>
                  <a:lnTo>
                    <a:pt x="3282" y="8943"/>
                  </a:lnTo>
                  <a:lnTo>
                    <a:pt x="3282" y="8964"/>
                  </a:lnTo>
                  <a:lnTo>
                    <a:pt x="3282" y="8964"/>
                  </a:lnTo>
                  <a:lnTo>
                    <a:pt x="3282" y="8964"/>
                  </a:lnTo>
                  <a:lnTo>
                    <a:pt x="3282" y="8964"/>
                  </a:lnTo>
                  <a:lnTo>
                    <a:pt x="3282" y="8964"/>
                  </a:lnTo>
                  <a:lnTo>
                    <a:pt x="3302" y="8964"/>
                  </a:lnTo>
                  <a:lnTo>
                    <a:pt x="3302" y="8964"/>
                  </a:lnTo>
                  <a:lnTo>
                    <a:pt x="3302" y="8964"/>
                  </a:lnTo>
                  <a:lnTo>
                    <a:pt x="3302" y="8964"/>
                  </a:lnTo>
                  <a:lnTo>
                    <a:pt x="3302" y="8985"/>
                  </a:lnTo>
                  <a:lnTo>
                    <a:pt x="3302" y="8985"/>
                  </a:lnTo>
                  <a:lnTo>
                    <a:pt x="3302" y="9005"/>
                  </a:lnTo>
                  <a:lnTo>
                    <a:pt x="3302" y="9005"/>
                  </a:lnTo>
                  <a:lnTo>
                    <a:pt x="3302" y="9005"/>
                  </a:lnTo>
                  <a:lnTo>
                    <a:pt x="3302" y="9005"/>
                  </a:lnTo>
                  <a:lnTo>
                    <a:pt x="3302" y="9046"/>
                  </a:lnTo>
                  <a:lnTo>
                    <a:pt x="3302" y="9046"/>
                  </a:lnTo>
                  <a:lnTo>
                    <a:pt x="3302" y="9067"/>
                  </a:lnTo>
                  <a:lnTo>
                    <a:pt x="3302" y="9087"/>
                  </a:lnTo>
                  <a:lnTo>
                    <a:pt x="3322" y="9087"/>
                  </a:lnTo>
                  <a:lnTo>
                    <a:pt x="3343" y="9087"/>
                  </a:lnTo>
                  <a:lnTo>
                    <a:pt x="3384" y="9067"/>
                  </a:lnTo>
                  <a:lnTo>
                    <a:pt x="3405" y="9067"/>
                  </a:lnTo>
                  <a:lnTo>
                    <a:pt x="3405" y="9067"/>
                  </a:lnTo>
                  <a:lnTo>
                    <a:pt x="3446" y="9067"/>
                  </a:lnTo>
                  <a:lnTo>
                    <a:pt x="3466" y="9067"/>
                  </a:lnTo>
                  <a:lnTo>
                    <a:pt x="3466" y="9087"/>
                  </a:lnTo>
                  <a:lnTo>
                    <a:pt x="3487" y="9087"/>
                  </a:lnTo>
                  <a:lnTo>
                    <a:pt x="3487" y="9087"/>
                  </a:lnTo>
                  <a:lnTo>
                    <a:pt x="3487" y="9087"/>
                  </a:lnTo>
                  <a:lnTo>
                    <a:pt x="3507" y="9087"/>
                  </a:lnTo>
                  <a:lnTo>
                    <a:pt x="3507" y="9087"/>
                  </a:lnTo>
                  <a:lnTo>
                    <a:pt x="3507" y="9087"/>
                  </a:lnTo>
                  <a:lnTo>
                    <a:pt x="3507" y="9087"/>
                  </a:lnTo>
                  <a:lnTo>
                    <a:pt x="3507" y="9087"/>
                  </a:lnTo>
                  <a:lnTo>
                    <a:pt x="3507" y="9107"/>
                  </a:lnTo>
                  <a:lnTo>
                    <a:pt x="3487" y="9107"/>
                  </a:lnTo>
                  <a:lnTo>
                    <a:pt x="3487" y="9107"/>
                  </a:lnTo>
                  <a:lnTo>
                    <a:pt x="3487" y="9128"/>
                  </a:lnTo>
                  <a:lnTo>
                    <a:pt x="3487" y="9128"/>
                  </a:lnTo>
                  <a:lnTo>
                    <a:pt x="3507" y="9128"/>
                  </a:lnTo>
                  <a:lnTo>
                    <a:pt x="3507" y="9149"/>
                  </a:lnTo>
                  <a:lnTo>
                    <a:pt x="3507" y="9149"/>
                  </a:lnTo>
                  <a:lnTo>
                    <a:pt x="3528" y="9149"/>
                  </a:lnTo>
                  <a:lnTo>
                    <a:pt x="3548" y="9149"/>
                  </a:lnTo>
                  <a:lnTo>
                    <a:pt x="3548" y="9169"/>
                  </a:lnTo>
                  <a:lnTo>
                    <a:pt x="3548" y="9169"/>
                  </a:lnTo>
                  <a:lnTo>
                    <a:pt x="3548" y="9169"/>
                  </a:lnTo>
                  <a:lnTo>
                    <a:pt x="3548" y="9169"/>
                  </a:lnTo>
                  <a:lnTo>
                    <a:pt x="3548" y="9169"/>
                  </a:lnTo>
                  <a:lnTo>
                    <a:pt x="3569" y="9169"/>
                  </a:lnTo>
                  <a:lnTo>
                    <a:pt x="3569" y="9169"/>
                  </a:lnTo>
                  <a:lnTo>
                    <a:pt x="3569" y="9169"/>
                  </a:lnTo>
                  <a:lnTo>
                    <a:pt x="3569" y="9169"/>
                  </a:lnTo>
                  <a:lnTo>
                    <a:pt x="3569" y="9169"/>
                  </a:lnTo>
                  <a:lnTo>
                    <a:pt x="3569" y="9169"/>
                  </a:lnTo>
                  <a:lnTo>
                    <a:pt x="3569" y="9169"/>
                  </a:lnTo>
                  <a:lnTo>
                    <a:pt x="3569" y="9169"/>
                  </a:lnTo>
                  <a:lnTo>
                    <a:pt x="3589" y="9169"/>
                  </a:lnTo>
                  <a:lnTo>
                    <a:pt x="3589" y="9169"/>
                  </a:lnTo>
                  <a:lnTo>
                    <a:pt x="3589" y="9169"/>
                  </a:lnTo>
                  <a:lnTo>
                    <a:pt x="3589" y="9189"/>
                  </a:lnTo>
                  <a:lnTo>
                    <a:pt x="3589" y="9189"/>
                  </a:lnTo>
                  <a:lnTo>
                    <a:pt x="3610" y="9210"/>
                  </a:lnTo>
                  <a:lnTo>
                    <a:pt x="3610" y="9231"/>
                  </a:lnTo>
                  <a:lnTo>
                    <a:pt x="3610" y="9231"/>
                  </a:lnTo>
                  <a:lnTo>
                    <a:pt x="3610" y="9231"/>
                  </a:lnTo>
                  <a:lnTo>
                    <a:pt x="3589" y="9231"/>
                  </a:lnTo>
                  <a:lnTo>
                    <a:pt x="3589" y="9231"/>
                  </a:lnTo>
                  <a:lnTo>
                    <a:pt x="3569" y="9251"/>
                  </a:lnTo>
                  <a:lnTo>
                    <a:pt x="3569" y="9251"/>
                  </a:lnTo>
                  <a:lnTo>
                    <a:pt x="3569" y="9251"/>
                  </a:lnTo>
                  <a:lnTo>
                    <a:pt x="3589" y="9251"/>
                  </a:lnTo>
                  <a:lnTo>
                    <a:pt x="3569" y="9251"/>
                  </a:lnTo>
                  <a:lnTo>
                    <a:pt x="3569" y="9251"/>
                  </a:lnTo>
                  <a:lnTo>
                    <a:pt x="3548" y="9251"/>
                  </a:lnTo>
                  <a:lnTo>
                    <a:pt x="3548" y="9251"/>
                  </a:lnTo>
                  <a:lnTo>
                    <a:pt x="3548" y="9271"/>
                  </a:lnTo>
                  <a:lnTo>
                    <a:pt x="3548" y="9271"/>
                  </a:lnTo>
                  <a:lnTo>
                    <a:pt x="3548" y="9271"/>
                  </a:lnTo>
                  <a:lnTo>
                    <a:pt x="3548" y="9271"/>
                  </a:lnTo>
                  <a:lnTo>
                    <a:pt x="3548" y="9271"/>
                  </a:lnTo>
                  <a:lnTo>
                    <a:pt x="3548" y="9292"/>
                  </a:lnTo>
                  <a:lnTo>
                    <a:pt x="3548" y="9313"/>
                  </a:lnTo>
                  <a:lnTo>
                    <a:pt x="3548" y="9313"/>
                  </a:lnTo>
                  <a:lnTo>
                    <a:pt x="3528" y="9313"/>
                  </a:lnTo>
                  <a:lnTo>
                    <a:pt x="3528" y="9313"/>
                  </a:lnTo>
                  <a:lnTo>
                    <a:pt x="3528" y="9333"/>
                  </a:lnTo>
                  <a:lnTo>
                    <a:pt x="3507" y="9333"/>
                  </a:lnTo>
                  <a:lnTo>
                    <a:pt x="3507" y="9353"/>
                  </a:lnTo>
                  <a:lnTo>
                    <a:pt x="3487" y="9353"/>
                  </a:lnTo>
                  <a:lnTo>
                    <a:pt x="3487" y="9353"/>
                  </a:lnTo>
                  <a:lnTo>
                    <a:pt x="3487" y="9353"/>
                  </a:lnTo>
                  <a:lnTo>
                    <a:pt x="3487" y="9353"/>
                  </a:lnTo>
                  <a:lnTo>
                    <a:pt x="3487" y="9353"/>
                  </a:lnTo>
                  <a:lnTo>
                    <a:pt x="3487" y="9374"/>
                  </a:lnTo>
                  <a:lnTo>
                    <a:pt x="3487" y="9374"/>
                  </a:lnTo>
                  <a:lnTo>
                    <a:pt x="3487" y="9374"/>
                  </a:lnTo>
                  <a:lnTo>
                    <a:pt x="3487" y="9374"/>
                  </a:lnTo>
                  <a:lnTo>
                    <a:pt x="3487" y="9374"/>
                  </a:lnTo>
                  <a:lnTo>
                    <a:pt x="3487" y="9374"/>
                  </a:lnTo>
                  <a:lnTo>
                    <a:pt x="3487" y="9374"/>
                  </a:lnTo>
                  <a:lnTo>
                    <a:pt x="3466" y="9374"/>
                  </a:lnTo>
                  <a:lnTo>
                    <a:pt x="3466" y="9374"/>
                  </a:lnTo>
                  <a:lnTo>
                    <a:pt x="3446" y="9374"/>
                  </a:lnTo>
                  <a:lnTo>
                    <a:pt x="3446" y="9374"/>
                  </a:lnTo>
                  <a:lnTo>
                    <a:pt x="3425" y="9395"/>
                  </a:lnTo>
                  <a:lnTo>
                    <a:pt x="3425" y="9395"/>
                  </a:lnTo>
                  <a:lnTo>
                    <a:pt x="3425" y="9395"/>
                  </a:lnTo>
                  <a:lnTo>
                    <a:pt x="3405" y="9374"/>
                  </a:lnTo>
                  <a:lnTo>
                    <a:pt x="3405" y="9374"/>
                  </a:lnTo>
                  <a:lnTo>
                    <a:pt x="3384" y="9395"/>
                  </a:lnTo>
                  <a:lnTo>
                    <a:pt x="3384" y="9395"/>
                  </a:lnTo>
                  <a:lnTo>
                    <a:pt x="3384" y="9374"/>
                  </a:lnTo>
                  <a:lnTo>
                    <a:pt x="3364" y="9353"/>
                  </a:lnTo>
                  <a:lnTo>
                    <a:pt x="3364" y="9353"/>
                  </a:lnTo>
                  <a:lnTo>
                    <a:pt x="3364" y="9353"/>
                  </a:lnTo>
                  <a:lnTo>
                    <a:pt x="3343" y="9353"/>
                  </a:lnTo>
                  <a:lnTo>
                    <a:pt x="3343" y="9353"/>
                  </a:lnTo>
                  <a:lnTo>
                    <a:pt x="3322" y="9353"/>
                  </a:lnTo>
                  <a:lnTo>
                    <a:pt x="3322" y="9353"/>
                  </a:lnTo>
                  <a:lnTo>
                    <a:pt x="3322" y="9353"/>
                  </a:lnTo>
                  <a:lnTo>
                    <a:pt x="3302" y="9374"/>
                  </a:lnTo>
                  <a:lnTo>
                    <a:pt x="3302" y="9374"/>
                  </a:lnTo>
                  <a:lnTo>
                    <a:pt x="3282" y="9374"/>
                  </a:lnTo>
                  <a:lnTo>
                    <a:pt x="3282" y="9374"/>
                  </a:lnTo>
                  <a:lnTo>
                    <a:pt x="3261" y="9374"/>
                  </a:lnTo>
                  <a:lnTo>
                    <a:pt x="3261" y="9395"/>
                  </a:lnTo>
                  <a:lnTo>
                    <a:pt x="3261" y="9415"/>
                  </a:lnTo>
                  <a:lnTo>
                    <a:pt x="3261" y="9415"/>
                  </a:lnTo>
                  <a:lnTo>
                    <a:pt x="3261" y="9415"/>
                  </a:lnTo>
                  <a:lnTo>
                    <a:pt x="3261" y="9415"/>
                  </a:lnTo>
                  <a:lnTo>
                    <a:pt x="3261" y="9415"/>
                  </a:lnTo>
                  <a:lnTo>
                    <a:pt x="3261" y="9436"/>
                  </a:lnTo>
                  <a:lnTo>
                    <a:pt x="3261" y="9436"/>
                  </a:lnTo>
                  <a:lnTo>
                    <a:pt x="3261" y="9436"/>
                  </a:lnTo>
                  <a:lnTo>
                    <a:pt x="3261" y="9456"/>
                  </a:lnTo>
                  <a:lnTo>
                    <a:pt x="3240" y="9456"/>
                  </a:lnTo>
                  <a:lnTo>
                    <a:pt x="3261" y="9477"/>
                  </a:lnTo>
                  <a:lnTo>
                    <a:pt x="3282" y="9477"/>
                  </a:lnTo>
                  <a:lnTo>
                    <a:pt x="3282" y="9497"/>
                  </a:lnTo>
                  <a:lnTo>
                    <a:pt x="3302" y="9518"/>
                  </a:lnTo>
                  <a:lnTo>
                    <a:pt x="3302" y="9518"/>
                  </a:lnTo>
                  <a:lnTo>
                    <a:pt x="3322" y="9518"/>
                  </a:lnTo>
                  <a:lnTo>
                    <a:pt x="3322" y="9518"/>
                  </a:lnTo>
                  <a:lnTo>
                    <a:pt x="3343" y="9518"/>
                  </a:lnTo>
                  <a:lnTo>
                    <a:pt x="3343" y="9518"/>
                  </a:lnTo>
                  <a:lnTo>
                    <a:pt x="3343" y="9538"/>
                  </a:lnTo>
                  <a:lnTo>
                    <a:pt x="3343" y="9538"/>
                  </a:lnTo>
                  <a:lnTo>
                    <a:pt x="3343" y="9538"/>
                  </a:lnTo>
                  <a:lnTo>
                    <a:pt x="3343" y="9538"/>
                  </a:lnTo>
                  <a:lnTo>
                    <a:pt x="3364" y="9538"/>
                  </a:lnTo>
                  <a:lnTo>
                    <a:pt x="3364" y="9559"/>
                  </a:lnTo>
                  <a:lnTo>
                    <a:pt x="3364" y="9579"/>
                  </a:lnTo>
                  <a:lnTo>
                    <a:pt x="3364" y="9579"/>
                  </a:lnTo>
                  <a:lnTo>
                    <a:pt x="3343" y="9600"/>
                  </a:lnTo>
                  <a:lnTo>
                    <a:pt x="3343" y="9600"/>
                  </a:lnTo>
                  <a:lnTo>
                    <a:pt x="3343" y="9600"/>
                  </a:lnTo>
                  <a:lnTo>
                    <a:pt x="3364" y="9620"/>
                  </a:lnTo>
                  <a:lnTo>
                    <a:pt x="3384" y="9641"/>
                  </a:lnTo>
                  <a:lnTo>
                    <a:pt x="3384" y="9641"/>
                  </a:lnTo>
                  <a:lnTo>
                    <a:pt x="3384" y="9641"/>
                  </a:lnTo>
                  <a:lnTo>
                    <a:pt x="3405" y="9641"/>
                  </a:lnTo>
                  <a:lnTo>
                    <a:pt x="3405" y="9661"/>
                  </a:lnTo>
                  <a:lnTo>
                    <a:pt x="3384" y="9661"/>
                  </a:lnTo>
                  <a:lnTo>
                    <a:pt x="3384" y="9661"/>
                  </a:lnTo>
                  <a:lnTo>
                    <a:pt x="3384" y="9661"/>
                  </a:lnTo>
                  <a:lnTo>
                    <a:pt x="3384" y="9661"/>
                  </a:lnTo>
                  <a:lnTo>
                    <a:pt x="3384" y="9661"/>
                  </a:lnTo>
                  <a:lnTo>
                    <a:pt x="3384" y="9661"/>
                  </a:lnTo>
                  <a:lnTo>
                    <a:pt x="3384" y="9661"/>
                  </a:lnTo>
                  <a:lnTo>
                    <a:pt x="3384" y="9682"/>
                  </a:lnTo>
                  <a:lnTo>
                    <a:pt x="3384" y="9682"/>
                  </a:lnTo>
                  <a:lnTo>
                    <a:pt x="3384" y="9682"/>
                  </a:lnTo>
                  <a:lnTo>
                    <a:pt x="3405" y="9682"/>
                  </a:lnTo>
                  <a:lnTo>
                    <a:pt x="3405" y="9702"/>
                  </a:lnTo>
                  <a:lnTo>
                    <a:pt x="3405" y="9723"/>
                  </a:lnTo>
                  <a:lnTo>
                    <a:pt x="3405" y="9723"/>
                  </a:lnTo>
                  <a:lnTo>
                    <a:pt x="3405" y="9723"/>
                  </a:lnTo>
                  <a:lnTo>
                    <a:pt x="3405" y="9723"/>
                  </a:lnTo>
                  <a:lnTo>
                    <a:pt x="3405" y="9743"/>
                  </a:lnTo>
                  <a:lnTo>
                    <a:pt x="3405" y="9743"/>
                  </a:lnTo>
                  <a:lnTo>
                    <a:pt x="3405" y="9743"/>
                  </a:lnTo>
                  <a:lnTo>
                    <a:pt x="3405" y="9764"/>
                  </a:lnTo>
                  <a:lnTo>
                    <a:pt x="3405" y="9764"/>
                  </a:lnTo>
                  <a:lnTo>
                    <a:pt x="3425" y="9764"/>
                  </a:lnTo>
                  <a:lnTo>
                    <a:pt x="3425" y="9764"/>
                  </a:lnTo>
                  <a:lnTo>
                    <a:pt x="3425" y="9784"/>
                  </a:lnTo>
                  <a:lnTo>
                    <a:pt x="3425" y="9784"/>
                  </a:lnTo>
                  <a:lnTo>
                    <a:pt x="3446" y="9784"/>
                  </a:lnTo>
                  <a:lnTo>
                    <a:pt x="3446" y="9784"/>
                  </a:lnTo>
                  <a:lnTo>
                    <a:pt x="3446" y="9784"/>
                  </a:lnTo>
                  <a:lnTo>
                    <a:pt x="3446" y="9784"/>
                  </a:lnTo>
                  <a:lnTo>
                    <a:pt x="3446" y="9784"/>
                  </a:lnTo>
                  <a:lnTo>
                    <a:pt x="3446" y="9805"/>
                  </a:lnTo>
                  <a:lnTo>
                    <a:pt x="3446" y="9805"/>
                  </a:lnTo>
                  <a:lnTo>
                    <a:pt x="3446" y="9805"/>
                  </a:lnTo>
                  <a:lnTo>
                    <a:pt x="3466" y="9805"/>
                  </a:lnTo>
                  <a:lnTo>
                    <a:pt x="3466" y="9825"/>
                  </a:lnTo>
                  <a:lnTo>
                    <a:pt x="3487" y="9825"/>
                  </a:lnTo>
                  <a:lnTo>
                    <a:pt x="3487" y="9846"/>
                  </a:lnTo>
                  <a:lnTo>
                    <a:pt x="3487" y="9825"/>
                  </a:lnTo>
                  <a:lnTo>
                    <a:pt x="3507" y="9825"/>
                  </a:lnTo>
                  <a:lnTo>
                    <a:pt x="3507" y="9846"/>
                  </a:lnTo>
                  <a:lnTo>
                    <a:pt x="3507" y="9846"/>
                  </a:lnTo>
                  <a:lnTo>
                    <a:pt x="3528" y="9846"/>
                  </a:lnTo>
                  <a:lnTo>
                    <a:pt x="3528" y="9866"/>
                  </a:lnTo>
                  <a:lnTo>
                    <a:pt x="3528" y="9866"/>
                  </a:lnTo>
                  <a:lnTo>
                    <a:pt x="3528" y="9866"/>
                  </a:lnTo>
                  <a:lnTo>
                    <a:pt x="3548" y="9846"/>
                  </a:lnTo>
                  <a:lnTo>
                    <a:pt x="3548" y="9846"/>
                  </a:lnTo>
                  <a:lnTo>
                    <a:pt x="3569" y="9846"/>
                  </a:lnTo>
                  <a:lnTo>
                    <a:pt x="3569" y="9846"/>
                  </a:lnTo>
                  <a:lnTo>
                    <a:pt x="3610" y="9825"/>
                  </a:lnTo>
                  <a:lnTo>
                    <a:pt x="3630" y="9805"/>
                  </a:lnTo>
                  <a:lnTo>
                    <a:pt x="3630" y="9784"/>
                  </a:lnTo>
                  <a:lnTo>
                    <a:pt x="3630" y="9764"/>
                  </a:lnTo>
                  <a:lnTo>
                    <a:pt x="3630" y="9743"/>
                  </a:lnTo>
                  <a:lnTo>
                    <a:pt x="3630" y="9743"/>
                  </a:lnTo>
                  <a:lnTo>
                    <a:pt x="3630" y="9743"/>
                  </a:lnTo>
                  <a:lnTo>
                    <a:pt x="3630" y="9743"/>
                  </a:lnTo>
                  <a:lnTo>
                    <a:pt x="3630" y="9743"/>
                  </a:lnTo>
                  <a:lnTo>
                    <a:pt x="3630" y="9743"/>
                  </a:lnTo>
                  <a:lnTo>
                    <a:pt x="3630" y="9723"/>
                  </a:lnTo>
                  <a:lnTo>
                    <a:pt x="3610" y="9723"/>
                  </a:lnTo>
                  <a:lnTo>
                    <a:pt x="3610" y="9702"/>
                  </a:lnTo>
                  <a:lnTo>
                    <a:pt x="3630" y="9702"/>
                  </a:lnTo>
                  <a:lnTo>
                    <a:pt x="3651" y="9702"/>
                  </a:lnTo>
                  <a:lnTo>
                    <a:pt x="3671" y="9702"/>
                  </a:lnTo>
                  <a:lnTo>
                    <a:pt x="3733" y="9702"/>
                  </a:lnTo>
                  <a:lnTo>
                    <a:pt x="3733" y="9702"/>
                  </a:lnTo>
                  <a:lnTo>
                    <a:pt x="3753" y="9702"/>
                  </a:lnTo>
                  <a:lnTo>
                    <a:pt x="3753" y="9702"/>
                  </a:lnTo>
                  <a:lnTo>
                    <a:pt x="3753" y="9702"/>
                  </a:lnTo>
                  <a:lnTo>
                    <a:pt x="3774" y="9702"/>
                  </a:lnTo>
                  <a:lnTo>
                    <a:pt x="3774" y="9702"/>
                  </a:lnTo>
                  <a:lnTo>
                    <a:pt x="3774" y="9702"/>
                  </a:lnTo>
                  <a:lnTo>
                    <a:pt x="3794" y="9661"/>
                  </a:lnTo>
                  <a:lnTo>
                    <a:pt x="3815" y="9661"/>
                  </a:lnTo>
                  <a:lnTo>
                    <a:pt x="3815" y="9661"/>
                  </a:lnTo>
                  <a:lnTo>
                    <a:pt x="3815" y="9661"/>
                  </a:lnTo>
                  <a:lnTo>
                    <a:pt x="3815" y="9661"/>
                  </a:lnTo>
                  <a:lnTo>
                    <a:pt x="3815" y="9661"/>
                  </a:lnTo>
                  <a:lnTo>
                    <a:pt x="3815" y="9661"/>
                  </a:lnTo>
                  <a:lnTo>
                    <a:pt x="3815" y="9661"/>
                  </a:lnTo>
                  <a:lnTo>
                    <a:pt x="3835" y="9641"/>
                  </a:lnTo>
                  <a:lnTo>
                    <a:pt x="3835" y="9641"/>
                  </a:lnTo>
                  <a:lnTo>
                    <a:pt x="3835" y="9641"/>
                  </a:lnTo>
                  <a:lnTo>
                    <a:pt x="3835" y="9620"/>
                  </a:lnTo>
                  <a:lnTo>
                    <a:pt x="3835" y="9620"/>
                  </a:lnTo>
                  <a:lnTo>
                    <a:pt x="3876" y="9620"/>
                  </a:lnTo>
                  <a:lnTo>
                    <a:pt x="3897" y="9620"/>
                  </a:lnTo>
                  <a:lnTo>
                    <a:pt x="3897" y="9620"/>
                  </a:lnTo>
                  <a:lnTo>
                    <a:pt x="3897" y="9620"/>
                  </a:lnTo>
                  <a:lnTo>
                    <a:pt x="3897" y="9620"/>
                  </a:lnTo>
                  <a:lnTo>
                    <a:pt x="3897" y="9620"/>
                  </a:lnTo>
                  <a:lnTo>
                    <a:pt x="3917" y="9620"/>
                  </a:lnTo>
                  <a:lnTo>
                    <a:pt x="3917" y="9620"/>
                  </a:lnTo>
                  <a:lnTo>
                    <a:pt x="3917" y="9620"/>
                  </a:lnTo>
                  <a:lnTo>
                    <a:pt x="3917" y="9620"/>
                  </a:lnTo>
                  <a:lnTo>
                    <a:pt x="3938" y="9620"/>
                  </a:lnTo>
                  <a:lnTo>
                    <a:pt x="3938" y="9641"/>
                  </a:lnTo>
                  <a:lnTo>
                    <a:pt x="3938" y="9641"/>
                  </a:lnTo>
                  <a:lnTo>
                    <a:pt x="3938" y="9641"/>
                  </a:lnTo>
                  <a:lnTo>
                    <a:pt x="3959" y="9620"/>
                  </a:lnTo>
                  <a:lnTo>
                    <a:pt x="3979" y="9600"/>
                  </a:lnTo>
                  <a:lnTo>
                    <a:pt x="3979" y="9600"/>
                  </a:lnTo>
                  <a:lnTo>
                    <a:pt x="3999" y="9600"/>
                  </a:lnTo>
                  <a:lnTo>
                    <a:pt x="3999" y="9600"/>
                  </a:lnTo>
                  <a:lnTo>
                    <a:pt x="4020" y="9600"/>
                  </a:lnTo>
                  <a:lnTo>
                    <a:pt x="4020" y="9600"/>
                  </a:lnTo>
                  <a:lnTo>
                    <a:pt x="4020" y="9620"/>
                  </a:lnTo>
                  <a:lnTo>
                    <a:pt x="4020" y="9620"/>
                  </a:lnTo>
                  <a:lnTo>
                    <a:pt x="4041" y="9620"/>
                  </a:lnTo>
                  <a:lnTo>
                    <a:pt x="4041" y="9620"/>
                  </a:lnTo>
                  <a:lnTo>
                    <a:pt x="4061" y="9641"/>
                  </a:lnTo>
                  <a:lnTo>
                    <a:pt x="4061" y="9641"/>
                  </a:lnTo>
                  <a:lnTo>
                    <a:pt x="4081" y="9641"/>
                  </a:lnTo>
                  <a:lnTo>
                    <a:pt x="4081" y="9661"/>
                  </a:lnTo>
                  <a:lnTo>
                    <a:pt x="4102" y="9661"/>
                  </a:lnTo>
                  <a:lnTo>
                    <a:pt x="4102" y="9661"/>
                  </a:lnTo>
                  <a:lnTo>
                    <a:pt x="4102" y="9661"/>
                  </a:lnTo>
                  <a:lnTo>
                    <a:pt x="4102" y="9661"/>
                  </a:lnTo>
                  <a:lnTo>
                    <a:pt x="4102" y="9682"/>
                  </a:lnTo>
                  <a:lnTo>
                    <a:pt x="4102" y="9682"/>
                  </a:lnTo>
                  <a:lnTo>
                    <a:pt x="4102" y="9682"/>
                  </a:lnTo>
                  <a:lnTo>
                    <a:pt x="4102" y="9702"/>
                  </a:lnTo>
                  <a:lnTo>
                    <a:pt x="4123" y="9702"/>
                  </a:lnTo>
                  <a:lnTo>
                    <a:pt x="4123" y="9723"/>
                  </a:lnTo>
                  <a:lnTo>
                    <a:pt x="4123" y="9723"/>
                  </a:lnTo>
                  <a:lnTo>
                    <a:pt x="4123" y="9743"/>
                  </a:lnTo>
                  <a:lnTo>
                    <a:pt x="4143" y="9743"/>
                  </a:lnTo>
                  <a:lnTo>
                    <a:pt x="4123" y="9743"/>
                  </a:lnTo>
                  <a:lnTo>
                    <a:pt x="4143" y="9743"/>
                  </a:lnTo>
                  <a:lnTo>
                    <a:pt x="4143" y="9743"/>
                  </a:lnTo>
                  <a:lnTo>
                    <a:pt x="4163" y="9743"/>
                  </a:lnTo>
                  <a:lnTo>
                    <a:pt x="4163" y="9764"/>
                  </a:lnTo>
                  <a:lnTo>
                    <a:pt x="4163" y="9764"/>
                  </a:lnTo>
                  <a:lnTo>
                    <a:pt x="4163" y="9764"/>
                  </a:lnTo>
                  <a:lnTo>
                    <a:pt x="4184" y="9764"/>
                  </a:lnTo>
                  <a:lnTo>
                    <a:pt x="4184" y="9764"/>
                  </a:lnTo>
                  <a:lnTo>
                    <a:pt x="4184" y="9784"/>
                  </a:lnTo>
                  <a:lnTo>
                    <a:pt x="4184" y="9784"/>
                  </a:lnTo>
                  <a:lnTo>
                    <a:pt x="4184" y="9784"/>
                  </a:lnTo>
                  <a:lnTo>
                    <a:pt x="4184" y="9764"/>
                  </a:lnTo>
                  <a:lnTo>
                    <a:pt x="4184" y="9764"/>
                  </a:lnTo>
                  <a:lnTo>
                    <a:pt x="4205" y="9764"/>
                  </a:lnTo>
                  <a:lnTo>
                    <a:pt x="4205" y="9784"/>
                  </a:lnTo>
                  <a:lnTo>
                    <a:pt x="4205" y="9784"/>
                  </a:lnTo>
                  <a:lnTo>
                    <a:pt x="4225" y="9784"/>
                  </a:lnTo>
                  <a:lnTo>
                    <a:pt x="4225" y="9784"/>
                  </a:lnTo>
                  <a:lnTo>
                    <a:pt x="4245" y="9805"/>
                  </a:lnTo>
                  <a:lnTo>
                    <a:pt x="4245" y="9825"/>
                  </a:lnTo>
                  <a:lnTo>
                    <a:pt x="4245" y="9846"/>
                  </a:lnTo>
                  <a:lnTo>
                    <a:pt x="4225" y="9846"/>
                  </a:lnTo>
                  <a:lnTo>
                    <a:pt x="4225" y="9846"/>
                  </a:lnTo>
                  <a:lnTo>
                    <a:pt x="4163" y="9866"/>
                  </a:lnTo>
                  <a:lnTo>
                    <a:pt x="4163" y="9887"/>
                  </a:lnTo>
                  <a:lnTo>
                    <a:pt x="4163" y="9887"/>
                  </a:lnTo>
                  <a:lnTo>
                    <a:pt x="4163" y="9887"/>
                  </a:lnTo>
                  <a:lnTo>
                    <a:pt x="4184" y="9887"/>
                  </a:lnTo>
                  <a:lnTo>
                    <a:pt x="4184" y="9887"/>
                  </a:lnTo>
                  <a:lnTo>
                    <a:pt x="4184" y="9907"/>
                  </a:lnTo>
                  <a:lnTo>
                    <a:pt x="4184" y="9907"/>
                  </a:lnTo>
                  <a:lnTo>
                    <a:pt x="4184" y="9907"/>
                  </a:lnTo>
                  <a:lnTo>
                    <a:pt x="4184" y="9907"/>
                  </a:lnTo>
                  <a:lnTo>
                    <a:pt x="4205" y="9928"/>
                  </a:lnTo>
                  <a:lnTo>
                    <a:pt x="4205" y="9928"/>
                  </a:lnTo>
                  <a:lnTo>
                    <a:pt x="4225" y="9928"/>
                  </a:lnTo>
                  <a:lnTo>
                    <a:pt x="4225" y="9948"/>
                  </a:lnTo>
                  <a:lnTo>
                    <a:pt x="4225" y="9948"/>
                  </a:lnTo>
                  <a:lnTo>
                    <a:pt x="4225" y="9969"/>
                  </a:lnTo>
                  <a:lnTo>
                    <a:pt x="4225" y="9969"/>
                  </a:lnTo>
                  <a:lnTo>
                    <a:pt x="4225" y="9969"/>
                  </a:lnTo>
                  <a:lnTo>
                    <a:pt x="4225" y="9969"/>
                  </a:lnTo>
                  <a:lnTo>
                    <a:pt x="4225" y="9969"/>
                  </a:lnTo>
                  <a:lnTo>
                    <a:pt x="4225" y="9990"/>
                  </a:lnTo>
                  <a:lnTo>
                    <a:pt x="4225" y="9990"/>
                  </a:lnTo>
                  <a:lnTo>
                    <a:pt x="4225" y="9990"/>
                  </a:lnTo>
                  <a:lnTo>
                    <a:pt x="4225" y="9990"/>
                  </a:lnTo>
                  <a:lnTo>
                    <a:pt x="4225" y="9990"/>
                  </a:lnTo>
                  <a:lnTo>
                    <a:pt x="4225" y="9990"/>
                  </a:lnTo>
                  <a:lnTo>
                    <a:pt x="4225" y="9990"/>
                  </a:lnTo>
                  <a:lnTo>
                    <a:pt x="4245" y="10010"/>
                  </a:lnTo>
                  <a:lnTo>
                    <a:pt x="4245" y="10010"/>
                  </a:lnTo>
                  <a:lnTo>
                    <a:pt x="4245" y="10010"/>
                  </a:lnTo>
                  <a:lnTo>
                    <a:pt x="4245" y="10010"/>
                  </a:lnTo>
                  <a:lnTo>
                    <a:pt x="4245" y="9990"/>
                  </a:lnTo>
                  <a:lnTo>
                    <a:pt x="4266" y="10010"/>
                  </a:lnTo>
                  <a:lnTo>
                    <a:pt x="4266" y="10030"/>
                  </a:lnTo>
                  <a:lnTo>
                    <a:pt x="4245" y="10051"/>
                  </a:lnTo>
                  <a:lnTo>
                    <a:pt x="4245" y="10051"/>
                  </a:lnTo>
                  <a:lnTo>
                    <a:pt x="4266" y="10051"/>
                  </a:lnTo>
                  <a:lnTo>
                    <a:pt x="4266" y="10051"/>
                  </a:lnTo>
                  <a:lnTo>
                    <a:pt x="4266" y="10051"/>
                  </a:lnTo>
                  <a:lnTo>
                    <a:pt x="4287" y="10051"/>
                  </a:lnTo>
                  <a:lnTo>
                    <a:pt x="4287" y="10030"/>
                  </a:lnTo>
                  <a:lnTo>
                    <a:pt x="4307" y="10030"/>
                  </a:lnTo>
                  <a:lnTo>
                    <a:pt x="4327" y="10051"/>
                  </a:lnTo>
                  <a:lnTo>
                    <a:pt x="4327" y="10051"/>
                  </a:lnTo>
                  <a:lnTo>
                    <a:pt x="4348" y="10030"/>
                  </a:lnTo>
                  <a:lnTo>
                    <a:pt x="4348" y="10030"/>
                  </a:lnTo>
                  <a:lnTo>
                    <a:pt x="4369" y="10030"/>
                  </a:lnTo>
                  <a:lnTo>
                    <a:pt x="4369" y="10051"/>
                  </a:lnTo>
                  <a:lnTo>
                    <a:pt x="4369" y="10051"/>
                  </a:lnTo>
                  <a:lnTo>
                    <a:pt x="4369" y="10051"/>
                  </a:lnTo>
                  <a:lnTo>
                    <a:pt x="4369" y="10051"/>
                  </a:lnTo>
                  <a:lnTo>
                    <a:pt x="4389" y="10051"/>
                  </a:lnTo>
                  <a:lnTo>
                    <a:pt x="4409" y="10051"/>
                  </a:lnTo>
                  <a:lnTo>
                    <a:pt x="4409" y="10051"/>
                  </a:lnTo>
                  <a:lnTo>
                    <a:pt x="4430" y="10030"/>
                  </a:lnTo>
                  <a:lnTo>
                    <a:pt x="4451" y="10010"/>
                  </a:lnTo>
                  <a:lnTo>
                    <a:pt x="4451" y="10010"/>
                  </a:lnTo>
                  <a:lnTo>
                    <a:pt x="4451" y="10010"/>
                  </a:lnTo>
                  <a:lnTo>
                    <a:pt x="4471" y="10010"/>
                  </a:lnTo>
                  <a:lnTo>
                    <a:pt x="4471" y="10010"/>
                  </a:lnTo>
                  <a:lnTo>
                    <a:pt x="4471" y="10010"/>
                  </a:lnTo>
                  <a:lnTo>
                    <a:pt x="4492" y="10010"/>
                  </a:lnTo>
                  <a:lnTo>
                    <a:pt x="4492" y="10010"/>
                  </a:lnTo>
                  <a:lnTo>
                    <a:pt x="4492" y="10010"/>
                  </a:lnTo>
                  <a:lnTo>
                    <a:pt x="4492" y="10010"/>
                  </a:lnTo>
                  <a:lnTo>
                    <a:pt x="4513" y="10051"/>
                  </a:lnTo>
                  <a:lnTo>
                    <a:pt x="4533" y="10072"/>
                  </a:lnTo>
                  <a:lnTo>
                    <a:pt x="4533" y="10072"/>
                  </a:lnTo>
                  <a:lnTo>
                    <a:pt x="4533" y="10072"/>
                  </a:lnTo>
                  <a:lnTo>
                    <a:pt x="4553" y="10072"/>
                  </a:lnTo>
                  <a:lnTo>
                    <a:pt x="4574" y="10072"/>
                  </a:lnTo>
                  <a:lnTo>
                    <a:pt x="4574" y="10072"/>
                  </a:lnTo>
                  <a:lnTo>
                    <a:pt x="4574" y="10072"/>
                  </a:lnTo>
                  <a:lnTo>
                    <a:pt x="4595" y="10072"/>
                  </a:lnTo>
                  <a:lnTo>
                    <a:pt x="4595" y="10072"/>
                  </a:lnTo>
                  <a:lnTo>
                    <a:pt x="4574" y="10092"/>
                  </a:lnTo>
                  <a:lnTo>
                    <a:pt x="4574" y="10092"/>
                  </a:lnTo>
                  <a:lnTo>
                    <a:pt x="4574" y="10092"/>
                  </a:lnTo>
                  <a:lnTo>
                    <a:pt x="4574" y="10112"/>
                  </a:lnTo>
                  <a:lnTo>
                    <a:pt x="4574" y="10112"/>
                  </a:lnTo>
                  <a:lnTo>
                    <a:pt x="4574" y="10112"/>
                  </a:lnTo>
                  <a:lnTo>
                    <a:pt x="4574" y="10112"/>
                  </a:lnTo>
                  <a:lnTo>
                    <a:pt x="4595" y="10112"/>
                  </a:lnTo>
                  <a:lnTo>
                    <a:pt x="4595" y="10112"/>
                  </a:lnTo>
                  <a:lnTo>
                    <a:pt x="4595" y="10112"/>
                  </a:lnTo>
                  <a:lnTo>
                    <a:pt x="4595" y="10133"/>
                  </a:lnTo>
                  <a:lnTo>
                    <a:pt x="4595" y="10133"/>
                  </a:lnTo>
                  <a:lnTo>
                    <a:pt x="4595" y="10133"/>
                  </a:lnTo>
                  <a:lnTo>
                    <a:pt x="4595" y="10133"/>
                  </a:lnTo>
                  <a:lnTo>
                    <a:pt x="4615" y="10154"/>
                  </a:lnTo>
                  <a:lnTo>
                    <a:pt x="4615" y="10154"/>
                  </a:lnTo>
                  <a:lnTo>
                    <a:pt x="4615" y="10154"/>
                  </a:lnTo>
                  <a:lnTo>
                    <a:pt x="4615" y="10174"/>
                  </a:lnTo>
                  <a:lnTo>
                    <a:pt x="4615" y="10174"/>
                  </a:lnTo>
                  <a:lnTo>
                    <a:pt x="4615" y="10174"/>
                  </a:lnTo>
                  <a:lnTo>
                    <a:pt x="4635" y="10174"/>
                  </a:lnTo>
                  <a:lnTo>
                    <a:pt x="4635" y="10174"/>
                  </a:lnTo>
                  <a:lnTo>
                    <a:pt x="4635" y="10174"/>
                  </a:lnTo>
                  <a:lnTo>
                    <a:pt x="4635" y="10194"/>
                  </a:lnTo>
                  <a:lnTo>
                    <a:pt x="4656" y="10194"/>
                  </a:lnTo>
                  <a:lnTo>
                    <a:pt x="4656" y="10215"/>
                  </a:lnTo>
                  <a:lnTo>
                    <a:pt x="4656" y="10215"/>
                  </a:lnTo>
                  <a:lnTo>
                    <a:pt x="4635" y="10236"/>
                  </a:lnTo>
                  <a:lnTo>
                    <a:pt x="4635" y="10236"/>
                  </a:lnTo>
                  <a:lnTo>
                    <a:pt x="4635" y="10236"/>
                  </a:lnTo>
                  <a:lnTo>
                    <a:pt x="4677" y="10297"/>
                  </a:lnTo>
                  <a:lnTo>
                    <a:pt x="4677" y="10297"/>
                  </a:lnTo>
                  <a:lnTo>
                    <a:pt x="4677" y="10297"/>
                  </a:lnTo>
                  <a:lnTo>
                    <a:pt x="4697" y="10297"/>
                  </a:lnTo>
                  <a:lnTo>
                    <a:pt x="4697" y="10297"/>
                  </a:lnTo>
                  <a:lnTo>
                    <a:pt x="4697" y="10318"/>
                  </a:lnTo>
                  <a:lnTo>
                    <a:pt x="4717" y="10318"/>
                  </a:lnTo>
                  <a:lnTo>
                    <a:pt x="4717" y="10318"/>
                  </a:lnTo>
                  <a:lnTo>
                    <a:pt x="4717" y="10338"/>
                  </a:lnTo>
                  <a:lnTo>
                    <a:pt x="4717" y="10338"/>
                  </a:lnTo>
                  <a:lnTo>
                    <a:pt x="4738" y="10338"/>
                  </a:lnTo>
                  <a:lnTo>
                    <a:pt x="4738" y="10338"/>
                  </a:lnTo>
                  <a:lnTo>
                    <a:pt x="4738" y="10338"/>
                  </a:lnTo>
                  <a:lnTo>
                    <a:pt x="4759" y="10338"/>
                  </a:lnTo>
                  <a:lnTo>
                    <a:pt x="4759" y="10338"/>
                  </a:lnTo>
                  <a:lnTo>
                    <a:pt x="4759" y="10338"/>
                  </a:lnTo>
                  <a:lnTo>
                    <a:pt x="4759" y="10338"/>
                  </a:lnTo>
                  <a:lnTo>
                    <a:pt x="4759" y="10338"/>
                  </a:lnTo>
                  <a:lnTo>
                    <a:pt x="4759" y="10338"/>
                  </a:lnTo>
                  <a:lnTo>
                    <a:pt x="4759" y="10318"/>
                  </a:lnTo>
                  <a:lnTo>
                    <a:pt x="4779" y="10318"/>
                  </a:lnTo>
                  <a:lnTo>
                    <a:pt x="4779" y="10318"/>
                  </a:lnTo>
                  <a:lnTo>
                    <a:pt x="4779" y="10318"/>
                  </a:lnTo>
                  <a:lnTo>
                    <a:pt x="4779" y="10318"/>
                  </a:lnTo>
                  <a:lnTo>
                    <a:pt x="4779" y="10297"/>
                  </a:lnTo>
                  <a:lnTo>
                    <a:pt x="4779" y="10297"/>
                  </a:lnTo>
                  <a:lnTo>
                    <a:pt x="4799" y="10297"/>
                  </a:lnTo>
                  <a:lnTo>
                    <a:pt x="4820" y="10297"/>
                  </a:lnTo>
                  <a:lnTo>
                    <a:pt x="4861" y="10276"/>
                  </a:lnTo>
                  <a:lnTo>
                    <a:pt x="4881" y="10276"/>
                  </a:lnTo>
                  <a:lnTo>
                    <a:pt x="4881" y="10297"/>
                  </a:lnTo>
                  <a:lnTo>
                    <a:pt x="4881" y="10297"/>
                  </a:lnTo>
                  <a:lnTo>
                    <a:pt x="4923" y="10318"/>
                  </a:lnTo>
                  <a:lnTo>
                    <a:pt x="4943" y="10318"/>
                  </a:lnTo>
                  <a:lnTo>
                    <a:pt x="4943" y="10318"/>
                  </a:lnTo>
                  <a:lnTo>
                    <a:pt x="4943" y="10318"/>
                  </a:lnTo>
                  <a:lnTo>
                    <a:pt x="4943" y="10318"/>
                  </a:lnTo>
                  <a:lnTo>
                    <a:pt x="4964" y="10318"/>
                  </a:lnTo>
                  <a:lnTo>
                    <a:pt x="4964" y="10297"/>
                  </a:lnTo>
                  <a:lnTo>
                    <a:pt x="4964" y="10297"/>
                  </a:lnTo>
                  <a:lnTo>
                    <a:pt x="4964" y="10297"/>
                  </a:lnTo>
                  <a:lnTo>
                    <a:pt x="4964" y="10297"/>
                  </a:lnTo>
                  <a:lnTo>
                    <a:pt x="4984" y="10297"/>
                  </a:lnTo>
                  <a:lnTo>
                    <a:pt x="4984" y="10318"/>
                  </a:lnTo>
                  <a:lnTo>
                    <a:pt x="5005" y="10318"/>
                  </a:lnTo>
                  <a:lnTo>
                    <a:pt x="5005" y="10318"/>
                  </a:lnTo>
                  <a:lnTo>
                    <a:pt x="5005" y="10318"/>
                  </a:lnTo>
                  <a:lnTo>
                    <a:pt x="5005" y="10318"/>
                  </a:lnTo>
                  <a:lnTo>
                    <a:pt x="5005" y="10318"/>
                  </a:lnTo>
                  <a:lnTo>
                    <a:pt x="5005" y="10318"/>
                  </a:lnTo>
                  <a:lnTo>
                    <a:pt x="5005" y="10338"/>
                  </a:lnTo>
                  <a:lnTo>
                    <a:pt x="5005" y="10338"/>
                  </a:lnTo>
                  <a:lnTo>
                    <a:pt x="5005" y="10338"/>
                  </a:lnTo>
                  <a:lnTo>
                    <a:pt x="5025" y="10338"/>
                  </a:lnTo>
                  <a:lnTo>
                    <a:pt x="5025" y="10338"/>
                  </a:lnTo>
                  <a:lnTo>
                    <a:pt x="5025" y="10338"/>
                  </a:lnTo>
                  <a:lnTo>
                    <a:pt x="5046" y="10318"/>
                  </a:lnTo>
                  <a:lnTo>
                    <a:pt x="5046" y="10318"/>
                  </a:lnTo>
                  <a:lnTo>
                    <a:pt x="5046" y="10318"/>
                  </a:lnTo>
                  <a:lnTo>
                    <a:pt x="5046" y="10297"/>
                  </a:lnTo>
                  <a:lnTo>
                    <a:pt x="5046" y="10297"/>
                  </a:lnTo>
                  <a:lnTo>
                    <a:pt x="5087" y="10256"/>
                  </a:lnTo>
                  <a:lnTo>
                    <a:pt x="5107" y="10256"/>
                  </a:lnTo>
                  <a:lnTo>
                    <a:pt x="5128" y="10236"/>
                  </a:lnTo>
                  <a:lnTo>
                    <a:pt x="5148" y="10236"/>
                  </a:lnTo>
                  <a:lnTo>
                    <a:pt x="5169" y="10215"/>
                  </a:lnTo>
                  <a:lnTo>
                    <a:pt x="5189" y="10215"/>
                  </a:lnTo>
                  <a:lnTo>
                    <a:pt x="5189" y="10194"/>
                  </a:lnTo>
                  <a:lnTo>
                    <a:pt x="5210" y="10174"/>
                  </a:lnTo>
                  <a:lnTo>
                    <a:pt x="5230" y="10174"/>
                  </a:lnTo>
                  <a:lnTo>
                    <a:pt x="5230" y="10174"/>
                  </a:lnTo>
                  <a:lnTo>
                    <a:pt x="5251" y="10174"/>
                  </a:lnTo>
                  <a:lnTo>
                    <a:pt x="5251" y="10194"/>
                  </a:lnTo>
                  <a:lnTo>
                    <a:pt x="5251" y="10215"/>
                  </a:lnTo>
                  <a:lnTo>
                    <a:pt x="5292" y="10215"/>
                  </a:lnTo>
                  <a:lnTo>
                    <a:pt x="5292" y="10215"/>
                  </a:lnTo>
                  <a:lnTo>
                    <a:pt x="5312" y="10236"/>
                  </a:lnTo>
                  <a:lnTo>
                    <a:pt x="5312" y="10236"/>
                  </a:lnTo>
                  <a:lnTo>
                    <a:pt x="5312" y="10256"/>
                  </a:lnTo>
                  <a:lnTo>
                    <a:pt x="5312" y="10256"/>
                  </a:lnTo>
                  <a:lnTo>
                    <a:pt x="5312" y="10256"/>
                  </a:lnTo>
                  <a:lnTo>
                    <a:pt x="5312" y="10256"/>
                  </a:lnTo>
                  <a:lnTo>
                    <a:pt x="5353" y="10297"/>
                  </a:lnTo>
                  <a:lnTo>
                    <a:pt x="5374" y="10297"/>
                  </a:lnTo>
                  <a:lnTo>
                    <a:pt x="5394" y="10297"/>
                  </a:lnTo>
                  <a:lnTo>
                    <a:pt x="5415" y="10318"/>
                  </a:lnTo>
                  <a:lnTo>
                    <a:pt x="5415" y="10318"/>
                  </a:lnTo>
                  <a:lnTo>
                    <a:pt x="5435" y="10318"/>
                  </a:lnTo>
                  <a:lnTo>
                    <a:pt x="5456" y="10338"/>
                  </a:lnTo>
                  <a:lnTo>
                    <a:pt x="5456" y="10338"/>
                  </a:lnTo>
                  <a:lnTo>
                    <a:pt x="5456" y="10338"/>
                  </a:lnTo>
                  <a:lnTo>
                    <a:pt x="5456" y="10358"/>
                  </a:lnTo>
                  <a:lnTo>
                    <a:pt x="5456" y="10358"/>
                  </a:lnTo>
                  <a:lnTo>
                    <a:pt x="5456" y="10338"/>
                  </a:lnTo>
                  <a:lnTo>
                    <a:pt x="5476" y="10338"/>
                  </a:lnTo>
                  <a:lnTo>
                    <a:pt x="5476" y="10338"/>
                  </a:lnTo>
                  <a:lnTo>
                    <a:pt x="5476" y="10338"/>
                  </a:lnTo>
                  <a:lnTo>
                    <a:pt x="5476" y="10338"/>
                  </a:lnTo>
                  <a:lnTo>
                    <a:pt x="5497" y="10338"/>
                  </a:lnTo>
                  <a:lnTo>
                    <a:pt x="5497" y="10318"/>
                  </a:lnTo>
                  <a:lnTo>
                    <a:pt x="5497" y="10297"/>
                  </a:lnTo>
                  <a:lnTo>
                    <a:pt x="5497" y="10276"/>
                  </a:lnTo>
                  <a:lnTo>
                    <a:pt x="5476" y="10276"/>
                  </a:lnTo>
                  <a:lnTo>
                    <a:pt x="5497" y="10276"/>
                  </a:lnTo>
                  <a:lnTo>
                    <a:pt x="5518" y="10256"/>
                  </a:lnTo>
                  <a:lnTo>
                    <a:pt x="5518" y="10256"/>
                  </a:lnTo>
                  <a:lnTo>
                    <a:pt x="5518" y="10256"/>
                  </a:lnTo>
                  <a:lnTo>
                    <a:pt x="5518" y="10256"/>
                  </a:lnTo>
                  <a:lnTo>
                    <a:pt x="5538" y="10276"/>
                  </a:lnTo>
                  <a:lnTo>
                    <a:pt x="5538" y="10297"/>
                  </a:lnTo>
                  <a:lnTo>
                    <a:pt x="5558" y="10297"/>
                  </a:lnTo>
                  <a:lnTo>
                    <a:pt x="5558" y="10297"/>
                  </a:lnTo>
                  <a:lnTo>
                    <a:pt x="5579" y="10297"/>
                  </a:lnTo>
                  <a:lnTo>
                    <a:pt x="5579" y="10297"/>
                  </a:lnTo>
                  <a:lnTo>
                    <a:pt x="5600" y="10297"/>
                  </a:lnTo>
                  <a:lnTo>
                    <a:pt x="5620" y="10276"/>
                  </a:lnTo>
                  <a:lnTo>
                    <a:pt x="5620" y="10276"/>
                  </a:lnTo>
                  <a:lnTo>
                    <a:pt x="5620" y="10276"/>
                  </a:lnTo>
                  <a:lnTo>
                    <a:pt x="5620" y="10276"/>
                  </a:lnTo>
                  <a:lnTo>
                    <a:pt x="5640" y="10276"/>
                  </a:lnTo>
                  <a:lnTo>
                    <a:pt x="5640" y="10276"/>
                  </a:lnTo>
                  <a:lnTo>
                    <a:pt x="5640" y="10276"/>
                  </a:lnTo>
                  <a:lnTo>
                    <a:pt x="5640" y="10276"/>
                  </a:lnTo>
                  <a:lnTo>
                    <a:pt x="5640" y="10276"/>
                  </a:lnTo>
                  <a:lnTo>
                    <a:pt x="5640" y="10297"/>
                  </a:lnTo>
                  <a:lnTo>
                    <a:pt x="5640" y="10297"/>
                  </a:lnTo>
                  <a:lnTo>
                    <a:pt x="5661" y="10297"/>
                  </a:lnTo>
                  <a:lnTo>
                    <a:pt x="5702" y="10297"/>
                  </a:lnTo>
                  <a:lnTo>
                    <a:pt x="5722" y="10297"/>
                  </a:lnTo>
                  <a:lnTo>
                    <a:pt x="5722" y="10318"/>
                  </a:lnTo>
                  <a:lnTo>
                    <a:pt x="5722" y="10318"/>
                  </a:lnTo>
                  <a:lnTo>
                    <a:pt x="5764" y="10297"/>
                  </a:lnTo>
                  <a:lnTo>
                    <a:pt x="5764" y="10297"/>
                  </a:lnTo>
                  <a:lnTo>
                    <a:pt x="5764" y="10297"/>
                  </a:lnTo>
                  <a:lnTo>
                    <a:pt x="5764" y="10276"/>
                  </a:lnTo>
                  <a:lnTo>
                    <a:pt x="5784" y="10276"/>
                  </a:lnTo>
                  <a:lnTo>
                    <a:pt x="5784" y="10276"/>
                  </a:lnTo>
                  <a:lnTo>
                    <a:pt x="5784" y="10276"/>
                  </a:lnTo>
                  <a:lnTo>
                    <a:pt x="5784" y="10276"/>
                  </a:lnTo>
                  <a:lnTo>
                    <a:pt x="5825" y="10297"/>
                  </a:lnTo>
                  <a:lnTo>
                    <a:pt x="5825" y="10318"/>
                  </a:lnTo>
                  <a:lnTo>
                    <a:pt x="5846" y="10318"/>
                  </a:lnTo>
                  <a:lnTo>
                    <a:pt x="5846" y="10318"/>
                  </a:lnTo>
                  <a:lnTo>
                    <a:pt x="5866" y="10318"/>
                  </a:lnTo>
                  <a:lnTo>
                    <a:pt x="5866" y="10297"/>
                  </a:lnTo>
                  <a:lnTo>
                    <a:pt x="5886" y="10297"/>
                  </a:lnTo>
                  <a:lnTo>
                    <a:pt x="5886" y="10297"/>
                  </a:lnTo>
                  <a:lnTo>
                    <a:pt x="5907" y="10297"/>
                  </a:lnTo>
                  <a:lnTo>
                    <a:pt x="5907" y="10297"/>
                  </a:lnTo>
                  <a:lnTo>
                    <a:pt x="5928" y="10297"/>
                  </a:lnTo>
                  <a:lnTo>
                    <a:pt x="5928" y="10318"/>
                  </a:lnTo>
                  <a:lnTo>
                    <a:pt x="5928" y="10318"/>
                  </a:lnTo>
                  <a:lnTo>
                    <a:pt x="5948" y="10338"/>
                  </a:lnTo>
                  <a:lnTo>
                    <a:pt x="5968" y="10338"/>
                  </a:lnTo>
                  <a:lnTo>
                    <a:pt x="5968" y="10338"/>
                  </a:lnTo>
                  <a:lnTo>
                    <a:pt x="5989" y="10338"/>
                  </a:lnTo>
                  <a:lnTo>
                    <a:pt x="6010" y="10358"/>
                  </a:lnTo>
                  <a:lnTo>
                    <a:pt x="6010" y="10358"/>
                  </a:lnTo>
                  <a:lnTo>
                    <a:pt x="6010" y="10358"/>
                  </a:lnTo>
                  <a:lnTo>
                    <a:pt x="6030" y="10338"/>
                  </a:lnTo>
                  <a:lnTo>
                    <a:pt x="6030" y="10338"/>
                  </a:lnTo>
                  <a:lnTo>
                    <a:pt x="6030" y="10338"/>
                  </a:lnTo>
                  <a:lnTo>
                    <a:pt x="6051" y="10318"/>
                  </a:lnTo>
                  <a:lnTo>
                    <a:pt x="6051" y="10297"/>
                  </a:lnTo>
                  <a:lnTo>
                    <a:pt x="6051" y="10297"/>
                  </a:lnTo>
                  <a:lnTo>
                    <a:pt x="6092" y="10297"/>
                  </a:lnTo>
                  <a:lnTo>
                    <a:pt x="6092" y="10297"/>
                  </a:lnTo>
                  <a:lnTo>
                    <a:pt x="6092" y="10318"/>
                  </a:lnTo>
                  <a:lnTo>
                    <a:pt x="6092" y="10318"/>
                  </a:lnTo>
                  <a:lnTo>
                    <a:pt x="6092" y="10318"/>
                  </a:lnTo>
                  <a:lnTo>
                    <a:pt x="6092" y="10338"/>
                  </a:lnTo>
                  <a:lnTo>
                    <a:pt x="6092" y="10338"/>
                  </a:lnTo>
                  <a:lnTo>
                    <a:pt x="6072" y="10358"/>
                  </a:lnTo>
                  <a:lnTo>
                    <a:pt x="6092" y="10358"/>
                  </a:lnTo>
                  <a:lnTo>
                    <a:pt x="6092" y="10379"/>
                  </a:lnTo>
                  <a:lnTo>
                    <a:pt x="6112" y="10400"/>
                  </a:lnTo>
                  <a:lnTo>
                    <a:pt x="6133" y="10400"/>
                  </a:lnTo>
                  <a:lnTo>
                    <a:pt x="6133" y="10420"/>
                  </a:lnTo>
                  <a:lnTo>
                    <a:pt x="6133" y="10420"/>
                  </a:lnTo>
                  <a:lnTo>
                    <a:pt x="6133" y="10440"/>
                  </a:lnTo>
                  <a:lnTo>
                    <a:pt x="6154" y="10440"/>
                  </a:lnTo>
                  <a:lnTo>
                    <a:pt x="6154" y="10461"/>
                  </a:lnTo>
                  <a:lnTo>
                    <a:pt x="6133" y="10461"/>
                  </a:lnTo>
                  <a:lnTo>
                    <a:pt x="6133" y="10461"/>
                  </a:lnTo>
                  <a:lnTo>
                    <a:pt x="6133" y="10482"/>
                  </a:lnTo>
                  <a:lnTo>
                    <a:pt x="6133" y="10482"/>
                  </a:lnTo>
                  <a:lnTo>
                    <a:pt x="6112" y="10502"/>
                  </a:lnTo>
                  <a:lnTo>
                    <a:pt x="6112" y="10522"/>
                  </a:lnTo>
                  <a:lnTo>
                    <a:pt x="6112" y="10522"/>
                  </a:lnTo>
                  <a:lnTo>
                    <a:pt x="6112" y="10543"/>
                  </a:lnTo>
                  <a:lnTo>
                    <a:pt x="6112" y="10543"/>
                  </a:lnTo>
                  <a:lnTo>
                    <a:pt x="6112" y="10563"/>
                  </a:lnTo>
                  <a:lnTo>
                    <a:pt x="6112" y="10563"/>
                  </a:lnTo>
                  <a:lnTo>
                    <a:pt x="6092" y="10563"/>
                  </a:lnTo>
                  <a:lnTo>
                    <a:pt x="6092" y="10563"/>
                  </a:lnTo>
                  <a:lnTo>
                    <a:pt x="6092" y="10563"/>
                  </a:lnTo>
                  <a:lnTo>
                    <a:pt x="6072" y="10583"/>
                  </a:lnTo>
                  <a:lnTo>
                    <a:pt x="6051" y="10583"/>
                  </a:lnTo>
                  <a:lnTo>
                    <a:pt x="6051" y="10583"/>
                  </a:lnTo>
                  <a:lnTo>
                    <a:pt x="6051" y="10604"/>
                  </a:lnTo>
                  <a:lnTo>
                    <a:pt x="6051" y="10604"/>
                  </a:lnTo>
                  <a:lnTo>
                    <a:pt x="6072" y="10625"/>
                  </a:lnTo>
                  <a:lnTo>
                    <a:pt x="6072" y="10625"/>
                  </a:lnTo>
                  <a:lnTo>
                    <a:pt x="6072" y="10625"/>
                  </a:lnTo>
                  <a:lnTo>
                    <a:pt x="6072" y="10625"/>
                  </a:lnTo>
                  <a:lnTo>
                    <a:pt x="6092" y="10625"/>
                  </a:lnTo>
                  <a:lnTo>
                    <a:pt x="6092" y="10625"/>
                  </a:lnTo>
                  <a:lnTo>
                    <a:pt x="6112" y="10625"/>
                  </a:lnTo>
                  <a:lnTo>
                    <a:pt x="6133" y="10625"/>
                  </a:lnTo>
                  <a:lnTo>
                    <a:pt x="6133" y="10625"/>
                  </a:lnTo>
                  <a:lnTo>
                    <a:pt x="6133" y="10625"/>
                  </a:lnTo>
                  <a:lnTo>
                    <a:pt x="6133" y="10625"/>
                  </a:lnTo>
                  <a:lnTo>
                    <a:pt x="6154" y="10625"/>
                  </a:lnTo>
                  <a:lnTo>
                    <a:pt x="6154" y="10625"/>
                  </a:lnTo>
                  <a:lnTo>
                    <a:pt x="6154" y="10625"/>
                  </a:lnTo>
                  <a:lnTo>
                    <a:pt x="6154" y="10604"/>
                  </a:lnTo>
                  <a:lnTo>
                    <a:pt x="6154" y="10604"/>
                  </a:lnTo>
                  <a:lnTo>
                    <a:pt x="6174" y="10625"/>
                  </a:lnTo>
                  <a:lnTo>
                    <a:pt x="6174" y="10625"/>
                  </a:lnTo>
                  <a:lnTo>
                    <a:pt x="6174" y="10645"/>
                  </a:lnTo>
                  <a:lnTo>
                    <a:pt x="6174" y="10645"/>
                  </a:lnTo>
                  <a:lnTo>
                    <a:pt x="6154" y="10665"/>
                  </a:lnTo>
                  <a:lnTo>
                    <a:pt x="6154" y="10665"/>
                  </a:lnTo>
                  <a:lnTo>
                    <a:pt x="6112" y="10665"/>
                  </a:lnTo>
                  <a:lnTo>
                    <a:pt x="6112" y="10665"/>
                  </a:lnTo>
                  <a:lnTo>
                    <a:pt x="6112" y="10665"/>
                  </a:lnTo>
                  <a:lnTo>
                    <a:pt x="6092" y="10686"/>
                  </a:lnTo>
                  <a:lnTo>
                    <a:pt x="6092" y="10686"/>
                  </a:lnTo>
                  <a:lnTo>
                    <a:pt x="6092" y="10686"/>
                  </a:lnTo>
                  <a:lnTo>
                    <a:pt x="6092" y="10686"/>
                  </a:lnTo>
                  <a:lnTo>
                    <a:pt x="6092" y="10707"/>
                  </a:lnTo>
                  <a:lnTo>
                    <a:pt x="6092" y="10707"/>
                  </a:lnTo>
                  <a:lnTo>
                    <a:pt x="6092" y="10768"/>
                  </a:lnTo>
                  <a:lnTo>
                    <a:pt x="6092" y="10768"/>
                  </a:lnTo>
                  <a:lnTo>
                    <a:pt x="6092" y="10768"/>
                  </a:lnTo>
                  <a:lnTo>
                    <a:pt x="6112" y="10768"/>
                  </a:lnTo>
                  <a:lnTo>
                    <a:pt x="6133" y="10768"/>
                  </a:lnTo>
                  <a:lnTo>
                    <a:pt x="6154" y="10768"/>
                  </a:lnTo>
                  <a:lnTo>
                    <a:pt x="6154" y="10768"/>
                  </a:lnTo>
                  <a:lnTo>
                    <a:pt x="6154" y="10789"/>
                  </a:lnTo>
                  <a:lnTo>
                    <a:pt x="6174" y="10789"/>
                  </a:lnTo>
                  <a:lnTo>
                    <a:pt x="6174" y="10789"/>
                  </a:lnTo>
                  <a:lnTo>
                    <a:pt x="6174" y="10789"/>
                  </a:lnTo>
                  <a:lnTo>
                    <a:pt x="6174" y="10789"/>
                  </a:lnTo>
                  <a:lnTo>
                    <a:pt x="6174" y="10789"/>
                  </a:lnTo>
                  <a:lnTo>
                    <a:pt x="6174" y="10789"/>
                  </a:lnTo>
                  <a:lnTo>
                    <a:pt x="6154" y="10789"/>
                  </a:lnTo>
                  <a:lnTo>
                    <a:pt x="6154" y="10789"/>
                  </a:lnTo>
                  <a:lnTo>
                    <a:pt x="6174" y="10809"/>
                  </a:lnTo>
                  <a:lnTo>
                    <a:pt x="6174" y="10809"/>
                  </a:lnTo>
                  <a:lnTo>
                    <a:pt x="6174" y="10809"/>
                  </a:lnTo>
                  <a:lnTo>
                    <a:pt x="6194" y="10829"/>
                  </a:lnTo>
                  <a:lnTo>
                    <a:pt x="6194" y="10829"/>
                  </a:lnTo>
                  <a:lnTo>
                    <a:pt x="6194" y="10829"/>
                  </a:lnTo>
                  <a:lnTo>
                    <a:pt x="6194" y="10850"/>
                  </a:lnTo>
                  <a:lnTo>
                    <a:pt x="6194" y="10850"/>
                  </a:lnTo>
                  <a:lnTo>
                    <a:pt x="6194" y="10850"/>
                  </a:lnTo>
                  <a:lnTo>
                    <a:pt x="6174" y="10871"/>
                  </a:lnTo>
                  <a:lnTo>
                    <a:pt x="6194" y="10891"/>
                  </a:lnTo>
                  <a:lnTo>
                    <a:pt x="6215" y="10891"/>
                  </a:lnTo>
                  <a:lnTo>
                    <a:pt x="6215" y="10871"/>
                  </a:lnTo>
                  <a:lnTo>
                    <a:pt x="6236" y="10871"/>
                  </a:lnTo>
                  <a:lnTo>
                    <a:pt x="6236" y="10871"/>
                  </a:lnTo>
                  <a:lnTo>
                    <a:pt x="6236" y="10891"/>
                  </a:lnTo>
                  <a:lnTo>
                    <a:pt x="6236" y="10891"/>
                  </a:lnTo>
                  <a:lnTo>
                    <a:pt x="6236" y="10911"/>
                  </a:lnTo>
                  <a:lnTo>
                    <a:pt x="6215" y="10911"/>
                  </a:lnTo>
                  <a:lnTo>
                    <a:pt x="6215" y="10932"/>
                  </a:lnTo>
                  <a:lnTo>
                    <a:pt x="6215" y="10953"/>
                  </a:lnTo>
                  <a:lnTo>
                    <a:pt x="6215" y="10973"/>
                  </a:lnTo>
                  <a:lnTo>
                    <a:pt x="6215" y="10973"/>
                  </a:lnTo>
                  <a:lnTo>
                    <a:pt x="6215" y="10993"/>
                  </a:lnTo>
                  <a:lnTo>
                    <a:pt x="6215" y="10993"/>
                  </a:lnTo>
                  <a:lnTo>
                    <a:pt x="6215" y="10993"/>
                  </a:lnTo>
                  <a:lnTo>
                    <a:pt x="6215" y="10993"/>
                  </a:lnTo>
                  <a:lnTo>
                    <a:pt x="6215" y="10993"/>
                  </a:lnTo>
                  <a:lnTo>
                    <a:pt x="6215" y="11014"/>
                  </a:lnTo>
                  <a:lnTo>
                    <a:pt x="6194" y="11014"/>
                  </a:lnTo>
                  <a:lnTo>
                    <a:pt x="6215" y="11014"/>
                  </a:lnTo>
                  <a:lnTo>
                    <a:pt x="6215" y="11014"/>
                  </a:lnTo>
                  <a:lnTo>
                    <a:pt x="6215" y="11014"/>
                  </a:lnTo>
                  <a:lnTo>
                    <a:pt x="6215" y="11014"/>
                  </a:lnTo>
                  <a:lnTo>
                    <a:pt x="6215" y="11035"/>
                  </a:lnTo>
                  <a:lnTo>
                    <a:pt x="6215" y="11035"/>
                  </a:lnTo>
                  <a:lnTo>
                    <a:pt x="6215" y="11035"/>
                  </a:lnTo>
                  <a:lnTo>
                    <a:pt x="6215" y="11055"/>
                  </a:lnTo>
                  <a:lnTo>
                    <a:pt x="6215" y="11055"/>
                  </a:lnTo>
                  <a:lnTo>
                    <a:pt x="6215" y="11055"/>
                  </a:lnTo>
                  <a:lnTo>
                    <a:pt x="6236" y="11055"/>
                  </a:lnTo>
                  <a:lnTo>
                    <a:pt x="6236" y="11055"/>
                  </a:lnTo>
                  <a:lnTo>
                    <a:pt x="6236" y="11076"/>
                  </a:lnTo>
                  <a:lnTo>
                    <a:pt x="6236" y="11096"/>
                  </a:lnTo>
                  <a:lnTo>
                    <a:pt x="6215" y="11096"/>
                  </a:lnTo>
                  <a:lnTo>
                    <a:pt x="6215" y="11096"/>
                  </a:lnTo>
                  <a:lnTo>
                    <a:pt x="6174" y="11096"/>
                  </a:lnTo>
                  <a:lnTo>
                    <a:pt x="6174" y="11096"/>
                  </a:lnTo>
                  <a:lnTo>
                    <a:pt x="6154" y="11117"/>
                  </a:lnTo>
                  <a:lnTo>
                    <a:pt x="6154" y="11117"/>
                  </a:lnTo>
                  <a:lnTo>
                    <a:pt x="6133" y="11117"/>
                  </a:lnTo>
                  <a:lnTo>
                    <a:pt x="6133" y="11117"/>
                  </a:lnTo>
                  <a:lnTo>
                    <a:pt x="6133" y="11117"/>
                  </a:lnTo>
                  <a:lnTo>
                    <a:pt x="6112" y="11117"/>
                  </a:lnTo>
                  <a:lnTo>
                    <a:pt x="6112" y="11117"/>
                  </a:lnTo>
                  <a:lnTo>
                    <a:pt x="6092" y="11117"/>
                  </a:lnTo>
                  <a:lnTo>
                    <a:pt x="6051" y="11137"/>
                  </a:lnTo>
                  <a:lnTo>
                    <a:pt x="6051" y="11137"/>
                  </a:lnTo>
                  <a:lnTo>
                    <a:pt x="6051" y="11137"/>
                  </a:lnTo>
                  <a:lnTo>
                    <a:pt x="6030" y="11137"/>
                  </a:lnTo>
                  <a:lnTo>
                    <a:pt x="6010" y="11137"/>
                  </a:lnTo>
                  <a:lnTo>
                    <a:pt x="6010" y="11137"/>
                  </a:lnTo>
                  <a:lnTo>
                    <a:pt x="5968" y="11158"/>
                  </a:lnTo>
                  <a:lnTo>
                    <a:pt x="5968" y="11158"/>
                  </a:lnTo>
                  <a:lnTo>
                    <a:pt x="5948" y="11178"/>
                  </a:lnTo>
                  <a:lnTo>
                    <a:pt x="5948" y="11199"/>
                  </a:lnTo>
                  <a:lnTo>
                    <a:pt x="5948" y="11219"/>
                  </a:lnTo>
                  <a:lnTo>
                    <a:pt x="5948" y="11240"/>
                  </a:lnTo>
                  <a:lnTo>
                    <a:pt x="5948" y="11240"/>
                  </a:lnTo>
                  <a:lnTo>
                    <a:pt x="5948" y="11240"/>
                  </a:lnTo>
                  <a:lnTo>
                    <a:pt x="5928" y="11240"/>
                  </a:lnTo>
                  <a:lnTo>
                    <a:pt x="5928" y="11240"/>
                  </a:lnTo>
                  <a:lnTo>
                    <a:pt x="5928" y="11260"/>
                  </a:lnTo>
                  <a:lnTo>
                    <a:pt x="5928" y="11260"/>
                  </a:lnTo>
                  <a:lnTo>
                    <a:pt x="5907" y="11281"/>
                  </a:lnTo>
                  <a:lnTo>
                    <a:pt x="5907" y="11281"/>
                  </a:lnTo>
                  <a:lnTo>
                    <a:pt x="5846" y="11301"/>
                  </a:lnTo>
                  <a:lnTo>
                    <a:pt x="5846" y="11322"/>
                  </a:lnTo>
                  <a:lnTo>
                    <a:pt x="5846" y="11322"/>
                  </a:lnTo>
                  <a:lnTo>
                    <a:pt x="5846" y="11342"/>
                  </a:lnTo>
                  <a:lnTo>
                    <a:pt x="5846" y="11363"/>
                  </a:lnTo>
                  <a:lnTo>
                    <a:pt x="5846" y="11404"/>
                  </a:lnTo>
                  <a:lnTo>
                    <a:pt x="5846" y="11404"/>
                  </a:lnTo>
                  <a:lnTo>
                    <a:pt x="5846" y="11424"/>
                  </a:lnTo>
                  <a:lnTo>
                    <a:pt x="5846" y="11445"/>
                  </a:lnTo>
                  <a:lnTo>
                    <a:pt x="5846" y="11445"/>
                  </a:lnTo>
                  <a:lnTo>
                    <a:pt x="5846" y="11445"/>
                  </a:lnTo>
                  <a:lnTo>
                    <a:pt x="5846" y="11465"/>
                  </a:lnTo>
                  <a:lnTo>
                    <a:pt x="5846" y="11445"/>
                  </a:lnTo>
                  <a:lnTo>
                    <a:pt x="5866" y="11445"/>
                  </a:lnTo>
                  <a:lnTo>
                    <a:pt x="5866" y="11445"/>
                  </a:lnTo>
                  <a:lnTo>
                    <a:pt x="5866" y="11445"/>
                  </a:lnTo>
                  <a:lnTo>
                    <a:pt x="5886" y="11445"/>
                  </a:lnTo>
                  <a:lnTo>
                    <a:pt x="5886" y="11465"/>
                  </a:lnTo>
                  <a:lnTo>
                    <a:pt x="5886" y="11465"/>
                  </a:lnTo>
                  <a:lnTo>
                    <a:pt x="5866" y="11486"/>
                  </a:lnTo>
                  <a:lnTo>
                    <a:pt x="5866" y="11486"/>
                  </a:lnTo>
                  <a:lnTo>
                    <a:pt x="5866" y="11486"/>
                  </a:lnTo>
                  <a:lnTo>
                    <a:pt x="5866" y="11506"/>
                  </a:lnTo>
                  <a:lnTo>
                    <a:pt x="5866" y="11506"/>
                  </a:lnTo>
                  <a:lnTo>
                    <a:pt x="5866" y="11527"/>
                  </a:lnTo>
                  <a:lnTo>
                    <a:pt x="5886" y="11527"/>
                  </a:lnTo>
                  <a:lnTo>
                    <a:pt x="5886" y="11527"/>
                  </a:lnTo>
                  <a:lnTo>
                    <a:pt x="5886" y="11527"/>
                  </a:lnTo>
                  <a:lnTo>
                    <a:pt x="5928" y="11506"/>
                  </a:lnTo>
                  <a:lnTo>
                    <a:pt x="5948" y="11506"/>
                  </a:lnTo>
                  <a:lnTo>
                    <a:pt x="5948" y="11486"/>
                  </a:lnTo>
                  <a:lnTo>
                    <a:pt x="5948" y="11486"/>
                  </a:lnTo>
                  <a:lnTo>
                    <a:pt x="5948" y="11486"/>
                  </a:lnTo>
                  <a:lnTo>
                    <a:pt x="5948" y="11486"/>
                  </a:lnTo>
                  <a:lnTo>
                    <a:pt x="5948" y="11486"/>
                  </a:lnTo>
                  <a:lnTo>
                    <a:pt x="5948" y="11486"/>
                  </a:lnTo>
                  <a:lnTo>
                    <a:pt x="5948" y="11465"/>
                  </a:lnTo>
                  <a:lnTo>
                    <a:pt x="5968" y="11445"/>
                  </a:lnTo>
                  <a:lnTo>
                    <a:pt x="5968" y="11445"/>
                  </a:lnTo>
                  <a:lnTo>
                    <a:pt x="6010" y="11424"/>
                  </a:lnTo>
                  <a:lnTo>
                    <a:pt x="6010" y="11424"/>
                  </a:lnTo>
                  <a:lnTo>
                    <a:pt x="6030" y="11424"/>
                  </a:lnTo>
                  <a:lnTo>
                    <a:pt x="6030" y="11424"/>
                  </a:lnTo>
                  <a:lnTo>
                    <a:pt x="6030" y="11404"/>
                  </a:lnTo>
                  <a:lnTo>
                    <a:pt x="6030" y="11404"/>
                  </a:lnTo>
                  <a:lnTo>
                    <a:pt x="6030" y="11404"/>
                  </a:lnTo>
                  <a:lnTo>
                    <a:pt x="6030" y="11404"/>
                  </a:lnTo>
                  <a:lnTo>
                    <a:pt x="6030" y="11424"/>
                  </a:lnTo>
                  <a:lnTo>
                    <a:pt x="6030" y="11424"/>
                  </a:lnTo>
                  <a:lnTo>
                    <a:pt x="6030" y="11424"/>
                  </a:lnTo>
                  <a:lnTo>
                    <a:pt x="5968" y="11445"/>
                  </a:lnTo>
                  <a:lnTo>
                    <a:pt x="5968" y="11465"/>
                  </a:lnTo>
                  <a:lnTo>
                    <a:pt x="5968" y="11465"/>
                  </a:lnTo>
                  <a:lnTo>
                    <a:pt x="5968" y="11465"/>
                  </a:lnTo>
                  <a:lnTo>
                    <a:pt x="5948" y="11486"/>
                  </a:lnTo>
                  <a:lnTo>
                    <a:pt x="5948" y="11486"/>
                  </a:lnTo>
                  <a:lnTo>
                    <a:pt x="5948" y="11486"/>
                  </a:lnTo>
                  <a:lnTo>
                    <a:pt x="5948" y="11486"/>
                  </a:lnTo>
                  <a:lnTo>
                    <a:pt x="5948" y="11506"/>
                  </a:lnTo>
                  <a:lnTo>
                    <a:pt x="5968" y="11506"/>
                  </a:lnTo>
                  <a:lnTo>
                    <a:pt x="5968" y="11506"/>
                  </a:lnTo>
                  <a:lnTo>
                    <a:pt x="5968" y="11506"/>
                  </a:lnTo>
                  <a:lnTo>
                    <a:pt x="5968" y="11486"/>
                  </a:lnTo>
                  <a:lnTo>
                    <a:pt x="5968" y="11486"/>
                  </a:lnTo>
                  <a:lnTo>
                    <a:pt x="5968" y="11486"/>
                  </a:lnTo>
                  <a:lnTo>
                    <a:pt x="5968" y="11486"/>
                  </a:lnTo>
                  <a:lnTo>
                    <a:pt x="5968" y="11486"/>
                  </a:lnTo>
                  <a:lnTo>
                    <a:pt x="5989" y="11486"/>
                  </a:lnTo>
                  <a:lnTo>
                    <a:pt x="5989" y="11486"/>
                  </a:lnTo>
                  <a:lnTo>
                    <a:pt x="6010" y="11465"/>
                  </a:lnTo>
                  <a:lnTo>
                    <a:pt x="6010" y="11465"/>
                  </a:lnTo>
                  <a:lnTo>
                    <a:pt x="6030" y="11465"/>
                  </a:lnTo>
                  <a:lnTo>
                    <a:pt x="6051" y="11465"/>
                  </a:lnTo>
                  <a:lnTo>
                    <a:pt x="6051" y="11445"/>
                  </a:lnTo>
                  <a:lnTo>
                    <a:pt x="6051" y="11445"/>
                  </a:lnTo>
                  <a:lnTo>
                    <a:pt x="6051" y="11445"/>
                  </a:lnTo>
                  <a:lnTo>
                    <a:pt x="6072" y="11445"/>
                  </a:lnTo>
                  <a:lnTo>
                    <a:pt x="6072" y="11445"/>
                  </a:lnTo>
                  <a:lnTo>
                    <a:pt x="6072" y="11424"/>
                  </a:lnTo>
                  <a:lnTo>
                    <a:pt x="6072" y="11424"/>
                  </a:lnTo>
                  <a:lnTo>
                    <a:pt x="6072" y="11424"/>
                  </a:lnTo>
                  <a:lnTo>
                    <a:pt x="6072" y="11404"/>
                  </a:lnTo>
                  <a:lnTo>
                    <a:pt x="6072" y="11404"/>
                  </a:lnTo>
                  <a:lnTo>
                    <a:pt x="6092" y="11404"/>
                  </a:lnTo>
                  <a:lnTo>
                    <a:pt x="6092" y="11383"/>
                  </a:lnTo>
                  <a:lnTo>
                    <a:pt x="6092" y="11383"/>
                  </a:lnTo>
                  <a:lnTo>
                    <a:pt x="6112" y="11383"/>
                  </a:lnTo>
                  <a:lnTo>
                    <a:pt x="6112" y="11383"/>
                  </a:lnTo>
                  <a:lnTo>
                    <a:pt x="6112" y="11383"/>
                  </a:lnTo>
                  <a:lnTo>
                    <a:pt x="6112" y="11383"/>
                  </a:lnTo>
                  <a:lnTo>
                    <a:pt x="6133" y="11383"/>
                  </a:lnTo>
                  <a:lnTo>
                    <a:pt x="6133" y="11383"/>
                  </a:lnTo>
                  <a:lnTo>
                    <a:pt x="6133" y="11383"/>
                  </a:lnTo>
                  <a:lnTo>
                    <a:pt x="6154" y="11383"/>
                  </a:lnTo>
                  <a:lnTo>
                    <a:pt x="6154" y="11383"/>
                  </a:lnTo>
                  <a:lnTo>
                    <a:pt x="6174" y="11383"/>
                  </a:lnTo>
                  <a:lnTo>
                    <a:pt x="6174" y="11404"/>
                  </a:lnTo>
                  <a:lnTo>
                    <a:pt x="6174" y="11404"/>
                  </a:lnTo>
                  <a:lnTo>
                    <a:pt x="6174" y="11404"/>
                  </a:lnTo>
                  <a:lnTo>
                    <a:pt x="6174" y="11404"/>
                  </a:lnTo>
                  <a:lnTo>
                    <a:pt x="6174" y="11404"/>
                  </a:lnTo>
                  <a:lnTo>
                    <a:pt x="6174" y="11404"/>
                  </a:lnTo>
                  <a:lnTo>
                    <a:pt x="6174" y="11424"/>
                  </a:lnTo>
                  <a:lnTo>
                    <a:pt x="6174" y="11424"/>
                  </a:lnTo>
                  <a:lnTo>
                    <a:pt x="6174" y="11424"/>
                  </a:lnTo>
                  <a:lnTo>
                    <a:pt x="6174" y="11445"/>
                  </a:lnTo>
                  <a:lnTo>
                    <a:pt x="6174" y="11445"/>
                  </a:lnTo>
                  <a:lnTo>
                    <a:pt x="6194" y="11445"/>
                  </a:lnTo>
                  <a:lnTo>
                    <a:pt x="6194" y="11424"/>
                  </a:lnTo>
                  <a:lnTo>
                    <a:pt x="6194" y="11424"/>
                  </a:lnTo>
                  <a:lnTo>
                    <a:pt x="6215" y="11424"/>
                  </a:lnTo>
                  <a:lnTo>
                    <a:pt x="6215" y="11424"/>
                  </a:lnTo>
                  <a:lnTo>
                    <a:pt x="6215" y="11424"/>
                  </a:lnTo>
                  <a:lnTo>
                    <a:pt x="6194" y="11445"/>
                  </a:lnTo>
                  <a:lnTo>
                    <a:pt x="6194" y="11445"/>
                  </a:lnTo>
                  <a:lnTo>
                    <a:pt x="6194" y="11445"/>
                  </a:lnTo>
                  <a:lnTo>
                    <a:pt x="6194" y="11465"/>
                  </a:lnTo>
                  <a:lnTo>
                    <a:pt x="6194" y="11486"/>
                  </a:lnTo>
                  <a:lnTo>
                    <a:pt x="6194" y="11486"/>
                  </a:lnTo>
                  <a:lnTo>
                    <a:pt x="6154" y="11486"/>
                  </a:lnTo>
                  <a:lnTo>
                    <a:pt x="6154" y="11486"/>
                  </a:lnTo>
                  <a:lnTo>
                    <a:pt x="6154" y="11486"/>
                  </a:lnTo>
                  <a:lnTo>
                    <a:pt x="6154" y="11486"/>
                  </a:lnTo>
                  <a:lnTo>
                    <a:pt x="6154" y="11486"/>
                  </a:lnTo>
                  <a:lnTo>
                    <a:pt x="6154" y="11486"/>
                  </a:lnTo>
                  <a:lnTo>
                    <a:pt x="6154" y="11486"/>
                  </a:lnTo>
                  <a:lnTo>
                    <a:pt x="6133" y="11486"/>
                  </a:lnTo>
                  <a:lnTo>
                    <a:pt x="6133" y="11486"/>
                  </a:lnTo>
                  <a:lnTo>
                    <a:pt x="6133" y="11486"/>
                  </a:lnTo>
                  <a:lnTo>
                    <a:pt x="6133" y="11486"/>
                  </a:lnTo>
                  <a:lnTo>
                    <a:pt x="6133" y="11506"/>
                  </a:lnTo>
                  <a:lnTo>
                    <a:pt x="6112" y="11527"/>
                  </a:lnTo>
                  <a:lnTo>
                    <a:pt x="6112" y="11527"/>
                  </a:lnTo>
                  <a:lnTo>
                    <a:pt x="6112" y="11547"/>
                  </a:lnTo>
                  <a:lnTo>
                    <a:pt x="6112" y="11547"/>
                  </a:lnTo>
                  <a:lnTo>
                    <a:pt x="6092" y="11547"/>
                  </a:lnTo>
                  <a:lnTo>
                    <a:pt x="6092" y="11547"/>
                  </a:lnTo>
                  <a:lnTo>
                    <a:pt x="6092" y="11547"/>
                  </a:lnTo>
                  <a:lnTo>
                    <a:pt x="6072" y="11568"/>
                  </a:lnTo>
                  <a:lnTo>
                    <a:pt x="6072" y="11568"/>
                  </a:lnTo>
                  <a:lnTo>
                    <a:pt x="6072" y="11588"/>
                  </a:lnTo>
                  <a:lnTo>
                    <a:pt x="6051" y="11588"/>
                  </a:lnTo>
                  <a:lnTo>
                    <a:pt x="6051" y="11588"/>
                  </a:lnTo>
                  <a:lnTo>
                    <a:pt x="6030" y="11609"/>
                  </a:lnTo>
                  <a:lnTo>
                    <a:pt x="6010" y="11609"/>
                  </a:lnTo>
                  <a:lnTo>
                    <a:pt x="6010" y="11609"/>
                  </a:lnTo>
                  <a:lnTo>
                    <a:pt x="5989" y="11609"/>
                  </a:lnTo>
                  <a:lnTo>
                    <a:pt x="5989" y="11609"/>
                  </a:lnTo>
                  <a:lnTo>
                    <a:pt x="5968" y="11629"/>
                  </a:lnTo>
                  <a:lnTo>
                    <a:pt x="5968" y="11629"/>
                  </a:lnTo>
                  <a:lnTo>
                    <a:pt x="5968" y="11629"/>
                  </a:lnTo>
                  <a:lnTo>
                    <a:pt x="5968" y="11650"/>
                  </a:lnTo>
                  <a:lnTo>
                    <a:pt x="5968" y="11650"/>
                  </a:lnTo>
                  <a:lnTo>
                    <a:pt x="5968" y="11650"/>
                  </a:lnTo>
                  <a:lnTo>
                    <a:pt x="5968" y="11650"/>
                  </a:lnTo>
                  <a:lnTo>
                    <a:pt x="5968" y="11670"/>
                  </a:lnTo>
                  <a:lnTo>
                    <a:pt x="5968" y="11670"/>
                  </a:lnTo>
                  <a:lnTo>
                    <a:pt x="5968" y="11670"/>
                  </a:lnTo>
                  <a:lnTo>
                    <a:pt x="5968" y="11670"/>
                  </a:lnTo>
                  <a:lnTo>
                    <a:pt x="5968" y="11691"/>
                  </a:lnTo>
                  <a:lnTo>
                    <a:pt x="5968" y="11691"/>
                  </a:lnTo>
                  <a:lnTo>
                    <a:pt x="5968" y="11670"/>
                  </a:lnTo>
                  <a:lnTo>
                    <a:pt x="5968" y="11670"/>
                  </a:lnTo>
                  <a:lnTo>
                    <a:pt x="5989" y="11670"/>
                  </a:lnTo>
                  <a:lnTo>
                    <a:pt x="5989" y="11670"/>
                  </a:lnTo>
                  <a:lnTo>
                    <a:pt x="6010" y="11670"/>
                  </a:lnTo>
                  <a:lnTo>
                    <a:pt x="6030" y="11670"/>
                  </a:lnTo>
                  <a:lnTo>
                    <a:pt x="6030" y="11670"/>
                  </a:lnTo>
                  <a:lnTo>
                    <a:pt x="6030" y="11670"/>
                  </a:lnTo>
                  <a:lnTo>
                    <a:pt x="6051" y="11691"/>
                  </a:lnTo>
                  <a:lnTo>
                    <a:pt x="6051" y="11691"/>
                  </a:lnTo>
                  <a:lnTo>
                    <a:pt x="6030" y="11691"/>
                  </a:lnTo>
                  <a:lnTo>
                    <a:pt x="6010" y="11712"/>
                  </a:lnTo>
                  <a:lnTo>
                    <a:pt x="5968" y="11712"/>
                  </a:lnTo>
                  <a:lnTo>
                    <a:pt x="5948" y="11712"/>
                  </a:lnTo>
                  <a:lnTo>
                    <a:pt x="5948" y="11691"/>
                  </a:lnTo>
                  <a:lnTo>
                    <a:pt x="5948" y="11691"/>
                  </a:lnTo>
                  <a:lnTo>
                    <a:pt x="5948" y="11691"/>
                  </a:lnTo>
                  <a:lnTo>
                    <a:pt x="5948" y="11691"/>
                  </a:lnTo>
                  <a:lnTo>
                    <a:pt x="5948" y="11691"/>
                  </a:lnTo>
                  <a:lnTo>
                    <a:pt x="5928" y="11712"/>
                  </a:lnTo>
                  <a:lnTo>
                    <a:pt x="5928" y="11712"/>
                  </a:lnTo>
                  <a:lnTo>
                    <a:pt x="5928" y="11712"/>
                  </a:lnTo>
                  <a:lnTo>
                    <a:pt x="5907" y="11712"/>
                  </a:lnTo>
                  <a:lnTo>
                    <a:pt x="5907" y="11712"/>
                  </a:lnTo>
                  <a:lnTo>
                    <a:pt x="5907" y="11732"/>
                  </a:lnTo>
                  <a:lnTo>
                    <a:pt x="5886" y="11732"/>
                  </a:lnTo>
                  <a:lnTo>
                    <a:pt x="5886" y="11752"/>
                  </a:lnTo>
                  <a:lnTo>
                    <a:pt x="5866" y="11752"/>
                  </a:lnTo>
                  <a:lnTo>
                    <a:pt x="5846" y="11773"/>
                  </a:lnTo>
                  <a:lnTo>
                    <a:pt x="5846" y="11773"/>
                  </a:lnTo>
                  <a:lnTo>
                    <a:pt x="5825" y="11773"/>
                  </a:lnTo>
                  <a:lnTo>
                    <a:pt x="5825" y="11773"/>
                  </a:lnTo>
                  <a:lnTo>
                    <a:pt x="5804" y="11752"/>
                  </a:lnTo>
                  <a:lnTo>
                    <a:pt x="5784" y="11752"/>
                  </a:lnTo>
                  <a:lnTo>
                    <a:pt x="5784" y="11752"/>
                  </a:lnTo>
                  <a:lnTo>
                    <a:pt x="5784" y="11752"/>
                  </a:lnTo>
                  <a:lnTo>
                    <a:pt x="5784" y="11752"/>
                  </a:lnTo>
                  <a:lnTo>
                    <a:pt x="5784" y="11752"/>
                  </a:lnTo>
                  <a:lnTo>
                    <a:pt x="5784" y="11773"/>
                  </a:lnTo>
                  <a:lnTo>
                    <a:pt x="5804" y="11773"/>
                  </a:lnTo>
                  <a:lnTo>
                    <a:pt x="5804" y="11773"/>
                  </a:lnTo>
                  <a:lnTo>
                    <a:pt x="5804" y="11794"/>
                  </a:lnTo>
                  <a:lnTo>
                    <a:pt x="5825" y="11814"/>
                  </a:lnTo>
                  <a:lnTo>
                    <a:pt x="5825" y="11834"/>
                  </a:lnTo>
                  <a:lnTo>
                    <a:pt x="5846" y="11834"/>
                  </a:lnTo>
                  <a:lnTo>
                    <a:pt x="5846" y="11834"/>
                  </a:lnTo>
                  <a:lnTo>
                    <a:pt x="5866" y="11834"/>
                  </a:lnTo>
                  <a:lnTo>
                    <a:pt x="5866" y="11855"/>
                  </a:lnTo>
                  <a:lnTo>
                    <a:pt x="5907" y="11876"/>
                  </a:lnTo>
                  <a:lnTo>
                    <a:pt x="5907" y="11876"/>
                  </a:lnTo>
                  <a:lnTo>
                    <a:pt x="5907" y="11855"/>
                  </a:lnTo>
                  <a:lnTo>
                    <a:pt x="5907" y="11855"/>
                  </a:lnTo>
                  <a:lnTo>
                    <a:pt x="5907" y="11855"/>
                  </a:lnTo>
                  <a:lnTo>
                    <a:pt x="5886" y="11855"/>
                  </a:lnTo>
                  <a:lnTo>
                    <a:pt x="5907" y="11855"/>
                  </a:lnTo>
                  <a:lnTo>
                    <a:pt x="5907" y="11855"/>
                  </a:lnTo>
                  <a:lnTo>
                    <a:pt x="5928" y="11855"/>
                  </a:lnTo>
                  <a:lnTo>
                    <a:pt x="5928" y="11855"/>
                  </a:lnTo>
                  <a:lnTo>
                    <a:pt x="5948" y="11855"/>
                  </a:lnTo>
                  <a:lnTo>
                    <a:pt x="5989" y="11876"/>
                  </a:lnTo>
                  <a:lnTo>
                    <a:pt x="5989" y="11876"/>
                  </a:lnTo>
                  <a:lnTo>
                    <a:pt x="5989" y="11876"/>
                  </a:lnTo>
                  <a:lnTo>
                    <a:pt x="6010" y="11896"/>
                  </a:lnTo>
                  <a:lnTo>
                    <a:pt x="6010" y="11896"/>
                  </a:lnTo>
                  <a:lnTo>
                    <a:pt x="6010" y="11896"/>
                  </a:lnTo>
                  <a:lnTo>
                    <a:pt x="6112" y="11916"/>
                  </a:lnTo>
                  <a:lnTo>
                    <a:pt x="6112" y="11937"/>
                  </a:lnTo>
                  <a:lnTo>
                    <a:pt x="6112" y="11937"/>
                  </a:lnTo>
                  <a:lnTo>
                    <a:pt x="6112" y="11937"/>
                  </a:lnTo>
                  <a:lnTo>
                    <a:pt x="6112" y="11958"/>
                  </a:lnTo>
                  <a:lnTo>
                    <a:pt x="6112" y="11958"/>
                  </a:lnTo>
                  <a:lnTo>
                    <a:pt x="6112" y="11958"/>
                  </a:lnTo>
                  <a:lnTo>
                    <a:pt x="6112" y="11958"/>
                  </a:lnTo>
                  <a:lnTo>
                    <a:pt x="6112" y="11958"/>
                  </a:lnTo>
                  <a:lnTo>
                    <a:pt x="6092" y="11958"/>
                  </a:lnTo>
                  <a:lnTo>
                    <a:pt x="6092" y="11958"/>
                  </a:lnTo>
                  <a:lnTo>
                    <a:pt x="6092" y="11958"/>
                  </a:lnTo>
                  <a:lnTo>
                    <a:pt x="6092" y="11978"/>
                  </a:lnTo>
                  <a:lnTo>
                    <a:pt x="6072" y="11978"/>
                  </a:lnTo>
                  <a:lnTo>
                    <a:pt x="6072" y="11958"/>
                  </a:lnTo>
                  <a:lnTo>
                    <a:pt x="6051" y="11958"/>
                  </a:lnTo>
                  <a:lnTo>
                    <a:pt x="6030" y="11958"/>
                  </a:lnTo>
                  <a:lnTo>
                    <a:pt x="6010" y="11937"/>
                  </a:lnTo>
                  <a:lnTo>
                    <a:pt x="6010" y="11937"/>
                  </a:lnTo>
                  <a:lnTo>
                    <a:pt x="6010" y="11937"/>
                  </a:lnTo>
                  <a:lnTo>
                    <a:pt x="5989" y="11958"/>
                  </a:lnTo>
                  <a:lnTo>
                    <a:pt x="5989" y="11958"/>
                  </a:lnTo>
                  <a:lnTo>
                    <a:pt x="5989" y="11958"/>
                  </a:lnTo>
                  <a:lnTo>
                    <a:pt x="5989" y="11958"/>
                  </a:lnTo>
                  <a:lnTo>
                    <a:pt x="5989" y="11978"/>
                  </a:lnTo>
                  <a:lnTo>
                    <a:pt x="5989" y="11998"/>
                  </a:lnTo>
                  <a:lnTo>
                    <a:pt x="5989" y="11998"/>
                  </a:lnTo>
                  <a:lnTo>
                    <a:pt x="5989" y="11998"/>
                  </a:lnTo>
                  <a:lnTo>
                    <a:pt x="5989" y="12019"/>
                  </a:lnTo>
                  <a:lnTo>
                    <a:pt x="5989" y="12019"/>
                  </a:lnTo>
                  <a:lnTo>
                    <a:pt x="5989" y="12040"/>
                  </a:lnTo>
                  <a:lnTo>
                    <a:pt x="5989" y="12040"/>
                  </a:lnTo>
                  <a:lnTo>
                    <a:pt x="5989" y="12040"/>
                  </a:lnTo>
                  <a:lnTo>
                    <a:pt x="5989" y="12060"/>
                  </a:lnTo>
                  <a:lnTo>
                    <a:pt x="5989" y="12080"/>
                  </a:lnTo>
                  <a:lnTo>
                    <a:pt x="5989" y="12080"/>
                  </a:lnTo>
                  <a:lnTo>
                    <a:pt x="5989" y="12101"/>
                  </a:lnTo>
                  <a:lnTo>
                    <a:pt x="5989" y="12101"/>
                  </a:lnTo>
                  <a:lnTo>
                    <a:pt x="5989" y="12101"/>
                  </a:lnTo>
                  <a:lnTo>
                    <a:pt x="5968" y="12101"/>
                  </a:lnTo>
                  <a:lnTo>
                    <a:pt x="5968" y="12080"/>
                  </a:lnTo>
                  <a:lnTo>
                    <a:pt x="5989" y="12060"/>
                  </a:lnTo>
                  <a:lnTo>
                    <a:pt x="5989" y="12060"/>
                  </a:lnTo>
                  <a:lnTo>
                    <a:pt x="5989" y="12040"/>
                  </a:lnTo>
                  <a:lnTo>
                    <a:pt x="5989" y="12040"/>
                  </a:lnTo>
                  <a:lnTo>
                    <a:pt x="5989" y="12040"/>
                  </a:lnTo>
                  <a:lnTo>
                    <a:pt x="5989" y="12040"/>
                  </a:lnTo>
                  <a:lnTo>
                    <a:pt x="5968" y="12040"/>
                  </a:lnTo>
                  <a:lnTo>
                    <a:pt x="5968" y="12040"/>
                  </a:lnTo>
                  <a:lnTo>
                    <a:pt x="5968" y="12019"/>
                  </a:lnTo>
                  <a:lnTo>
                    <a:pt x="5968" y="12019"/>
                  </a:lnTo>
                  <a:lnTo>
                    <a:pt x="5968" y="12019"/>
                  </a:lnTo>
                  <a:lnTo>
                    <a:pt x="5968" y="11998"/>
                  </a:lnTo>
                  <a:lnTo>
                    <a:pt x="5968" y="11998"/>
                  </a:lnTo>
                  <a:lnTo>
                    <a:pt x="5968" y="11998"/>
                  </a:lnTo>
                  <a:lnTo>
                    <a:pt x="5968" y="12019"/>
                  </a:lnTo>
                  <a:lnTo>
                    <a:pt x="5968" y="11998"/>
                  </a:lnTo>
                  <a:lnTo>
                    <a:pt x="5968" y="11998"/>
                  </a:lnTo>
                  <a:lnTo>
                    <a:pt x="5968" y="11998"/>
                  </a:lnTo>
                  <a:lnTo>
                    <a:pt x="5968" y="11998"/>
                  </a:lnTo>
                  <a:lnTo>
                    <a:pt x="5968" y="11998"/>
                  </a:lnTo>
                  <a:lnTo>
                    <a:pt x="5948" y="11998"/>
                  </a:lnTo>
                  <a:lnTo>
                    <a:pt x="5948" y="11998"/>
                  </a:lnTo>
                  <a:lnTo>
                    <a:pt x="5928" y="12019"/>
                  </a:lnTo>
                  <a:lnTo>
                    <a:pt x="5928" y="12040"/>
                  </a:lnTo>
                  <a:lnTo>
                    <a:pt x="5928" y="12060"/>
                  </a:lnTo>
                  <a:lnTo>
                    <a:pt x="5928" y="12101"/>
                  </a:lnTo>
                  <a:lnTo>
                    <a:pt x="5928" y="12122"/>
                  </a:lnTo>
                  <a:lnTo>
                    <a:pt x="5928" y="12142"/>
                  </a:lnTo>
                  <a:lnTo>
                    <a:pt x="5928" y="12142"/>
                  </a:lnTo>
                  <a:lnTo>
                    <a:pt x="5928" y="12142"/>
                  </a:lnTo>
                  <a:lnTo>
                    <a:pt x="5928" y="12142"/>
                  </a:lnTo>
                  <a:lnTo>
                    <a:pt x="5928" y="12162"/>
                  </a:lnTo>
                  <a:lnTo>
                    <a:pt x="5907" y="12183"/>
                  </a:lnTo>
                  <a:lnTo>
                    <a:pt x="5886" y="12183"/>
                  </a:lnTo>
                  <a:lnTo>
                    <a:pt x="5907" y="12204"/>
                  </a:lnTo>
                  <a:lnTo>
                    <a:pt x="5907" y="12204"/>
                  </a:lnTo>
                  <a:lnTo>
                    <a:pt x="5907" y="12204"/>
                  </a:lnTo>
                  <a:lnTo>
                    <a:pt x="5907" y="12204"/>
                  </a:lnTo>
                  <a:lnTo>
                    <a:pt x="5907" y="12204"/>
                  </a:lnTo>
                  <a:lnTo>
                    <a:pt x="5907" y="12204"/>
                  </a:lnTo>
                  <a:lnTo>
                    <a:pt x="5907" y="12204"/>
                  </a:lnTo>
                  <a:lnTo>
                    <a:pt x="5907" y="12204"/>
                  </a:lnTo>
                  <a:lnTo>
                    <a:pt x="5907" y="12224"/>
                  </a:lnTo>
                  <a:lnTo>
                    <a:pt x="5907" y="12224"/>
                  </a:lnTo>
                  <a:lnTo>
                    <a:pt x="5907" y="12204"/>
                  </a:lnTo>
                  <a:lnTo>
                    <a:pt x="5886" y="12204"/>
                  </a:lnTo>
                  <a:lnTo>
                    <a:pt x="5886" y="12204"/>
                  </a:lnTo>
                  <a:lnTo>
                    <a:pt x="5886" y="12204"/>
                  </a:lnTo>
                  <a:lnTo>
                    <a:pt x="5886" y="12204"/>
                  </a:lnTo>
                  <a:lnTo>
                    <a:pt x="5886" y="12204"/>
                  </a:lnTo>
                  <a:lnTo>
                    <a:pt x="5886" y="12204"/>
                  </a:lnTo>
                  <a:lnTo>
                    <a:pt x="5886" y="12204"/>
                  </a:lnTo>
                  <a:lnTo>
                    <a:pt x="5886" y="12204"/>
                  </a:lnTo>
                  <a:lnTo>
                    <a:pt x="5886" y="12224"/>
                  </a:lnTo>
                  <a:lnTo>
                    <a:pt x="5886" y="12245"/>
                  </a:lnTo>
                  <a:lnTo>
                    <a:pt x="5886" y="12266"/>
                  </a:lnTo>
                  <a:lnTo>
                    <a:pt x="5907" y="12286"/>
                  </a:lnTo>
                  <a:lnTo>
                    <a:pt x="5907" y="12306"/>
                  </a:lnTo>
                  <a:lnTo>
                    <a:pt x="5907" y="12306"/>
                  </a:lnTo>
                  <a:lnTo>
                    <a:pt x="5907" y="12306"/>
                  </a:lnTo>
                  <a:lnTo>
                    <a:pt x="5907" y="12306"/>
                  </a:lnTo>
                  <a:lnTo>
                    <a:pt x="5907" y="12306"/>
                  </a:lnTo>
                  <a:lnTo>
                    <a:pt x="5907" y="12306"/>
                  </a:lnTo>
                  <a:lnTo>
                    <a:pt x="5907" y="12286"/>
                  </a:lnTo>
                  <a:lnTo>
                    <a:pt x="5907" y="12266"/>
                  </a:lnTo>
                  <a:lnTo>
                    <a:pt x="5907" y="12266"/>
                  </a:lnTo>
                  <a:lnTo>
                    <a:pt x="5907" y="12266"/>
                  </a:lnTo>
                  <a:lnTo>
                    <a:pt x="5907" y="12266"/>
                  </a:lnTo>
                  <a:lnTo>
                    <a:pt x="5907" y="12266"/>
                  </a:lnTo>
                  <a:lnTo>
                    <a:pt x="5907" y="12266"/>
                  </a:lnTo>
                  <a:lnTo>
                    <a:pt x="5907" y="12266"/>
                  </a:lnTo>
                  <a:lnTo>
                    <a:pt x="5907" y="12266"/>
                  </a:lnTo>
                  <a:lnTo>
                    <a:pt x="5907" y="12266"/>
                  </a:lnTo>
                  <a:lnTo>
                    <a:pt x="5907" y="12266"/>
                  </a:lnTo>
                  <a:lnTo>
                    <a:pt x="5907" y="12245"/>
                  </a:lnTo>
                  <a:lnTo>
                    <a:pt x="5907" y="12245"/>
                  </a:lnTo>
                  <a:lnTo>
                    <a:pt x="5907" y="12245"/>
                  </a:lnTo>
                  <a:lnTo>
                    <a:pt x="5907" y="12245"/>
                  </a:lnTo>
                  <a:lnTo>
                    <a:pt x="5907" y="12245"/>
                  </a:lnTo>
                  <a:lnTo>
                    <a:pt x="5907" y="12245"/>
                  </a:lnTo>
                  <a:lnTo>
                    <a:pt x="5907" y="12245"/>
                  </a:lnTo>
                  <a:lnTo>
                    <a:pt x="5907" y="12245"/>
                  </a:lnTo>
                  <a:lnTo>
                    <a:pt x="5886" y="12224"/>
                  </a:lnTo>
                  <a:lnTo>
                    <a:pt x="5886" y="12224"/>
                  </a:lnTo>
                  <a:lnTo>
                    <a:pt x="5886" y="12224"/>
                  </a:lnTo>
                  <a:lnTo>
                    <a:pt x="5907" y="12224"/>
                  </a:lnTo>
                  <a:lnTo>
                    <a:pt x="5907" y="12224"/>
                  </a:lnTo>
                  <a:lnTo>
                    <a:pt x="5907" y="12224"/>
                  </a:lnTo>
                  <a:lnTo>
                    <a:pt x="5907" y="12224"/>
                  </a:lnTo>
                  <a:lnTo>
                    <a:pt x="5907" y="12224"/>
                  </a:lnTo>
                  <a:lnTo>
                    <a:pt x="5907" y="12224"/>
                  </a:lnTo>
                  <a:lnTo>
                    <a:pt x="5928" y="12245"/>
                  </a:lnTo>
                  <a:lnTo>
                    <a:pt x="5928" y="12245"/>
                  </a:lnTo>
                  <a:lnTo>
                    <a:pt x="5928" y="12266"/>
                  </a:lnTo>
                  <a:lnTo>
                    <a:pt x="5928" y="12266"/>
                  </a:lnTo>
                  <a:lnTo>
                    <a:pt x="5928" y="12266"/>
                  </a:lnTo>
                  <a:lnTo>
                    <a:pt x="5948" y="12286"/>
                  </a:lnTo>
                  <a:lnTo>
                    <a:pt x="5948" y="12286"/>
                  </a:lnTo>
                  <a:lnTo>
                    <a:pt x="5948" y="12286"/>
                  </a:lnTo>
                  <a:lnTo>
                    <a:pt x="5948" y="12286"/>
                  </a:lnTo>
                  <a:lnTo>
                    <a:pt x="5928" y="12286"/>
                  </a:lnTo>
                  <a:lnTo>
                    <a:pt x="5928" y="12286"/>
                  </a:lnTo>
                  <a:lnTo>
                    <a:pt x="5928" y="12286"/>
                  </a:lnTo>
                  <a:lnTo>
                    <a:pt x="5948" y="12286"/>
                  </a:lnTo>
                  <a:lnTo>
                    <a:pt x="5948" y="12306"/>
                  </a:lnTo>
                  <a:lnTo>
                    <a:pt x="5948" y="12306"/>
                  </a:lnTo>
                  <a:lnTo>
                    <a:pt x="5948" y="12306"/>
                  </a:lnTo>
                  <a:lnTo>
                    <a:pt x="5948" y="12306"/>
                  </a:lnTo>
                  <a:lnTo>
                    <a:pt x="5948" y="12306"/>
                  </a:lnTo>
                  <a:lnTo>
                    <a:pt x="5948" y="12306"/>
                  </a:lnTo>
                  <a:lnTo>
                    <a:pt x="5948" y="12306"/>
                  </a:lnTo>
                  <a:lnTo>
                    <a:pt x="5948" y="12306"/>
                  </a:lnTo>
                  <a:lnTo>
                    <a:pt x="5948" y="12306"/>
                  </a:lnTo>
                  <a:lnTo>
                    <a:pt x="5948" y="12306"/>
                  </a:lnTo>
                  <a:lnTo>
                    <a:pt x="5948" y="12327"/>
                  </a:lnTo>
                  <a:lnTo>
                    <a:pt x="5948" y="12327"/>
                  </a:lnTo>
                  <a:lnTo>
                    <a:pt x="5948" y="12327"/>
                  </a:lnTo>
                  <a:lnTo>
                    <a:pt x="5948" y="12327"/>
                  </a:lnTo>
                  <a:lnTo>
                    <a:pt x="5948" y="12327"/>
                  </a:lnTo>
                  <a:lnTo>
                    <a:pt x="5948" y="12327"/>
                  </a:lnTo>
                  <a:lnTo>
                    <a:pt x="5948" y="12327"/>
                  </a:lnTo>
                  <a:lnTo>
                    <a:pt x="5948" y="12327"/>
                  </a:lnTo>
                  <a:lnTo>
                    <a:pt x="5948" y="12327"/>
                  </a:lnTo>
                  <a:lnTo>
                    <a:pt x="5948" y="12327"/>
                  </a:lnTo>
                  <a:lnTo>
                    <a:pt x="5968" y="12348"/>
                  </a:lnTo>
                  <a:lnTo>
                    <a:pt x="5968" y="12348"/>
                  </a:lnTo>
                  <a:lnTo>
                    <a:pt x="5968" y="12348"/>
                  </a:lnTo>
                  <a:lnTo>
                    <a:pt x="5968" y="12348"/>
                  </a:lnTo>
                  <a:lnTo>
                    <a:pt x="5948" y="12348"/>
                  </a:lnTo>
                  <a:lnTo>
                    <a:pt x="5948" y="12348"/>
                  </a:lnTo>
                  <a:lnTo>
                    <a:pt x="5948" y="12348"/>
                  </a:lnTo>
                  <a:lnTo>
                    <a:pt x="5948" y="12348"/>
                  </a:lnTo>
                  <a:lnTo>
                    <a:pt x="5948" y="12348"/>
                  </a:lnTo>
                  <a:lnTo>
                    <a:pt x="5928" y="12348"/>
                  </a:lnTo>
                  <a:lnTo>
                    <a:pt x="5928" y="12348"/>
                  </a:lnTo>
                  <a:lnTo>
                    <a:pt x="5928" y="12348"/>
                  </a:lnTo>
                  <a:lnTo>
                    <a:pt x="5928" y="12348"/>
                  </a:lnTo>
                  <a:lnTo>
                    <a:pt x="5928" y="12348"/>
                  </a:lnTo>
                  <a:lnTo>
                    <a:pt x="5928" y="12348"/>
                  </a:lnTo>
                  <a:lnTo>
                    <a:pt x="5928" y="12348"/>
                  </a:lnTo>
                  <a:lnTo>
                    <a:pt x="5928" y="12368"/>
                  </a:lnTo>
                  <a:lnTo>
                    <a:pt x="5907" y="12368"/>
                  </a:lnTo>
                  <a:lnTo>
                    <a:pt x="5928" y="12348"/>
                  </a:lnTo>
                  <a:lnTo>
                    <a:pt x="5928" y="12348"/>
                  </a:lnTo>
                  <a:lnTo>
                    <a:pt x="5928" y="12348"/>
                  </a:lnTo>
                  <a:lnTo>
                    <a:pt x="5928" y="12348"/>
                  </a:lnTo>
                  <a:lnTo>
                    <a:pt x="5928" y="12348"/>
                  </a:lnTo>
                  <a:lnTo>
                    <a:pt x="5907" y="12348"/>
                  </a:lnTo>
                  <a:lnTo>
                    <a:pt x="5907" y="12348"/>
                  </a:lnTo>
                  <a:lnTo>
                    <a:pt x="5907" y="12348"/>
                  </a:lnTo>
                  <a:lnTo>
                    <a:pt x="5907" y="12348"/>
                  </a:lnTo>
                  <a:lnTo>
                    <a:pt x="5907" y="12348"/>
                  </a:lnTo>
                  <a:lnTo>
                    <a:pt x="5907" y="12348"/>
                  </a:lnTo>
                  <a:lnTo>
                    <a:pt x="5886" y="12348"/>
                  </a:lnTo>
                  <a:lnTo>
                    <a:pt x="5886" y="12348"/>
                  </a:lnTo>
                  <a:lnTo>
                    <a:pt x="5886" y="12348"/>
                  </a:lnTo>
                  <a:lnTo>
                    <a:pt x="5886" y="12327"/>
                  </a:lnTo>
                  <a:lnTo>
                    <a:pt x="5886" y="12348"/>
                  </a:lnTo>
                  <a:lnTo>
                    <a:pt x="5866" y="12348"/>
                  </a:lnTo>
                  <a:lnTo>
                    <a:pt x="5866" y="12348"/>
                  </a:lnTo>
                  <a:lnTo>
                    <a:pt x="5866" y="12368"/>
                  </a:lnTo>
                  <a:lnTo>
                    <a:pt x="5866" y="12368"/>
                  </a:lnTo>
                  <a:lnTo>
                    <a:pt x="5866" y="12368"/>
                  </a:lnTo>
                  <a:lnTo>
                    <a:pt x="5846" y="12368"/>
                  </a:lnTo>
                  <a:lnTo>
                    <a:pt x="5846" y="12368"/>
                  </a:lnTo>
                  <a:lnTo>
                    <a:pt x="5784" y="12388"/>
                  </a:lnTo>
                  <a:lnTo>
                    <a:pt x="5784" y="12388"/>
                  </a:lnTo>
                  <a:lnTo>
                    <a:pt x="5784" y="12388"/>
                  </a:lnTo>
                  <a:lnTo>
                    <a:pt x="5804" y="12388"/>
                  </a:lnTo>
                  <a:lnTo>
                    <a:pt x="5804" y="12388"/>
                  </a:lnTo>
                  <a:lnTo>
                    <a:pt x="5804" y="12388"/>
                  </a:lnTo>
                  <a:lnTo>
                    <a:pt x="5825" y="12388"/>
                  </a:lnTo>
                  <a:lnTo>
                    <a:pt x="5825" y="12388"/>
                  </a:lnTo>
                  <a:lnTo>
                    <a:pt x="5846" y="12388"/>
                  </a:lnTo>
                  <a:lnTo>
                    <a:pt x="5825" y="12388"/>
                  </a:lnTo>
                  <a:lnTo>
                    <a:pt x="5825" y="12409"/>
                  </a:lnTo>
                  <a:lnTo>
                    <a:pt x="5825" y="12409"/>
                  </a:lnTo>
                  <a:lnTo>
                    <a:pt x="5804" y="12409"/>
                  </a:lnTo>
                  <a:lnTo>
                    <a:pt x="5804" y="12409"/>
                  </a:lnTo>
                  <a:lnTo>
                    <a:pt x="5784" y="12430"/>
                  </a:lnTo>
                  <a:lnTo>
                    <a:pt x="5784" y="12430"/>
                  </a:lnTo>
                  <a:lnTo>
                    <a:pt x="5764" y="12430"/>
                  </a:lnTo>
                  <a:lnTo>
                    <a:pt x="5764" y="12430"/>
                  </a:lnTo>
                  <a:lnTo>
                    <a:pt x="5764" y="12430"/>
                  </a:lnTo>
                  <a:lnTo>
                    <a:pt x="5764" y="12409"/>
                  </a:lnTo>
                  <a:lnTo>
                    <a:pt x="5764" y="12409"/>
                  </a:lnTo>
                  <a:lnTo>
                    <a:pt x="5784" y="12409"/>
                  </a:lnTo>
                  <a:lnTo>
                    <a:pt x="5784" y="12409"/>
                  </a:lnTo>
                  <a:lnTo>
                    <a:pt x="5784" y="12409"/>
                  </a:lnTo>
                  <a:lnTo>
                    <a:pt x="5784" y="12388"/>
                  </a:lnTo>
                  <a:lnTo>
                    <a:pt x="5784" y="12388"/>
                  </a:lnTo>
                  <a:lnTo>
                    <a:pt x="5784" y="12388"/>
                  </a:lnTo>
                  <a:lnTo>
                    <a:pt x="5784" y="12388"/>
                  </a:lnTo>
                  <a:lnTo>
                    <a:pt x="5784" y="12388"/>
                  </a:lnTo>
                  <a:lnTo>
                    <a:pt x="5784" y="12388"/>
                  </a:lnTo>
                  <a:lnTo>
                    <a:pt x="5764" y="12388"/>
                  </a:lnTo>
                  <a:lnTo>
                    <a:pt x="5764" y="12388"/>
                  </a:lnTo>
                  <a:lnTo>
                    <a:pt x="5702" y="12368"/>
                  </a:lnTo>
                  <a:lnTo>
                    <a:pt x="5682" y="12368"/>
                  </a:lnTo>
                  <a:lnTo>
                    <a:pt x="5682" y="12368"/>
                  </a:lnTo>
                  <a:lnTo>
                    <a:pt x="5682" y="12368"/>
                  </a:lnTo>
                  <a:lnTo>
                    <a:pt x="5682" y="12368"/>
                  </a:lnTo>
                  <a:lnTo>
                    <a:pt x="5640" y="12388"/>
                  </a:lnTo>
                  <a:lnTo>
                    <a:pt x="5640" y="12409"/>
                  </a:lnTo>
                  <a:lnTo>
                    <a:pt x="5640" y="12430"/>
                  </a:lnTo>
                  <a:lnTo>
                    <a:pt x="5640" y="12430"/>
                  </a:lnTo>
                  <a:lnTo>
                    <a:pt x="5640" y="12430"/>
                  </a:lnTo>
                  <a:lnTo>
                    <a:pt x="5661" y="12409"/>
                  </a:lnTo>
                  <a:lnTo>
                    <a:pt x="5661" y="12388"/>
                  </a:lnTo>
                  <a:lnTo>
                    <a:pt x="5661" y="12388"/>
                  </a:lnTo>
                  <a:lnTo>
                    <a:pt x="5661" y="12388"/>
                  </a:lnTo>
                  <a:lnTo>
                    <a:pt x="5661" y="12388"/>
                  </a:lnTo>
                  <a:lnTo>
                    <a:pt x="5682" y="12388"/>
                  </a:lnTo>
                  <a:lnTo>
                    <a:pt x="5682" y="12388"/>
                  </a:lnTo>
                  <a:lnTo>
                    <a:pt x="5682" y="12388"/>
                  </a:lnTo>
                  <a:lnTo>
                    <a:pt x="5682" y="12388"/>
                  </a:lnTo>
                  <a:lnTo>
                    <a:pt x="5682" y="12388"/>
                  </a:lnTo>
                  <a:lnTo>
                    <a:pt x="5682" y="12409"/>
                  </a:lnTo>
                  <a:lnTo>
                    <a:pt x="5682" y="12409"/>
                  </a:lnTo>
                  <a:lnTo>
                    <a:pt x="5682" y="12409"/>
                  </a:lnTo>
                  <a:lnTo>
                    <a:pt x="5682" y="12409"/>
                  </a:lnTo>
                  <a:lnTo>
                    <a:pt x="5682" y="12409"/>
                  </a:lnTo>
                  <a:lnTo>
                    <a:pt x="5682" y="12430"/>
                  </a:lnTo>
                  <a:lnTo>
                    <a:pt x="5682" y="12409"/>
                  </a:lnTo>
                  <a:lnTo>
                    <a:pt x="5682" y="12409"/>
                  </a:lnTo>
                  <a:lnTo>
                    <a:pt x="5661" y="12409"/>
                  </a:lnTo>
                  <a:lnTo>
                    <a:pt x="5661" y="12409"/>
                  </a:lnTo>
                  <a:lnTo>
                    <a:pt x="5661" y="12409"/>
                  </a:lnTo>
                  <a:lnTo>
                    <a:pt x="5661" y="12430"/>
                  </a:lnTo>
                  <a:lnTo>
                    <a:pt x="5682" y="12430"/>
                  </a:lnTo>
                  <a:lnTo>
                    <a:pt x="5682" y="12430"/>
                  </a:lnTo>
                  <a:lnTo>
                    <a:pt x="5722" y="12409"/>
                  </a:lnTo>
                  <a:lnTo>
                    <a:pt x="5722" y="12409"/>
                  </a:lnTo>
                  <a:lnTo>
                    <a:pt x="5722" y="12409"/>
                  </a:lnTo>
                  <a:lnTo>
                    <a:pt x="5722" y="12409"/>
                  </a:lnTo>
                  <a:lnTo>
                    <a:pt x="5743" y="12409"/>
                  </a:lnTo>
                  <a:lnTo>
                    <a:pt x="5743" y="12409"/>
                  </a:lnTo>
                  <a:lnTo>
                    <a:pt x="5722" y="12409"/>
                  </a:lnTo>
                  <a:lnTo>
                    <a:pt x="5722" y="12430"/>
                  </a:lnTo>
                  <a:lnTo>
                    <a:pt x="5722" y="12430"/>
                  </a:lnTo>
                  <a:lnTo>
                    <a:pt x="5702" y="12450"/>
                  </a:lnTo>
                  <a:lnTo>
                    <a:pt x="5702" y="12450"/>
                  </a:lnTo>
                  <a:lnTo>
                    <a:pt x="5702" y="12450"/>
                  </a:lnTo>
                  <a:lnTo>
                    <a:pt x="5702" y="12450"/>
                  </a:lnTo>
                  <a:lnTo>
                    <a:pt x="5682" y="12450"/>
                  </a:lnTo>
                  <a:lnTo>
                    <a:pt x="5682" y="12450"/>
                  </a:lnTo>
                  <a:lnTo>
                    <a:pt x="5682" y="12470"/>
                  </a:lnTo>
                  <a:lnTo>
                    <a:pt x="5682" y="12470"/>
                  </a:lnTo>
                  <a:lnTo>
                    <a:pt x="5661" y="12470"/>
                  </a:lnTo>
                  <a:lnTo>
                    <a:pt x="5640" y="12491"/>
                  </a:lnTo>
                  <a:lnTo>
                    <a:pt x="5620" y="12491"/>
                  </a:lnTo>
                  <a:lnTo>
                    <a:pt x="5620" y="12491"/>
                  </a:lnTo>
                  <a:lnTo>
                    <a:pt x="5620" y="12491"/>
                  </a:lnTo>
                  <a:lnTo>
                    <a:pt x="5640" y="12491"/>
                  </a:lnTo>
                  <a:lnTo>
                    <a:pt x="5640" y="12491"/>
                  </a:lnTo>
                  <a:lnTo>
                    <a:pt x="5640" y="12491"/>
                  </a:lnTo>
                  <a:lnTo>
                    <a:pt x="5661" y="12512"/>
                  </a:lnTo>
                  <a:lnTo>
                    <a:pt x="5682" y="12512"/>
                  </a:lnTo>
                  <a:lnTo>
                    <a:pt x="5682" y="12512"/>
                  </a:lnTo>
                  <a:lnTo>
                    <a:pt x="5682" y="12512"/>
                  </a:lnTo>
                  <a:lnTo>
                    <a:pt x="5702" y="12512"/>
                  </a:lnTo>
                  <a:lnTo>
                    <a:pt x="5702" y="12512"/>
                  </a:lnTo>
                  <a:lnTo>
                    <a:pt x="5722" y="12512"/>
                  </a:lnTo>
                  <a:lnTo>
                    <a:pt x="5764" y="12512"/>
                  </a:lnTo>
                  <a:lnTo>
                    <a:pt x="5784" y="12512"/>
                  </a:lnTo>
                  <a:lnTo>
                    <a:pt x="5804" y="12512"/>
                  </a:lnTo>
                  <a:lnTo>
                    <a:pt x="5804" y="12512"/>
                  </a:lnTo>
                  <a:lnTo>
                    <a:pt x="5804" y="12512"/>
                  </a:lnTo>
                  <a:lnTo>
                    <a:pt x="5825" y="12532"/>
                  </a:lnTo>
                  <a:lnTo>
                    <a:pt x="5825" y="12532"/>
                  </a:lnTo>
                  <a:lnTo>
                    <a:pt x="5825" y="12532"/>
                  </a:lnTo>
                  <a:lnTo>
                    <a:pt x="5846" y="12532"/>
                  </a:lnTo>
                  <a:lnTo>
                    <a:pt x="5866" y="12532"/>
                  </a:lnTo>
                  <a:lnTo>
                    <a:pt x="5886" y="12552"/>
                  </a:lnTo>
                  <a:lnTo>
                    <a:pt x="5886" y="12552"/>
                  </a:lnTo>
                  <a:lnTo>
                    <a:pt x="5886" y="12573"/>
                  </a:lnTo>
                  <a:lnTo>
                    <a:pt x="5886" y="12573"/>
                  </a:lnTo>
                  <a:lnTo>
                    <a:pt x="5886" y="12573"/>
                  </a:lnTo>
                  <a:lnTo>
                    <a:pt x="5907" y="12594"/>
                  </a:lnTo>
                  <a:lnTo>
                    <a:pt x="5928" y="12614"/>
                  </a:lnTo>
                  <a:lnTo>
                    <a:pt x="5928" y="12614"/>
                  </a:lnTo>
                  <a:lnTo>
                    <a:pt x="5948" y="12614"/>
                  </a:lnTo>
                  <a:lnTo>
                    <a:pt x="5948" y="12614"/>
                  </a:lnTo>
                  <a:lnTo>
                    <a:pt x="5948" y="12634"/>
                  </a:lnTo>
                  <a:lnTo>
                    <a:pt x="5968" y="12634"/>
                  </a:lnTo>
                  <a:lnTo>
                    <a:pt x="5968" y="12634"/>
                  </a:lnTo>
                  <a:lnTo>
                    <a:pt x="5968" y="12634"/>
                  </a:lnTo>
                  <a:lnTo>
                    <a:pt x="5968" y="12634"/>
                  </a:lnTo>
                  <a:lnTo>
                    <a:pt x="5989" y="12634"/>
                  </a:lnTo>
                  <a:lnTo>
                    <a:pt x="5989" y="12634"/>
                  </a:lnTo>
                  <a:lnTo>
                    <a:pt x="5989" y="12634"/>
                  </a:lnTo>
                  <a:lnTo>
                    <a:pt x="5989" y="12634"/>
                  </a:lnTo>
                  <a:lnTo>
                    <a:pt x="6010" y="12614"/>
                  </a:lnTo>
                  <a:lnTo>
                    <a:pt x="6010" y="12614"/>
                  </a:lnTo>
                  <a:lnTo>
                    <a:pt x="6010" y="12614"/>
                  </a:lnTo>
                  <a:lnTo>
                    <a:pt x="6030" y="12634"/>
                  </a:lnTo>
                  <a:lnTo>
                    <a:pt x="6051" y="12634"/>
                  </a:lnTo>
                  <a:lnTo>
                    <a:pt x="6051" y="12634"/>
                  </a:lnTo>
                  <a:lnTo>
                    <a:pt x="6072" y="12614"/>
                  </a:lnTo>
                  <a:lnTo>
                    <a:pt x="6072" y="12614"/>
                  </a:lnTo>
                  <a:lnTo>
                    <a:pt x="6072" y="12614"/>
                  </a:lnTo>
                  <a:lnTo>
                    <a:pt x="6072" y="12594"/>
                  </a:lnTo>
                  <a:lnTo>
                    <a:pt x="6051" y="12594"/>
                  </a:lnTo>
                  <a:lnTo>
                    <a:pt x="6051" y="12573"/>
                  </a:lnTo>
                  <a:lnTo>
                    <a:pt x="6051" y="12594"/>
                  </a:lnTo>
                  <a:lnTo>
                    <a:pt x="6072" y="12594"/>
                  </a:lnTo>
                  <a:lnTo>
                    <a:pt x="6072" y="12594"/>
                  </a:lnTo>
                  <a:lnTo>
                    <a:pt x="6072" y="12594"/>
                  </a:lnTo>
                  <a:lnTo>
                    <a:pt x="6112" y="12614"/>
                  </a:lnTo>
                  <a:lnTo>
                    <a:pt x="6112" y="12614"/>
                  </a:lnTo>
                  <a:lnTo>
                    <a:pt x="6112" y="12614"/>
                  </a:lnTo>
                  <a:lnTo>
                    <a:pt x="6112" y="12614"/>
                  </a:lnTo>
                  <a:lnTo>
                    <a:pt x="6112" y="12614"/>
                  </a:lnTo>
                  <a:lnTo>
                    <a:pt x="6112" y="12614"/>
                  </a:lnTo>
                  <a:lnTo>
                    <a:pt x="6112" y="12614"/>
                  </a:lnTo>
                  <a:lnTo>
                    <a:pt x="6112" y="12614"/>
                  </a:lnTo>
                  <a:lnTo>
                    <a:pt x="6133" y="12634"/>
                  </a:lnTo>
                  <a:lnTo>
                    <a:pt x="6133" y="12634"/>
                  </a:lnTo>
                  <a:lnTo>
                    <a:pt x="6133" y="12634"/>
                  </a:lnTo>
                  <a:lnTo>
                    <a:pt x="6154" y="12634"/>
                  </a:lnTo>
                  <a:lnTo>
                    <a:pt x="6154" y="12634"/>
                  </a:lnTo>
                  <a:lnTo>
                    <a:pt x="6154" y="12634"/>
                  </a:lnTo>
                  <a:lnTo>
                    <a:pt x="6154" y="12655"/>
                  </a:lnTo>
                  <a:lnTo>
                    <a:pt x="6174" y="12655"/>
                  </a:lnTo>
                  <a:lnTo>
                    <a:pt x="6194" y="12655"/>
                  </a:lnTo>
                  <a:lnTo>
                    <a:pt x="6194" y="12676"/>
                  </a:lnTo>
                  <a:lnTo>
                    <a:pt x="6215" y="12676"/>
                  </a:lnTo>
                  <a:lnTo>
                    <a:pt x="6215" y="12696"/>
                  </a:lnTo>
                  <a:lnTo>
                    <a:pt x="6236" y="12676"/>
                  </a:lnTo>
                  <a:lnTo>
                    <a:pt x="6256" y="12676"/>
                  </a:lnTo>
                  <a:lnTo>
                    <a:pt x="6256" y="12696"/>
                  </a:lnTo>
                  <a:lnTo>
                    <a:pt x="6338" y="12676"/>
                  </a:lnTo>
                  <a:lnTo>
                    <a:pt x="6379" y="12676"/>
                  </a:lnTo>
                  <a:lnTo>
                    <a:pt x="6400" y="12676"/>
                  </a:lnTo>
                  <a:lnTo>
                    <a:pt x="6400" y="12696"/>
                  </a:lnTo>
                  <a:lnTo>
                    <a:pt x="6400" y="12696"/>
                  </a:lnTo>
                  <a:lnTo>
                    <a:pt x="6440" y="12716"/>
                  </a:lnTo>
                  <a:lnTo>
                    <a:pt x="6440" y="12716"/>
                  </a:lnTo>
                  <a:lnTo>
                    <a:pt x="6461" y="12716"/>
                  </a:lnTo>
                  <a:lnTo>
                    <a:pt x="6461" y="12716"/>
                  </a:lnTo>
                  <a:lnTo>
                    <a:pt x="6482" y="12716"/>
                  </a:lnTo>
                  <a:lnTo>
                    <a:pt x="6482" y="12716"/>
                  </a:lnTo>
                  <a:lnTo>
                    <a:pt x="6482" y="12716"/>
                  </a:lnTo>
                  <a:lnTo>
                    <a:pt x="6502" y="12737"/>
                  </a:lnTo>
                  <a:lnTo>
                    <a:pt x="6502" y="12737"/>
                  </a:lnTo>
                  <a:lnTo>
                    <a:pt x="6502" y="12737"/>
                  </a:lnTo>
                  <a:lnTo>
                    <a:pt x="6523" y="12737"/>
                  </a:lnTo>
                  <a:lnTo>
                    <a:pt x="6523" y="12758"/>
                  </a:lnTo>
                  <a:lnTo>
                    <a:pt x="6543" y="12758"/>
                  </a:lnTo>
                  <a:lnTo>
                    <a:pt x="6625" y="12799"/>
                  </a:lnTo>
                  <a:lnTo>
                    <a:pt x="6646" y="12799"/>
                  </a:lnTo>
                  <a:lnTo>
                    <a:pt x="6687" y="12840"/>
                  </a:lnTo>
                  <a:lnTo>
                    <a:pt x="6728" y="12860"/>
                  </a:lnTo>
                  <a:lnTo>
                    <a:pt x="6748" y="12860"/>
                  </a:lnTo>
                  <a:lnTo>
                    <a:pt x="6748" y="12881"/>
                  </a:lnTo>
                  <a:lnTo>
                    <a:pt x="6769" y="12881"/>
                  </a:lnTo>
                  <a:lnTo>
                    <a:pt x="6769" y="12881"/>
                  </a:lnTo>
                  <a:lnTo>
                    <a:pt x="6769" y="12881"/>
                  </a:lnTo>
                  <a:lnTo>
                    <a:pt x="6789" y="12881"/>
                  </a:lnTo>
                  <a:lnTo>
                    <a:pt x="6789" y="12901"/>
                  </a:lnTo>
                  <a:lnTo>
                    <a:pt x="6789" y="12901"/>
                  </a:lnTo>
                  <a:lnTo>
                    <a:pt x="6789" y="12901"/>
                  </a:lnTo>
                  <a:lnTo>
                    <a:pt x="6810" y="12901"/>
                  </a:lnTo>
                  <a:lnTo>
                    <a:pt x="6830" y="12901"/>
                  </a:lnTo>
                  <a:lnTo>
                    <a:pt x="6851" y="12901"/>
                  </a:lnTo>
                  <a:lnTo>
                    <a:pt x="6851" y="12922"/>
                  </a:lnTo>
                  <a:lnTo>
                    <a:pt x="6851" y="12922"/>
                  </a:lnTo>
                  <a:lnTo>
                    <a:pt x="6871" y="12942"/>
                  </a:lnTo>
                  <a:lnTo>
                    <a:pt x="6871" y="12942"/>
                  </a:lnTo>
                  <a:lnTo>
                    <a:pt x="6892" y="12942"/>
                  </a:lnTo>
                  <a:lnTo>
                    <a:pt x="6892" y="12942"/>
                  </a:lnTo>
                  <a:lnTo>
                    <a:pt x="6892" y="12942"/>
                  </a:lnTo>
                  <a:lnTo>
                    <a:pt x="6892" y="12942"/>
                  </a:lnTo>
                  <a:lnTo>
                    <a:pt x="6892" y="12881"/>
                  </a:lnTo>
                  <a:lnTo>
                    <a:pt x="6892" y="12860"/>
                  </a:lnTo>
                  <a:lnTo>
                    <a:pt x="6892" y="12860"/>
                  </a:lnTo>
                  <a:lnTo>
                    <a:pt x="6912" y="12840"/>
                  </a:lnTo>
                  <a:lnTo>
                    <a:pt x="6933" y="12840"/>
                  </a:lnTo>
                  <a:lnTo>
                    <a:pt x="7035" y="12840"/>
                  </a:lnTo>
                  <a:lnTo>
                    <a:pt x="7035" y="12840"/>
                  </a:lnTo>
                  <a:lnTo>
                    <a:pt x="7056" y="12840"/>
                  </a:lnTo>
                  <a:lnTo>
                    <a:pt x="7056" y="12819"/>
                  </a:lnTo>
                  <a:lnTo>
                    <a:pt x="7077" y="12819"/>
                  </a:lnTo>
                  <a:lnTo>
                    <a:pt x="7077" y="12819"/>
                  </a:lnTo>
                  <a:lnTo>
                    <a:pt x="7097" y="12819"/>
                  </a:lnTo>
                  <a:lnTo>
                    <a:pt x="7097" y="12819"/>
                  </a:lnTo>
                  <a:lnTo>
                    <a:pt x="7138" y="12819"/>
                  </a:lnTo>
                  <a:lnTo>
                    <a:pt x="7159" y="12819"/>
                  </a:lnTo>
                  <a:lnTo>
                    <a:pt x="7199" y="12840"/>
                  </a:lnTo>
                  <a:lnTo>
                    <a:pt x="7220" y="12840"/>
                  </a:lnTo>
                  <a:lnTo>
                    <a:pt x="7241" y="12840"/>
                  </a:lnTo>
                  <a:lnTo>
                    <a:pt x="7261" y="12819"/>
                  </a:lnTo>
                  <a:lnTo>
                    <a:pt x="7261" y="12840"/>
                  </a:lnTo>
                  <a:lnTo>
                    <a:pt x="7281" y="12840"/>
                  </a:lnTo>
                  <a:lnTo>
                    <a:pt x="7302" y="12840"/>
                  </a:lnTo>
                  <a:lnTo>
                    <a:pt x="7323" y="12819"/>
                  </a:lnTo>
                  <a:lnTo>
                    <a:pt x="7323" y="12819"/>
                  </a:lnTo>
                  <a:lnTo>
                    <a:pt x="7323" y="12819"/>
                  </a:lnTo>
                  <a:lnTo>
                    <a:pt x="7343" y="12840"/>
                  </a:lnTo>
                  <a:lnTo>
                    <a:pt x="7343" y="12840"/>
                  </a:lnTo>
                  <a:lnTo>
                    <a:pt x="7343" y="12840"/>
                  </a:lnTo>
                  <a:lnTo>
                    <a:pt x="7363" y="12840"/>
                  </a:lnTo>
                  <a:lnTo>
                    <a:pt x="7363" y="12840"/>
                  </a:lnTo>
                  <a:lnTo>
                    <a:pt x="7384" y="12860"/>
                  </a:lnTo>
                  <a:lnTo>
                    <a:pt x="7405" y="12860"/>
                  </a:lnTo>
                  <a:lnTo>
                    <a:pt x="7405" y="12860"/>
                  </a:lnTo>
                  <a:lnTo>
                    <a:pt x="7425" y="12840"/>
                  </a:lnTo>
                  <a:lnTo>
                    <a:pt x="7445" y="12840"/>
                  </a:lnTo>
                  <a:lnTo>
                    <a:pt x="7466" y="12840"/>
                  </a:lnTo>
                  <a:lnTo>
                    <a:pt x="7487" y="12840"/>
                  </a:lnTo>
                  <a:lnTo>
                    <a:pt x="7507" y="12819"/>
                  </a:lnTo>
                  <a:lnTo>
                    <a:pt x="7507" y="12819"/>
                  </a:lnTo>
                  <a:lnTo>
                    <a:pt x="7507" y="12819"/>
                  </a:lnTo>
                  <a:lnTo>
                    <a:pt x="7527" y="12819"/>
                  </a:lnTo>
                  <a:lnTo>
                    <a:pt x="7527" y="12819"/>
                  </a:lnTo>
                  <a:lnTo>
                    <a:pt x="7549" y="12819"/>
                  </a:lnTo>
                  <a:lnTo>
                    <a:pt x="7549" y="12819"/>
                  </a:lnTo>
                  <a:lnTo>
                    <a:pt x="7569" y="12799"/>
                  </a:lnTo>
                  <a:lnTo>
                    <a:pt x="7569" y="12799"/>
                  </a:lnTo>
                  <a:lnTo>
                    <a:pt x="7589" y="12778"/>
                  </a:lnTo>
                  <a:lnTo>
                    <a:pt x="7631" y="12758"/>
                  </a:lnTo>
                  <a:lnTo>
                    <a:pt x="7631" y="12758"/>
                  </a:lnTo>
                  <a:lnTo>
                    <a:pt x="7651" y="12758"/>
                  </a:lnTo>
                  <a:lnTo>
                    <a:pt x="7671" y="12758"/>
                  </a:lnTo>
                  <a:lnTo>
                    <a:pt x="7692" y="12778"/>
                  </a:lnTo>
                  <a:lnTo>
                    <a:pt x="7692" y="12778"/>
                  </a:lnTo>
                  <a:lnTo>
                    <a:pt x="7713" y="12778"/>
                  </a:lnTo>
                  <a:lnTo>
                    <a:pt x="7733" y="12778"/>
                  </a:lnTo>
                  <a:lnTo>
                    <a:pt x="7733" y="12778"/>
                  </a:lnTo>
                  <a:lnTo>
                    <a:pt x="7733" y="12758"/>
                  </a:lnTo>
                  <a:lnTo>
                    <a:pt x="7733" y="12758"/>
                  </a:lnTo>
                  <a:lnTo>
                    <a:pt x="7753" y="12758"/>
                  </a:lnTo>
                  <a:lnTo>
                    <a:pt x="7774" y="12758"/>
                  </a:lnTo>
                  <a:lnTo>
                    <a:pt x="7774" y="12737"/>
                  </a:lnTo>
                  <a:lnTo>
                    <a:pt x="7795" y="12737"/>
                  </a:lnTo>
                  <a:lnTo>
                    <a:pt x="7795" y="12737"/>
                  </a:lnTo>
                  <a:lnTo>
                    <a:pt x="7815" y="12758"/>
                  </a:lnTo>
                  <a:lnTo>
                    <a:pt x="7815" y="12758"/>
                  </a:lnTo>
                  <a:lnTo>
                    <a:pt x="7856" y="12758"/>
                  </a:lnTo>
                  <a:lnTo>
                    <a:pt x="7856" y="12758"/>
                  </a:lnTo>
                  <a:lnTo>
                    <a:pt x="7856" y="12758"/>
                  </a:lnTo>
                  <a:lnTo>
                    <a:pt x="7856" y="12778"/>
                  </a:lnTo>
                  <a:lnTo>
                    <a:pt x="7856" y="12778"/>
                  </a:lnTo>
                  <a:lnTo>
                    <a:pt x="7877" y="12778"/>
                  </a:lnTo>
                  <a:lnTo>
                    <a:pt x="7917" y="12799"/>
                  </a:lnTo>
                  <a:lnTo>
                    <a:pt x="7938" y="12799"/>
                  </a:lnTo>
                  <a:lnTo>
                    <a:pt x="7938" y="12799"/>
                  </a:lnTo>
                  <a:lnTo>
                    <a:pt x="7999" y="12799"/>
                  </a:lnTo>
                  <a:lnTo>
                    <a:pt x="8041" y="12799"/>
                  </a:lnTo>
                  <a:lnTo>
                    <a:pt x="8041" y="12799"/>
                  </a:lnTo>
                  <a:lnTo>
                    <a:pt x="8061" y="12799"/>
                  </a:lnTo>
                  <a:lnTo>
                    <a:pt x="8082" y="12799"/>
                  </a:lnTo>
                  <a:lnTo>
                    <a:pt x="8102" y="12819"/>
                  </a:lnTo>
                  <a:lnTo>
                    <a:pt x="8102" y="12819"/>
                  </a:lnTo>
                  <a:lnTo>
                    <a:pt x="8123" y="12819"/>
                  </a:lnTo>
                  <a:lnTo>
                    <a:pt x="8143" y="12819"/>
                  </a:lnTo>
                  <a:lnTo>
                    <a:pt x="8143" y="12819"/>
                  </a:lnTo>
                  <a:lnTo>
                    <a:pt x="8164" y="12819"/>
                  </a:lnTo>
                  <a:lnTo>
                    <a:pt x="8143" y="12840"/>
                  </a:lnTo>
                  <a:lnTo>
                    <a:pt x="8143" y="12840"/>
                  </a:lnTo>
                  <a:lnTo>
                    <a:pt x="8143" y="12860"/>
                  </a:lnTo>
                  <a:lnTo>
                    <a:pt x="8143" y="12881"/>
                  </a:lnTo>
                  <a:lnTo>
                    <a:pt x="8164" y="12881"/>
                  </a:lnTo>
                  <a:lnTo>
                    <a:pt x="8164" y="12881"/>
                  </a:lnTo>
                  <a:lnTo>
                    <a:pt x="8184" y="12881"/>
                  </a:lnTo>
                  <a:lnTo>
                    <a:pt x="8205" y="12881"/>
                  </a:lnTo>
                  <a:lnTo>
                    <a:pt x="8205" y="12881"/>
                  </a:lnTo>
                  <a:lnTo>
                    <a:pt x="8205" y="12881"/>
                  </a:lnTo>
                  <a:lnTo>
                    <a:pt x="8225" y="12881"/>
                  </a:lnTo>
                  <a:lnTo>
                    <a:pt x="8225" y="12881"/>
                  </a:lnTo>
                  <a:lnTo>
                    <a:pt x="8225" y="12860"/>
                  </a:lnTo>
                  <a:lnTo>
                    <a:pt x="8225" y="12860"/>
                  </a:lnTo>
                  <a:lnTo>
                    <a:pt x="8225" y="12840"/>
                  </a:lnTo>
                  <a:lnTo>
                    <a:pt x="8246" y="12840"/>
                  </a:lnTo>
                  <a:lnTo>
                    <a:pt x="8266" y="12819"/>
                  </a:lnTo>
                  <a:lnTo>
                    <a:pt x="8287" y="12819"/>
                  </a:lnTo>
                  <a:lnTo>
                    <a:pt x="8287" y="12819"/>
                  </a:lnTo>
                  <a:lnTo>
                    <a:pt x="8287" y="12819"/>
                  </a:lnTo>
                  <a:lnTo>
                    <a:pt x="8287" y="12799"/>
                  </a:lnTo>
                  <a:lnTo>
                    <a:pt x="8287" y="12799"/>
                  </a:lnTo>
                  <a:lnTo>
                    <a:pt x="8287" y="12778"/>
                  </a:lnTo>
                  <a:lnTo>
                    <a:pt x="8328" y="12778"/>
                  </a:lnTo>
                  <a:lnTo>
                    <a:pt x="8328" y="12758"/>
                  </a:lnTo>
                  <a:lnTo>
                    <a:pt x="8348" y="12737"/>
                  </a:lnTo>
                  <a:lnTo>
                    <a:pt x="8369" y="12737"/>
                  </a:lnTo>
                  <a:lnTo>
                    <a:pt x="8369" y="12716"/>
                  </a:lnTo>
                  <a:lnTo>
                    <a:pt x="8389" y="12716"/>
                  </a:lnTo>
                  <a:lnTo>
                    <a:pt x="8410" y="12716"/>
                  </a:lnTo>
                  <a:lnTo>
                    <a:pt x="8410" y="12716"/>
                  </a:lnTo>
                  <a:lnTo>
                    <a:pt x="8410" y="12716"/>
                  </a:lnTo>
                  <a:lnTo>
                    <a:pt x="8430" y="12716"/>
                  </a:lnTo>
                  <a:lnTo>
                    <a:pt x="8430" y="12737"/>
                  </a:lnTo>
                  <a:lnTo>
                    <a:pt x="8451" y="12737"/>
                  </a:lnTo>
                  <a:lnTo>
                    <a:pt x="8451" y="12758"/>
                  </a:lnTo>
                  <a:lnTo>
                    <a:pt x="8471" y="12758"/>
                  </a:lnTo>
                  <a:lnTo>
                    <a:pt x="8471" y="12758"/>
                  </a:lnTo>
                  <a:lnTo>
                    <a:pt x="8471" y="12737"/>
                  </a:lnTo>
                  <a:lnTo>
                    <a:pt x="8471" y="12716"/>
                  </a:lnTo>
                  <a:lnTo>
                    <a:pt x="8471" y="12696"/>
                  </a:lnTo>
                  <a:lnTo>
                    <a:pt x="8471" y="12696"/>
                  </a:lnTo>
                  <a:lnTo>
                    <a:pt x="8471" y="12696"/>
                  </a:lnTo>
                  <a:lnTo>
                    <a:pt x="8512" y="12696"/>
                  </a:lnTo>
                  <a:lnTo>
                    <a:pt x="8533" y="12696"/>
                  </a:lnTo>
                  <a:lnTo>
                    <a:pt x="8533" y="12696"/>
                  </a:lnTo>
                  <a:lnTo>
                    <a:pt x="8533" y="12696"/>
                  </a:lnTo>
                  <a:lnTo>
                    <a:pt x="8533" y="12696"/>
                  </a:lnTo>
                  <a:lnTo>
                    <a:pt x="8553" y="12676"/>
                  </a:lnTo>
                  <a:lnTo>
                    <a:pt x="8553" y="12676"/>
                  </a:lnTo>
                  <a:lnTo>
                    <a:pt x="8574" y="12676"/>
                  </a:lnTo>
                  <a:lnTo>
                    <a:pt x="8574" y="12696"/>
                  </a:lnTo>
                  <a:lnTo>
                    <a:pt x="8615" y="12716"/>
                  </a:lnTo>
                  <a:lnTo>
                    <a:pt x="8636" y="12716"/>
                  </a:lnTo>
                  <a:lnTo>
                    <a:pt x="8636" y="12716"/>
                  </a:lnTo>
                  <a:lnTo>
                    <a:pt x="8636" y="12716"/>
                  </a:lnTo>
                  <a:lnTo>
                    <a:pt x="8636" y="12737"/>
                  </a:lnTo>
                  <a:lnTo>
                    <a:pt x="8656" y="12737"/>
                  </a:lnTo>
                  <a:lnTo>
                    <a:pt x="8676" y="12716"/>
                  </a:lnTo>
                  <a:lnTo>
                    <a:pt x="8697" y="12716"/>
                  </a:lnTo>
                  <a:lnTo>
                    <a:pt x="8697" y="12696"/>
                  </a:lnTo>
                  <a:lnTo>
                    <a:pt x="8738" y="12696"/>
                  </a:lnTo>
                  <a:lnTo>
                    <a:pt x="8758" y="12696"/>
                  </a:lnTo>
                  <a:lnTo>
                    <a:pt x="8779" y="12696"/>
                  </a:lnTo>
                  <a:lnTo>
                    <a:pt x="8779" y="12696"/>
                  </a:lnTo>
                  <a:lnTo>
                    <a:pt x="8779" y="12716"/>
                  </a:lnTo>
                  <a:lnTo>
                    <a:pt x="8779" y="12819"/>
                  </a:lnTo>
                  <a:lnTo>
                    <a:pt x="8779" y="12819"/>
                  </a:lnTo>
                  <a:lnTo>
                    <a:pt x="8800" y="12840"/>
                  </a:lnTo>
                  <a:lnTo>
                    <a:pt x="8820" y="12840"/>
                  </a:lnTo>
                  <a:lnTo>
                    <a:pt x="8861" y="12840"/>
                  </a:lnTo>
                  <a:lnTo>
                    <a:pt x="8882" y="12840"/>
                  </a:lnTo>
                  <a:lnTo>
                    <a:pt x="8882" y="12840"/>
                  </a:lnTo>
                  <a:lnTo>
                    <a:pt x="8902" y="12860"/>
                  </a:lnTo>
                  <a:lnTo>
                    <a:pt x="8902" y="12860"/>
                  </a:lnTo>
                  <a:lnTo>
                    <a:pt x="8922" y="12860"/>
                  </a:lnTo>
                  <a:lnTo>
                    <a:pt x="8922" y="12860"/>
                  </a:lnTo>
                  <a:lnTo>
                    <a:pt x="8922" y="12860"/>
                  </a:lnTo>
                  <a:lnTo>
                    <a:pt x="8922" y="12860"/>
                  </a:lnTo>
                  <a:lnTo>
                    <a:pt x="8922" y="12860"/>
                  </a:lnTo>
                  <a:lnTo>
                    <a:pt x="8922" y="12860"/>
                  </a:lnTo>
                  <a:lnTo>
                    <a:pt x="8943" y="12860"/>
                  </a:lnTo>
                  <a:lnTo>
                    <a:pt x="8943" y="12860"/>
                  </a:lnTo>
                  <a:lnTo>
                    <a:pt x="8943" y="12860"/>
                  </a:lnTo>
                  <a:lnTo>
                    <a:pt x="8943" y="12860"/>
                  </a:lnTo>
                  <a:lnTo>
                    <a:pt x="8943" y="12860"/>
                  </a:lnTo>
                  <a:lnTo>
                    <a:pt x="8964" y="12860"/>
                  </a:lnTo>
                  <a:lnTo>
                    <a:pt x="8964" y="12860"/>
                  </a:lnTo>
                  <a:lnTo>
                    <a:pt x="8984" y="12860"/>
                  </a:lnTo>
                  <a:lnTo>
                    <a:pt x="8984" y="12840"/>
                  </a:lnTo>
                  <a:lnTo>
                    <a:pt x="8984" y="12840"/>
                  </a:lnTo>
                  <a:lnTo>
                    <a:pt x="8984" y="12840"/>
                  </a:lnTo>
                  <a:lnTo>
                    <a:pt x="8984" y="12840"/>
                  </a:lnTo>
                  <a:lnTo>
                    <a:pt x="9004" y="12840"/>
                  </a:lnTo>
                  <a:lnTo>
                    <a:pt x="9004" y="12840"/>
                  </a:lnTo>
                  <a:lnTo>
                    <a:pt x="9004" y="12840"/>
                  </a:lnTo>
                  <a:lnTo>
                    <a:pt x="9004" y="12840"/>
                  </a:lnTo>
                  <a:lnTo>
                    <a:pt x="9025" y="12860"/>
                  </a:lnTo>
                  <a:lnTo>
                    <a:pt x="9046" y="12860"/>
                  </a:lnTo>
                  <a:lnTo>
                    <a:pt x="9066" y="12860"/>
                  </a:lnTo>
                  <a:lnTo>
                    <a:pt x="9066" y="12860"/>
                  </a:lnTo>
                  <a:lnTo>
                    <a:pt x="9086" y="12860"/>
                  </a:lnTo>
                  <a:lnTo>
                    <a:pt x="9086" y="12860"/>
                  </a:lnTo>
                  <a:lnTo>
                    <a:pt x="9086" y="12860"/>
                  </a:lnTo>
                  <a:lnTo>
                    <a:pt x="9108" y="12860"/>
                  </a:lnTo>
                  <a:lnTo>
                    <a:pt x="9128" y="12860"/>
                  </a:lnTo>
                  <a:lnTo>
                    <a:pt x="9128" y="12860"/>
                  </a:lnTo>
                  <a:lnTo>
                    <a:pt x="9128" y="12881"/>
                  </a:lnTo>
                  <a:lnTo>
                    <a:pt x="9128" y="12881"/>
                  </a:lnTo>
                  <a:lnTo>
                    <a:pt x="9148" y="12881"/>
                  </a:lnTo>
                  <a:lnTo>
                    <a:pt x="9148" y="12881"/>
                  </a:lnTo>
                  <a:lnTo>
                    <a:pt x="9148" y="12881"/>
                  </a:lnTo>
                  <a:lnTo>
                    <a:pt x="9148" y="12860"/>
                  </a:lnTo>
                  <a:lnTo>
                    <a:pt x="9169" y="12860"/>
                  </a:lnTo>
                  <a:lnTo>
                    <a:pt x="9169" y="12860"/>
                  </a:lnTo>
                  <a:lnTo>
                    <a:pt x="9169" y="12860"/>
                  </a:lnTo>
                  <a:lnTo>
                    <a:pt x="9169" y="12840"/>
                  </a:lnTo>
                  <a:lnTo>
                    <a:pt x="9190" y="12840"/>
                  </a:lnTo>
                  <a:lnTo>
                    <a:pt x="9190" y="12840"/>
                  </a:lnTo>
                  <a:lnTo>
                    <a:pt x="9190" y="12840"/>
                  </a:lnTo>
                  <a:lnTo>
                    <a:pt x="9190" y="12860"/>
                  </a:lnTo>
                  <a:lnTo>
                    <a:pt x="9190" y="12860"/>
                  </a:lnTo>
                  <a:lnTo>
                    <a:pt x="9210" y="12860"/>
                  </a:lnTo>
                  <a:lnTo>
                    <a:pt x="9230" y="12881"/>
                  </a:lnTo>
                  <a:lnTo>
                    <a:pt x="9230" y="12881"/>
                  </a:lnTo>
                  <a:lnTo>
                    <a:pt x="9251" y="12881"/>
                  </a:lnTo>
                  <a:lnTo>
                    <a:pt x="9251" y="12881"/>
                  </a:lnTo>
                  <a:lnTo>
                    <a:pt x="9251" y="12881"/>
                  </a:lnTo>
                  <a:lnTo>
                    <a:pt x="9251" y="12881"/>
                  </a:lnTo>
                  <a:lnTo>
                    <a:pt x="9251" y="12881"/>
                  </a:lnTo>
                  <a:lnTo>
                    <a:pt x="9272" y="12881"/>
                  </a:lnTo>
                  <a:lnTo>
                    <a:pt x="9272" y="12901"/>
                  </a:lnTo>
                  <a:lnTo>
                    <a:pt x="9292" y="12901"/>
                  </a:lnTo>
                  <a:lnTo>
                    <a:pt x="9292" y="12901"/>
                  </a:lnTo>
                  <a:lnTo>
                    <a:pt x="9312" y="12922"/>
                  </a:lnTo>
                  <a:lnTo>
                    <a:pt x="9312" y="12922"/>
                  </a:lnTo>
                  <a:lnTo>
                    <a:pt x="9312" y="12922"/>
                  </a:lnTo>
                  <a:lnTo>
                    <a:pt x="9333" y="12922"/>
                  </a:lnTo>
                  <a:lnTo>
                    <a:pt x="9333" y="12922"/>
                  </a:lnTo>
                  <a:lnTo>
                    <a:pt x="9333" y="12901"/>
                  </a:lnTo>
                  <a:lnTo>
                    <a:pt x="9354" y="12901"/>
                  </a:lnTo>
                  <a:lnTo>
                    <a:pt x="9354" y="12922"/>
                  </a:lnTo>
                  <a:lnTo>
                    <a:pt x="9354" y="12922"/>
                  </a:lnTo>
                  <a:lnTo>
                    <a:pt x="9354" y="12922"/>
                  </a:lnTo>
                  <a:lnTo>
                    <a:pt x="9374" y="12922"/>
                  </a:lnTo>
                  <a:lnTo>
                    <a:pt x="9374" y="12942"/>
                  </a:lnTo>
                  <a:lnTo>
                    <a:pt x="9374" y="12942"/>
                  </a:lnTo>
                  <a:lnTo>
                    <a:pt x="9374" y="12942"/>
                  </a:lnTo>
                  <a:lnTo>
                    <a:pt x="9374" y="12942"/>
                  </a:lnTo>
                  <a:lnTo>
                    <a:pt x="9374" y="12942"/>
                  </a:lnTo>
                  <a:lnTo>
                    <a:pt x="9394" y="12942"/>
                  </a:lnTo>
                  <a:lnTo>
                    <a:pt x="9394" y="12963"/>
                  </a:lnTo>
                  <a:lnTo>
                    <a:pt x="9415" y="12963"/>
                  </a:lnTo>
                  <a:lnTo>
                    <a:pt x="9415" y="12963"/>
                  </a:lnTo>
                  <a:lnTo>
                    <a:pt x="9415" y="12983"/>
                  </a:lnTo>
                  <a:lnTo>
                    <a:pt x="9415" y="13004"/>
                  </a:lnTo>
                  <a:lnTo>
                    <a:pt x="9436" y="13004"/>
                  </a:lnTo>
                  <a:lnTo>
                    <a:pt x="9456" y="13004"/>
                  </a:lnTo>
                  <a:lnTo>
                    <a:pt x="9476" y="13004"/>
                  </a:lnTo>
                  <a:lnTo>
                    <a:pt x="9476" y="13004"/>
                  </a:lnTo>
                  <a:lnTo>
                    <a:pt x="9497" y="12983"/>
                  </a:lnTo>
                  <a:lnTo>
                    <a:pt x="9518" y="12983"/>
                  </a:lnTo>
                  <a:lnTo>
                    <a:pt x="9518" y="13004"/>
                  </a:lnTo>
                  <a:lnTo>
                    <a:pt x="9538" y="13004"/>
                  </a:lnTo>
                  <a:lnTo>
                    <a:pt x="9538" y="13004"/>
                  </a:lnTo>
                  <a:lnTo>
                    <a:pt x="9538" y="12983"/>
                  </a:lnTo>
                  <a:lnTo>
                    <a:pt x="9558" y="12983"/>
                  </a:lnTo>
                  <a:lnTo>
                    <a:pt x="9558" y="12983"/>
                  </a:lnTo>
                  <a:lnTo>
                    <a:pt x="9579" y="12983"/>
                  </a:lnTo>
                  <a:lnTo>
                    <a:pt x="9600" y="12983"/>
                  </a:lnTo>
                  <a:lnTo>
                    <a:pt x="9600" y="12983"/>
                  </a:lnTo>
                  <a:lnTo>
                    <a:pt x="9620" y="12983"/>
                  </a:lnTo>
                  <a:lnTo>
                    <a:pt x="9620" y="12963"/>
                  </a:lnTo>
                  <a:lnTo>
                    <a:pt x="9641" y="12963"/>
                  </a:lnTo>
                  <a:lnTo>
                    <a:pt x="9641" y="12963"/>
                  </a:lnTo>
                  <a:lnTo>
                    <a:pt x="9641" y="12942"/>
                  </a:lnTo>
                  <a:lnTo>
                    <a:pt x="9641" y="12942"/>
                  </a:lnTo>
                  <a:lnTo>
                    <a:pt x="9620" y="12942"/>
                  </a:lnTo>
                  <a:lnTo>
                    <a:pt x="9620" y="12922"/>
                  </a:lnTo>
                  <a:lnTo>
                    <a:pt x="9620" y="12922"/>
                  </a:lnTo>
                  <a:lnTo>
                    <a:pt x="9641" y="12922"/>
                  </a:lnTo>
                  <a:lnTo>
                    <a:pt x="9641" y="12922"/>
                  </a:lnTo>
                  <a:lnTo>
                    <a:pt x="9641" y="12901"/>
                  </a:lnTo>
                  <a:lnTo>
                    <a:pt x="9641" y="12901"/>
                  </a:lnTo>
                  <a:lnTo>
                    <a:pt x="9641" y="12901"/>
                  </a:lnTo>
                  <a:lnTo>
                    <a:pt x="9641" y="12881"/>
                  </a:lnTo>
                  <a:lnTo>
                    <a:pt x="9641" y="12881"/>
                  </a:lnTo>
                  <a:lnTo>
                    <a:pt x="9641" y="12860"/>
                  </a:lnTo>
                  <a:lnTo>
                    <a:pt x="9641" y="12840"/>
                  </a:lnTo>
                  <a:lnTo>
                    <a:pt x="9661" y="12819"/>
                  </a:lnTo>
                  <a:lnTo>
                    <a:pt x="9682" y="12799"/>
                  </a:lnTo>
                  <a:lnTo>
                    <a:pt x="9702" y="12799"/>
                  </a:lnTo>
                  <a:lnTo>
                    <a:pt x="9702" y="12778"/>
                  </a:lnTo>
                  <a:lnTo>
                    <a:pt x="9723" y="12758"/>
                  </a:lnTo>
                  <a:lnTo>
                    <a:pt x="9723" y="12737"/>
                  </a:lnTo>
                  <a:lnTo>
                    <a:pt x="9723" y="12716"/>
                  </a:lnTo>
                  <a:lnTo>
                    <a:pt x="9723" y="12676"/>
                  </a:lnTo>
                  <a:lnTo>
                    <a:pt x="9723" y="12676"/>
                  </a:lnTo>
                  <a:lnTo>
                    <a:pt x="9743" y="12634"/>
                  </a:lnTo>
                  <a:lnTo>
                    <a:pt x="9743" y="12614"/>
                  </a:lnTo>
                  <a:lnTo>
                    <a:pt x="9743" y="12614"/>
                  </a:lnTo>
                  <a:lnTo>
                    <a:pt x="9743" y="12614"/>
                  </a:lnTo>
                  <a:lnTo>
                    <a:pt x="9723" y="12614"/>
                  </a:lnTo>
                  <a:lnTo>
                    <a:pt x="9702" y="12614"/>
                  </a:lnTo>
                  <a:lnTo>
                    <a:pt x="9702" y="12614"/>
                  </a:lnTo>
                  <a:lnTo>
                    <a:pt x="9682" y="12614"/>
                  </a:lnTo>
                  <a:lnTo>
                    <a:pt x="9661" y="12594"/>
                  </a:lnTo>
                  <a:lnTo>
                    <a:pt x="9641" y="12573"/>
                  </a:lnTo>
                  <a:lnTo>
                    <a:pt x="9620" y="12552"/>
                  </a:lnTo>
                  <a:lnTo>
                    <a:pt x="9620" y="12552"/>
                  </a:lnTo>
                  <a:lnTo>
                    <a:pt x="9620" y="12552"/>
                  </a:lnTo>
                  <a:lnTo>
                    <a:pt x="9600" y="12532"/>
                  </a:lnTo>
                  <a:lnTo>
                    <a:pt x="9600" y="12532"/>
                  </a:lnTo>
                  <a:lnTo>
                    <a:pt x="9579" y="12532"/>
                  </a:lnTo>
                  <a:lnTo>
                    <a:pt x="9518" y="12470"/>
                  </a:lnTo>
                  <a:lnTo>
                    <a:pt x="9497" y="12470"/>
                  </a:lnTo>
                  <a:lnTo>
                    <a:pt x="9476" y="12470"/>
                  </a:lnTo>
                  <a:lnTo>
                    <a:pt x="9476" y="12450"/>
                  </a:lnTo>
                  <a:lnTo>
                    <a:pt x="9436" y="12430"/>
                  </a:lnTo>
                  <a:lnTo>
                    <a:pt x="9394" y="12409"/>
                  </a:lnTo>
                  <a:lnTo>
                    <a:pt x="9394" y="12409"/>
                  </a:lnTo>
                  <a:lnTo>
                    <a:pt x="9354" y="12388"/>
                  </a:lnTo>
                  <a:lnTo>
                    <a:pt x="9354" y="12388"/>
                  </a:lnTo>
                  <a:lnTo>
                    <a:pt x="9333" y="12368"/>
                  </a:lnTo>
                  <a:lnTo>
                    <a:pt x="9333" y="12368"/>
                  </a:lnTo>
                  <a:lnTo>
                    <a:pt x="9333" y="12348"/>
                  </a:lnTo>
                  <a:lnTo>
                    <a:pt x="9333" y="12348"/>
                  </a:lnTo>
                  <a:lnTo>
                    <a:pt x="9333" y="12348"/>
                  </a:lnTo>
                  <a:lnTo>
                    <a:pt x="9333" y="12348"/>
                  </a:lnTo>
                  <a:lnTo>
                    <a:pt x="9312" y="12327"/>
                  </a:lnTo>
                  <a:lnTo>
                    <a:pt x="9312" y="12327"/>
                  </a:lnTo>
                  <a:lnTo>
                    <a:pt x="9312" y="12327"/>
                  </a:lnTo>
                  <a:lnTo>
                    <a:pt x="9312" y="12306"/>
                  </a:lnTo>
                  <a:lnTo>
                    <a:pt x="9312" y="12306"/>
                  </a:lnTo>
                  <a:lnTo>
                    <a:pt x="9272" y="12306"/>
                  </a:lnTo>
                  <a:lnTo>
                    <a:pt x="9272" y="12306"/>
                  </a:lnTo>
                  <a:lnTo>
                    <a:pt x="9272" y="12286"/>
                  </a:lnTo>
                  <a:lnTo>
                    <a:pt x="9251" y="12286"/>
                  </a:lnTo>
                  <a:lnTo>
                    <a:pt x="9230" y="12286"/>
                  </a:lnTo>
                  <a:lnTo>
                    <a:pt x="9210" y="12286"/>
                  </a:lnTo>
                  <a:lnTo>
                    <a:pt x="9190" y="12245"/>
                  </a:lnTo>
                  <a:lnTo>
                    <a:pt x="9190" y="12245"/>
                  </a:lnTo>
                  <a:lnTo>
                    <a:pt x="9190" y="12245"/>
                  </a:lnTo>
                  <a:lnTo>
                    <a:pt x="9190" y="12245"/>
                  </a:lnTo>
                  <a:lnTo>
                    <a:pt x="9190" y="12224"/>
                  </a:lnTo>
                  <a:lnTo>
                    <a:pt x="9190" y="12224"/>
                  </a:lnTo>
                  <a:lnTo>
                    <a:pt x="9190" y="12224"/>
                  </a:lnTo>
                  <a:lnTo>
                    <a:pt x="9190" y="12224"/>
                  </a:lnTo>
                  <a:lnTo>
                    <a:pt x="9190" y="12204"/>
                  </a:lnTo>
                  <a:lnTo>
                    <a:pt x="9190" y="12204"/>
                  </a:lnTo>
                  <a:lnTo>
                    <a:pt x="9190" y="12204"/>
                  </a:lnTo>
                  <a:lnTo>
                    <a:pt x="9190" y="12204"/>
                  </a:lnTo>
                  <a:lnTo>
                    <a:pt x="9190" y="12183"/>
                  </a:lnTo>
                  <a:lnTo>
                    <a:pt x="9190" y="12183"/>
                  </a:lnTo>
                  <a:lnTo>
                    <a:pt x="9190" y="12162"/>
                  </a:lnTo>
                  <a:lnTo>
                    <a:pt x="9190" y="12162"/>
                  </a:lnTo>
                  <a:lnTo>
                    <a:pt x="9190" y="12162"/>
                  </a:lnTo>
                  <a:lnTo>
                    <a:pt x="9190" y="12142"/>
                  </a:lnTo>
                  <a:lnTo>
                    <a:pt x="9190" y="12142"/>
                  </a:lnTo>
                  <a:lnTo>
                    <a:pt x="9190" y="12142"/>
                  </a:lnTo>
                  <a:lnTo>
                    <a:pt x="9190" y="12142"/>
                  </a:lnTo>
                  <a:lnTo>
                    <a:pt x="9190" y="12142"/>
                  </a:lnTo>
                  <a:lnTo>
                    <a:pt x="9190" y="12142"/>
                  </a:lnTo>
                  <a:lnTo>
                    <a:pt x="9190" y="12142"/>
                  </a:lnTo>
                  <a:lnTo>
                    <a:pt x="9190" y="12142"/>
                  </a:lnTo>
                  <a:lnTo>
                    <a:pt x="9169" y="12162"/>
                  </a:lnTo>
                  <a:lnTo>
                    <a:pt x="9169" y="12162"/>
                  </a:lnTo>
                  <a:lnTo>
                    <a:pt x="9169" y="12162"/>
                  </a:lnTo>
                  <a:lnTo>
                    <a:pt x="9169" y="12142"/>
                  </a:lnTo>
                  <a:lnTo>
                    <a:pt x="9169" y="12142"/>
                  </a:lnTo>
                  <a:lnTo>
                    <a:pt x="9148" y="12122"/>
                  </a:lnTo>
                  <a:lnTo>
                    <a:pt x="9148" y="12101"/>
                  </a:lnTo>
                  <a:lnTo>
                    <a:pt x="9148" y="12101"/>
                  </a:lnTo>
                  <a:lnTo>
                    <a:pt x="9148" y="12060"/>
                  </a:lnTo>
                  <a:lnTo>
                    <a:pt x="9128" y="12019"/>
                  </a:lnTo>
                  <a:lnTo>
                    <a:pt x="9128" y="11958"/>
                  </a:lnTo>
                  <a:lnTo>
                    <a:pt x="9128" y="11916"/>
                  </a:lnTo>
                  <a:lnTo>
                    <a:pt x="9128" y="11896"/>
                  </a:lnTo>
                  <a:lnTo>
                    <a:pt x="9128" y="11896"/>
                  </a:lnTo>
                  <a:lnTo>
                    <a:pt x="9128" y="11896"/>
                  </a:lnTo>
                  <a:lnTo>
                    <a:pt x="9108" y="11896"/>
                  </a:lnTo>
                  <a:lnTo>
                    <a:pt x="9108" y="11896"/>
                  </a:lnTo>
                  <a:lnTo>
                    <a:pt x="9108" y="11896"/>
                  </a:lnTo>
                  <a:lnTo>
                    <a:pt x="9086" y="11916"/>
                  </a:lnTo>
                  <a:lnTo>
                    <a:pt x="9086" y="11916"/>
                  </a:lnTo>
                  <a:lnTo>
                    <a:pt x="9086" y="11916"/>
                  </a:lnTo>
                  <a:lnTo>
                    <a:pt x="9108" y="11937"/>
                  </a:lnTo>
                  <a:lnTo>
                    <a:pt x="9108" y="11937"/>
                  </a:lnTo>
                  <a:lnTo>
                    <a:pt x="9108" y="11958"/>
                  </a:lnTo>
                  <a:lnTo>
                    <a:pt x="9108" y="11978"/>
                  </a:lnTo>
                  <a:lnTo>
                    <a:pt x="9108" y="11978"/>
                  </a:lnTo>
                  <a:lnTo>
                    <a:pt x="9108" y="11978"/>
                  </a:lnTo>
                  <a:lnTo>
                    <a:pt x="9108" y="11998"/>
                  </a:lnTo>
                  <a:lnTo>
                    <a:pt x="9108" y="11998"/>
                  </a:lnTo>
                  <a:lnTo>
                    <a:pt x="9108" y="12019"/>
                  </a:lnTo>
                  <a:lnTo>
                    <a:pt x="9108" y="12019"/>
                  </a:lnTo>
                  <a:lnTo>
                    <a:pt x="9108" y="12019"/>
                  </a:lnTo>
                  <a:lnTo>
                    <a:pt x="9108" y="12019"/>
                  </a:lnTo>
                  <a:lnTo>
                    <a:pt x="9108" y="12040"/>
                  </a:lnTo>
                  <a:lnTo>
                    <a:pt x="9128" y="12060"/>
                  </a:lnTo>
                  <a:lnTo>
                    <a:pt x="9128" y="12080"/>
                  </a:lnTo>
                  <a:lnTo>
                    <a:pt x="9108" y="12080"/>
                  </a:lnTo>
                  <a:lnTo>
                    <a:pt x="9108" y="12080"/>
                  </a:lnTo>
                  <a:lnTo>
                    <a:pt x="9108" y="12080"/>
                  </a:lnTo>
                  <a:lnTo>
                    <a:pt x="9108" y="12060"/>
                  </a:lnTo>
                  <a:lnTo>
                    <a:pt x="9108" y="12060"/>
                  </a:lnTo>
                  <a:lnTo>
                    <a:pt x="9086" y="12060"/>
                  </a:lnTo>
                  <a:lnTo>
                    <a:pt x="9086" y="12060"/>
                  </a:lnTo>
                  <a:lnTo>
                    <a:pt x="9086" y="12060"/>
                  </a:lnTo>
                  <a:lnTo>
                    <a:pt x="9086" y="12040"/>
                  </a:lnTo>
                  <a:lnTo>
                    <a:pt x="9086" y="12040"/>
                  </a:lnTo>
                  <a:lnTo>
                    <a:pt x="9086" y="12040"/>
                  </a:lnTo>
                  <a:lnTo>
                    <a:pt x="9086" y="12040"/>
                  </a:lnTo>
                  <a:lnTo>
                    <a:pt x="9086" y="12040"/>
                  </a:lnTo>
                  <a:lnTo>
                    <a:pt x="9086" y="12019"/>
                  </a:lnTo>
                  <a:lnTo>
                    <a:pt x="9086" y="12019"/>
                  </a:lnTo>
                  <a:lnTo>
                    <a:pt x="9086" y="12019"/>
                  </a:lnTo>
                  <a:lnTo>
                    <a:pt x="9086" y="11998"/>
                  </a:lnTo>
                  <a:lnTo>
                    <a:pt x="9086" y="11998"/>
                  </a:lnTo>
                  <a:lnTo>
                    <a:pt x="9086" y="11998"/>
                  </a:lnTo>
                  <a:lnTo>
                    <a:pt x="9086" y="11978"/>
                  </a:lnTo>
                  <a:lnTo>
                    <a:pt x="9086" y="11978"/>
                  </a:lnTo>
                  <a:lnTo>
                    <a:pt x="9086" y="11978"/>
                  </a:lnTo>
                  <a:lnTo>
                    <a:pt x="9086" y="11978"/>
                  </a:lnTo>
                  <a:lnTo>
                    <a:pt x="9086" y="11978"/>
                  </a:lnTo>
                  <a:lnTo>
                    <a:pt x="9086" y="11958"/>
                  </a:lnTo>
                  <a:lnTo>
                    <a:pt x="9086" y="11958"/>
                  </a:lnTo>
                  <a:lnTo>
                    <a:pt x="9086" y="11958"/>
                  </a:lnTo>
                  <a:lnTo>
                    <a:pt x="9086" y="11937"/>
                  </a:lnTo>
                  <a:lnTo>
                    <a:pt x="9086" y="11937"/>
                  </a:lnTo>
                  <a:lnTo>
                    <a:pt x="9066" y="11958"/>
                  </a:lnTo>
                  <a:lnTo>
                    <a:pt x="9066" y="11958"/>
                  </a:lnTo>
                  <a:lnTo>
                    <a:pt x="9066" y="11958"/>
                  </a:lnTo>
                  <a:lnTo>
                    <a:pt x="9066" y="11937"/>
                  </a:lnTo>
                  <a:lnTo>
                    <a:pt x="9066" y="11937"/>
                  </a:lnTo>
                  <a:lnTo>
                    <a:pt x="9066" y="11937"/>
                  </a:lnTo>
                  <a:lnTo>
                    <a:pt x="9066" y="11937"/>
                  </a:lnTo>
                  <a:lnTo>
                    <a:pt x="9046" y="11937"/>
                  </a:lnTo>
                  <a:lnTo>
                    <a:pt x="9046" y="11916"/>
                  </a:lnTo>
                  <a:lnTo>
                    <a:pt x="9046" y="11916"/>
                  </a:lnTo>
                  <a:lnTo>
                    <a:pt x="9025" y="11896"/>
                  </a:lnTo>
                  <a:lnTo>
                    <a:pt x="9004" y="11876"/>
                  </a:lnTo>
                  <a:lnTo>
                    <a:pt x="9004" y="11876"/>
                  </a:lnTo>
                  <a:lnTo>
                    <a:pt x="9004" y="11876"/>
                  </a:lnTo>
                  <a:lnTo>
                    <a:pt x="8984" y="11876"/>
                  </a:lnTo>
                  <a:lnTo>
                    <a:pt x="8984" y="11855"/>
                  </a:lnTo>
                  <a:lnTo>
                    <a:pt x="8964" y="11834"/>
                  </a:lnTo>
                  <a:lnTo>
                    <a:pt x="8943" y="11814"/>
                  </a:lnTo>
                  <a:lnTo>
                    <a:pt x="8943" y="11814"/>
                  </a:lnTo>
                  <a:lnTo>
                    <a:pt x="8943" y="11814"/>
                  </a:lnTo>
                  <a:lnTo>
                    <a:pt x="8922" y="11814"/>
                  </a:lnTo>
                  <a:lnTo>
                    <a:pt x="8922" y="11834"/>
                  </a:lnTo>
                  <a:lnTo>
                    <a:pt x="8922" y="11834"/>
                  </a:lnTo>
                  <a:lnTo>
                    <a:pt x="8922" y="11834"/>
                  </a:lnTo>
                  <a:lnTo>
                    <a:pt x="8922" y="11834"/>
                  </a:lnTo>
                  <a:lnTo>
                    <a:pt x="8902" y="11834"/>
                  </a:lnTo>
                  <a:lnTo>
                    <a:pt x="8902" y="11814"/>
                  </a:lnTo>
                  <a:lnTo>
                    <a:pt x="8902" y="11814"/>
                  </a:lnTo>
                  <a:lnTo>
                    <a:pt x="8882" y="11814"/>
                  </a:lnTo>
                  <a:lnTo>
                    <a:pt x="8882" y="11814"/>
                  </a:lnTo>
                  <a:lnTo>
                    <a:pt x="8882" y="11794"/>
                  </a:lnTo>
                  <a:lnTo>
                    <a:pt x="8861" y="11794"/>
                  </a:lnTo>
                  <a:lnTo>
                    <a:pt x="8861" y="11773"/>
                  </a:lnTo>
                  <a:lnTo>
                    <a:pt x="8840" y="11773"/>
                  </a:lnTo>
                  <a:lnTo>
                    <a:pt x="8800" y="11794"/>
                  </a:lnTo>
                  <a:lnTo>
                    <a:pt x="8800" y="11794"/>
                  </a:lnTo>
                  <a:lnTo>
                    <a:pt x="8800" y="11794"/>
                  </a:lnTo>
                  <a:lnTo>
                    <a:pt x="8779" y="11794"/>
                  </a:lnTo>
                  <a:lnTo>
                    <a:pt x="8779" y="11794"/>
                  </a:lnTo>
                  <a:lnTo>
                    <a:pt x="8758" y="11794"/>
                  </a:lnTo>
                  <a:lnTo>
                    <a:pt x="8758" y="11794"/>
                  </a:lnTo>
                  <a:lnTo>
                    <a:pt x="8758" y="11794"/>
                  </a:lnTo>
                  <a:lnTo>
                    <a:pt x="8738" y="11773"/>
                  </a:lnTo>
                  <a:lnTo>
                    <a:pt x="8738" y="11752"/>
                  </a:lnTo>
                  <a:lnTo>
                    <a:pt x="8738" y="11752"/>
                  </a:lnTo>
                  <a:lnTo>
                    <a:pt x="8738" y="11752"/>
                  </a:lnTo>
                  <a:lnTo>
                    <a:pt x="8738" y="11752"/>
                  </a:lnTo>
                  <a:lnTo>
                    <a:pt x="8738" y="11752"/>
                  </a:lnTo>
                  <a:lnTo>
                    <a:pt x="8738" y="11732"/>
                  </a:lnTo>
                  <a:lnTo>
                    <a:pt x="8738" y="11732"/>
                  </a:lnTo>
                  <a:lnTo>
                    <a:pt x="8738" y="11732"/>
                  </a:lnTo>
                  <a:lnTo>
                    <a:pt x="8738" y="11732"/>
                  </a:lnTo>
                  <a:lnTo>
                    <a:pt x="8738" y="11732"/>
                  </a:lnTo>
                  <a:lnTo>
                    <a:pt x="8718" y="11712"/>
                  </a:lnTo>
                  <a:lnTo>
                    <a:pt x="8718" y="11691"/>
                  </a:lnTo>
                  <a:lnTo>
                    <a:pt x="8738" y="11691"/>
                  </a:lnTo>
                  <a:lnTo>
                    <a:pt x="8738" y="11670"/>
                  </a:lnTo>
                  <a:lnTo>
                    <a:pt x="8738" y="11670"/>
                  </a:lnTo>
                  <a:lnTo>
                    <a:pt x="8738" y="11670"/>
                  </a:lnTo>
                  <a:lnTo>
                    <a:pt x="8738" y="11650"/>
                  </a:lnTo>
                  <a:lnTo>
                    <a:pt x="8758" y="11650"/>
                  </a:lnTo>
                  <a:lnTo>
                    <a:pt x="8758" y="11650"/>
                  </a:lnTo>
                  <a:lnTo>
                    <a:pt x="8758" y="11629"/>
                  </a:lnTo>
                  <a:lnTo>
                    <a:pt x="8758" y="11629"/>
                  </a:lnTo>
                  <a:lnTo>
                    <a:pt x="8758" y="11629"/>
                  </a:lnTo>
                  <a:lnTo>
                    <a:pt x="8779" y="11629"/>
                  </a:lnTo>
                  <a:lnTo>
                    <a:pt x="8779" y="11609"/>
                  </a:lnTo>
                  <a:lnTo>
                    <a:pt x="8779" y="11588"/>
                  </a:lnTo>
                  <a:lnTo>
                    <a:pt x="8779" y="11588"/>
                  </a:lnTo>
                  <a:lnTo>
                    <a:pt x="8779" y="11588"/>
                  </a:lnTo>
                  <a:lnTo>
                    <a:pt x="8758" y="11568"/>
                  </a:lnTo>
                  <a:lnTo>
                    <a:pt x="8758" y="11568"/>
                  </a:lnTo>
                  <a:lnTo>
                    <a:pt x="8758" y="11547"/>
                  </a:lnTo>
                  <a:lnTo>
                    <a:pt x="8758" y="11547"/>
                  </a:lnTo>
                  <a:lnTo>
                    <a:pt x="8758" y="11568"/>
                  </a:lnTo>
                  <a:lnTo>
                    <a:pt x="8779" y="11568"/>
                  </a:lnTo>
                  <a:lnTo>
                    <a:pt x="8779" y="11588"/>
                  </a:lnTo>
                  <a:lnTo>
                    <a:pt x="8800" y="11588"/>
                  </a:lnTo>
                  <a:lnTo>
                    <a:pt x="8800" y="11609"/>
                  </a:lnTo>
                  <a:lnTo>
                    <a:pt x="8800" y="11609"/>
                  </a:lnTo>
                  <a:lnTo>
                    <a:pt x="8800" y="11588"/>
                  </a:lnTo>
                  <a:lnTo>
                    <a:pt x="8800" y="11588"/>
                  </a:lnTo>
                  <a:lnTo>
                    <a:pt x="8800" y="11568"/>
                  </a:lnTo>
                  <a:lnTo>
                    <a:pt x="8779" y="11527"/>
                  </a:lnTo>
                  <a:lnTo>
                    <a:pt x="8779" y="11527"/>
                  </a:lnTo>
                  <a:lnTo>
                    <a:pt x="8779" y="11527"/>
                  </a:lnTo>
                  <a:lnTo>
                    <a:pt x="8800" y="11527"/>
                  </a:lnTo>
                  <a:lnTo>
                    <a:pt x="8800" y="11527"/>
                  </a:lnTo>
                  <a:lnTo>
                    <a:pt x="8800" y="11527"/>
                  </a:lnTo>
                  <a:lnTo>
                    <a:pt x="8800" y="11527"/>
                  </a:lnTo>
                  <a:lnTo>
                    <a:pt x="8800" y="11506"/>
                  </a:lnTo>
                  <a:lnTo>
                    <a:pt x="8800" y="11506"/>
                  </a:lnTo>
                  <a:lnTo>
                    <a:pt x="8800" y="11506"/>
                  </a:lnTo>
                  <a:lnTo>
                    <a:pt x="8800" y="11506"/>
                  </a:lnTo>
                  <a:lnTo>
                    <a:pt x="8800" y="11486"/>
                  </a:lnTo>
                  <a:lnTo>
                    <a:pt x="8800" y="11465"/>
                  </a:lnTo>
                  <a:lnTo>
                    <a:pt x="8800" y="11465"/>
                  </a:lnTo>
                  <a:lnTo>
                    <a:pt x="8800" y="11445"/>
                  </a:lnTo>
                  <a:lnTo>
                    <a:pt x="8800" y="11424"/>
                  </a:lnTo>
                  <a:lnTo>
                    <a:pt x="8800" y="11404"/>
                  </a:lnTo>
                  <a:lnTo>
                    <a:pt x="8800" y="11404"/>
                  </a:lnTo>
                  <a:lnTo>
                    <a:pt x="8820" y="11404"/>
                  </a:lnTo>
                  <a:lnTo>
                    <a:pt x="8820" y="11404"/>
                  </a:lnTo>
                  <a:lnTo>
                    <a:pt x="8820" y="11404"/>
                  </a:lnTo>
                  <a:lnTo>
                    <a:pt x="8820" y="11404"/>
                  </a:lnTo>
                  <a:lnTo>
                    <a:pt x="8800" y="11363"/>
                  </a:lnTo>
                  <a:lnTo>
                    <a:pt x="8800" y="11363"/>
                  </a:lnTo>
                  <a:lnTo>
                    <a:pt x="8800" y="11342"/>
                  </a:lnTo>
                  <a:lnTo>
                    <a:pt x="8800" y="11322"/>
                  </a:lnTo>
                  <a:lnTo>
                    <a:pt x="8800" y="11322"/>
                  </a:lnTo>
                  <a:lnTo>
                    <a:pt x="8800" y="11322"/>
                  </a:lnTo>
                  <a:lnTo>
                    <a:pt x="8820" y="11322"/>
                  </a:lnTo>
                  <a:lnTo>
                    <a:pt x="8820" y="11322"/>
                  </a:lnTo>
                  <a:lnTo>
                    <a:pt x="8820" y="11322"/>
                  </a:lnTo>
                  <a:lnTo>
                    <a:pt x="8820" y="11301"/>
                  </a:lnTo>
                  <a:lnTo>
                    <a:pt x="8820" y="11301"/>
                  </a:lnTo>
                  <a:lnTo>
                    <a:pt x="8800" y="11301"/>
                  </a:lnTo>
                  <a:lnTo>
                    <a:pt x="8800" y="11301"/>
                  </a:lnTo>
                  <a:lnTo>
                    <a:pt x="8779" y="11301"/>
                  </a:lnTo>
                  <a:lnTo>
                    <a:pt x="8800" y="11301"/>
                  </a:lnTo>
                  <a:lnTo>
                    <a:pt x="8800" y="11301"/>
                  </a:lnTo>
                  <a:lnTo>
                    <a:pt x="8820" y="11301"/>
                  </a:lnTo>
                  <a:lnTo>
                    <a:pt x="8820" y="11281"/>
                  </a:lnTo>
                  <a:lnTo>
                    <a:pt x="8820" y="11281"/>
                  </a:lnTo>
                  <a:lnTo>
                    <a:pt x="8820" y="11281"/>
                  </a:lnTo>
                  <a:lnTo>
                    <a:pt x="8820" y="11260"/>
                  </a:lnTo>
                  <a:lnTo>
                    <a:pt x="8820" y="11260"/>
                  </a:lnTo>
                  <a:lnTo>
                    <a:pt x="8820" y="11260"/>
                  </a:lnTo>
                  <a:lnTo>
                    <a:pt x="8820" y="11260"/>
                  </a:lnTo>
                  <a:lnTo>
                    <a:pt x="8820" y="11260"/>
                  </a:lnTo>
                  <a:lnTo>
                    <a:pt x="8820" y="11240"/>
                  </a:lnTo>
                  <a:lnTo>
                    <a:pt x="8800" y="11240"/>
                  </a:lnTo>
                  <a:lnTo>
                    <a:pt x="8800" y="11240"/>
                  </a:lnTo>
                  <a:lnTo>
                    <a:pt x="8800" y="11219"/>
                  </a:lnTo>
                  <a:lnTo>
                    <a:pt x="8800" y="11219"/>
                  </a:lnTo>
                  <a:lnTo>
                    <a:pt x="8800" y="11219"/>
                  </a:lnTo>
                  <a:lnTo>
                    <a:pt x="8800" y="11219"/>
                  </a:lnTo>
                  <a:lnTo>
                    <a:pt x="8800" y="11240"/>
                  </a:lnTo>
                  <a:lnTo>
                    <a:pt x="8820" y="11240"/>
                  </a:lnTo>
                  <a:lnTo>
                    <a:pt x="8820" y="11240"/>
                  </a:lnTo>
                  <a:lnTo>
                    <a:pt x="8820" y="11240"/>
                  </a:lnTo>
                  <a:lnTo>
                    <a:pt x="8820" y="11219"/>
                  </a:lnTo>
                  <a:lnTo>
                    <a:pt x="8820" y="11219"/>
                  </a:lnTo>
                  <a:lnTo>
                    <a:pt x="8820" y="11219"/>
                  </a:lnTo>
                  <a:lnTo>
                    <a:pt x="8820" y="11219"/>
                  </a:lnTo>
                  <a:lnTo>
                    <a:pt x="8800" y="11219"/>
                  </a:lnTo>
                  <a:lnTo>
                    <a:pt x="8800" y="11199"/>
                  </a:lnTo>
                  <a:lnTo>
                    <a:pt x="8800" y="11199"/>
                  </a:lnTo>
                  <a:lnTo>
                    <a:pt x="8800" y="11199"/>
                  </a:lnTo>
                  <a:lnTo>
                    <a:pt x="8800" y="11199"/>
                  </a:lnTo>
                  <a:lnTo>
                    <a:pt x="8779" y="11199"/>
                  </a:lnTo>
                  <a:lnTo>
                    <a:pt x="8779" y="11199"/>
                  </a:lnTo>
                  <a:lnTo>
                    <a:pt x="8779" y="11199"/>
                  </a:lnTo>
                  <a:lnTo>
                    <a:pt x="8758" y="11199"/>
                  </a:lnTo>
                  <a:lnTo>
                    <a:pt x="8758" y="11199"/>
                  </a:lnTo>
                  <a:lnTo>
                    <a:pt x="8758" y="11199"/>
                  </a:lnTo>
                  <a:lnTo>
                    <a:pt x="8758" y="11199"/>
                  </a:lnTo>
                  <a:lnTo>
                    <a:pt x="8758" y="11199"/>
                  </a:lnTo>
                  <a:lnTo>
                    <a:pt x="8758" y="11199"/>
                  </a:lnTo>
                  <a:lnTo>
                    <a:pt x="8758" y="11199"/>
                  </a:lnTo>
                  <a:lnTo>
                    <a:pt x="8758" y="11178"/>
                  </a:lnTo>
                  <a:lnTo>
                    <a:pt x="8758" y="11178"/>
                  </a:lnTo>
                  <a:lnTo>
                    <a:pt x="8738" y="11178"/>
                  </a:lnTo>
                  <a:lnTo>
                    <a:pt x="8738" y="11178"/>
                  </a:lnTo>
                  <a:lnTo>
                    <a:pt x="8738" y="11178"/>
                  </a:lnTo>
                  <a:lnTo>
                    <a:pt x="8738" y="11178"/>
                  </a:lnTo>
                  <a:lnTo>
                    <a:pt x="8738" y="11158"/>
                  </a:lnTo>
                  <a:lnTo>
                    <a:pt x="8738" y="11158"/>
                  </a:lnTo>
                  <a:lnTo>
                    <a:pt x="8738" y="11158"/>
                  </a:lnTo>
                  <a:lnTo>
                    <a:pt x="8738" y="11178"/>
                  </a:lnTo>
                  <a:lnTo>
                    <a:pt x="8758" y="11158"/>
                  </a:lnTo>
                  <a:lnTo>
                    <a:pt x="8779" y="11178"/>
                  </a:lnTo>
                  <a:lnTo>
                    <a:pt x="8758" y="11178"/>
                  </a:lnTo>
                  <a:lnTo>
                    <a:pt x="8758" y="11178"/>
                  </a:lnTo>
                  <a:lnTo>
                    <a:pt x="8758" y="11178"/>
                  </a:lnTo>
                  <a:lnTo>
                    <a:pt x="8758" y="11178"/>
                  </a:lnTo>
                  <a:lnTo>
                    <a:pt x="8758" y="11178"/>
                  </a:lnTo>
                  <a:lnTo>
                    <a:pt x="8758" y="11178"/>
                  </a:lnTo>
                  <a:lnTo>
                    <a:pt x="8779" y="11199"/>
                  </a:lnTo>
                  <a:lnTo>
                    <a:pt x="8779" y="11199"/>
                  </a:lnTo>
                  <a:lnTo>
                    <a:pt x="8779" y="11178"/>
                  </a:lnTo>
                  <a:lnTo>
                    <a:pt x="8800" y="11178"/>
                  </a:lnTo>
                  <a:lnTo>
                    <a:pt x="8820" y="11199"/>
                  </a:lnTo>
                  <a:lnTo>
                    <a:pt x="8820" y="11199"/>
                  </a:lnTo>
                  <a:lnTo>
                    <a:pt x="8820" y="11219"/>
                  </a:lnTo>
                  <a:lnTo>
                    <a:pt x="8840" y="11219"/>
                  </a:lnTo>
                  <a:lnTo>
                    <a:pt x="8840" y="11219"/>
                  </a:lnTo>
                  <a:lnTo>
                    <a:pt x="8840" y="11199"/>
                  </a:lnTo>
                  <a:lnTo>
                    <a:pt x="8840" y="11199"/>
                  </a:lnTo>
                  <a:lnTo>
                    <a:pt x="8840" y="11199"/>
                  </a:lnTo>
                  <a:lnTo>
                    <a:pt x="8820" y="11199"/>
                  </a:lnTo>
                  <a:lnTo>
                    <a:pt x="8820" y="11178"/>
                  </a:lnTo>
                  <a:lnTo>
                    <a:pt x="8820" y="11178"/>
                  </a:lnTo>
                  <a:lnTo>
                    <a:pt x="8820" y="11178"/>
                  </a:lnTo>
                  <a:lnTo>
                    <a:pt x="8820" y="11178"/>
                  </a:lnTo>
                  <a:lnTo>
                    <a:pt x="8820" y="11178"/>
                  </a:lnTo>
                  <a:lnTo>
                    <a:pt x="8820" y="11178"/>
                  </a:lnTo>
                  <a:lnTo>
                    <a:pt x="8820" y="11178"/>
                  </a:lnTo>
                  <a:lnTo>
                    <a:pt x="8820" y="11178"/>
                  </a:lnTo>
                  <a:lnTo>
                    <a:pt x="8820" y="11158"/>
                  </a:lnTo>
                  <a:lnTo>
                    <a:pt x="8820" y="11158"/>
                  </a:lnTo>
                  <a:lnTo>
                    <a:pt x="8800" y="11158"/>
                  </a:lnTo>
                  <a:lnTo>
                    <a:pt x="8800" y="11158"/>
                  </a:lnTo>
                  <a:lnTo>
                    <a:pt x="8800" y="11158"/>
                  </a:lnTo>
                  <a:lnTo>
                    <a:pt x="8800" y="11158"/>
                  </a:lnTo>
                  <a:lnTo>
                    <a:pt x="8800" y="11158"/>
                  </a:lnTo>
                  <a:lnTo>
                    <a:pt x="8800" y="11158"/>
                  </a:lnTo>
                  <a:lnTo>
                    <a:pt x="8800" y="11137"/>
                  </a:lnTo>
                  <a:lnTo>
                    <a:pt x="8800" y="11158"/>
                  </a:lnTo>
                  <a:lnTo>
                    <a:pt x="8779" y="11158"/>
                  </a:lnTo>
                  <a:lnTo>
                    <a:pt x="8779" y="11158"/>
                  </a:lnTo>
                  <a:lnTo>
                    <a:pt x="8779" y="11137"/>
                  </a:lnTo>
                  <a:lnTo>
                    <a:pt x="8779" y="11137"/>
                  </a:lnTo>
                  <a:lnTo>
                    <a:pt x="8779" y="11137"/>
                  </a:lnTo>
                  <a:lnTo>
                    <a:pt x="8800" y="11137"/>
                  </a:lnTo>
                  <a:lnTo>
                    <a:pt x="8800" y="11137"/>
                  </a:lnTo>
                  <a:lnTo>
                    <a:pt x="8800" y="11137"/>
                  </a:lnTo>
                  <a:lnTo>
                    <a:pt x="8800" y="11137"/>
                  </a:lnTo>
                  <a:lnTo>
                    <a:pt x="8820" y="11137"/>
                  </a:lnTo>
                  <a:lnTo>
                    <a:pt x="8820" y="11158"/>
                  </a:lnTo>
                  <a:lnTo>
                    <a:pt x="8820" y="11158"/>
                  </a:lnTo>
                  <a:lnTo>
                    <a:pt x="8820" y="11158"/>
                  </a:lnTo>
                  <a:lnTo>
                    <a:pt x="8820" y="11158"/>
                  </a:lnTo>
                  <a:lnTo>
                    <a:pt x="8820" y="11158"/>
                  </a:lnTo>
                  <a:lnTo>
                    <a:pt x="8820" y="11158"/>
                  </a:lnTo>
                  <a:lnTo>
                    <a:pt x="8820" y="11158"/>
                  </a:lnTo>
                  <a:lnTo>
                    <a:pt x="8820" y="11158"/>
                  </a:lnTo>
                  <a:lnTo>
                    <a:pt x="8840" y="11158"/>
                  </a:lnTo>
                  <a:lnTo>
                    <a:pt x="8840" y="11158"/>
                  </a:lnTo>
                  <a:lnTo>
                    <a:pt x="8840" y="11158"/>
                  </a:lnTo>
                  <a:lnTo>
                    <a:pt x="8840" y="11158"/>
                  </a:lnTo>
                  <a:lnTo>
                    <a:pt x="8840" y="11158"/>
                  </a:lnTo>
                  <a:lnTo>
                    <a:pt x="8840" y="11158"/>
                  </a:lnTo>
                  <a:lnTo>
                    <a:pt x="8861" y="11158"/>
                  </a:lnTo>
                  <a:lnTo>
                    <a:pt x="8861" y="11158"/>
                  </a:lnTo>
                  <a:lnTo>
                    <a:pt x="8861" y="11158"/>
                  </a:lnTo>
                  <a:lnTo>
                    <a:pt x="8882" y="11178"/>
                  </a:lnTo>
                  <a:lnTo>
                    <a:pt x="8882" y="11178"/>
                  </a:lnTo>
                  <a:lnTo>
                    <a:pt x="8882" y="11178"/>
                  </a:lnTo>
                  <a:lnTo>
                    <a:pt x="8882" y="11158"/>
                  </a:lnTo>
                  <a:lnTo>
                    <a:pt x="8882" y="11158"/>
                  </a:lnTo>
                  <a:lnTo>
                    <a:pt x="8882" y="11158"/>
                  </a:lnTo>
                  <a:lnTo>
                    <a:pt x="8882" y="11158"/>
                  </a:lnTo>
                  <a:lnTo>
                    <a:pt x="8882" y="11137"/>
                  </a:lnTo>
                  <a:lnTo>
                    <a:pt x="8882" y="11137"/>
                  </a:lnTo>
                  <a:lnTo>
                    <a:pt x="8882" y="11137"/>
                  </a:lnTo>
                  <a:lnTo>
                    <a:pt x="8882" y="11117"/>
                  </a:lnTo>
                  <a:lnTo>
                    <a:pt x="8882" y="11117"/>
                  </a:lnTo>
                  <a:lnTo>
                    <a:pt x="8882" y="11117"/>
                  </a:lnTo>
                  <a:lnTo>
                    <a:pt x="8882" y="11137"/>
                  </a:lnTo>
                  <a:lnTo>
                    <a:pt x="8882" y="11137"/>
                  </a:lnTo>
                  <a:lnTo>
                    <a:pt x="8902" y="11117"/>
                  </a:lnTo>
                  <a:lnTo>
                    <a:pt x="8902" y="11117"/>
                  </a:lnTo>
                  <a:lnTo>
                    <a:pt x="8902" y="11117"/>
                  </a:lnTo>
                  <a:lnTo>
                    <a:pt x="8902" y="11117"/>
                  </a:lnTo>
                  <a:lnTo>
                    <a:pt x="8902" y="11117"/>
                  </a:lnTo>
                  <a:lnTo>
                    <a:pt x="8902" y="11117"/>
                  </a:lnTo>
                  <a:lnTo>
                    <a:pt x="8902" y="11117"/>
                  </a:lnTo>
                  <a:lnTo>
                    <a:pt x="8902" y="11117"/>
                  </a:lnTo>
                  <a:lnTo>
                    <a:pt x="8902" y="11117"/>
                  </a:lnTo>
                  <a:lnTo>
                    <a:pt x="8922" y="11117"/>
                  </a:lnTo>
                  <a:lnTo>
                    <a:pt x="8922" y="11117"/>
                  </a:lnTo>
                  <a:lnTo>
                    <a:pt x="8922" y="11117"/>
                  </a:lnTo>
                  <a:lnTo>
                    <a:pt x="8922" y="11117"/>
                  </a:lnTo>
                  <a:lnTo>
                    <a:pt x="8922" y="11117"/>
                  </a:lnTo>
                  <a:lnTo>
                    <a:pt x="8922" y="11096"/>
                  </a:lnTo>
                  <a:lnTo>
                    <a:pt x="8922" y="11096"/>
                  </a:lnTo>
                  <a:lnTo>
                    <a:pt x="8922" y="11096"/>
                  </a:lnTo>
                  <a:lnTo>
                    <a:pt x="8922" y="11096"/>
                  </a:lnTo>
                  <a:lnTo>
                    <a:pt x="8943" y="11096"/>
                  </a:lnTo>
                  <a:lnTo>
                    <a:pt x="8943" y="11096"/>
                  </a:lnTo>
                  <a:lnTo>
                    <a:pt x="8964" y="11076"/>
                  </a:lnTo>
                  <a:lnTo>
                    <a:pt x="8964" y="11076"/>
                  </a:lnTo>
                  <a:lnTo>
                    <a:pt x="8984" y="11076"/>
                  </a:lnTo>
                  <a:lnTo>
                    <a:pt x="8984" y="11076"/>
                  </a:lnTo>
                  <a:lnTo>
                    <a:pt x="8984" y="11076"/>
                  </a:lnTo>
                  <a:lnTo>
                    <a:pt x="8984" y="11076"/>
                  </a:lnTo>
                  <a:lnTo>
                    <a:pt x="8984" y="11076"/>
                  </a:lnTo>
                  <a:lnTo>
                    <a:pt x="8964" y="11076"/>
                  </a:lnTo>
                  <a:lnTo>
                    <a:pt x="8964" y="11055"/>
                  </a:lnTo>
                  <a:lnTo>
                    <a:pt x="8964" y="11055"/>
                  </a:lnTo>
                  <a:lnTo>
                    <a:pt x="8964" y="11055"/>
                  </a:lnTo>
                  <a:lnTo>
                    <a:pt x="8984" y="11055"/>
                  </a:lnTo>
                  <a:lnTo>
                    <a:pt x="8984" y="11055"/>
                  </a:lnTo>
                  <a:lnTo>
                    <a:pt x="8984" y="11055"/>
                  </a:lnTo>
                  <a:lnTo>
                    <a:pt x="8984" y="11035"/>
                  </a:lnTo>
                  <a:lnTo>
                    <a:pt x="8984" y="11035"/>
                  </a:lnTo>
                  <a:lnTo>
                    <a:pt x="8984" y="11035"/>
                  </a:lnTo>
                  <a:lnTo>
                    <a:pt x="8984" y="11035"/>
                  </a:lnTo>
                  <a:lnTo>
                    <a:pt x="8984" y="11014"/>
                  </a:lnTo>
                  <a:lnTo>
                    <a:pt x="9004" y="11014"/>
                  </a:lnTo>
                  <a:lnTo>
                    <a:pt x="9004" y="11014"/>
                  </a:lnTo>
                  <a:lnTo>
                    <a:pt x="9004" y="11014"/>
                  </a:lnTo>
                  <a:lnTo>
                    <a:pt x="9004" y="11014"/>
                  </a:lnTo>
                  <a:lnTo>
                    <a:pt x="9004" y="11014"/>
                  </a:lnTo>
                  <a:lnTo>
                    <a:pt x="8984" y="11014"/>
                  </a:lnTo>
                  <a:lnTo>
                    <a:pt x="8984" y="10993"/>
                  </a:lnTo>
                  <a:lnTo>
                    <a:pt x="9004" y="10993"/>
                  </a:lnTo>
                  <a:lnTo>
                    <a:pt x="9004" y="10993"/>
                  </a:lnTo>
                  <a:lnTo>
                    <a:pt x="9004" y="10993"/>
                  </a:lnTo>
                  <a:lnTo>
                    <a:pt x="9004" y="10973"/>
                  </a:lnTo>
                  <a:lnTo>
                    <a:pt x="9004" y="10973"/>
                  </a:lnTo>
                  <a:lnTo>
                    <a:pt x="9004" y="10973"/>
                  </a:lnTo>
                  <a:lnTo>
                    <a:pt x="9004" y="10953"/>
                  </a:lnTo>
                  <a:lnTo>
                    <a:pt x="9025" y="10953"/>
                  </a:lnTo>
                  <a:lnTo>
                    <a:pt x="9025" y="10953"/>
                  </a:lnTo>
                  <a:lnTo>
                    <a:pt x="9025" y="10953"/>
                  </a:lnTo>
                  <a:lnTo>
                    <a:pt x="9025" y="10953"/>
                  </a:lnTo>
                  <a:lnTo>
                    <a:pt x="9025" y="10932"/>
                  </a:lnTo>
                  <a:lnTo>
                    <a:pt x="9046" y="10932"/>
                  </a:lnTo>
                  <a:lnTo>
                    <a:pt x="9046" y="10932"/>
                  </a:lnTo>
                  <a:lnTo>
                    <a:pt x="9066" y="10953"/>
                  </a:lnTo>
                  <a:lnTo>
                    <a:pt x="9066" y="10953"/>
                  </a:lnTo>
                  <a:lnTo>
                    <a:pt x="9066" y="10953"/>
                  </a:lnTo>
                  <a:lnTo>
                    <a:pt x="9066" y="10953"/>
                  </a:lnTo>
                  <a:lnTo>
                    <a:pt x="9066" y="10953"/>
                  </a:lnTo>
                  <a:lnTo>
                    <a:pt x="9066" y="10953"/>
                  </a:lnTo>
                  <a:lnTo>
                    <a:pt x="9066" y="10953"/>
                  </a:lnTo>
                  <a:lnTo>
                    <a:pt x="9066" y="10953"/>
                  </a:lnTo>
                  <a:lnTo>
                    <a:pt x="9086" y="10953"/>
                  </a:lnTo>
                  <a:lnTo>
                    <a:pt x="9086" y="10953"/>
                  </a:lnTo>
                  <a:lnTo>
                    <a:pt x="9086" y="10953"/>
                  </a:lnTo>
                  <a:lnTo>
                    <a:pt x="9086" y="10973"/>
                  </a:lnTo>
                  <a:lnTo>
                    <a:pt x="9086" y="10973"/>
                  </a:lnTo>
                  <a:lnTo>
                    <a:pt x="9086" y="10973"/>
                  </a:lnTo>
                  <a:lnTo>
                    <a:pt x="9108" y="10993"/>
                  </a:lnTo>
                  <a:lnTo>
                    <a:pt x="9108" y="10973"/>
                  </a:lnTo>
                  <a:lnTo>
                    <a:pt x="9108" y="10973"/>
                  </a:lnTo>
                  <a:lnTo>
                    <a:pt x="9108" y="10973"/>
                  </a:lnTo>
                  <a:lnTo>
                    <a:pt x="9108" y="10973"/>
                  </a:lnTo>
                  <a:lnTo>
                    <a:pt x="9108" y="10973"/>
                  </a:lnTo>
                  <a:lnTo>
                    <a:pt x="9128" y="10973"/>
                  </a:lnTo>
                  <a:lnTo>
                    <a:pt x="9108" y="10953"/>
                  </a:lnTo>
                  <a:lnTo>
                    <a:pt x="9108" y="10953"/>
                  </a:lnTo>
                  <a:lnTo>
                    <a:pt x="9108" y="10953"/>
                  </a:lnTo>
                  <a:lnTo>
                    <a:pt x="9108" y="10953"/>
                  </a:lnTo>
                  <a:lnTo>
                    <a:pt x="9086" y="10932"/>
                  </a:lnTo>
                  <a:lnTo>
                    <a:pt x="9086" y="10932"/>
                  </a:lnTo>
                  <a:lnTo>
                    <a:pt x="9086" y="10932"/>
                  </a:lnTo>
                  <a:lnTo>
                    <a:pt x="9086" y="10932"/>
                  </a:lnTo>
                  <a:lnTo>
                    <a:pt x="9086" y="10911"/>
                  </a:lnTo>
                  <a:lnTo>
                    <a:pt x="9086" y="10911"/>
                  </a:lnTo>
                  <a:lnTo>
                    <a:pt x="9066" y="10932"/>
                  </a:lnTo>
                  <a:lnTo>
                    <a:pt x="9066" y="10932"/>
                  </a:lnTo>
                  <a:lnTo>
                    <a:pt x="9066" y="10932"/>
                  </a:lnTo>
                  <a:lnTo>
                    <a:pt x="9066" y="10932"/>
                  </a:lnTo>
                  <a:lnTo>
                    <a:pt x="9066" y="10932"/>
                  </a:lnTo>
                  <a:lnTo>
                    <a:pt x="9066" y="10932"/>
                  </a:lnTo>
                  <a:lnTo>
                    <a:pt x="9066" y="10911"/>
                  </a:lnTo>
                  <a:lnTo>
                    <a:pt x="9066" y="10911"/>
                  </a:lnTo>
                  <a:lnTo>
                    <a:pt x="9066" y="10911"/>
                  </a:lnTo>
                  <a:lnTo>
                    <a:pt x="9066" y="10911"/>
                  </a:lnTo>
                  <a:lnTo>
                    <a:pt x="9066" y="10911"/>
                  </a:lnTo>
                  <a:lnTo>
                    <a:pt x="9066" y="10891"/>
                  </a:lnTo>
                  <a:lnTo>
                    <a:pt x="9066" y="10891"/>
                  </a:lnTo>
                  <a:lnTo>
                    <a:pt x="9066" y="10891"/>
                  </a:lnTo>
                  <a:lnTo>
                    <a:pt x="9046" y="10891"/>
                  </a:lnTo>
                  <a:lnTo>
                    <a:pt x="9046" y="10891"/>
                  </a:lnTo>
                  <a:lnTo>
                    <a:pt x="9046" y="10891"/>
                  </a:lnTo>
                  <a:lnTo>
                    <a:pt x="9025" y="10891"/>
                  </a:lnTo>
                  <a:lnTo>
                    <a:pt x="9046" y="10871"/>
                  </a:lnTo>
                  <a:lnTo>
                    <a:pt x="9046" y="10871"/>
                  </a:lnTo>
                  <a:lnTo>
                    <a:pt x="9046" y="10871"/>
                  </a:lnTo>
                  <a:lnTo>
                    <a:pt x="9046" y="10871"/>
                  </a:lnTo>
                  <a:lnTo>
                    <a:pt x="9046" y="10871"/>
                  </a:lnTo>
                  <a:lnTo>
                    <a:pt x="9046" y="10871"/>
                  </a:lnTo>
                  <a:lnTo>
                    <a:pt x="9046" y="10871"/>
                  </a:lnTo>
                  <a:lnTo>
                    <a:pt x="9046" y="10871"/>
                  </a:lnTo>
                  <a:lnTo>
                    <a:pt x="9046" y="10871"/>
                  </a:lnTo>
                  <a:lnTo>
                    <a:pt x="9046" y="10850"/>
                  </a:lnTo>
                  <a:lnTo>
                    <a:pt x="9066" y="10850"/>
                  </a:lnTo>
                  <a:lnTo>
                    <a:pt x="9066" y="10871"/>
                  </a:lnTo>
                  <a:lnTo>
                    <a:pt x="9086" y="10871"/>
                  </a:lnTo>
                  <a:lnTo>
                    <a:pt x="9086" y="10871"/>
                  </a:lnTo>
                  <a:lnTo>
                    <a:pt x="9086" y="10871"/>
                  </a:lnTo>
                  <a:lnTo>
                    <a:pt x="9086" y="10871"/>
                  </a:lnTo>
                  <a:lnTo>
                    <a:pt x="9086" y="10871"/>
                  </a:lnTo>
                  <a:lnTo>
                    <a:pt x="9086" y="10850"/>
                  </a:lnTo>
                  <a:lnTo>
                    <a:pt x="9086" y="10850"/>
                  </a:lnTo>
                  <a:lnTo>
                    <a:pt x="9066" y="10850"/>
                  </a:lnTo>
                  <a:lnTo>
                    <a:pt x="9086" y="10850"/>
                  </a:lnTo>
                  <a:lnTo>
                    <a:pt x="9086" y="10850"/>
                  </a:lnTo>
                  <a:lnTo>
                    <a:pt x="9086" y="10850"/>
                  </a:lnTo>
                  <a:lnTo>
                    <a:pt x="9108" y="10871"/>
                  </a:lnTo>
                  <a:lnTo>
                    <a:pt x="9108" y="10850"/>
                  </a:lnTo>
                  <a:lnTo>
                    <a:pt x="9108" y="10850"/>
                  </a:lnTo>
                  <a:lnTo>
                    <a:pt x="9086" y="10850"/>
                  </a:lnTo>
                  <a:lnTo>
                    <a:pt x="9086" y="10829"/>
                  </a:lnTo>
                  <a:lnTo>
                    <a:pt x="9086" y="10829"/>
                  </a:lnTo>
                  <a:lnTo>
                    <a:pt x="9086" y="10829"/>
                  </a:lnTo>
                  <a:lnTo>
                    <a:pt x="9086" y="10850"/>
                  </a:lnTo>
                  <a:lnTo>
                    <a:pt x="9108" y="10850"/>
                  </a:lnTo>
                  <a:lnTo>
                    <a:pt x="9108" y="10829"/>
                  </a:lnTo>
                  <a:lnTo>
                    <a:pt x="9086" y="10829"/>
                  </a:lnTo>
                  <a:lnTo>
                    <a:pt x="9086" y="10829"/>
                  </a:lnTo>
                  <a:lnTo>
                    <a:pt x="9108" y="10829"/>
                  </a:lnTo>
                  <a:lnTo>
                    <a:pt x="9108" y="10829"/>
                  </a:lnTo>
                  <a:lnTo>
                    <a:pt x="9108" y="10829"/>
                  </a:lnTo>
                  <a:lnTo>
                    <a:pt x="9108" y="10850"/>
                  </a:lnTo>
                  <a:lnTo>
                    <a:pt x="9128" y="10850"/>
                  </a:lnTo>
                  <a:lnTo>
                    <a:pt x="9128" y="10850"/>
                  </a:lnTo>
                  <a:lnTo>
                    <a:pt x="9128" y="10850"/>
                  </a:lnTo>
                  <a:lnTo>
                    <a:pt x="9128" y="10829"/>
                  </a:lnTo>
                  <a:lnTo>
                    <a:pt x="9128" y="10829"/>
                  </a:lnTo>
                  <a:lnTo>
                    <a:pt x="9108" y="10829"/>
                  </a:lnTo>
                  <a:lnTo>
                    <a:pt x="9108" y="10829"/>
                  </a:lnTo>
                  <a:lnTo>
                    <a:pt x="9108" y="10809"/>
                  </a:lnTo>
                  <a:lnTo>
                    <a:pt x="9128" y="10809"/>
                  </a:lnTo>
                  <a:lnTo>
                    <a:pt x="9128" y="10809"/>
                  </a:lnTo>
                  <a:lnTo>
                    <a:pt x="9128" y="10789"/>
                  </a:lnTo>
                  <a:lnTo>
                    <a:pt x="9128" y="10789"/>
                  </a:lnTo>
                  <a:lnTo>
                    <a:pt x="9128" y="10789"/>
                  </a:lnTo>
                  <a:lnTo>
                    <a:pt x="9128" y="10789"/>
                  </a:lnTo>
                  <a:lnTo>
                    <a:pt x="9148" y="10789"/>
                  </a:lnTo>
                  <a:lnTo>
                    <a:pt x="9148" y="10789"/>
                  </a:lnTo>
                  <a:lnTo>
                    <a:pt x="9148" y="10789"/>
                  </a:lnTo>
                  <a:lnTo>
                    <a:pt x="9169" y="10809"/>
                  </a:lnTo>
                  <a:lnTo>
                    <a:pt x="9169" y="10789"/>
                  </a:lnTo>
                  <a:lnTo>
                    <a:pt x="9148" y="10768"/>
                  </a:lnTo>
                  <a:lnTo>
                    <a:pt x="9148" y="10768"/>
                  </a:lnTo>
                  <a:lnTo>
                    <a:pt x="9128" y="10768"/>
                  </a:lnTo>
                  <a:lnTo>
                    <a:pt x="9128" y="10768"/>
                  </a:lnTo>
                  <a:lnTo>
                    <a:pt x="9128" y="10768"/>
                  </a:lnTo>
                  <a:lnTo>
                    <a:pt x="9128" y="10747"/>
                  </a:lnTo>
                  <a:lnTo>
                    <a:pt x="9128" y="10747"/>
                  </a:lnTo>
                  <a:lnTo>
                    <a:pt x="9128" y="10747"/>
                  </a:lnTo>
                  <a:lnTo>
                    <a:pt x="9128" y="10747"/>
                  </a:lnTo>
                  <a:lnTo>
                    <a:pt x="9128" y="10727"/>
                  </a:lnTo>
                  <a:lnTo>
                    <a:pt x="9128" y="10727"/>
                  </a:lnTo>
                  <a:lnTo>
                    <a:pt x="9128" y="10727"/>
                  </a:lnTo>
                  <a:lnTo>
                    <a:pt x="9148" y="10727"/>
                  </a:lnTo>
                  <a:lnTo>
                    <a:pt x="9148" y="10727"/>
                  </a:lnTo>
                  <a:lnTo>
                    <a:pt x="9148" y="10727"/>
                  </a:lnTo>
                  <a:lnTo>
                    <a:pt x="9169" y="10747"/>
                  </a:lnTo>
                  <a:lnTo>
                    <a:pt x="9169" y="10727"/>
                  </a:lnTo>
                  <a:lnTo>
                    <a:pt x="9169" y="10727"/>
                  </a:lnTo>
                  <a:lnTo>
                    <a:pt x="9190" y="10747"/>
                  </a:lnTo>
                  <a:lnTo>
                    <a:pt x="9190" y="10747"/>
                  </a:lnTo>
                  <a:lnTo>
                    <a:pt x="9190" y="10727"/>
                  </a:lnTo>
                  <a:lnTo>
                    <a:pt x="9190" y="10727"/>
                  </a:lnTo>
                  <a:lnTo>
                    <a:pt x="9190" y="10727"/>
                  </a:lnTo>
                  <a:lnTo>
                    <a:pt x="9169" y="10727"/>
                  </a:lnTo>
                  <a:lnTo>
                    <a:pt x="9169" y="10707"/>
                  </a:lnTo>
                  <a:lnTo>
                    <a:pt x="9169" y="10707"/>
                  </a:lnTo>
                  <a:lnTo>
                    <a:pt x="9086" y="10707"/>
                  </a:lnTo>
                  <a:lnTo>
                    <a:pt x="9066" y="10707"/>
                  </a:lnTo>
                  <a:lnTo>
                    <a:pt x="9046" y="10686"/>
                  </a:lnTo>
                  <a:lnTo>
                    <a:pt x="9046" y="10686"/>
                  </a:lnTo>
                  <a:lnTo>
                    <a:pt x="9025" y="10686"/>
                  </a:lnTo>
                  <a:lnTo>
                    <a:pt x="9025" y="10707"/>
                  </a:lnTo>
                  <a:lnTo>
                    <a:pt x="9025" y="10707"/>
                  </a:lnTo>
                  <a:lnTo>
                    <a:pt x="9004" y="10686"/>
                  </a:lnTo>
                  <a:lnTo>
                    <a:pt x="8984" y="10686"/>
                  </a:lnTo>
                  <a:lnTo>
                    <a:pt x="8984" y="10686"/>
                  </a:lnTo>
                  <a:lnTo>
                    <a:pt x="8964" y="10686"/>
                  </a:lnTo>
                  <a:lnTo>
                    <a:pt x="8943" y="10707"/>
                  </a:lnTo>
                  <a:lnTo>
                    <a:pt x="8922" y="10707"/>
                  </a:lnTo>
                  <a:lnTo>
                    <a:pt x="8922" y="10686"/>
                  </a:lnTo>
                  <a:lnTo>
                    <a:pt x="8922" y="10686"/>
                  </a:lnTo>
                  <a:lnTo>
                    <a:pt x="8922" y="10686"/>
                  </a:lnTo>
                  <a:lnTo>
                    <a:pt x="8922" y="10665"/>
                  </a:lnTo>
                  <a:lnTo>
                    <a:pt x="8902" y="10665"/>
                  </a:lnTo>
                  <a:lnTo>
                    <a:pt x="8902" y="10665"/>
                  </a:lnTo>
                  <a:lnTo>
                    <a:pt x="8882" y="10665"/>
                  </a:lnTo>
                  <a:lnTo>
                    <a:pt x="8882" y="10665"/>
                  </a:lnTo>
                  <a:lnTo>
                    <a:pt x="8882" y="10665"/>
                  </a:lnTo>
                  <a:lnTo>
                    <a:pt x="8882" y="10625"/>
                  </a:lnTo>
                  <a:lnTo>
                    <a:pt x="8902" y="10625"/>
                  </a:lnTo>
                  <a:lnTo>
                    <a:pt x="8902" y="10604"/>
                  </a:lnTo>
                  <a:lnTo>
                    <a:pt x="8922" y="10604"/>
                  </a:lnTo>
                  <a:lnTo>
                    <a:pt x="8943" y="10604"/>
                  </a:lnTo>
                  <a:lnTo>
                    <a:pt x="8943" y="10604"/>
                  </a:lnTo>
                  <a:lnTo>
                    <a:pt x="8964" y="10625"/>
                  </a:lnTo>
                  <a:lnTo>
                    <a:pt x="8964" y="10625"/>
                  </a:lnTo>
                  <a:lnTo>
                    <a:pt x="9004" y="10604"/>
                  </a:lnTo>
                  <a:lnTo>
                    <a:pt x="9004" y="10583"/>
                  </a:lnTo>
                  <a:lnTo>
                    <a:pt x="9025" y="10563"/>
                  </a:lnTo>
                  <a:lnTo>
                    <a:pt x="8882" y="10461"/>
                  </a:lnTo>
                  <a:lnTo>
                    <a:pt x="8779" y="10358"/>
                  </a:lnTo>
                  <a:lnTo>
                    <a:pt x="8779" y="10358"/>
                  </a:lnTo>
                  <a:lnTo>
                    <a:pt x="8779" y="10358"/>
                  </a:lnTo>
                  <a:lnTo>
                    <a:pt x="8779" y="10358"/>
                  </a:lnTo>
                  <a:lnTo>
                    <a:pt x="8758" y="10358"/>
                  </a:lnTo>
                  <a:lnTo>
                    <a:pt x="8738" y="10358"/>
                  </a:lnTo>
                  <a:lnTo>
                    <a:pt x="8738" y="10358"/>
                  </a:lnTo>
                  <a:lnTo>
                    <a:pt x="8718" y="10338"/>
                  </a:lnTo>
                  <a:lnTo>
                    <a:pt x="8718" y="10338"/>
                  </a:lnTo>
                  <a:lnTo>
                    <a:pt x="8636" y="10276"/>
                  </a:lnTo>
                  <a:lnTo>
                    <a:pt x="8594" y="10256"/>
                  </a:lnTo>
                  <a:lnTo>
                    <a:pt x="8574" y="10256"/>
                  </a:lnTo>
                  <a:lnTo>
                    <a:pt x="8471" y="10318"/>
                  </a:lnTo>
                  <a:lnTo>
                    <a:pt x="8389" y="10297"/>
                  </a:lnTo>
                  <a:lnTo>
                    <a:pt x="8389" y="10297"/>
                  </a:lnTo>
                  <a:lnTo>
                    <a:pt x="8389" y="10318"/>
                  </a:lnTo>
                  <a:lnTo>
                    <a:pt x="8389" y="10318"/>
                  </a:lnTo>
                  <a:lnTo>
                    <a:pt x="8410" y="10338"/>
                  </a:lnTo>
                  <a:lnTo>
                    <a:pt x="8410" y="10358"/>
                  </a:lnTo>
                  <a:lnTo>
                    <a:pt x="8410" y="10379"/>
                  </a:lnTo>
                  <a:lnTo>
                    <a:pt x="8410" y="10379"/>
                  </a:lnTo>
                  <a:lnTo>
                    <a:pt x="8328" y="10358"/>
                  </a:lnTo>
                  <a:lnTo>
                    <a:pt x="8328" y="10358"/>
                  </a:lnTo>
                  <a:lnTo>
                    <a:pt x="8307" y="10358"/>
                  </a:lnTo>
                  <a:lnTo>
                    <a:pt x="8307" y="10338"/>
                  </a:lnTo>
                  <a:lnTo>
                    <a:pt x="8307" y="10338"/>
                  </a:lnTo>
                  <a:lnTo>
                    <a:pt x="8307" y="10338"/>
                  </a:lnTo>
                  <a:lnTo>
                    <a:pt x="8307" y="10338"/>
                  </a:lnTo>
                  <a:lnTo>
                    <a:pt x="8307" y="10318"/>
                  </a:lnTo>
                  <a:lnTo>
                    <a:pt x="8307" y="10318"/>
                  </a:lnTo>
                  <a:lnTo>
                    <a:pt x="8307" y="10318"/>
                  </a:lnTo>
                  <a:lnTo>
                    <a:pt x="8307" y="10318"/>
                  </a:lnTo>
                  <a:lnTo>
                    <a:pt x="8307" y="10297"/>
                  </a:lnTo>
                  <a:lnTo>
                    <a:pt x="8266" y="10297"/>
                  </a:lnTo>
                  <a:lnTo>
                    <a:pt x="8266" y="10276"/>
                  </a:lnTo>
                  <a:lnTo>
                    <a:pt x="8266" y="10276"/>
                  </a:lnTo>
                  <a:lnTo>
                    <a:pt x="8287" y="10256"/>
                  </a:lnTo>
                  <a:lnTo>
                    <a:pt x="8287" y="10236"/>
                  </a:lnTo>
                  <a:lnTo>
                    <a:pt x="8287" y="10236"/>
                  </a:lnTo>
                  <a:lnTo>
                    <a:pt x="8287" y="10236"/>
                  </a:lnTo>
                  <a:lnTo>
                    <a:pt x="8266" y="10236"/>
                  </a:lnTo>
                  <a:lnTo>
                    <a:pt x="8266" y="10236"/>
                  </a:lnTo>
                  <a:lnTo>
                    <a:pt x="8266" y="10215"/>
                  </a:lnTo>
                  <a:lnTo>
                    <a:pt x="8266" y="10215"/>
                  </a:lnTo>
                  <a:lnTo>
                    <a:pt x="8266" y="10215"/>
                  </a:lnTo>
                  <a:lnTo>
                    <a:pt x="8246" y="10194"/>
                  </a:lnTo>
                  <a:lnTo>
                    <a:pt x="8246" y="10194"/>
                  </a:lnTo>
                  <a:lnTo>
                    <a:pt x="8246" y="10194"/>
                  </a:lnTo>
                  <a:lnTo>
                    <a:pt x="8246" y="10194"/>
                  </a:lnTo>
                  <a:lnTo>
                    <a:pt x="8246" y="10194"/>
                  </a:lnTo>
                  <a:lnTo>
                    <a:pt x="8246" y="10174"/>
                  </a:lnTo>
                  <a:lnTo>
                    <a:pt x="8246" y="10174"/>
                  </a:lnTo>
                  <a:lnTo>
                    <a:pt x="8246" y="10174"/>
                  </a:lnTo>
                  <a:lnTo>
                    <a:pt x="8246" y="10174"/>
                  </a:lnTo>
                  <a:lnTo>
                    <a:pt x="8246" y="10174"/>
                  </a:lnTo>
                  <a:lnTo>
                    <a:pt x="8225" y="10154"/>
                  </a:lnTo>
                  <a:lnTo>
                    <a:pt x="8225" y="10154"/>
                  </a:lnTo>
                  <a:lnTo>
                    <a:pt x="8205" y="10174"/>
                  </a:lnTo>
                  <a:lnTo>
                    <a:pt x="8123" y="10174"/>
                  </a:lnTo>
                  <a:lnTo>
                    <a:pt x="8041" y="10174"/>
                  </a:lnTo>
                  <a:lnTo>
                    <a:pt x="8041" y="10174"/>
                  </a:lnTo>
                  <a:lnTo>
                    <a:pt x="8041" y="10174"/>
                  </a:lnTo>
                  <a:lnTo>
                    <a:pt x="8041" y="10174"/>
                  </a:lnTo>
                  <a:lnTo>
                    <a:pt x="8041" y="10174"/>
                  </a:lnTo>
                  <a:lnTo>
                    <a:pt x="8041" y="10051"/>
                  </a:lnTo>
                  <a:lnTo>
                    <a:pt x="8041" y="9928"/>
                  </a:lnTo>
                  <a:lnTo>
                    <a:pt x="8041" y="9928"/>
                  </a:lnTo>
                  <a:lnTo>
                    <a:pt x="8041" y="9907"/>
                  </a:lnTo>
                  <a:lnTo>
                    <a:pt x="8061" y="9887"/>
                  </a:lnTo>
                  <a:lnTo>
                    <a:pt x="8061" y="9887"/>
                  </a:lnTo>
                  <a:lnTo>
                    <a:pt x="8061" y="9866"/>
                  </a:lnTo>
                  <a:lnTo>
                    <a:pt x="8061" y="9846"/>
                  </a:lnTo>
                  <a:lnTo>
                    <a:pt x="8082" y="9825"/>
                  </a:lnTo>
                  <a:lnTo>
                    <a:pt x="8061" y="9805"/>
                  </a:lnTo>
                  <a:lnTo>
                    <a:pt x="8061" y="9784"/>
                  </a:lnTo>
                  <a:lnTo>
                    <a:pt x="8041" y="9764"/>
                  </a:lnTo>
                  <a:lnTo>
                    <a:pt x="7979" y="9764"/>
                  </a:lnTo>
                  <a:lnTo>
                    <a:pt x="7959" y="9764"/>
                  </a:lnTo>
                  <a:lnTo>
                    <a:pt x="7938" y="9641"/>
                  </a:lnTo>
                  <a:lnTo>
                    <a:pt x="7917" y="9538"/>
                  </a:lnTo>
                  <a:lnTo>
                    <a:pt x="7917" y="9518"/>
                  </a:lnTo>
                  <a:lnTo>
                    <a:pt x="7917" y="9497"/>
                  </a:lnTo>
                  <a:lnTo>
                    <a:pt x="7979" y="9456"/>
                  </a:lnTo>
                  <a:lnTo>
                    <a:pt x="7979" y="9436"/>
                  </a:lnTo>
                  <a:lnTo>
                    <a:pt x="7999" y="9395"/>
                  </a:lnTo>
                  <a:lnTo>
                    <a:pt x="7999" y="9395"/>
                  </a:lnTo>
                  <a:lnTo>
                    <a:pt x="7979" y="9374"/>
                  </a:lnTo>
                  <a:lnTo>
                    <a:pt x="7959" y="9353"/>
                  </a:lnTo>
                  <a:lnTo>
                    <a:pt x="7959" y="9353"/>
                  </a:lnTo>
                  <a:lnTo>
                    <a:pt x="7959" y="9333"/>
                  </a:lnTo>
                  <a:lnTo>
                    <a:pt x="7959" y="9333"/>
                  </a:lnTo>
                  <a:lnTo>
                    <a:pt x="7959" y="9313"/>
                  </a:lnTo>
                  <a:lnTo>
                    <a:pt x="7959" y="9313"/>
                  </a:lnTo>
                  <a:lnTo>
                    <a:pt x="7959" y="9313"/>
                  </a:lnTo>
                  <a:lnTo>
                    <a:pt x="7959" y="9313"/>
                  </a:lnTo>
                  <a:lnTo>
                    <a:pt x="7959" y="9292"/>
                  </a:lnTo>
                  <a:lnTo>
                    <a:pt x="7959" y="9292"/>
                  </a:lnTo>
                  <a:lnTo>
                    <a:pt x="7959" y="9271"/>
                  </a:lnTo>
                  <a:lnTo>
                    <a:pt x="7979" y="9271"/>
                  </a:lnTo>
                  <a:lnTo>
                    <a:pt x="7979" y="9251"/>
                  </a:lnTo>
                  <a:lnTo>
                    <a:pt x="7979" y="9251"/>
                  </a:lnTo>
                  <a:lnTo>
                    <a:pt x="7979" y="9231"/>
                  </a:lnTo>
                  <a:lnTo>
                    <a:pt x="7979" y="9210"/>
                  </a:lnTo>
                  <a:lnTo>
                    <a:pt x="7999" y="9210"/>
                  </a:lnTo>
                  <a:lnTo>
                    <a:pt x="7999" y="9189"/>
                  </a:lnTo>
                  <a:lnTo>
                    <a:pt x="8020" y="9189"/>
                  </a:lnTo>
                  <a:lnTo>
                    <a:pt x="8041" y="9210"/>
                  </a:lnTo>
                  <a:lnTo>
                    <a:pt x="8061" y="9210"/>
                  </a:lnTo>
                  <a:lnTo>
                    <a:pt x="8061" y="9210"/>
                  </a:lnTo>
                  <a:lnTo>
                    <a:pt x="8061" y="9231"/>
                  </a:lnTo>
                  <a:lnTo>
                    <a:pt x="8061" y="9231"/>
                  </a:lnTo>
                  <a:lnTo>
                    <a:pt x="8061" y="9231"/>
                  </a:lnTo>
                  <a:lnTo>
                    <a:pt x="8082" y="9231"/>
                  </a:lnTo>
                  <a:lnTo>
                    <a:pt x="8082" y="9231"/>
                  </a:lnTo>
                  <a:lnTo>
                    <a:pt x="8102" y="9231"/>
                  </a:lnTo>
                  <a:lnTo>
                    <a:pt x="8102" y="9251"/>
                  </a:lnTo>
                  <a:lnTo>
                    <a:pt x="8123" y="9251"/>
                  </a:lnTo>
                  <a:lnTo>
                    <a:pt x="8143" y="9251"/>
                  </a:lnTo>
                  <a:lnTo>
                    <a:pt x="8143" y="9271"/>
                  </a:lnTo>
                  <a:lnTo>
                    <a:pt x="8164" y="9271"/>
                  </a:lnTo>
                  <a:lnTo>
                    <a:pt x="8164" y="9271"/>
                  </a:lnTo>
                  <a:lnTo>
                    <a:pt x="8164" y="9271"/>
                  </a:lnTo>
                  <a:lnTo>
                    <a:pt x="8164" y="9292"/>
                  </a:lnTo>
                  <a:lnTo>
                    <a:pt x="8184" y="9292"/>
                  </a:lnTo>
                  <a:lnTo>
                    <a:pt x="8205" y="9292"/>
                  </a:lnTo>
                  <a:lnTo>
                    <a:pt x="8205" y="9313"/>
                  </a:lnTo>
                  <a:lnTo>
                    <a:pt x="8205" y="9313"/>
                  </a:lnTo>
                  <a:lnTo>
                    <a:pt x="8225" y="9333"/>
                  </a:lnTo>
                  <a:lnTo>
                    <a:pt x="8225" y="9333"/>
                  </a:lnTo>
                  <a:lnTo>
                    <a:pt x="8225" y="9333"/>
                  </a:lnTo>
                  <a:lnTo>
                    <a:pt x="8225" y="9353"/>
                  </a:lnTo>
                  <a:lnTo>
                    <a:pt x="8246" y="9353"/>
                  </a:lnTo>
                  <a:lnTo>
                    <a:pt x="8246" y="9353"/>
                  </a:lnTo>
                  <a:lnTo>
                    <a:pt x="8266" y="9353"/>
                  </a:lnTo>
                  <a:lnTo>
                    <a:pt x="8266" y="9374"/>
                  </a:lnTo>
                  <a:lnTo>
                    <a:pt x="8266" y="9374"/>
                  </a:lnTo>
                  <a:lnTo>
                    <a:pt x="8287" y="9374"/>
                  </a:lnTo>
                  <a:lnTo>
                    <a:pt x="8287" y="9353"/>
                  </a:lnTo>
                  <a:lnTo>
                    <a:pt x="8287" y="9353"/>
                  </a:lnTo>
                  <a:lnTo>
                    <a:pt x="8307" y="9374"/>
                  </a:lnTo>
                  <a:lnTo>
                    <a:pt x="8328" y="9374"/>
                  </a:lnTo>
                  <a:lnTo>
                    <a:pt x="8328" y="9374"/>
                  </a:lnTo>
                  <a:lnTo>
                    <a:pt x="8328" y="9374"/>
                  </a:lnTo>
                  <a:lnTo>
                    <a:pt x="8348" y="9353"/>
                  </a:lnTo>
                  <a:lnTo>
                    <a:pt x="8348" y="9353"/>
                  </a:lnTo>
                  <a:lnTo>
                    <a:pt x="8389" y="9313"/>
                  </a:lnTo>
                  <a:lnTo>
                    <a:pt x="8410" y="9271"/>
                  </a:lnTo>
                  <a:lnTo>
                    <a:pt x="8410" y="9251"/>
                  </a:lnTo>
                  <a:lnTo>
                    <a:pt x="8430" y="9231"/>
                  </a:lnTo>
                  <a:lnTo>
                    <a:pt x="8430" y="9231"/>
                  </a:lnTo>
                  <a:lnTo>
                    <a:pt x="8410" y="9231"/>
                  </a:lnTo>
                  <a:lnTo>
                    <a:pt x="8410" y="9210"/>
                  </a:lnTo>
                  <a:lnTo>
                    <a:pt x="8410" y="9210"/>
                  </a:lnTo>
                  <a:lnTo>
                    <a:pt x="8389" y="9210"/>
                  </a:lnTo>
                  <a:lnTo>
                    <a:pt x="8369" y="9210"/>
                  </a:lnTo>
                  <a:lnTo>
                    <a:pt x="8369" y="9189"/>
                  </a:lnTo>
                  <a:lnTo>
                    <a:pt x="8369" y="9189"/>
                  </a:lnTo>
                  <a:lnTo>
                    <a:pt x="8348" y="9169"/>
                  </a:lnTo>
                  <a:lnTo>
                    <a:pt x="8328" y="9149"/>
                  </a:lnTo>
                  <a:lnTo>
                    <a:pt x="8307" y="9128"/>
                  </a:lnTo>
                  <a:lnTo>
                    <a:pt x="8287" y="9067"/>
                  </a:lnTo>
                  <a:lnTo>
                    <a:pt x="8266" y="9046"/>
                  </a:lnTo>
                  <a:lnTo>
                    <a:pt x="8266" y="9025"/>
                  </a:lnTo>
                  <a:lnTo>
                    <a:pt x="8246" y="9025"/>
                  </a:lnTo>
                  <a:lnTo>
                    <a:pt x="8246" y="9025"/>
                  </a:lnTo>
                  <a:lnTo>
                    <a:pt x="8225" y="9025"/>
                  </a:lnTo>
                  <a:lnTo>
                    <a:pt x="8225" y="9005"/>
                  </a:lnTo>
                  <a:lnTo>
                    <a:pt x="8225" y="9005"/>
                  </a:lnTo>
                  <a:lnTo>
                    <a:pt x="8246" y="9005"/>
                  </a:lnTo>
                  <a:lnTo>
                    <a:pt x="8287" y="9005"/>
                  </a:lnTo>
                  <a:lnTo>
                    <a:pt x="8287" y="9005"/>
                  </a:lnTo>
                  <a:lnTo>
                    <a:pt x="8307" y="9005"/>
                  </a:lnTo>
                  <a:lnTo>
                    <a:pt x="8328" y="8943"/>
                  </a:lnTo>
                  <a:lnTo>
                    <a:pt x="8348" y="8903"/>
                  </a:lnTo>
                  <a:lnTo>
                    <a:pt x="8348" y="8882"/>
                  </a:lnTo>
                  <a:lnTo>
                    <a:pt x="8389" y="8861"/>
                  </a:lnTo>
                  <a:lnTo>
                    <a:pt x="8410" y="8841"/>
                  </a:lnTo>
                  <a:lnTo>
                    <a:pt x="8410" y="8821"/>
                  </a:lnTo>
                  <a:lnTo>
                    <a:pt x="8410" y="8821"/>
                  </a:lnTo>
                  <a:lnTo>
                    <a:pt x="8410" y="8800"/>
                  </a:lnTo>
                  <a:lnTo>
                    <a:pt x="8389" y="8800"/>
                  </a:lnTo>
                  <a:lnTo>
                    <a:pt x="8369" y="8779"/>
                  </a:lnTo>
                  <a:lnTo>
                    <a:pt x="8369" y="8779"/>
                  </a:lnTo>
                  <a:lnTo>
                    <a:pt x="8369" y="8759"/>
                  </a:lnTo>
                  <a:lnTo>
                    <a:pt x="8369" y="8759"/>
                  </a:lnTo>
                  <a:lnTo>
                    <a:pt x="8369" y="8738"/>
                  </a:lnTo>
                  <a:lnTo>
                    <a:pt x="8369" y="8738"/>
                  </a:lnTo>
                  <a:lnTo>
                    <a:pt x="8369" y="8717"/>
                  </a:lnTo>
                  <a:lnTo>
                    <a:pt x="8369" y="8717"/>
                  </a:lnTo>
                  <a:lnTo>
                    <a:pt x="8369" y="8717"/>
                  </a:lnTo>
                  <a:lnTo>
                    <a:pt x="8410" y="8717"/>
                  </a:lnTo>
                  <a:lnTo>
                    <a:pt x="8471" y="8677"/>
                  </a:lnTo>
                  <a:lnTo>
                    <a:pt x="8471" y="8677"/>
                  </a:lnTo>
                  <a:lnTo>
                    <a:pt x="8471" y="8656"/>
                  </a:lnTo>
                  <a:lnTo>
                    <a:pt x="8492" y="8615"/>
                  </a:lnTo>
                  <a:lnTo>
                    <a:pt x="8512" y="8595"/>
                  </a:lnTo>
                  <a:lnTo>
                    <a:pt x="8553" y="8574"/>
                  </a:lnTo>
                  <a:lnTo>
                    <a:pt x="8574" y="8533"/>
                  </a:lnTo>
                  <a:lnTo>
                    <a:pt x="8574" y="8533"/>
                  </a:lnTo>
                  <a:lnTo>
                    <a:pt x="8574" y="8533"/>
                  </a:lnTo>
                  <a:lnTo>
                    <a:pt x="8574" y="8513"/>
                  </a:lnTo>
                  <a:lnTo>
                    <a:pt x="8574" y="8513"/>
                  </a:lnTo>
                  <a:lnTo>
                    <a:pt x="8553" y="8513"/>
                  </a:lnTo>
                  <a:lnTo>
                    <a:pt x="8553" y="8492"/>
                  </a:lnTo>
                  <a:lnTo>
                    <a:pt x="8574" y="8492"/>
                  </a:lnTo>
                  <a:lnTo>
                    <a:pt x="8574" y="8492"/>
                  </a:lnTo>
                  <a:lnTo>
                    <a:pt x="8574" y="8492"/>
                  </a:lnTo>
                  <a:lnTo>
                    <a:pt x="8553" y="8492"/>
                  </a:lnTo>
                  <a:lnTo>
                    <a:pt x="8553" y="8492"/>
                  </a:lnTo>
                  <a:lnTo>
                    <a:pt x="8553" y="8492"/>
                  </a:lnTo>
                  <a:lnTo>
                    <a:pt x="8553" y="8471"/>
                  </a:lnTo>
                  <a:lnTo>
                    <a:pt x="8574" y="8471"/>
                  </a:lnTo>
                  <a:lnTo>
                    <a:pt x="8574" y="8471"/>
                  </a:lnTo>
                  <a:lnTo>
                    <a:pt x="8594" y="8471"/>
                  </a:lnTo>
                  <a:lnTo>
                    <a:pt x="8574" y="8451"/>
                  </a:lnTo>
                  <a:lnTo>
                    <a:pt x="8594" y="8451"/>
                  </a:lnTo>
                  <a:lnTo>
                    <a:pt x="8594" y="8451"/>
                  </a:lnTo>
                  <a:lnTo>
                    <a:pt x="8594" y="8451"/>
                  </a:lnTo>
                  <a:lnTo>
                    <a:pt x="8594" y="8431"/>
                  </a:lnTo>
                  <a:lnTo>
                    <a:pt x="8574" y="8410"/>
                  </a:lnTo>
                  <a:lnTo>
                    <a:pt x="8574" y="8410"/>
                  </a:lnTo>
                  <a:lnTo>
                    <a:pt x="8574" y="8389"/>
                  </a:lnTo>
                  <a:lnTo>
                    <a:pt x="8574" y="8389"/>
                  </a:lnTo>
                  <a:lnTo>
                    <a:pt x="8574" y="8389"/>
                  </a:lnTo>
                  <a:lnTo>
                    <a:pt x="8574" y="8369"/>
                  </a:lnTo>
                  <a:lnTo>
                    <a:pt x="8574" y="8369"/>
                  </a:lnTo>
                  <a:lnTo>
                    <a:pt x="8574" y="8369"/>
                  </a:lnTo>
                  <a:lnTo>
                    <a:pt x="8594" y="8369"/>
                  </a:lnTo>
                  <a:lnTo>
                    <a:pt x="8615" y="8369"/>
                  </a:lnTo>
                  <a:lnTo>
                    <a:pt x="8615" y="8369"/>
                  </a:lnTo>
                  <a:lnTo>
                    <a:pt x="8615" y="8369"/>
                  </a:lnTo>
                  <a:lnTo>
                    <a:pt x="8615" y="8389"/>
                  </a:lnTo>
                  <a:lnTo>
                    <a:pt x="8615" y="8389"/>
                  </a:lnTo>
                  <a:lnTo>
                    <a:pt x="8615" y="8389"/>
                  </a:lnTo>
                  <a:lnTo>
                    <a:pt x="8615" y="8389"/>
                  </a:lnTo>
                  <a:lnTo>
                    <a:pt x="8636" y="8369"/>
                  </a:lnTo>
                  <a:lnTo>
                    <a:pt x="8636" y="8369"/>
                  </a:lnTo>
                  <a:lnTo>
                    <a:pt x="8636" y="8349"/>
                  </a:lnTo>
                  <a:lnTo>
                    <a:pt x="8615" y="8328"/>
                  </a:lnTo>
                  <a:lnTo>
                    <a:pt x="8594" y="8307"/>
                  </a:lnTo>
                  <a:lnTo>
                    <a:pt x="8594" y="8287"/>
                  </a:lnTo>
                  <a:lnTo>
                    <a:pt x="8615" y="8287"/>
                  </a:lnTo>
                  <a:lnTo>
                    <a:pt x="8615" y="8287"/>
                  </a:lnTo>
                  <a:lnTo>
                    <a:pt x="8636" y="8287"/>
                  </a:lnTo>
                  <a:lnTo>
                    <a:pt x="8636" y="8307"/>
                  </a:lnTo>
                  <a:lnTo>
                    <a:pt x="8636" y="8307"/>
                  </a:lnTo>
                  <a:lnTo>
                    <a:pt x="8656" y="8307"/>
                  </a:lnTo>
                  <a:lnTo>
                    <a:pt x="8656" y="8307"/>
                  </a:lnTo>
                  <a:lnTo>
                    <a:pt x="8718" y="8287"/>
                  </a:lnTo>
                  <a:lnTo>
                    <a:pt x="8718" y="8287"/>
                  </a:lnTo>
                  <a:lnTo>
                    <a:pt x="8738" y="8287"/>
                  </a:lnTo>
                  <a:lnTo>
                    <a:pt x="8738" y="8267"/>
                  </a:lnTo>
                  <a:lnTo>
                    <a:pt x="8738" y="8267"/>
                  </a:lnTo>
                  <a:lnTo>
                    <a:pt x="8758" y="8287"/>
                  </a:lnTo>
                  <a:lnTo>
                    <a:pt x="8758" y="8287"/>
                  </a:lnTo>
                  <a:lnTo>
                    <a:pt x="8758" y="8287"/>
                  </a:lnTo>
                  <a:lnTo>
                    <a:pt x="8779" y="8287"/>
                  </a:lnTo>
                  <a:lnTo>
                    <a:pt x="8779" y="8287"/>
                  </a:lnTo>
                  <a:lnTo>
                    <a:pt x="8779" y="8287"/>
                  </a:lnTo>
                  <a:lnTo>
                    <a:pt x="8800" y="8287"/>
                  </a:lnTo>
                  <a:lnTo>
                    <a:pt x="8800" y="8307"/>
                  </a:lnTo>
                  <a:lnTo>
                    <a:pt x="8800" y="8307"/>
                  </a:lnTo>
                  <a:lnTo>
                    <a:pt x="8779" y="8307"/>
                  </a:lnTo>
                  <a:lnTo>
                    <a:pt x="8758" y="8328"/>
                  </a:lnTo>
                  <a:lnTo>
                    <a:pt x="8758" y="8328"/>
                  </a:lnTo>
                  <a:lnTo>
                    <a:pt x="8779" y="8349"/>
                  </a:lnTo>
                  <a:lnTo>
                    <a:pt x="8779" y="8349"/>
                  </a:lnTo>
                  <a:lnTo>
                    <a:pt x="8779" y="8349"/>
                  </a:lnTo>
                  <a:lnTo>
                    <a:pt x="8779" y="8349"/>
                  </a:lnTo>
                  <a:lnTo>
                    <a:pt x="8800" y="8349"/>
                  </a:lnTo>
                  <a:lnTo>
                    <a:pt x="8820" y="8349"/>
                  </a:lnTo>
                  <a:lnTo>
                    <a:pt x="8840" y="8328"/>
                  </a:lnTo>
                  <a:lnTo>
                    <a:pt x="8840" y="8328"/>
                  </a:lnTo>
                  <a:lnTo>
                    <a:pt x="8840" y="8307"/>
                  </a:lnTo>
                  <a:lnTo>
                    <a:pt x="8840" y="8307"/>
                  </a:lnTo>
                  <a:lnTo>
                    <a:pt x="8840" y="8307"/>
                  </a:lnTo>
                  <a:lnTo>
                    <a:pt x="8861" y="8287"/>
                  </a:lnTo>
                  <a:lnTo>
                    <a:pt x="8861" y="8287"/>
                  </a:lnTo>
                  <a:lnTo>
                    <a:pt x="8861" y="8287"/>
                  </a:lnTo>
                  <a:lnTo>
                    <a:pt x="8861" y="8307"/>
                  </a:lnTo>
                  <a:lnTo>
                    <a:pt x="8882" y="8307"/>
                  </a:lnTo>
                  <a:lnTo>
                    <a:pt x="8882" y="8328"/>
                  </a:lnTo>
                  <a:lnTo>
                    <a:pt x="8902" y="8307"/>
                  </a:lnTo>
                  <a:lnTo>
                    <a:pt x="8902" y="8307"/>
                  </a:lnTo>
                  <a:lnTo>
                    <a:pt x="8922" y="8287"/>
                  </a:lnTo>
                  <a:lnTo>
                    <a:pt x="8902" y="8267"/>
                  </a:lnTo>
                  <a:lnTo>
                    <a:pt x="8902" y="8267"/>
                  </a:lnTo>
                  <a:lnTo>
                    <a:pt x="8882" y="8246"/>
                  </a:lnTo>
                  <a:lnTo>
                    <a:pt x="8902" y="8225"/>
                  </a:lnTo>
                  <a:lnTo>
                    <a:pt x="8902" y="8205"/>
                  </a:lnTo>
                  <a:lnTo>
                    <a:pt x="8902" y="8205"/>
                  </a:lnTo>
                  <a:lnTo>
                    <a:pt x="8902" y="8205"/>
                  </a:lnTo>
                  <a:lnTo>
                    <a:pt x="8922" y="8205"/>
                  </a:lnTo>
                  <a:lnTo>
                    <a:pt x="8922" y="8184"/>
                  </a:lnTo>
                  <a:lnTo>
                    <a:pt x="8922" y="8205"/>
                  </a:lnTo>
                  <a:lnTo>
                    <a:pt x="8943" y="8205"/>
                  </a:lnTo>
                  <a:lnTo>
                    <a:pt x="8943" y="8184"/>
                  </a:lnTo>
                  <a:lnTo>
                    <a:pt x="8964" y="8184"/>
                  </a:lnTo>
                  <a:lnTo>
                    <a:pt x="8964" y="8184"/>
                  </a:lnTo>
                  <a:lnTo>
                    <a:pt x="8964" y="8184"/>
                  </a:lnTo>
                  <a:lnTo>
                    <a:pt x="8964" y="8164"/>
                  </a:lnTo>
                  <a:lnTo>
                    <a:pt x="8964" y="8143"/>
                  </a:lnTo>
                  <a:lnTo>
                    <a:pt x="8964" y="8143"/>
                  </a:lnTo>
                  <a:lnTo>
                    <a:pt x="8984" y="8143"/>
                  </a:lnTo>
                  <a:lnTo>
                    <a:pt x="8984" y="8143"/>
                  </a:lnTo>
                  <a:lnTo>
                    <a:pt x="9004" y="8123"/>
                  </a:lnTo>
                  <a:lnTo>
                    <a:pt x="8984" y="8123"/>
                  </a:lnTo>
                  <a:lnTo>
                    <a:pt x="9004" y="8102"/>
                  </a:lnTo>
                  <a:lnTo>
                    <a:pt x="9004" y="8102"/>
                  </a:lnTo>
                  <a:lnTo>
                    <a:pt x="9004" y="8123"/>
                  </a:lnTo>
                  <a:lnTo>
                    <a:pt x="9025" y="8143"/>
                  </a:lnTo>
                  <a:lnTo>
                    <a:pt x="9025" y="8143"/>
                  </a:lnTo>
                  <a:lnTo>
                    <a:pt x="9066" y="8164"/>
                  </a:lnTo>
                  <a:lnTo>
                    <a:pt x="9086" y="8205"/>
                  </a:lnTo>
                  <a:lnTo>
                    <a:pt x="9086" y="8205"/>
                  </a:lnTo>
                  <a:lnTo>
                    <a:pt x="9086" y="8205"/>
                  </a:lnTo>
                  <a:lnTo>
                    <a:pt x="9108" y="8205"/>
                  </a:lnTo>
                  <a:lnTo>
                    <a:pt x="9108" y="8205"/>
                  </a:lnTo>
                  <a:lnTo>
                    <a:pt x="9108" y="8205"/>
                  </a:lnTo>
                  <a:lnTo>
                    <a:pt x="9128" y="8205"/>
                  </a:lnTo>
                  <a:lnTo>
                    <a:pt x="9128" y="8205"/>
                  </a:lnTo>
                  <a:lnTo>
                    <a:pt x="9148" y="8205"/>
                  </a:lnTo>
                  <a:lnTo>
                    <a:pt x="9148" y="8205"/>
                  </a:lnTo>
                  <a:lnTo>
                    <a:pt x="9148" y="8205"/>
                  </a:lnTo>
                  <a:lnTo>
                    <a:pt x="9148" y="8184"/>
                  </a:lnTo>
                  <a:lnTo>
                    <a:pt x="9148" y="8184"/>
                  </a:lnTo>
                  <a:lnTo>
                    <a:pt x="9148" y="8184"/>
                  </a:lnTo>
                  <a:lnTo>
                    <a:pt x="9148" y="8184"/>
                  </a:lnTo>
                  <a:lnTo>
                    <a:pt x="9169" y="8184"/>
                  </a:lnTo>
                  <a:lnTo>
                    <a:pt x="9169" y="8164"/>
                  </a:lnTo>
                  <a:lnTo>
                    <a:pt x="9169" y="8164"/>
                  </a:lnTo>
                  <a:lnTo>
                    <a:pt x="9169" y="8164"/>
                  </a:lnTo>
                  <a:lnTo>
                    <a:pt x="9169" y="8164"/>
                  </a:lnTo>
                  <a:lnTo>
                    <a:pt x="9169" y="8164"/>
                  </a:lnTo>
                  <a:lnTo>
                    <a:pt x="9169" y="8164"/>
                  </a:lnTo>
                  <a:lnTo>
                    <a:pt x="9190" y="8164"/>
                  </a:lnTo>
                  <a:lnTo>
                    <a:pt x="9190" y="8164"/>
                  </a:lnTo>
                  <a:lnTo>
                    <a:pt x="9210" y="8164"/>
                  </a:lnTo>
                  <a:lnTo>
                    <a:pt x="9210" y="8164"/>
                  </a:lnTo>
                  <a:lnTo>
                    <a:pt x="9210" y="8164"/>
                  </a:lnTo>
                  <a:lnTo>
                    <a:pt x="9210" y="8164"/>
                  </a:lnTo>
                  <a:lnTo>
                    <a:pt x="9210" y="8164"/>
                  </a:lnTo>
                  <a:lnTo>
                    <a:pt x="9230" y="8164"/>
                  </a:lnTo>
                  <a:lnTo>
                    <a:pt x="9230" y="8164"/>
                  </a:lnTo>
                  <a:lnTo>
                    <a:pt x="9230" y="8143"/>
                  </a:lnTo>
                  <a:lnTo>
                    <a:pt x="9230" y="8143"/>
                  </a:lnTo>
                  <a:lnTo>
                    <a:pt x="9230" y="8143"/>
                  </a:lnTo>
                  <a:lnTo>
                    <a:pt x="9272" y="8123"/>
                  </a:lnTo>
                  <a:lnTo>
                    <a:pt x="9272" y="8123"/>
                  </a:lnTo>
                  <a:lnTo>
                    <a:pt x="9272" y="8123"/>
                  </a:lnTo>
                  <a:lnTo>
                    <a:pt x="9272" y="8123"/>
                  </a:lnTo>
                  <a:lnTo>
                    <a:pt x="9272" y="8102"/>
                  </a:lnTo>
                  <a:lnTo>
                    <a:pt x="9272" y="8102"/>
                  </a:lnTo>
                  <a:lnTo>
                    <a:pt x="9272" y="8102"/>
                  </a:lnTo>
                  <a:lnTo>
                    <a:pt x="9272" y="8123"/>
                  </a:lnTo>
                  <a:lnTo>
                    <a:pt x="9272" y="8123"/>
                  </a:lnTo>
                  <a:lnTo>
                    <a:pt x="9272" y="8123"/>
                  </a:lnTo>
                  <a:lnTo>
                    <a:pt x="9292" y="8123"/>
                  </a:lnTo>
                  <a:lnTo>
                    <a:pt x="9292" y="8102"/>
                  </a:lnTo>
                  <a:lnTo>
                    <a:pt x="9292" y="8102"/>
                  </a:lnTo>
                  <a:lnTo>
                    <a:pt x="9312" y="8102"/>
                  </a:lnTo>
                  <a:lnTo>
                    <a:pt x="9312" y="8102"/>
                  </a:lnTo>
                  <a:lnTo>
                    <a:pt x="9312" y="8102"/>
                  </a:lnTo>
                  <a:lnTo>
                    <a:pt x="9312" y="8102"/>
                  </a:lnTo>
                  <a:lnTo>
                    <a:pt x="9312" y="8102"/>
                  </a:lnTo>
                  <a:lnTo>
                    <a:pt x="9333" y="8102"/>
                  </a:lnTo>
                  <a:lnTo>
                    <a:pt x="9333" y="8102"/>
                  </a:lnTo>
                  <a:lnTo>
                    <a:pt x="9354" y="8102"/>
                  </a:lnTo>
                  <a:lnTo>
                    <a:pt x="9354" y="8102"/>
                  </a:lnTo>
                  <a:lnTo>
                    <a:pt x="9374" y="8102"/>
                  </a:lnTo>
                  <a:lnTo>
                    <a:pt x="9394" y="8102"/>
                  </a:lnTo>
                  <a:lnTo>
                    <a:pt x="9394" y="8102"/>
                  </a:lnTo>
                  <a:lnTo>
                    <a:pt x="9415" y="8123"/>
                  </a:lnTo>
                  <a:lnTo>
                    <a:pt x="9415" y="8123"/>
                  </a:lnTo>
                  <a:lnTo>
                    <a:pt x="9394" y="8123"/>
                  </a:lnTo>
                  <a:lnTo>
                    <a:pt x="9415" y="8123"/>
                  </a:lnTo>
                  <a:lnTo>
                    <a:pt x="9415" y="8143"/>
                  </a:lnTo>
                  <a:lnTo>
                    <a:pt x="9415" y="8143"/>
                  </a:lnTo>
                  <a:lnTo>
                    <a:pt x="9415" y="8143"/>
                  </a:lnTo>
                  <a:lnTo>
                    <a:pt x="9436" y="8164"/>
                  </a:lnTo>
                  <a:lnTo>
                    <a:pt x="9436" y="8164"/>
                  </a:lnTo>
                  <a:lnTo>
                    <a:pt x="9436" y="8164"/>
                  </a:lnTo>
                  <a:lnTo>
                    <a:pt x="9456" y="8164"/>
                  </a:lnTo>
                  <a:lnTo>
                    <a:pt x="9497" y="8164"/>
                  </a:lnTo>
                  <a:lnTo>
                    <a:pt x="9518" y="8164"/>
                  </a:lnTo>
                  <a:lnTo>
                    <a:pt x="9518" y="8143"/>
                  </a:lnTo>
                  <a:lnTo>
                    <a:pt x="9538" y="8164"/>
                  </a:lnTo>
                  <a:lnTo>
                    <a:pt x="9558" y="8164"/>
                  </a:lnTo>
                  <a:lnTo>
                    <a:pt x="9558" y="8164"/>
                  </a:lnTo>
                  <a:lnTo>
                    <a:pt x="9558" y="8164"/>
                  </a:lnTo>
                  <a:lnTo>
                    <a:pt x="9579" y="8164"/>
                  </a:lnTo>
                  <a:lnTo>
                    <a:pt x="9600" y="8164"/>
                  </a:lnTo>
                  <a:lnTo>
                    <a:pt x="9600" y="8164"/>
                  </a:lnTo>
                  <a:lnTo>
                    <a:pt x="9600" y="8184"/>
                  </a:lnTo>
                  <a:lnTo>
                    <a:pt x="9620" y="8184"/>
                  </a:lnTo>
                  <a:lnTo>
                    <a:pt x="9620" y="8184"/>
                  </a:lnTo>
                  <a:lnTo>
                    <a:pt x="9620" y="8205"/>
                  </a:lnTo>
                  <a:lnTo>
                    <a:pt x="9620" y="8205"/>
                  </a:lnTo>
                  <a:lnTo>
                    <a:pt x="9641" y="8205"/>
                  </a:lnTo>
                  <a:lnTo>
                    <a:pt x="9641" y="8205"/>
                  </a:lnTo>
                  <a:lnTo>
                    <a:pt x="9661" y="8205"/>
                  </a:lnTo>
                  <a:lnTo>
                    <a:pt x="9661" y="8225"/>
                  </a:lnTo>
                  <a:lnTo>
                    <a:pt x="9661" y="8225"/>
                  </a:lnTo>
                  <a:lnTo>
                    <a:pt x="9661" y="8225"/>
                  </a:lnTo>
                  <a:lnTo>
                    <a:pt x="9682" y="8225"/>
                  </a:lnTo>
                  <a:lnTo>
                    <a:pt x="9702" y="8225"/>
                  </a:lnTo>
                  <a:lnTo>
                    <a:pt x="9702" y="8225"/>
                  </a:lnTo>
                  <a:lnTo>
                    <a:pt x="9702" y="8225"/>
                  </a:lnTo>
                  <a:lnTo>
                    <a:pt x="9723" y="8225"/>
                  </a:lnTo>
                  <a:lnTo>
                    <a:pt x="9723" y="8225"/>
                  </a:lnTo>
                  <a:lnTo>
                    <a:pt x="9723" y="8225"/>
                  </a:lnTo>
                  <a:lnTo>
                    <a:pt x="9743" y="8225"/>
                  </a:lnTo>
                  <a:lnTo>
                    <a:pt x="9743" y="8225"/>
                  </a:lnTo>
                  <a:lnTo>
                    <a:pt x="9743" y="8225"/>
                  </a:lnTo>
                  <a:lnTo>
                    <a:pt x="9743" y="8225"/>
                  </a:lnTo>
                  <a:lnTo>
                    <a:pt x="9743" y="8267"/>
                  </a:lnTo>
                  <a:lnTo>
                    <a:pt x="9743" y="8267"/>
                  </a:lnTo>
                  <a:lnTo>
                    <a:pt x="9743" y="8287"/>
                  </a:lnTo>
                  <a:lnTo>
                    <a:pt x="9743" y="8307"/>
                  </a:lnTo>
                  <a:lnTo>
                    <a:pt x="9743" y="8328"/>
                  </a:lnTo>
                  <a:lnTo>
                    <a:pt x="9764" y="8328"/>
                  </a:lnTo>
                  <a:lnTo>
                    <a:pt x="9764" y="8328"/>
                  </a:lnTo>
                  <a:lnTo>
                    <a:pt x="9764" y="8349"/>
                  </a:lnTo>
                  <a:lnTo>
                    <a:pt x="9784" y="8349"/>
                  </a:lnTo>
                  <a:lnTo>
                    <a:pt x="9784" y="8349"/>
                  </a:lnTo>
                  <a:lnTo>
                    <a:pt x="9805" y="8349"/>
                  </a:lnTo>
                  <a:lnTo>
                    <a:pt x="9805" y="8349"/>
                  </a:lnTo>
                  <a:lnTo>
                    <a:pt x="9805" y="8349"/>
                  </a:lnTo>
                  <a:lnTo>
                    <a:pt x="9825" y="8349"/>
                  </a:lnTo>
                  <a:lnTo>
                    <a:pt x="9825" y="8328"/>
                  </a:lnTo>
                  <a:lnTo>
                    <a:pt x="9825" y="8307"/>
                  </a:lnTo>
                  <a:lnTo>
                    <a:pt x="9825" y="8287"/>
                  </a:lnTo>
                  <a:lnTo>
                    <a:pt x="9825" y="8287"/>
                  </a:lnTo>
                  <a:lnTo>
                    <a:pt x="9805" y="8267"/>
                  </a:lnTo>
                  <a:lnTo>
                    <a:pt x="9805" y="8246"/>
                  </a:lnTo>
                  <a:lnTo>
                    <a:pt x="9805" y="8225"/>
                  </a:lnTo>
                  <a:lnTo>
                    <a:pt x="9784" y="8225"/>
                  </a:lnTo>
                  <a:lnTo>
                    <a:pt x="9784" y="8225"/>
                  </a:lnTo>
                  <a:lnTo>
                    <a:pt x="9784" y="8225"/>
                  </a:lnTo>
                  <a:lnTo>
                    <a:pt x="9784" y="8225"/>
                  </a:lnTo>
                  <a:lnTo>
                    <a:pt x="9784" y="8205"/>
                  </a:lnTo>
                  <a:lnTo>
                    <a:pt x="9784" y="8205"/>
                  </a:lnTo>
                  <a:lnTo>
                    <a:pt x="9784" y="8205"/>
                  </a:lnTo>
                  <a:lnTo>
                    <a:pt x="9764" y="8184"/>
                  </a:lnTo>
                  <a:lnTo>
                    <a:pt x="9743" y="8184"/>
                  </a:lnTo>
                  <a:lnTo>
                    <a:pt x="9723" y="8184"/>
                  </a:lnTo>
                  <a:lnTo>
                    <a:pt x="9723" y="8184"/>
                  </a:lnTo>
                  <a:lnTo>
                    <a:pt x="9723" y="8184"/>
                  </a:lnTo>
                  <a:lnTo>
                    <a:pt x="9723" y="8184"/>
                  </a:lnTo>
                  <a:lnTo>
                    <a:pt x="9723" y="8164"/>
                  </a:lnTo>
                  <a:lnTo>
                    <a:pt x="9723" y="8164"/>
                  </a:lnTo>
                  <a:lnTo>
                    <a:pt x="9723" y="8143"/>
                  </a:lnTo>
                  <a:lnTo>
                    <a:pt x="9723" y="8143"/>
                  </a:lnTo>
                  <a:lnTo>
                    <a:pt x="9743" y="8123"/>
                  </a:lnTo>
                  <a:lnTo>
                    <a:pt x="9743" y="8123"/>
                  </a:lnTo>
                  <a:lnTo>
                    <a:pt x="9743" y="8123"/>
                  </a:lnTo>
                  <a:lnTo>
                    <a:pt x="9764" y="8123"/>
                  </a:lnTo>
                  <a:lnTo>
                    <a:pt x="9764" y="8123"/>
                  </a:lnTo>
                  <a:lnTo>
                    <a:pt x="9784" y="8123"/>
                  </a:lnTo>
                  <a:lnTo>
                    <a:pt x="9805" y="8123"/>
                  </a:lnTo>
                  <a:lnTo>
                    <a:pt x="9805" y="8143"/>
                  </a:lnTo>
                  <a:lnTo>
                    <a:pt x="9825" y="8143"/>
                  </a:lnTo>
                  <a:lnTo>
                    <a:pt x="9866" y="8143"/>
                  </a:lnTo>
                  <a:lnTo>
                    <a:pt x="9887" y="8143"/>
                  </a:lnTo>
                  <a:lnTo>
                    <a:pt x="9887" y="8164"/>
                  </a:lnTo>
                  <a:lnTo>
                    <a:pt x="9907" y="8164"/>
                  </a:lnTo>
                  <a:lnTo>
                    <a:pt x="9989" y="8184"/>
                  </a:lnTo>
                  <a:lnTo>
                    <a:pt x="9989" y="8184"/>
                  </a:lnTo>
                  <a:lnTo>
                    <a:pt x="9989" y="8184"/>
                  </a:lnTo>
                  <a:lnTo>
                    <a:pt x="10010" y="8184"/>
                  </a:lnTo>
                  <a:lnTo>
                    <a:pt x="10010" y="8184"/>
                  </a:lnTo>
                  <a:lnTo>
                    <a:pt x="10010" y="8184"/>
                  </a:lnTo>
                  <a:lnTo>
                    <a:pt x="10030" y="8164"/>
                  </a:lnTo>
                  <a:lnTo>
                    <a:pt x="10030" y="8184"/>
                  </a:lnTo>
                  <a:lnTo>
                    <a:pt x="10051" y="8184"/>
                  </a:lnTo>
                  <a:lnTo>
                    <a:pt x="10051" y="8184"/>
                  </a:lnTo>
                  <a:lnTo>
                    <a:pt x="10051" y="8184"/>
                  </a:lnTo>
                  <a:lnTo>
                    <a:pt x="10071" y="8184"/>
                  </a:lnTo>
                  <a:lnTo>
                    <a:pt x="10071" y="8184"/>
                  </a:lnTo>
                  <a:lnTo>
                    <a:pt x="10092" y="8205"/>
                  </a:lnTo>
                  <a:lnTo>
                    <a:pt x="10092" y="8205"/>
                  </a:lnTo>
                  <a:lnTo>
                    <a:pt x="10112" y="8184"/>
                  </a:lnTo>
                  <a:lnTo>
                    <a:pt x="10112" y="8164"/>
                  </a:lnTo>
                  <a:lnTo>
                    <a:pt x="10153" y="8123"/>
                  </a:lnTo>
                  <a:lnTo>
                    <a:pt x="10174" y="8061"/>
                  </a:lnTo>
                  <a:lnTo>
                    <a:pt x="10174" y="8061"/>
                  </a:lnTo>
                  <a:lnTo>
                    <a:pt x="10153" y="8000"/>
                  </a:lnTo>
                  <a:lnTo>
                    <a:pt x="10153" y="8000"/>
                  </a:lnTo>
                  <a:lnTo>
                    <a:pt x="10153" y="7979"/>
                  </a:lnTo>
                  <a:lnTo>
                    <a:pt x="10153" y="7979"/>
                  </a:lnTo>
                  <a:lnTo>
                    <a:pt x="10174" y="7979"/>
                  </a:lnTo>
                  <a:lnTo>
                    <a:pt x="10195" y="7979"/>
                  </a:lnTo>
                  <a:lnTo>
                    <a:pt x="10195" y="7979"/>
                  </a:lnTo>
                  <a:lnTo>
                    <a:pt x="10195" y="7959"/>
                  </a:lnTo>
                  <a:lnTo>
                    <a:pt x="10195" y="7959"/>
                  </a:lnTo>
                  <a:lnTo>
                    <a:pt x="10195" y="7938"/>
                  </a:lnTo>
                  <a:lnTo>
                    <a:pt x="10195" y="7938"/>
                  </a:lnTo>
                  <a:lnTo>
                    <a:pt x="10215" y="7918"/>
                  </a:lnTo>
                  <a:lnTo>
                    <a:pt x="10215" y="7918"/>
                  </a:lnTo>
                  <a:lnTo>
                    <a:pt x="10195" y="7918"/>
                  </a:lnTo>
                  <a:lnTo>
                    <a:pt x="10195" y="7897"/>
                  </a:lnTo>
                  <a:lnTo>
                    <a:pt x="10195" y="7897"/>
                  </a:lnTo>
                  <a:lnTo>
                    <a:pt x="10195" y="7897"/>
                  </a:lnTo>
                  <a:lnTo>
                    <a:pt x="10195" y="7877"/>
                  </a:lnTo>
                  <a:lnTo>
                    <a:pt x="10195" y="7877"/>
                  </a:lnTo>
                  <a:lnTo>
                    <a:pt x="10215" y="7877"/>
                  </a:lnTo>
                  <a:lnTo>
                    <a:pt x="10256" y="7897"/>
                  </a:lnTo>
                  <a:lnTo>
                    <a:pt x="10256" y="7897"/>
                  </a:lnTo>
                  <a:lnTo>
                    <a:pt x="10277" y="7897"/>
                  </a:lnTo>
                  <a:lnTo>
                    <a:pt x="10277" y="7877"/>
                  </a:lnTo>
                  <a:lnTo>
                    <a:pt x="10277" y="7877"/>
                  </a:lnTo>
                  <a:lnTo>
                    <a:pt x="10277" y="7877"/>
                  </a:lnTo>
                  <a:lnTo>
                    <a:pt x="10256" y="7856"/>
                  </a:lnTo>
                  <a:lnTo>
                    <a:pt x="10256" y="7856"/>
                  </a:lnTo>
                  <a:lnTo>
                    <a:pt x="10256" y="7856"/>
                  </a:lnTo>
                  <a:lnTo>
                    <a:pt x="10256" y="7836"/>
                  </a:lnTo>
                  <a:lnTo>
                    <a:pt x="10256" y="7836"/>
                  </a:lnTo>
                  <a:lnTo>
                    <a:pt x="10277" y="7836"/>
                  </a:lnTo>
                  <a:lnTo>
                    <a:pt x="10277" y="7836"/>
                  </a:lnTo>
                  <a:lnTo>
                    <a:pt x="10297" y="7836"/>
                  </a:lnTo>
                  <a:lnTo>
                    <a:pt x="10297" y="7836"/>
                  </a:lnTo>
                  <a:lnTo>
                    <a:pt x="10297" y="7836"/>
                  </a:lnTo>
                  <a:lnTo>
                    <a:pt x="10297" y="7815"/>
                  </a:lnTo>
                  <a:lnTo>
                    <a:pt x="10317" y="7815"/>
                  </a:lnTo>
                  <a:lnTo>
                    <a:pt x="10317" y="7815"/>
                  </a:lnTo>
                  <a:lnTo>
                    <a:pt x="10338" y="7815"/>
                  </a:lnTo>
                  <a:lnTo>
                    <a:pt x="10359" y="7795"/>
                  </a:lnTo>
                  <a:lnTo>
                    <a:pt x="10359" y="7774"/>
                  </a:lnTo>
                  <a:lnTo>
                    <a:pt x="10359" y="7774"/>
                  </a:lnTo>
                  <a:lnTo>
                    <a:pt x="10379" y="7774"/>
                  </a:lnTo>
                  <a:lnTo>
                    <a:pt x="10379" y="7774"/>
                  </a:lnTo>
                  <a:lnTo>
                    <a:pt x="10379" y="7795"/>
                  </a:lnTo>
                  <a:lnTo>
                    <a:pt x="10399" y="7795"/>
                  </a:lnTo>
                  <a:lnTo>
                    <a:pt x="10399" y="7795"/>
                  </a:lnTo>
                  <a:lnTo>
                    <a:pt x="10399" y="7795"/>
                  </a:lnTo>
                  <a:lnTo>
                    <a:pt x="10399" y="7795"/>
                  </a:lnTo>
                  <a:lnTo>
                    <a:pt x="10399" y="0"/>
                  </a:lnTo>
                  <a:lnTo>
                    <a:pt x="6892" y="0"/>
                  </a:lnTo>
                  <a:close/>
                  <a:moveTo>
                    <a:pt x="3835" y="3487"/>
                  </a:moveTo>
                  <a:lnTo>
                    <a:pt x="3835" y="3487"/>
                  </a:lnTo>
                  <a:lnTo>
                    <a:pt x="3835" y="3487"/>
                  </a:lnTo>
                  <a:lnTo>
                    <a:pt x="3835" y="3487"/>
                  </a:lnTo>
                  <a:lnTo>
                    <a:pt x="3856" y="3487"/>
                  </a:lnTo>
                  <a:lnTo>
                    <a:pt x="3856" y="3487"/>
                  </a:lnTo>
                  <a:lnTo>
                    <a:pt x="3856" y="3487"/>
                  </a:lnTo>
                  <a:lnTo>
                    <a:pt x="3876" y="3487"/>
                  </a:lnTo>
                  <a:lnTo>
                    <a:pt x="3876" y="3487"/>
                  </a:lnTo>
                  <a:lnTo>
                    <a:pt x="3897" y="3487"/>
                  </a:lnTo>
                  <a:lnTo>
                    <a:pt x="3897" y="3487"/>
                  </a:lnTo>
                  <a:lnTo>
                    <a:pt x="3917" y="3487"/>
                  </a:lnTo>
                  <a:lnTo>
                    <a:pt x="3917" y="3508"/>
                  </a:lnTo>
                  <a:lnTo>
                    <a:pt x="3917" y="3508"/>
                  </a:lnTo>
                  <a:lnTo>
                    <a:pt x="3938" y="3528"/>
                  </a:lnTo>
                  <a:lnTo>
                    <a:pt x="3959" y="3508"/>
                  </a:lnTo>
                  <a:lnTo>
                    <a:pt x="3979" y="3508"/>
                  </a:lnTo>
                  <a:lnTo>
                    <a:pt x="3999" y="3508"/>
                  </a:lnTo>
                  <a:lnTo>
                    <a:pt x="3999" y="3508"/>
                  </a:lnTo>
                  <a:lnTo>
                    <a:pt x="3979" y="3508"/>
                  </a:lnTo>
                  <a:lnTo>
                    <a:pt x="3979" y="3487"/>
                  </a:lnTo>
                  <a:lnTo>
                    <a:pt x="3979" y="3487"/>
                  </a:lnTo>
                  <a:lnTo>
                    <a:pt x="3979" y="3487"/>
                  </a:lnTo>
                  <a:lnTo>
                    <a:pt x="3979" y="3487"/>
                  </a:lnTo>
                  <a:lnTo>
                    <a:pt x="3979" y="3487"/>
                  </a:lnTo>
                  <a:lnTo>
                    <a:pt x="3959" y="3487"/>
                  </a:lnTo>
                  <a:lnTo>
                    <a:pt x="3938" y="3487"/>
                  </a:lnTo>
                  <a:lnTo>
                    <a:pt x="3938" y="3466"/>
                  </a:lnTo>
                  <a:lnTo>
                    <a:pt x="3938" y="3466"/>
                  </a:lnTo>
                  <a:lnTo>
                    <a:pt x="3938" y="3466"/>
                  </a:lnTo>
                  <a:lnTo>
                    <a:pt x="3917" y="3446"/>
                  </a:lnTo>
                  <a:lnTo>
                    <a:pt x="3917" y="3446"/>
                  </a:lnTo>
                  <a:lnTo>
                    <a:pt x="3897" y="3446"/>
                  </a:lnTo>
                  <a:lnTo>
                    <a:pt x="3897" y="3466"/>
                  </a:lnTo>
                  <a:lnTo>
                    <a:pt x="3876" y="3466"/>
                  </a:lnTo>
                  <a:lnTo>
                    <a:pt x="3876" y="3466"/>
                  </a:lnTo>
                  <a:lnTo>
                    <a:pt x="3876" y="3466"/>
                  </a:lnTo>
                  <a:lnTo>
                    <a:pt x="3876" y="3466"/>
                  </a:lnTo>
                  <a:lnTo>
                    <a:pt x="3856" y="3466"/>
                  </a:lnTo>
                  <a:lnTo>
                    <a:pt x="3835" y="3487"/>
                  </a:lnTo>
                  <a:close/>
                  <a:moveTo>
                    <a:pt x="3056" y="3877"/>
                  </a:moveTo>
                  <a:lnTo>
                    <a:pt x="3056" y="3856"/>
                  </a:lnTo>
                  <a:lnTo>
                    <a:pt x="3056" y="3877"/>
                  </a:lnTo>
                  <a:lnTo>
                    <a:pt x="3036" y="3877"/>
                  </a:lnTo>
                  <a:lnTo>
                    <a:pt x="3056" y="3877"/>
                  </a:lnTo>
                  <a:lnTo>
                    <a:pt x="3056" y="3877"/>
                  </a:lnTo>
                  <a:lnTo>
                    <a:pt x="3056" y="3877"/>
                  </a:lnTo>
                  <a:lnTo>
                    <a:pt x="3076" y="3898"/>
                  </a:lnTo>
                  <a:lnTo>
                    <a:pt x="3076" y="3898"/>
                  </a:lnTo>
                  <a:lnTo>
                    <a:pt x="3076" y="3898"/>
                  </a:lnTo>
                  <a:lnTo>
                    <a:pt x="3097" y="3898"/>
                  </a:lnTo>
                  <a:lnTo>
                    <a:pt x="3097" y="3877"/>
                  </a:lnTo>
                  <a:lnTo>
                    <a:pt x="3076" y="3877"/>
                  </a:lnTo>
                  <a:lnTo>
                    <a:pt x="3076" y="3877"/>
                  </a:lnTo>
                  <a:lnTo>
                    <a:pt x="3056" y="3877"/>
                  </a:lnTo>
                  <a:close/>
                  <a:moveTo>
                    <a:pt x="2994" y="3487"/>
                  </a:moveTo>
                  <a:lnTo>
                    <a:pt x="3015" y="3487"/>
                  </a:lnTo>
                  <a:lnTo>
                    <a:pt x="3015" y="3487"/>
                  </a:lnTo>
                  <a:lnTo>
                    <a:pt x="3036" y="3487"/>
                  </a:lnTo>
                  <a:lnTo>
                    <a:pt x="3015" y="3487"/>
                  </a:lnTo>
                  <a:lnTo>
                    <a:pt x="3015" y="3487"/>
                  </a:lnTo>
                  <a:lnTo>
                    <a:pt x="3015" y="3487"/>
                  </a:lnTo>
                  <a:lnTo>
                    <a:pt x="2994" y="3487"/>
                  </a:lnTo>
                  <a:lnTo>
                    <a:pt x="2994" y="3487"/>
                  </a:lnTo>
                  <a:lnTo>
                    <a:pt x="2974" y="3487"/>
                  </a:lnTo>
                  <a:lnTo>
                    <a:pt x="2974" y="3487"/>
                  </a:lnTo>
                  <a:lnTo>
                    <a:pt x="2974" y="3487"/>
                  </a:lnTo>
                  <a:lnTo>
                    <a:pt x="2974" y="3487"/>
                  </a:lnTo>
                  <a:lnTo>
                    <a:pt x="2974" y="3487"/>
                  </a:lnTo>
                  <a:lnTo>
                    <a:pt x="2974" y="3487"/>
                  </a:lnTo>
                  <a:lnTo>
                    <a:pt x="2974" y="3487"/>
                  </a:lnTo>
                  <a:lnTo>
                    <a:pt x="2974" y="3487"/>
                  </a:lnTo>
                  <a:lnTo>
                    <a:pt x="2974" y="3466"/>
                  </a:lnTo>
                  <a:lnTo>
                    <a:pt x="2953" y="3487"/>
                  </a:lnTo>
                  <a:lnTo>
                    <a:pt x="2953" y="3487"/>
                  </a:lnTo>
                  <a:lnTo>
                    <a:pt x="2953" y="3487"/>
                  </a:lnTo>
                  <a:lnTo>
                    <a:pt x="2953" y="3487"/>
                  </a:lnTo>
                  <a:lnTo>
                    <a:pt x="2953" y="3508"/>
                  </a:lnTo>
                  <a:lnTo>
                    <a:pt x="2974" y="3508"/>
                  </a:lnTo>
                  <a:lnTo>
                    <a:pt x="2974" y="3508"/>
                  </a:lnTo>
                  <a:lnTo>
                    <a:pt x="2994" y="3508"/>
                  </a:lnTo>
                  <a:lnTo>
                    <a:pt x="2994" y="3508"/>
                  </a:lnTo>
                  <a:lnTo>
                    <a:pt x="2994" y="3508"/>
                  </a:lnTo>
                  <a:lnTo>
                    <a:pt x="2994" y="3508"/>
                  </a:lnTo>
                  <a:lnTo>
                    <a:pt x="2994" y="3508"/>
                  </a:lnTo>
                  <a:lnTo>
                    <a:pt x="2994" y="3487"/>
                  </a:lnTo>
                  <a:close/>
                  <a:moveTo>
                    <a:pt x="4081" y="2318"/>
                  </a:moveTo>
                  <a:lnTo>
                    <a:pt x="4081" y="2318"/>
                  </a:lnTo>
                  <a:lnTo>
                    <a:pt x="4081" y="2318"/>
                  </a:lnTo>
                  <a:lnTo>
                    <a:pt x="4081" y="2318"/>
                  </a:lnTo>
                  <a:lnTo>
                    <a:pt x="4081" y="2297"/>
                  </a:lnTo>
                  <a:lnTo>
                    <a:pt x="4081" y="2297"/>
                  </a:lnTo>
                  <a:lnTo>
                    <a:pt x="4081" y="2277"/>
                  </a:lnTo>
                  <a:lnTo>
                    <a:pt x="4061" y="2277"/>
                  </a:lnTo>
                  <a:lnTo>
                    <a:pt x="4061" y="2277"/>
                  </a:lnTo>
                  <a:lnTo>
                    <a:pt x="4041" y="2277"/>
                  </a:lnTo>
                  <a:lnTo>
                    <a:pt x="4041" y="2277"/>
                  </a:lnTo>
                  <a:lnTo>
                    <a:pt x="4041" y="2277"/>
                  </a:lnTo>
                  <a:lnTo>
                    <a:pt x="4020" y="2297"/>
                  </a:lnTo>
                  <a:lnTo>
                    <a:pt x="4041" y="2297"/>
                  </a:lnTo>
                  <a:lnTo>
                    <a:pt x="4041" y="2318"/>
                  </a:lnTo>
                  <a:lnTo>
                    <a:pt x="4081" y="2318"/>
                  </a:lnTo>
                  <a:close/>
                  <a:moveTo>
                    <a:pt x="3876" y="3446"/>
                  </a:moveTo>
                  <a:lnTo>
                    <a:pt x="3856" y="3446"/>
                  </a:lnTo>
                  <a:lnTo>
                    <a:pt x="3856" y="3446"/>
                  </a:lnTo>
                  <a:lnTo>
                    <a:pt x="3856" y="3466"/>
                  </a:lnTo>
                  <a:lnTo>
                    <a:pt x="3856" y="3466"/>
                  </a:lnTo>
                  <a:lnTo>
                    <a:pt x="3876" y="3446"/>
                  </a:lnTo>
                  <a:close/>
                  <a:moveTo>
                    <a:pt x="3897" y="3446"/>
                  </a:moveTo>
                  <a:lnTo>
                    <a:pt x="3897" y="3446"/>
                  </a:lnTo>
                  <a:lnTo>
                    <a:pt x="3917" y="3446"/>
                  </a:lnTo>
                  <a:lnTo>
                    <a:pt x="3917" y="3446"/>
                  </a:lnTo>
                  <a:lnTo>
                    <a:pt x="3938" y="3466"/>
                  </a:lnTo>
                  <a:lnTo>
                    <a:pt x="3938" y="3466"/>
                  </a:lnTo>
                  <a:lnTo>
                    <a:pt x="3959" y="3487"/>
                  </a:lnTo>
                  <a:lnTo>
                    <a:pt x="3959" y="3487"/>
                  </a:lnTo>
                  <a:lnTo>
                    <a:pt x="3959" y="3487"/>
                  </a:lnTo>
                  <a:lnTo>
                    <a:pt x="3959" y="3466"/>
                  </a:lnTo>
                  <a:lnTo>
                    <a:pt x="3959" y="3466"/>
                  </a:lnTo>
                  <a:lnTo>
                    <a:pt x="3959" y="3466"/>
                  </a:lnTo>
                  <a:lnTo>
                    <a:pt x="3959" y="3446"/>
                  </a:lnTo>
                  <a:lnTo>
                    <a:pt x="3959" y="3426"/>
                  </a:lnTo>
                  <a:lnTo>
                    <a:pt x="3938" y="3426"/>
                  </a:lnTo>
                  <a:lnTo>
                    <a:pt x="3938" y="3405"/>
                  </a:lnTo>
                  <a:lnTo>
                    <a:pt x="3897" y="3405"/>
                  </a:lnTo>
                  <a:lnTo>
                    <a:pt x="3876" y="3426"/>
                  </a:lnTo>
                  <a:lnTo>
                    <a:pt x="3876" y="3426"/>
                  </a:lnTo>
                  <a:lnTo>
                    <a:pt x="3876" y="3446"/>
                  </a:lnTo>
                  <a:lnTo>
                    <a:pt x="3876" y="3446"/>
                  </a:lnTo>
                  <a:lnTo>
                    <a:pt x="3897" y="3446"/>
                  </a:lnTo>
                  <a:close/>
                  <a:moveTo>
                    <a:pt x="2933" y="3528"/>
                  </a:moveTo>
                  <a:lnTo>
                    <a:pt x="2953" y="3528"/>
                  </a:lnTo>
                  <a:lnTo>
                    <a:pt x="2953" y="3548"/>
                  </a:lnTo>
                  <a:lnTo>
                    <a:pt x="2953" y="3548"/>
                  </a:lnTo>
                  <a:lnTo>
                    <a:pt x="2953" y="3548"/>
                  </a:lnTo>
                  <a:lnTo>
                    <a:pt x="2953" y="3548"/>
                  </a:lnTo>
                  <a:lnTo>
                    <a:pt x="2933" y="3528"/>
                  </a:lnTo>
                  <a:lnTo>
                    <a:pt x="2933" y="3508"/>
                  </a:lnTo>
                  <a:lnTo>
                    <a:pt x="2933" y="3508"/>
                  </a:lnTo>
                  <a:lnTo>
                    <a:pt x="2912" y="3508"/>
                  </a:lnTo>
                  <a:lnTo>
                    <a:pt x="2912" y="3508"/>
                  </a:lnTo>
                  <a:lnTo>
                    <a:pt x="2892" y="3508"/>
                  </a:lnTo>
                  <a:lnTo>
                    <a:pt x="2892" y="3508"/>
                  </a:lnTo>
                  <a:lnTo>
                    <a:pt x="2892" y="3508"/>
                  </a:lnTo>
                  <a:lnTo>
                    <a:pt x="2871" y="3528"/>
                  </a:lnTo>
                  <a:lnTo>
                    <a:pt x="2871" y="3528"/>
                  </a:lnTo>
                  <a:lnTo>
                    <a:pt x="2871" y="3548"/>
                  </a:lnTo>
                  <a:lnTo>
                    <a:pt x="2871" y="3548"/>
                  </a:lnTo>
                  <a:lnTo>
                    <a:pt x="2892" y="3569"/>
                  </a:lnTo>
                  <a:lnTo>
                    <a:pt x="2892" y="3569"/>
                  </a:lnTo>
                  <a:lnTo>
                    <a:pt x="2912" y="3569"/>
                  </a:lnTo>
                  <a:lnTo>
                    <a:pt x="2912" y="3569"/>
                  </a:lnTo>
                  <a:lnTo>
                    <a:pt x="2933" y="3569"/>
                  </a:lnTo>
                  <a:lnTo>
                    <a:pt x="2933" y="3569"/>
                  </a:lnTo>
                  <a:lnTo>
                    <a:pt x="2933" y="3569"/>
                  </a:lnTo>
                  <a:lnTo>
                    <a:pt x="2933" y="3590"/>
                  </a:lnTo>
                  <a:lnTo>
                    <a:pt x="2933" y="3590"/>
                  </a:lnTo>
                  <a:lnTo>
                    <a:pt x="2933" y="3590"/>
                  </a:lnTo>
                  <a:lnTo>
                    <a:pt x="2933" y="3590"/>
                  </a:lnTo>
                  <a:lnTo>
                    <a:pt x="2953" y="3610"/>
                  </a:lnTo>
                  <a:lnTo>
                    <a:pt x="2953" y="3610"/>
                  </a:lnTo>
                  <a:lnTo>
                    <a:pt x="2953" y="3590"/>
                  </a:lnTo>
                  <a:lnTo>
                    <a:pt x="2953" y="3590"/>
                  </a:lnTo>
                  <a:lnTo>
                    <a:pt x="2953" y="3590"/>
                  </a:lnTo>
                  <a:lnTo>
                    <a:pt x="2953" y="3590"/>
                  </a:lnTo>
                  <a:lnTo>
                    <a:pt x="2953" y="3569"/>
                  </a:lnTo>
                  <a:lnTo>
                    <a:pt x="2953" y="3569"/>
                  </a:lnTo>
                  <a:lnTo>
                    <a:pt x="2953" y="3569"/>
                  </a:lnTo>
                  <a:lnTo>
                    <a:pt x="2953" y="3548"/>
                  </a:lnTo>
                  <a:lnTo>
                    <a:pt x="2953" y="3548"/>
                  </a:lnTo>
                  <a:lnTo>
                    <a:pt x="2953" y="3548"/>
                  </a:lnTo>
                  <a:lnTo>
                    <a:pt x="2933" y="3548"/>
                  </a:lnTo>
                  <a:lnTo>
                    <a:pt x="2933" y="3548"/>
                  </a:lnTo>
                  <a:lnTo>
                    <a:pt x="2933" y="3548"/>
                  </a:lnTo>
                  <a:lnTo>
                    <a:pt x="2933" y="3528"/>
                  </a:lnTo>
                  <a:close/>
                  <a:moveTo>
                    <a:pt x="8943" y="11199"/>
                  </a:moveTo>
                  <a:lnTo>
                    <a:pt x="8943" y="11178"/>
                  </a:lnTo>
                  <a:lnTo>
                    <a:pt x="8943" y="11178"/>
                  </a:lnTo>
                  <a:lnTo>
                    <a:pt x="8943" y="11178"/>
                  </a:lnTo>
                  <a:lnTo>
                    <a:pt x="8922" y="11158"/>
                  </a:lnTo>
                  <a:lnTo>
                    <a:pt x="8922" y="11158"/>
                  </a:lnTo>
                  <a:lnTo>
                    <a:pt x="8922" y="11158"/>
                  </a:lnTo>
                  <a:lnTo>
                    <a:pt x="8922" y="11137"/>
                  </a:lnTo>
                  <a:lnTo>
                    <a:pt x="8922" y="11137"/>
                  </a:lnTo>
                  <a:lnTo>
                    <a:pt x="8902" y="11137"/>
                  </a:lnTo>
                  <a:lnTo>
                    <a:pt x="8902" y="11158"/>
                  </a:lnTo>
                  <a:lnTo>
                    <a:pt x="8902" y="11158"/>
                  </a:lnTo>
                  <a:lnTo>
                    <a:pt x="8902" y="11158"/>
                  </a:lnTo>
                  <a:lnTo>
                    <a:pt x="8902" y="11158"/>
                  </a:lnTo>
                  <a:lnTo>
                    <a:pt x="8902" y="11158"/>
                  </a:lnTo>
                  <a:lnTo>
                    <a:pt x="8902" y="11178"/>
                  </a:lnTo>
                  <a:lnTo>
                    <a:pt x="8922" y="11178"/>
                  </a:lnTo>
                  <a:lnTo>
                    <a:pt x="8922" y="11178"/>
                  </a:lnTo>
                  <a:lnTo>
                    <a:pt x="8922" y="11199"/>
                  </a:lnTo>
                  <a:lnTo>
                    <a:pt x="8943" y="11199"/>
                  </a:lnTo>
                  <a:lnTo>
                    <a:pt x="8943" y="11219"/>
                  </a:lnTo>
                  <a:lnTo>
                    <a:pt x="8964" y="11219"/>
                  </a:lnTo>
                  <a:lnTo>
                    <a:pt x="8964" y="11219"/>
                  </a:lnTo>
                  <a:lnTo>
                    <a:pt x="8964" y="11219"/>
                  </a:lnTo>
                  <a:lnTo>
                    <a:pt x="8964" y="11219"/>
                  </a:lnTo>
                  <a:lnTo>
                    <a:pt x="8964" y="11219"/>
                  </a:lnTo>
                  <a:lnTo>
                    <a:pt x="8964" y="11219"/>
                  </a:lnTo>
                  <a:lnTo>
                    <a:pt x="8964" y="11219"/>
                  </a:lnTo>
                  <a:lnTo>
                    <a:pt x="8943" y="11199"/>
                  </a:lnTo>
                  <a:close/>
                  <a:moveTo>
                    <a:pt x="1846" y="6728"/>
                  </a:moveTo>
                  <a:lnTo>
                    <a:pt x="1846" y="6728"/>
                  </a:lnTo>
                  <a:lnTo>
                    <a:pt x="1846" y="6728"/>
                  </a:lnTo>
                  <a:lnTo>
                    <a:pt x="1825" y="6728"/>
                  </a:lnTo>
                  <a:lnTo>
                    <a:pt x="1825" y="6728"/>
                  </a:lnTo>
                  <a:lnTo>
                    <a:pt x="1846" y="6728"/>
                  </a:lnTo>
                  <a:close/>
                  <a:moveTo>
                    <a:pt x="9169" y="11834"/>
                  </a:moveTo>
                  <a:lnTo>
                    <a:pt x="9148" y="11834"/>
                  </a:lnTo>
                  <a:lnTo>
                    <a:pt x="9148" y="11834"/>
                  </a:lnTo>
                  <a:lnTo>
                    <a:pt x="9148" y="11834"/>
                  </a:lnTo>
                  <a:lnTo>
                    <a:pt x="9108" y="11855"/>
                  </a:lnTo>
                  <a:lnTo>
                    <a:pt x="9108" y="11855"/>
                  </a:lnTo>
                  <a:lnTo>
                    <a:pt x="9108" y="11876"/>
                  </a:lnTo>
                  <a:lnTo>
                    <a:pt x="9108" y="11876"/>
                  </a:lnTo>
                  <a:lnTo>
                    <a:pt x="9108" y="11876"/>
                  </a:lnTo>
                  <a:lnTo>
                    <a:pt x="9108" y="11876"/>
                  </a:lnTo>
                  <a:lnTo>
                    <a:pt x="9108" y="11876"/>
                  </a:lnTo>
                  <a:lnTo>
                    <a:pt x="9128" y="11876"/>
                  </a:lnTo>
                  <a:lnTo>
                    <a:pt x="9128" y="11876"/>
                  </a:lnTo>
                  <a:lnTo>
                    <a:pt x="9128" y="11876"/>
                  </a:lnTo>
                  <a:lnTo>
                    <a:pt x="9128" y="11876"/>
                  </a:lnTo>
                  <a:lnTo>
                    <a:pt x="9148" y="11876"/>
                  </a:lnTo>
                  <a:lnTo>
                    <a:pt x="9148" y="11876"/>
                  </a:lnTo>
                  <a:lnTo>
                    <a:pt x="9169" y="11834"/>
                  </a:lnTo>
                  <a:close/>
                  <a:moveTo>
                    <a:pt x="2174" y="6338"/>
                  </a:moveTo>
                  <a:lnTo>
                    <a:pt x="2174" y="6338"/>
                  </a:lnTo>
                  <a:lnTo>
                    <a:pt x="2194" y="6338"/>
                  </a:lnTo>
                  <a:lnTo>
                    <a:pt x="2194" y="6338"/>
                  </a:lnTo>
                  <a:lnTo>
                    <a:pt x="2194" y="6338"/>
                  </a:lnTo>
                  <a:lnTo>
                    <a:pt x="2194" y="6338"/>
                  </a:lnTo>
                  <a:lnTo>
                    <a:pt x="2194" y="6338"/>
                  </a:lnTo>
                  <a:lnTo>
                    <a:pt x="2194" y="6338"/>
                  </a:lnTo>
                  <a:lnTo>
                    <a:pt x="2194" y="6338"/>
                  </a:lnTo>
                  <a:lnTo>
                    <a:pt x="2174" y="6318"/>
                  </a:lnTo>
                  <a:lnTo>
                    <a:pt x="2153" y="6318"/>
                  </a:lnTo>
                  <a:lnTo>
                    <a:pt x="2153" y="6318"/>
                  </a:lnTo>
                  <a:lnTo>
                    <a:pt x="2174" y="6318"/>
                  </a:lnTo>
                  <a:lnTo>
                    <a:pt x="2174" y="6338"/>
                  </a:lnTo>
                  <a:close/>
                  <a:moveTo>
                    <a:pt x="1846" y="6113"/>
                  </a:moveTo>
                  <a:lnTo>
                    <a:pt x="1846" y="6113"/>
                  </a:lnTo>
                  <a:lnTo>
                    <a:pt x="1846" y="6092"/>
                  </a:lnTo>
                  <a:lnTo>
                    <a:pt x="1846" y="6092"/>
                  </a:lnTo>
                  <a:lnTo>
                    <a:pt x="1846" y="6092"/>
                  </a:lnTo>
                  <a:lnTo>
                    <a:pt x="1846" y="6072"/>
                  </a:lnTo>
                  <a:lnTo>
                    <a:pt x="1846" y="6072"/>
                  </a:lnTo>
                  <a:lnTo>
                    <a:pt x="1846" y="6072"/>
                  </a:lnTo>
                  <a:lnTo>
                    <a:pt x="1846" y="6072"/>
                  </a:lnTo>
                  <a:lnTo>
                    <a:pt x="1825" y="6092"/>
                  </a:lnTo>
                  <a:lnTo>
                    <a:pt x="1846" y="6092"/>
                  </a:lnTo>
                  <a:lnTo>
                    <a:pt x="1846" y="6092"/>
                  </a:lnTo>
                  <a:lnTo>
                    <a:pt x="1846" y="6113"/>
                  </a:lnTo>
                  <a:close/>
                  <a:moveTo>
                    <a:pt x="1846" y="6236"/>
                  </a:moveTo>
                  <a:lnTo>
                    <a:pt x="1846" y="6236"/>
                  </a:lnTo>
                  <a:lnTo>
                    <a:pt x="1846" y="6236"/>
                  </a:lnTo>
                  <a:lnTo>
                    <a:pt x="1846" y="6236"/>
                  </a:lnTo>
                  <a:lnTo>
                    <a:pt x="1846" y="6236"/>
                  </a:lnTo>
                  <a:lnTo>
                    <a:pt x="1846" y="6236"/>
                  </a:lnTo>
                  <a:lnTo>
                    <a:pt x="1846" y="6236"/>
                  </a:lnTo>
                  <a:lnTo>
                    <a:pt x="1846" y="6236"/>
                  </a:lnTo>
                  <a:lnTo>
                    <a:pt x="1846" y="6236"/>
                  </a:lnTo>
                  <a:lnTo>
                    <a:pt x="1846" y="6236"/>
                  </a:lnTo>
                  <a:lnTo>
                    <a:pt x="1846" y="6236"/>
                  </a:lnTo>
                  <a:lnTo>
                    <a:pt x="1846" y="6215"/>
                  </a:lnTo>
                  <a:lnTo>
                    <a:pt x="1846" y="6215"/>
                  </a:lnTo>
                  <a:lnTo>
                    <a:pt x="1846" y="6215"/>
                  </a:lnTo>
                  <a:lnTo>
                    <a:pt x="1846" y="6215"/>
                  </a:lnTo>
                  <a:lnTo>
                    <a:pt x="1846" y="6215"/>
                  </a:lnTo>
                  <a:lnTo>
                    <a:pt x="1825" y="6215"/>
                  </a:lnTo>
                  <a:lnTo>
                    <a:pt x="1825" y="6215"/>
                  </a:lnTo>
                  <a:lnTo>
                    <a:pt x="1825" y="6215"/>
                  </a:lnTo>
                  <a:lnTo>
                    <a:pt x="1825" y="6236"/>
                  </a:lnTo>
                  <a:lnTo>
                    <a:pt x="1846" y="6236"/>
                  </a:lnTo>
                  <a:close/>
                  <a:moveTo>
                    <a:pt x="1907" y="6236"/>
                  </a:moveTo>
                  <a:lnTo>
                    <a:pt x="1907" y="6236"/>
                  </a:lnTo>
                  <a:lnTo>
                    <a:pt x="1907" y="6236"/>
                  </a:lnTo>
                  <a:lnTo>
                    <a:pt x="1907" y="6236"/>
                  </a:lnTo>
                  <a:lnTo>
                    <a:pt x="1887" y="6236"/>
                  </a:lnTo>
                  <a:lnTo>
                    <a:pt x="1887" y="6236"/>
                  </a:lnTo>
                  <a:lnTo>
                    <a:pt x="1866" y="6215"/>
                  </a:lnTo>
                  <a:lnTo>
                    <a:pt x="1866" y="6215"/>
                  </a:lnTo>
                  <a:lnTo>
                    <a:pt x="1866" y="6215"/>
                  </a:lnTo>
                  <a:lnTo>
                    <a:pt x="1866" y="6215"/>
                  </a:lnTo>
                  <a:lnTo>
                    <a:pt x="1866" y="6215"/>
                  </a:lnTo>
                  <a:lnTo>
                    <a:pt x="1866" y="6215"/>
                  </a:lnTo>
                  <a:lnTo>
                    <a:pt x="1866" y="6215"/>
                  </a:lnTo>
                  <a:lnTo>
                    <a:pt x="1866" y="6215"/>
                  </a:lnTo>
                  <a:lnTo>
                    <a:pt x="1866" y="6215"/>
                  </a:lnTo>
                  <a:lnTo>
                    <a:pt x="1866" y="6215"/>
                  </a:lnTo>
                  <a:lnTo>
                    <a:pt x="1866" y="6215"/>
                  </a:lnTo>
                  <a:lnTo>
                    <a:pt x="1866" y="6236"/>
                  </a:lnTo>
                  <a:lnTo>
                    <a:pt x="1866" y="6236"/>
                  </a:lnTo>
                  <a:lnTo>
                    <a:pt x="1866" y="6236"/>
                  </a:lnTo>
                  <a:lnTo>
                    <a:pt x="1866" y="6236"/>
                  </a:lnTo>
                  <a:lnTo>
                    <a:pt x="1866" y="6256"/>
                  </a:lnTo>
                  <a:lnTo>
                    <a:pt x="1887" y="6256"/>
                  </a:lnTo>
                  <a:lnTo>
                    <a:pt x="1887" y="6256"/>
                  </a:lnTo>
                  <a:lnTo>
                    <a:pt x="1887" y="6256"/>
                  </a:lnTo>
                  <a:lnTo>
                    <a:pt x="1887" y="6256"/>
                  </a:lnTo>
                  <a:lnTo>
                    <a:pt x="1907" y="6256"/>
                  </a:lnTo>
                  <a:lnTo>
                    <a:pt x="1907" y="6256"/>
                  </a:lnTo>
                  <a:lnTo>
                    <a:pt x="1907" y="6256"/>
                  </a:lnTo>
                  <a:lnTo>
                    <a:pt x="1907" y="6256"/>
                  </a:lnTo>
                  <a:lnTo>
                    <a:pt x="1907" y="6236"/>
                  </a:lnTo>
                  <a:close/>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4" name="Freeform 54"/>
            <p:cNvSpPr>
              <a:spLocks noChangeArrowheads="1"/>
            </p:cNvSpPr>
            <p:nvPr/>
          </p:nvSpPr>
          <p:spPr bwMode="auto">
            <a:xfrm>
              <a:off x="4511672" y="1523978"/>
              <a:ext cx="2406217" cy="2767870"/>
            </a:xfrm>
            <a:custGeom>
              <a:avLst/>
              <a:gdLst/>
              <a:ahLst/>
              <a:cxnLst>
                <a:cxn ang="0">
                  <a:pos x="61" y="8368"/>
                </a:cxn>
                <a:cxn ang="0">
                  <a:pos x="61" y="8409"/>
                </a:cxn>
                <a:cxn ang="0">
                  <a:pos x="123" y="8388"/>
                </a:cxn>
                <a:cxn ang="0">
                  <a:pos x="1086" y="7896"/>
                </a:cxn>
                <a:cxn ang="0">
                  <a:pos x="1025" y="7855"/>
                </a:cxn>
                <a:cxn ang="0">
                  <a:pos x="902" y="7773"/>
                </a:cxn>
                <a:cxn ang="0">
                  <a:pos x="942" y="7835"/>
                </a:cxn>
                <a:cxn ang="0">
                  <a:pos x="1004" y="7896"/>
                </a:cxn>
                <a:cxn ang="0">
                  <a:pos x="1086" y="7917"/>
                </a:cxn>
                <a:cxn ang="0">
                  <a:pos x="1107" y="7917"/>
                </a:cxn>
                <a:cxn ang="0">
                  <a:pos x="6502" y="1005"/>
                </a:cxn>
                <a:cxn ang="0">
                  <a:pos x="6235" y="882"/>
                </a:cxn>
                <a:cxn ang="0">
                  <a:pos x="6132" y="800"/>
                </a:cxn>
                <a:cxn ang="0">
                  <a:pos x="6009" y="780"/>
                </a:cxn>
                <a:cxn ang="0">
                  <a:pos x="5907" y="902"/>
                </a:cxn>
                <a:cxn ang="0">
                  <a:pos x="5927" y="1005"/>
                </a:cxn>
                <a:cxn ang="0">
                  <a:pos x="5845" y="1046"/>
                </a:cxn>
                <a:cxn ang="0">
                  <a:pos x="6050" y="1210"/>
                </a:cxn>
                <a:cxn ang="0">
                  <a:pos x="6153" y="1374"/>
                </a:cxn>
                <a:cxn ang="0">
                  <a:pos x="6276" y="1559"/>
                </a:cxn>
                <a:cxn ang="0">
                  <a:pos x="6358" y="1600"/>
                </a:cxn>
                <a:cxn ang="0">
                  <a:pos x="6378" y="1477"/>
                </a:cxn>
                <a:cxn ang="0">
                  <a:pos x="6584" y="1354"/>
                </a:cxn>
                <a:cxn ang="0">
                  <a:pos x="6624" y="1272"/>
                </a:cxn>
                <a:cxn ang="0">
                  <a:pos x="2153" y="2564"/>
                </a:cxn>
                <a:cxn ang="0">
                  <a:pos x="2173" y="2441"/>
                </a:cxn>
                <a:cxn ang="0">
                  <a:pos x="2091" y="2420"/>
                </a:cxn>
                <a:cxn ang="0">
                  <a:pos x="1989" y="2461"/>
                </a:cxn>
                <a:cxn ang="0">
                  <a:pos x="1947" y="2482"/>
                </a:cxn>
                <a:cxn ang="0">
                  <a:pos x="1947" y="2625"/>
                </a:cxn>
                <a:cxn ang="0">
                  <a:pos x="1825" y="2687"/>
                </a:cxn>
                <a:cxn ang="0">
                  <a:pos x="1804" y="2667"/>
                </a:cxn>
                <a:cxn ang="0">
                  <a:pos x="1825" y="2789"/>
                </a:cxn>
                <a:cxn ang="0">
                  <a:pos x="1825" y="2892"/>
                </a:cxn>
                <a:cxn ang="0">
                  <a:pos x="1907" y="2851"/>
                </a:cxn>
                <a:cxn ang="0">
                  <a:pos x="1989" y="2851"/>
                </a:cxn>
                <a:cxn ang="0">
                  <a:pos x="2153" y="2707"/>
                </a:cxn>
                <a:cxn ang="0">
                  <a:pos x="2194" y="2585"/>
                </a:cxn>
                <a:cxn ang="0">
                  <a:pos x="7343" y="636"/>
                </a:cxn>
                <a:cxn ang="0">
                  <a:pos x="7220" y="492"/>
                </a:cxn>
                <a:cxn ang="0">
                  <a:pos x="7076" y="226"/>
                </a:cxn>
                <a:cxn ang="0">
                  <a:pos x="6974" y="82"/>
                </a:cxn>
                <a:cxn ang="0">
                  <a:pos x="6810" y="20"/>
                </a:cxn>
                <a:cxn ang="0">
                  <a:pos x="6789" y="123"/>
                </a:cxn>
                <a:cxn ang="0">
                  <a:pos x="6932" y="143"/>
                </a:cxn>
                <a:cxn ang="0">
                  <a:pos x="7014" y="308"/>
                </a:cxn>
                <a:cxn ang="0">
                  <a:pos x="6974" y="369"/>
                </a:cxn>
                <a:cxn ang="0">
                  <a:pos x="6850" y="266"/>
                </a:cxn>
                <a:cxn ang="0">
                  <a:pos x="6810" y="246"/>
                </a:cxn>
                <a:cxn ang="0">
                  <a:pos x="6850" y="390"/>
                </a:cxn>
                <a:cxn ang="0">
                  <a:pos x="6686" y="246"/>
                </a:cxn>
                <a:cxn ang="0">
                  <a:pos x="6666" y="287"/>
                </a:cxn>
                <a:cxn ang="0">
                  <a:pos x="6789" y="410"/>
                </a:cxn>
                <a:cxn ang="0">
                  <a:pos x="6830" y="533"/>
                </a:cxn>
                <a:cxn ang="0">
                  <a:pos x="6994" y="636"/>
                </a:cxn>
                <a:cxn ang="0">
                  <a:pos x="7199" y="820"/>
                </a:cxn>
                <a:cxn ang="0">
                  <a:pos x="7056" y="820"/>
                </a:cxn>
                <a:cxn ang="0">
                  <a:pos x="7014" y="820"/>
                </a:cxn>
                <a:cxn ang="0">
                  <a:pos x="7056" y="862"/>
                </a:cxn>
                <a:cxn ang="0">
                  <a:pos x="7179" y="862"/>
                </a:cxn>
                <a:cxn ang="0">
                  <a:pos x="7281" y="882"/>
                </a:cxn>
                <a:cxn ang="0">
                  <a:pos x="7363" y="738"/>
                </a:cxn>
                <a:cxn ang="0">
                  <a:pos x="7014" y="369"/>
                </a:cxn>
              </a:cxnLst>
              <a:rect l="0" t="0" r="r" b="b"/>
              <a:pathLst>
                <a:path w="7364" h="8471">
                  <a:moveTo>
                    <a:pt x="224" y="8368"/>
                  </a:moveTo>
                  <a:lnTo>
                    <a:pt x="204" y="8368"/>
                  </a:lnTo>
                  <a:lnTo>
                    <a:pt x="164" y="8347"/>
                  </a:lnTo>
                  <a:lnTo>
                    <a:pt x="143" y="8347"/>
                  </a:lnTo>
                  <a:lnTo>
                    <a:pt x="123" y="8347"/>
                  </a:lnTo>
                  <a:lnTo>
                    <a:pt x="123" y="8347"/>
                  </a:lnTo>
                  <a:lnTo>
                    <a:pt x="103" y="8368"/>
                  </a:lnTo>
                  <a:lnTo>
                    <a:pt x="103" y="8368"/>
                  </a:lnTo>
                  <a:lnTo>
                    <a:pt x="82" y="8368"/>
                  </a:lnTo>
                  <a:lnTo>
                    <a:pt x="61" y="8368"/>
                  </a:lnTo>
                  <a:lnTo>
                    <a:pt x="61" y="8368"/>
                  </a:lnTo>
                  <a:lnTo>
                    <a:pt x="21" y="8429"/>
                  </a:lnTo>
                  <a:lnTo>
                    <a:pt x="21" y="8450"/>
                  </a:lnTo>
                  <a:lnTo>
                    <a:pt x="0" y="8470"/>
                  </a:lnTo>
                  <a:lnTo>
                    <a:pt x="0" y="8470"/>
                  </a:lnTo>
                  <a:lnTo>
                    <a:pt x="0" y="8470"/>
                  </a:lnTo>
                  <a:lnTo>
                    <a:pt x="0" y="8470"/>
                  </a:lnTo>
                  <a:lnTo>
                    <a:pt x="0" y="8470"/>
                  </a:lnTo>
                  <a:lnTo>
                    <a:pt x="21" y="8470"/>
                  </a:lnTo>
                  <a:lnTo>
                    <a:pt x="21" y="8429"/>
                  </a:lnTo>
                  <a:lnTo>
                    <a:pt x="41" y="8429"/>
                  </a:lnTo>
                  <a:lnTo>
                    <a:pt x="61" y="8409"/>
                  </a:lnTo>
                  <a:lnTo>
                    <a:pt x="82" y="8409"/>
                  </a:lnTo>
                  <a:lnTo>
                    <a:pt x="82" y="8409"/>
                  </a:lnTo>
                  <a:lnTo>
                    <a:pt x="82" y="8409"/>
                  </a:lnTo>
                  <a:lnTo>
                    <a:pt x="82" y="8409"/>
                  </a:lnTo>
                  <a:lnTo>
                    <a:pt x="82" y="8409"/>
                  </a:lnTo>
                  <a:lnTo>
                    <a:pt x="82" y="8409"/>
                  </a:lnTo>
                  <a:lnTo>
                    <a:pt x="103" y="8409"/>
                  </a:lnTo>
                  <a:lnTo>
                    <a:pt x="103" y="8409"/>
                  </a:lnTo>
                  <a:lnTo>
                    <a:pt x="103" y="8409"/>
                  </a:lnTo>
                  <a:lnTo>
                    <a:pt x="103" y="8388"/>
                  </a:lnTo>
                  <a:lnTo>
                    <a:pt x="123" y="8388"/>
                  </a:lnTo>
                  <a:lnTo>
                    <a:pt x="123" y="8388"/>
                  </a:lnTo>
                  <a:lnTo>
                    <a:pt x="184" y="8388"/>
                  </a:lnTo>
                  <a:lnTo>
                    <a:pt x="204" y="8388"/>
                  </a:lnTo>
                  <a:lnTo>
                    <a:pt x="224" y="8388"/>
                  </a:lnTo>
                  <a:lnTo>
                    <a:pt x="245" y="8388"/>
                  </a:lnTo>
                  <a:lnTo>
                    <a:pt x="245" y="8388"/>
                  </a:lnTo>
                  <a:lnTo>
                    <a:pt x="245" y="8388"/>
                  </a:lnTo>
                  <a:lnTo>
                    <a:pt x="224" y="8368"/>
                  </a:lnTo>
                  <a:close/>
                  <a:moveTo>
                    <a:pt x="1107" y="7896"/>
                  </a:moveTo>
                  <a:lnTo>
                    <a:pt x="1107" y="7896"/>
                  </a:lnTo>
                  <a:lnTo>
                    <a:pt x="1086" y="7896"/>
                  </a:lnTo>
                  <a:lnTo>
                    <a:pt x="1086" y="7896"/>
                  </a:lnTo>
                  <a:lnTo>
                    <a:pt x="1066" y="7875"/>
                  </a:lnTo>
                  <a:lnTo>
                    <a:pt x="1066" y="7875"/>
                  </a:lnTo>
                  <a:lnTo>
                    <a:pt x="1045" y="7875"/>
                  </a:lnTo>
                  <a:lnTo>
                    <a:pt x="1045" y="7875"/>
                  </a:lnTo>
                  <a:lnTo>
                    <a:pt x="1045" y="7875"/>
                  </a:lnTo>
                  <a:lnTo>
                    <a:pt x="1045" y="7855"/>
                  </a:lnTo>
                  <a:lnTo>
                    <a:pt x="1045" y="7855"/>
                  </a:lnTo>
                  <a:lnTo>
                    <a:pt x="1045" y="7855"/>
                  </a:lnTo>
                  <a:lnTo>
                    <a:pt x="1045" y="7855"/>
                  </a:lnTo>
                  <a:lnTo>
                    <a:pt x="1025" y="7855"/>
                  </a:lnTo>
                  <a:lnTo>
                    <a:pt x="1004" y="7835"/>
                  </a:lnTo>
                  <a:lnTo>
                    <a:pt x="1004" y="7835"/>
                  </a:lnTo>
                  <a:lnTo>
                    <a:pt x="984" y="7835"/>
                  </a:lnTo>
                  <a:lnTo>
                    <a:pt x="984" y="7835"/>
                  </a:lnTo>
                  <a:lnTo>
                    <a:pt x="963" y="7814"/>
                  </a:lnTo>
                  <a:lnTo>
                    <a:pt x="963" y="7814"/>
                  </a:lnTo>
                  <a:lnTo>
                    <a:pt x="963" y="7814"/>
                  </a:lnTo>
                  <a:lnTo>
                    <a:pt x="963" y="7814"/>
                  </a:lnTo>
                  <a:lnTo>
                    <a:pt x="942" y="7814"/>
                  </a:lnTo>
                  <a:lnTo>
                    <a:pt x="942" y="7793"/>
                  </a:lnTo>
                  <a:lnTo>
                    <a:pt x="902" y="7773"/>
                  </a:lnTo>
                  <a:lnTo>
                    <a:pt x="902" y="7773"/>
                  </a:lnTo>
                  <a:lnTo>
                    <a:pt x="902" y="7773"/>
                  </a:lnTo>
                  <a:lnTo>
                    <a:pt x="902" y="7793"/>
                  </a:lnTo>
                  <a:lnTo>
                    <a:pt x="922" y="7793"/>
                  </a:lnTo>
                  <a:lnTo>
                    <a:pt x="922" y="7793"/>
                  </a:lnTo>
                  <a:lnTo>
                    <a:pt x="942" y="7814"/>
                  </a:lnTo>
                  <a:lnTo>
                    <a:pt x="942" y="7814"/>
                  </a:lnTo>
                  <a:lnTo>
                    <a:pt x="942" y="7814"/>
                  </a:lnTo>
                  <a:lnTo>
                    <a:pt x="942" y="7814"/>
                  </a:lnTo>
                  <a:lnTo>
                    <a:pt x="942" y="7835"/>
                  </a:lnTo>
                  <a:lnTo>
                    <a:pt x="942" y="7835"/>
                  </a:lnTo>
                  <a:lnTo>
                    <a:pt x="942" y="7855"/>
                  </a:lnTo>
                  <a:lnTo>
                    <a:pt x="942" y="7855"/>
                  </a:lnTo>
                  <a:lnTo>
                    <a:pt x="942" y="7855"/>
                  </a:lnTo>
                  <a:lnTo>
                    <a:pt x="942" y="7855"/>
                  </a:lnTo>
                  <a:lnTo>
                    <a:pt x="942" y="7855"/>
                  </a:lnTo>
                  <a:lnTo>
                    <a:pt x="942" y="7855"/>
                  </a:lnTo>
                  <a:lnTo>
                    <a:pt x="942" y="7855"/>
                  </a:lnTo>
                  <a:lnTo>
                    <a:pt x="1004" y="7896"/>
                  </a:lnTo>
                  <a:lnTo>
                    <a:pt x="1004" y="7896"/>
                  </a:lnTo>
                  <a:lnTo>
                    <a:pt x="1004" y="7896"/>
                  </a:lnTo>
                  <a:lnTo>
                    <a:pt x="1004" y="7896"/>
                  </a:lnTo>
                  <a:lnTo>
                    <a:pt x="1004" y="7896"/>
                  </a:lnTo>
                  <a:lnTo>
                    <a:pt x="1045" y="7937"/>
                  </a:lnTo>
                  <a:lnTo>
                    <a:pt x="1045" y="7917"/>
                  </a:lnTo>
                  <a:lnTo>
                    <a:pt x="1066" y="7917"/>
                  </a:lnTo>
                  <a:lnTo>
                    <a:pt x="1066" y="7917"/>
                  </a:lnTo>
                  <a:lnTo>
                    <a:pt x="1066" y="7917"/>
                  </a:lnTo>
                  <a:lnTo>
                    <a:pt x="1066" y="7917"/>
                  </a:lnTo>
                  <a:lnTo>
                    <a:pt x="1066" y="7917"/>
                  </a:lnTo>
                  <a:lnTo>
                    <a:pt x="1066" y="7917"/>
                  </a:lnTo>
                  <a:lnTo>
                    <a:pt x="1066" y="7917"/>
                  </a:lnTo>
                  <a:lnTo>
                    <a:pt x="1086" y="7917"/>
                  </a:lnTo>
                  <a:lnTo>
                    <a:pt x="1086" y="7917"/>
                  </a:lnTo>
                  <a:lnTo>
                    <a:pt x="1086" y="7917"/>
                  </a:lnTo>
                  <a:lnTo>
                    <a:pt x="1086" y="7917"/>
                  </a:lnTo>
                  <a:lnTo>
                    <a:pt x="1086" y="7917"/>
                  </a:lnTo>
                  <a:lnTo>
                    <a:pt x="1086" y="7917"/>
                  </a:lnTo>
                  <a:lnTo>
                    <a:pt x="1086" y="7917"/>
                  </a:lnTo>
                  <a:lnTo>
                    <a:pt x="1086" y="7917"/>
                  </a:lnTo>
                  <a:lnTo>
                    <a:pt x="1086" y="7917"/>
                  </a:lnTo>
                  <a:lnTo>
                    <a:pt x="1107" y="7917"/>
                  </a:lnTo>
                  <a:lnTo>
                    <a:pt x="1107" y="7917"/>
                  </a:lnTo>
                  <a:lnTo>
                    <a:pt x="1107" y="7917"/>
                  </a:lnTo>
                  <a:lnTo>
                    <a:pt x="1107" y="7896"/>
                  </a:lnTo>
                  <a:close/>
                  <a:moveTo>
                    <a:pt x="6624" y="1148"/>
                  </a:moveTo>
                  <a:lnTo>
                    <a:pt x="6604" y="1148"/>
                  </a:lnTo>
                  <a:lnTo>
                    <a:pt x="6584" y="1128"/>
                  </a:lnTo>
                  <a:lnTo>
                    <a:pt x="6584" y="1108"/>
                  </a:lnTo>
                  <a:lnTo>
                    <a:pt x="6563" y="1066"/>
                  </a:lnTo>
                  <a:lnTo>
                    <a:pt x="6522" y="1046"/>
                  </a:lnTo>
                  <a:lnTo>
                    <a:pt x="6522" y="1026"/>
                  </a:lnTo>
                  <a:lnTo>
                    <a:pt x="6522" y="1026"/>
                  </a:lnTo>
                  <a:lnTo>
                    <a:pt x="6502" y="1026"/>
                  </a:lnTo>
                  <a:lnTo>
                    <a:pt x="6502" y="1005"/>
                  </a:lnTo>
                  <a:lnTo>
                    <a:pt x="6502" y="984"/>
                  </a:lnTo>
                  <a:lnTo>
                    <a:pt x="6481" y="984"/>
                  </a:lnTo>
                  <a:lnTo>
                    <a:pt x="6440" y="964"/>
                  </a:lnTo>
                  <a:lnTo>
                    <a:pt x="6317" y="902"/>
                  </a:lnTo>
                  <a:lnTo>
                    <a:pt x="6317" y="902"/>
                  </a:lnTo>
                  <a:lnTo>
                    <a:pt x="6276" y="882"/>
                  </a:lnTo>
                  <a:lnTo>
                    <a:pt x="6256" y="882"/>
                  </a:lnTo>
                  <a:lnTo>
                    <a:pt x="6235" y="862"/>
                  </a:lnTo>
                  <a:lnTo>
                    <a:pt x="6235" y="862"/>
                  </a:lnTo>
                  <a:lnTo>
                    <a:pt x="6235" y="862"/>
                  </a:lnTo>
                  <a:lnTo>
                    <a:pt x="6235" y="882"/>
                  </a:lnTo>
                  <a:lnTo>
                    <a:pt x="6235" y="882"/>
                  </a:lnTo>
                  <a:lnTo>
                    <a:pt x="6235" y="882"/>
                  </a:lnTo>
                  <a:lnTo>
                    <a:pt x="6214" y="841"/>
                  </a:lnTo>
                  <a:lnTo>
                    <a:pt x="6194" y="820"/>
                  </a:lnTo>
                  <a:lnTo>
                    <a:pt x="6153" y="800"/>
                  </a:lnTo>
                  <a:lnTo>
                    <a:pt x="6153" y="800"/>
                  </a:lnTo>
                  <a:lnTo>
                    <a:pt x="6153" y="800"/>
                  </a:lnTo>
                  <a:lnTo>
                    <a:pt x="6153" y="800"/>
                  </a:lnTo>
                  <a:lnTo>
                    <a:pt x="6153" y="800"/>
                  </a:lnTo>
                  <a:lnTo>
                    <a:pt x="6132" y="800"/>
                  </a:lnTo>
                  <a:lnTo>
                    <a:pt x="6132" y="800"/>
                  </a:lnTo>
                  <a:lnTo>
                    <a:pt x="6112" y="800"/>
                  </a:lnTo>
                  <a:lnTo>
                    <a:pt x="6112" y="800"/>
                  </a:lnTo>
                  <a:lnTo>
                    <a:pt x="6091" y="800"/>
                  </a:lnTo>
                  <a:lnTo>
                    <a:pt x="6091" y="800"/>
                  </a:lnTo>
                  <a:lnTo>
                    <a:pt x="6091" y="780"/>
                  </a:lnTo>
                  <a:lnTo>
                    <a:pt x="6071" y="759"/>
                  </a:lnTo>
                  <a:lnTo>
                    <a:pt x="6050" y="759"/>
                  </a:lnTo>
                  <a:lnTo>
                    <a:pt x="6030" y="759"/>
                  </a:lnTo>
                  <a:lnTo>
                    <a:pt x="6030" y="759"/>
                  </a:lnTo>
                  <a:lnTo>
                    <a:pt x="6030" y="738"/>
                  </a:lnTo>
                  <a:lnTo>
                    <a:pt x="6009" y="780"/>
                  </a:lnTo>
                  <a:lnTo>
                    <a:pt x="5989" y="841"/>
                  </a:lnTo>
                  <a:lnTo>
                    <a:pt x="5989" y="862"/>
                  </a:lnTo>
                  <a:lnTo>
                    <a:pt x="5989" y="862"/>
                  </a:lnTo>
                  <a:lnTo>
                    <a:pt x="5989" y="882"/>
                  </a:lnTo>
                  <a:lnTo>
                    <a:pt x="5989" y="882"/>
                  </a:lnTo>
                  <a:lnTo>
                    <a:pt x="5968" y="882"/>
                  </a:lnTo>
                  <a:lnTo>
                    <a:pt x="5968" y="882"/>
                  </a:lnTo>
                  <a:lnTo>
                    <a:pt x="5968" y="902"/>
                  </a:lnTo>
                  <a:lnTo>
                    <a:pt x="5968" y="902"/>
                  </a:lnTo>
                  <a:lnTo>
                    <a:pt x="5927" y="902"/>
                  </a:lnTo>
                  <a:lnTo>
                    <a:pt x="5907" y="902"/>
                  </a:lnTo>
                  <a:lnTo>
                    <a:pt x="5907" y="923"/>
                  </a:lnTo>
                  <a:lnTo>
                    <a:pt x="5927" y="923"/>
                  </a:lnTo>
                  <a:lnTo>
                    <a:pt x="5927" y="923"/>
                  </a:lnTo>
                  <a:lnTo>
                    <a:pt x="5927" y="944"/>
                  </a:lnTo>
                  <a:lnTo>
                    <a:pt x="5907" y="944"/>
                  </a:lnTo>
                  <a:lnTo>
                    <a:pt x="5907" y="944"/>
                  </a:lnTo>
                  <a:lnTo>
                    <a:pt x="5927" y="964"/>
                  </a:lnTo>
                  <a:lnTo>
                    <a:pt x="5907" y="984"/>
                  </a:lnTo>
                  <a:lnTo>
                    <a:pt x="5907" y="984"/>
                  </a:lnTo>
                  <a:lnTo>
                    <a:pt x="5927" y="984"/>
                  </a:lnTo>
                  <a:lnTo>
                    <a:pt x="5927" y="1005"/>
                  </a:lnTo>
                  <a:lnTo>
                    <a:pt x="5927" y="1005"/>
                  </a:lnTo>
                  <a:lnTo>
                    <a:pt x="5907" y="1005"/>
                  </a:lnTo>
                  <a:lnTo>
                    <a:pt x="5907" y="1005"/>
                  </a:lnTo>
                  <a:lnTo>
                    <a:pt x="5907" y="1026"/>
                  </a:lnTo>
                  <a:lnTo>
                    <a:pt x="5907" y="1026"/>
                  </a:lnTo>
                  <a:lnTo>
                    <a:pt x="5907" y="1046"/>
                  </a:lnTo>
                  <a:lnTo>
                    <a:pt x="5886" y="1046"/>
                  </a:lnTo>
                  <a:lnTo>
                    <a:pt x="5866" y="1026"/>
                  </a:lnTo>
                  <a:lnTo>
                    <a:pt x="5845" y="1026"/>
                  </a:lnTo>
                  <a:lnTo>
                    <a:pt x="5845" y="1046"/>
                  </a:lnTo>
                  <a:lnTo>
                    <a:pt x="5845" y="1046"/>
                  </a:lnTo>
                  <a:lnTo>
                    <a:pt x="5845" y="1046"/>
                  </a:lnTo>
                  <a:lnTo>
                    <a:pt x="5845" y="1066"/>
                  </a:lnTo>
                  <a:lnTo>
                    <a:pt x="5845" y="1066"/>
                  </a:lnTo>
                  <a:lnTo>
                    <a:pt x="5866" y="1087"/>
                  </a:lnTo>
                  <a:lnTo>
                    <a:pt x="5927" y="1108"/>
                  </a:lnTo>
                  <a:lnTo>
                    <a:pt x="5968" y="1148"/>
                  </a:lnTo>
                  <a:lnTo>
                    <a:pt x="6009" y="1169"/>
                  </a:lnTo>
                  <a:lnTo>
                    <a:pt x="6030" y="1190"/>
                  </a:lnTo>
                  <a:lnTo>
                    <a:pt x="6030" y="1210"/>
                  </a:lnTo>
                  <a:lnTo>
                    <a:pt x="6030" y="1210"/>
                  </a:lnTo>
                  <a:lnTo>
                    <a:pt x="6050" y="1210"/>
                  </a:lnTo>
                  <a:lnTo>
                    <a:pt x="6050" y="1230"/>
                  </a:lnTo>
                  <a:lnTo>
                    <a:pt x="6050" y="1251"/>
                  </a:lnTo>
                  <a:lnTo>
                    <a:pt x="6050" y="1272"/>
                  </a:lnTo>
                  <a:lnTo>
                    <a:pt x="6050" y="1272"/>
                  </a:lnTo>
                  <a:lnTo>
                    <a:pt x="6050" y="1272"/>
                  </a:lnTo>
                  <a:lnTo>
                    <a:pt x="6071" y="1292"/>
                  </a:lnTo>
                  <a:lnTo>
                    <a:pt x="6071" y="1313"/>
                  </a:lnTo>
                  <a:lnTo>
                    <a:pt x="6112" y="1333"/>
                  </a:lnTo>
                  <a:lnTo>
                    <a:pt x="6132" y="1333"/>
                  </a:lnTo>
                  <a:lnTo>
                    <a:pt x="6132" y="1354"/>
                  </a:lnTo>
                  <a:lnTo>
                    <a:pt x="6153" y="1374"/>
                  </a:lnTo>
                  <a:lnTo>
                    <a:pt x="6153" y="1395"/>
                  </a:lnTo>
                  <a:lnTo>
                    <a:pt x="6153" y="1395"/>
                  </a:lnTo>
                  <a:lnTo>
                    <a:pt x="6153" y="1374"/>
                  </a:lnTo>
                  <a:lnTo>
                    <a:pt x="6153" y="1374"/>
                  </a:lnTo>
                  <a:lnTo>
                    <a:pt x="6174" y="1395"/>
                  </a:lnTo>
                  <a:lnTo>
                    <a:pt x="6214" y="1456"/>
                  </a:lnTo>
                  <a:lnTo>
                    <a:pt x="6235" y="1497"/>
                  </a:lnTo>
                  <a:lnTo>
                    <a:pt x="6256" y="1518"/>
                  </a:lnTo>
                  <a:lnTo>
                    <a:pt x="6256" y="1518"/>
                  </a:lnTo>
                  <a:lnTo>
                    <a:pt x="6256" y="1538"/>
                  </a:lnTo>
                  <a:lnTo>
                    <a:pt x="6276" y="1559"/>
                  </a:lnTo>
                  <a:lnTo>
                    <a:pt x="6276" y="1559"/>
                  </a:lnTo>
                  <a:lnTo>
                    <a:pt x="6276" y="1579"/>
                  </a:lnTo>
                  <a:lnTo>
                    <a:pt x="6276" y="1600"/>
                  </a:lnTo>
                  <a:lnTo>
                    <a:pt x="6256" y="1620"/>
                  </a:lnTo>
                  <a:lnTo>
                    <a:pt x="6276" y="1620"/>
                  </a:lnTo>
                  <a:lnTo>
                    <a:pt x="6276" y="1620"/>
                  </a:lnTo>
                  <a:lnTo>
                    <a:pt x="6296" y="1620"/>
                  </a:lnTo>
                  <a:lnTo>
                    <a:pt x="6317" y="1600"/>
                  </a:lnTo>
                  <a:lnTo>
                    <a:pt x="6338" y="1600"/>
                  </a:lnTo>
                  <a:lnTo>
                    <a:pt x="6358" y="1600"/>
                  </a:lnTo>
                  <a:lnTo>
                    <a:pt x="6358" y="1600"/>
                  </a:lnTo>
                  <a:lnTo>
                    <a:pt x="6378" y="1600"/>
                  </a:lnTo>
                  <a:lnTo>
                    <a:pt x="6378" y="1579"/>
                  </a:lnTo>
                  <a:lnTo>
                    <a:pt x="6378" y="1579"/>
                  </a:lnTo>
                  <a:lnTo>
                    <a:pt x="6378" y="1559"/>
                  </a:lnTo>
                  <a:lnTo>
                    <a:pt x="6378" y="1538"/>
                  </a:lnTo>
                  <a:lnTo>
                    <a:pt x="6378" y="1518"/>
                  </a:lnTo>
                  <a:lnTo>
                    <a:pt x="6378" y="1497"/>
                  </a:lnTo>
                  <a:lnTo>
                    <a:pt x="6378" y="1497"/>
                  </a:lnTo>
                  <a:lnTo>
                    <a:pt x="6378" y="1497"/>
                  </a:lnTo>
                  <a:lnTo>
                    <a:pt x="6378" y="1477"/>
                  </a:lnTo>
                  <a:lnTo>
                    <a:pt x="6378" y="1477"/>
                  </a:lnTo>
                  <a:lnTo>
                    <a:pt x="6378" y="1436"/>
                  </a:lnTo>
                  <a:lnTo>
                    <a:pt x="6420" y="1436"/>
                  </a:lnTo>
                  <a:lnTo>
                    <a:pt x="6481" y="1415"/>
                  </a:lnTo>
                  <a:lnTo>
                    <a:pt x="6502" y="1436"/>
                  </a:lnTo>
                  <a:lnTo>
                    <a:pt x="6522" y="1456"/>
                  </a:lnTo>
                  <a:lnTo>
                    <a:pt x="6563" y="1436"/>
                  </a:lnTo>
                  <a:lnTo>
                    <a:pt x="6584" y="1415"/>
                  </a:lnTo>
                  <a:lnTo>
                    <a:pt x="6604" y="1395"/>
                  </a:lnTo>
                  <a:lnTo>
                    <a:pt x="6604" y="1395"/>
                  </a:lnTo>
                  <a:lnTo>
                    <a:pt x="6604" y="1374"/>
                  </a:lnTo>
                  <a:lnTo>
                    <a:pt x="6584" y="1354"/>
                  </a:lnTo>
                  <a:lnTo>
                    <a:pt x="6584" y="1333"/>
                  </a:lnTo>
                  <a:lnTo>
                    <a:pt x="6604" y="1333"/>
                  </a:lnTo>
                  <a:lnTo>
                    <a:pt x="6604" y="1313"/>
                  </a:lnTo>
                  <a:lnTo>
                    <a:pt x="6584" y="1292"/>
                  </a:lnTo>
                  <a:lnTo>
                    <a:pt x="6584" y="1272"/>
                  </a:lnTo>
                  <a:lnTo>
                    <a:pt x="6563" y="1251"/>
                  </a:lnTo>
                  <a:lnTo>
                    <a:pt x="6563" y="1251"/>
                  </a:lnTo>
                  <a:lnTo>
                    <a:pt x="6584" y="1251"/>
                  </a:lnTo>
                  <a:lnTo>
                    <a:pt x="6604" y="1251"/>
                  </a:lnTo>
                  <a:lnTo>
                    <a:pt x="6604" y="1272"/>
                  </a:lnTo>
                  <a:lnTo>
                    <a:pt x="6624" y="1272"/>
                  </a:lnTo>
                  <a:lnTo>
                    <a:pt x="6624" y="1251"/>
                  </a:lnTo>
                  <a:lnTo>
                    <a:pt x="6624" y="1210"/>
                  </a:lnTo>
                  <a:lnTo>
                    <a:pt x="6624" y="1169"/>
                  </a:lnTo>
                  <a:lnTo>
                    <a:pt x="6624" y="1169"/>
                  </a:lnTo>
                  <a:lnTo>
                    <a:pt x="6624" y="1148"/>
                  </a:lnTo>
                  <a:close/>
                  <a:moveTo>
                    <a:pt x="2194" y="2564"/>
                  </a:moveTo>
                  <a:lnTo>
                    <a:pt x="2194" y="2564"/>
                  </a:lnTo>
                  <a:lnTo>
                    <a:pt x="2194" y="2564"/>
                  </a:lnTo>
                  <a:lnTo>
                    <a:pt x="2173" y="2564"/>
                  </a:lnTo>
                  <a:lnTo>
                    <a:pt x="2173" y="2564"/>
                  </a:lnTo>
                  <a:lnTo>
                    <a:pt x="2153" y="2564"/>
                  </a:lnTo>
                  <a:lnTo>
                    <a:pt x="2153" y="2564"/>
                  </a:lnTo>
                  <a:lnTo>
                    <a:pt x="2153" y="2543"/>
                  </a:lnTo>
                  <a:lnTo>
                    <a:pt x="2173" y="2523"/>
                  </a:lnTo>
                  <a:lnTo>
                    <a:pt x="2173" y="2503"/>
                  </a:lnTo>
                  <a:lnTo>
                    <a:pt x="2194" y="2482"/>
                  </a:lnTo>
                  <a:lnTo>
                    <a:pt x="2194" y="2482"/>
                  </a:lnTo>
                  <a:lnTo>
                    <a:pt x="2194" y="2461"/>
                  </a:lnTo>
                  <a:lnTo>
                    <a:pt x="2173" y="2461"/>
                  </a:lnTo>
                  <a:lnTo>
                    <a:pt x="2173" y="2461"/>
                  </a:lnTo>
                  <a:lnTo>
                    <a:pt x="2173" y="2441"/>
                  </a:lnTo>
                  <a:lnTo>
                    <a:pt x="2173" y="2441"/>
                  </a:lnTo>
                  <a:lnTo>
                    <a:pt x="2153" y="2441"/>
                  </a:lnTo>
                  <a:lnTo>
                    <a:pt x="2153" y="2441"/>
                  </a:lnTo>
                  <a:lnTo>
                    <a:pt x="2153" y="2441"/>
                  </a:lnTo>
                  <a:lnTo>
                    <a:pt x="2133" y="2441"/>
                  </a:lnTo>
                  <a:lnTo>
                    <a:pt x="2133" y="2441"/>
                  </a:lnTo>
                  <a:lnTo>
                    <a:pt x="2112" y="2441"/>
                  </a:lnTo>
                  <a:lnTo>
                    <a:pt x="2112" y="2441"/>
                  </a:lnTo>
                  <a:lnTo>
                    <a:pt x="2112" y="2441"/>
                  </a:lnTo>
                  <a:lnTo>
                    <a:pt x="2112" y="2441"/>
                  </a:lnTo>
                  <a:lnTo>
                    <a:pt x="2112" y="2441"/>
                  </a:lnTo>
                  <a:lnTo>
                    <a:pt x="2091" y="2420"/>
                  </a:lnTo>
                  <a:lnTo>
                    <a:pt x="2091" y="2420"/>
                  </a:lnTo>
                  <a:lnTo>
                    <a:pt x="2071" y="2420"/>
                  </a:lnTo>
                  <a:lnTo>
                    <a:pt x="2051" y="2420"/>
                  </a:lnTo>
                  <a:lnTo>
                    <a:pt x="2030" y="2441"/>
                  </a:lnTo>
                  <a:lnTo>
                    <a:pt x="2009" y="2441"/>
                  </a:lnTo>
                  <a:lnTo>
                    <a:pt x="2009" y="2441"/>
                  </a:lnTo>
                  <a:lnTo>
                    <a:pt x="1989" y="2441"/>
                  </a:lnTo>
                  <a:lnTo>
                    <a:pt x="1989" y="2441"/>
                  </a:lnTo>
                  <a:lnTo>
                    <a:pt x="1989" y="2441"/>
                  </a:lnTo>
                  <a:lnTo>
                    <a:pt x="1989" y="2441"/>
                  </a:lnTo>
                  <a:lnTo>
                    <a:pt x="1989" y="2461"/>
                  </a:lnTo>
                  <a:lnTo>
                    <a:pt x="1989" y="2461"/>
                  </a:lnTo>
                  <a:lnTo>
                    <a:pt x="1989" y="2461"/>
                  </a:lnTo>
                  <a:lnTo>
                    <a:pt x="1968" y="2461"/>
                  </a:lnTo>
                  <a:lnTo>
                    <a:pt x="1968" y="2461"/>
                  </a:lnTo>
                  <a:lnTo>
                    <a:pt x="1968" y="2441"/>
                  </a:lnTo>
                  <a:lnTo>
                    <a:pt x="1968" y="2441"/>
                  </a:lnTo>
                  <a:lnTo>
                    <a:pt x="1968" y="2441"/>
                  </a:lnTo>
                  <a:lnTo>
                    <a:pt x="1947" y="2461"/>
                  </a:lnTo>
                  <a:lnTo>
                    <a:pt x="1947" y="2461"/>
                  </a:lnTo>
                  <a:lnTo>
                    <a:pt x="1947" y="2482"/>
                  </a:lnTo>
                  <a:lnTo>
                    <a:pt x="1947" y="2482"/>
                  </a:lnTo>
                  <a:lnTo>
                    <a:pt x="1947" y="2482"/>
                  </a:lnTo>
                  <a:lnTo>
                    <a:pt x="1947" y="2523"/>
                  </a:lnTo>
                  <a:lnTo>
                    <a:pt x="1968" y="2564"/>
                  </a:lnTo>
                  <a:lnTo>
                    <a:pt x="1989" y="2605"/>
                  </a:lnTo>
                  <a:lnTo>
                    <a:pt x="1989" y="2646"/>
                  </a:lnTo>
                  <a:lnTo>
                    <a:pt x="1989" y="2646"/>
                  </a:lnTo>
                  <a:lnTo>
                    <a:pt x="1989" y="2667"/>
                  </a:lnTo>
                  <a:lnTo>
                    <a:pt x="1968" y="2667"/>
                  </a:lnTo>
                  <a:lnTo>
                    <a:pt x="1968" y="2646"/>
                  </a:lnTo>
                  <a:lnTo>
                    <a:pt x="1947" y="2646"/>
                  </a:lnTo>
                  <a:lnTo>
                    <a:pt x="1947" y="2625"/>
                  </a:lnTo>
                  <a:lnTo>
                    <a:pt x="1947" y="2605"/>
                  </a:lnTo>
                  <a:lnTo>
                    <a:pt x="1907" y="2585"/>
                  </a:lnTo>
                  <a:lnTo>
                    <a:pt x="1886" y="2585"/>
                  </a:lnTo>
                  <a:lnTo>
                    <a:pt x="1886" y="2585"/>
                  </a:lnTo>
                  <a:lnTo>
                    <a:pt x="1865" y="2585"/>
                  </a:lnTo>
                  <a:lnTo>
                    <a:pt x="1865" y="2585"/>
                  </a:lnTo>
                  <a:lnTo>
                    <a:pt x="1865" y="2605"/>
                  </a:lnTo>
                  <a:lnTo>
                    <a:pt x="1845" y="2625"/>
                  </a:lnTo>
                  <a:lnTo>
                    <a:pt x="1845" y="2646"/>
                  </a:lnTo>
                  <a:lnTo>
                    <a:pt x="1845" y="2667"/>
                  </a:lnTo>
                  <a:lnTo>
                    <a:pt x="1825" y="2687"/>
                  </a:lnTo>
                  <a:lnTo>
                    <a:pt x="1825" y="2707"/>
                  </a:lnTo>
                  <a:lnTo>
                    <a:pt x="1825" y="2707"/>
                  </a:lnTo>
                  <a:lnTo>
                    <a:pt x="1825" y="2687"/>
                  </a:lnTo>
                  <a:lnTo>
                    <a:pt x="1804" y="2687"/>
                  </a:lnTo>
                  <a:lnTo>
                    <a:pt x="1804" y="2687"/>
                  </a:lnTo>
                  <a:lnTo>
                    <a:pt x="1804" y="2667"/>
                  </a:lnTo>
                  <a:lnTo>
                    <a:pt x="1804" y="2646"/>
                  </a:lnTo>
                  <a:lnTo>
                    <a:pt x="1804" y="2646"/>
                  </a:lnTo>
                  <a:lnTo>
                    <a:pt x="1804" y="2646"/>
                  </a:lnTo>
                  <a:lnTo>
                    <a:pt x="1804" y="2646"/>
                  </a:lnTo>
                  <a:lnTo>
                    <a:pt x="1804" y="2667"/>
                  </a:lnTo>
                  <a:lnTo>
                    <a:pt x="1804" y="2687"/>
                  </a:lnTo>
                  <a:lnTo>
                    <a:pt x="1804" y="2707"/>
                  </a:lnTo>
                  <a:lnTo>
                    <a:pt x="1783" y="2707"/>
                  </a:lnTo>
                  <a:lnTo>
                    <a:pt x="1783" y="2707"/>
                  </a:lnTo>
                  <a:lnTo>
                    <a:pt x="1804" y="2728"/>
                  </a:lnTo>
                  <a:lnTo>
                    <a:pt x="1804" y="2728"/>
                  </a:lnTo>
                  <a:lnTo>
                    <a:pt x="1804" y="2728"/>
                  </a:lnTo>
                  <a:lnTo>
                    <a:pt x="1804" y="2749"/>
                  </a:lnTo>
                  <a:lnTo>
                    <a:pt x="1804" y="2769"/>
                  </a:lnTo>
                  <a:lnTo>
                    <a:pt x="1825" y="2769"/>
                  </a:lnTo>
                  <a:lnTo>
                    <a:pt x="1825" y="2789"/>
                  </a:lnTo>
                  <a:lnTo>
                    <a:pt x="1845" y="2789"/>
                  </a:lnTo>
                  <a:lnTo>
                    <a:pt x="1845" y="2789"/>
                  </a:lnTo>
                  <a:lnTo>
                    <a:pt x="1804" y="2851"/>
                  </a:lnTo>
                  <a:lnTo>
                    <a:pt x="1763" y="2892"/>
                  </a:lnTo>
                  <a:lnTo>
                    <a:pt x="1763" y="2913"/>
                  </a:lnTo>
                  <a:lnTo>
                    <a:pt x="1763" y="2913"/>
                  </a:lnTo>
                  <a:lnTo>
                    <a:pt x="1783" y="2913"/>
                  </a:lnTo>
                  <a:lnTo>
                    <a:pt x="1825" y="2913"/>
                  </a:lnTo>
                  <a:lnTo>
                    <a:pt x="1825" y="2892"/>
                  </a:lnTo>
                  <a:lnTo>
                    <a:pt x="1825" y="2892"/>
                  </a:lnTo>
                  <a:lnTo>
                    <a:pt x="1825" y="2892"/>
                  </a:lnTo>
                  <a:lnTo>
                    <a:pt x="1825" y="2913"/>
                  </a:lnTo>
                  <a:lnTo>
                    <a:pt x="1825" y="2913"/>
                  </a:lnTo>
                  <a:lnTo>
                    <a:pt x="1825" y="2913"/>
                  </a:lnTo>
                  <a:lnTo>
                    <a:pt x="1825" y="2913"/>
                  </a:lnTo>
                  <a:lnTo>
                    <a:pt x="1845" y="2913"/>
                  </a:lnTo>
                  <a:lnTo>
                    <a:pt x="1845" y="2913"/>
                  </a:lnTo>
                  <a:lnTo>
                    <a:pt x="1845" y="2913"/>
                  </a:lnTo>
                  <a:lnTo>
                    <a:pt x="1865" y="2892"/>
                  </a:lnTo>
                  <a:lnTo>
                    <a:pt x="1865" y="2871"/>
                  </a:lnTo>
                  <a:lnTo>
                    <a:pt x="1886" y="2851"/>
                  </a:lnTo>
                  <a:lnTo>
                    <a:pt x="1907" y="2851"/>
                  </a:lnTo>
                  <a:lnTo>
                    <a:pt x="1907" y="2831"/>
                  </a:lnTo>
                  <a:lnTo>
                    <a:pt x="1927" y="2810"/>
                  </a:lnTo>
                  <a:lnTo>
                    <a:pt x="1947" y="2810"/>
                  </a:lnTo>
                  <a:lnTo>
                    <a:pt x="1968" y="2789"/>
                  </a:lnTo>
                  <a:lnTo>
                    <a:pt x="1968" y="2810"/>
                  </a:lnTo>
                  <a:lnTo>
                    <a:pt x="1968" y="2810"/>
                  </a:lnTo>
                  <a:lnTo>
                    <a:pt x="1968" y="2831"/>
                  </a:lnTo>
                  <a:lnTo>
                    <a:pt x="1968" y="2831"/>
                  </a:lnTo>
                  <a:lnTo>
                    <a:pt x="1968" y="2831"/>
                  </a:lnTo>
                  <a:lnTo>
                    <a:pt x="1989" y="2851"/>
                  </a:lnTo>
                  <a:lnTo>
                    <a:pt x="1989" y="2851"/>
                  </a:lnTo>
                  <a:lnTo>
                    <a:pt x="1989" y="2851"/>
                  </a:lnTo>
                  <a:lnTo>
                    <a:pt x="2009" y="2810"/>
                  </a:lnTo>
                  <a:lnTo>
                    <a:pt x="2030" y="2789"/>
                  </a:lnTo>
                  <a:lnTo>
                    <a:pt x="2051" y="2789"/>
                  </a:lnTo>
                  <a:lnTo>
                    <a:pt x="2071" y="2769"/>
                  </a:lnTo>
                  <a:lnTo>
                    <a:pt x="2091" y="2749"/>
                  </a:lnTo>
                  <a:lnTo>
                    <a:pt x="2112" y="2749"/>
                  </a:lnTo>
                  <a:lnTo>
                    <a:pt x="2133" y="2749"/>
                  </a:lnTo>
                  <a:lnTo>
                    <a:pt x="2133" y="2728"/>
                  </a:lnTo>
                  <a:lnTo>
                    <a:pt x="2153" y="2707"/>
                  </a:lnTo>
                  <a:lnTo>
                    <a:pt x="2153" y="2707"/>
                  </a:lnTo>
                  <a:lnTo>
                    <a:pt x="2153" y="2687"/>
                  </a:lnTo>
                  <a:lnTo>
                    <a:pt x="2173" y="2687"/>
                  </a:lnTo>
                  <a:lnTo>
                    <a:pt x="2173" y="2667"/>
                  </a:lnTo>
                  <a:lnTo>
                    <a:pt x="2173" y="2646"/>
                  </a:lnTo>
                  <a:lnTo>
                    <a:pt x="2173" y="2625"/>
                  </a:lnTo>
                  <a:lnTo>
                    <a:pt x="2173" y="2605"/>
                  </a:lnTo>
                  <a:lnTo>
                    <a:pt x="2173" y="2605"/>
                  </a:lnTo>
                  <a:lnTo>
                    <a:pt x="2194" y="2605"/>
                  </a:lnTo>
                  <a:lnTo>
                    <a:pt x="2194" y="2605"/>
                  </a:lnTo>
                  <a:lnTo>
                    <a:pt x="2194" y="2585"/>
                  </a:lnTo>
                  <a:lnTo>
                    <a:pt x="2194" y="2585"/>
                  </a:lnTo>
                  <a:lnTo>
                    <a:pt x="2194" y="2564"/>
                  </a:lnTo>
                  <a:close/>
                  <a:moveTo>
                    <a:pt x="7363" y="697"/>
                  </a:moveTo>
                  <a:lnTo>
                    <a:pt x="7363" y="697"/>
                  </a:lnTo>
                  <a:lnTo>
                    <a:pt x="7363" y="697"/>
                  </a:lnTo>
                  <a:lnTo>
                    <a:pt x="7343" y="676"/>
                  </a:lnTo>
                  <a:lnTo>
                    <a:pt x="7343" y="676"/>
                  </a:lnTo>
                  <a:lnTo>
                    <a:pt x="7343" y="676"/>
                  </a:lnTo>
                  <a:lnTo>
                    <a:pt x="7343" y="676"/>
                  </a:lnTo>
                  <a:lnTo>
                    <a:pt x="7343" y="656"/>
                  </a:lnTo>
                  <a:lnTo>
                    <a:pt x="7343" y="656"/>
                  </a:lnTo>
                  <a:lnTo>
                    <a:pt x="7343" y="636"/>
                  </a:lnTo>
                  <a:lnTo>
                    <a:pt x="7343" y="615"/>
                  </a:lnTo>
                  <a:lnTo>
                    <a:pt x="7343" y="615"/>
                  </a:lnTo>
                  <a:lnTo>
                    <a:pt x="7343" y="615"/>
                  </a:lnTo>
                  <a:lnTo>
                    <a:pt x="7322" y="594"/>
                  </a:lnTo>
                  <a:lnTo>
                    <a:pt x="7302" y="594"/>
                  </a:lnTo>
                  <a:lnTo>
                    <a:pt x="7281" y="574"/>
                  </a:lnTo>
                  <a:lnTo>
                    <a:pt x="7281" y="554"/>
                  </a:lnTo>
                  <a:lnTo>
                    <a:pt x="7261" y="554"/>
                  </a:lnTo>
                  <a:lnTo>
                    <a:pt x="7240" y="533"/>
                  </a:lnTo>
                  <a:lnTo>
                    <a:pt x="7220" y="512"/>
                  </a:lnTo>
                  <a:lnTo>
                    <a:pt x="7220" y="492"/>
                  </a:lnTo>
                  <a:lnTo>
                    <a:pt x="7199" y="472"/>
                  </a:lnTo>
                  <a:lnTo>
                    <a:pt x="7179" y="451"/>
                  </a:lnTo>
                  <a:lnTo>
                    <a:pt x="7158" y="430"/>
                  </a:lnTo>
                  <a:lnTo>
                    <a:pt x="7138" y="410"/>
                  </a:lnTo>
                  <a:lnTo>
                    <a:pt x="7138" y="390"/>
                  </a:lnTo>
                  <a:lnTo>
                    <a:pt x="7117" y="369"/>
                  </a:lnTo>
                  <a:lnTo>
                    <a:pt x="7096" y="348"/>
                  </a:lnTo>
                  <a:lnTo>
                    <a:pt x="7076" y="328"/>
                  </a:lnTo>
                  <a:lnTo>
                    <a:pt x="7096" y="308"/>
                  </a:lnTo>
                  <a:lnTo>
                    <a:pt x="7096" y="266"/>
                  </a:lnTo>
                  <a:lnTo>
                    <a:pt x="7076" y="226"/>
                  </a:lnTo>
                  <a:lnTo>
                    <a:pt x="7076" y="205"/>
                  </a:lnTo>
                  <a:lnTo>
                    <a:pt x="7076" y="164"/>
                  </a:lnTo>
                  <a:lnTo>
                    <a:pt x="7056" y="143"/>
                  </a:lnTo>
                  <a:lnTo>
                    <a:pt x="7056" y="123"/>
                  </a:lnTo>
                  <a:lnTo>
                    <a:pt x="7035" y="123"/>
                  </a:lnTo>
                  <a:lnTo>
                    <a:pt x="7035" y="123"/>
                  </a:lnTo>
                  <a:lnTo>
                    <a:pt x="7014" y="102"/>
                  </a:lnTo>
                  <a:lnTo>
                    <a:pt x="6994" y="102"/>
                  </a:lnTo>
                  <a:lnTo>
                    <a:pt x="6994" y="102"/>
                  </a:lnTo>
                  <a:lnTo>
                    <a:pt x="6974" y="82"/>
                  </a:lnTo>
                  <a:lnTo>
                    <a:pt x="6974" y="82"/>
                  </a:lnTo>
                  <a:lnTo>
                    <a:pt x="6974" y="82"/>
                  </a:lnTo>
                  <a:lnTo>
                    <a:pt x="6974" y="102"/>
                  </a:lnTo>
                  <a:lnTo>
                    <a:pt x="6974" y="102"/>
                  </a:lnTo>
                  <a:lnTo>
                    <a:pt x="6953" y="82"/>
                  </a:lnTo>
                  <a:lnTo>
                    <a:pt x="6932" y="82"/>
                  </a:lnTo>
                  <a:lnTo>
                    <a:pt x="6892" y="61"/>
                  </a:lnTo>
                  <a:lnTo>
                    <a:pt x="6871" y="61"/>
                  </a:lnTo>
                  <a:lnTo>
                    <a:pt x="6850" y="41"/>
                  </a:lnTo>
                  <a:lnTo>
                    <a:pt x="6830" y="41"/>
                  </a:lnTo>
                  <a:lnTo>
                    <a:pt x="6810" y="20"/>
                  </a:lnTo>
                  <a:lnTo>
                    <a:pt x="6810" y="20"/>
                  </a:lnTo>
                  <a:lnTo>
                    <a:pt x="6789" y="20"/>
                  </a:lnTo>
                  <a:lnTo>
                    <a:pt x="6768" y="20"/>
                  </a:lnTo>
                  <a:lnTo>
                    <a:pt x="6748" y="20"/>
                  </a:lnTo>
                  <a:lnTo>
                    <a:pt x="6727" y="0"/>
                  </a:lnTo>
                  <a:lnTo>
                    <a:pt x="6707" y="0"/>
                  </a:lnTo>
                  <a:lnTo>
                    <a:pt x="6707" y="20"/>
                  </a:lnTo>
                  <a:lnTo>
                    <a:pt x="6727" y="41"/>
                  </a:lnTo>
                  <a:lnTo>
                    <a:pt x="6748" y="82"/>
                  </a:lnTo>
                  <a:lnTo>
                    <a:pt x="6768" y="102"/>
                  </a:lnTo>
                  <a:lnTo>
                    <a:pt x="6789" y="102"/>
                  </a:lnTo>
                  <a:lnTo>
                    <a:pt x="6789" y="123"/>
                  </a:lnTo>
                  <a:lnTo>
                    <a:pt x="6810" y="123"/>
                  </a:lnTo>
                  <a:lnTo>
                    <a:pt x="6810" y="123"/>
                  </a:lnTo>
                  <a:lnTo>
                    <a:pt x="6830" y="143"/>
                  </a:lnTo>
                  <a:lnTo>
                    <a:pt x="6830" y="123"/>
                  </a:lnTo>
                  <a:lnTo>
                    <a:pt x="6850" y="102"/>
                  </a:lnTo>
                  <a:lnTo>
                    <a:pt x="6850" y="102"/>
                  </a:lnTo>
                  <a:lnTo>
                    <a:pt x="6871" y="123"/>
                  </a:lnTo>
                  <a:lnTo>
                    <a:pt x="6892" y="123"/>
                  </a:lnTo>
                  <a:lnTo>
                    <a:pt x="6912" y="143"/>
                  </a:lnTo>
                  <a:lnTo>
                    <a:pt x="6912" y="143"/>
                  </a:lnTo>
                  <a:lnTo>
                    <a:pt x="6932" y="143"/>
                  </a:lnTo>
                  <a:lnTo>
                    <a:pt x="6953" y="143"/>
                  </a:lnTo>
                  <a:lnTo>
                    <a:pt x="6974" y="164"/>
                  </a:lnTo>
                  <a:lnTo>
                    <a:pt x="6994" y="184"/>
                  </a:lnTo>
                  <a:lnTo>
                    <a:pt x="7014" y="205"/>
                  </a:lnTo>
                  <a:lnTo>
                    <a:pt x="7035" y="226"/>
                  </a:lnTo>
                  <a:lnTo>
                    <a:pt x="7035" y="246"/>
                  </a:lnTo>
                  <a:lnTo>
                    <a:pt x="7035" y="246"/>
                  </a:lnTo>
                  <a:lnTo>
                    <a:pt x="7035" y="266"/>
                  </a:lnTo>
                  <a:lnTo>
                    <a:pt x="7035" y="287"/>
                  </a:lnTo>
                  <a:lnTo>
                    <a:pt x="7014" y="308"/>
                  </a:lnTo>
                  <a:lnTo>
                    <a:pt x="7014" y="308"/>
                  </a:lnTo>
                  <a:lnTo>
                    <a:pt x="6994" y="328"/>
                  </a:lnTo>
                  <a:lnTo>
                    <a:pt x="6994" y="328"/>
                  </a:lnTo>
                  <a:lnTo>
                    <a:pt x="6953" y="308"/>
                  </a:lnTo>
                  <a:lnTo>
                    <a:pt x="6932" y="308"/>
                  </a:lnTo>
                  <a:lnTo>
                    <a:pt x="6932" y="308"/>
                  </a:lnTo>
                  <a:lnTo>
                    <a:pt x="6932" y="308"/>
                  </a:lnTo>
                  <a:lnTo>
                    <a:pt x="6932" y="328"/>
                  </a:lnTo>
                  <a:lnTo>
                    <a:pt x="6953" y="348"/>
                  </a:lnTo>
                  <a:lnTo>
                    <a:pt x="6974" y="348"/>
                  </a:lnTo>
                  <a:lnTo>
                    <a:pt x="6974" y="369"/>
                  </a:lnTo>
                  <a:lnTo>
                    <a:pt x="6974" y="369"/>
                  </a:lnTo>
                  <a:lnTo>
                    <a:pt x="6953" y="390"/>
                  </a:lnTo>
                  <a:lnTo>
                    <a:pt x="6953" y="390"/>
                  </a:lnTo>
                  <a:lnTo>
                    <a:pt x="6932" y="369"/>
                  </a:lnTo>
                  <a:lnTo>
                    <a:pt x="6932" y="348"/>
                  </a:lnTo>
                  <a:lnTo>
                    <a:pt x="6912" y="348"/>
                  </a:lnTo>
                  <a:lnTo>
                    <a:pt x="6892" y="328"/>
                  </a:lnTo>
                  <a:lnTo>
                    <a:pt x="6892" y="308"/>
                  </a:lnTo>
                  <a:lnTo>
                    <a:pt x="6871" y="287"/>
                  </a:lnTo>
                  <a:lnTo>
                    <a:pt x="6871" y="287"/>
                  </a:lnTo>
                  <a:lnTo>
                    <a:pt x="6871" y="266"/>
                  </a:lnTo>
                  <a:lnTo>
                    <a:pt x="6850" y="266"/>
                  </a:lnTo>
                  <a:lnTo>
                    <a:pt x="6850" y="246"/>
                  </a:lnTo>
                  <a:lnTo>
                    <a:pt x="6810" y="226"/>
                  </a:lnTo>
                  <a:lnTo>
                    <a:pt x="6810" y="205"/>
                  </a:lnTo>
                  <a:lnTo>
                    <a:pt x="6789" y="184"/>
                  </a:lnTo>
                  <a:lnTo>
                    <a:pt x="6768" y="184"/>
                  </a:lnTo>
                  <a:lnTo>
                    <a:pt x="6768" y="184"/>
                  </a:lnTo>
                  <a:lnTo>
                    <a:pt x="6768" y="184"/>
                  </a:lnTo>
                  <a:lnTo>
                    <a:pt x="6768" y="184"/>
                  </a:lnTo>
                  <a:lnTo>
                    <a:pt x="6789" y="205"/>
                  </a:lnTo>
                  <a:lnTo>
                    <a:pt x="6789" y="226"/>
                  </a:lnTo>
                  <a:lnTo>
                    <a:pt x="6810" y="246"/>
                  </a:lnTo>
                  <a:lnTo>
                    <a:pt x="6830" y="246"/>
                  </a:lnTo>
                  <a:lnTo>
                    <a:pt x="6830" y="266"/>
                  </a:lnTo>
                  <a:lnTo>
                    <a:pt x="6810" y="266"/>
                  </a:lnTo>
                  <a:lnTo>
                    <a:pt x="6810" y="266"/>
                  </a:lnTo>
                  <a:lnTo>
                    <a:pt x="6810" y="287"/>
                  </a:lnTo>
                  <a:lnTo>
                    <a:pt x="6830" y="308"/>
                  </a:lnTo>
                  <a:lnTo>
                    <a:pt x="6830" y="328"/>
                  </a:lnTo>
                  <a:lnTo>
                    <a:pt x="6830" y="348"/>
                  </a:lnTo>
                  <a:lnTo>
                    <a:pt x="6850" y="369"/>
                  </a:lnTo>
                  <a:lnTo>
                    <a:pt x="6850" y="390"/>
                  </a:lnTo>
                  <a:lnTo>
                    <a:pt x="6850" y="390"/>
                  </a:lnTo>
                  <a:lnTo>
                    <a:pt x="6830" y="390"/>
                  </a:lnTo>
                  <a:lnTo>
                    <a:pt x="6810" y="390"/>
                  </a:lnTo>
                  <a:lnTo>
                    <a:pt x="6789" y="369"/>
                  </a:lnTo>
                  <a:lnTo>
                    <a:pt x="6768" y="348"/>
                  </a:lnTo>
                  <a:lnTo>
                    <a:pt x="6768" y="348"/>
                  </a:lnTo>
                  <a:lnTo>
                    <a:pt x="6768" y="328"/>
                  </a:lnTo>
                  <a:lnTo>
                    <a:pt x="6768" y="328"/>
                  </a:lnTo>
                  <a:lnTo>
                    <a:pt x="6748" y="308"/>
                  </a:lnTo>
                  <a:lnTo>
                    <a:pt x="6727" y="287"/>
                  </a:lnTo>
                  <a:lnTo>
                    <a:pt x="6707" y="266"/>
                  </a:lnTo>
                  <a:lnTo>
                    <a:pt x="6686" y="246"/>
                  </a:lnTo>
                  <a:lnTo>
                    <a:pt x="6666" y="226"/>
                  </a:lnTo>
                  <a:lnTo>
                    <a:pt x="6666" y="226"/>
                  </a:lnTo>
                  <a:lnTo>
                    <a:pt x="6645" y="226"/>
                  </a:lnTo>
                  <a:lnTo>
                    <a:pt x="6645" y="226"/>
                  </a:lnTo>
                  <a:lnTo>
                    <a:pt x="6645" y="226"/>
                  </a:lnTo>
                  <a:lnTo>
                    <a:pt x="6645" y="226"/>
                  </a:lnTo>
                  <a:lnTo>
                    <a:pt x="6645" y="246"/>
                  </a:lnTo>
                  <a:lnTo>
                    <a:pt x="6645" y="246"/>
                  </a:lnTo>
                  <a:lnTo>
                    <a:pt x="6666" y="266"/>
                  </a:lnTo>
                  <a:lnTo>
                    <a:pt x="6666" y="266"/>
                  </a:lnTo>
                  <a:lnTo>
                    <a:pt x="6666" y="287"/>
                  </a:lnTo>
                  <a:lnTo>
                    <a:pt x="6686" y="287"/>
                  </a:lnTo>
                  <a:lnTo>
                    <a:pt x="6686" y="287"/>
                  </a:lnTo>
                  <a:lnTo>
                    <a:pt x="6707" y="308"/>
                  </a:lnTo>
                  <a:lnTo>
                    <a:pt x="6727" y="308"/>
                  </a:lnTo>
                  <a:lnTo>
                    <a:pt x="6748" y="328"/>
                  </a:lnTo>
                  <a:lnTo>
                    <a:pt x="6748" y="348"/>
                  </a:lnTo>
                  <a:lnTo>
                    <a:pt x="6748" y="348"/>
                  </a:lnTo>
                  <a:lnTo>
                    <a:pt x="6748" y="369"/>
                  </a:lnTo>
                  <a:lnTo>
                    <a:pt x="6748" y="369"/>
                  </a:lnTo>
                  <a:lnTo>
                    <a:pt x="6768" y="390"/>
                  </a:lnTo>
                  <a:lnTo>
                    <a:pt x="6789" y="410"/>
                  </a:lnTo>
                  <a:lnTo>
                    <a:pt x="6830" y="430"/>
                  </a:lnTo>
                  <a:lnTo>
                    <a:pt x="6830" y="430"/>
                  </a:lnTo>
                  <a:lnTo>
                    <a:pt x="6850" y="451"/>
                  </a:lnTo>
                  <a:lnTo>
                    <a:pt x="6850" y="472"/>
                  </a:lnTo>
                  <a:lnTo>
                    <a:pt x="6871" y="492"/>
                  </a:lnTo>
                  <a:lnTo>
                    <a:pt x="6871" y="492"/>
                  </a:lnTo>
                  <a:lnTo>
                    <a:pt x="6871" y="512"/>
                  </a:lnTo>
                  <a:lnTo>
                    <a:pt x="6871" y="533"/>
                  </a:lnTo>
                  <a:lnTo>
                    <a:pt x="6850" y="533"/>
                  </a:lnTo>
                  <a:lnTo>
                    <a:pt x="6850" y="533"/>
                  </a:lnTo>
                  <a:lnTo>
                    <a:pt x="6830" y="533"/>
                  </a:lnTo>
                  <a:lnTo>
                    <a:pt x="6830" y="533"/>
                  </a:lnTo>
                  <a:lnTo>
                    <a:pt x="6810" y="512"/>
                  </a:lnTo>
                  <a:lnTo>
                    <a:pt x="6810" y="512"/>
                  </a:lnTo>
                  <a:lnTo>
                    <a:pt x="6810" y="512"/>
                  </a:lnTo>
                  <a:lnTo>
                    <a:pt x="6810" y="533"/>
                  </a:lnTo>
                  <a:lnTo>
                    <a:pt x="6830" y="554"/>
                  </a:lnTo>
                  <a:lnTo>
                    <a:pt x="6850" y="554"/>
                  </a:lnTo>
                  <a:lnTo>
                    <a:pt x="6871" y="574"/>
                  </a:lnTo>
                  <a:lnTo>
                    <a:pt x="6912" y="594"/>
                  </a:lnTo>
                  <a:lnTo>
                    <a:pt x="6932" y="615"/>
                  </a:lnTo>
                  <a:lnTo>
                    <a:pt x="6994" y="636"/>
                  </a:lnTo>
                  <a:lnTo>
                    <a:pt x="7035" y="656"/>
                  </a:lnTo>
                  <a:lnTo>
                    <a:pt x="7076" y="676"/>
                  </a:lnTo>
                  <a:lnTo>
                    <a:pt x="7117" y="676"/>
                  </a:lnTo>
                  <a:lnTo>
                    <a:pt x="7138" y="697"/>
                  </a:lnTo>
                  <a:lnTo>
                    <a:pt x="7138" y="697"/>
                  </a:lnTo>
                  <a:lnTo>
                    <a:pt x="7158" y="718"/>
                  </a:lnTo>
                  <a:lnTo>
                    <a:pt x="7179" y="738"/>
                  </a:lnTo>
                  <a:lnTo>
                    <a:pt x="7179" y="759"/>
                  </a:lnTo>
                  <a:lnTo>
                    <a:pt x="7199" y="780"/>
                  </a:lnTo>
                  <a:lnTo>
                    <a:pt x="7199" y="800"/>
                  </a:lnTo>
                  <a:lnTo>
                    <a:pt x="7199" y="820"/>
                  </a:lnTo>
                  <a:lnTo>
                    <a:pt x="7199" y="841"/>
                  </a:lnTo>
                  <a:lnTo>
                    <a:pt x="7179" y="841"/>
                  </a:lnTo>
                  <a:lnTo>
                    <a:pt x="7158" y="841"/>
                  </a:lnTo>
                  <a:lnTo>
                    <a:pt x="7138" y="841"/>
                  </a:lnTo>
                  <a:lnTo>
                    <a:pt x="7117" y="841"/>
                  </a:lnTo>
                  <a:lnTo>
                    <a:pt x="7096" y="841"/>
                  </a:lnTo>
                  <a:lnTo>
                    <a:pt x="7096" y="841"/>
                  </a:lnTo>
                  <a:lnTo>
                    <a:pt x="7076" y="841"/>
                  </a:lnTo>
                  <a:lnTo>
                    <a:pt x="7076" y="841"/>
                  </a:lnTo>
                  <a:lnTo>
                    <a:pt x="7076" y="820"/>
                  </a:lnTo>
                  <a:lnTo>
                    <a:pt x="7056" y="820"/>
                  </a:lnTo>
                  <a:lnTo>
                    <a:pt x="7076" y="820"/>
                  </a:lnTo>
                  <a:lnTo>
                    <a:pt x="7076" y="800"/>
                  </a:lnTo>
                  <a:lnTo>
                    <a:pt x="7096" y="800"/>
                  </a:lnTo>
                  <a:lnTo>
                    <a:pt x="7096" y="800"/>
                  </a:lnTo>
                  <a:lnTo>
                    <a:pt x="7096" y="800"/>
                  </a:lnTo>
                  <a:lnTo>
                    <a:pt x="7076" y="780"/>
                  </a:lnTo>
                  <a:lnTo>
                    <a:pt x="7056" y="780"/>
                  </a:lnTo>
                  <a:lnTo>
                    <a:pt x="7035" y="800"/>
                  </a:lnTo>
                  <a:lnTo>
                    <a:pt x="7014" y="800"/>
                  </a:lnTo>
                  <a:lnTo>
                    <a:pt x="7014" y="800"/>
                  </a:lnTo>
                  <a:lnTo>
                    <a:pt x="7014" y="820"/>
                  </a:lnTo>
                  <a:lnTo>
                    <a:pt x="7014" y="820"/>
                  </a:lnTo>
                  <a:lnTo>
                    <a:pt x="7014" y="841"/>
                  </a:lnTo>
                  <a:lnTo>
                    <a:pt x="7014" y="862"/>
                  </a:lnTo>
                  <a:lnTo>
                    <a:pt x="7014" y="862"/>
                  </a:lnTo>
                  <a:lnTo>
                    <a:pt x="7014" y="882"/>
                  </a:lnTo>
                  <a:lnTo>
                    <a:pt x="7014" y="882"/>
                  </a:lnTo>
                  <a:lnTo>
                    <a:pt x="7035" y="882"/>
                  </a:lnTo>
                  <a:lnTo>
                    <a:pt x="7035" y="882"/>
                  </a:lnTo>
                  <a:lnTo>
                    <a:pt x="7035" y="882"/>
                  </a:lnTo>
                  <a:lnTo>
                    <a:pt x="7056" y="862"/>
                  </a:lnTo>
                  <a:lnTo>
                    <a:pt x="7056" y="862"/>
                  </a:lnTo>
                  <a:lnTo>
                    <a:pt x="7076" y="862"/>
                  </a:lnTo>
                  <a:lnTo>
                    <a:pt x="7096" y="882"/>
                  </a:lnTo>
                  <a:lnTo>
                    <a:pt x="7096" y="882"/>
                  </a:lnTo>
                  <a:lnTo>
                    <a:pt x="7117" y="882"/>
                  </a:lnTo>
                  <a:lnTo>
                    <a:pt x="7117" y="862"/>
                  </a:lnTo>
                  <a:lnTo>
                    <a:pt x="7138" y="862"/>
                  </a:lnTo>
                  <a:lnTo>
                    <a:pt x="7138" y="841"/>
                  </a:lnTo>
                  <a:lnTo>
                    <a:pt x="7158" y="841"/>
                  </a:lnTo>
                  <a:lnTo>
                    <a:pt x="7158" y="841"/>
                  </a:lnTo>
                  <a:lnTo>
                    <a:pt x="7179" y="841"/>
                  </a:lnTo>
                  <a:lnTo>
                    <a:pt x="7179" y="862"/>
                  </a:lnTo>
                  <a:lnTo>
                    <a:pt x="7179" y="882"/>
                  </a:lnTo>
                  <a:lnTo>
                    <a:pt x="7199" y="882"/>
                  </a:lnTo>
                  <a:lnTo>
                    <a:pt x="7220" y="882"/>
                  </a:lnTo>
                  <a:lnTo>
                    <a:pt x="7240" y="882"/>
                  </a:lnTo>
                  <a:lnTo>
                    <a:pt x="7261" y="902"/>
                  </a:lnTo>
                  <a:lnTo>
                    <a:pt x="7261" y="902"/>
                  </a:lnTo>
                  <a:lnTo>
                    <a:pt x="7281" y="902"/>
                  </a:lnTo>
                  <a:lnTo>
                    <a:pt x="7281" y="902"/>
                  </a:lnTo>
                  <a:lnTo>
                    <a:pt x="7281" y="902"/>
                  </a:lnTo>
                  <a:lnTo>
                    <a:pt x="7281" y="882"/>
                  </a:lnTo>
                  <a:lnTo>
                    <a:pt x="7281" y="882"/>
                  </a:lnTo>
                  <a:lnTo>
                    <a:pt x="7281" y="882"/>
                  </a:lnTo>
                  <a:lnTo>
                    <a:pt x="7281" y="862"/>
                  </a:lnTo>
                  <a:lnTo>
                    <a:pt x="7281" y="862"/>
                  </a:lnTo>
                  <a:lnTo>
                    <a:pt x="7281" y="841"/>
                  </a:lnTo>
                  <a:lnTo>
                    <a:pt x="7302" y="841"/>
                  </a:lnTo>
                  <a:lnTo>
                    <a:pt x="7302" y="820"/>
                  </a:lnTo>
                  <a:lnTo>
                    <a:pt x="7322" y="800"/>
                  </a:lnTo>
                  <a:lnTo>
                    <a:pt x="7322" y="780"/>
                  </a:lnTo>
                  <a:lnTo>
                    <a:pt x="7343" y="759"/>
                  </a:lnTo>
                  <a:lnTo>
                    <a:pt x="7343" y="759"/>
                  </a:lnTo>
                  <a:lnTo>
                    <a:pt x="7363" y="738"/>
                  </a:lnTo>
                  <a:lnTo>
                    <a:pt x="7363" y="738"/>
                  </a:lnTo>
                  <a:lnTo>
                    <a:pt x="7363" y="718"/>
                  </a:lnTo>
                  <a:lnTo>
                    <a:pt x="7363" y="697"/>
                  </a:lnTo>
                  <a:close/>
                  <a:moveTo>
                    <a:pt x="7014" y="451"/>
                  </a:moveTo>
                  <a:lnTo>
                    <a:pt x="7014" y="472"/>
                  </a:lnTo>
                  <a:lnTo>
                    <a:pt x="6994" y="472"/>
                  </a:lnTo>
                  <a:lnTo>
                    <a:pt x="6994" y="451"/>
                  </a:lnTo>
                  <a:lnTo>
                    <a:pt x="6994" y="410"/>
                  </a:lnTo>
                  <a:lnTo>
                    <a:pt x="6994" y="369"/>
                  </a:lnTo>
                  <a:lnTo>
                    <a:pt x="6994" y="348"/>
                  </a:lnTo>
                  <a:lnTo>
                    <a:pt x="7014" y="369"/>
                  </a:lnTo>
                  <a:lnTo>
                    <a:pt x="7014" y="390"/>
                  </a:lnTo>
                  <a:lnTo>
                    <a:pt x="7014" y="430"/>
                  </a:lnTo>
                  <a:lnTo>
                    <a:pt x="7014" y="451"/>
                  </a:lnTo>
                  <a:close/>
                </a:path>
              </a:pathLst>
            </a:custGeom>
            <a:solidFill>
              <a:schemeClr val="accent1">
                <a:lumMod val="20000"/>
                <a:lumOff val="80000"/>
              </a:schemeClr>
            </a:solidFill>
            <a:ln w="6350" cap="flat" cmpd="sng" algn="ctr">
              <a:solidFill>
                <a:schemeClr val="accent1">
                  <a:lumMod val="40000"/>
                  <a:lumOff val="60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5" name="Freeform 1"/>
            <p:cNvSpPr>
              <a:spLocks noChangeArrowheads="1"/>
            </p:cNvSpPr>
            <p:nvPr/>
          </p:nvSpPr>
          <p:spPr bwMode="auto">
            <a:xfrm>
              <a:off x="3733801" y="222250"/>
              <a:ext cx="95250" cy="57360"/>
            </a:xfrm>
            <a:custGeom>
              <a:avLst/>
              <a:gdLst/>
              <a:ahLst/>
              <a:cxnLst>
                <a:cxn ang="0">
                  <a:pos x="1475" y="10081"/>
                </a:cxn>
                <a:cxn ang="0">
                  <a:pos x="5810" y="7227"/>
                </a:cxn>
                <a:cxn ang="0">
                  <a:pos x="10097" y="7227"/>
                </a:cxn>
                <a:cxn ang="0">
                  <a:pos x="14431" y="4327"/>
                </a:cxn>
                <a:cxn ang="0">
                  <a:pos x="15861" y="1473"/>
                </a:cxn>
                <a:cxn ang="0">
                  <a:pos x="15861" y="0"/>
                </a:cxn>
                <a:cxn ang="0">
                  <a:pos x="11573" y="0"/>
                </a:cxn>
                <a:cxn ang="0">
                  <a:pos x="8668" y="4327"/>
                </a:cxn>
                <a:cxn ang="0">
                  <a:pos x="1475" y="7227"/>
                </a:cxn>
                <a:cxn ang="0">
                  <a:pos x="0" y="10081"/>
                </a:cxn>
                <a:cxn ang="0">
                  <a:pos x="0" y="10081"/>
                </a:cxn>
                <a:cxn ang="0">
                  <a:pos x="1475" y="10081"/>
                </a:cxn>
              </a:cxnLst>
              <a:rect l="0" t="0" r="r" b="b"/>
              <a:pathLst>
                <a:path w="15862" h="10082">
                  <a:moveTo>
                    <a:pt x="1475" y="10081"/>
                  </a:moveTo>
                  <a:lnTo>
                    <a:pt x="5810" y="7227"/>
                  </a:lnTo>
                  <a:lnTo>
                    <a:pt x="10097" y="7227"/>
                  </a:lnTo>
                  <a:lnTo>
                    <a:pt x="14431" y="4327"/>
                  </a:lnTo>
                  <a:lnTo>
                    <a:pt x="15861" y="1473"/>
                  </a:lnTo>
                  <a:lnTo>
                    <a:pt x="15861" y="0"/>
                  </a:lnTo>
                  <a:lnTo>
                    <a:pt x="11573" y="0"/>
                  </a:lnTo>
                  <a:lnTo>
                    <a:pt x="8668" y="4327"/>
                  </a:lnTo>
                  <a:lnTo>
                    <a:pt x="1475" y="7227"/>
                  </a:lnTo>
                  <a:lnTo>
                    <a:pt x="0" y="10081"/>
                  </a:lnTo>
                  <a:lnTo>
                    <a:pt x="0" y="10081"/>
                  </a:lnTo>
                  <a:lnTo>
                    <a:pt x="1475" y="10081"/>
                  </a:lnTo>
                </a:path>
              </a:pathLst>
            </a:custGeom>
            <a:solidFill>
              <a:srgbClr val="FEEBC6"/>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r>
                <a:rPr lang="en-US" sz="600" dirty="0" smtClean="0">
                  <a:latin typeface="Arial"/>
                  <a:ea typeface="+mn-ea"/>
                  <a:cs typeface="Arial"/>
                </a:rPr>
                <a:t> </a:t>
              </a:r>
              <a:endParaRPr lang="en-US" sz="600" dirty="0">
                <a:latin typeface="Arial"/>
                <a:ea typeface="+mn-ea"/>
                <a:cs typeface="Arial"/>
              </a:endParaRPr>
            </a:p>
          </p:txBody>
        </p:sp>
        <p:sp>
          <p:nvSpPr>
            <p:cNvPr id="56" name="Freeform 41"/>
            <p:cNvSpPr>
              <a:spLocks noChangeArrowheads="1"/>
            </p:cNvSpPr>
            <p:nvPr/>
          </p:nvSpPr>
          <p:spPr bwMode="auto">
            <a:xfrm>
              <a:off x="4492941" y="4069957"/>
              <a:ext cx="455308" cy="288170"/>
            </a:xfrm>
            <a:custGeom>
              <a:avLst/>
              <a:gdLst/>
              <a:ahLst/>
              <a:cxnLst>
                <a:cxn ang="0">
                  <a:pos x="1373" y="472"/>
                </a:cxn>
                <a:cxn ang="0">
                  <a:pos x="1393" y="370"/>
                </a:cxn>
                <a:cxn ang="0">
                  <a:pos x="1352" y="390"/>
                </a:cxn>
                <a:cxn ang="0">
                  <a:pos x="1291" y="411"/>
                </a:cxn>
                <a:cxn ang="0">
                  <a:pos x="1209" y="349"/>
                </a:cxn>
                <a:cxn ang="0">
                  <a:pos x="1106" y="308"/>
                </a:cxn>
                <a:cxn ang="0">
                  <a:pos x="1127" y="206"/>
                </a:cxn>
                <a:cxn ang="0">
                  <a:pos x="1106" y="144"/>
                </a:cxn>
                <a:cxn ang="0">
                  <a:pos x="963" y="42"/>
                </a:cxn>
                <a:cxn ang="0">
                  <a:pos x="881" y="21"/>
                </a:cxn>
                <a:cxn ang="0">
                  <a:pos x="860" y="21"/>
                </a:cxn>
                <a:cxn ang="0">
                  <a:pos x="839" y="0"/>
                </a:cxn>
                <a:cxn ang="0">
                  <a:pos x="778" y="21"/>
                </a:cxn>
                <a:cxn ang="0">
                  <a:pos x="778" y="62"/>
                </a:cxn>
                <a:cxn ang="0">
                  <a:pos x="819" y="62"/>
                </a:cxn>
                <a:cxn ang="0">
                  <a:pos x="819" y="82"/>
                </a:cxn>
                <a:cxn ang="0">
                  <a:pos x="778" y="82"/>
                </a:cxn>
                <a:cxn ang="0">
                  <a:pos x="696" y="82"/>
                </a:cxn>
                <a:cxn ang="0">
                  <a:pos x="614" y="82"/>
                </a:cxn>
                <a:cxn ang="0">
                  <a:pos x="532" y="82"/>
                </a:cxn>
                <a:cxn ang="0">
                  <a:pos x="491" y="103"/>
                </a:cxn>
                <a:cxn ang="0">
                  <a:pos x="491" y="124"/>
                </a:cxn>
                <a:cxn ang="0">
                  <a:pos x="470" y="124"/>
                </a:cxn>
                <a:cxn ang="0">
                  <a:pos x="409" y="164"/>
                </a:cxn>
                <a:cxn ang="0">
                  <a:pos x="388" y="124"/>
                </a:cxn>
                <a:cxn ang="0">
                  <a:pos x="347" y="144"/>
                </a:cxn>
                <a:cxn ang="0">
                  <a:pos x="347" y="185"/>
                </a:cxn>
                <a:cxn ang="0">
                  <a:pos x="306" y="246"/>
                </a:cxn>
                <a:cxn ang="0">
                  <a:pos x="245" y="308"/>
                </a:cxn>
                <a:cxn ang="0">
                  <a:pos x="164" y="411"/>
                </a:cxn>
                <a:cxn ang="0">
                  <a:pos x="143" y="452"/>
                </a:cxn>
                <a:cxn ang="0">
                  <a:pos x="40" y="575"/>
                </a:cxn>
                <a:cxn ang="0">
                  <a:pos x="61" y="636"/>
                </a:cxn>
                <a:cxn ang="0">
                  <a:pos x="40" y="657"/>
                </a:cxn>
                <a:cxn ang="0">
                  <a:pos x="40" y="698"/>
                </a:cxn>
                <a:cxn ang="0">
                  <a:pos x="102" y="657"/>
                </a:cxn>
                <a:cxn ang="0">
                  <a:pos x="143" y="575"/>
                </a:cxn>
                <a:cxn ang="0">
                  <a:pos x="285" y="595"/>
                </a:cxn>
                <a:cxn ang="0">
                  <a:pos x="265" y="718"/>
                </a:cxn>
                <a:cxn ang="0">
                  <a:pos x="285" y="759"/>
                </a:cxn>
                <a:cxn ang="0">
                  <a:pos x="327" y="800"/>
                </a:cxn>
                <a:cxn ang="0">
                  <a:pos x="429" y="821"/>
                </a:cxn>
                <a:cxn ang="0">
                  <a:pos x="532" y="821"/>
                </a:cxn>
                <a:cxn ang="0">
                  <a:pos x="593" y="821"/>
                </a:cxn>
                <a:cxn ang="0">
                  <a:pos x="634" y="759"/>
                </a:cxn>
                <a:cxn ang="0">
                  <a:pos x="655" y="677"/>
                </a:cxn>
                <a:cxn ang="0">
                  <a:pos x="737" y="616"/>
                </a:cxn>
                <a:cxn ang="0">
                  <a:pos x="778" y="657"/>
                </a:cxn>
                <a:cxn ang="0">
                  <a:pos x="839" y="759"/>
                </a:cxn>
                <a:cxn ang="0">
                  <a:pos x="881" y="780"/>
                </a:cxn>
                <a:cxn ang="0">
                  <a:pos x="921" y="841"/>
                </a:cxn>
                <a:cxn ang="0">
                  <a:pos x="963" y="841"/>
                </a:cxn>
                <a:cxn ang="0">
                  <a:pos x="942" y="780"/>
                </a:cxn>
                <a:cxn ang="0">
                  <a:pos x="1003" y="718"/>
                </a:cxn>
                <a:cxn ang="0">
                  <a:pos x="1024" y="616"/>
                </a:cxn>
                <a:cxn ang="0">
                  <a:pos x="1065" y="595"/>
                </a:cxn>
                <a:cxn ang="0">
                  <a:pos x="1086" y="636"/>
                </a:cxn>
                <a:cxn ang="0">
                  <a:pos x="1168" y="636"/>
                </a:cxn>
                <a:cxn ang="0">
                  <a:pos x="1250" y="657"/>
                </a:cxn>
                <a:cxn ang="0">
                  <a:pos x="1291" y="657"/>
                </a:cxn>
                <a:cxn ang="0">
                  <a:pos x="1270" y="595"/>
                </a:cxn>
                <a:cxn ang="0">
                  <a:pos x="1270" y="534"/>
                </a:cxn>
                <a:cxn ang="0">
                  <a:pos x="1352" y="554"/>
                </a:cxn>
              </a:cxnLst>
              <a:rect l="0" t="0" r="r" b="b"/>
              <a:pathLst>
                <a:path w="1394" h="884">
                  <a:moveTo>
                    <a:pt x="1393" y="513"/>
                  </a:moveTo>
                  <a:lnTo>
                    <a:pt x="1393" y="513"/>
                  </a:lnTo>
                  <a:lnTo>
                    <a:pt x="1373" y="513"/>
                  </a:lnTo>
                  <a:lnTo>
                    <a:pt x="1373" y="513"/>
                  </a:lnTo>
                  <a:lnTo>
                    <a:pt x="1373" y="493"/>
                  </a:lnTo>
                  <a:lnTo>
                    <a:pt x="1373" y="493"/>
                  </a:lnTo>
                  <a:lnTo>
                    <a:pt x="1373" y="493"/>
                  </a:lnTo>
                  <a:lnTo>
                    <a:pt x="1373" y="493"/>
                  </a:lnTo>
                  <a:lnTo>
                    <a:pt x="1373" y="472"/>
                  </a:lnTo>
                  <a:lnTo>
                    <a:pt x="1373" y="472"/>
                  </a:lnTo>
                  <a:lnTo>
                    <a:pt x="1373" y="472"/>
                  </a:lnTo>
                  <a:lnTo>
                    <a:pt x="1373" y="472"/>
                  </a:lnTo>
                  <a:lnTo>
                    <a:pt x="1393" y="452"/>
                  </a:lnTo>
                  <a:lnTo>
                    <a:pt x="1373" y="452"/>
                  </a:lnTo>
                  <a:lnTo>
                    <a:pt x="1373" y="452"/>
                  </a:lnTo>
                  <a:lnTo>
                    <a:pt x="1373" y="452"/>
                  </a:lnTo>
                  <a:lnTo>
                    <a:pt x="1393" y="431"/>
                  </a:lnTo>
                  <a:lnTo>
                    <a:pt x="1393" y="431"/>
                  </a:lnTo>
                  <a:lnTo>
                    <a:pt x="1393" y="431"/>
                  </a:lnTo>
                  <a:lnTo>
                    <a:pt x="1393" y="411"/>
                  </a:lnTo>
                  <a:lnTo>
                    <a:pt x="1393" y="411"/>
                  </a:lnTo>
                  <a:lnTo>
                    <a:pt x="1393" y="390"/>
                  </a:lnTo>
                  <a:lnTo>
                    <a:pt x="1393" y="390"/>
                  </a:lnTo>
                  <a:lnTo>
                    <a:pt x="1393" y="370"/>
                  </a:lnTo>
                  <a:lnTo>
                    <a:pt x="1373" y="370"/>
                  </a:lnTo>
                  <a:lnTo>
                    <a:pt x="1373" y="349"/>
                  </a:lnTo>
                  <a:lnTo>
                    <a:pt x="1373" y="349"/>
                  </a:lnTo>
                  <a:lnTo>
                    <a:pt x="1373" y="349"/>
                  </a:lnTo>
                  <a:lnTo>
                    <a:pt x="1373" y="349"/>
                  </a:lnTo>
                  <a:lnTo>
                    <a:pt x="1373" y="349"/>
                  </a:lnTo>
                  <a:lnTo>
                    <a:pt x="1373" y="349"/>
                  </a:lnTo>
                  <a:lnTo>
                    <a:pt x="1373" y="349"/>
                  </a:lnTo>
                  <a:lnTo>
                    <a:pt x="1352" y="349"/>
                  </a:lnTo>
                  <a:lnTo>
                    <a:pt x="1352" y="370"/>
                  </a:lnTo>
                  <a:lnTo>
                    <a:pt x="1352" y="370"/>
                  </a:lnTo>
                  <a:lnTo>
                    <a:pt x="1352" y="390"/>
                  </a:lnTo>
                  <a:lnTo>
                    <a:pt x="1332" y="390"/>
                  </a:lnTo>
                  <a:lnTo>
                    <a:pt x="1332" y="390"/>
                  </a:lnTo>
                  <a:lnTo>
                    <a:pt x="1332" y="390"/>
                  </a:lnTo>
                  <a:lnTo>
                    <a:pt x="1311" y="390"/>
                  </a:lnTo>
                  <a:lnTo>
                    <a:pt x="1311" y="390"/>
                  </a:lnTo>
                  <a:lnTo>
                    <a:pt x="1311" y="411"/>
                  </a:lnTo>
                  <a:lnTo>
                    <a:pt x="1311" y="411"/>
                  </a:lnTo>
                  <a:lnTo>
                    <a:pt x="1311" y="411"/>
                  </a:lnTo>
                  <a:lnTo>
                    <a:pt x="1291" y="411"/>
                  </a:lnTo>
                  <a:lnTo>
                    <a:pt x="1291" y="411"/>
                  </a:lnTo>
                  <a:lnTo>
                    <a:pt x="1291" y="411"/>
                  </a:lnTo>
                  <a:lnTo>
                    <a:pt x="1291" y="411"/>
                  </a:lnTo>
                  <a:lnTo>
                    <a:pt x="1270" y="411"/>
                  </a:lnTo>
                  <a:lnTo>
                    <a:pt x="1270" y="411"/>
                  </a:lnTo>
                  <a:lnTo>
                    <a:pt x="1250" y="411"/>
                  </a:lnTo>
                  <a:lnTo>
                    <a:pt x="1229" y="390"/>
                  </a:lnTo>
                  <a:lnTo>
                    <a:pt x="1209" y="390"/>
                  </a:lnTo>
                  <a:lnTo>
                    <a:pt x="1209" y="370"/>
                  </a:lnTo>
                  <a:lnTo>
                    <a:pt x="1209" y="370"/>
                  </a:lnTo>
                  <a:lnTo>
                    <a:pt x="1209" y="370"/>
                  </a:lnTo>
                  <a:lnTo>
                    <a:pt x="1209" y="370"/>
                  </a:lnTo>
                  <a:lnTo>
                    <a:pt x="1209" y="349"/>
                  </a:lnTo>
                  <a:lnTo>
                    <a:pt x="1209" y="349"/>
                  </a:lnTo>
                  <a:lnTo>
                    <a:pt x="1209" y="349"/>
                  </a:lnTo>
                  <a:lnTo>
                    <a:pt x="1209" y="349"/>
                  </a:lnTo>
                  <a:lnTo>
                    <a:pt x="1209" y="349"/>
                  </a:lnTo>
                  <a:lnTo>
                    <a:pt x="1209" y="349"/>
                  </a:lnTo>
                  <a:lnTo>
                    <a:pt x="1147" y="329"/>
                  </a:lnTo>
                  <a:lnTo>
                    <a:pt x="1147" y="329"/>
                  </a:lnTo>
                  <a:lnTo>
                    <a:pt x="1127" y="329"/>
                  </a:lnTo>
                  <a:lnTo>
                    <a:pt x="1127" y="329"/>
                  </a:lnTo>
                  <a:lnTo>
                    <a:pt x="1127" y="329"/>
                  </a:lnTo>
                  <a:lnTo>
                    <a:pt x="1106" y="329"/>
                  </a:lnTo>
                  <a:lnTo>
                    <a:pt x="1086" y="329"/>
                  </a:lnTo>
                  <a:lnTo>
                    <a:pt x="1086" y="329"/>
                  </a:lnTo>
                  <a:lnTo>
                    <a:pt x="1106" y="308"/>
                  </a:lnTo>
                  <a:lnTo>
                    <a:pt x="1106" y="308"/>
                  </a:lnTo>
                  <a:lnTo>
                    <a:pt x="1106" y="308"/>
                  </a:lnTo>
                  <a:lnTo>
                    <a:pt x="1106" y="288"/>
                  </a:lnTo>
                  <a:lnTo>
                    <a:pt x="1106" y="288"/>
                  </a:lnTo>
                  <a:lnTo>
                    <a:pt x="1106" y="288"/>
                  </a:lnTo>
                  <a:lnTo>
                    <a:pt x="1086" y="267"/>
                  </a:lnTo>
                  <a:lnTo>
                    <a:pt x="1106" y="267"/>
                  </a:lnTo>
                  <a:lnTo>
                    <a:pt x="1106" y="246"/>
                  </a:lnTo>
                  <a:lnTo>
                    <a:pt x="1106" y="226"/>
                  </a:lnTo>
                  <a:lnTo>
                    <a:pt x="1127" y="226"/>
                  </a:lnTo>
                  <a:lnTo>
                    <a:pt x="1127" y="206"/>
                  </a:lnTo>
                  <a:lnTo>
                    <a:pt x="1127" y="206"/>
                  </a:lnTo>
                  <a:lnTo>
                    <a:pt x="1127" y="206"/>
                  </a:lnTo>
                  <a:lnTo>
                    <a:pt x="1127" y="185"/>
                  </a:lnTo>
                  <a:lnTo>
                    <a:pt x="1147" y="185"/>
                  </a:lnTo>
                  <a:lnTo>
                    <a:pt x="1147" y="164"/>
                  </a:lnTo>
                  <a:lnTo>
                    <a:pt x="1147" y="144"/>
                  </a:lnTo>
                  <a:lnTo>
                    <a:pt x="1147" y="144"/>
                  </a:lnTo>
                  <a:lnTo>
                    <a:pt x="1127" y="144"/>
                  </a:lnTo>
                  <a:lnTo>
                    <a:pt x="1127" y="124"/>
                  </a:lnTo>
                  <a:lnTo>
                    <a:pt x="1127" y="124"/>
                  </a:lnTo>
                  <a:lnTo>
                    <a:pt x="1127" y="124"/>
                  </a:lnTo>
                  <a:lnTo>
                    <a:pt x="1106" y="124"/>
                  </a:lnTo>
                  <a:lnTo>
                    <a:pt x="1106" y="144"/>
                  </a:lnTo>
                  <a:lnTo>
                    <a:pt x="1065" y="103"/>
                  </a:lnTo>
                  <a:lnTo>
                    <a:pt x="1065" y="103"/>
                  </a:lnTo>
                  <a:lnTo>
                    <a:pt x="1065" y="103"/>
                  </a:lnTo>
                  <a:lnTo>
                    <a:pt x="1065" y="103"/>
                  </a:lnTo>
                  <a:lnTo>
                    <a:pt x="1065" y="103"/>
                  </a:lnTo>
                  <a:lnTo>
                    <a:pt x="1003" y="62"/>
                  </a:lnTo>
                  <a:lnTo>
                    <a:pt x="1003" y="62"/>
                  </a:lnTo>
                  <a:lnTo>
                    <a:pt x="1003" y="62"/>
                  </a:lnTo>
                  <a:lnTo>
                    <a:pt x="1003" y="62"/>
                  </a:lnTo>
                  <a:lnTo>
                    <a:pt x="1003" y="62"/>
                  </a:lnTo>
                  <a:lnTo>
                    <a:pt x="983" y="62"/>
                  </a:lnTo>
                  <a:lnTo>
                    <a:pt x="963" y="42"/>
                  </a:lnTo>
                  <a:lnTo>
                    <a:pt x="942" y="42"/>
                  </a:lnTo>
                  <a:lnTo>
                    <a:pt x="942" y="62"/>
                  </a:lnTo>
                  <a:lnTo>
                    <a:pt x="942" y="62"/>
                  </a:lnTo>
                  <a:lnTo>
                    <a:pt x="921" y="62"/>
                  </a:lnTo>
                  <a:lnTo>
                    <a:pt x="921" y="62"/>
                  </a:lnTo>
                  <a:lnTo>
                    <a:pt x="901" y="62"/>
                  </a:lnTo>
                  <a:lnTo>
                    <a:pt x="901" y="42"/>
                  </a:lnTo>
                  <a:lnTo>
                    <a:pt x="901" y="42"/>
                  </a:lnTo>
                  <a:lnTo>
                    <a:pt x="901" y="42"/>
                  </a:lnTo>
                  <a:lnTo>
                    <a:pt x="901" y="42"/>
                  </a:lnTo>
                  <a:lnTo>
                    <a:pt x="901" y="42"/>
                  </a:lnTo>
                  <a:lnTo>
                    <a:pt x="881" y="21"/>
                  </a:lnTo>
                  <a:lnTo>
                    <a:pt x="881" y="21"/>
                  </a:lnTo>
                  <a:lnTo>
                    <a:pt x="881" y="42"/>
                  </a:lnTo>
                  <a:lnTo>
                    <a:pt x="881" y="42"/>
                  </a:lnTo>
                  <a:lnTo>
                    <a:pt x="860" y="42"/>
                  </a:lnTo>
                  <a:lnTo>
                    <a:pt x="860" y="42"/>
                  </a:lnTo>
                  <a:lnTo>
                    <a:pt x="860" y="42"/>
                  </a:lnTo>
                  <a:lnTo>
                    <a:pt x="860" y="42"/>
                  </a:lnTo>
                  <a:lnTo>
                    <a:pt x="860" y="21"/>
                  </a:lnTo>
                  <a:lnTo>
                    <a:pt x="860" y="21"/>
                  </a:lnTo>
                  <a:lnTo>
                    <a:pt x="860" y="21"/>
                  </a:lnTo>
                  <a:lnTo>
                    <a:pt x="860" y="21"/>
                  </a:lnTo>
                  <a:lnTo>
                    <a:pt x="860" y="21"/>
                  </a:lnTo>
                  <a:lnTo>
                    <a:pt x="860" y="21"/>
                  </a:lnTo>
                  <a:lnTo>
                    <a:pt x="860" y="21"/>
                  </a:lnTo>
                  <a:lnTo>
                    <a:pt x="860" y="21"/>
                  </a:lnTo>
                  <a:lnTo>
                    <a:pt x="860" y="0"/>
                  </a:lnTo>
                  <a:lnTo>
                    <a:pt x="860" y="0"/>
                  </a:lnTo>
                  <a:lnTo>
                    <a:pt x="839" y="0"/>
                  </a:lnTo>
                  <a:lnTo>
                    <a:pt x="839" y="0"/>
                  </a:lnTo>
                  <a:lnTo>
                    <a:pt x="839" y="0"/>
                  </a:lnTo>
                  <a:lnTo>
                    <a:pt x="839" y="0"/>
                  </a:lnTo>
                  <a:lnTo>
                    <a:pt x="839" y="21"/>
                  </a:lnTo>
                  <a:lnTo>
                    <a:pt x="839" y="0"/>
                  </a:lnTo>
                  <a:lnTo>
                    <a:pt x="839" y="0"/>
                  </a:lnTo>
                  <a:lnTo>
                    <a:pt x="839" y="0"/>
                  </a:lnTo>
                  <a:lnTo>
                    <a:pt x="839" y="0"/>
                  </a:lnTo>
                  <a:lnTo>
                    <a:pt x="819" y="0"/>
                  </a:lnTo>
                  <a:lnTo>
                    <a:pt x="819" y="0"/>
                  </a:lnTo>
                  <a:lnTo>
                    <a:pt x="819" y="0"/>
                  </a:lnTo>
                  <a:lnTo>
                    <a:pt x="819" y="0"/>
                  </a:lnTo>
                  <a:lnTo>
                    <a:pt x="819" y="0"/>
                  </a:lnTo>
                  <a:lnTo>
                    <a:pt x="799" y="0"/>
                  </a:lnTo>
                  <a:lnTo>
                    <a:pt x="799" y="0"/>
                  </a:lnTo>
                  <a:lnTo>
                    <a:pt x="799" y="0"/>
                  </a:lnTo>
                  <a:lnTo>
                    <a:pt x="778" y="21"/>
                  </a:lnTo>
                  <a:lnTo>
                    <a:pt x="778" y="21"/>
                  </a:lnTo>
                  <a:lnTo>
                    <a:pt x="778" y="21"/>
                  </a:lnTo>
                  <a:lnTo>
                    <a:pt x="778" y="21"/>
                  </a:lnTo>
                  <a:lnTo>
                    <a:pt x="778" y="42"/>
                  </a:lnTo>
                  <a:lnTo>
                    <a:pt x="757" y="42"/>
                  </a:lnTo>
                  <a:lnTo>
                    <a:pt x="757" y="42"/>
                  </a:lnTo>
                  <a:lnTo>
                    <a:pt x="778" y="42"/>
                  </a:lnTo>
                  <a:lnTo>
                    <a:pt x="778" y="42"/>
                  </a:lnTo>
                  <a:lnTo>
                    <a:pt x="757" y="62"/>
                  </a:lnTo>
                  <a:lnTo>
                    <a:pt x="778" y="62"/>
                  </a:lnTo>
                  <a:lnTo>
                    <a:pt x="778" y="62"/>
                  </a:lnTo>
                  <a:lnTo>
                    <a:pt x="778" y="62"/>
                  </a:lnTo>
                  <a:lnTo>
                    <a:pt x="778" y="62"/>
                  </a:lnTo>
                  <a:lnTo>
                    <a:pt x="799" y="62"/>
                  </a:lnTo>
                  <a:lnTo>
                    <a:pt x="799" y="62"/>
                  </a:lnTo>
                  <a:lnTo>
                    <a:pt x="799" y="62"/>
                  </a:lnTo>
                  <a:lnTo>
                    <a:pt x="799" y="62"/>
                  </a:lnTo>
                  <a:lnTo>
                    <a:pt x="819" y="62"/>
                  </a:lnTo>
                  <a:lnTo>
                    <a:pt x="819" y="62"/>
                  </a:lnTo>
                  <a:lnTo>
                    <a:pt x="819" y="62"/>
                  </a:lnTo>
                  <a:lnTo>
                    <a:pt x="819" y="62"/>
                  </a:lnTo>
                  <a:lnTo>
                    <a:pt x="839" y="62"/>
                  </a:lnTo>
                  <a:lnTo>
                    <a:pt x="839" y="62"/>
                  </a:lnTo>
                  <a:lnTo>
                    <a:pt x="819" y="62"/>
                  </a:lnTo>
                  <a:lnTo>
                    <a:pt x="819" y="62"/>
                  </a:lnTo>
                  <a:lnTo>
                    <a:pt x="819" y="62"/>
                  </a:lnTo>
                  <a:lnTo>
                    <a:pt x="819" y="62"/>
                  </a:lnTo>
                  <a:lnTo>
                    <a:pt x="819" y="62"/>
                  </a:lnTo>
                  <a:lnTo>
                    <a:pt x="819" y="62"/>
                  </a:lnTo>
                  <a:lnTo>
                    <a:pt x="819" y="62"/>
                  </a:lnTo>
                  <a:lnTo>
                    <a:pt x="819" y="62"/>
                  </a:lnTo>
                  <a:lnTo>
                    <a:pt x="819" y="62"/>
                  </a:lnTo>
                  <a:lnTo>
                    <a:pt x="819" y="82"/>
                  </a:lnTo>
                  <a:lnTo>
                    <a:pt x="819" y="82"/>
                  </a:lnTo>
                  <a:lnTo>
                    <a:pt x="819" y="82"/>
                  </a:lnTo>
                  <a:lnTo>
                    <a:pt x="819" y="82"/>
                  </a:lnTo>
                  <a:lnTo>
                    <a:pt x="819" y="82"/>
                  </a:lnTo>
                  <a:lnTo>
                    <a:pt x="819" y="82"/>
                  </a:lnTo>
                  <a:lnTo>
                    <a:pt x="819" y="82"/>
                  </a:lnTo>
                  <a:lnTo>
                    <a:pt x="819" y="82"/>
                  </a:lnTo>
                  <a:lnTo>
                    <a:pt x="819" y="82"/>
                  </a:lnTo>
                  <a:lnTo>
                    <a:pt x="819" y="82"/>
                  </a:lnTo>
                  <a:lnTo>
                    <a:pt x="799" y="82"/>
                  </a:lnTo>
                  <a:lnTo>
                    <a:pt x="799" y="82"/>
                  </a:lnTo>
                  <a:lnTo>
                    <a:pt x="778" y="82"/>
                  </a:lnTo>
                  <a:lnTo>
                    <a:pt x="778" y="82"/>
                  </a:lnTo>
                  <a:lnTo>
                    <a:pt x="778" y="82"/>
                  </a:lnTo>
                  <a:lnTo>
                    <a:pt x="778" y="82"/>
                  </a:lnTo>
                  <a:lnTo>
                    <a:pt x="778" y="82"/>
                  </a:lnTo>
                  <a:lnTo>
                    <a:pt x="757" y="82"/>
                  </a:lnTo>
                  <a:lnTo>
                    <a:pt x="737" y="82"/>
                  </a:lnTo>
                  <a:lnTo>
                    <a:pt x="737" y="82"/>
                  </a:lnTo>
                  <a:lnTo>
                    <a:pt x="737" y="82"/>
                  </a:lnTo>
                  <a:lnTo>
                    <a:pt x="737" y="82"/>
                  </a:lnTo>
                  <a:lnTo>
                    <a:pt x="737" y="82"/>
                  </a:lnTo>
                  <a:lnTo>
                    <a:pt x="737" y="82"/>
                  </a:lnTo>
                  <a:lnTo>
                    <a:pt x="717" y="62"/>
                  </a:lnTo>
                  <a:lnTo>
                    <a:pt x="717" y="62"/>
                  </a:lnTo>
                  <a:lnTo>
                    <a:pt x="696" y="82"/>
                  </a:lnTo>
                  <a:lnTo>
                    <a:pt x="696" y="82"/>
                  </a:lnTo>
                  <a:lnTo>
                    <a:pt x="696" y="82"/>
                  </a:lnTo>
                  <a:lnTo>
                    <a:pt x="696" y="82"/>
                  </a:lnTo>
                  <a:lnTo>
                    <a:pt x="696" y="82"/>
                  </a:lnTo>
                  <a:lnTo>
                    <a:pt x="675" y="82"/>
                  </a:lnTo>
                  <a:lnTo>
                    <a:pt x="675" y="82"/>
                  </a:lnTo>
                  <a:lnTo>
                    <a:pt x="675" y="82"/>
                  </a:lnTo>
                  <a:lnTo>
                    <a:pt x="675" y="82"/>
                  </a:lnTo>
                  <a:lnTo>
                    <a:pt x="675" y="82"/>
                  </a:lnTo>
                  <a:lnTo>
                    <a:pt x="675" y="103"/>
                  </a:lnTo>
                  <a:lnTo>
                    <a:pt x="655" y="103"/>
                  </a:lnTo>
                  <a:lnTo>
                    <a:pt x="614" y="103"/>
                  </a:lnTo>
                  <a:lnTo>
                    <a:pt x="614" y="103"/>
                  </a:lnTo>
                  <a:lnTo>
                    <a:pt x="614" y="82"/>
                  </a:lnTo>
                  <a:lnTo>
                    <a:pt x="614" y="82"/>
                  </a:lnTo>
                  <a:lnTo>
                    <a:pt x="614" y="82"/>
                  </a:lnTo>
                  <a:lnTo>
                    <a:pt x="593" y="82"/>
                  </a:lnTo>
                  <a:lnTo>
                    <a:pt x="593" y="82"/>
                  </a:lnTo>
                  <a:lnTo>
                    <a:pt x="593" y="82"/>
                  </a:lnTo>
                  <a:lnTo>
                    <a:pt x="573" y="103"/>
                  </a:lnTo>
                  <a:lnTo>
                    <a:pt x="573" y="103"/>
                  </a:lnTo>
                  <a:lnTo>
                    <a:pt x="573" y="103"/>
                  </a:lnTo>
                  <a:lnTo>
                    <a:pt x="553" y="103"/>
                  </a:lnTo>
                  <a:lnTo>
                    <a:pt x="553" y="103"/>
                  </a:lnTo>
                  <a:lnTo>
                    <a:pt x="532" y="103"/>
                  </a:lnTo>
                  <a:lnTo>
                    <a:pt x="532" y="82"/>
                  </a:lnTo>
                  <a:lnTo>
                    <a:pt x="532" y="82"/>
                  </a:lnTo>
                  <a:lnTo>
                    <a:pt x="532" y="103"/>
                  </a:lnTo>
                  <a:lnTo>
                    <a:pt x="532" y="82"/>
                  </a:lnTo>
                  <a:lnTo>
                    <a:pt x="553" y="82"/>
                  </a:lnTo>
                  <a:lnTo>
                    <a:pt x="532" y="82"/>
                  </a:lnTo>
                  <a:lnTo>
                    <a:pt x="532" y="82"/>
                  </a:lnTo>
                  <a:lnTo>
                    <a:pt x="532" y="82"/>
                  </a:lnTo>
                  <a:lnTo>
                    <a:pt x="511" y="82"/>
                  </a:lnTo>
                  <a:lnTo>
                    <a:pt x="511" y="82"/>
                  </a:lnTo>
                  <a:lnTo>
                    <a:pt x="511" y="82"/>
                  </a:lnTo>
                  <a:lnTo>
                    <a:pt x="491" y="103"/>
                  </a:lnTo>
                  <a:lnTo>
                    <a:pt x="491" y="103"/>
                  </a:lnTo>
                  <a:lnTo>
                    <a:pt x="491" y="103"/>
                  </a:lnTo>
                  <a:lnTo>
                    <a:pt x="491" y="103"/>
                  </a:lnTo>
                  <a:lnTo>
                    <a:pt x="491" y="103"/>
                  </a:lnTo>
                  <a:lnTo>
                    <a:pt x="491" y="103"/>
                  </a:lnTo>
                  <a:lnTo>
                    <a:pt x="491" y="124"/>
                  </a:lnTo>
                  <a:lnTo>
                    <a:pt x="491" y="103"/>
                  </a:lnTo>
                  <a:lnTo>
                    <a:pt x="491" y="124"/>
                  </a:lnTo>
                  <a:lnTo>
                    <a:pt x="491" y="124"/>
                  </a:lnTo>
                  <a:lnTo>
                    <a:pt x="491" y="124"/>
                  </a:lnTo>
                  <a:lnTo>
                    <a:pt x="491" y="124"/>
                  </a:lnTo>
                  <a:lnTo>
                    <a:pt x="491" y="124"/>
                  </a:lnTo>
                  <a:lnTo>
                    <a:pt x="491" y="124"/>
                  </a:lnTo>
                  <a:lnTo>
                    <a:pt x="491" y="124"/>
                  </a:lnTo>
                  <a:lnTo>
                    <a:pt x="491" y="124"/>
                  </a:lnTo>
                  <a:lnTo>
                    <a:pt x="491" y="124"/>
                  </a:lnTo>
                  <a:lnTo>
                    <a:pt x="491" y="124"/>
                  </a:lnTo>
                  <a:lnTo>
                    <a:pt x="491" y="124"/>
                  </a:lnTo>
                  <a:lnTo>
                    <a:pt x="470" y="124"/>
                  </a:lnTo>
                  <a:lnTo>
                    <a:pt x="470" y="124"/>
                  </a:lnTo>
                  <a:lnTo>
                    <a:pt x="470" y="124"/>
                  </a:lnTo>
                  <a:lnTo>
                    <a:pt x="470" y="124"/>
                  </a:lnTo>
                  <a:lnTo>
                    <a:pt x="470" y="124"/>
                  </a:lnTo>
                  <a:lnTo>
                    <a:pt x="470" y="124"/>
                  </a:lnTo>
                  <a:lnTo>
                    <a:pt x="470" y="124"/>
                  </a:lnTo>
                  <a:lnTo>
                    <a:pt x="470" y="124"/>
                  </a:lnTo>
                  <a:lnTo>
                    <a:pt x="470" y="144"/>
                  </a:lnTo>
                  <a:lnTo>
                    <a:pt x="470" y="144"/>
                  </a:lnTo>
                  <a:lnTo>
                    <a:pt x="470" y="144"/>
                  </a:lnTo>
                  <a:lnTo>
                    <a:pt x="470" y="144"/>
                  </a:lnTo>
                  <a:lnTo>
                    <a:pt x="470" y="144"/>
                  </a:lnTo>
                  <a:lnTo>
                    <a:pt x="449" y="144"/>
                  </a:lnTo>
                  <a:lnTo>
                    <a:pt x="449" y="144"/>
                  </a:lnTo>
                  <a:lnTo>
                    <a:pt x="429" y="144"/>
                  </a:lnTo>
                  <a:lnTo>
                    <a:pt x="429" y="144"/>
                  </a:lnTo>
                  <a:lnTo>
                    <a:pt x="409" y="164"/>
                  </a:lnTo>
                  <a:lnTo>
                    <a:pt x="409" y="164"/>
                  </a:lnTo>
                  <a:lnTo>
                    <a:pt x="409" y="164"/>
                  </a:lnTo>
                  <a:lnTo>
                    <a:pt x="409" y="144"/>
                  </a:lnTo>
                  <a:lnTo>
                    <a:pt x="409" y="144"/>
                  </a:lnTo>
                  <a:lnTo>
                    <a:pt x="409" y="144"/>
                  </a:lnTo>
                  <a:lnTo>
                    <a:pt x="409" y="144"/>
                  </a:lnTo>
                  <a:lnTo>
                    <a:pt x="388" y="144"/>
                  </a:lnTo>
                  <a:lnTo>
                    <a:pt x="388" y="144"/>
                  </a:lnTo>
                  <a:lnTo>
                    <a:pt x="409" y="124"/>
                  </a:lnTo>
                  <a:lnTo>
                    <a:pt x="388" y="124"/>
                  </a:lnTo>
                  <a:lnTo>
                    <a:pt x="388" y="124"/>
                  </a:lnTo>
                  <a:lnTo>
                    <a:pt x="388" y="124"/>
                  </a:lnTo>
                  <a:lnTo>
                    <a:pt x="388" y="124"/>
                  </a:lnTo>
                  <a:lnTo>
                    <a:pt x="367" y="124"/>
                  </a:lnTo>
                  <a:lnTo>
                    <a:pt x="367" y="124"/>
                  </a:lnTo>
                  <a:lnTo>
                    <a:pt x="347" y="124"/>
                  </a:lnTo>
                  <a:lnTo>
                    <a:pt x="347" y="124"/>
                  </a:lnTo>
                  <a:lnTo>
                    <a:pt x="347" y="124"/>
                  </a:lnTo>
                  <a:lnTo>
                    <a:pt x="347" y="124"/>
                  </a:lnTo>
                  <a:lnTo>
                    <a:pt x="347" y="124"/>
                  </a:lnTo>
                  <a:lnTo>
                    <a:pt x="327" y="124"/>
                  </a:lnTo>
                  <a:lnTo>
                    <a:pt x="347" y="124"/>
                  </a:lnTo>
                  <a:lnTo>
                    <a:pt x="347" y="124"/>
                  </a:lnTo>
                  <a:lnTo>
                    <a:pt x="347" y="144"/>
                  </a:lnTo>
                  <a:lnTo>
                    <a:pt x="347" y="144"/>
                  </a:lnTo>
                  <a:lnTo>
                    <a:pt x="327" y="144"/>
                  </a:lnTo>
                  <a:lnTo>
                    <a:pt x="327" y="144"/>
                  </a:lnTo>
                  <a:lnTo>
                    <a:pt x="327" y="144"/>
                  </a:lnTo>
                  <a:lnTo>
                    <a:pt x="327" y="164"/>
                  </a:lnTo>
                  <a:lnTo>
                    <a:pt x="306" y="164"/>
                  </a:lnTo>
                  <a:lnTo>
                    <a:pt x="306" y="164"/>
                  </a:lnTo>
                  <a:lnTo>
                    <a:pt x="306" y="164"/>
                  </a:lnTo>
                  <a:lnTo>
                    <a:pt x="306" y="185"/>
                  </a:lnTo>
                  <a:lnTo>
                    <a:pt x="347" y="185"/>
                  </a:lnTo>
                  <a:lnTo>
                    <a:pt x="347" y="185"/>
                  </a:lnTo>
                  <a:lnTo>
                    <a:pt x="347" y="185"/>
                  </a:lnTo>
                  <a:lnTo>
                    <a:pt x="347" y="185"/>
                  </a:lnTo>
                  <a:lnTo>
                    <a:pt x="347" y="185"/>
                  </a:lnTo>
                  <a:lnTo>
                    <a:pt x="347" y="185"/>
                  </a:lnTo>
                  <a:lnTo>
                    <a:pt x="347" y="185"/>
                  </a:lnTo>
                  <a:lnTo>
                    <a:pt x="347" y="206"/>
                  </a:lnTo>
                  <a:lnTo>
                    <a:pt x="347" y="206"/>
                  </a:lnTo>
                  <a:lnTo>
                    <a:pt x="347" y="206"/>
                  </a:lnTo>
                  <a:lnTo>
                    <a:pt x="347" y="206"/>
                  </a:lnTo>
                  <a:lnTo>
                    <a:pt x="327" y="206"/>
                  </a:lnTo>
                  <a:lnTo>
                    <a:pt x="327" y="206"/>
                  </a:lnTo>
                  <a:lnTo>
                    <a:pt x="327" y="226"/>
                  </a:lnTo>
                  <a:lnTo>
                    <a:pt x="327" y="226"/>
                  </a:lnTo>
                  <a:lnTo>
                    <a:pt x="306" y="246"/>
                  </a:lnTo>
                  <a:lnTo>
                    <a:pt x="306" y="246"/>
                  </a:lnTo>
                  <a:lnTo>
                    <a:pt x="285" y="267"/>
                  </a:lnTo>
                  <a:lnTo>
                    <a:pt x="285" y="267"/>
                  </a:lnTo>
                  <a:lnTo>
                    <a:pt x="265" y="288"/>
                  </a:lnTo>
                  <a:lnTo>
                    <a:pt x="265" y="288"/>
                  </a:lnTo>
                  <a:lnTo>
                    <a:pt x="265" y="288"/>
                  </a:lnTo>
                  <a:lnTo>
                    <a:pt x="265" y="288"/>
                  </a:lnTo>
                  <a:lnTo>
                    <a:pt x="265" y="288"/>
                  </a:lnTo>
                  <a:lnTo>
                    <a:pt x="265" y="288"/>
                  </a:lnTo>
                  <a:lnTo>
                    <a:pt x="245" y="308"/>
                  </a:lnTo>
                  <a:lnTo>
                    <a:pt x="245" y="308"/>
                  </a:lnTo>
                  <a:lnTo>
                    <a:pt x="245" y="308"/>
                  </a:lnTo>
                  <a:lnTo>
                    <a:pt x="245" y="308"/>
                  </a:lnTo>
                  <a:lnTo>
                    <a:pt x="245" y="329"/>
                  </a:lnTo>
                  <a:lnTo>
                    <a:pt x="225" y="349"/>
                  </a:lnTo>
                  <a:lnTo>
                    <a:pt x="184" y="349"/>
                  </a:lnTo>
                  <a:lnTo>
                    <a:pt x="164" y="349"/>
                  </a:lnTo>
                  <a:lnTo>
                    <a:pt x="164" y="370"/>
                  </a:lnTo>
                  <a:lnTo>
                    <a:pt x="164" y="370"/>
                  </a:lnTo>
                  <a:lnTo>
                    <a:pt x="164" y="390"/>
                  </a:lnTo>
                  <a:lnTo>
                    <a:pt x="164" y="390"/>
                  </a:lnTo>
                  <a:lnTo>
                    <a:pt x="164" y="390"/>
                  </a:lnTo>
                  <a:lnTo>
                    <a:pt x="164" y="390"/>
                  </a:lnTo>
                  <a:lnTo>
                    <a:pt x="164" y="411"/>
                  </a:lnTo>
                  <a:lnTo>
                    <a:pt x="164" y="411"/>
                  </a:lnTo>
                  <a:lnTo>
                    <a:pt x="164" y="411"/>
                  </a:lnTo>
                  <a:lnTo>
                    <a:pt x="164" y="431"/>
                  </a:lnTo>
                  <a:lnTo>
                    <a:pt x="164" y="431"/>
                  </a:lnTo>
                  <a:lnTo>
                    <a:pt x="164" y="431"/>
                  </a:lnTo>
                  <a:lnTo>
                    <a:pt x="164" y="431"/>
                  </a:lnTo>
                  <a:lnTo>
                    <a:pt x="164" y="431"/>
                  </a:lnTo>
                  <a:lnTo>
                    <a:pt x="164" y="431"/>
                  </a:lnTo>
                  <a:lnTo>
                    <a:pt x="164" y="452"/>
                  </a:lnTo>
                  <a:lnTo>
                    <a:pt x="164" y="452"/>
                  </a:lnTo>
                  <a:lnTo>
                    <a:pt x="143" y="452"/>
                  </a:lnTo>
                  <a:lnTo>
                    <a:pt x="143" y="452"/>
                  </a:lnTo>
                  <a:lnTo>
                    <a:pt x="143" y="472"/>
                  </a:lnTo>
                  <a:lnTo>
                    <a:pt x="102" y="472"/>
                  </a:lnTo>
                  <a:lnTo>
                    <a:pt x="61" y="513"/>
                  </a:lnTo>
                  <a:lnTo>
                    <a:pt x="61" y="513"/>
                  </a:lnTo>
                  <a:lnTo>
                    <a:pt x="61" y="513"/>
                  </a:lnTo>
                  <a:lnTo>
                    <a:pt x="82" y="534"/>
                  </a:lnTo>
                  <a:lnTo>
                    <a:pt x="61" y="534"/>
                  </a:lnTo>
                  <a:lnTo>
                    <a:pt x="40" y="554"/>
                  </a:lnTo>
                  <a:lnTo>
                    <a:pt x="40" y="575"/>
                  </a:lnTo>
                  <a:lnTo>
                    <a:pt x="40" y="575"/>
                  </a:lnTo>
                  <a:lnTo>
                    <a:pt x="40" y="575"/>
                  </a:lnTo>
                  <a:lnTo>
                    <a:pt x="40" y="575"/>
                  </a:lnTo>
                  <a:lnTo>
                    <a:pt x="40" y="575"/>
                  </a:lnTo>
                  <a:lnTo>
                    <a:pt x="40" y="575"/>
                  </a:lnTo>
                  <a:lnTo>
                    <a:pt x="40" y="575"/>
                  </a:lnTo>
                  <a:lnTo>
                    <a:pt x="40" y="575"/>
                  </a:lnTo>
                  <a:lnTo>
                    <a:pt x="40" y="575"/>
                  </a:lnTo>
                  <a:lnTo>
                    <a:pt x="40" y="595"/>
                  </a:lnTo>
                  <a:lnTo>
                    <a:pt x="40" y="595"/>
                  </a:lnTo>
                  <a:lnTo>
                    <a:pt x="61" y="595"/>
                  </a:lnTo>
                  <a:lnTo>
                    <a:pt x="61" y="595"/>
                  </a:lnTo>
                  <a:lnTo>
                    <a:pt x="61" y="616"/>
                  </a:lnTo>
                  <a:lnTo>
                    <a:pt x="61" y="616"/>
                  </a:lnTo>
                  <a:lnTo>
                    <a:pt x="61" y="636"/>
                  </a:lnTo>
                  <a:lnTo>
                    <a:pt x="61" y="636"/>
                  </a:lnTo>
                  <a:lnTo>
                    <a:pt x="61" y="636"/>
                  </a:lnTo>
                  <a:lnTo>
                    <a:pt x="61" y="657"/>
                  </a:lnTo>
                  <a:lnTo>
                    <a:pt x="40" y="657"/>
                  </a:lnTo>
                  <a:lnTo>
                    <a:pt x="40" y="657"/>
                  </a:lnTo>
                  <a:lnTo>
                    <a:pt x="40" y="657"/>
                  </a:lnTo>
                  <a:lnTo>
                    <a:pt x="40" y="657"/>
                  </a:lnTo>
                  <a:lnTo>
                    <a:pt x="40" y="657"/>
                  </a:lnTo>
                  <a:lnTo>
                    <a:pt x="40" y="657"/>
                  </a:lnTo>
                  <a:lnTo>
                    <a:pt x="40" y="657"/>
                  </a:lnTo>
                  <a:lnTo>
                    <a:pt x="40" y="657"/>
                  </a:lnTo>
                  <a:lnTo>
                    <a:pt x="40" y="657"/>
                  </a:lnTo>
                  <a:lnTo>
                    <a:pt x="40" y="657"/>
                  </a:lnTo>
                  <a:lnTo>
                    <a:pt x="20" y="677"/>
                  </a:lnTo>
                  <a:lnTo>
                    <a:pt x="0" y="677"/>
                  </a:lnTo>
                  <a:lnTo>
                    <a:pt x="0" y="677"/>
                  </a:lnTo>
                  <a:lnTo>
                    <a:pt x="20" y="698"/>
                  </a:lnTo>
                  <a:lnTo>
                    <a:pt x="20" y="698"/>
                  </a:lnTo>
                  <a:lnTo>
                    <a:pt x="20" y="698"/>
                  </a:lnTo>
                  <a:lnTo>
                    <a:pt x="20" y="698"/>
                  </a:lnTo>
                  <a:lnTo>
                    <a:pt x="0" y="718"/>
                  </a:lnTo>
                  <a:lnTo>
                    <a:pt x="20" y="718"/>
                  </a:lnTo>
                  <a:lnTo>
                    <a:pt x="20" y="698"/>
                  </a:lnTo>
                  <a:lnTo>
                    <a:pt x="40" y="698"/>
                  </a:lnTo>
                  <a:lnTo>
                    <a:pt x="61" y="718"/>
                  </a:lnTo>
                  <a:lnTo>
                    <a:pt x="61" y="698"/>
                  </a:lnTo>
                  <a:lnTo>
                    <a:pt x="82" y="698"/>
                  </a:lnTo>
                  <a:lnTo>
                    <a:pt x="102" y="677"/>
                  </a:lnTo>
                  <a:lnTo>
                    <a:pt x="102" y="677"/>
                  </a:lnTo>
                  <a:lnTo>
                    <a:pt x="102" y="657"/>
                  </a:lnTo>
                  <a:lnTo>
                    <a:pt x="102" y="657"/>
                  </a:lnTo>
                  <a:lnTo>
                    <a:pt x="102" y="657"/>
                  </a:lnTo>
                  <a:lnTo>
                    <a:pt x="102" y="657"/>
                  </a:lnTo>
                  <a:lnTo>
                    <a:pt x="102" y="657"/>
                  </a:lnTo>
                  <a:lnTo>
                    <a:pt x="102" y="657"/>
                  </a:lnTo>
                  <a:lnTo>
                    <a:pt x="102" y="657"/>
                  </a:lnTo>
                  <a:lnTo>
                    <a:pt x="82" y="636"/>
                  </a:lnTo>
                  <a:lnTo>
                    <a:pt x="82" y="677"/>
                  </a:lnTo>
                  <a:lnTo>
                    <a:pt x="61" y="677"/>
                  </a:lnTo>
                  <a:lnTo>
                    <a:pt x="61" y="677"/>
                  </a:lnTo>
                  <a:lnTo>
                    <a:pt x="61" y="677"/>
                  </a:lnTo>
                  <a:lnTo>
                    <a:pt x="61" y="677"/>
                  </a:lnTo>
                  <a:lnTo>
                    <a:pt x="61" y="677"/>
                  </a:lnTo>
                  <a:lnTo>
                    <a:pt x="82" y="657"/>
                  </a:lnTo>
                  <a:lnTo>
                    <a:pt x="82" y="636"/>
                  </a:lnTo>
                  <a:lnTo>
                    <a:pt x="122" y="575"/>
                  </a:lnTo>
                  <a:lnTo>
                    <a:pt x="122" y="575"/>
                  </a:lnTo>
                  <a:lnTo>
                    <a:pt x="143" y="575"/>
                  </a:lnTo>
                  <a:lnTo>
                    <a:pt x="164" y="575"/>
                  </a:lnTo>
                  <a:lnTo>
                    <a:pt x="164" y="575"/>
                  </a:lnTo>
                  <a:lnTo>
                    <a:pt x="184" y="554"/>
                  </a:lnTo>
                  <a:lnTo>
                    <a:pt x="184" y="554"/>
                  </a:lnTo>
                  <a:lnTo>
                    <a:pt x="204" y="554"/>
                  </a:lnTo>
                  <a:lnTo>
                    <a:pt x="225" y="554"/>
                  </a:lnTo>
                  <a:lnTo>
                    <a:pt x="265" y="575"/>
                  </a:lnTo>
                  <a:lnTo>
                    <a:pt x="285" y="575"/>
                  </a:lnTo>
                  <a:lnTo>
                    <a:pt x="306" y="595"/>
                  </a:lnTo>
                  <a:lnTo>
                    <a:pt x="306" y="595"/>
                  </a:lnTo>
                  <a:lnTo>
                    <a:pt x="306" y="595"/>
                  </a:lnTo>
                  <a:lnTo>
                    <a:pt x="285" y="595"/>
                  </a:lnTo>
                  <a:lnTo>
                    <a:pt x="265" y="595"/>
                  </a:lnTo>
                  <a:lnTo>
                    <a:pt x="265" y="595"/>
                  </a:lnTo>
                  <a:lnTo>
                    <a:pt x="265" y="616"/>
                  </a:lnTo>
                  <a:lnTo>
                    <a:pt x="265" y="616"/>
                  </a:lnTo>
                  <a:lnTo>
                    <a:pt x="245" y="616"/>
                  </a:lnTo>
                  <a:lnTo>
                    <a:pt x="245" y="636"/>
                  </a:lnTo>
                  <a:lnTo>
                    <a:pt x="265" y="636"/>
                  </a:lnTo>
                  <a:lnTo>
                    <a:pt x="265" y="657"/>
                  </a:lnTo>
                  <a:lnTo>
                    <a:pt x="285" y="657"/>
                  </a:lnTo>
                  <a:lnTo>
                    <a:pt x="265" y="677"/>
                  </a:lnTo>
                  <a:lnTo>
                    <a:pt x="265" y="698"/>
                  </a:lnTo>
                  <a:lnTo>
                    <a:pt x="265" y="718"/>
                  </a:lnTo>
                  <a:lnTo>
                    <a:pt x="265" y="718"/>
                  </a:lnTo>
                  <a:lnTo>
                    <a:pt x="285" y="718"/>
                  </a:lnTo>
                  <a:lnTo>
                    <a:pt x="285" y="739"/>
                  </a:lnTo>
                  <a:lnTo>
                    <a:pt x="285" y="739"/>
                  </a:lnTo>
                  <a:lnTo>
                    <a:pt x="285" y="739"/>
                  </a:lnTo>
                  <a:lnTo>
                    <a:pt x="285" y="739"/>
                  </a:lnTo>
                  <a:lnTo>
                    <a:pt x="285" y="739"/>
                  </a:lnTo>
                  <a:lnTo>
                    <a:pt x="285" y="739"/>
                  </a:lnTo>
                  <a:lnTo>
                    <a:pt x="285" y="739"/>
                  </a:lnTo>
                  <a:lnTo>
                    <a:pt x="285" y="759"/>
                  </a:lnTo>
                  <a:lnTo>
                    <a:pt x="285" y="759"/>
                  </a:lnTo>
                  <a:lnTo>
                    <a:pt x="285" y="759"/>
                  </a:lnTo>
                  <a:lnTo>
                    <a:pt x="285" y="759"/>
                  </a:lnTo>
                  <a:lnTo>
                    <a:pt x="285" y="759"/>
                  </a:lnTo>
                  <a:lnTo>
                    <a:pt x="285" y="759"/>
                  </a:lnTo>
                  <a:lnTo>
                    <a:pt x="285" y="759"/>
                  </a:lnTo>
                  <a:lnTo>
                    <a:pt x="285" y="759"/>
                  </a:lnTo>
                  <a:lnTo>
                    <a:pt x="285" y="759"/>
                  </a:lnTo>
                  <a:lnTo>
                    <a:pt x="285" y="759"/>
                  </a:lnTo>
                  <a:lnTo>
                    <a:pt x="306" y="759"/>
                  </a:lnTo>
                  <a:lnTo>
                    <a:pt x="327" y="780"/>
                  </a:lnTo>
                  <a:lnTo>
                    <a:pt x="327" y="780"/>
                  </a:lnTo>
                  <a:lnTo>
                    <a:pt x="327" y="800"/>
                  </a:lnTo>
                  <a:lnTo>
                    <a:pt x="327" y="800"/>
                  </a:lnTo>
                  <a:lnTo>
                    <a:pt x="327" y="800"/>
                  </a:lnTo>
                  <a:lnTo>
                    <a:pt x="327" y="821"/>
                  </a:lnTo>
                  <a:lnTo>
                    <a:pt x="327" y="821"/>
                  </a:lnTo>
                  <a:lnTo>
                    <a:pt x="347" y="841"/>
                  </a:lnTo>
                  <a:lnTo>
                    <a:pt x="347" y="841"/>
                  </a:lnTo>
                  <a:lnTo>
                    <a:pt x="367" y="841"/>
                  </a:lnTo>
                  <a:lnTo>
                    <a:pt x="367" y="841"/>
                  </a:lnTo>
                  <a:lnTo>
                    <a:pt x="388" y="841"/>
                  </a:lnTo>
                  <a:lnTo>
                    <a:pt x="409" y="821"/>
                  </a:lnTo>
                  <a:lnTo>
                    <a:pt x="409" y="821"/>
                  </a:lnTo>
                  <a:lnTo>
                    <a:pt x="409" y="821"/>
                  </a:lnTo>
                  <a:lnTo>
                    <a:pt x="429" y="821"/>
                  </a:lnTo>
                  <a:lnTo>
                    <a:pt x="449" y="821"/>
                  </a:lnTo>
                  <a:lnTo>
                    <a:pt x="470" y="821"/>
                  </a:lnTo>
                  <a:lnTo>
                    <a:pt x="470" y="800"/>
                  </a:lnTo>
                  <a:lnTo>
                    <a:pt x="470" y="800"/>
                  </a:lnTo>
                  <a:lnTo>
                    <a:pt x="491" y="800"/>
                  </a:lnTo>
                  <a:lnTo>
                    <a:pt x="491" y="800"/>
                  </a:lnTo>
                  <a:lnTo>
                    <a:pt x="491" y="800"/>
                  </a:lnTo>
                  <a:lnTo>
                    <a:pt x="532" y="800"/>
                  </a:lnTo>
                  <a:lnTo>
                    <a:pt x="532" y="800"/>
                  </a:lnTo>
                  <a:lnTo>
                    <a:pt x="532" y="821"/>
                  </a:lnTo>
                  <a:lnTo>
                    <a:pt x="532" y="821"/>
                  </a:lnTo>
                  <a:lnTo>
                    <a:pt x="532" y="821"/>
                  </a:lnTo>
                  <a:lnTo>
                    <a:pt x="553" y="821"/>
                  </a:lnTo>
                  <a:lnTo>
                    <a:pt x="553" y="821"/>
                  </a:lnTo>
                  <a:lnTo>
                    <a:pt x="553" y="821"/>
                  </a:lnTo>
                  <a:lnTo>
                    <a:pt x="553" y="821"/>
                  </a:lnTo>
                  <a:lnTo>
                    <a:pt x="573" y="821"/>
                  </a:lnTo>
                  <a:lnTo>
                    <a:pt x="573" y="821"/>
                  </a:lnTo>
                  <a:lnTo>
                    <a:pt x="573" y="821"/>
                  </a:lnTo>
                  <a:lnTo>
                    <a:pt x="573" y="821"/>
                  </a:lnTo>
                  <a:lnTo>
                    <a:pt x="593" y="821"/>
                  </a:lnTo>
                  <a:lnTo>
                    <a:pt x="593" y="821"/>
                  </a:lnTo>
                  <a:lnTo>
                    <a:pt x="593" y="821"/>
                  </a:lnTo>
                  <a:lnTo>
                    <a:pt x="593" y="821"/>
                  </a:lnTo>
                  <a:lnTo>
                    <a:pt x="593" y="821"/>
                  </a:lnTo>
                  <a:lnTo>
                    <a:pt x="593" y="800"/>
                  </a:lnTo>
                  <a:lnTo>
                    <a:pt x="593" y="800"/>
                  </a:lnTo>
                  <a:lnTo>
                    <a:pt x="634" y="800"/>
                  </a:lnTo>
                  <a:lnTo>
                    <a:pt x="634" y="800"/>
                  </a:lnTo>
                  <a:lnTo>
                    <a:pt x="634" y="800"/>
                  </a:lnTo>
                  <a:lnTo>
                    <a:pt x="634" y="780"/>
                  </a:lnTo>
                  <a:lnTo>
                    <a:pt x="634" y="780"/>
                  </a:lnTo>
                  <a:lnTo>
                    <a:pt x="634" y="780"/>
                  </a:lnTo>
                  <a:lnTo>
                    <a:pt x="634" y="780"/>
                  </a:lnTo>
                  <a:lnTo>
                    <a:pt x="634" y="759"/>
                  </a:lnTo>
                  <a:lnTo>
                    <a:pt x="634" y="759"/>
                  </a:lnTo>
                  <a:lnTo>
                    <a:pt x="634" y="759"/>
                  </a:lnTo>
                  <a:lnTo>
                    <a:pt x="634" y="759"/>
                  </a:lnTo>
                  <a:lnTo>
                    <a:pt x="655" y="739"/>
                  </a:lnTo>
                  <a:lnTo>
                    <a:pt x="655" y="739"/>
                  </a:lnTo>
                  <a:lnTo>
                    <a:pt x="655" y="739"/>
                  </a:lnTo>
                  <a:lnTo>
                    <a:pt x="675" y="739"/>
                  </a:lnTo>
                  <a:lnTo>
                    <a:pt x="675" y="718"/>
                  </a:lnTo>
                  <a:lnTo>
                    <a:pt x="675" y="698"/>
                  </a:lnTo>
                  <a:lnTo>
                    <a:pt x="675" y="677"/>
                  </a:lnTo>
                  <a:lnTo>
                    <a:pt x="655" y="677"/>
                  </a:lnTo>
                  <a:lnTo>
                    <a:pt x="655" y="677"/>
                  </a:lnTo>
                  <a:lnTo>
                    <a:pt x="655" y="677"/>
                  </a:lnTo>
                  <a:lnTo>
                    <a:pt x="655" y="677"/>
                  </a:lnTo>
                  <a:lnTo>
                    <a:pt x="675" y="657"/>
                  </a:lnTo>
                  <a:lnTo>
                    <a:pt x="675" y="657"/>
                  </a:lnTo>
                  <a:lnTo>
                    <a:pt x="696" y="657"/>
                  </a:lnTo>
                  <a:lnTo>
                    <a:pt x="696" y="657"/>
                  </a:lnTo>
                  <a:lnTo>
                    <a:pt x="717" y="636"/>
                  </a:lnTo>
                  <a:lnTo>
                    <a:pt x="717" y="636"/>
                  </a:lnTo>
                  <a:lnTo>
                    <a:pt x="717" y="636"/>
                  </a:lnTo>
                  <a:lnTo>
                    <a:pt x="737" y="616"/>
                  </a:lnTo>
                  <a:lnTo>
                    <a:pt x="737" y="616"/>
                  </a:lnTo>
                  <a:lnTo>
                    <a:pt x="737" y="616"/>
                  </a:lnTo>
                  <a:lnTo>
                    <a:pt x="737" y="616"/>
                  </a:lnTo>
                  <a:lnTo>
                    <a:pt x="717" y="616"/>
                  </a:lnTo>
                  <a:lnTo>
                    <a:pt x="737" y="616"/>
                  </a:lnTo>
                  <a:lnTo>
                    <a:pt x="737" y="595"/>
                  </a:lnTo>
                  <a:lnTo>
                    <a:pt x="737" y="595"/>
                  </a:lnTo>
                  <a:lnTo>
                    <a:pt x="757" y="595"/>
                  </a:lnTo>
                  <a:lnTo>
                    <a:pt x="757" y="595"/>
                  </a:lnTo>
                  <a:lnTo>
                    <a:pt x="778" y="595"/>
                  </a:lnTo>
                  <a:lnTo>
                    <a:pt x="778" y="595"/>
                  </a:lnTo>
                  <a:lnTo>
                    <a:pt x="778" y="616"/>
                  </a:lnTo>
                  <a:lnTo>
                    <a:pt x="778" y="616"/>
                  </a:lnTo>
                  <a:lnTo>
                    <a:pt x="778" y="636"/>
                  </a:lnTo>
                  <a:lnTo>
                    <a:pt x="778" y="657"/>
                  </a:lnTo>
                  <a:lnTo>
                    <a:pt x="757" y="677"/>
                  </a:lnTo>
                  <a:lnTo>
                    <a:pt x="778" y="677"/>
                  </a:lnTo>
                  <a:lnTo>
                    <a:pt x="778" y="698"/>
                  </a:lnTo>
                  <a:lnTo>
                    <a:pt x="778" y="698"/>
                  </a:lnTo>
                  <a:lnTo>
                    <a:pt x="778" y="698"/>
                  </a:lnTo>
                  <a:lnTo>
                    <a:pt x="799" y="698"/>
                  </a:lnTo>
                  <a:lnTo>
                    <a:pt x="799" y="718"/>
                  </a:lnTo>
                  <a:lnTo>
                    <a:pt x="819" y="739"/>
                  </a:lnTo>
                  <a:lnTo>
                    <a:pt x="819" y="739"/>
                  </a:lnTo>
                  <a:lnTo>
                    <a:pt x="839" y="739"/>
                  </a:lnTo>
                  <a:lnTo>
                    <a:pt x="839" y="759"/>
                  </a:lnTo>
                  <a:lnTo>
                    <a:pt x="839" y="759"/>
                  </a:lnTo>
                  <a:lnTo>
                    <a:pt x="860" y="759"/>
                  </a:lnTo>
                  <a:lnTo>
                    <a:pt x="860" y="739"/>
                  </a:lnTo>
                  <a:lnTo>
                    <a:pt x="860" y="739"/>
                  </a:lnTo>
                  <a:lnTo>
                    <a:pt x="860" y="739"/>
                  </a:lnTo>
                  <a:lnTo>
                    <a:pt x="860" y="739"/>
                  </a:lnTo>
                  <a:lnTo>
                    <a:pt x="860" y="759"/>
                  </a:lnTo>
                  <a:lnTo>
                    <a:pt x="860" y="759"/>
                  </a:lnTo>
                  <a:lnTo>
                    <a:pt x="881" y="759"/>
                  </a:lnTo>
                  <a:lnTo>
                    <a:pt x="881" y="759"/>
                  </a:lnTo>
                  <a:lnTo>
                    <a:pt x="881" y="759"/>
                  </a:lnTo>
                  <a:lnTo>
                    <a:pt x="901" y="759"/>
                  </a:lnTo>
                  <a:lnTo>
                    <a:pt x="881" y="780"/>
                  </a:lnTo>
                  <a:lnTo>
                    <a:pt x="881" y="780"/>
                  </a:lnTo>
                  <a:lnTo>
                    <a:pt x="881" y="800"/>
                  </a:lnTo>
                  <a:lnTo>
                    <a:pt x="881" y="800"/>
                  </a:lnTo>
                  <a:lnTo>
                    <a:pt x="881" y="800"/>
                  </a:lnTo>
                  <a:lnTo>
                    <a:pt x="881" y="800"/>
                  </a:lnTo>
                  <a:lnTo>
                    <a:pt x="881" y="800"/>
                  </a:lnTo>
                  <a:lnTo>
                    <a:pt x="901" y="821"/>
                  </a:lnTo>
                  <a:lnTo>
                    <a:pt x="901" y="821"/>
                  </a:lnTo>
                  <a:lnTo>
                    <a:pt x="901" y="821"/>
                  </a:lnTo>
                  <a:lnTo>
                    <a:pt x="901" y="821"/>
                  </a:lnTo>
                  <a:lnTo>
                    <a:pt x="921" y="841"/>
                  </a:lnTo>
                  <a:lnTo>
                    <a:pt x="921" y="841"/>
                  </a:lnTo>
                  <a:lnTo>
                    <a:pt x="921" y="841"/>
                  </a:lnTo>
                  <a:lnTo>
                    <a:pt x="921" y="862"/>
                  </a:lnTo>
                  <a:lnTo>
                    <a:pt x="921" y="862"/>
                  </a:lnTo>
                  <a:lnTo>
                    <a:pt x="921" y="862"/>
                  </a:lnTo>
                  <a:lnTo>
                    <a:pt x="921" y="883"/>
                  </a:lnTo>
                  <a:lnTo>
                    <a:pt x="921" y="862"/>
                  </a:lnTo>
                  <a:lnTo>
                    <a:pt x="942" y="883"/>
                  </a:lnTo>
                  <a:lnTo>
                    <a:pt x="942" y="883"/>
                  </a:lnTo>
                  <a:lnTo>
                    <a:pt x="963" y="862"/>
                  </a:lnTo>
                  <a:lnTo>
                    <a:pt x="963" y="841"/>
                  </a:lnTo>
                  <a:lnTo>
                    <a:pt x="963" y="841"/>
                  </a:lnTo>
                  <a:lnTo>
                    <a:pt x="963" y="841"/>
                  </a:lnTo>
                  <a:lnTo>
                    <a:pt x="963" y="841"/>
                  </a:lnTo>
                  <a:lnTo>
                    <a:pt x="942" y="821"/>
                  </a:lnTo>
                  <a:lnTo>
                    <a:pt x="942" y="821"/>
                  </a:lnTo>
                  <a:lnTo>
                    <a:pt x="942" y="821"/>
                  </a:lnTo>
                  <a:lnTo>
                    <a:pt x="942" y="821"/>
                  </a:lnTo>
                  <a:lnTo>
                    <a:pt x="942" y="821"/>
                  </a:lnTo>
                  <a:lnTo>
                    <a:pt x="942" y="821"/>
                  </a:lnTo>
                  <a:lnTo>
                    <a:pt x="942" y="800"/>
                  </a:lnTo>
                  <a:lnTo>
                    <a:pt x="942" y="800"/>
                  </a:lnTo>
                  <a:lnTo>
                    <a:pt x="942" y="800"/>
                  </a:lnTo>
                  <a:lnTo>
                    <a:pt x="942" y="800"/>
                  </a:lnTo>
                  <a:lnTo>
                    <a:pt x="942" y="780"/>
                  </a:lnTo>
                  <a:lnTo>
                    <a:pt x="942" y="780"/>
                  </a:lnTo>
                  <a:lnTo>
                    <a:pt x="942" y="780"/>
                  </a:lnTo>
                  <a:lnTo>
                    <a:pt x="963" y="780"/>
                  </a:lnTo>
                  <a:lnTo>
                    <a:pt x="963" y="759"/>
                  </a:lnTo>
                  <a:lnTo>
                    <a:pt x="963" y="759"/>
                  </a:lnTo>
                  <a:lnTo>
                    <a:pt x="963" y="759"/>
                  </a:lnTo>
                  <a:lnTo>
                    <a:pt x="963" y="739"/>
                  </a:lnTo>
                  <a:lnTo>
                    <a:pt x="963" y="739"/>
                  </a:lnTo>
                  <a:lnTo>
                    <a:pt x="963" y="739"/>
                  </a:lnTo>
                  <a:lnTo>
                    <a:pt x="1003" y="718"/>
                  </a:lnTo>
                  <a:lnTo>
                    <a:pt x="1003" y="718"/>
                  </a:lnTo>
                  <a:lnTo>
                    <a:pt x="1003" y="718"/>
                  </a:lnTo>
                  <a:lnTo>
                    <a:pt x="1003" y="718"/>
                  </a:lnTo>
                  <a:lnTo>
                    <a:pt x="1003" y="698"/>
                  </a:lnTo>
                  <a:lnTo>
                    <a:pt x="1003" y="698"/>
                  </a:lnTo>
                  <a:lnTo>
                    <a:pt x="1003" y="698"/>
                  </a:lnTo>
                  <a:lnTo>
                    <a:pt x="1003" y="698"/>
                  </a:lnTo>
                  <a:lnTo>
                    <a:pt x="1003" y="698"/>
                  </a:lnTo>
                  <a:lnTo>
                    <a:pt x="1024" y="677"/>
                  </a:lnTo>
                  <a:lnTo>
                    <a:pt x="1024" y="657"/>
                  </a:lnTo>
                  <a:lnTo>
                    <a:pt x="1024" y="657"/>
                  </a:lnTo>
                  <a:lnTo>
                    <a:pt x="1024" y="636"/>
                  </a:lnTo>
                  <a:lnTo>
                    <a:pt x="1024" y="636"/>
                  </a:lnTo>
                  <a:lnTo>
                    <a:pt x="1024" y="616"/>
                  </a:lnTo>
                  <a:lnTo>
                    <a:pt x="1024" y="616"/>
                  </a:lnTo>
                  <a:lnTo>
                    <a:pt x="1024" y="616"/>
                  </a:lnTo>
                  <a:lnTo>
                    <a:pt x="1024" y="616"/>
                  </a:lnTo>
                  <a:lnTo>
                    <a:pt x="1024" y="595"/>
                  </a:lnTo>
                  <a:lnTo>
                    <a:pt x="1024" y="595"/>
                  </a:lnTo>
                  <a:lnTo>
                    <a:pt x="1024" y="575"/>
                  </a:lnTo>
                  <a:lnTo>
                    <a:pt x="1024" y="575"/>
                  </a:lnTo>
                  <a:lnTo>
                    <a:pt x="1045" y="575"/>
                  </a:lnTo>
                  <a:lnTo>
                    <a:pt x="1045" y="575"/>
                  </a:lnTo>
                  <a:lnTo>
                    <a:pt x="1045" y="575"/>
                  </a:lnTo>
                  <a:lnTo>
                    <a:pt x="1065" y="595"/>
                  </a:lnTo>
                  <a:lnTo>
                    <a:pt x="1065" y="595"/>
                  </a:lnTo>
                  <a:lnTo>
                    <a:pt x="1065" y="595"/>
                  </a:lnTo>
                  <a:lnTo>
                    <a:pt x="1065" y="595"/>
                  </a:lnTo>
                  <a:lnTo>
                    <a:pt x="1065" y="575"/>
                  </a:lnTo>
                  <a:lnTo>
                    <a:pt x="1065" y="575"/>
                  </a:lnTo>
                  <a:lnTo>
                    <a:pt x="1086" y="575"/>
                  </a:lnTo>
                  <a:lnTo>
                    <a:pt x="1086" y="575"/>
                  </a:lnTo>
                  <a:lnTo>
                    <a:pt x="1086" y="575"/>
                  </a:lnTo>
                  <a:lnTo>
                    <a:pt x="1086" y="616"/>
                  </a:lnTo>
                  <a:lnTo>
                    <a:pt x="1086" y="636"/>
                  </a:lnTo>
                  <a:lnTo>
                    <a:pt x="1086" y="636"/>
                  </a:lnTo>
                  <a:lnTo>
                    <a:pt x="1086" y="636"/>
                  </a:lnTo>
                  <a:lnTo>
                    <a:pt x="1086" y="636"/>
                  </a:lnTo>
                  <a:lnTo>
                    <a:pt x="1086" y="636"/>
                  </a:lnTo>
                  <a:lnTo>
                    <a:pt x="1106" y="657"/>
                  </a:lnTo>
                  <a:lnTo>
                    <a:pt x="1106" y="657"/>
                  </a:lnTo>
                  <a:lnTo>
                    <a:pt x="1106" y="657"/>
                  </a:lnTo>
                  <a:lnTo>
                    <a:pt x="1127" y="657"/>
                  </a:lnTo>
                  <a:lnTo>
                    <a:pt x="1147" y="677"/>
                  </a:lnTo>
                  <a:lnTo>
                    <a:pt x="1168" y="657"/>
                  </a:lnTo>
                  <a:lnTo>
                    <a:pt x="1168" y="657"/>
                  </a:lnTo>
                  <a:lnTo>
                    <a:pt x="1168" y="657"/>
                  </a:lnTo>
                  <a:lnTo>
                    <a:pt x="1168" y="657"/>
                  </a:lnTo>
                  <a:lnTo>
                    <a:pt x="1168" y="636"/>
                  </a:lnTo>
                  <a:lnTo>
                    <a:pt x="1168" y="636"/>
                  </a:lnTo>
                  <a:lnTo>
                    <a:pt x="1168" y="636"/>
                  </a:lnTo>
                  <a:lnTo>
                    <a:pt x="1168" y="636"/>
                  </a:lnTo>
                  <a:lnTo>
                    <a:pt x="1188" y="636"/>
                  </a:lnTo>
                  <a:lnTo>
                    <a:pt x="1188" y="636"/>
                  </a:lnTo>
                  <a:lnTo>
                    <a:pt x="1209" y="636"/>
                  </a:lnTo>
                  <a:lnTo>
                    <a:pt x="1229" y="636"/>
                  </a:lnTo>
                  <a:lnTo>
                    <a:pt x="1229" y="636"/>
                  </a:lnTo>
                  <a:lnTo>
                    <a:pt x="1229" y="636"/>
                  </a:lnTo>
                  <a:lnTo>
                    <a:pt x="1250" y="636"/>
                  </a:lnTo>
                  <a:lnTo>
                    <a:pt x="1250" y="636"/>
                  </a:lnTo>
                  <a:lnTo>
                    <a:pt x="1250" y="657"/>
                  </a:lnTo>
                  <a:lnTo>
                    <a:pt x="1250" y="657"/>
                  </a:lnTo>
                  <a:lnTo>
                    <a:pt x="1250" y="677"/>
                  </a:lnTo>
                  <a:lnTo>
                    <a:pt x="1270" y="677"/>
                  </a:lnTo>
                  <a:lnTo>
                    <a:pt x="1270" y="698"/>
                  </a:lnTo>
                  <a:lnTo>
                    <a:pt x="1270" y="698"/>
                  </a:lnTo>
                  <a:lnTo>
                    <a:pt x="1270" y="698"/>
                  </a:lnTo>
                  <a:lnTo>
                    <a:pt x="1291" y="698"/>
                  </a:lnTo>
                  <a:lnTo>
                    <a:pt x="1291" y="698"/>
                  </a:lnTo>
                  <a:lnTo>
                    <a:pt x="1311" y="677"/>
                  </a:lnTo>
                  <a:lnTo>
                    <a:pt x="1291" y="677"/>
                  </a:lnTo>
                  <a:lnTo>
                    <a:pt x="1291" y="657"/>
                  </a:lnTo>
                  <a:lnTo>
                    <a:pt x="1291" y="657"/>
                  </a:lnTo>
                  <a:lnTo>
                    <a:pt x="1291" y="657"/>
                  </a:lnTo>
                  <a:lnTo>
                    <a:pt x="1291" y="657"/>
                  </a:lnTo>
                  <a:lnTo>
                    <a:pt x="1291" y="636"/>
                  </a:lnTo>
                  <a:lnTo>
                    <a:pt x="1291" y="636"/>
                  </a:lnTo>
                  <a:lnTo>
                    <a:pt x="1291" y="636"/>
                  </a:lnTo>
                  <a:lnTo>
                    <a:pt x="1291" y="636"/>
                  </a:lnTo>
                  <a:lnTo>
                    <a:pt x="1291" y="616"/>
                  </a:lnTo>
                  <a:lnTo>
                    <a:pt x="1291" y="616"/>
                  </a:lnTo>
                  <a:lnTo>
                    <a:pt x="1291" y="616"/>
                  </a:lnTo>
                  <a:lnTo>
                    <a:pt x="1270" y="616"/>
                  </a:lnTo>
                  <a:lnTo>
                    <a:pt x="1270" y="595"/>
                  </a:lnTo>
                  <a:lnTo>
                    <a:pt x="1270" y="595"/>
                  </a:lnTo>
                  <a:lnTo>
                    <a:pt x="1270" y="595"/>
                  </a:lnTo>
                  <a:lnTo>
                    <a:pt x="1270" y="595"/>
                  </a:lnTo>
                  <a:lnTo>
                    <a:pt x="1270" y="595"/>
                  </a:lnTo>
                  <a:lnTo>
                    <a:pt x="1270" y="575"/>
                  </a:lnTo>
                  <a:lnTo>
                    <a:pt x="1270" y="575"/>
                  </a:lnTo>
                  <a:lnTo>
                    <a:pt x="1270" y="575"/>
                  </a:lnTo>
                  <a:lnTo>
                    <a:pt x="1270" y="554"/>
                  </a:lnTo>
                  <a:lnTo>
                    <a:pt x="1270" y="554"/>
                  </a:lnTo>
                  <a:lnTo>
                    <a:pt x="1270" y="554"/>
                  </a:lnTo>
                  <a:lnTo>
                    <a:pt x="1270" y="554"/>
                  </a:lnTo>
                  <a:lnTo>
                    <a:pt x="1270" y="554"/>
                  </a:lnTo>
                  <a:lnTo>
                    <a:pt x="1270" y="534"/>
                  </a:lnTo>
                  <a:lnTo>
                    <a:pt x="1270" y="534"/>
                  </a:lnTo>
                  <a:lnTo>
                    <a:pt x="1291" y="534"/>
                  </a:lnTo>
                  <a:lnTo>
                    <a:pt x="1311" y="513"/>
                  </a:lnTo>
                  <a:lnTo>
                    <a:pt x="1311" y="513"/>
                  </a:lnTo>
                  <a:lnTo>
                    <a:pt x="1332" y="513"/>
                  </a:lnTo>
                  <a:lnTo>
                    <a:pt x="1332" y="534"/>
                  </a:lnTo>
                  <a:lnTo>
                    <a:pt x="1332" y="534"/>
                  </a:lnTo>
                  <a:lnTo>
                    <a:pt x="1332" y="534"/>
                  </a:lnTo>
                  <a:lnTo>
                    <a:pt x="1332" y="554"/>
                  </a:lnTo>
                  <a:lnTo>
                    <a:pt x="1332" y="554"/>
                  </a:lnTo>
                  <a:lnTo>
                    <a:pt x="1332" y="554"/>
                  </a:lnTo>
                  <a:lnTo>
                    <a:pt x="1352" y="554"/>
                  </a:lnTo>
                  <a:lnTo>
                    <a:pt x="1352" y="554"/>
                  </a:lnTo>
                  <a:lnTo>
                    <a:pt x="1352" y="554"/>
                  </a:lnTo>
                  <a:lnTo>
                    <a:pt x="1352" y="554"/>
                  </a:lnTo>
                  <a:lnTo>
                    <a:pt x="1373" y="554"/>
                  </a:lnTo>
                  <a:lnTo>
                    <a:pt x="1393" y="554"/>
                  </a:lnTo>
                  <a:lnTo>
                    <a:pt x="1393" y="554"/>
                  </a:lnTo>
                  <a:lnTo>
                    <a:pt x="1393" y="554"/>
                  </a:lnTo>
                  <a:lnTo>
                    <a:pt x="1393" y="534"/>
                  </a:lnTo>
                  <a:lnTo>
                    <a:pt x="1393" y="534"/>
                  </a:lnTo>
                  <a:lnTo>
                    <a:pt x="1393" y="513"/>
                  </a:lnTo>
                </a:path>
              </a:pathLst>
            </a:custGeom>
            <a:solidFill>
              <a:schemeClr val="accent2">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7" name="Freeform 42"/>
            <p:cNvSpPr>
              <a:spLocks noChangeArrowheads="1"/>
            </p:cNvSpPr>
            <p:nvPr/>
          </p:nvSpPr>
          <p:spPr bwMode="auto">
            <a:xfrm>
              <a:off x="4552016" y="4170817"/>
              <a:ext cx="1279474" cy="1662739"/>
            </a:xfrm>
            <a:custGeom>
              <a:avLst/>
              <a:gdLst/>
              <a:ahLst/>
              <a:cxnLst>
                <a:cxn ang="0">
                  <a:pos x="1866" y="4021"/>
                </a:cxn>
                <a:cxn ang="0">
                  <a:pos x="2768" y="3877"/>
                </a:cxn>
                <a:cxn ang="0">
                  <a:pos x="2214" y="3897"/>
                </a:cxn>
                <a:cxn ang="0">
                  <a:pos x="1989" y="3959"/>
                </a:cxn>
                <a:cxn ang="0">
                  <a:pos x="2132" y="4205"/>
                </a:cxn>
                <a:cxn ang="0">
                  <a:pos x="2768" y="4513"/>
                </a:cxn>
                <a:cxn ang="0">
                  <a:pos x="2891" y="4328"/>
                </a:cxn>
                <a:cxn ang="0">
                  <a:pos x="2994" y="3836"/>
                </a:cxn>
                <a:cxn ang="0">
                  <a:pos x="2173" y="3672"/>
                </a:cxn>
                <a:cxn ang="0">
                  <a:pos x="491" y="3508"/>
                </a:cxn>
                <a:cxn ang="0">
                  <a:pos x="512" y="2646"/>
                </a:cxn>
                <a:cxn ang="0">
                  <a:pos x="984" y="2831"/>
                </a:cxn>
                <a:cxn ang="0">
                  <a:pos x="943" y="2687"/>
                </a:cxn>
                <a:cxn ang="0">
                  <a:pos x="902" y="2646"/>
                </a:cxn>
                <a:cxn ang="0">
                  <a:pos x="779" y="2626"/>
                </a:cxn>
                <a:cxn ang="0">
                  <a:pos x="450" y="2810"/>
                </a:cxn>
                <a:cxn ang="0">
                  <a:pos x="553" y="3098"/>
                </a:cxn>
                <a:cxn ang="0">
                  <a:pos x="573" y="3241"/>
                </a:cxn>
                <a:cxn ang="0">
                  <a:pos x="533" y="3487"/>
                </a:cxn>
                <a:cxn ang="0">
                  <a:pos x="737" y="3569"/>
                </a:cxn>
                <a:cxn ang="0">
                  <a:pos x="861" y="3487"/>
                </a:cxn>
                <a:cxn ang="0">
                  <a:pos x="963" y="3220"/>
                </a:cxn>
                <a:cxn ang="0">
                  <a:pos x="1168" y="2113"/>
                </a:cxn>
                <a:cxn ang="0">
                  <a:pos x="1148" y="1887"/>
                </a:cxn>
                <a:cxn ang="0">
                  <a:pos x="1824" y="739"/>
                </a:cxn>
                <a:cxn ang="0">
                  <a:pos x="3609" y="2687"/>
                </a:cxn>
                <a:cxn ang="0">
                  <a:pos x="3076" y="2215"/>
                </a:cxn>
                <a:cxn ang="0">
                  <a:pos x="2276" y="1682"/>
                </a:cxn>
                <a:cxn ang="0">
                  <a:pos x="1804" y="1211"/>
                </a:cxn>
                <a:cxn ang="0">
                  <a:pos x="1866" y="943"/>
                </a:cxn>
                <a:cxn ang="0">
                  <a:pos x="1784" y="841"/>
                </a:cxn>
                <a:cxn ang="0">
                  <a:pos x="1784" y="697"/>
                </a:cxn>
                <a:cxn ang="0">
                  <a:pos x="1824" y="697"/>
                </a:cxn>
                <a:cxn ang="0">
                  <a:pos x="2132" y="615"/>
                </a:cxn>
                <a:cxn ang="0">
                  <a:pos x="2173" y="533"/>
                </a:cxn>
                <a:cxn ang="0">
                  <a:pos x="2112" y="328"/>
                </a:cxn>
                <a:cxn ang="0">
                  <a:pos x="1804" y="164"/>
                </a:cxn>
                <a:cxn ang="0">
                  <a:pos x="1578" y="41"/>
                </a:cxn>
                <a:cxn ang="0">
                  <a:pos x="1312" y="144"/>
                </a:cxn>
                <a:cxn ang="0">
                  <a:pos x="1127" y="205"/>
                </a:cxn>
                <a:cxn ang="0">
                  <a:pos x="984" y="328"/>
                </a:cxn>
                <a:cxn ang="0">
                  <a:pos x="779" y="431"/>
                </a:cxn>
                <a:cxn ang="0">
                  <a:pos x="676" y="431"/>
                </a:cxn>
                <a:cxn ang="0">
                  <a:pos x="450" y="451"/>
                </a:cxn>
                <a:cxn ang="0">
                  <a:pos x="101" y="533"/>
                </a:cxn>
                <a:cxn ang="0">
                  <a:pos x="143" y="821"/>
                </a:cxn>
                <a:cxn ang="0">
                  <a:pos x="122" y="1005"/>
                </a:cxn>
                <a:cxn ang="0">
                  <a:pos x="204" y="1293"/>
                </a:cxn>
                <a:cxn ang="0">
                  <a:pos x="491" y="1375"/>
                </a:cxn>
                <a:cxn ang="0">
                  <a:pos x="819" y="1231"/>
                </a:cxn>
                <a:cxn ang="0">
                  <a:pos x="1066" y="1354"/>
                </a:cxn>
                <a:cxn ang="0">
                  <a:pos x="1312" y="1887"/>
                </a:cxn>
                <a:cxn ang="0">
                  <a:pos x="1517" y="2072"/>
                </a:cxn>
                <a:cxn ang="0">
                  <a:pos x="1968" y="2482"/>
                </a:cxn>
                <a:cxn ang="0">
                  <a:pos x="2420" y="2748"/>
                </a:cxn>
                <a:cxn ang="0">
                  <a:pos x="2666" y="2790"/>
                </a:cxn>
                <a:cxn ang="0">
                  <a:pos x="2953" y="3036"/>
                </a:cxn>
                <a:cxn ang="0">
                  <a:pos x="3076" y="3651"/>
                </a:cxn>
                <a:cxn ang="0">
                  <a:pos x="3301" y="3754"/>
                </a:cxn>
                <a:cxn ang="0">
                  <a:pos x="3487" y="3364"/>
                </a:cxn>
                <a:cxn ang="0">
                  <a:pos x="3425" y="2810"/>
                </a:cxn>
                <a:cxn ang="0">
                  <a:pos x="3753" y="2974"/>
                </a:cxn>
                <a:cxn ang="0">
                  <a:pos x="1824" y="1395"/>
                </a:cxn>
              </a:cxnLst>
              <a:rect l="0" t="0" r="r" b="b"/>
              <a:pathLst>
                <a:path w="3918" h="5088">
                  <a:moveTo>
                    <a:pt x="2010" y="5067"/>
                  </a:moveTo>
                  <a:lnTo>
                    <a:pt x="2010" y="5067"/>
                  </a:lnTo>
                  <a:lnTo>
                    <a:pt x="2010" y="5067"/>
                  </a:lnTo>
                  <a:lnTo>
                    <a:pt x="2010" y="5067"/>
                  </a:lnTo>
                  <a:lnTo>
                    <a:pt x="1989" y="5067"/>
                  </a:lnTo>
                  <a:lnTo>
                    <a:pt x="1989" y="5067"/>
                  </a:lnTo>
                  <a:lnTo>
                    <a:pt x="1968" y="5067"/>
                  </a:lnTo>
                  <a:lnTo>
                    <a:pt x="1968" y="5067"/>
                  </a:lnTo>
                  <a:lnTo>
                    <a:pt x="1968" y="5067"/>
                  </a:lnTo>
                  <a:lnTo>
                    <a:pt x="1989" y="5067"/>
                  </a:lnTo>
                  <a:lnTo>
                    <a:pt x="1989" y="5087"/>
                  </a:lnTo>
                  <a:lnTo>
                    <a:pt x="2010" y="5087"/>
                  </a:lnTo>
                  <a:lnTo>
                    <a:pt x="2010" y="5087"/>
                  </a:lnTo>
                  <a:lnTo>
                    <a:pt x="2010" y="5087"/>
                  </a:lnTo>
                  <a:lnTo>
                    <a:pt x="2010" y="5087"/>
                  </a:lnTo>
                  <a:lnTo>
                    <a:pt x="2010" y="5087"/>
                  </a:lnTo>
                  <a:lnTo>
                    <a:pt x="2010" y="5067"/>
                  </a:lnTo>
                  <a:close/>
                  <a:moveTo>
                    <a:pt x="2092" y="4923"/>
                  </a:moveTo>
                  <a:lnTo>
                    <a:pt x="2092" y="4923"/>
                  </a:lnTo>
                  <a:close/>
                  <a:moveTo>
                    <a:pt x="1784" y="4513"/>
                  </a:moveTo>
                  <a:lnTo>
                    <a:pt x="1763" y="4492"/>
                  </a:lnTo>
                  <a:lnTo>
                    <a:pt x="1763" y="4513"/>
                  </a:lnTo>
                  <a:lnTo>
                    <a:pt x="1763" y="4513"/>
                  </a:lnTo>
                  <a:lnTo>
                    <a:pt x="1763" y="4513"/>
                  </a:lnTo>
                  <a:lnTo>
                    <a:pt x="1763" y="4513"/>
                  </a:lnTo>
                  <a:lnTo>
                    <a:pt x="1763" y="4513"/>
                  </a:lnTo>
                  <a:lnTo>
                    <a:pt x="1763" y="4492"/>
                  </a:lnTo>
                  <a:lnTo>
                    <a:pt x="1763" y="4492"/>
                  </a:lnTo>
                  <a:lnTo>
                    <a:pt x="1763" y="4492"/>
                  </a:lnTo>
                  <a:lnTo>
                    <a:pt x="1742" y="4492"/>
                  </a:lnTo>
                  <a:lnTo>
                    <a:pt x="1742" y="4492"/>
                  </a:lnTo>
                  <a:lnTo>
                    <a:pt x="1742" y="4513"/>
                  </a:lnTo>
                  <a:lnTo>
                    <a:pt x="1742" y="4513"/>
                  </a:lnTo>
                  <a:lnTo>
                    <a:pt x="1742" y="4513"/>
                  </a:lnTo>
                  <a:lnTo>
                    <a:pt x="1742" y="4513"/>
                  </a:lnTo>
                  <a:lnTo>
                    <a:pt x="1763" y="4533"/>
                  </a:lnTo>
                  <a:lnTo>
                    <a:pt x="1763" y="4533"/>
                  </a:lnTo>
                  <a:lnTo>
                    <a:pt x="1784" y="4533"/>
                  </a:lnTo>
                  <a:lnTo>
                    <a:pt x="1784" y="4533"/>
                  </a:lnTo>
                  <a:lnTo>
                    <a:pt x="1784" y="4513"/>
                  </a:lnTo>
                  <a:close/>
                  <a:moveTo>
                    <a:pt x="1886" y="4021"/>
                  </a:moveTo>
                  <a:lnTo>
                    <a:pt x="1866" y="4021"/>
                  </a:lnTo>
                  <a:lnTo>
                    <a:pt x="1866" y="4021"/>
                  </a:lnTo>
                  <a:lnTo>
                    <a:pt x="1866" y="4021"/>
                  </a:lnTo>
                  <a:lnTo>
                    <a:pt x="1866" y="4021"/>
                  </a:lnTo>
                  <a:lnTo>
                    <a:pt x="1866" y="4021"/>
                  </a:lnTo>
                  <a:lnTo>
                    <a:pt x="1866" y="4021"/>
                  </a:lnTo>
                  <a:lnTo>
                    <a:pt x="1866" y="4021"/>
                  </a:lnTo>
                  <a:lnTo>
                    <a:pt x="1866" y="4021"/>
                  </a:lnTo>
                  <a:lnTo>
                    <a:pt x="1866" y="4021"/>
                  </a:lnTo>
                  <a:lnTo>
                    <a:pt x="1866" y="4021"/>
                  </a:lnTo>
                  <a:lnTo>
                    <a:pt x="1866" y="4021"/>
                  </a:lnTo>
                  <a:lnTo>
                    <a:pt x="1886" y="4021"/>
                  </a:lnTo>
                  <a:close/>
                  <a:moveTo>
                    <a:pt x="1784" y="4021"/>
                  </a:moveTo>
                  <a:lnTo>
                    <a:pt x="1784" y="4021"/>
                  </a:lnTo>
                  <a:lnTo>
                    <a:pt x="1784" y="4021"/>
                  </a:lnTo>
                  <a:lnTo>
                    <a:pt x="1784" y="4021"/>
                  </a:lnTo>
                  <a:lnTo>
                    <a:pt x="1784" y="4000"/>
                  </a:lnTo>
                  <a:lnTo>
                    <a:pt x="1784" y="4000"/>
                  </a:lnTo>
                  <a:lnTo>
                    <a:pt x="1784" y="4000"/>
                  </a:lnTo>
                  <a:lnTo>
                    <a:pt x="1784" y="4000"/>
                  </a:lnTo>
                  <a:lnTo>
                    <a:pt x="1763" y="4000"/>
                  </a:lnTo>
                  <a:lnTo>
                    <a:pt x="1784" y="4000"/>
                  </a:lnTo>
                  <a:lnTo>
                    <a:pt x="1784" y="4021"/>
                  </a:lnTo>
                  <a:close/>
                  <a:moveTo>
                    <a:pt x="3015" y="3836"/>
                  </a:moveTo>
                  <a:lnTo>
                    <a:pt x="3015" y="3815"/>
                  </a:lnTo>
                  <a:lnTo>
                    <a:pt x="2994" y="3815"/>
                  </a:lnTo>
                  <a:lnTo>
                    <a:pt x="2973" y="3815"/>
                  </a:lnTo>
                  <a:lnTo>
                    <a:pt x="2973" y="3815"/>
                  </a:lnTo>
                  <a:lnTo>
                    <a:pt x="2973" y="3815"/>
                  </a:lnTo>
                  <a:lnTo>
                    <a:pt x="2953" y="3836"/>
                  </a:lnTo>
                  <a:lnTo>
                    <a:pt x="2933" y="3836"/>
                  </a:lnTo>
                  <a:lnTo>
                    <a:pt x="2933" y="3836"/>
                  </a:lnTo>
                  <a:lnTo>
                    <a:pt x="2933" y="3856"/>
                  </a:lnTo>
                  <a:lnTo>
                    <a:pt x="2912" y="3856"/>
                  </a:lnTo>
                  <a:lnTo>
                    <a:pt x="2891" y="3856"/>
                  </a:lnTo>
                  <a:lnTo>
                    <a:pt x="2891" y="3856"/>
                  </a:lnTo>
                  <a:lnTo>
                    <a:pt x="2871" y="3856"/>
                  </a:lnTo>
                  <a:lnTo>
                    <a:pt x="2871" y="3856"/>
                  </a:lnTo>
                  <a:lnTo>
                    <a:pt x="2871" y="3856"/>
                  </a:lnTo>
                  <a:lnTo>
                    <a:pt x="2871" y="3836"/>
                  </a:lnTo>
                  <a:lnTo>
                    <a:pt x="2871" y="3836"/>
                  </a:lnTo>
                  <a:lnTo>
                    <a:pt x="2871" y="3836"/>
                  </a:lnTo>
                  <a:lnTo>
                    <a:pt x="2871" y="3836"/>
                  </a:lnTo>
                  <a:lnTo>
                    <a:pt x="2871" y="3836"/>
                  </a:lnTo>
                  <a:lnTo>
                    <a:pt x="2871" y="3836"/>
                  </a:lnTo>
                  <a:lnTo>
                    <a:pt x="2871" y="3836"/>
                  </a:lnTo>
                  <a:lnTo>
                    <a:pt x="2871" y="3836"/>
                  </a:lnTo>
                  <a:lnTo>
                    <a:pt x="2871" y="3877"/>
                  </a:lnTo>
                  <a:lnTo>
                    <a:pt x="2850" y="3877"/>
                  </a:lnTo>
                  <a:lnTo>
                    <a:pt x="2830" y="3897"/>
                  </a:lnTo>
                  <a:lnTo>
                    <a:pt x="2830" y="3897"/>
                  </a:lnTo>
                  <a:lnTo>
                    <a:pt x="2830" y="3897"/>
                  </a:lnTo>
                  <a:lnTo>
                    <a:pt x="2809" y="3897"/>
                  </a:lnTo>
                  <a:lnTo>
                    <a:pt x="2809" y="3897"/>
                  </a:lnTo>
                  <a:lnTo>
                    <a:pt x="2809" y="3897"/>
                  </a:lnTo>
                  <a:lnTo>
                    <a:pt x="2809" y="3897"/>
                  </a:lnTo>
                  <a:lnTo>
                    <a:pt x="2809" y="3897"/>
                  </a:lnTo>
                  <a:lnTo>
                    <a:pt x="2789" y="3897"/>
                  </a:lnTo>
                  <a:lnTo>
                    <a:pt x="2789" y="3877"/>
                  </a:lnTo>
                  <a:lnTo>
                    <a:pt x="2789" y="3877"/>
                  </a:lnTo>
                  <a:lnTo>
                    <a:pt x="2789" y="3877"/>
                  </a:lnTo>
                  <a:lnTo>
                    <a:pt x="2768" y="3877"/>
                  </a:lnTo>
                  <a:lnTo>
                    <a:pt x="2768" y="3877"/>
                  </a:lnTo>
                  <a:lnTo>
                    <a:pt x="2768" y="3877"/>
                  </a:lnTo>
                  <a:lnTo>
                    <a:pt x="2748" y="3877"/>
                  </a:lnTo>
                  <a:lnTo>
                    <a:pt x="2748" y="3877"/>
                  </a:lnTo>
                  <a:lnTo>
                    <a:pt x="2748" y="3877"/>
                  </a:lnTo>
                  <a:lnTo>
                    <a:pt x="2727" y="3897"/>
                  </a:lnTo>
                  <a:lnTo>
                    <a:pt x="2727" y="3897"/>
                  </a:lnTo>
                  <a:lnTo>
                    <a:pt x="2707" y="3897"/>
                  </a:lnTo>
                  <a:lnTo>
                    <a:pt x="2707" y="3897"/>
                  </a:lnTo>
                  <a:lnTo>
                    <a:pt x="2686" y="3918"/>
                  </a:lnTo>
                  <a:lnTo>
                    <a:pt x="2686" y="3918"/>
                  </a:lnTo>
                  <a:lnTo>
                    <a:pt x="2666" y="3918"/>
                  </a:lnTo>
                  <a:lnTo>
                    <a:pt x="2625" y="3938"/>
                  </a:lnTo>
                  <a:lnTo>
                    <a:pt x="2604" y="3938"/>
                  </a:lnTo>
                  <a:lnTo>
                    <a:pt x="2604" y="3938"/>
                  </a:lnTo>
                  <a:lnTo>
                    <a:pt x="2584" y="3959"/>
                  </a:lnTo>
                  <a:lnTo>
                    <a:pt x="2563" y="3959"/>
                  </a:lnTo>
                  <a:lnTo>
                    <a:pt x="2543" y="3959"/>
                  </a:lnTo>
                  <a:lnTo>
                    <a:pt x="2502" y="3959"/>
                  </a:lnTo>
                  <a:lnTo>
                    <a:pt x="2502" y="3959"/>
                  </a:lnTo>
                  <a:lnTo>
                    <a:pt x="2481" y="3959"/>
                  </a:lnTo>
                  <a:lnTo>
                    <a:pt x="2481" y="3959"/>
                  </a:lnTo>
                  <a:lnTo>
                    <a:pt x="2481" y="3959"/>
                  </a:lnTo>
                  <a:lnTo>
                    <a:pt x="2461" y="3959"/>
                  </a:lnTo>
                  <a:lnTo>
                    <a:pt x="2461" y="3959"/>
                  </a:lnTo>
                  <a:lnTo>
                    <a:pt x="2440" y="3959"/>
                  </a:lnTo>
                  <a:lnTo>
                    <a:pt x="2420" y="3959"/>
                  </a:lnTo>
                  <a:lnTo>
                    <a:pt x="2420" y="3959"/>
                  </a:lnTo>
                  <a:lnTo>
                    <a:pt x="2420" y="3979"/>
                  </a:lnTo>
                  <a:lnTo>
                    <a:pt x="2399" y="3979"/>
                  </a:lnTo>
                  <a:lnTo>
                    <a:pt x="2379" y="3979"/>
                  </a:lnTo>
                  <a:lnTo>
                    <a:pt x="2379" y="3979"/>
                  </a:lnTo>
                  <a:lnTo>
                    <a:pt x="2358" y="3979"/>
                  </a:lnTo>
                  <a:lnTo>
                    <a:pt x="2358" y="3979"/>
                  </a:lnTo>
                  <a:lnTo>
                    <a:pt x="2358" y="3979"/>
                  </a:lnTo>
                  <a:lnTo>
                    <a:pt x="2358" y="3979"/>
                  </a:lnTo>
                  <a:lnTo>
                    <a:pt x="2358" y="3979"/>
                  </a:lnTo>
                  <a:lnTo>
                    <a:pt x="2358" y="3979"/>
                  </a:lnTo>
                  <a:lnTo>
                    <a:pt x="2338" y="3979"/>
                  </a:lnTo>
                  <a:lnTo>
                    <a:pt x="2317" y="3979"/>
                  </a:lnTo>
                  <a:lnTo>
                    <a:pt x="2317" y="3959"/>
                  </a:lnTo>
                  <a:lnTo>
                    <a:pt x="2296" y="3959"/>
                  </a:lnTo>
                  <a:lnTo>
                    <a:pt x="2296" y="3959"/>
                  </a:lnTo>
                  <a:lnTo>
                    <a:pt x="2296" y="3959"/>
                  </a:lnTo>
                  <a:lnTo>
                    <a:pt x="2296" y="3938"/>
                  </a:lnTo>
                  <a:lnTo>
                    <a:pt x="2296" y="3938"/>
                  </a:lnTo>
                  <a:lnTo>
                    <a:pt x="2276" y="3938"/>
                  </a:lnTo>
                  <a:lnTo>
                    <a:pt x="2235" y="3938"/>
                  </a:lnTo>
                  <a:lnTo>
                    <a:pt x="2235" y="3918"/>
                  </a:lnTo>
                  <a:lnTo>
                    <a:pt x="2235" y="3918"/>
                  </a:lnTo>
                  <a:lnTo>
                    <a:pt x="2235" y="3897"/>
                  </a:lnTo>
                  <a:lnTo>
                    <a:pt x="2235" y="3897"/>
                  </a:lnTo>
                  <a:lnTo>
                    <a:pt x="2214" y="3897"/>
                  </a:lnTo>
                  <a:lnTo>
                    <a:pt x="2214" y="3897"/>
                  </a:lnTo>
                  <a:lnTo>
                    <a:pt x="2214" y="3897"/>
                  </a:lnTo>
                  <a:lnTo>
                    <a:pt x="2214" y="3877"/>
                  </a:lnTo>
                  <a:lnTo>
                    <a:pt x="2214" y="3877"/>
                  </a:lnTo>
                  <a:lnTo>
                    <a:pt x="2214" y="3877"/>
                  </a:lnTo>
                  <a:lnTo>
                    <a:pt x="2214" y="3897"/>
                  </a:lnTo>
                  <a:lnTo>
                    <a:pt x="2194" y="3897"/>
                  </a:lnTo>
                  <a:lnTo>
                    <a:pt x="2194" y="3897"/>
                  </a:lnTo>
                  <a:lnTo>
                    <a:pt x="2194" y="3897"/>
                  </a:lnTo>
                  <a:lnTo>
                    <a:pt x="2194" y="3897"/>
                  </a:lnTo>
                  <a:lnTo>
                    <a:pt x="2194" y="3897"/>
                  </a:lnTo>
                  <a:lnTo>
                    <a:pt x="2173" y="3897"/>
                  </a:lnTo>
                  <a:lnTo>
                    <a:pt x="2173" y="3897"/>
                  </a:lnTo>
                  <a:lnTo>
                    <a:pt x="2153" y="3897"/>
                  </a:lnTo>
                  <a:lnTo>
                    <a:pt x="2153" y="3897"/>
                  </a:lnTo>
                  <a:lnTo>
                    <a:pt x="2153" y="3897"/>
                  </a:lnTo>
                  <a:lnTo>
                    <a:pt x="2132" y="3897"/>
                  </a:lnTo>
                  <a:lnTo>
                    <a:pt x="2132" y="3897"/>
                  </a:lnTo>
                  <a:lnTo>
                    <a:pt x="2132" y="3897"/>
                  </a:lnTo>
                  <a:lnTo>
                    <a:pt x="2132" y="3918"/>
                  </a:lnTo>
                  <a:lnTo>
                    <a:pt x="2132" y="3918"/>
                  </a:lnTo>
                  <a:lnTo>
                    <a:pt x="2132" y="3918"/>
                  </a:lnTo>
                  <a:lnTo>
                    <a:pt x="2132" y="3938"/>
                  </a:lnTo>
                  <a:lnTo>
                    <a:pt x="2132" y="3938"/>
                  </a:lnTo>
                  <a:lnTo>
                    <a:pt x="2132" y="3938"/>
                  </a:lnTo>
                  <a:lnTo>
                    <a:pt x="2132" y="3938"/>
                  </a:lnTo>
                  <a:lnTo>
                    <a:pt x="2132" y="3938"/>
                  </a:lnTo>
                  <a:lnTo>
                    <a:pt x="2132" y="3938"/>
                  </a:lnTo>
                  <a:lnTo>
                    <a:pt x="2112" y="3959"/>
                  </a:lnTo>
                  <a:lnTo>
                    <a:pt x="2092" y="3979"/>
                  </a:lnTo>
                  <a:lnTo>
                    <a:pt x="2071" y="3979"/>
                  </a:lnTo>
                  <a:lnTo>
                    <a:pt x="2071" y="3959"/>
                  </a:lnTo>
                  <a:lnTo>
                    <a:pt x="2071" y="3959"/>
                  </a:lnTo>
                  <a:lnTo>
                    <a:pt x="2050" y="3959"/>
                  </a:lnTo>
                  <a:lnTo>
                    <a:pt x="2050" y="3959"/>
                  </a:lnTo>
                  <a:lnTo>
                    <a:pt x="2050" y="3959"/>
                  </a:lnTo>
                  <a:lnTo>
                    <a:pt x="2030" y="3938"/>
                  </a:lnTo>
                  <a:lnTo>
                    <a:pt x="2030" y="3918"/>
                  </a:lnTo>
                  <a:lnTo>
                    <a:pt x="2030" y="3918"/>
                  </a:lnTo>
                  <a:lnTo>
                    <a:pt x="2010" y="3918"/>
                  </a:lnTo>
                  <a:lnTo>
                    <a:pt x="2010" y="3918"/>
                  </a:lnTo>
                  <a:lnTo>
                    <a:pt x="2010" y="3897"/>
                  </a:lnTo>
                  <a:lnTo>
                    <a:pt x="2010" y="3918"/>
                  </a:lnTo>
                  <a:lnTo>
                    <a:pt x="2010" y="3918"/>
                  </a:lnTo>
                  <a:lnTo>
                    <a:pt x="2010" y="3938"/>
                  </a:lnTo>
                  <a:lnTo>
                    <a:pt x="2010" y="3938"/>
                  </a:lnTo>
                  <a:lnTo>
                    <a:pt x="2010" y="3938"/>
                  </a:lnTo>
                  <a:lnTo>
                    <a:pt x="1989" y="3938"/>
                  </a:lnTo>
                  <a:lnTo>
                    <a:pt x="1989" y="3938"/>
                  </a:lnTo>
                  <a:lnTo>
                    <a:pt x="1989" y="3938"/>
                  </a:lnTo>
                  <a:lnTo>
                    <a:pt x="1989" y="3938"/>
                  </a:lnTo>
                  <a:lnTo>
                    <a:pt x="1989" y="3959"/>
                  </a:lnTo>
                  <a:lnTo>
                    <a:pt x="1968" y="3959"/>
                  </a:lnTo>
                  <a:lnTo>
                    <a:pt x="1968" y="3959"/>
                  </a:lnTo>
                  <a:lnTo>
                    <a:pt x="1948" y="3959"/>
                  </a:lnTo>
                  <a:lnTo>
                    <a:pt x="1948" y="3979"/>
                  </a:lnTo>
                  <a:lnTo>
                    <a:pt x="1928" y="3979"/>
                  </a:lnTo>
                  <a:lnTo>
                    <a:pt x="1928" y="3979"/>
                  </a:lnTo>
                  <a:lnTo>
                    <a:pt x="1928" y="4000"/>
                  </a:lnTo>
                  <a:lnTo>
                    <a:pt x="1928" y="4000"/>
                  </a:lnTo>
                  <a:lnTo>
                    <a:pt x="1928" y="4000"/>
                  </a:lnTo>
                  <a:lnTo>
                    <a:pt x="1928" y="4021"/>
                  </a:lnTo>
                  <a:lnTo>
                    <a:pt x="1928" y="4021"/>
                  </a:lnTo>
                  <a:lnTo>
                    <a:pt x="1928" y="4021"/>
                  </a:lnTo>
                  <a:lnTo>
                    <a:pt x="1928" y="4041"/>
                  </a:lnTo>
                  <a:lnTo>
                    <a:pt x="1928" y="4041"/>
                  </a:lnTo>
                  <a:lnTo>
                    <a:pt x="1928" y="4041"/>
                  </a:lnTo>
                  <a:lnTo>
                    <a:pt x="1928" y="4041"/>
                  </a:lnTo>
                  <a:lnTo>
                    <a:pt x="1928" y="4041"/>
                  </a:lnTo>
                  <a:lnTo>
                    <a:pt x="1928" y="4061"/>
                  </a:lnTo>
                  <a:lnTo>
                    <a:pt x="1928" y="4061"/>
                  </a:lnTo>
                  <a:lnTo>
                    <a:pt x="1928" y="4061"/>
                  </a:lnTo>
                  <a:lnTo>
                    <a:pt x="1928" y="4061"/>
                  </a:lnTo>
                  <a:lnTo>
                    <a:pt x="1928" y="4061"/>
                  </a:lnTo>
                  <a:lnTo>
                    <a:pt x="1928" y="4082"/>
                  </a:lnTo>
                  <a:lnTo>
                    <a:pt x="1928" y="4061"/>
                  </a:lnTo>
                  <a:lnTo>
                    <a:pt x="1907" y="4082"/>
                  </a:lnTo>
                  <a:lnTo>
                    <a:pt x="1907" y="4082"/>
                  </a:lnTo>
                  <a:lnTo>
                    <a:pt x="1907" y="4082"/>
                  </a:lnTo>
                  <a:lnTo>
                    <a:pt x="1928" y="4082"/>
                  </a:lnTo>
                  <a:lnTo>
                    <a:pt x="1928" y="4103"/>
                  </a:lnTo>
                  <a:lnTo>
                    <a:pt x="1928" y="4103"/>
                  </a:lnTo>
                  <a:lnTo>
                    <a:pt x="1928" y="4103"/>
                  </a:lnTo>
                  <a:lnTo>
                    <a:pt x="1928" y="4103"/>
                  </a:lnTo>
                  <a:lnTo>
                    <a:pt x="1928" y="4123"/>
                  </a:lnTo>
                  <a:lnTo>
                    <a:pt x="1928" y="4123"/>
                  </a:lnTo>
                  <a:lnTo>
                    <a:pt x="1948" y="4143"/>
                  </a:lnTo>
                  <a:lnTo>
                    <a:pt x="1948" y="4143"/>
                  </a:lnTo>
                  <a:lnTo>
                    <a:pt x="1968" y="4143"/>
                  </a:lnTo>
                  <a:lnTo>
                    <a:pt x="1968" y="4143"/>
                  </a:lnTo>
                  <a:lnTo>
                    <a:pt x="1968" y="4143"/>
                  </a:lnTo>
                  <a:lnTo>
                    <a:pt x="1989" y="4164"/>
                  </a:lnTo>
                  <a:lnTo>
                    <a:pt x="1989" y="4185"/>
                  </a:lnTo>
                  <a:lnTo>
                    <a:pt x="2010" y="4185"/>
                  </a:lnTo>
                  <a:lnTo>
                    <a:pt x="2030" y="4164"/>
                  </a:lnTo>
                  <a:lnTo>
                    <a:pt x="2071" y="4164"/>
                  </a:lnTo>
                  <a:lnTo>
                    <a:pt x="2092" y="4164"/>
                  </a:lnTo>
                  <a:lnTo>
                    <a:pt x="2112" y="4185"/>
                  </a:lnTo>
                  <a:lnTo>
                    <a:pt x="2112" y="4185"/>
                  </a:lnTo>
                  <a:lnTo>
                    <a:pt x="2112" y="4185"/>
                  </a:lnTo>
                  <a:lnTo>
                    <a:pt x="2112" y="4205"/>
                  </a:lnTo>
                  <a:lnTo>
                    <a:pt x="2112" y="4205"/>
                  </a:lnTo>
                  <a:lnTo>
                    <a:pt x="2132" y="4205"/>
                  </a:lnTo>
                  <a:lnTo>
                    <a:pt x="2132" y="4205"/>
                  </a:lnTo>
                  <a:lnTo>
                    <a:pt x="2132" y="4205"/>
                  </a:lnTo>
                  <a:lnTo>
                    <a:pt x="2173" y="4205"/>
                  </a:lnTo>
                  <a:lnTo>
                    <a:pt x="2173" y="4205"/>
                  </a:lnTo>
                  <a:lnTo>
                    <a:pt x="2173" y="4205"/>
                  </a:lnTo>
                  <a:lnTo>
                    <a:pt x="2173" y="4205"/>
                  </a:lnTo>
                  <a:lnTo>
                    <a:pt x="2194" y="4225"/>
                  </a:lnTo>
                  <a:lnTo>
                    <a:pt x="2194" y="4225"/>
                  </a:lnTo>
                  <a:lnTo>
                    <a:pt x="2194" y="4225"/>
                  </a:lnTo>
                  <a:lnTo>
                    <a:pt x="2194" y="4225"/>
                  </a:lnTo>
                  <a:lnTo>
                    <a:pt x="2194" y="4225"/>
                  </a:lnTo>
                  <a:lnTo>
                    <a:pt x="2214" y="4246"/>
                  </a:lnTo>
                  <a:lnTo>
                    <a:pt x="2214" y="4246"/>
                  </a:lnTo>
                  <a:lnTo>
                    <a:pt x="2214" y="4246"/>
                  </a:lnTo>
                  <a:lnTo>
                    <a:pt x="2214" y="4246"/>
                  </a:lnTo>
                  <a:lnTo>
                    <a:pt x="2235" y="4267"/>
                  </a:lnTo>
                  <a:lnTo>
                    <a:pt x="2256" y="4267"/>
                  </a:lnTo>
                  <a:lnTo>
                    <a:pt x="2256" y="4287"/>
                  </a:lnTo>
                  <a:lnTo>
                    <a:pt x="2276" y="4287"/>
                  </a:lnTo>
                  <a:lnTo>
                    <a:pt x="2296" y="4287"/>
                  </a:lnTo>
                  <a:lnTo>
                    <a:pt x="2296" y="4287"/>
                  </a:lnTo>
                  <a:lnTo>
                    <a:pt x="2317" y="4287"/>
                  </a:lnTo>
                  <a:lnTo>
                    <a:pt x="2317" y="4307"/>
                  </a:lnTo>
                  <a:lnTo>
                    <a:pt x="2358" y="4328"/>
                  </a:lnTo>
                  <a:lnTo>
                    <a:pt x="2379" y="4328"/>
                  </a:lnTo>
                  <a:lnTo>
                    <a:pt x="2379" y="4349"/>
                  </a:lnTo>
                  <a:lnTo>
                    <a:pt x="2399" y="4349"/>
                  </a:lnTo>
                  <a:lnTo>
                    <a:pt x="2420" y="4349"/>
                  </a:lnTo>
                  <a:lnTo>
                    <a:pt x="2440" y="4369"/>
                  </a:lnTo>
                  <a:lnTo>
                    <a:pt x="2440" y="4369"/>
                  </a:lnTo>
                  <a:lnTo>
                    <a:pt x="2461" y="4369"/>
                  </a:lnTo>
                  <a:lnTo>
                    <a:pt x="2461" y="4369"/>
                  </a:lnTo>
                  <a:lnTo>
                    <a:pt x="2461" y="4369"/>
                  </a:lnTo>
                  <a:lnTo>
                    <a:pt x="2502" y="4349"/>
                  </a:lnTo>
                  <a:lnTo>
                    <a:pt x="2522" y="4349"/>
                  </a:lnTo>
                  <a:lnTo>
                    <a:pt x="2543" y="4369"/>
                  </a:lnTo>
                  <a:lnTo>
                    <a:pt x="2563" y="4389"/>
                  </a:lnTo>
                  <a:lnTo>
                    <a:pt x="2604" y="4410"/>
                  </a:lnTo>
                  <a:lnTo>
                    <a:pt x="2604" y="4431"/>
                  </a:lnTo>
                  <a:lnTo>
                    <a:pt x="2645" y="4492"/>
                  </a:lnTo>
                  <a:lnTo>
                    <a:pt x="2645" y="4492"/>
                  </a:lnTo>
                  <a:lnTo>
                    <a:pt x="2666" y="4492"/>
                  </a:lnTo>
                  <a:lnTo>
                    <a:pt x="2686" y="4492"/>
                  </a:lnTo>
                  <a:lnTo>
                    <a:pt x="2686" y="4492"/>
                  </a:lnTo>
                  <a:lnTo>
                    <a:pt x="2707" y="4513"/>
                  </a:lnTo>
                  <a:lnTo>
                    <a:pt x="2707" y="4513"/>
                  </a:lnTo>
                  <a:lnTo>
                    <a:pt x="2707" y="4513"/>
                  </a:lnTo>
                  <a:lnTo>
                    <a:pt x="2727" y="4513"/>
                  </a:lnTo>
                  <a:lnTo>
                    <a:pt x="2748" y="4533"/>
                  </a:lnTo>
                  <a:lnTo>
                    <a:pt x="2748" y="4513"/>
                  </a:lnTo>
                  <a:lnTo>
                    <a:pt x="2748" y="4513"/>
                  </a:lnTo>
                  <a:lnTo>
                    <a:pt x="2748" y="4533"/>
                  </a:lnTo>
                  <a:lnTo>
                    <a:pt x="2768" y="4513"/>
                  </a:lnTo>
                  <a:lnTo>
                    <a:pt x="2789" y="4513"/>
                  </a:lnTo>
                  <a:lnTo>
                    <a:pt x="2789" y="4513"/>
                  </a:lnTo>
                  <a:lnTo>
                    <a:pt x="2809" y="4533"/>
                  </a:lnTo>
                  <a:lnTo>
                    <a:pt x="2830" y="4533"/>
                  </a:lnTo>
                  <a:lnTo>
                    <a:pt x="2830" y="4533"/>
                  </a:lnTo>
                  <a:lnTo>
                    <a:pt x="2830" y="4513"/>
                  </a:lnTo>
                  <a:lnTo>
                    <a:pt x="2830" y="4513"/>
                  </a:lnTo>
                  <a:lnTo>
                    <a:pt x="2830" y="4513"/>
                  </a:lnTo>
                  <a:lnTo>
                    <a:pt x="2830" y="4533"/>
                  </a:lnTo>
                  <a:lnTo>
                    <a:pt x="2850" y="4533"/>
                  </a:lnTo>
                  <a:lnTo>
                    <a:pt x="2850" y="4533"/>
                  </a:lnTo>
                  <a:lnTo>
                    <a:pt x="2850" y="4533"/>
                  </a:lnTo>
                  <a:lnTo>
                    <a:pt x="2871" y="4533"/>
                  </a:lnTo>
                  <a:lnTo>
                    <a:pt x="2871" y="4533"/>
                  </a:lnTo>
                  <a:lnTo>
                    <a:pt x="2871" y="4533"/>
                  </a:lnTo>
                  <a:lnTo>
                    <a:pt x="2871" y="4533"/>
                  </a:lnTo>
                  <a:lnTo>
                    <a:pt x="2871" y="4492"/>
                  </a:lnTo>
                  <a:lnTo>
                    <a:pt x="2850" y="4492"/>
                  </a:lnTo>
                  <a:lnTo>
                    <a:pt x="2850" y="4471"/>
                  </a:lnTo>
                  <a:lnTo>
                    <a:pt x="2871" y="4471"/>
                  </a:lnTo>
                  <a:lnTo>
                    <a:pt x="2871" y="4471"/>
                  </a:lnTo>
                  <a:lnTo>
                    <a:pt x="2871" y="4431"/>
                  </a:lnTo>
                  <a:lnTo>
                    <a:pt x="2891" y="4410"/>
                  </a:lnTo>
                  <a:lnTo>
                    <a:pt x="2891" y="4410"/>
                  </a:lnTo>
                  <a:lnTo>
                    <a:pt x="2891" y="4410"/>
                  </a:lnTo>
                  <a:lnTo>
                    <a:pt x="2891" y="4410"/>
                  </a:lnTo>
                  <a:lnTo>
                    <a:pt x="2912" y="4389"/>
                  </a:lnTo>
                  <a:lnTo>
                    <a:pt x="2912" y="4389"/>
                  </a:lnTo>
                  <a:lnTo>
                    <a:pt x="2912" y="4389"/>
                  </a:lnTo>
                  <a:lnTo>
                    <a:pt x="2912" y="4389"/>
                  </a:lnTo>
                  <a:lnTo>
                    <a:pt x="2912" y="4389"/>
                  </a:lnTo>
                  <a:lnTo>
                    <a:pt x="2912" y="4389"/>
                  </a:lnTo>
                  <a:lnTo>
                    <a:pt x="2912" y="4389"/>
                  </a:lnTo>
                  <a:lnTo>
                    <a:pt x="2933" y="4369"/>
                  </a:lnTo>
                  <a:lnTo>
                    <a:pt x="2933" y="4369"/>
                  </a:lnTo>
                  <a:lnTo>
                    <a:pt x="2933" y="4389"/>
                  </a:lnTo>
                  <a:lnTo>
                    <a:pt x="2933" y="4389"/>
                  </a:lnTo>
                  <a:lnTo>
                    <a:pt x="2933" y="4389"/>
                  </a:lnTo>
                  <a:lnTo>
                    <a:pt x="2933" y="4369"/>
                  </a:lnTo>
                  <a:lnTo>
                    <a:pt x="2933" y="4369"/>
                  </a:lnTo>
                  <a:lnTo>
                    <a:pt x="2933" y="4369"/>
                  </a:lnTo>
                  <a:lnTo>
                    <a:pt x="2912" y="4369"/>
                  </a:lnTo>
                  <a:lnTo>
                    <a:pt x="2912" y="4369"/>
                  </a:lnTo>
                  <a:lnTo>
                    <a:pt x="2912" y="4369"/>
                  </a:lnTo>
                  <a:lnTo>
                    <a:pt x="2912" y="4349"/>
                  </a:lnTo>
                  <a:lnTo>
                    <a:pt x="2933" y="4349"/>
                  </a:lnTo>
                  <a:lnTo>
                    <a:pt x="2933" y="4349"/>
                  </a:lnTo>
                  <a:lnTo>
                    <a:pt x="2933" y="4349"/>
                  </a:lnTo>
                  <a:lnTo>
                    <a:pt x="2912" y="4349"/>
                  </a:lnTo>
                  <a:lnTo>
                    <a:pt x="2912" y="4328"/>
                  </a:lnTo>
                  <a:lnTo>
                    <a:pt x="2912" y="4328"/>
                  </a:lnTo>
                  <a:lnTo>
                    <a:pt x="2891" y="4328"/>
                  </a:lnTo>
                  <a:lnTo>
                    <a:pt x="2891" y="4328"/>
                  </a:lnTo>
                  <a:lnTo>
                    <a:pt x="2912" y="4328"/>
                  </a:lnTo>
                  <a:lnTo>
                    <a:pt x="2912" y="4307"/>
                  </a:lnTo>
                  <a:lnTo>
                    <a:pt x="2891" y="4307"/>
                  </a:lnTo>
                  <a:lnTo>
                    <a:pt x="2891" y="4328"/>
                  </a:lnTo>
                  <a:lnTo>
                    <a:pt x="2891" y="4307"/>
                  </a:lnTo>
                  <a:lnTo>
                    <a:pt x="2871" y="4287"/>
                  </a:lnTo>
                  <a:lnTo>
                    <a:pt x="2891" y="4287"/>
                  </a:lnTo>
                  <a:lnTo>
                    <a:pt x="2891" y="4287"/>
                  </a:lnTo>
                  <a:lnTo>
                    <a:pt x="2891" y="4287"/>
                  </a:lnTo>
                  <a:lnTo>
                    <a:pt x="2891" y="4287"/>
                  </a:lnTo>
                  <a:lnTo>
                    <a:pt x="2891" y="4287"/>
                  </a:lnTo>
                  <a:lnTo>
                    <a:pt x="2891" y="4287"/>
                  </a:lnTo>
                  <a:lnTo>
                    <a:pt x="2891" y="4287"/>
                  </a:lnTo>
                  <a:lnTo>
                    <a:pt x="2891" y="4287"/>
                  </a:lnTo>
                  <a:lnTo>
                    <a:pt x="2891" y="4287"/>
                  </a:lnTo>
                  <a:lnTo>
                    <a:pt x="2912" y="4287"/>
                  </a:lnTo>
                  <a:lnTo>
                    <a:pt x="2912" y="4267"/>
                  </a:lnTo>
                  <a:lnTo>
                    <a:pt x="2891" y="4267"/>
                  </a:lnTo>
                  <a:lnTo>
                    <a:pt x="2891" y="4267"/>
                  </a:lnTo>
                  <a:lnTo>
                    <a:pt x="2871" y="4267"/>
                  </a:lnTo>
                  <a:lnTo>
                    <a:pt x="2850" y="4246"/>
                  </a:lnTo>
                  <a:lnTo>
                    <a:pt x="2850" y="4246"/>
                  </a:lnTo>
                  <a:lnTo>
                    <a:pt x="2850" y="4246"/>
                  </a:lnTo>
                  <a:lnTo>
                    <a:pt x="2850" y="4225"/>
                  </a:lnTo>
                  <a:lnTo>
                    <a:pt x="2850" y="4185"/>
                  </a:lnTo>
                  <a:lnTo>
                    <a:pt x="2850" y="4185"/>
                  </a:lnTo>
                  <a:lnTo>
                    <a:pt x="2850" y="4164"/>
                  </a:lnTo>
                  <a:lnTo>
                    <a:pt x="2850" y="4164"/>
                  </a:lnTo>
                  <a:lnTo>
                    <a:pt x="2871" y="4143"/>
                  </a:lnTo>
                  <a:lnTo>
                    <a:pt x="2871" y="4123"/>
                  </a:lnTo>
                  <a:lnTo>
                    <a:pt x="2871" y="4123"/>
                  </a:lnTo>
                  <a:lnTo>
                    <a:pt x="2871" y="4103"/>
                  </a:lnTo>
                  <a:lnTo>
                    <a:pt x="2871" y="4103"/>
                  </a:lnTo>
                  <a:lnTo>
                    <a:pt x="2871" y="4082"/>
                  </a:lnTo>
                  <a:lnTo>
                    <a:pt x="2871" y="4082"/>
                  </a:lnTo>
                  <a:lnTo>
                    <a:pt x="2871" y="4082"/>
                  </a:lnTo>
                  <a:lnTo>
                    <a:pt x="2871" y="4082"/>
                  </a:lnTo>
                  <a:lnTo>
                    <a:pt x="2871" y="4061"/>
                  </a:lnTo>
                  <a:lnTo>
                    <a:pt x="2871" y="4061"/>
                  </a:lnTo>
                  <a:lnTo>
                    <a:pt x="2871" y="4061"/>
                  </a:lnTo>
                  <a:lnTo>
                    <a:pt x="2891" y="4041"/>
                  </a:lnTo>
                  <a:lnTo>
                    <a:pt x="2891" y="4041"/>
                  </a:lnTo>
                  <a:lnTo>
                    <a:pt x="2891" y="4021"/>
                  </a:lnTo>
                  <a:lnTo>
                    <a:pt x="2912" y="4000"/>
                  </a:lnTo>
                  <a:lnTo>
                    <a:pt x="2933" y="3959"/>
                  </a:lnTo>
                  <a:lnTo>
                    <a:pt x="2973" y="3918"/>
                  </a:lnTo>
                  <a:lnTo>
                    <a:pt x="2973" y="3877"/>
                  </a:lnTo>
                  <a:lnTo>
                    <a:pt x="2994" y="3856"/>
                  </a:lnTo>
                  <a:lnTo>
                    <a:pt x="2994" y="3856"/>
                  </a:lnTo>
                  <a:lnTo>
                    <a:pt x="2994" y="3856"/>
                  </a:lnTo>
                  <a:lnTo>
                    <a:pt x="2994" y="3836"/>
                  </a:lnTo>
                  <a:lnTo>
                    <a:pt x="2994" y="3836"/>
                  </a:lnTo>
                  <a:lnTo>
                    <a:pt x="3015" y="3836"/>
                  </a:lnTo>
                  <a:close/>
                  <a:moveTo>
                    <a:pt x="2768" y="3774"/>
                  </a:moveTo>
                  <a:lnTo>
                    <a:pt x="2768" y="3774"/>
                  </a:lnTo>
                  <a:lnTo>
                    <a:pt x="2768" y="3774"/>
                  </a:lnTo>
                  <a:lnTo>
                    <a:pt x="2768" y="3795"/>
                  </a:lnTo>
                  <a:lnTo>
                    <a:pt x="2789" y="3795"/>
                  </a:lnTo>
                  <a:lnTo>
                    <a:pt x="2789" y="3795"/>
                  </a:lnTo>
                  <a:lnTo>
                    <a:pt x="2789" y="3795"/>
                  </a:lnTo>
                  <a:lnTo>
                    <a:pt x="2789" y="3795"/>
                  </a:lnTo>
                  <a:lnTo>
                    <a:pt x="2789" y="3774"/>
                  </a:lnTo>
                  <a:lnTo>
                    <a:pt x="2789" y="3774"/>
                  </a:lnTo>
                  <a:lnTo>
                    <a:pt x="2768" y="3774"/>
                  </a:lnTo>
                  <a:close/>
                  <a:moveTo>
                    <a:pt x="2768" y="3733"/>
                  </a:moveTo>
                  <a:lnTo>
                    <a:pt x="2768" y="3733"/>
                  </a:lnTo>
                  <a:lnTo>
                    <a:pt x="2748" y="3733"/>
                  </a:lnTo>
                  <a:lnTo>
                    <a:pt x="2748" y="3733"/>
                  </a:lnTo>
                  <a:lnTo>
                    <a:pt x="2748" y="3754"/>
                  </a:lnTo>
                  <a:lnTo>
                    <a:pt x="2748" y="3754"/>
                  </a:lnTo>
                  <a:lnTo>
                    <a:pt x="2768" y="3754"/>
                  </a:lnTo>
                  <a:lnTo>
                    <a:pt x="2768" y="3754"/>
                  </a:lnTo>
                  <a:lnTo>
                    <a:pt x="2768" y="3754"/>
                  </a:lnTo>
                  <a:lnTo>
                    <a:pt x="2768" y="3754"/>
                  </a:lnTo>
                  <a:lnTo>
                    <a:pt x="2768" y="3754"/>
                  </a:lnTo>
                  <a:lnTo>
                    <a:pt x="2768" y="3754"/>
                  </a:lnTo>
                  <a:lnTo>
                    <a:pt x="2768" y="3754"/>
                  </a:lnTo>
                  <a:lnTo>
                    <a:pt x="2768" y="3754"/>
                  </a:lnTo>
                  <a:lnTo>
                    <a:pt x="2789" y="3754"/>
                  </a:lnTo>
                  <a:lnTo>
                    <a:pt x="2789" y="3733"/>
                  </a:lnTo>
                  <a:lnTo>
                    <a:pt x="2768" y="3733"/>
                  </a:lnTo>
                  <a:close/>
                  <a:moveTo>
                    <a:pt x="2563" y="3733"/>
                  </a:moveTo>
                  <a:lnTo>
                    <a:pt x="2563" y="3733"/>
                  </a:lnTo>
                  <a:close/>
                  <a:moveTo>
                    <a:pt x="2748" y="3713"/>
                  </a:moveTo>
                  <a:lnTo>
                    <a:pt x="2748" y="3713"/>
                  </a:lnTo>
                  <a:lnTo>
                    <a:pt x="2748" y="3713"/>
                  </a:lnTo>
                  <a:lnTo>
                    <a:pt x="2748" y="3713"/>
                  </a:lnTo>
                  <a:lnTo>
                    <a:pt x="2748" y="3713"/>
                  </a:lnTo>
                  <a:lnTo>
                    <a:pt x="2748" y="3713"/>
                  </a:lnTo>
                  <a:lnTo>
                    <a:pt x="2727" y="3713"/>
                  </a:lnTo>
                  <a:lnTo>
                    <a:pt x="2727" y="3713"/>
                  </a:lnTo>
                  <a:lnTo>
                    <a:pt x="2707" y="3713"/>
                  </a:lnTo>
                  <a:lnTo>
                    <a:pt x="2727" y="3713"/>
                  </a:lnTo>
                  <a:lnTo>
                    <a:pt x="2748" y="3713"/>
                  </a:lnTo>
                  <a:close/>
                  <a:moveTo>
                    <a:pt x="2625" y="3713"/>
                  </a:moveTo>
                  <a:lnTo>
                    <a:pt x="2645" y="3713"/>
                  </a:lnTo>
                  <a:lnTo>
                    <a:pt x="2645" y="3713"/>
                  </a:lnTo>
                  <a:lnTo>
                    <a:pt x="2645" y="3713"/>
                  </a:lnTo>
                  <a:lnTo>
                    <a:pt x="2645" y="3713"/>
                  </a:lnTo>
                  <a:lnTo>
                    <a:pt x="2645" y="3713"/>
                  </a:lnTo>
                  <a:lnTo>
                    <a:pt x="2625" y="3713"/>
                  </a:lnTo>
                  <a:close/>
                  <a:moveTo>
                    <a:pt x="2153" y="3672"/>
                  </a:moveTo>
                  <a:lnTo>
                    <a:pt x="2173" y="3672"/>
                  </a:lnTo>
                  <a:lnTo>
                    <a:pt x="2173" y="3672"/>
                  </a:lnTo>
                  <a:lnTo>
                    <a:pt x="2153" y="3672"/>
                  </a:lnTo>
                  <a:close/>
                  <a:moveTo>
                    <a:pt x="2850" y="3610"/>
                  </a:moveTo>
                  <a:lnTo>
                    <a:pt x="2850" y="3610"/>
                  </a:lnTo>
                  <a:lnTo>
                    <a:pt x="2850" y="3610"/>
                  </a:lnTo>
                  <a:lnTo>
                    <a:pt x="2850" y="3610"/>
                  </a:lnTo>
                  <a:lnTo>
                    <a:pt x="2850" y="3610"/>
                  </a:lnTo>
                  <a:lnTo>
                    <a:pt x="2850" y="3610"/>
                  </a:lnTo>
                  <a:lnTo>
                    <a:pt x="2850" y="3590"/>
                  </a:lnTo>
                  <a:lnTo>
                    <a:pt x="2850" y="3590"/>
                  </a:lnTo>
                  <a:lnTo>
                    <a:pt x="2850" y="3590"/>
                  </a:lnTo>
                  <a:lnTo>
                    <a:pt x="2850" y="3590"/>
                  </a:lnTo>
                  <a:lnTo>
                    <a:pt x="2850" y="3610"/>
                  </a:lnTo>
                  <a:close/>
                  <a:moveTo>
                    <a:pt x="553" y="3528"/>
                  </a:moveTo>
                  <a:lnTo>
                    <a:pt x="553" y="3528"/>
                  </a:lnTo>
                  <a:lnTo>
                    <a:pt x="553" y="3528"/>
                  </a:lnTo>
                  <a:lnTo>
                    <a:pt x="553" y="3528"/>
                  </a:lnTo>
                  <a:lnTo>
                    <a:pt x="553" y="3528"/>
                  </a:lnTo>
                  <a:lnTo>
                    <a:pt x="553" y="3528"/>
                  </a:lnTo>
                  <a:lnTo>
                    <a:pt x="533" y="3508"/>
                  </a:lnTo>
                  <a:lnTo>
                    <a:pt x="533" y="3508"/>
                  </a:lnTo>
                  <a:lnTo>
                    <a:pt x="533" y="3508"/>
                  </a:lnTo>
                  <a:lnTo>
                    <a:pt x="512" y="3508"/>
                  </a:lnTo>
                  <a:lnTo>
                    <a:pt x="512" y="3528"/>
                  </a:lnTo>
                  <a:lnTo>
                    <a:pt x="512" y="3528"/>
                  </a:lnTo>
                  <a:lnTo>
                    <a:pt x="512" y="3528"/>
                  </a:lnTo>
                  <a:lnTo>
                    <a:pt x="512" y="3528"/>
                  </a:lnTo>
                  <a:lnTo>
                    <a:pt x="512" y="3528"/>
                  </a:lnTo>
                  <a:lnTo>
                    <a:pt x="512" y="3549"/>
                  </a:lnTo>
                  <a:lnTo>
                    <a:pt x="533" y="3569"/>
                  </a:lnTo>
                  <a:lnTo>
                    <a:pt x="533" y="3569"/>
                  </a:lnTo>
                  <a:lnTo>
                    <a:pt x="533" y="3569"/>
                  </a:lnTo>
                  <a:lnTo>
                    <a:pt x="533" y="3569"/>
                  </a:lnTo>
                  <a:lnTo>
                    <a:pt x="533" y="3569"/>
                  </a:lnTo>
                  <a:lnTo>
                    <a:pt x="533" y="3569"/>
                  </a:lnTo>
                  <a:lnTo>
                    <a:pt x="533" y="3569"/>
                  </a:lnTo>
                  <a:lnTo>
                    <a:pt x="533" y="3569"/>
                  </a:lnTo>
                  <a:lnTo>
                    <a:pt x="553" y="3549"/>
                  </a:lnTo>
                  <a:lnTo>
                    <a:pt x="553" y="3549"/>
                  </a:lnTo>
                  <a:lnTo>
                    <a:pt x="553" y="3549"/>
                  </a:lnTo>
                  <a:lnTo>
                    <a:pt x="553" y="3528"/>
                  </a:lnTo>
                  <a:close/>
                  <a:moveTo>
                    <a:pt x="491" y="3467"/>
                  </a:moveTo>
                  <a:lnTo>
                    <a:pt x="491" y="3487"/>
                  </a:lnTo>
                  <a:lnTo>
                    <a:pt x="471" y="3487"/>
                  </a:lnTo>
                  <a:lnTo>
                    <a:pt x="471" y="3487"/>
                  </a:lnTo>
                  <a:lnTo>
                    <a:pt x="471" y="3487"/>
                  </a:lnTo>
                  <a:lnTo>
                    <a:pt x="471" y="3508"/>
                  </a:lnTo>
                  <a:lnTo>
                    <a:pt x="471" y="3508"/>
                  </a:lnTo>
                  <a:lnTo>
                    <a:pt x="471" y="3508"/>
                  </a:lnTo>
                  <a:lnTo>
                    <a:pt x="471" y="3508"/>
                  </a:lnTo>
                  <a:lnTo>
                    <a:pt x="491" y="3508"/>
                  </a:lnTo>
                  <a:lnTo>
                    <a:pt x="491" y="3508"/>
                  </a:lnTo>
                  <a:lnTo>
                    <a:pt x="491" y="3508"/>
                  </a:lnTo>
                  <a:lnTo>
                    <a:pt x="491" y="3508"/>
                  </a:lnTo>
                  <a:lnTo>
                    <a:pt x="491" y="3487"/>
                  </a:lnTo>
                  <a:lnTo>
                    <a:pt x="491" y="3467"/>
                  </a:lnTo>
                  <a:close/>
                  <a:moveTo>
                    <a:pt x="2358" y="2790"/>
                  </a:moveTo>
                  <a:lnTo>
                    <a:pt x="2358" y="2790"/>
                  </a:lnTo>
                  <a:lnTo>
                    <a:pt x="2358" y="2790"/>
                  </a:lnTo>
                  <a:lnTo>
                    <a:pt x="2358" y="2790"/>
                  </a:lnTo>
                  <a:lnTo>
                    <a:pt x="2358" y="2790"/>
                  </a:lnTo>
                  <a:lnTo>
                    <a:pt x="2379" y="2790"/>
                  </a:lnTo>
                  <a:lnTo>
                    <a:pt x="2379" y="2790"/>
                  </a:lnTo>
                  <a:lnTo>
                    <a:pt x="2379" y="2790"/>
                  </a:lnTo>
                  <a:lnTo>
                    <a:pt x="2379" y="2790"/>
                  </a:lnTo>
                  <a:lnTo>
                    <a:pt x="2399" y="2790"/>
                  </a:lnTo>
                  <a:lnTo>
                    <a:pt x="2399" y="2790"/>
                  </a:lnTo>
                  <a:lnTo>
                    <a:pt x="2399" y="2790"/>
                  </a:lnTo>
                  <a:lnTo>
                    <a:pt x="2399" y="2790"/>
                  </a:lnTo>
                  <a:lnTo>
                    <a:pt x="2399" y="2769"/>
                  </a:lnTo>
                  <a:lnTo>
                    <a:pt x="2379" y="2769"/>
                  </a:lnTo>
                  <a:lnTo>
                    <a:pt x="2358" y="2769"/>
                  </a:lnTo>
                  <a:lnTo>
                    <a:pt x="2358" y="2769"/>
                  </a:lnTo>
                  <a:lnTo>
                    <a:pt x="2358" y="2769"/>
                  </a:lnTo>
                  <a:lnTo>
                    <a:pt x="2358" y="2769"/>
                  </a:lnTo>
                  <a:lnTo>
                    <a:pt x="2358" y="2769"/>
                  </a:lnTo>
                  <a:lnTo>
                    <a:pt x="2358" y="2790"/>
                  </a:lnTo>
                  <a:close/>
                  <a:moveTo>
                    <a:pt x="2214" y="2748"/>
                  </a:moveTo>
                  <a:lnTo>
                    <a:pt x="2214" y="2769"/>
                  </a:lnTo>
                  <a:lnTo>
                    <a:pt x="2214" y="2769"/>
                  </a:lnTo>
                  <a:lnTo>
                    <a:pt x="2214" y="2769"/>
                  </a:lnTo>
                  <a:lnTo>
                    <a:pt x="2214" y="2748"/>
                  </a:lnTo>
                  <a:close/>
                  <a:moveTo>
                    <a:pt x="491" y="2666"/>
                  </a:moveTo>
                  <a:lnTo>
                    <a:pt x="491" y="2666"/>
                  </a:lnTo>
                  <a:lnTo>
                    <a:pt x="491" y="2666"/>
                  </a:lnTo>
                  <a:lnTo>
                    <a:pt x="491" y="2666"/>
                  </a:lnTo>
                  <a:lnTo>
                    <a:pt x="491" y="2666"/>
                  </a:lnTo>
                  <a:lnTo>
                    <a:pt x="471" y="2687"/>
                  </a:lnTo>
                  <a:lnTo>
                    <a:pt x="471" y="2687"/>
                  </a:lnTo>
                  <a:lnTo>
                    <a:pt x="471" y="2687"/>
                  </a:lnTo>
                  <a:lnTo>
                    <a:pt x="491" y="2687"/>
                  </a:lnTo>
                  <a:lnTo>
                    <a:pt x="491" y="2687"/>
                  </a:lnTo>
                  <a:lnTo>
                    <a:pt x="491" y="2666"/>
                  </a:lnTo>
                  <a:lnTo>
                    <a:pt x="491" y="2666"/>
                  </a:lnTo>
                  <a:lnTo>
                    <a:pt x="512" y="2666"/>
                  </a:lnTo>
                  <a:lnTo>
                    <a:pt x="512" y="2646"/>
                  </a:lnTo>
                  <a:lnTo>
                    <a:pt x="533" y="2646"/>
                  </a:lnTo>
                  <a:lnTo>
                    <a:pt x="512" y="2646"/>
                  </a:lnTo>
                  <a:lnTo>
                    <a:pt x="512" y="2646"/>
                  </a:lnTo>
                  <a:lnTo>
                    <a:pt x="512" y="2646"/>
                  </a:lnTo>
                  <a:lnTo>
                    <a:pt x="512" y="2626"/>
                  </a:lnTo>
                  <a:lnTo>
                    <a:pt x="512" y="2626"/>
                  </a:lnTo>
                  <a:lnTo>
                    <a:pt x="512" y="2626"/>
                  </a:lnTo>
                  <a:lnTo>
                    <a:pt x="512" y="2646"/>
                  </a:lnTo>
                  <a:lnTo>
                    <a:pt x="512" y="2646"/>
                  </a:lnTo>
                  <a:lnTo>
                    <a:pt x="512" y="2646"/>
                  </a:lnTo>
                  <a:lnTo>
                    <a:pt x="512" y="2646"/>
                  </a:lnTo>
                  <a:lnTo>
                    <a:pt x="491" y="2646"/>
                  </a:lnTo>
                  <a:lnTo>
                    <a:pt x="491" y="2646"/>
                  </a:lnTo>
                  <a:lnTo>
                    <a:pt x="491" y="2646"/>
                  </a:lnTo>
                  <a:lnTo>
                    <a:pt x="491" y="2646"/>
                  </a:lnTo>
                  <a:lnTo>
                    <a:pt x="491" y="2666"/>
                  </a:lnTo>
                  <a:close/>
                  <a:moveTo>
                    <a:pt x="881" y="2605"/>
                  </a:moveTo>
                  <a:lnTo>
                    <a:pt x="881" y="2605"/>
                  </a:lnTo>
                  <a:lnTo>
                    <a:pt x="881" y="2605"/>
                  </a:lnTo>
                  <a:lnTo>
                    <a:pt x="902" y="2605"/>
                  </a:lnTo>
                  <a:lnTo>
                    <a:pt x="902" y="2605"/>
                  </a:lnTo>
                  <a:lnTo>
                    <a:pt x="902" y="2605"/>
                  </a:lnTo>
                  <a:lnTo>
                    <a:pt x="902" y="2605"/>
                  </a:lnTo>
                  <a:lnTo>
                    <a:pt x="902" y="2605"/>
                  </a:lnTo>
                  <a:lnTo>
                    <a:pt x="902" y="2605"/>
                  </a:lnTo>
                  <a:lnTo>
                    <a:pt x="902" y="2584"/>
                  </a:lnTo>
                  <a:lnTo>
                    <a:pt x="902" y="2584"/>
                  </a:lnTo>
                  <a:lnTo>
                    <a:pt x="902" y="2584"/>
                  </a:lnTo>
                  <a:lnTo>
                    <a:pt x="902" y="2584"/>
                  </a:lnTo>
                  <a:lnTo>
                    <a:pt x="902" y="2584"/>
                  </a:lnTo>
                  <a:lnTo>
                    <a:pt x="881" y="2584"/>
                  </a:lnTo>
                  <a:lnTo>
                    <a:pt x="881" y="2584"/>
                  </a:lnTo>
                  <a:lnTo>
                    <a:pt x="881" y="2605"/>
                  </a:lnTo>
                  <a:close/>
                  <a:moveTo>
                    <a:pt x="881" y="2584"/>
                  </a:moveTo>
                  <a:lnTo>
                    <a:pt x="881" y="2584"/>
                  </a:lnTo>
                  <a:lnTo>
                    <a:pt x="881" y="2584"/>
                  </a:lnTo>
                  <a:lnTo>
                    <a:pt x="881" y="2584"/>
                  </a:lnTo>
                  <a:lnTo>
                    <a:pt x="881" y="2584"/>
                  </a:lnTo>
                  <a:lnTo>
                    <a:pt x="881" y="2584"/>
                  </a:lnTo>
                  <a:lnTo>
                    <a:pt x="881" y="2584"/>
                  </a:lnTo>
                  <a:lnTo>
                    <a:pt x="881" y="2584"/>
                  </a:lnTo>
                  <a:lnTo>
                    <a:pt x="861" y="2584"/>
                  </a:lnTo>
                  <a:lnTo>
                    <a:pt x="861" y="2584"/>
                  </a:lnTo>
                  <a:lnTo>
                    <a:pt x="861" y="2584"/>
                  </a:lnTo>
                  <a:lnTo>
                    <a:pt x="861" y="2584"/>
                  </a:lnTo>
                  <a:lnTo>
                    <a:pt x="861" y="2584"/>
                  </a:lnTo>
                  <a:lnTo>
                    <a:pt x="861" y="2605"/>
                  </a:lnTo>
                  <a:lnTo>
                    <a:pt x="861" y="2605"/>
                  </a:lnTo>
                  <a:lnTo>
                    <a:pt x="881" y="2605"/>
                  </a:lnTo>
                  <a:lnTo>
                    <a:pt x="881" y="2584"/>
                  </a:lnTo>
                  <a:close/>
                  <a:moveTo>
                    <a:pt x="1004" y="2892"/>
                  </a:moveTo>
                  <a:lnTo>
                    <a:pt x="1004" y="2892"/>
                  </a:lnTo>
                  <a:lnTo>
                    <a:pt x="1004" y="2872"/>
                  </a:lnTo>
                  <a:lnTo>
                    <a:pt x="1004" y="2872"/>
                  </a:lnTo>
                  <a:lnTo>
                    <a:pt x="1004" y="2872"/>
                  </a:lnTo>
                  <a:lnTo>
                    <a:pt x="984" y="2872"/>
                  </a:lnTo>
                  <a:lnTo>
                    <a:pt x="984" y="2872"/>
                  </a:lnTo>
                  <a:lnTo>
                    <a:pt x="984" y="2872"/>
                  </a:lnTo>
                  <a:lnTo>
                    <a:pt x="984" y="2872"/>
                  </a:lnTo>
                  <a:lnTo>
                    <a:pt x="984" y="2831"/>
                  </a:lnTo>
                  <a:lnTo>
                    <a:pt x="984" y="2831"/>
                  </a:lnTo>
                  <a:lnTo>
                    <a:pt x="984" y="2810"/>
                  </a:lnTo>
                  <a:lnTo>
                    <a:pt x="984" y="2810"/>
                  </a:lnTo>
                  <a:lnTo>
                    <a:pt x="963" y="2790"/>
                  </a:lnTo>
                  <a:lnTo>
                    <a:pt x="963" y="2790"/>
                  </a:lnTo>
                  <a:lnTo>
                    <a:pt x="963" y="2769"/>
                  </a:lnTo>
                  <a:lnTo>
                    <a:pt x="963" y="2790"/>
                  </a:lnTo>
                  <a:lnTo>
                    <a:pt x="963" y="2769"/>
                  </a:lnTo>
                  <a:lnTo>
                    <a:pt x="963" y="2769"/>
                  </a:lnTo>
                  <a:lnTo>
                    <a:pt x="963" y="2769"/>
                  </a:lnTo>
                  <a:lnTo>
                    <a:pt x="963" y="2769"/>
                  </a:lnTo>
                  <a:lnTo>
                    <a:pt x="963" y="2769"/>
                  </a:lnTo>
                  <a:lnTo>
                    <a:pt x="963" y="2769"/>
                  </a:lnTo>
                  <a:lnTo>
                    <a:pt x="963" y="2769"/>
                  </a:lnTo>
                  <a:lnTo>
                    <a:pt x="984" y="2748"/>
                  </a:lnTo>
                  <a:lnTo>
                    <a:pt x="984" y="2748"/>
                  </a:lnTo>
                  <a:lnTo>
                    <a:pt x="963" y="2748"/>
                  </a:lnTo>
                  <a:lnTo>
                    <a:pt x="963" y="2748"/>
                  </a:lnTo>
                  <a:lnTo>
                    <a:pt x="963" y="2748"/>
                  </a:lnTo>
                  <a:lnTo>
                    <a:pt x="963" y="2748"/>
                  </a:lnTo>
                  <a:lnTo>
                    <a:pt x="963" y="2748"/>
                  </a:lnTo>
                  <a:lnTo>
                    <a:pt x="963" y="2748"/>
                  </a:lnTo>
                  <a:lnTo>
                    <a:pt x="963" y="2748"/>
                  </a:lnTo>
                  <a:lnTo>
                    <a:pt x="963" y="2748"/>
                  </a:lnTo>
                  <a:lnTo>
                    <a:pt x="943" y="2728"/>
                  </a:lnTo>
                  <a:lnTo>
                    <a:pt x="943" y="2728"/>
                  </a:lnTo>
                  <a:lnTo>
                    <a:pt x="943" y="2728"/>
                  </a:lnTo>
                  <a:lnTo>
                    <a:pt x="943" y="2728"/>
                  </a:lnTo>
                  <a:lnTo>
                    <a:pt x="943" y="2728"/>
                  </a:lnTo>
                  <a:lnTo>
                    <a:pt x="943" y="2728"/>
                  </a:lnTo>
                  <a:lnTo>
                    <a:pt x="943" y="2728"/>
                  </a:lnTo>
                  <a:lnTo>
                    <a:pt x="943" y="2728"/>
                  </a:lnTo>
                  <a:lnTo>
                    <a:pt x="943" y="2728"/>
                  </a:lnTo>
                  <a:lnTo>
                    <a:pt x="922" y="2728"/>
                  </a:lnTo>
                  <a:lnTo>
                    <a:pt x="922" y="2728"/>
                  </a:lnTo>
                  <a:lnTo>
                    <a:pt x="922" y="2728"/>
                  </a:lnTo>
                  <a:lnTo>
                    <a:pt x="922" y="2728"/>
                  </a:lnTo>
                  <a:lnTo>
                    <a:pt x="922" y="2728"/>
                  </a:lnTo>
                  <a:lnTo>
                    <a:pt x="902" y="2728"/>
                  </a:lnTo>
                  <a:lnTo>
                    <a:pt x="902" y="2728"/>
                  </a:lnTo>
                  <a:lnTo>
                    <a:pt x="902" y="2728"/>
                  </a:lnTo>
                  <a:lnTo>
                    <a:pt x="902" y="2728"/>
                  </a:lnTo>
                  <a:lnTo>
                    <a:pt x="902" y="2728"/>
                  </a:lnTo>
                  <a:lnTo>
                    <a:pt x="902" y="2728"/>
                  </a:lnTo>
                  <a:lnTo>
                    <a:pt x="922" y="2728"/>
                  </a:lnTo>
                  <a:lnTo>
                    <a:pt x="922" y="2728"/>
                  </a:lnTo>
                  <a:lnTo>
                    <a:pt x="922" y="2708"/>
                  </a:lnTo>
                  <a:lnTo>
                    <a:pt x="922" y="2708"/>
                  </a:lnTo>
                  <a:lnTo>
                    <a:pt x="922" y="2708"/>
                  </a:lnTo>
                  <a:lnTo>
                    <a:pt x="943" y="2687"/>
                  </a:lnTo>
                  <a:lnTo>
                    <a:pt x="943" y="2687"/>
                  </a:lnTo>
                  <a:lnTo>
                    <a:pt x="943" y="2687"/>
                  </a:lnTo>
                  <a:lnTo>
                    <a:pt x="943" y="2687"/>
                  </a:lnTo>
                  <a:lnTo>
                    <a:pt x="963" y="2687"/>
                  </a:lnTo>
                  <a:lnTo>
                    <a:pt x="963" y="2687"/>
                  </a:lnTo>
                  <a:lnTo>
                    <a:pt x="943" y="2687"/>
                  </a:lnTo>
                  <a:lnTo>
                    <a:pt x="943" y="2687"/>
                  </a:lnTo>
                  <a:lnTo>
                    <a:pt x="943" y="2687"/>
                  </a:lnTo>
                  <a:lnTo>
                    <a:pt x="922" y="2687"/>
                  </a:lnTo>
                  <a:lnTo>
                    <a:pt x="922" y="2687"/>
                  </a:lnTo>
                  <a:lnTo>
                    <a:pt x="922" y="2687"/>
                  </a:lnTo>
                  <a:lnTo>
                    <a:pt x="922" y="2687"/>
                  </a:lnTo>
                  <a:lnTo>
                    <a:pt x="922" y="2687"/>
                  </a:lnTo>
                  <a:lnTo>
                    <a:pt x="922" y="2687"/>
                  </a:lnTo>
                  <a:lnTo>
                    <a:pt x="922" y="2687"/>
                  </a:lnTo>
                  <a:lnTo>
                    <a:pt x="922" y="2687"/>
                  </a:lnTo>
                  <a:lnTo>
                    <a:pt x="922" y="2687"/>
                  </a:lnTo>
                  <a:lnTo>
                    <a:pt x="922" y="2666"/>
                  </a:lnTo>
                  <a:lnTo>
                    <a:pt x="922" y="2666"/>
                  </a:lnTo>
                  <a:lnTo>
                    <a:pt x="922" y="2687"/>
                  </a:lnTo>
                  <a:lnTo>
                    <a:pt x="922" y="2687"/>
                  </a:lnTo>
                  <a:lnTo>
                    <a:pt x="902" y="2687"/>
                  </a:lnTo>
                  <a:lnTo>
                    <a:pt x="922" y="2666"/>
                  </a:lnTo>
                  <a:lnTo>
                    <a:pt x="922" y="2646"/>
                  </a:lnTo>
                  <a:lnTo>
                    <a:pt x="922" y="2646"/>
                  </a:lnTo>
                  <a:lnTo>
                    <a:pt x="922" y="2646"/>
                  </a:lnTo>
                  <a:lnTo>
                    <a:pt x="922" y="2666"/>
                  </a:lnTo>
                  <a:lnTo>
                    <a:pt x="922" y="2646"/>
                  </a:lnTo>
                  <a:lnTo>
                    <a:pt x="922" y="2646"/>
                  </a:lnTo>
                  <a:lnTo>
                    <a:pt x="922" y="2646"/>
                  </a:lnTo>
                  <a:lnTo>
                    <a:pt x="922" y="2646"/>
                  </a:lnTo>
                  <a:lnTo>
                    <a:pt x="922" y="2646"/>
                  </a:lnTo>
                  <a:lnTo>
                    <a:pt x="922" y="2646"/>
                  </a:lnTo>
                  <a:lnTo>
                    <a:pt x="922" y="2646"/>
                  </a:lnTo>
                  <a:lnTo>
                    <a:pt x="922" y="2626"/>
                  </a:lnTo>
                  <a:lnTo>
                    <a:pt x="922" y="2626"/>
                  </a:lnTo>
                  <a:lnTo>
                    <a:pt x="922" y="2646"/>
                  </a:lnTo>
                  <a:lnTo>
                    <a:pt x="922" y="2646"/>
                  </a:lnTo>
                  <a:lnTo>
                    <a:pt x="922" y="2626"/>
                  </a:lnTo>
                  <a:lnTo>
                    <a:pt x="922" y="2626"/>
                  </a:lnTo>
                  <a:lnTo>
                    <a:pt x="922" y="2626"/>
                  </a:lnTo>
                  <a:lnTo>
                    <a:pt x="922" y="2626"/>
                  </a:lnTo>
                  <a:lnTo>
                    <a:pt x="902" y="2626"/>
                  </a:lnTo>
                  <a:lnTo>
                    <a:pt x="902" y="2626"/>
                  </a:lnTo>
                  <a:lnTo>
                    <a:pt x="902" y="2626"/>
                  </a:lnTo>
                  <a:lnTo>
                    <a:pt x="902" y="2626"/>
                  </a:lnTo>
                  <a:lnTo>
                    <a:pt x="902" y="2626"/>
                  </a:lnTo>
                  <a:lnTo>
                    <a:pt x="902" y="2626"/>
                  </a:lnTo>
                  <a:lnTo>
                    <a:pt x="881" y="2626"/>
                  </a:lnTo>
                  <a:lnTo>
                    <a:pt x="902" y="2626"/>
                  </a:lnTo>
                  <a:lnTo>
                    <a:pt x="902" y="2626"/>
                  </a:lnTo>
                  <a:lnTo>
                    <a:pt x="902" y="2626"/>
                  </a:lnTo>
                  <a:lnTo>
                    <a:pt x="902" y="2626"/>
                  </a:lnTo>
                  <a:lnTo>
                    <a:pt x="902" y="2646"/>
                  </a:lnTo>
                  <a:lnTo>
                    <a:pt x="881" y="2646"/>
                  </a:lnTo>
                  <a:lnTo>
                    <a:pt x="881" y="2646"/>
                  </a:lnTo>
                  <a:lnTo>
                    <a:pt x="881" y="2646"/>
                  </a:lnTo>
                  <a:lnTo>
                    <a:pt x="881" y="2626"/>
                  </a:lnTo>
                  <a:lnTo>
                    <a:pt x="881" y="2626"/>
                  </a:lnTo>
                  <a:lnTo>
                    <a:pt x="881" y="2626"/>
                  </a:lnTo>
                  <a:lnTo>
                    <a:pt x="881" y="2626"/>
                  </a:lnTo>
                  <a:lnTo>
                    <a:pt x="881" y="2626"/>
                  </a:lnTo>
                  <a:lnTo>
                    <a:pt x="881" y="2626"/>
                  </a:lnTo>
                  <a:lnTo>
                    <a:pt x="881" y="2626"/>
                  </a:lnTo>
                  <a:lnTo>
                    <a:pt x="881" y="2626"/>
                  </a:lnTo>
                  <a:lnTo>
                    <a:pt x="881" y="2605"/>
                  </a:lnTo>
                  <a:lnTo>
                    <a:pt x="881" y="2605"/>
                  </a:lnTo>
                  <a:lnTo>
                    <a:pt x="881" y="2605"/>
                  </a:lnTo>
                  <a:lnTo>
                    <a:pt x="881" y="2605"/>
                  </a:lnTo>
                  <a:lnTo>
                    <a:pt x="881" y="2605"/>
                  </a:lnTo>
                  <a:lnTo>
                    <a:pt x="881" y="2605"/>
                  </a:lnTo>
                  <a:lnTo>
                    <a:pt x="861" y="2605"/>
                  </a:lnTo>
                  <a:lnTo>
                    <a:pt x="861" y="2605"/>
                  </a:lnTo>
                  <a:lnTo>
                    <a:pt x="861" y="2605"/>
                  </a:lnTo>
                  <a:lnTo>
                    <a:pt x="861" y="2605"/>
                  </a:lnTo>
                  <a:lnTo>
                    <a:pt x="840" y="2605"/>
                  </a:lnTo>
                  <a:lnTo>
                    <a:pt x="840" y="2605"/>
                  </a:lnTo>
                  <a:lnTo>
                    <a:pt x="840" y="2605"/>
                  </a:lnTo>
                  <a:lnTo>
                    <a:pt x="840" y="2605"/>
                  </a:lnTo>
                  <a:lnTo>
                    <a:pt x="840" y="2605"/>
                  </a:lnTo>
                  <a:lnTo>
                    <a:pt x="840" y="2605"/>
                  </a:lnTo>
                  <a:lnTo>
                    <a:pt x="840" y="2605"/>
                  </a:lnTo>
                  <a:lnTo>
                    <a:pt x="840" y="2605"/>
                  </a:lnTo>
                  <a:lnTo>
                    <a:pt x="840" y="2605"/>
                  </a:lnTo>
                  <a:lnTo>
                    <a:pt x="840" y="2584"/>
                  </a:lnTo>
                  <a:lnTo>
                    <a:pt x="840" y="2584"/>
                  </a:lnTo>
                  <a:lnTo>
                    <a:pt x="840" y="2605"/>
                  </a:lnTo>
                  <a:lnTo>
                    <a:pt x="840" y="2605"/>
                  </a:lnTo>
                  <a:lnTo>
                    <a:pt x="840" y="2605"/>
                  </a:lnTo>
                  <a:lnTo>
                    <a:pt x="840" y="2605"/>
                  </a:lnTo>
                  <a:lnTo>
                    <a:pt x="819" y="2605"/>
                  </a:lnTo>
                  <a:lnTo>
                    <a:pt x="819" y="2584"/>
                  </a:lnTo>
                  <a:lnTo>
                    <a:pt x="819" y="2584"/>
                  </a:lnTo>
                  <a:lnTo>
                    <a:pt x="819" y="2584"/>
                  </a:lnTo>
                  <a:lnTo>
                    <a:pt x="819" y="2584"/>
                  </a:lnTo>
                  <a:lnTo>
                    <a:pt x="819" y="2584"/>
                  </a:lnTo>
                  <a:lnTo>
                    <a:pt x="819" y="2584"/>
                  </a:lnTo>
                  <a:lnTo>
                    <a:pt x="819" y="2584"/>
                  </a:lnTo>
                  <a:lnTo>
                    <a:pt x="799" y="2584"/>
                  </a:lnTo>
                  <a:lnTo>
                    <a:pt x="799" y="2584"/>
                  </a:lnTo>
                  <a:lnTo>
                    <a:pt x="799" y="2584"/>
                  </a:lnTo>
                  <a:lnTo>
                    <a:pt x="799" y="2605"/>
                  </a:lnTo>
                  <a:lnTo>
                    <a:pt x="799" y="2626"/>
                  </a:lnTo>
                  <a:lnTo>
                    <a:pt x="779" y="2626"/>
                  </a:lnTo>
                  <a:lnTo>
                    <a:pt x="779" y="2626"/>
                  </a:lnTo>
                  <a:lnTo>
                    <a:pt x="779" y="2626"/>
                  </a:lnTo>
                  <a:lnTo>
                    <a:pt x="779" y="2626"/>
                  </a:lnTo>
                  <a:lnTo>
                    <a:pt x="737" y="2626"/>
                  </a:lnTo>
                  <a:lnTo>
                    <a:pt x="737" y="2646"/>
                  </a:lnTo>
                  <a:lnTo>
                    <a:pt x="737" y="2646"/>
                  </a:lnTo>
                  <a:lnTo>
                    <a:pt x="737" y="2646"/>
                  </a:lnTo>
                  <a:lnTo>
                    <a:pt x="717" y="2666"/>
                  </a:lnTo>
                  <a:lnTo>
                    <a:pt x="717" y="2666"/>
                  </a:lnTo>
                  <a:lnTo>
                    <a:pt x="717" y="2666"/>
                  </a:lnTo>
                  <a:lnTo>
                    <a:pt x="717" y="2666"/>
                  </a:lnTo>
                  <a:lnTo>
                    <a:pt x="717" y="2666"/>
                  </a:lnTo>
                  <a:lnTo>
                    <a:pt x="717" y="2666"/>
                  </a:lnTo>
                  <a:lnTo>
                    <a:pt x="697" y="2687"/>
                  </a:lnTo>
                  <a:lnTo>
                    <a:pt x="697" y="2687"/>
                  </a:lnTo>
                  <a:lnTo>
                    <a:pt x="697" y="2687"/>
                  </a:lnTo>
                  <a:lnTo>
                    <a:pt x="697" y="2687"/>
                  </a:lnTo>
                  <a:lnTo>
                    <a:pt x="697" y="2687"/>
                  </a:lnTo>
                  <a:lnTo>
                    <a:pt x="697" y="2687"/>
                  </a:lnTo>
                  <a:lnTo>
                    <a:pt x="676" y="2708"/>
                  </a:lnTo>
                  <a:lnTo>
                    <a:pt x="676" y="2708"/>
                  </a:lnTo>
                  <a:lnTo>
                    <a:pt x="655" y="2728"/>
                  </a:lnTo>
                  <a:lnTo>
                    <a:pt x="655" y="2728"/>
                  </a:lnTo>
                  <a:lnTo>
                    <a:pt x="655" y="2728"/>
                  </a:lnTo>
                  <a:lnTo>
                    <a:pt x="635" y="2728"/>
                  </a:lnTo>
                  <a:lnTo>
                    <a:pt x="615" y="2728"/>
                  </a:lnTo>
                  <a:lnTo>
                    <a:pt x="615" y="2748"/>
                  </a:lnTo>
                  <a:lnTo>
                    <a:pt x="615" y="2748"/>
                  </a:lnTo>
                  <a:lnTo>
                    <a:pt x="615" y="2748"/>
                  </a:lnTo>
                  <a:lnTo>
                    <a:pt x="573" y="2769"/>
                  </a:lnTo>
                  <a:lnTo>
                    <a:pt x="573" y="2769"/>
                  </a:lnTo>
                  <a:lnTo>
                    <a:pt x="573" y="2769"/>
                  </a:lnTo>
                  <a:lnTo>
                    <a:pt x="553" y="2748"/>
                  </a:lnTo>
                  <a:lnTo>
                    <a:pt x="512" y="2748"/>
                  </a:lnTo>
                  <a:lnTo>
                    <a:pt x="491" y="2748"/>
                  </a:lnTo>
                  <a:lnTo>
                    <a:pt x="491" y="2728"/>
                  </a:lnTo>
                  <a:lnTo>
                    <a:pt x="491" y="2728"/>
                  </a:lnTo>
                  <a:lnTo>
                    <a:pt x="491" y="2708"/>
                  </a:lnTo>
                  <a:lnTo>
                    <a:pt x="491" y="2708"/>
                  </a:lnTo>
                  <a:lnTo>
                    <a:pt x="491" y="2708"/>
                  </a:lnTo>
                  <a:lnTo>
                    <a:pt x="491" y="2708"/>
                  </a:lnTo>
                  <a:lnTo>
                    <a:pt x="471" y="2708"/>
                  </a:lnTo>
                  <a:lnTo>
                    <a:pt x="471" y="2708"/>
                  </a:lnTo>
                  <a:lnTo>
                    <a:pt x="471" y="2687"/>
                  </a:lnTo>
                  <a:lnTo>
                    <a:pt x="471" y="2687"/>
                  </a:lnTo>
                  <a:lnTo>
                    <a:pt x="471" y="2708"/>
                  </a:lnTo>
                  <a:lnTo>
                    <a:pt x="471" y="2708"/>
                  </a:lnTo>
                  <a:lnTo>
                    <a:pt x="471" y="2708"/>
                  </a:lnTo>
                  <a:lnTo>
                    <a:pt x="471" y="2728"/>
                  </a:lnTo>
                  <a:lnTo>
                    <a:pt x="471" y="2728"/>
                  </a:lnTo>
                  <a:lnTo>
                    <a:pt x="471" y="2728"/>
                  </a:lnTo>
                  <a:lnTo>
                    <a:pt x="471" y="2728"/>
                  </a:lnTo>
                  <a:lnTo>
                    <a:pt x="471" y="2748"/>
                  </a:lnTo>
                  <a:lnTo>
                    <a:pt x="450" y="2810"/>
                  </a:lnTo>
                  <a:lnTo>
                    <a:pt x="450" y="2810"/>
                  </a:lnTo>
                  <a:lnTo>
                    <a:pt x="450" y="2810"/>
                  </a:lnTo>
                  <a:lnTo>
                    <a:pt x="471" y="2810"/>
                  </a:lnTo>
                  <a:lnTo>
                    <a:pt x="471" y="2810"/>
                  </a:lnTo>
                  <a:lnTo>
                    <a:pt x="471" y="2810"/>
                  </a:lnTo>
                  <a:lnTo>
                    <a:pt x="471" y="2810"/>
                  </a:lnTo>
                  <a:lnTo>
                    <a:pt x="471" y="2831"/>
                  </a:lnTo>
                  <a:lnTo>
                    <a:pt x="471" y="2831"/>
                  </a:lnTo>
                  <a:lnTo>
                    <a:pt x="471" y="2831"/>
                  </a:lnTo>
                  <a:lnTo>
                    <a:pt x="471" y="2831"/>
                  </a:lnTo>
                  <a:lnTo>
                    <a:pt x="471" y="2831"/>
                  </a:lnTo>
                  <a:lnTo>
                    <a:pt x="471" y="2852"/>
                  </a:lnTo>
                  <a:lnTo>
                    <a:pt x="450" y="2852"/>
                  </a:lnTo>
                  <a:lnTo>
                    <a:pt x="450" y="2852"/>
                  </a:lnTo>
                  <a:lnTo>
                    <a:pt x="450" y="2852"/>
                  </a:lnTo>
                  <a:lnTo>
                    <a:pt x="450" y="2872"/>
                  </a:lnTo>
                  <a:lnTo>
                    <a:pt x="450" y="2872"/>
                  </a:lnTo>
                  <a:lnTo>
                    <a:pt x="450" y="2872"/>
                  </a:lnTo>
                  <a:lnTo>
                    <a:pt x="450" y="2872"/>
                  </a:lnTo>
                  <a:lnTo>
                    <a:pt x="471" y="2852"/>
                  </a:lnTo>
                  <a:lnTo>
                    <a:pt x="471" y="2852"/>
                  </a:lnTo>
                  <a:lnTo>
                    <a:pt x="471" y="2852"/>
                  </a:lnTo>
                  <a:lnTo>
                    <a:pt x="471" y="2872"/>
                  </a:lnTo>
                  <a:lnTo>
                    <a:pt x="471" y="2872"/>
                  </a:lnTo>
                  <a:lnTo>
                    <a:pt x="471" y="2872"/>
                  </a:lnTo>
                  <a:lnTo>
                    <a:pt x="491" y="2872"/>
                  </a:lnTo>
                  <a:lnTo>
                    <a:pt x="491" y="2872"/>
                  </a:lnTo>
                  <a:lnTo>
                    <a:pt x="512" y="2872"/>
                  </a:lnTo>
                  <a:lnTo>
                    <a:pt x="512" y="2872"/>
                  </a:lnTo>
                  <a:lnTo>
                    <a:pt x="512" y="2892"/>
                  </a:lnTo>
                  <a:lnTo>
                    <a:pt x="512" y="2892"/>
                  </a:lnTo>
                  <a:lnTo>
                    <a:pt x="512" y="2913"/>
                  </a:lnTo>
                  <a:lnTo>
                    <a:pt x="533" y="2913"/>
                  </a:lnTo>
                  <a:lnTo>
                    <a:pt x="533" y="2913"/>
                  </a:lnTo>
                  <a:lnTo>
                    <a:pt x="533" y="2934"/>
                  </a:lnTo>
                  <a:lnTo>
                    <a:pt x="533" y="2934"/>
                  </a:lnTo>
                  <a:lnTo>
                    <a:pt x="533" y="2954"/>
                  </a:lnTo>
                  <a:lnTo>
                    <a:pt x="533" y="2974"/>
                  </a:lnTo>
                  <a:lnTo>
                    <a:pt x="533" y="2974"/>
                  </a:lnTo>
                  <a:lnTo>
                    <a:pt x="533" y="2974"/>
                  </a:lnTo>
                  <a:lnTo>
                    <a:pt x="553" y="2974"/>
                  </a:lnTo>
                  <a:lnTo>
                    <a:pt x="553" y="2995"/>
                  </a:lnTo>
                  <a:lnTo>
                    <a:pt x="553" y="2995"/>
                  </a:lnTo>
                  <a:lnTo>
                    <a:pt x="553" y="3016"/>
                  </a:lnTo>
                  <a:lnTo>
                    <a:pt x="553" y="3036"/>
                  </a:lnTo>
                  <a:lnTo>
                    <a:pt x="553" y="3056"/>
                  </a:lnTo>
                  <a:lnTo>
                    <a:pt x="553" y="3056"/>
                  </a:lnTo>
                  <a:lnTo>
                    <a:pt x="553" y="3077"/>
                  </a:lnTo>
                  <a:lnTo>
                    <a:pt x="573" y="3077"/>
                  </a:lnTo>
                  <a:lnTo>
                    <a:pt x="573" y="3077"/>
                  </a:lnTo>
                  <a:lnTo>
                    <a:pt x="553" y="3098"/>
                  </a:lnTo>
                  <a:lnTo>
                    <a:pt x="553" y="3098"/>
                  </a:lnTo>
                  <a:lnTo>
                    <a:pt x="553" y="3098"/>
                  </a:lnTo>
                  <a:lnTo>
                    <a:pt x="553" y="3098"/>
                  </a:lnTo>
                  <a:lnTo>
                    <a:pt x="553" y="3098"/>
                  </a:lnTo>
                  <a:lnTo>
                    <a:pt x="533" y="3098"/>
                  </a:lnTo>
                  <a:lnTo>
                    <a:pt x="533" y="3098"/>
                  </a:lnTo>
                  <a:lnTo>
                    <a:pt x="533" y="3098"/>
                  </a:lnTo>
                  <a:lnTo>
                    <a:pt x="533" y="3118"/>
                  </a:lnTo>
                  <a:lnTo>
                    <a:pt x="533" y="3118"/>
                  </a:lnTo>
                  <a:lnTo>
                    <a:pt x="533" y="3118"/>
                  </a:lnTo>
                  <a:lnTo>
                    <a:pt x="533" y="3118"/>
                  </a:lnTo>
                  <a:lnTo>
                    <a:pt x="533" y="3118"/>
                  </a:lnTo>
                  <a:lnTo>
                    <a:pt x="533" y="3138"/>
                  </a:lnTo>
                  <a:lnTo>
                    <a:pt x="533" y="3138"/>
                  </a:lnTo>
                  <a:lnTo>
                    <a:pt x="533" y="3159"/>
                  </a:lnTo>
                  <a:lnTo>
                    <a:pt x="533" y="3159"/>
                  </a:lnTo>
                  <a:lnTo>
                    <a:pt x="533" y="3159"/>
                  </a:lnTo>
                  <a:lnTo>
                    <a:pt x="533" y="3159"/>
                  </a:lnTo>
                  <a:lnTo>
                    <a:pt x="533" y="3159"/>
                  </a:lnTo>
                  <a:lnTo>
                    <a:pt x="533" y="3159"/>
                  </a:lnTo>
                  <a:lnTo>
                    <a:pt x="533" y="3159"/>
                  </a:lnTo>
                  <a:lnTo>
                    <a:pt x="533" y="3159"/>
                  </a:lnTo>
                  <a:lnTo>
                    <a:pt x="533" y="3180"/>
                  </a:lnTo>
                  <a:lnTo>
                    <a:pt x="553" y="3180"/>
                  </a:lnTo>
                  <a:lnTo>
                    <a:pt x="553" y="3180"/>
                  </a:lnTo>
                  <a:lnTo>
                    <a:pt x="533" y="3180"/>
                  </a:lnTo>
                  <a:lnTo>
                    <a:pt x="553" y="3180"/>
                  </a:lnTo>
                  <a:lnTo>
                    <a:pt x="553" y="3180"/>
                  </a:lnTo>
                  <a:lnTo>
                    <a:pt x="553" y="3180"/>
                  </a:lnTo>
                  <a:lnTo>
                    <a:pt x="553" y="3159"/>
                  </a:lnTo>
                  <a:lnTo>
                    <a:pt x="553" y="3159"/>
                  </a:lnTo>
                  <a:lnTo>
                    <a:pt x="553" y="3159"/>
                  </a:lnTo>
                  <a:lnTo>
                    <a:pt x="553" y="3159"/>
                  </a:lnTo>
                  <a:lnTo>
                    <a:pt x="553" y="3180"/>
                  </a:lnTo>
                  <a:lnTo>
                    <a:pt x="553" y="3159"/>
                  </a:lnTo>
                  <a:lnTo>
                    <a:pt x="553" y="3159"/>
                  </a:lnTo>
                  <a:lnTo>
                    <a:pt x="573" y="3159"/>
                  </a:lnTo>
                  <a:lnTo>
                    <a:pt x="573" y="3180"/>
                  </a:lnTo>
                  <a:lnTo>
                    <a:pt x="573" y="3180"/>
                  </a:lnTo>
                  <a:lnTo>
                    <a:pt x="594" y="3180"/>
                  </a:lnTo>
                  <a:lnTo>
                    <a:pt x="594" y="3180"/>
                  </a:lnTo>
                  <a:lnTo>
                    <a:pt x="573" y="3200"/>
                  </a:lnTo>
                  <a:lnTo>
                    <a:pt x="573" y="3200"/>
                  </a:lnTo>
                  <a:lnTo>
                    <a:pt x="573" y="3220"/>
                  </a:lnTo>
                  <a:lnTo>
                    <a:pt x="573" y="3220"/>
                  </a:lnTo>
                  <a:lnTo>
                    <a:pt x="573" y="3220"/>
                  </a:lnTo>
                  <a:lnTo>
                    <a:pt x="573" y="3220"/>
                  </a:lnTo>
                  <a:lnTo>
                    <a:pt x="573" y="3220"/>
                  </a:lnTo>
                  <a:lnTo>
                    <a:pt x="573" y="3220"/>
                  </a:lnTo>
                  <a:lnTo>
                    <a:pt x="573" y="3220"/>
                  </a:lnTo>
                  <a:lnTo>
                    <a:pt x="573" y="3220"/>
                  </a:lnTo>
                  <a:lnTo>
                    <a:pt x="573" y="3220"/>
                  </a:lnTo>
                  <a:lnTo>
                    <a:pt x="573" y="3241"/>
                  </a:lnTo>
                  <a:lnTo>
                    <a:pt x="573" y="3241"/>
                  </a:lnTo>
                  <a:lnTo>
                    <a:pt x="573" y="3241"/>
                  </a:lnTo>
                  <a:lnTo>
                    <a:pt x="573" y="3241"/>
                  </a:lnTo>
                  <a:lnTo>
                    <a:pt x="594" y="3262"/>
                  </a:lnTo>
                  <a:lnTo>
                    <a:pt x="573" y="3262"/>
                  </a:lnTo>
                  <a:lnTo>
                    <a:pt x="573" y="3262"/>
                  </a:lnTo>
                  <a:lnTo>
                    <a:pt x="573" y="3241"/>
                  </a:lnTo>
                  <a:lnTo>
                    <a:pt x="553" y="3241"/>
                  </a:lnTo>
                  <a:lnTo>
                    <a:pt x="553" y="3220"/>
                  </a:lnTo>
                  <a:lnTo>
                    <a:pt x="553" y="3220"/>
                  </a:lnTo>
                  <a:lnTo>
                    <a:pt x="553" y="3241"/>
                  </a:lnTo>
                  <a:lnTo>
                    <a:pt x="553" y="3241"/>
                  </a:lnTo>
                  <a:lnTo>
                    <a:pt x="553" y="3241"/>
                  </a:lnTo>
                  <a:lnTo>
                    <a:pt x="553" y="3241"/>
                  </a:lnTo>
                  <a:lnTo>
                    <a:pt x="553" y="3262"/>
                  </a:lnTo>
                  <a:lnTo>
                    <a:pt x="553" y="3282"/>
                  </a:lnTo>
                  <a:lnTo>
                    <a:pt x="553" y="3282"/>
                  </a:lnTo>
                  <a:lnTo>
                    <a:pt x="553" y="3302"/>
                  </a:lnTo>
                  <a:lnTo>
                    <a:pt x="553" y="3302"/>
                  </a:lnTo>
                  <a:lnTo>
                    <a:pt x="553" y="3302"/>
                  </a:lnTo>
                  <a:lnTo>
                    <a:pt x="553" y="3323"/>
                  </a:lnTo>
                  <a:lnTo>
                    <a:pt x="533" y="3323"/>
                  </a:lnTo>
                  <a:lnTo>
                    <a:pt x="533" y="3344"/>
                  </a:lnTo>
                  <a:lnTo>
                    <a:pt x="533" y="3344"/>
                  </a:lnTo>
                  <a:lnTo>
                    <a:pt x="533" y="3364"/>
                  </a:lnTo>
                  <a:lnTo>
                    <a:pt x="533" y="3364"/>
                  </a:lnTo>
                  <a:lnTo>
                    <a:pt x="533" y="3364"/>
                  </a:lnTo>
                  <a:lnTo>
                    <a:pt x="533" y="3364"/>
                  </a:lnTo>
                  <a:lnTo>
                    <a:pt x="533" y="3384"/>
                  </a:lnTo>
                  <a:lnTo>
                    <a:pt x="533" y="3384"/>
                  </a:lnTo>
                  <a:lnTo>
                    <a:pt x="533" y="3384"/>
                  </a:lnTo>
                  <a:lnTo>
                    <a:pt x="512" y="3384"/>
                  </a:lnTo>
                  <a:lnTo>
                    <a:pt x="512" y="3405"/>
                  </a:lnTo>
                  <a:lnTo>
                    <a:pt x="533" y="3405"/>
                  </a:lnTo>
                  <a:lnTo>
                    <a:pt x="533" y="3405"/>
                  </a:lnTo>
                  <a:lnTo>
                    <a:pt x="533" y="3426"/>
                  </a:lnTo>
                  <a:lnTo>
                    <a:pt x="533" y="3426"/>
                  </a:lnTo>
                  <a:lnTo>
                    <a:pt x="533" y="3446"/>
                  </a:lnTo>
                  <a:lnTo>
                    <a:pt x="512" y="3467"/>
                  </a:lnTo>
                  <a:lnTo>
                    <a:pt x="512" y="3467"/>
                  </a:lnTo>
                  <a:lnTo>
                    <a:pt x="512" y="3467"/>
                  </a:lnTo>
                  <a:lnTo>
                    <a:pt x="512" y="3467"/>
                  </a:lnTo>
                  <a:lnTo>
                    <a:pt x="533" y="3467"/>
                  </a:lnTo>
                  <a:lnTo>
                    <a:pt x="533" y="3467"/>
                  </a:lnTo>
                  <a:lnTo>
                    <a:pt x="533" y="3467"/>
                  </a:lnTo>
                  <a:lnTo>
                    <a:pt x="533" y="3487"/>
                  </a:lnTo>
                  <a:lnTo>
                    <a:pt x="533" y="3487"/>
                  </a:lnTo>
                  <a:lnTo>
                    <a:pt x="533" y="3487"/>
                  </a:lnTo>
                  <a:lnTo>
                    <a:pt x="533" y="3487"/>
                  </a:lnTo>
                  <a:lnTo>
                    <a:pt x="533" y="3487"/>
                  </a:lnTo>
                  <a:lnTo>
                    <a:pt x="533" y="3487"/>
                  </a:lnTo>
                  <a:lnTo>
                    <a:pt x="533" y="3487"/>
                  </a:lnTo>
                  <a:lnTo>
                    <a:pt x="533" y="3487"/>
                  </a:lnTo>
                  <a:lnTo>
                    <a:pt x="533" y="3487"/>
                  </a:lnTo>
                  <a:lnTo>
                    <a:pt x="533" y="3487"/>
                  </a:lnTo>
                  <a:lnTo>
                    <a:pt x="533" y="3508"/>
                  </a:lnTo>
                  <a:lnTo>
                    <a:pt x="533" y="3508"/>
                  </a:lnTo>
                  <a:lnTo>
                    <a:pt x="553" y="3508"/>
                  </a:lnTo>
                  <a:lnTo>
                    <a:pt x="553" y="3508"/>
                  </a:lnTo>
                  <a:lnTo>
                    <a:pt x="553" y="3508"/>
                  </a:lnTo>
                  <a:lnTo>
                    <a:pt x="553" y="3528"/>
                  </a:lnTo>
                  <a:lnTo>
                    <a:pt x="553" y="3528"/>
                  </a:lnTo>
                  <a:lnTo>
                    <a:pt x="553" y="3528"/>
                  </a:lnTo>
                  <a:lnTo>
                    <a:pt x="553" y="3528"/>
                  </a:lnTo>
                  <a:lnTo>
                    <a:pt x="573" y="3528"/>
                  </a:lnTo>
                  <a:lnTo>
                    <a:pt x="573" y="3528"/>
                  </a:lnTo>
                  <a:lnTo>
                    <a:pt x="553" y="3528"/>
                  </a:lnTo>
                  <a:lnTo>
                    <a:pt x="573" y="3528"/>
                  </a:lnTo>
                  <a:lnTo>
                    <a:pt x="573" y="3549"/>
                  </a:lnTo>
                  <a:lnTo>
                    <a:pt x="573" y="3528"/>
                  </a:lnTo>
                  <a:lnTo>
                    <a:pt x="573" y="3528"/>
                  </a:lnTo>
                  <a:lnTo>
                    <a:pt x="594" y="3549"/>
                  </a:lnTo>
                  <a:lnTo>
                    <a:pt x="594" y="3569"/>
                  </a:lnTo>
                  <a:lnTo>
                    <a:pt x="594" y="3569"/>
                  </a:lnTo>
                  <a:lnTo>
                    <a:pt x="594" y="3590"/>
                  </a:lnTo>
                  <a:lnTo>
                    <a:pt x="594" y="3590"/>
                  </a:lnTo>
                  <a:lnTo>
                    <a:pt x="594" y="3610"/>
                  </a:lnTo>
                  <a:lnTo>
                    <a:pt x="594" y="3610"/>
                  </a:lnTo>
                  <a:lnTo>
                    <a:pt x="594" y="3610"/>
                  </a:lnTo>
                  <a:lnTo>
                    <a:pt x="615" y="3610"/>
                  </a:lnTo>
                  <a:lnTo>
                    <a:pt x="615" y="3610"/>
                  </a:lnTo>
                  <a:lnTo>
                    <a:pt x="615" y="3610"/>
                  </a:lnTo>
                  <a:lnTo>
                    <a:pt x="615" y="3631"/>
                  </a:lnTo>
                  <a:lnTo>
                    <a:pt x="615" y="3610"/>
                  </a:lnTo>
                  <a:lnTo>
                    <a:pt x="615" y="3610"/>
                  </a:lnTo>
                  <a:lnTo>
                    <a:pt x="615" y="3610"/>
                  </a:lnTo>
                  <a:lnTo>
                    <a:pt x="635" y="3590"/>
                  </a:lnTo>
                  <a:lnTo>
                    <a:pt x="635" y="3590"/>
                  </a:lnTo>
                  <a:lnTo>
                    <a:pt x="635" y="3590"/>
                  </a:lnTo>
                  <a:lnTo>
                    <a:pt x="655" y="3590"/>
                  </a:lnTo>
                  <a:lnTo>
                    <a:pt x="655" y="3610"/>
                  </a:lnTo>
                  <a:lnTo>
                    <a:pt x="655" y="3610"/>
                  </a:lnTo>
                  <a:lnTo>
                    <a:pt x="655" y="3610"/>
                  </a:lnTo>
                  <a:lnTo>
                    <a:pt x="676" y="3610"/>
                  </a:lnTo>
                  <a:lnTo>
                    <a:pt x="676" y="3610"/>
                  </a:lnTo>
                  <a:lnTo>
                    <a:pt x="676" y="3610"/>
                  </a:lnTo>
                  <a:lnTo>
                    <a:pt x="676" y="3610"/>
                  </a:lnTo>
                  <a:lnTo>
                    <a:pt x="697" y="3610"/>
                  </a:lnTo>
                  <a:lnTo>
                    <a:pt x="697" y="3610"/>
                  </a:lnTo>
                  <a:lnTo>
                    <a:pt x="697" y="3610"/>
                  </a:lnTo>
                  <a:lnTo>
                    <a:pt x="697" y="3610"/>
                  </a:lnTo>
                  <a:lnTo>
                    <a:pt x="737" y="3569"/>
                  </a:lnTo>
                  <a:lnTo>
                    <a:pt x="737" y="3569"/>
                  </a:lnTo>
                  <a:lnTo>
                    <a:pt x="737" y="3569"/>
                  </a:lnTo>
                  <a:lnTo>
                    <a:pt x="737" y="3569"/>
                  </a:lnTo>
                  <a:lnTo>
                    <a:pt x="737" y="3569"/>
                  </a:lnTo>
                  <a:lnTo>
                    <a:pt x="737" y="3569"/>
                  </a:lnTo>
                  <a:lnTo>
                    <a:pt x="737" y="3549"/>
                  </a:lnTo>
                  <a:lnTo>
                    <a:pt x="737" y="3549"/>
                  </a:lnTo>
                  <a:lnTo>
                    <a:pt x="737" y="3528"/>
                  </a:lnTo>
                  <a:lnTo>
                    <a:pt x="737" y="3528"/>
                  </a:lnTo>
                  <a:lnTo>
                    <a:pt x="737" y="3528"/>
                  </a:lnTo>
                  <a:lnTo>
                    <a:pt x="737" y="3528"/>
                  </a:lnTo>
                  <a:lnTo>
                    <a:pt x="737" y="3528"/>
                  </a:lnTo>
                  <a:lnTo>
                    <a:pt x="737" y="3508"/>
                  </a:lnTo>
                  <a:lnTo>
                    <a:pt x="737" y="3508"/>
                  </a:lnTo>
                  <a:lnTo>
                    <a:pt x="737" y="3487"/>
                  </a:lnTo>
                  <a:lnTo>
                    <a:pt x="737" y="3487"/>
                  </a:lnTo>
                  <a:lnTo>
                    <a:pt x="758" y="3467"/>
                  </a:lnTo>
                  <a:lnTo>
                    <a:pt x="758" y="3467"/>
                  </a:lnTo>
                  <a:lnTo>
                    <a:pt x="758" y="3467"/>
                  </a:lnTo>
                  <a:lnTo>
                    <a:pt x="758" y="3467"/>
                  </a:lnTo>
                  <a:lnTo>
                    <a:pt x="758" y="3467"/>
                  </a:lnTo>
                  <a:lnTo>
                    <a:pt x="737" y="3467"/>
                  </a:lnTo>
                  <a:lnTo>
                    <a:pt x="737" y="3467"/>
                  </a:lnTo>
                  <a:lnTo>
                    <a:pt x="737" y="3467"/>
                  </a:lnTo>
                  <a:lnTo>
                    <a:pt x="737" y="3467"/>
                  </a:lnTo>
                  <a:lnTo>
                    <a:pt x="737" y="3467"/>
                  </a:lnTo>
                  <a:lnTo>
                    <a:pt x="737" y="3446"/>
                  </a:lnTo>
                  <a:lnTo>
                    <a:pt x="737" y="3446"/>
                  </a:lnTo>
                  <a:lnTo>
                    <a:pt x="737" y="3446"/>
                  </a:lnTo>
                  <a:lnTo>
                    <a:pt x="737" y="3446"/>
                  </a:lnTo>
                  <a:lnTo>
                    <a:pt x="737" y="3446"/>
                  </a:lnTo>
                  <a:lnTo>
                    <a:pt x="737" y="3446"/>
                  </a:lnTo>
                  <a:lnTo>
                    <a:pt x="758" y="3446"/>
                  </a:lnTo>
                  <a:lnTo>
                    <a:pt x="758" y="3446"/>
                  </a:lnTo>
                  <a:lnTo>
                    <a:pt x="758" y="3467"/>
                  </a:lnTo>
                  <a:lnTo>
                    <a:pt x="758" y="3446"/>
                  </a:lnTo>
                  <a:lnTo>
                    <a:pt x="779" y="3467"/>
                  </a:lnTo>
                  <a:lnTo>
                    <a:pt x="779" y="3487"/>
                  </a:lnTo>
                  <a:lnTo>
                    <a:pt x="779" y="3487"/>
                  </a:lnTo>
                  <a:lnTo>
                    <a:pt x="799" y="3487"/>
                  </a:lnTo>
                  <a:lnTo>
                    <a:pt x="799" y="3467"/>
                  </a:lnTo>
                  <a:lnTo>
                    <a:pt x="799" y="3467"/>
                  </a:lnTo>
                  <a:lnTo>
                    <a:pt x="799" y="3467"/>
                  </a:lnTo>
                  <a:lnTo>
                    <a:pt x="819" y="3467"/>
                  </a:lnTo>
                  <a:lnTo>
                    <a:pt x="819" y="3467"/>
                  </a:lnTo>
                  <a:lnTo>
                    <a:pt x="819" y="3467"/>
                  </a:lnTo>
                  <a:lnTo>
                    <a:pt x="840" y="3467"/>
                  </a:lnTo>
                  <a:lnTo>
                    <a:pt x="840" y="3467"/>
                  </a:lnTo>
                  <a:lnTo>
                    <a:pt x="840" y="3467"/>
                  </a:lnTo>
                  <a:lnTo>
                    <a:pt x="840" y="3467"/>
                  </a:lnTo>
                  <a:lnTo>
                    <a:pt x="840" y="3487"/>
                  </a:lnTo>
                  <a:lnTo>
                    <a:pt x="840" y="3487"/>
                  </a:lnTo>
                  <a:lnTo>
                    <a:pt x="861" y="3487"/>
                  </a:lnTo>
                  <a:lnTo>
                    <a:pt x="861" y="3487"/>
                  </a:lnTo>
                  <a:lnTo>
                    <a:pt x="861" y="3487"/>
                  </a:lnTo>
                  <a:lnTo>
                    <a:pt x="861" y="3508"/>
                  </a:lnTo>
                  <a:lnTo>
                    <a:pt x="881" y="3508"/>
                  </a:lnTo>
                  <a:lnTo>
                    <a:pt x="881" y="3508"/>
                  </a:lnTo>
                  <a:lnTo>
                    <a:pt x="881" y="3508"/>
                  </a:lnTo>
                  <a:lnTo>
                    <a:pt x="881" y="3508"/>
                  </a:lnTo>
                  <a:lnTo>
                    <a:pt x="881" y="3508"/>
                  </a:lnTo>
                  <a:lnTo>
                    <a:pt x="902" y="3508"/>
                  </a:lnTo>
                  <a:lnTo>
                    <a:pt x="902" y="3508"/>
                  </a:lnTo>
                  <a:lnTo>
                    <a:pt x="902" y="3508"/>
                  </a:lnTo>
                  <a:lnTo>
                    <a:pt x="902" y="3508"/>
                  </a:lnTo>
                  <a:lnTo>
                    <a:pt x="902" y="3508"/>
                  </a:lnTo>
                  <a:lnTo>
                    <a:pt x="902" y="3508"/>
                  </a:lnTo>
                  <a:lnTo>
                    <a:pt x="902" y="3528"/>
                  </a:lnTo>
                  <a:lnTo>
                    <a:pt x="902" y="3508"/>
                  </a:lnTo>
                  <a:lnTo>
                    <a:pt x="922" y="3508"/>
                  </a:lnTo>
                  <a:lnTo>
                    <a:pt x="922" y="3508"/>
                  </a:lnTo>
                  <a:lnTo>
                    <a:pt x="922" y="3508"/>
                  </a:lnTo>
                  <a:lnTo>
                    <a:pt x="922" y="3487"/>
                  </a:lnTo>
                  <a:lnTo>
                    <a:pt x="922" y="3487"/>
                  </a:lnTo>
                  <a:lnTo>
                    <a:pt x="922" y="3487"/>
                  </a:lnTo>
                  <a:lnTo>
                    <a:pt x="922" y="3487"/>
                  </a:lnTo>
                  <a:lnTo>
                    <a:pt x="922" y="3487"/>
                  </a:lnTo>
                  <a:lnTo>
                    <a:pt x="922" y="3467"/>
                  </a:lnTo>
                  <a:lnTo>
                    <a:pt x="922" y="3467"/>
                  </a:lnTo>
                  <a:lnTo>
                    <a:pt x="922" y="3467"/>
                  </a:lnTo>
                  <a:lnTo>
                    <a:pt x="922" y="3446"/>
                  </a:lnTo>
                  <a:lnTo>
                    <a:pt x="943" y="3446"/>
                  </a:lnTo>
                  <a:lnTo>
                    <a:pt x="943" y="3426"/>
                  </a:lnTo>
                  <a:lnTo>
                    <a:pt x="943" y="3426"/>
                  </a:lnTo>
                  <a:lnTo>
                    <a:pt x="943" y="3426"/>
                  </a:lnTo>
                  <a:lnTo>
                    <a:pt x="943" y="3426"/>
                  </a:lnTo>
                  <a:lnTo>
                    <a:pt x="943" y="3426"/>
                  </a:lnTo>
                  <a:lnTo>
                    <a:pt x="943" y="3405"/>
                  </a:lnTo>
                  <a:lnTo>
                    <a:pt x="943" y="3384"/>
                  </a:lnTo>
                  <a:lnTo>
                    <a:pt x="943" y="3364"/>
                  </a:lnTo>
                  <a:lnTo>
                    <a:pt x="943" y="3344"/>
                  </a:lnTo>
                  <a:lnTo>
                    <a:pt x="943" y="3344"/>
                  </a:lnTo>
                  <a:lnTo>
                    <a:pt x="963" y="3323"/>
                  </a:lnTo>
                  <a:lnTo>
                    <a:pt x="963" y="3302"/>
                  </a:lnTo>
                  <a:lnTo>
                    <a:pt x="943" y="3282"/>
                  </a:lnTo>
                  <a:lnTo>
                    <a:pt x="963" y="3282"/>
                  </a:lnTo>
                  <a:lnTo>
                    <a:pt x="963" y="3282"/>
                  </a:lnTo>
                  <a:lnTo>
                    <a:pt x="963" y="3282"/>
                  </a:lnTo>
                  <a:lnTo>
                    <a:pt x="963" y="3262"/>
                  </a:lnTo>
                  <a:lnTo>
                    <a:pt x="963" y="3262"/>
                  </a:lnTo>
                  <a:lnTo>
                    <a:pt x="963" y="3262"/>
                  </a:lnTo>
                  <a:lnTo>
                    <a:pt x="963" y="3262"/>
                  </a:lnTo>
                  <a:lnTo>
                    <a:pt x="963" y="3241"/>
                  </a:lnTo>
                  <a:lnTo>
                    <a:pt x="963" y="3241"/>
                  </a:lnTo>
                  <a:lnTo>
                    <a:pt x="963" y="3220"/>
                  </a:lnTo>
                  <a:lnTo>
                    <a:pt x="963" y="3220"/>
                  </a:lnTo>
                  <a:lnTo>
                    <a:pt x="963" y="3200"/>
                  </a:lnTo>
                  <a:lnTo>
                    <a:pt x="963" y="3200"/>
                  </a:lnTo>
                  <a:lnTo>
                    <a:pt x="963" y="3200"/>
                  </a:lnTo>
                  <a:lnTo>
                    <a:pt x="963" y="3200"/>
                  </a:lnTo>
                  <a:lnTo>
                    <a:pt x="963" y="3180"/>
                  </a:lnTo>
                  <a:lnTo>
                    <a:pt x="963" y="3180"/>
                  </a:lnTo>
                  <a:lnTo>
                    <a:pt x="963" y="3180"/>
                  </a:lnTo>
                  <a:lnTo>
                    <a:pt x="963" y="3180"/>
                  </a:lnTo>
                  <a:lnTo>
                    <a:pt x="963" y="3180"/>
                  </a:lnTo>
                  <a:lnTo>
                    <a:pt x="963" y="3180"/>
                  </a:lnTo>
                  <a:lnTo>
                    <a:pt x="963" y="3180"/>
                  </a:lnTo>
                  <a:lnTo>
                    <a:pt x="963" y="3159"/>
                  </a:lnTo>
                  <a:lnTo>
                    <a:pt x="963" y="3159"/>
                  </a:lnTo>
                  <a:lnTo>
                    <a:pt x="963" y="3159"/>
                  </a:lnTo>
                  <a:lnTo>
                    <a:pt x="963" y="3159"/>
                  </a:lnTo>
                  <a:lnTo>
                    <a:pt x="984" y="3159"/>
                  </a:lnTo>
                  <a:lnTo>
                    <a:pt x="984" y="3159"/>
                  </a:lnTo>
                  <a:lnTo>
                    <a:pt x="984" y="3159"/>
                  </a:lnTo>
                  <a:lnTo>
                    <a:pt x="984" y="3159"/>
                  </a:lnTo>
                  <a:lnTo>
                    <a:pt x="963" y="3159"/>
                  </a:lnTo>
                  <a:lnTo>
                    <a:pt x="963" y="3159"/>
                  </a:lnTo>
                  <a:lnTo>
                    <a:pt x="963" y="3138"/>
                  </a:lnTo>
                  <a:lnTo>
                    <a:pt x="963" y="3138"/>
                  </a:lnTo>
                  <a:lnTo>
                    <a:pt x="984" y="3098"/>
                  </a:lnTo>
                  <a:lnTo>
                    <a:pt x="984" y="3098"/>
                  </a:lnTo>
                  <a:lnTo>
                    <a:pt x="984" y="3077"/>
                  </a:lnTo>
                  <a:lnTo>
                    <a:pt x="963" y="3077"/>
                  </a:lnTo>
                  <a:lnTo>
                    <a:pt x="963" y="3077"/>
                  </a:lnTo>
                  <a:lnTo>
                    <a:pt x="963" y="3077"/>
                  </a:lnTo>
                  <a:lnTo>
                    <a:pt x="963" y="3056"/>
                  </a:lnTo>
                  <a:lnTo>
                    <a:pt x="943" y="3036"/>
                  </a:lnTo>
                  <a:lnTo>
                    <a:pt x="943" y="3036"/>
                  </a:lnTo>
                  <a:lnTo>
                    <a:pt x="943" y="3016"/>
                  </a:lnTo>
                  <a:lnTo>
                    <a:pt x="943" y="3016"/>
                  </a:lnTo>
                  <a:lnTo>
                    <a:pt x="943" y="2995"/>
                  </a:lnTo>
                  <a:lnTo>
                    <a:pt x="943" y="2995"/>
                  </a:lnTo>
                  <a:lnTo>
                    <a:pt x="963" y="2995"/>
                  </a:lnTo>
                  <a:lnTo>
                    <a:pt x="963" y="2995"/>
                  </a:lnTo>
                  <a:lnTo>
                    <a:pt x="963" y="2974"/>
                  </a:lnTo>
                  <a:lnTo>
                    <a:pt x="984" y="2974"/>
                  </a:lnTo>
                  <a:lnTo>
                    <a:pt x="984" y="2974"/>
                  </a:lnTo>
                  <a:lnTo>
                    <a:pt x="984" y="2954"/>
                  </a:lnTo>
                  <a:lnTo>
                    <a:pt x="984" y="2954"/>
                  </a:lnTo>
                  <a:lnTo>
                    <a:pt x="1004" y="2934"/>
                  </a:lnTo>
                  <a:lnTo>
                    <a:pt x="1004" y="2934"/>
                  </a:lnTo>
                  <a:lnTo>
                    <a:pt x="1004" y="2913"/>
                  </a:lnTo>
                  <a:lnTo>
                    <a:pt x="1004" y="2913"/>
                  </a:lnTo>
                  <a:lnTo>
                    <a:pt x="1004" y="2913"/>
                  </a:lnTo>
                  <a:lnTo>
                    <a:pt x="1004" y="2892"/>
                  </a:lnTo>
                  <a:close/>
                  <a:moveTo>
                    <a:pt x="1168" y="2092"/>
                  </a:moveTo>
                  <a:lnTo>
                    <a:pt x="1168" y="2113"/>
                  </a:lnTo>
                  <a:lnTo>
                    <a:pt x="1168" y="2113"/>
                  </a:lnTo>
                  <a:lnTo>
                    <a:pt x="1168" y="2113"/>
                  </a:lnTo>
                  <a:lnTo>
                    <a:pt x="1168" y="2092"/>
                  </a:lnTo>
                  <a:close/>
                  <a:moveTo>
                    <a:pt x="1374" y="2092"/>
                  </a:moveTo>
                  <a:lnTo>
                    <a:pt x="1374" y="2092"/>
                  </a:lnTo>
                  <a:lnTo>
                    <a:pt x="1353" y="2072"/>
                  </a:lnTo>
                  <a:lnTo>
                    <a:pt x="1353" y="2072"/>
                  </a:lnTo>
                  <a:lnTo>
                    <a:pt x="1353" y="2072"/>
                  </a:lnTo>
                  <a:lnTo>
                    <a:pt x="1353" y="2092"/>
                  </a:lnTo>
                  <a:lnTo>
                    <a:pt x="1353" y="2092"/>
                  </a:lnTo>
                  <a:lnTo>
                    <a:pt x="1353" y="2092"/>
                  </a:lnTo>
                  <a:lnTo>
                    <a:pt x="1374" y="2113"/>
                  </a:lnTo>
                  <a:lnTo>
                    <a:pt x="1374" y="2113"/>
                  </a:lnTo>
                  <a:lnTo>
                    <a:pt x="1374" y="2113"/>
                  </a:lnTo>
                  <a:lnTo>
                    <a:pt x="1374" y="2092"/>
                  </a:lnTo>
                  <a:close/>
                  <a:moveTo>
                    <a:pt x="1107" y="1990"/>
                  </a:moveTo>
                  <a:lnTo>
                    <a:pt x="1107" y="1990"/>
                  </a:lnTo>
                  <a:lnTo>
                    <a:pt x="1107" y="1990"/>
                  </a:lnTo>
                  <a:lnTo>
                    <a:pt x="1107" y="1990"/>
                  </a:lnTo>
                  <a:lnTo>
                    <a:pt x="1086" y="1990"/>
                  </a:lnTo>
                  <a:lnTo>
                    <a:pt x="1086" y="1990"/>
                  </a:lnTo>
                  <a:lnTo>
                    <a:pt x="1086" y="1990"/>
                  </a:lnTo>
                  <a:lnTo>
                    <a:pt x="1086" y="1990"/>
                  </a:lnTo>
                  <a:lnTo>
                    <a:pt x="1086" y="1990"/>
                  </a:lnTo>
                  <a:lnTo>
                    <a:pt x="1086" y="1990"/>
                  </a:lnTo>
                  <a:lnTo>
                    <a:pt x="1086" y="2010"/>
                  </a:lnTo>
                  <a:lnTo>
                    <a:pt x="1107" y="2010"/>
                  </a:lnTo>
                  <a:lnTo>
                    <a:pt x="1107" y="1990"/>
                  </a:lnTo>
                  <a:close/>
                  <a:moveTo>
                    <a:pt x="1209" y="1887"/>
                  </a:moveTo>
                  <a:lnTo>
                    <a:pt x="1209" y="1887"/>
                  </a:lnTo>
                  <a:lnTo>
                    <a:pt x="1209" y="1867"/>
                  </a:lnTo>
                  <a:lnTo>
                    <a:pt x="1209" y="1867"/>
                  </a:lnTo>
                  <a:lnTo>
                    <a:pt x="1209" y="1867"/>
                  </a:lnTo>
                  <a:lnTo>
                    <a:pt x="1209" y="1867"/>
                  </a:lnTo>
                  <a:lnTo>
                    <a:pt x="1209" y="1867"/>
                  </a:lnTo>
                  <a:lnTo>
                    <a:pt x="1189" y="1867"/>
                  </a:lnTo>
                  <a:lnTo>
                    <a:pt x="1189" y="1887"/>
                  </a:lnTo>
                  <a:lnTo>
                    <a:pt x="1189" y="1887"/>
                  </a:lnTo>
                  <a:lnTo>
                    <a:pt x="1189" y="1887"/>
                  </a:lnTo>
                  <a:lnTo>
                    <a:pt x="1189" y="1887"/>
                  </a:lnTo>
                  <a:lnTo>
                    <a:pt x="1189" y="1887"/>
                  </a:lnTo>
                  <a:lnTo>
                    <a:pt x="1189" y="1908"/>
                  </a:lnTo>
                  <a:lnTo>
                    <a:pt x="1168" y="1908"/>
                  </a:lnTo>
                  <a:lnTo>
                    <a:pt x="1168" y="1887"/>
                  </a:lnTo>
                  <a:lnTo>
                    <a:pt x="1168" y="1887"/>
                  </a:lnTo>
                  <a:lnTo>
                    <a:pt x="1168" y="1887"/>
                  </a:lnTo>
                  <a:lnTo>
                    <a:pt x="1148" y="1887"/>
                  </a:lnTo>
                  <a:lnTo>
                    <a:pt x="1148" y="1887"/>
                  </a:lnTo>
                  <a:lnTo>
                    <a:pt x="1148" y="1887"/>
                  </a:lnTo>
                  <a:lnTo>
                    <a:pt x="1148" y="1887"/>
                  </a:lnTo>
                  <a:lnTo>
                    <a:pt x="1148" y="1887"/>
                  </a:lnTo>
                  <a:lnTo>
                    <a:pt x="1148" y="1887"/>
                  </a:lnTo>
                  <a:lnTo>
                    <a:pt x="1148" y="1887"/>
                  </a:lnTo>
                  <a:lnTo>
                    <a:pt x="1148" y="1908"/>
                  </a:lnTo>
                  <a:lnTo>
                    <a:pt x="1148" y="1908"/>
                  </a:lnTo>
                  <a:lnTo>
                    <a:pt x="1148" y="1908"/>
                  </a:lnTo>
                  <a:lnTo>
                    <a:pt x="1148" y="1908"/>
                  </a:lnTo>
                  <a:lnTo>
                    <a:pt x="1127" y="1887"/>
                  </a:lnTo>
                  <a:lnTo>
                    <a:pt x="1127" y="1887"/>
                  </a:lnTo>
                  <a:lnTo>
                    <a:pt x="1127" y="1887"/>
                  </a:lnTo>
                  <a:lnTo>
                    <a:pt x="1107" y="1887"/>
                  </a:lnTo>
                  <a:lnTo>
                    <a:pt x="1107" y="1908"/>
                  </a:lnTo>
                  <a:lnTo>
                    <a:pt x="1107" y="1908"/>
                  </a:lnTo>
                  <a:lnTo>
                    <a:pt x="1107" y="1928"/>
                  </a:lnTo>
                  <a:lnTo>
                    <a:pt x="1107" y="1928"/>
                  </a:lnTo>
                  <a:lnTo>
                    <a:pt x="1127" y="1928"/>
                  </a:lnTo>
                  <a:lnTo>
                    <a:pt x="1148" y="1928"/>
                  </a:lnTo>
                  <a:lnTo>
                    <a:pt x="1148" y="1928"/>
                  </a:lnTo>
                  <a:lnTo>
                    <a:pt x="1148" y="1928"/>
                  </a:lnTo>
                  <a:lnTo>
                    <a:pt x="1148" y="1928"/>
                  </a:lnTo>
                  <a:lnTo>
                    <a:pt x="1148" y="1928"/>
                  </a:lnTo>
                  <a:lnTo>
                    <a:pt x="1168" y="1928"/>
                  </a:lnTo>
                  <a:lnTo>
                    <a:pt x="1168" y="1928"/>
                  </a:lnTo>
                  <a:lnTo>
                    <a:pt x="1168" y="1908"/>
                  </a:lnTo>
                  <a:lnTo>
                    <a:pt x="1189" y="1908"/>
                  </a:lnTo>
                  <a:lnTo>
                    <a:pt x="1189" y="1928"/>
                  </a:lnTo>
                  <a:lnTo>
                    <a:pt x="1189" y="1928"/>
                  </a:lnTo>
                  <a:lnTo>
                    <a:pt x="1189" y="1928"/>
                  </a:lnTo>
                  <a:lnTo>
                    <a:pt x="1189" y="1928"/>
                  </a:lnTo>
                  <a:lnTo>
                    <a:pt x="1189" y="1928"/>
                  </a:lnTo>
                  <a:lnTo>
                    <a:pt x="1189" y="1928"/>
                  </a:lnTo>
                  <a:lnTo>
                    <a:pt x="1209" y="1928"/>
                  </a:lnTo>
                  <a:lnTo>
                    <a:pt x="1209" y="1928"/>
                  </a:lnTo>
                  <a:lnTo>
                    <a:pt x="1209" y="1949"/>
                  </a:lnTo>
                  <a:lnTo>
                    <a:pt x="1209" y="1928"/>
                  </a:lnTo>
                  <a:lnTo>
                    <a:pt x="1209" y="1928"/>
                  </a:lnTo>
                  <a:lnTo>
                    <a:pt x="1209" y="1928"/>
                  </a:lnTo>
                  <a:lnTo>
                    <a:pt x="1189" y="1908"/>
                  </a:lnTo>
                  <a:lnTo>
                    <a:pt x="1209" y="1908"/>
                  </a:lnTo>
                  <a:lnTo>
                    <a:pt x="1209" y="1908"/>
                  </a:lnTo>
                  <a:lnTo>
                    <a:pt x="1209" y="1908"/>
                  </a:lnTo>
                  <a:lnTo>
                    <a:pt x="1209" y="1908"/>
                  </a:lnTo>
                  <a:lnTo>
                    <a:pt x="1209" y="1887"/>
                  </a:lnTo>
                  <a:close/>
                  <a:moveTo>
                    <a:pt x="1025" y="1785"/>
                  </a:moveTo>
                  <a:lnTo>
                    <a:pt x="1025" y="1785"/>
                  </a:lnTo>
                  <a:lnTo>
                    <a:pt x="1025" y="1785"/>
                  </a:lnTo>
                  <a:lnTo>
                    <a:pt x="1004" y="1785"/>
                  </a:lnTo>
                  <a:lnTo>
                    <a:pt x="1004" y="1785"/>
                  </a:lnTo>
                  <a:lnTo>
                    <a:pt x="1004" y="1805"/>
                  </a:lnTo>
                  <a:lnTo>
                    <a:pt x="1004" y="1805"/>
                  </a:lnTo>
                  <a:lnTo>
                    <a:pt x="1004" y="1805"/>
                  </a:lnTo>
                  <a:lnTo>
                    <a:pt x="1025" y="1805"/>
                  </a:lnTo>
                  <a:lnTo>
                    <a:pt x="1025" y="1785"/>
                  </a:lnTo>
                  <a:close/>
                  <a:moveTo>
                    <a:pt x="1804" y="739"/>
                  </a:moveTo>
                  <a:lnTo>
                    <a:pt x="1824" y="739"/>
                  </a:lnTo>
                  <a:lnTo>
                    <a:pt x="1824" y="739"/>
                  </a:lnTo>
                  <a:lnTo>
                    <a:pt x="1824" y="739"/>
                  </a:lnTo>
                  <a:lnTo>
                    <a:pt x="1824" y="739"/>
                  </a:lnTo>
                  <a:lnTo>
                    <a:pt x="1804" y="739"/>
                  </a:lnTo>
                  <a:lnTo>
                    <a:pt x="1804" y="739"/>
                  </a:lnTo>
                  <a:lnTo>
                    <a:pt x="1804" y="739"/>
                  </a:lnTo>
                  <a:lnTo>
                    <a:pt x="1804" y="759"/>
                  </a:lnTo>
                  <a:lnTo>
                    <a:pt x="1784" y="759"/>
                  </a:lnTo>
                  <a:lnTo>
                    <a:pt x="1784" y="759"/>
                  </a:lnTo>
                  <a:lnTo>
                    <a:pt x="1804" y="739"/>
                  </a:lnTo>
                  <a:close/>
                  <a:moveTo>
                    <a:pt x="1804" y="739"/>
                  </a:moveTo>
                  <a:lnTo>
                    <a:pt x="1804" y="718"/>
                  </a:lnTo>
                  <a:lnTo>
                    <a:pt x="1804" y="718"/>
                  </a:lnTo>
                  <a:lnTo>
                    <a:pt x="1804" y="718"/>
                  </a:lnTo>
                  <a:lnTo>
                    <a:pt x="1804" y="718"/>
                  </a:lnTo>
                  <a:lnTo>
                    <a:pt x="1784" y="718"/>
                  </a:lnTo>
                  <a:lnTo>
                    <a:pt x="1784" y="739"/>
                  </a:lnTo>
                  <a:lnTo>
                    <a:pt x="1804" y="739"/>
                  </a:lnTo>
                  <a:close/>
                  <a:moveTo>
                    <a:pt x="3917" y="2954"/>
                  </a:moveTo>
                  <a:lnTo>
                    <a:pt x="3917" y="2954"/>
                  </a:lnTo>
                  <a:lnTo>
                    <a:pt x="3917" y="2934"/>
                  </a:lnTo>
                  <a:lnTo>
                    <a:pt x="3917" y="2934"/>
                  </a:lnTo>
                  <a:lnTo>
                    <a:pt x="3917" y="2934"/>
                  </a:lnTo>
                  <a:lnTo>
                    <a:pt x="3917" y="2934"/>
                  </a:lnTo>
                  <a:lnTo>
                    <a:pt x="3896" y="2892"/>
                  </a:lnTo>
                  <a:lnTo>
                    <a:pt x="3876" y="2852"/>
                  </a:lnTo>
                  <a:lnTo>
                    <a:pt x="3876" y="2852"/>
                  </a:lnTo>
                  <a:lnTo>
                    <a:pt x="3855" y="2852"/>
                  </a:lnTo>
                  <a:lnTo>
                    <a:pt x="3855" y="2852"/>
                  </a:lnTo>
                  <a:lnTo>
                    <a:pt x="3835" y="2831"/>
                  </a:lnTo>
                  <a:lnTo>
                    <a:pt x="3835" y="2831"/>
                  </a:lnTo>
                  <a:lnTo>
                    <a:pt x="3835" y="2810"/>
                  </a:lnTo>
                  <a:lnTo>
                    <a:pt x="3815" y="2810"/>
                  </a:lnTo>
                  <a:lnTo>
                    <a:pt x="3815" y="2810"/>
                  </a:lnTo>
                  <a:lnTo>
                    <a:pt x="3815" y="2810"/>
                  </a:lnTo>
                  <a:lnTo>
                    <a:pt x="3773" y="2790"/>
                  </a:lnTo>
                  <a:lnTo>
                    <a:pt x="3753" y="2769"/>
                  </a:lnTo>
                  <a:lnTo>
                    <a:pt x="3753" y="2748"/>
                  </a:lnTo>
                  <a:lnTo>
                    <a:pt x="3753" y="2748"/>
                  </a:lnTo>
                  <a:lnTo>
                    <a:pt x="3733" y="2748"/>
                  </a:lnTo>
                  <a:lnTo>
                    <a:pt x="3733" y="2728"/>
                  </a:lnTo>
                  <a:lnTo>
                    <a:pt x="3733" y="2728"/>
                  </a:lnTo>
                  <a:lnTo>
                    <a:pt x="3733" y="2728"/>
                  </a:lnTo>
                  <a:lnTo>
                    <a:pt x="3733" y="2728"/>
                  </a:lnTo>
                  <a:lnTo>
                    <a:pt x="3733" y="2728"/>
                  </a:lnTo>
                  <a:lnTo>
                    <a:pt x="3712" y="2728"/>
                  </a:lnTo>
                  <a:lnTo>
                    <a:pt x="3712" y="2728"/>
                  </a:lnTo>
                  <a:lnTo>
                    <a:pt x="3712" y="2728"/>
                  </a:lnTo>
                  <a:lnTo>
                    <a:pt x="3671" y="2708"/>
                  </a:lnTo>
                  <a:lnTo>
                    <a:pt x="3651" y="2687"/>
                  </a:lnTo>
                  <a:lnTo>
                    <a:pt x="3609" y="2687"/>
                  </a:lnTo>
                  <a:lnTo>
                    <a:pt x="3609" y="2687"/>
                  </a:lnTo>
                  <a:lnTo>
                    <a:pt x="3589" y="2687"/>
                  </a:lnTo>
                  <a:lnTo>
                    <a:pt x="3569" y="2666"/>
                  </a:lnTo>
                  <a:lnTo>
                    <a:pt x="3569" y="2666"/>
                  </a:lnTo>
                  <a:lnTo>
                    <a:pt x="3548" y="2666"/>
                  </a:lnTo>
                  <a:lnTo>
                    <a:pt x="3527" y="2646"/>
                  </a:lnTo>
                  <a:lnTo>
                    <a:pt x="3527" y="2646"/>
                  </a:lnTo>
                  <a:lnTo>
                    <a:pt x="3507" y="2646"/>
                  </a:lnTo>
                  <a:lnTo>
                    <a:pt x="3507" y="2626"/>
                  </a:lnTo>
                  <a:lnTo>
                    <a:pt x="3487" y="2626"/>
                  </a:lnTo>
                  <a:lnTo>
                    <a:pt x="3487" y="2605"/>
                  </a:lnTo>
                  <a:lnTo>
                    <a:pt x="3466" y="2584"/>
                  </a:lnTo>
                  <a:lnTo>
                    <a:pt x="3404" y="2564"/>
                  </a:lnTo>
                  <a:lnTo>
                    <a:pt x="3343" y="2544"/>
                  </a:lnTo>
                  <a:lnTo>
                    <a:pt x="3343" y="2544"/>
                  </a:lnTo>
                  <a:lnTo>
                    <a:pt x="3343" y="2544"/>
                  </a:lnTo>
                  <a:lnTo>
                    <a:pt x="3343" y="2544"/>
                  </a:lnTo>
                  <a:lnTo>
                    <a:pt x="3343" y="2544"/>
                  </a:lnTo>
                  <a:lnTo>
                    <a:pt x="3322" y="2544"/>
                  </a:lnTo>
                  <a:lnTo>
                    <a:pt x="3240" y="2523"/>
                  </a:lnTo>
                  <a:lnTo>
                    <a:pt x="3240" y="2523"/>
                  </a:lnTo>
                  <a:lnTo>
                    <a:pt x="3240" y="2502"/>
                  </a:lnTo>
                  <a:lnTo>
                    <a:pt x="3219" y="2502"/>
                  </a:lnTo>
                  <a:lnTo>
                    <a:pt x="3199" y="2502"/>
                  </a:lnTo>
                  <a:lnTo>
                    <a:pt x="3158" y="2482"/>
                  </a:lnTo>
                  <a:lnTo>
                    <a:pt x="3097" y="2462"/>
                  </a:lnTo>
                  <a:lnTo>
                    <a:pt x="3076" y="2441"/>
                  </a:lnTo>
                  <a:lnTo>
                    <a:pt x="3076" y="2441"/>
                  </a:lnTo>
                  <a:lnTo>
                    <a:pt x="3055" y="2441"/>
                  </a:lnTo>
                  <a:lnTo>
                    <a:pt x="3035" y="2420"/>
                  </a:lnTo>
                  <a:lnTo>
                    <a:pt x="3035" y="2420"/>
                  </a:lnTo>
                  <a:lnTo>
                    <a:pt x="3015" y="2400"/>
                  </a:lnTo>
                  <a:lnTo>
                    <a:pt x="3015" y="2400"/>
                  </a:lnTo>
                  <a:lnTo>
                    <a:pt x="3015" y="2380"/>
                  </a:lnTo>
                  <a:lnTo>
                    <a:pt x="3015" y="2359"/>
                  </a:lnTo>
                  <a:lnTo>
                    <a:pt x="3015" y="2359"/>
                  </a:lnTo>
                  <a:lnTo>
                    <a:pt x="3055" y="2338"/>
                  </a:lnTo>
                  <a:lnTo>
                    <a:pt x="3055" y="2318"/>
                  </a:lnTo>
                  <a:lnTo>
                    <a:pt x="3076" y="2318"/>
                  </a:lnTo>
                  <a:lnTo>
                    <a:pt x="3076" y="2298"/>
                  </a:lnTo>
                  <a:lnTo>
                    <a:pt x="3076" y="2298"/>
                  </a:lnTo>
                  <a:lnTo>
                    <a:pt x="3097" y="2298"/>
                  </a:lnTo>
                  <a:lnTo>
                    <a:pt x="3097" y="2298"/>
                  </a:lnTo>
                  <a:lnTo>
                    <a:pt x="3097" y="2277"/>
                  </a:lnTo>
                  <a:lnTo>
                    <a:pt x="3097" y="2277"/>
                  </a:lnTo>
                  <a:lnTo>
                    <a:pt x="3097" y="2277"/>
                  </a:lnTo>
                  <a:lnTo>
                    <a:pt x="3097" y="2256"/>
                  </a:lnTo>
                  <a:lnTo>
                    <a:pt x="3097" y="2256"/>
                  </a:lnTo>
                  <a:lnTo>
                    <a:pt x="3097" y="2236"/>
                  </a:lnTo>
                  <a:lnTo>
                    <a:pt x="3097" y="2236"/>
                  </a:lnTo>
                  <a:lnTo>
                    <a:pt x="3097" y="2236"/>
                  </a:lnTo>
                  <a:lnTo>
                    <a:pt x="3076" y="2215"/>
                  </a:lnTo>
                  <a:lnTo>
                    <a:pt x="3076" y="2215"/>
                  </a:lnTo>
                  <a:lnTo>
                    <a:pt x="3076" y="2215"/>
                  </a:lnTo>
                  <a:lnTo>
                    <a:pt x="3035" y="2215"/>
                  </a:lnTo>
                  <a:lnTo>
                    <a:pt x="2953" y="2236"/>
                  </a:lnTo>
                  <a:lnTo>
                    <a:pt x="2912" y="2236"/>
                  </a:lnTo>
                  <a:lnTo>
                    <a:pt x="2850" y="2236"/>
                  </a:lnTo>
                  <a:lnTo>
                    <a:pt x="2830" y="2236"/>
                  </a:lnTo>
                  <a:lnTo>
                    <a:pt x="2809" y="2236"/>
                  </a:lnTo>
                  <a:lnTo>
                    <a:pt x="2768" y="2236"/>
                  </a:lnTo>
                  <a:lnTo>
                    <a:pt x="2748" y="2236"/>
                  </a:lnTo>
                  <a:lnTo>
                    <a:pt x="2748" y="2236"/>
                  </a:lnTo>
                  <a:lnTo>
                    <a:pt x="2748" y="2236"/>
                  </a:lnTo>
                  <a:lnTo>
                    <a:pt x="2727" y="2215"/>
                  </a:lnTo>
                  <a:lnTo>
                    <a:pt x="2727" y="2215"/>
                  </a:lnTo>
                  <a:lnTo>
                    <a:pt x="2727" y="2215"/>
                  </a:lnTo>
                  <a:lnTo>
                    <a:pt x="2707" y="2215"/>
                  </a:lnTo>
                  <a:lnTo>
                    <a:pt x="2707" y="2195"/>
                  </a:lnTo>
                  <a:lnTo>
                    <a:pt x="2686" y="2195"/>
                  </a:lnTo>
                  <a:lnTo>
                    <a:pt x="2666" y="2195"/>
                  </a:lnTo>
                  <a:lnTo>
                    <a:pt x="2645" y="2195"/>
                  </a:lnTo>
                  <a:lnTo>
                    <a:pt x="2645" y="2174"/>
                  </a:lnTo>
                  <a:lnTo>
                    <a:pt x="2625" y="2174"/>
                  </a:lnTo>
                  <a:lnTo>
                    <a:pt x="2625" y="2174"/>
                  </a:lnTo>
                  <a:lnTo>
                    <a:pt x="2625" y="2174"/>
                  </a:lnTo>
                  <a:lnTo>
                    <a:pt x="2625" y="2174"/>
                  </a:lnTo>
                  <a:lnTo>
                    <a:pt x="2625" y="2174"/>
                  </a:lnTo>
                  <a:lnTo>
                    <a:pt x="2604" y="2154"/>
                  </a:lnTo>
                  <a:lnTo>
                    <a:pt x="2604" y="2133"/>
                  </a:lnTo>
                  <a:lnTo>
                    <a:pt x="2604" y="2133"/>
                  </a:lnTo>
                  <a:lnTo>
                    <a:pt x="2604" y="2133"/>
                  </a:lnTo>
                  <a:lnTo>
                    <a:pt x="2584" y="2133"/>
                  </a:lnTo>
                  <a:lnTo>
                    <a:pt x="2563" y="2133"/>
                  </a:lnTo>
                  <a:lnTo>
                    <a:pt x="2563" y="2113"/>
                  </a:lnTo>
                  <a:lnTo>
                    <a:pt x="2522" y="2072"/>
                  </a:lnTo>
                  <a:lnTo>
                    <a:pt x="2502" y="2051"/>
                  </a:lnTo>
                  <a:lnTo>
                    <a:pt x="2481" y="2051"/>
                  </a:lnTo>
                  <a:lnTo>
                    <a:pt x="2461" y="2031"/>
                  </a:lnTo>
                  <a:lnTo>
                    <a:pt x="2440" y="2010"/>
                  </a:lnTo>
                  <a:lnTo>
                    <a:pt x="2399" y="1969"/>
                  </a:lnTo>
                  <a:lnTo>
                    <a:pt x="2399" y="1949"/>
                  </a:lnTo>
                  <a:lnTo>
                    <a:pt x="2379" y="1949"/>
                  </a:lnTo>
                  <a:lnTo>
                    <a:pt x="2358" y="1908"/>
                  </a:lnTo>
                  <a:lnTo>
                    <a:pt x="2358" y="1908"/>
                  </a:lnTo>
                  <a:lnTo>
                    <a:pt x="2338" y="1867"/>
                  </a:lnTo>
                  <a:lnTo>
                    <a:pt x="2338" y="1826"/>
                  </a:lnTo>
                  <a:lnTo>
                    <a:pt x="2317" y="1785"/>
                  </a:lnTo>
                  <a:lnTo>
                    <a:pt x="2317" y="1744"/>
                  </a:lnTo>
                  <a:lnTo>
                    <a:pt x="2296" y="1723"/>
                  </a:lnTo>
                  <a:lnTo>
                    <a:pt x="2296" y="1703"/>
                  </a:lnTo>
                  <a:lnTo>
                    <a:pt x="2296" y="1703"/>
                  </a:lnTo>
                  <a:lnTo>
                    <a:pt x="2296" y="1703"/>
                  </a:lnTo>
                  <a:lnTo>
                    <a:pt x="2276" y="1682"/>
                  </a:lnTo>
                  <a:lnTo>
                    <a:pt x="2276" y="1682"/>
                  </a:lnTo>
                  <a:lnTo>
                    <a:pt x="2276" y="1682"/>
                  </a:lnTo>
                  <a:lnTo>
                    <a:pt x="2235" y="1559"/>
                  </a:lnTo>
                  <a:lnTo>
                    <a:pt x="2235" y="1559"/>
                  </a:lnTo>
                  <a:lnTo>
                    <a:pt x="2235" y="1539"/>
                  </a:lnTo>
                  <a:lnTo>
                    <a:pt x="2214" y="1539"/>
                  </a:lnTo>
                  <a:lnTo>
                    <a:pt x="2214" y="1539"/>
                  </a:lnTo>
                  <a:lnTo>
                    <a:pt x="2214" y="1539"/>
                  </a:lnTo>
                  <a:lnTo>
                    <a:pt x="2214" y="1539"/>
                  </a:lnTo>
                  <a:lnTo>
                    <a:pt x="2194" y="1518"/>
                  </a:lnTo>
                  <a:lnTo>
                    <a:pt x="2194" y="1518"/>
                  </a:lnTo>
                  <a:lnTo>
                    <a:pt x="2194" y="1518"/>
                  </a:lnTo>
                  <a:lnTo>
                    <a:pt x="2194" y="1518"/>
                  </a:lnTo>
                  <a:lnTo>
                    <a:pt x="2194" y="1518"/>
                  </a:lnTo>
                  <a:lnTo>
                    <a:pt x="2194" y="1518"/>
                  </a:lnTo>
                  <a:lnTo>
                    <a:pt x="2194" y="1518"/>
                  </a:lnTo>
                  <a:lnTo>
                    <a:pt x="2194" y="1518"/>
                  </a:lnTo>
                  <a:lnTo>
                    <a:pt x="2194" y="1518"/>
                  </a:lnTo>
                  <a:lnTo>
                    <a:pt x="2194" y="1518"/>
                  </a:lnTo>
                  <a:lnTo>
                    <a:pt x="2194" y="1518"/>
                  </a:lnTo>
                  <a:lnTo>
                    <a:pt x="2194" y="1518"/>
                  </a:lnTo>
                  <a:lnTo>
                    <a:pt x="2173" y="1518"/>
                  </a:lnTo>
                  <a:lnTo>
                    <a:pt x="2173" y="1518"/>
                  </a:lnTo>
                  <a:lnTo>
                    <a:pt x="2153" y="1518"/>
                  </a:lnTo>
                  <a:lnTo>
                    <a:pt x="2153" y="1518"/>
                  </a:lnTo>
                  <a:lnTo>
                    <a:pt x="2153" y="1497"/>
                  </a:lnTo>
                  <a:lnTo>
                    <a:pt x="2112" y="1477"/>
                  </a:lnTo>
                  <a:lnTo>
                    <a:pt x="2010" y="1395"/>
                  </a:lnTo>
                  <a:lnTo>
                    <a:pt x="2010" y="1395"/>
                  </a:lnTo>
                  <a:lnTo>
                    <a:pt x="2010" y="1395"/>
                  </a:lnTo>
                  <a:lnTo>
                    <a:pt x="1989" y="1395"/>
                  </a:lnTo>
                  <a:lnTo>
                    <a:pt x="1968" y="1375"/>
                  </a:lnTo>
                  <a:lnTo>
                    <a:pt x="1968" y="1375"/>
                  </a:lnTo>
                  <a:lnTo>
                    <a:pt x="1948" y="1375"/>
                  </a:lnTo>
                  <a:lnTo>
                    <a:pt x="1948" y="1375"/>
                  </a:lnTo>
                  <a:lnTo>
                    <a:pt x="1928" y="1375"/>
                  </a:lnTo>
                  <a:lnTo>
                    <a:pt x="1928" y="1375"/>
                  </a:lnTo>
                  <a:lnTo>
                    <a:pt x="1907" y="1354"/>
                  </a:lnTo>
                  <a:lnTo>
                    <a:pt x="1907" y="1354"/>
                  </a:lnTo>
                  <a:lnTo>
                    <a:pt x="1886" y="1333"/>
                  </a:lnTo>
                  <a:lnTo>
                    <a:pt x="1886" y="1313"/>
                  </a:lnTo>
                  <a:lnTo>
                    <a:pt x="1866" y="1313"/>
                  </a:lnTo>
                  <a:lnTo>
                    <a:pt x="1866" y="1293"/>
                  </a:lnTo>
                  <a:lnTo>
                    <a:pt x="1845" y="1293"/>
                  </a:lnTo>
                  <a:lnTo>
                    <a:pt x="1845" y="1272"/>
                  </a:lnTo>
                  <a:lnTo>
                    <a:pt x="1824" y="1272"/>
                  </a:lnTo>
                  <a:lnTo>
                    <a:pt x="1824" y="1251"/>
                  </a:lnTo>
                  <a:lnTo>
                    <a:pt x="1804" y="1231"/>
                  </a:lnTo>
                  <a:lnTo>
                    <a:pt x="1804" y="1231"/>
                  </a:lnTo>
                  <a:lnTo>
                    <a:pt x="1804" y="1211"/>
                  </a:lnTo>
                  <a:lnTo>
                    <a:pt x="1804" y="1211"/>
                  </a:lnTo>
                  <a:lnTo>
                    <a:pt x="1804" y="1211"/>
                  </a:lnTo>
                  <a:lnTo>
                    <a:pt x="1804" y="1211"/>
                  </a:lnTo>
                  <a:lnTo>
                    <a:pt x="1804" y="1211"/>
                  </a:lnTo>
                  <a:lnTo>
                    <a:pt x="1804" y="1190"/>
                  </a:lnTo>
                  <a:lnTo>
                    <a:pt x="1784" y="1149"/>
                  </a:lnTo>
                  <a:lnTo>
                    <a:pt x="1784" y="1129"/>
                  </a:lnTo>
                  <a:lnTo>
                    <a:pt x="1784" y="1107"/>
                  </a:lnTo>
                  <a:lnTo>
                    <a:pt x="1784" y="1087"/>
                  </a:lnTo>
                  <a:lnTo>
                    <a:pt x="1784" y="1087"/>
                  </a:lnTo>
                  <a:lnTo>
                    <a:pt x="1784" y="1087"/>
                  </a:lnTo>
                  <a:lnTo>
                    <a:pt x="1784" y="1067"/>
                  </a:lnTo>
                  <a:lnTo>
                    <a:pt x="1784" y="1046"/>
                  </a:lnTo>
                  <a:lnTo>
                    <a:pt x="1784" y="1025"/>
                  </a:lnTo>
                  <a:lnTo>
                    <a:pt x="1784" y="1005"/>
                  </a:lnTo>
                  <a:lnTo>
                    <a:pt x="1784" y="1005"/>
                  </a:lnTo>
                  <a:lnTo>
                    <a:pt x="1784" y="1005"/>
                  </a:lnTo>
                  <a:lnTo>
                    <a:pt x="1784" y="985"/>
                  </a:lnTo>
                  <a:lnTo>
                    <a:pt x="1784" y="985"/>
                  </a:lnTo>
                  <a:lnTo>
                    <a:pt x="1804" y="1005"/>
                  </a:lnTo>
                  <a:lnTo>
                    <a:pt x="1804" y="1005"/>
                  </a:lnTo>
                  <a:lnTo>
                    <a:pt x="1804" y="1005"/>
                  </a:lnTo>
                  <a:lnTo>
                    <a:pt x="1824" y="1005"/>
                  </a:lnTo>
                  <a:lnTo>
                    <a:pt x="1824" y="1005"/>
                  </a:lnTo>
                  <a:lnTo>
                    <a:pt x="1824" y="1005"/>
                  </a:lnTo>
                  <a:lnTo>
                    <a:pt x="1824" y="1005"/>
                  </a:lnTo>
                  <a:lnTo>
                    <a:pt x="1824" y="1005"/>
                  </a:lnTo>
                  <a:lnTo>
                    <a:pt x="1824" y="1005"/>
                  </a:lnTo>
                  <a:lnTo>
                    <a:pt x="1824" y="1005"/>
                  </a:lnTo>
                  <a:lnTo>
                    <a:pt x="1824" y="1005"/>
                  </a:lnTo>
                  <a:lnTo>
                    <a:pt x="1824" y="985"/>
                  </a:lnTo>
                  <a:lnTo>
                    <a:pt x="1824" y="985"/>
                  </a:lnTo>
                  <a:lnTo>
                    <a:pt x="1824" y="985"/>
                  </a:lnTo>
                  <a:lnTo>
                    <a:pt x="1824" y="985"/>
                  </a:lnTo>
                  <a:lnTo>
                    <a:pt x="1824" y="985"/>
                  </a:lnTo>
                  <a:lnTo>
                    <a:pt x="1824" y="964"/>
                  </a:lnTo>
                  <a:lnTo>
                    <a:pt x="1824" y="964"/>
                  </a:lnTo>
                  <a:lnTo>
                    <a:pt x="1824" y="964"/>
                  </a:lnTo>
                  <a:lnTo>
                    <a:pt x="1824" y="964"/>
                  </a:lnTo>
                  <a:lnTo>
                    <a:pt x="1824" y="964"/>
                  </a:lnTo>
                  <a:lnTo>
                    <a:pt x="1845" y="964"/>
                  </a:lnTo>
                  <a:lnTo>
                    <a:pt x="1845" y="985"/>
                  </a:lnTo>
                  <a:lnTo>
                    <a:pt x="1824" y="985"/>
                  </a:lnTo>
                  <a:lnTo>
                    <a:pt x="1824" y="985"/>
                  </a:lnTo>
                  <a:lnTo>
                    <a:pt x="1845" y="985"/>
                  </a:lnTo>
                  <a:lnTo>
                    <a:pt x="1845" y="1005"/>
                  </a:lnTo>
                  <a:lnTo>
                    <a:pt x="1845" y="1005"/>
                  </a:lnTo>
                  <a:lnTo>
                    <a:pt x="1845" y="985"/>
                  </a:lnTo>
                  <a:lnTo>
                    <a:pt x="1845" y="985"/>
                  </a:lnTo>
                  <a:lnTo>
                    <a:pt x="1845" y="985"/>
                  </a:lnTo>
                  <a:lnTo>
                    <a:pt x="1845" y="964"/>
                  </a:lnTo>
                  <a:lnTo>
                    <a:pt x="1845" y="964"/>
                  </a:lnTo>
                  <a:lnTo>
                    <a:pt x="1866" y="964"/>
                  </a:lnTo>
                  <a:lnTo>
                    <a:pt x="1866" y="964"/>
                  </a:lnTo>
                  <a:lnTo>
                    <a:pt x="1866" y="943"/>
                  </a:lnTo>
                  <a:lnTo>
                    <a:pt x="1866" y="943"/>
                  </a:lnTo>
                  <a:lnTo>
                    <a:pt x="1866" y="943"/>
                  </a:lnTo>
                  <a:lnTo>
                    <a:pt x="1866" y="943"/>
                  </a:lnTo>
                  <a:lnTo>
                    <a:pt x="1866" y="943"/>
                  </a:lnTo>
                  <a:lnTo>
                    <a:pt x="1866" y="943"/>
                  </a:lnTo>
                  <a:lnTo>
                    <a:pt x="1866" y="923"/>
                  </a:lnTo>
                  <a:lnTo>
                    <a:pt x="1866" y="923"/>
                  </a:lnTo>
                  <a:lnTo>
                    <a:pt x="1845" y="923"/>
                  </a:lnTo>
                  <a:lnTo>
                    <a:pt x="1845" y="923"/>
                  </a:lnTo>
                  <a:lnTo>
                    <a:pt x="1845" y="923"/>
                  </a:lnTo>
                  <a:lnTo>
                    <a:pt x="1845" y="923"/>
                  </a:lnTo>
                  <a:lnTo>
                    <a:pt x="1845" y="923"/>
                  </a:lnTo>
                  <a:lnTo>
                    <a:pt x="1845" y="923"/>
                  </a:lnTo>
                  <a:lnTo>
                    <a:pt x="1845" y="923"/>
                  </a:lnTo>
                  <a:lnTo>
                    <a:pt x="1845" y="923"/>
                  </a:lnTo>
                  <a:lnTo>
                    <a:pt x="1845" y="923"/>
                  </a:lnTo>
                  <a:lnTo>
                    <a:pt x="1824" y="923"/>
                  </a:lnTo>
                  <a:lnTo>
                    <a:pt x="1824" y="903"/>
                  </a:lnTo>
                  <a:lnTo>
                    <a:pt x="1824" y="903"/>
                  </a:lnTo>
                  <a:lnTo>
                    <a:pt x="1824" y="903"/>
                  </a:lnTo>
                  <a:lnTo>
                    <a:pt x="1824" y="903"/>
                  </a:lnTo>
                  <a:lnTo>
                    <a:pt x="1824" y="903"/>
                  </a:lnTo>
                  <a:lnTo>
                    <a:pt x="1804" y="903"/>
                  </a:lnTo>
                  <a:lnTo>
                    <a:pt x="1824" y="903"/>
                  </a:lnTo>
                  <a:lnTo>
                    <a:pt x="1824" y="903"/>
                  </a:lnTo>
                  <a:lnTo>
                    <a:pt x="1824" y="903"/>
                  </a:lnTo>
                  <a:lnTo>
                    <a:pt x="1804" y="923"/>
                  </a:lnTo>
                  <a:lnTo>
                    <a:pt x="1804" y="903"/>
                  </a:lnTo>
                  <a:lnTo>
                    <a:pt x="1804" y="903"/>
                  </a:lnTo>
                  <a:lnTo>
                    <a:pt x="1804" y="903"/>
                  </a:lnTo>
                  <a:lnTo>
                    <a:pt x="1804" y="903"/>
                  </a:lnTo>
                  <a:lnTo>
                    <a:pt x="1804" y="903"/>
                  </a:lnTo>
                  <a:lnTo>
                    <a:pt x="1804" y="903"/>
                  </a:lnTo>
                  <a:lnTo>
                    <a:pt x="1804" y="903"/>
                  </a:lnTo>
                  <a:lnTo>
                    <a:pt x="1804" y="903"/>
                  </a:lnTo>
                  <a:lnTo>
                    <a:pt x="1804" y="882"/>
                  </a:lnTo>
                  <a:lnTo>
                    <a:pt x="1804" y="882"/>
                  </a:lnTo>
                  <a:lnTo>
                    <a:pt x="1804" y="882"/>
                  </a:lnTo>
                  <a:lnTo>
                    <a:pt x="1804" y="882"/>
                  </a:lnTo>
                  <a:lnTo>
                    <a:pt x="1804" y="882"/>
                  </a:lnTo>
                  <a:lnTo>
                    <a:pt x="1784" y="882"/>
                  </a:lnTo>
                  <a:lnTo>
                    <a:pt x="1784" y="882"/>
                  </a:lnTo>
                  <a:lnTo>
                    <a:pt x="1784" y="882"/>
                  </a:lnTo>
                  <a:lnTo>
                    <a:pt x="1784" y="861"/>
                  </a:lnTo>
                  <a:lnTo>
                    <a:pt x="1784" y="861"/>
                  </a:lnTo>
                  <a:lnTo>
                    <a:pt x="1784" y="861"/>
                  </a:lnTo>
                  <a:lnTo>
                    <a:pt x="1784" y="882"/>
                  </a:lnTo>
                  <a:lnTo>
                    <a:pt x="1804" y="882"/>
                  </a:lnTo>
                  <a:lnTo>
                    <a:pt x="1804" y="882"/>
                  </a:lnTo>
                  <a:lnTo>
                    <a:pt x="1804" y="861"/>
                  </a:lnTo>
                  <a:lnTo>
                    <a:pt x="1804" y="841"/>
                  </a:lnTo>
                  <a:lnTo>
                    <a:pt x="1784" y="841"/>
                  </a:lnTo>
                  <a:lnTo>
                    <a:pt x="1784" y="841"/>
                  </a:lnTo>
                  <a:lnTo>
                    <a:pt x="1784" y="821"/>
                  </a:lnTo>
                  <a:lnTo>
                    <a:pt x="1784" y="821"/>
                  </a:lnTo>
                  <a:lnTo>
                    <a:pt x="1784" y="821"/>
                  </a:lnTo>
                  <a:lnTo>
                    <a:pt x="1784" y="821"/>
                  </a:lnTo>
                  <a:lnTo>
                    <a:pt x="1784" y="841"/>
                  </a:lnTo>
                  <a:lnTo>
                    <a:pt x="1784" y="841"/>
                  </a:lnTo>
                  <a:lnTo>
                    <a:pt x="1784" y="841"/>
                  </a:lnTo>
                  <a:lnTo>
                    <a:pt x="1784" y="841"/>
                  </a:lnTo>
                  <a:lnTo>
                    <a:pt x="1763" y="841"/>
                  </a:lnTo>
                  <a:lnTo>
                    <a:pt x="1763" y="841"/>
                  </a:lnTo>
                  <a:lnTo>
                    <a:pt x="1763" y="821"/>
                  </a:lnTo>
                  <a:lnTo>
                    <a:pt x="1763" y="821"/>
                  </a:lnTo>
                  <a:lnTo>
                    <a:pt x="1763" y="821"/>
                  </a:lnTo>
                  <a:lnTo>
                    <a:pt x="1763" y="821"/>
                  </a:lnTo>
                  <a:lnTo>
                    <a:pt x="1763" y="821"/>
                  </a:lnTo>
                  <a:lnTo>
                    <a:pt x="1763" y="821"/>
                  </a:lnTo>
                  <a:lnTo>
                    <a:pt x="1763" y="800"/>
                  </a:lnTo>
                  <a:lnTo>
                    <a:pt x="1763" y="800"/>
                  </a:lnTo>
                  <a:lnTo>
                    <a:pt x="1763" y="800"/>
                  </a:lnTo>
                  <a:lnTo>
                    <a:pt x="1763" y="800"/>
                  </a:lnTo>
                  <a:lnTo>
                    <a:pt x="1763" y="800"/>
                  </a:lnTo>
                  <a:lnTo>
                    <a:pt x="1763" y="800"/>
                  </a:lnTo>
                  <a:lnTo>
                    <a:pt x="1763" y="800"/>
                  </a:lnTo>
                  <a:lnTo>
                    <a:pt x="1742" y="800"/>
                  </a:lnTo>
                  <a:lnTo>
                    <a:pt x="1742" y="800"/>
                  </a:lnTo>
                  <a:lnTo>
                    <a:pt x="1742" y="800"/>
                  </a:lnTo>
                  <a:lnTo>
                    <a:pt x="1742" y="800"/>
                  </a:lnTo>
                  <a:lnTo>
                    <a:pt x="1742" y="779"/>
                  </a:lnTo>
                  <a:lnTo>
                    <a:pt x="1742" y="779"/>
                  </a:lnTo>
                  <a:lnTo>
                    <a:pt x="1742" y="779"/>
                  </a:lnTo>
                  <a:lnTo>
                    <a:pt x="1742" y="779"/>
                  </a:lnTo>
                  <a:lnTo>
                    <a:pt x="1763" y="779"/>
                  </a:lnTo>
                  <a:lnTo>
                    <a:pt x="1763" y="779"/>
                  </a:lnTo>
                  <a:lnTo>
                    <a:pt x="1763" y="779"/>
                  </a:lnTo>
                  <a:lnTo>
                    <a:pt x="1763" y="779"/>
                  </a:lnTo>
                  <a:lnTo>
                    <a:pt x="1763" y="759"/>
                  </a:lnTo>
                  <a:lnTo>
                    <a:pt x="1763" y="759"/>
                  </a:lnTo>
                  <a:lnTo>
                    <a:pt x="1763" y="759"/>
                  </a:lnTo>
                  <a:lnTo>
                    <a:pt x="1763" y="759"/>
                  </a:lnTo>
                  <a:lnTo>
                    <a:pt x="1763" y="759"/>
                  </a:lnTo>
                  <a:lnTo>
                    <a:pt x="1763" y="759"/>
                  </a:lnTo>
                  <a:lnTo>
                    <a:pt x="1763" y="759"/>
                  </a:lnTo>
                  <a:lnTo>
                    <a:pt x="1763" y="739"/>
                  </a:lnTo>
                  <a:lnTo>
                    <a:pt x="1763" y="739"/>
                  </a:lnTo>
                  <a:lnTo>
                    <a:pt x="1763" y="739"/>
                  </a:lnTo>
                  <a:lnTo>
                    <a:pt x="1763" y="739"/>
                  </a:lnTo>
                  <a:lnTo>
                    <a:pt x="1763" y="739"/>
                  </a:lnTo>
                  <a:lnTo>
                    <a:pt x="1763" y="739"/>
                  </a:lnTo>
                  <a:lnTo>
                    <a:pt x="1763" y="739"/>
                  </a:lnTo>
                  <a:lnTo>
                    <a:pt x="1784" y="718"/>
                  </a:lnTo>
                  <a:lnTo>
                    <a:pt x="1784" y="697"/>
                  </a:lnTo>
                  <a:lnTo>
                    <a:pt x="1804" y="697"/>
                  </a:lnTo>
                  <a:lnTo>
                    <a:pt x="1804" y="697"/>
                  </a:lnTo>
                  <a:lnTo>
                    <a:pt x="1804" y="697"/>
                  </a:lnTo>
                  <a:lnTo>
                    <a:pt x="1804" y="697"/>
                  </a:lnTo>
                  <a:lnTo>
                    <a:pt x="1824" y="697"/>
                  </a:lnTo>
                  <a:lnTo>
                    <a:pt x="1824" y="697"/>
                  </a:lnTo>
                  <a:lnTo>
                    <a:pt x="1824" y="697"/>
                  </a:lnTo>
                  <a:lnTo>
                    <a:pt x="1804" y="697"/>
                  </a:lnTo>
                  <a:lnTo>
                    <a:pt x="1804" y="697"/>
                  </a:lnTo>
                  <a:lnTo>
                    <a:pt x="1824" y="677"/>
                  </a:lnTo>
                  <a:lnTo>
                    <a:pt x="1824" y="697"/>
                  </a:lnTo>
                  <a:lnTo>
                    <a:pt x="1824" y="697"/>
                  </a:lnTo>
                  <a:lnTo>
                    <a:pt x="1824" y="697"/>
                  </a:lnTo>
                  <a:lnTo>
                    <a:pt x="1824" y="697"/>
                  </a:lnTo>
                  <a:lnTo>
                    <a:pt x="1824" y="697"/>
                  </a:lnTo>
                  <a:lnTo>
                    <a:pt x="1824" y="697"/>
                  </a:lnTo>
                  <a:lnTo>
                    <a:pt x="1824" y="677"/>
                  </a:lnTo>
                  <a:lnTo>
                    <a:pt x="1824" y="677"/>
                  </a:lnTo>
                  <a:lnTo>
                    <a:pt x="1845" y="677"/>
                  </a:lnTo>
                  <a:lnTo>
                    <a:pt x="1845" y="677"/>
                  </a:lnTo>
                  <a:lnTo>
                    <a:pt x="1845" y="677"/>
                  </a:lnTo>
                  <a:lnTo>
                    <a:pt x="1845" y="677"/>
                  </a:lnTo>
                  <a:lnTo>
                    <a:pt x="1866" y="677"/>
                  </a:lnTo>
                  <a:lnTo>
                    <a:pt x="1866" y="677"/>
                  </a:lnTo>
                  <a:lnTo>
                    <a:pt x="1866" y="677"/>
                  </a:lnTo>
                  <a:lnTo>
                    <a:pt x="1866" y="677"/>
                  </a:lnTo>
                  <a:lnTo>
                    <a:pt x="1866" y="677"/>
                  </a:lnTo>
                  <a:lnTo>
                    <a:pt x="1866" y="677"/>
                  </a:lnTo>
                  <a:lnTo>
                    <a:pt x="1866" y="697"/>
                  </a:lnTo>
                  <a:lnTo>
                    <a:pt x="1866"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45" y="697"/>
                  </a:lnTo>
                  <a:lnTo>
                    <a:pt x="1824" y="697"/>
                  </a:lnTo>
                  <a:lnTo>
                    <a:pt x="1824" y="697"/>
                  </a:lnTo>
                  <a:lnTo>
                    <a:pt x="1824" y="697"/>
                  </a:lnTo>
                  <a:lnTo>
                    <a:pt x="1824" y="697"/>
                  </a:lnTo>
                  <a:lnTo>
                    <a:pt x="1824" y="697"/>
                  </a:lnTo>
                  <a:lnTo>
                    <a:pt x="1824" y="697"/>
                  </a:lnTo>
                  <a:lnTo>
                    <a:pt x="1824" y="718"/>
                  </a:lnTo>
                  <a:lnTo>
                    <a:pt x="1824" y="718"/>
                  </a:lnTo>
                  <a:lnTo>
                    <a:pt x="1824" y="718"/>
                  </a:lnTo>
                  <a:lnTo>
                    <a:pt x="1824" y="739"/>
                  </a:lnTo>
                  <a:lnTo>
                    <a:pt x="1824" y="718"/>
                  </a:lnTo>
                  <a:lnTo>
                    <a:pt x="1824" y="718"/>
                  </a:lnTo>
                  <a:lnTo>
                    <a:pt x="1845" y="718"/>
                  </a:lnTo>
                  <a:lnTo>
                    <a:pt x="1845" y="718"/>
                  </a:lnTo>
                  <a:lnTo>
                    <a:pt x="1845" y="718"/>
                  </a:lnTo>
                  <a:lnTo>
                    <a:pt x="1886" y="697"/>
                  </a:lnTo>
                  <a:lnTo>
                    <a:pt x="1928" y="677"/>
                  </a:lnTo>
                  <a:lnTo>
                    <a:pt x="1989" y="636"/>
                  </a:lnTo>
                  <a:lnTo>
                    <a:pt x="1989" y="636"/>
                  </a:lnTo>
                  <a:lnTo>
                    <a:pt x="2030" y="636"/>
                  </a:lnTo>
                  <a:lnTo>
                    <a:pt x="2030" y="636"/>
                  </a:lnTo>
                  <a:lnTo>
                    <a:pt x="2030" y="636"/>
                  </a:lnTo>
                  <a:lnTo>
                    <a:pt x="2030" y="636"/>
                  </a:lnTo>
                  <a:lnTo>
                    <a:pt x="2030" y="615"/>
                  </a:lnTo>
                  <a:lnTo>
                    <a:pt x="2050" y="615"/>
                  </a:lnTo>
                  <a:lnTo>
                    <a:pt x="2050" y="595"/>
                  </a:lnTo>
                  <a:lnTo>
                    <a:pt x="2030" y="615"/>
                  </a:lnTo>
                  <a:lnTo>
                    <a:pt x="2030" y="615"/>
                  </a:lnTo>
                  <a:lnTo>
                    <a:pt x="2030" y="615"/>
                  </a:lnTo>
                  <a:lnTo>
                    <a:pt x="2030" y="595"/>
                  </a:lnTo>
                  <a:lnTo>
                    <a:pt x="2030" y="595"/>
                  </a:lnTo>
                  <a:lnTo>
                    <a:pt x="2030" y="595"/>
                  </a:lnTo>
                  <a:lnTo>
                    <a:pt x="2030" y="595"/>
                  </a:lnTo>
                  <a:lnTo>
                    <a:pt x="2030" y="595"/>
                  </a:lnTo>
                  <a:lnTo>
                    <a:pt x="2030" y="575"/>
                  </a:lnTo>
                  <a:lnTo>
                    <a:pt x="2030" y="575"/>
                  </a:lnTo>
                  <a:lnTo>
                    <a:pt x="2030" y="575"/>
                  </a:lnTo>
                  <a:lnTo>
                    <a:pt x="2030" y="575"/>
                  </a:lnTo>
                  <a:lnTo>
                    <a:pt x="2030" y="575"/>
                  </a:lnTo>
                  <a:lnTo>
                    <a:pt x="2050" y="575"/>
                  </a:lnTo>
                  <a:lnTo>
                    <a:pt x="2050" y="575"/>
                  </a:lnTo>
                  <a:lnTo>
                    <a:pt x="2050" y="575"/>
                  </a:lnTo>
                  <a:lnTo>
                    <a:pt x="2050" y="575"/>
                  </a:lnTo>
                  <a:lnTo>
                    <a:pt x="2071" y="575"/>
                  </a:lnTo>
                  <a:lnTo>
                    <a:pt x="2071" y="575"/>
                  </a:lnTo>
                  <a:lnTo>
                    <a:pt x="2071" y="575"/>
                  </a:lnTo>
                  <a:lnTo>
                    <a:pt x="2071" y="575"/>
                  </a:lnTo>
                  <a:lnTo>
                    <a:pt x="2071" y="575"/>
                  </a:lnTo>
                  <a:lnTo>
                    <a:pt x="2112" y="595"/>
                  </a:lnTo>
                  <a:lnTo>
                    <a:pt x="2112" y="575"/>
                  </a:lnTo>
                  <a:lnTo>
                    <a:pt x="2112" y="595"/>
                  </a:lnTo>
                  <a:lnTo>
                    <a:pt x="2132" y="595"/>
                  </a:lnTo>
                  <a:lnTo>
                    <a:pt x="2132" y="595"/>
                  </a:lnTo>
                  <a:lnTo>
                    <a:pt x="2132" y="595"/>
                  </a:lnTo>
                  <a:lnTo>
                    <a:pt x="2132" y="615"/>
                  </a:lnTo>
                  <a:lnTo>
                    <a:pt x="2112" y="615"/>
                  </a:lnTo>
                  <a:lnTo>
                    <a:pt x="2112" y="615"/>
                  </a:lnTo>
                  <a:lnTo>
                    <a:pt x="2132" y="615"/>
                  </a:lnTo>
                  <a:lnTo>
                    <a:pt x="2132" y="615"/>
                  </a:lnTo>
                  <a:lnTo>
                    <a:pt x="2132" y="595"/>
                  </a:lnTo>
                  <a:lnTo>
                    <a:pt x="2153" y="595"/>
                  </a:lnTo>
                  <a:lnTo>
                    <a:pt x="2153" y="595"/>
                  </a:lnTo>
                  <a:lnTo>
                    <a:pt x="2153" y="595"/>
                  </a:lnTo>
                  <a:lnTo>
                    <a:pt x="2153" y="595"/>
                  </a:lnTo>
                  <a:lnTo>
                    <a:pt x="2153" y="595"/>
                  </a:lnTo>
                  <a:lnTo>
                    <a:pt x="2173" y="575"/>
                  </a:lnTo>
                  <a:lnTo>
                    <a:pt x="2173" y="575"/>
                  </a:lnTo>
                  <a:lnTo>
                    <a:pt x="2153" y="575"/>
                  </a:lnTo>
                  <a:lnTo>
                    <a:pt x="2173" y="575"/>
                  </a:lnTo>
                  <a:lnTo>
                    <a:pt x="2173" y="554"/>
                  </a:lnTo>
                  <a:lnTo>
                    <a:pt x="2173" y="554"/>
                  </a:lnTo>
                  <a:lnTo>
                    <a:pt x="2194" y="575"/>
                  </a:lnTo>
                  <a:lnTo>
                    <a:pt x="2194" y="575"/>
                  </a:lnTo>
                  <a:lnTo>
                    <a:pt x="2235" y="595"/>
                  </a:lnTo>
                  <a:lnTo>
                    <a:pt x="2235" y="595"/>
                  </a:lnTo>
                  <a:lnTo>
                    <a:pt x="2235" y="615"/>
                  </a:lnTo>
                  <a:lnTo>
                    <a:pt x="2235" y="615"/>
                  </a:lnTo>
                  <a:lnTo>
                    <a:pt x="2235" y="615"/>
                  </a:lnTo>
                  <a:lnTo>
                    <a:pt x="2235" y="636"/>
                  </a:lnTo>
                  <a:lnTo>
                    <a:pt x="2256" y="636"/>
                  </a:lnTo>
                  <a:lnTo>
                    <a:pt x="2256" y="636"/>
                  </a:lnTo>
                  <a:lnTo>
                    <a:pt x="2256" y="636"/>
                  </a:lnTo>
                  <a:lnTo>
                    <a:pt x="2256" y="636"/>
                  </a:lnTo>
                  <a:lnTo>
                    <a:pt x="2235" y="636"/>
                  </a:lnTo>
                  <a:lnTo>
                    <a:pt x="2235" y="636"/>
                  </a:lnTo>
                  <a:lnTo>
                    <a:pt x="2235" y="636"/>
                  </a:lnTo>
                  <a:lnTo>
                    <a:pt x="2214" y="636"/>
                  </a:lnTo>
                  <a:lnTo>
                    <a:pt x="2235" y="636"/>
                  </a:lnTo>
                  <a:lnTo>
                    <a:pt x="2256" y="657"/>
                  </a:lnTo>
                  <a:lnTo>
                    <a:pt x="2256" y="657"/>
                  </a:lnTo>
                  <a:lnTo>
                    <a:pt x="2276" y="636"/>
                  </a:lnTo>
                  <a:lnTo>
                    <a:pt x="2276" y="636"/>
                  </a:lnTo>
                  <a:lnTo>
                    <a:pt x="2276" y="636"/>
                  </a:lnTo>
                  <a:lnTo>
                    <a:pt x="2276" y="636"/>
                  </a:lnTo>
                  <a:lnTo>
                    <a:pt x="2276" y="615"/>
                  </a:lnTo>
                  <a:lnTo>
                    <a:pt x="2276" y="615"/>
                  </a:lnTo>
                  <a:lnTo>
                    <a:pt x="2276" y="615"/>
                  </a:lnTo>
                  <a:lnTo>
                    <a:pt x="2276" y="615"/>
                  </a:lnTo>
                  <a:lnTo>
                    <a:pt x="2235" y="575"/>
                  </a:lnTo>
                  <a:lnTo>
                    <a:pt x="2214" y="575"/>
                  </a:lnTo>
                  <a:lnTo>
                    <a:pt x="2214" y="575"/>
                  </a:lnTo>
                  <a:lnTo>
                    <a:pt x="2194" y="554"/>
                  </a:lnTo>
                  <a:lnTo>
                    <a:pt x="2194" y="554"/>
                  </a:lnTo>
                  <a:lnTo>
                    <a:pt x="2194" y="554"/>
                  </a:lnTo>
                  <a:lnTo>
                    <a:pt x="2173" y="554"/>
                  </a:lnTo>
                  <a:lnTo>
                    <a:pt x="2173" y="554"/>
                  </a:lnTo>
                  <a:lnTo>
                    <a:pt x="2173" y="533"/>
                  </a:lnTo>
                  <a:lnTo>
                    <a:pt x="2173" y="533"/>
                  </a:lnTo>
                  <a:lnTo>
                    <a:pt x="2173" y="513"/>
                  </a:lnTo>
                  <a:lnTo>
                    <a:pt x="2194" y="492"/>
                  </a:lnTo>
                  <a:lnTo>
                    <a:pt x="2194" y="492"/>
                  </a:lnTo>
                  <a:lnTo>
                    <a:pt x="2194" y="472"/>
                  </a:lnTo>
                  <a:lnTo>
                    <a:pt x="2173" y="472"/>
                  </a:lnTo>
                  <a:lnTo>
                    <a:pt x="2173" y="472"/>
                  </a:lnTo>
                  <a:lnTo>
                    <a:pt x="2173" y="472"/>
                  </a:lnTo>
                  <a:lnTo>
                    <a:pt x="2153" y="472"/>
                  </a:lnTo>
                  <a:lnTo>
                    <a:pt x="2153" y="492"/>
                  </a:lnTo>
                  <a:lnTo>
                    <a:pt x="2153" y="472"/>
                  </a:lnTo>
                  <a:lnTo>
                    <a:pt x="2153" y="472"/>
                  </a:lnTo>
                  <a:lnTo>
                    <a:pt x="2153" y="472"/>
                  </a:lnTo>
                  <a:lnTo>
                    <a:pt x="2153" y="472"/>
                  </a:lnTo>
                  <a:lnTo>
                    <a:pt x="2153" y="472"/>
                  </a:lnTo>
                  <a:lnTo>
                    <a:pt x="2132" y="472"/>
                  </a:lnTo>
                  <a:lnTo>
                    <a:pt x="2132" y="472"/>
                  </a:lnTo>
                  <a:lnTo>
                    <a:pt x="2153" y="451"/>
                  </a:lnTo>
                  <a:lnTo>
                    <a:pt x="2153" y="451"/>
                  </a:lnTo>
                  <a:lnTo>
                    <a:pt x="2153" y="451"/>
                  </a:lnTo>
                  <a:lnTo>
                    <a:pt x="2153" y="451"/>
                  </a:lnTo>
                  <a:lnTo>
                    <a:pt x="2153" y="451"/>
                  </a:lnTo>
                  <a:lnTo>
                    <a:pt x="2153" y="451"/>
                  </a:lnTo>
                  <a:lnTo>
                    <a:pt x="2153" y="431"/>
                  </a:lnTo>
                  <a:lnTo>
                    <a:pt x="2153" y="431"/>
                  </a:lnTo>
                  <a:lnTo>
                    <a:pt x="2194" y="410"/>
                  </a:lnTo>
                  <a:lnTo>
                    <a:pt x="2194" y="390"/>
                  </a:lnTo>
                  <a:lnTo>
                    <a:pt x="2194" y="390"/>
                  </a:lnTo>
                  <a:lnTo>
                    <a:pt x="2194" y="390"/>
                  </a:lnTo>
                  <a:lnTo>
                    <a:pt x="2194" y="390"/>
                  </a:lnTo>
                  <a:lnTo>
                    <a:pt x="2173" y="390"/>
                  </a:lnTo>
                  <a:lnTo>
                    <a:pt x="2173" y="390"/>
                  </a:lnTo>
                  <a:lnTo>
                    <a:pt x="2173" y="390"/>
                  </a:lnTo>
                  <a:lnTo>
                    <a:pt x="2153" y="369"/>
                  </a:lnTo>
                  <a:lnTo>
                    <a:pt x="2153" y="369"/>
                  </a:lnTo>
                  <a:lnTo>
                    <a:pt x="2132" y="369"/>
                  </a:lnTo>
                  <a:lnTo>
                    <a:pt x="2132" y="369"/>
                  </a:lnTo>
                  <a:lnTo>
                    <a:pt x="2132" y="369"/>
                  </a:lnTo>
                  <a:lnTo>
                    <a:pt x="2132" y="369"/>
                  </a:lnTo>
                  <a:lnTo>
                    <a:pt x="2132" y="369"/>
                  </a:lnTo>
                  <a:lnTo>
                    <a:pt x="2112" y="369"/>
                  </a:lnTo>
                  <a:lnTo>
                    <a:pt x="2112" y="369"/>
                  </a:lnTo>
                  <a:lnTo>
                    <a:pt x="2112" y="369"/>
                  </a:lnTo>
                  <a:lnTo>
                    <a:pt x="2112" y="369"/>
                  </a:lnTo>
                  <a:lnTo>
                    <a:pt x="2112" y="369"/>
                  </a:lnTo>
                  <a:lnTo>
                    <a:pt x="2112" y="369"/>
                  </a:lnTo>
                  <a:lnTo>
                    <a:pt x="2112" y="349"/>
                  </a:lnTo>
                  <a:lnTo>
                    <a:pt x="2112" y="349"/>
                  </a:lnTo>
                  <a:lnTo>
                    <a:pt x="2112" y="349"/>
                  </a:lnTo>
                  <a:lnTo>
                    <a:pt x="2112" y="328"/>
                  </a:lnTo>
                  <a:lnTo>
                    <a:pt x="2112" y="328"/>
                  </a:lnTo>
                  <a:lnTo>
                    <a:pt x="2112" y="328"/>
                  </a:lnTo>
                  <a:lnTo>
                    <a:pt x="2112" y="308"/>
                  </a:lnTo>
                  <a:lnTo>
                    <a:pt x="2132" y="308"/>
                  </a:lnTo>
                  <a:lnTo>
                    <a:pt x="2132" y="308"/>
                  </a:lnTo>
                  <a:lnTo>
                    <a:pt x="2132" y="308"/>
                  </a:lnTo>
                  <a:lnTo>
                    <a:pt x="2132" y="308"/>
                  </a:lnTo>
                  <a:lnTo>
                    <a:pt x="2153" y="287"/>
                  </a:lnTo>
                  <a:lnTo>
                    <a:pt x="2153" y="287"/>
                  </a:lnTo>
                  <a:lnTo>
                    <a:pt x="2173" y="287"/>
                  </a:lnTo>
                  <a:lnTo>
                    <a:pt x="2173" y="267"/>
                  </a:lnTo>
                  <a:lnTo>
                    <a:pt x="2194" y="267"/>
                  </a:lnTo>
                  <a:lnTo>
                    <a:pt x="2194" y="267"/>
                  </a:lnTo>
                  <a:lnTo>
                    <a:pt x="2194" y="267"/>
                  </a:lnTo>
                  <a:lnTo>
                    <a:pt x="2194" y="267"/>
                  </a:lnTo>
                  <a:lnTo>
                    <a:pt x="2194" y="267"/>
                  </a:lnTo>
                  <a:lnTo>
                    <a:pt x="2194" y="246"/>
                  </a:lnTo>
                  <a:lnTo>
                    <a:pt x="2194" y="246"/>
                  </a:lnTo>
                  <a:lnTo>
                    <a:pt x="2194" y="246"/>
                  </a:lnTo>
                  <a:lnTo>
                    <a:pt x="2194" y="246"/>
                  </a:lnTo>
                  <a:lnTo>
                    <a:pt x="2194" y="226"/>
                  </a:lnTo>
                  <a:lnTo>
                    <a:pt x="2194" y="246"/>
                  </a:lnTo>
                  <a:lnTo>
                    <a:pt x="2194" y="246"/>
                  </a:lnTo>
                  <a:lnTo>
                    <a:pt x="2153" y="226"/>
                  </a:lnTo>
                  <a:lnTo>
                    <a:pt x="2153" y="226"/>
                  </a:lnTo>
                  <a:lnTo>
                    <a:pt x="2132" y="226"/>
                  </a:lnTo>
                  <a:lnTo>
                    <a:pt x="2132" y="226"/>
                  </a:lnTo>
                  <a:lnTo>
                    <a:pt x="2132" y="226"/>
                  </a:lnTo>
                  <a:lnTo>
                    <a:pt x="2112" y="226"/>
                  </a:lnTo>
                  <a:lnTo>
                    <a:pt x="2112" y="226"/>
                  </a:lnTo>
                  <a:lnTo>
                    <a:pt x="2071" y="226"/>
                  </a:lnTo>
                  <a:lnTo>
                    <a:pt x="2050" y="226"/>
                  </a:lnTo>
                  <a:lnTo>
                    <a:pt x="2050" y="226"/>
                  </a:lnTo>
                  <a:lnTo>
                    <a:pt x="2030" y="205"/>
                  </a:lnTo>
                  <a:lnTo>
                    <a:pt x="2010" y="205"/>
                  </a:lnTo>
                  <a:lnTo>
                    <a:pt x="1928" y="205"/>
                  </a:lnTo>
                  <a:lnTo>
                    <a:pt x="1928" y="185"/>
                  </a:lnTo>
                  <a:lnTo>
                    <a:pt x="1907" y="185"/>
                  </a:lnTo>
                  <a:lnTo>
                    <a:pt x="1907" y="185"/>
                  </a:lnTo>
                  <a:lnTo>
                    <a:pt x="1907" y="185"/>
                  </a:lnTo>
                  <a:lnTo>
                    <a:pt x="1907" y="185"/>
                  </a:lnTo>
                  <a:lnTo>
                    <a:pt x="1907" y="185"/>
                  </a:lnTo>
                  <a:lnTo>
                    <a:pt x="1886" y="185"/>
                  </a:lnTo>
                  <a:lnTo>
                    <a:pt x="1886" y="185"/>
                  </a:lnTo>
                  <a:lnTo>
                    <a:pt x="1886" y="185"/>
                  </a:lnTo>
                  <a:lnTo>
                    <a:pt x="1886" y="185"/>
                  </a:lnTo>
                  <a:lnTo>
                    <a:pt x="1866" y="185"/>
                  </a:lnTo>
                  <a:lnTo>
                    <a:pt x="1845" y="185"/>
                  </a:lnTo>
                  <a:lnTo>
                    <a:pt x="1845" y="185"/>
                  </a:lnTo>
                  <a:lnTo>
                    <a:pt x="1845" y="185"/>
                  </a:lnTo>
                  <a:lnTo>
                    <a:pt x="1824" y="185"/>
                  </a:lnTo>
                  <a:lnTo>
                    <a:pt x="1824" y="185"/>
                  </a:lnTo>
                  <a:lnTo>
                    <a:pt x="1824" y="185"/>
                  </a:lnTo>
                  <a:lnTo>
                    <a:pt x="1804" y="164"/>
                  </a:lnTo>
                  <a:lnTo>
                    <a:pt x="1784" y="164"/>
                  </a:lnTo>
                  <a:lnTo>
                    <a:pt x="1784" y="144"/>
                  </a:lnTo>
                  <a:lnTo>
                    <a:pt x="1784" y="144"/>
                  </a:lnTo>
                  <a:lnTo>
                    <a:pt x="1784" y="144"/>
                  </a:lnTo>
                  <a:lnTo>
                    <a:pt x="1763" y="144"/>
                  </a:lnTo>
                  <a:lnTo>
                    <a:pt x="1763" y="144"/>
                  </a:lnTo>
                  <a:lnTo>
                    <a:pt x="1763" y="123"/>
                  </a:lnTo>
                  <a:lnTo>
                    <a:pt x="1763" y="123"/>
                  </a:lnTo>
                  <a:lnTo>
                    <a:pt x="1763" y="123"/>
                  </a:lnTo>
                  <a:lnTo>
                    <a:pt x="1763" y="123"/>
                  </a:lnTo>
                  <a:lnTo>
                    <a:pt x="1763" y="123"/>
                  </a:lnTo>
                  <a:lnTo>
                    <a:pt x="1763" y="103"/>
                  </a:lnTo>
                  <a:lnTo>
                    <a:pt x="1763" y="103"/>
                  </a:lnTo>
                  <a:lnTo>
                    <a:pt x="1763" y="103"/>
                  </a:lnTo>
                  <a:lnTo>
                    <a:pt x="1763" y="103"/>
                  </a:lnTo>
                  <a:lnTo>
                    <a:pt x="1763" y="82"/>
                  </a:lnTo>
                  <a:lnTo>
                    <a:pt x="1742" y="82"/>
                  </a:lnTo>
                  <a:lnTo>
                    <a:pt x="1742" y="82"/>
                  </a:lnTo>
                  <a:lnTo>
                    <a:pt x="1742" y="82"/>
                  </a:lnTo>
                  <a:lnTo>
                    <a:pt x="1742" y="82"/>
                  </a:lnTo>
                  <a:lnTo>
                    <a:pt x="1722" y="82"/>
                  </a:lnTo>
                  <a:lnTo>
                    <a:pt x="1722" y="82"/>
                  </a:lnTo>
                  <a:lnTo>
                    <a:pt x="1722" y="82"/>
                  </a:lnTo>
                  <a:lnTo>
                    <a:pt x="1722" y="82"/>
                  </a:lnTo>
                  <a:lnTo>
                    <a:pt x="1722" y="82"/>
                  </a:lnTo>
                  <a:lnTo>
                    <a:pt x="1722" y="62"/>
                  </a:lnTo>
                  <a:lnTo>
                    <a:pt x="1722" y="62"/>
                  </a:lnTo>
                  <a:lnTo>
                    <a:pt x="1722" y="62"/>
                  </a:lnTo>
                  <a:lnTo>
                    <a:pt x="1722" y="41"/>
                  </a:lnTo>
                  <a:lnTo>
                    <a:pt x="1722" y="41"/>
                  </a:lnTo>
                  <a:lnTo>
                    <a:pt x="1702" y="41"/>
                  </a:lnTo>
                  <a:lnTo>
                    <a:pt x="1722" y="41"/>
                  </a:lnTo>
                  <a:lnTo>
                    <a:pt x="1722" y="21"/>
                  </a:lnTo>
                  <a:lnTo>
                    <a:pt x="1742" y="21"/>
                  </a:lnTo>
                  <a:lnTo>
                    <a:pt x="1742" y="0"/>
                  </a:lnTo>
                  <a:lnTo>
                    <a:pt x="1742" y="0"/>
                  </a:lnTo>
                  <a:lnTo>
                    <a:pt x="1722" y="0"/>
                  </a:lnTo>
                  <a:lnTo>
                    <a:pt x="1722" y="0"/>
                  </a:lnTo>
                  <a:lnTo>
                    <a:pt x="1702" y="0"/>
                  </a:lnTo>
                  <a:lnTo>
                    <a:pt x="1681" y="21"/>
                  </a:lnTo>
                  <a:lnTo>
                    <a:pt x="1660" y="21"/>
                  </a:lnTo>
                  <a:lnTo>
                    <a:pt x="1640" y="21"/>
                  </a:lnTo>
                  <a:lnTo>
                    <a:pt x="1640" y="41"/>
                  </a:lnTo>
                  <a:lnTo>
                    <a:pt x="1620" y="41"/>
                  </a:lnTo>
                  <a:lnTo>
                    <a:pt x="1620" y="41"/>
                  </a:lnTo>
                  <a:lnTo>
                    <a:pt x="1599" y="41"/>
                  </a:lnTo>
                  <a:lnTo>
                    <a:pt x="1599" y="62"/>
                  </a:lnTo>
                  <a:lnTo>
                    <a:pt x="1599" y="62"/>
                  </a:lnTo>
                  <a:lnTo>
                    <a:pt x="1599" y="41"/>
                  </a:lnTo>
                  <a:lnTo>
                    <a:pt x="1578" y="41"/>
                  </a:lnTo>
                  <a:lnTo>
                    <a:pt x="1578" y="41"/>
                  </a:lnTo>
                  <a:lnTo>
                    <a:pt x="1578" y="41"/>
                  </a:lnTo>
                  <a:lnTo>
                    <a:pt x="1578" y="41"/>
                  </a:lnTo>
                  <a:lnTo>
                    <a:pt x="1578" y="41"/>
                  </a:lnTo>
                  <a:lnTo>
                    <a:pt x="1578" y="41"/>
                  </a:lnTo>
                  <a:lnTo>
                    <a:pt x="1558" y="41"/>
                  </a:lnTo>
                  <a:lnTo>
                    <a:pt x="1538" y="41"/>
                  </a:lnTo>
                  <a:lnTo>
                    <a:pt x="1538" y="41"/>
                  </a:lnTo>
                  <a:lnTo>
                    <a:pt x="1538" y="41"/>
                  </a:lnTo>
                  <a:lnTo>
                    <a:pt x="1538" y="41"/>
                  </a:lnTo>
                  <a:lnTo>
                    <a:pt x="1538" y="41"/>
                  </a:lnTo>
                  <a:lnTo>
                    <a:pt x="1538" y="41"/>
                  </a:lnTo>
                  <a:lnTo>
                    <a:pt x="1538" y="41"/>
                  </a:lnTo>
                  <a:lnTo>
                    <a:pt x="1538" y="41"/>
                  </a:lnTo>
                  <a:lnTo>
                    <a:pt x="1517" y="41"/>
                  </a:lnTo>
                  <a:lnTo>
                    <a:pt x="1517" y="41"/>
                  </a:lnTo>
                  <a:lnTo>
                    <a:pt x="1517" y="41"/>
                  </a:lnTo>
                  <a:lnTo>
                    <a:pt x="1517" y="41"/>
                  </a:lnTo>
                  <a:lnTo>
                    <a:pt x="1517" y="41"/>
                  </a:lnTo>
                  <a:lnTo>
                    <a:pt x="1517" y="41"/>
                  </a:lnTo>
                  <a:lnTo>
                    <a:pt x="1517" y="41"/>
                  </a:lnTo>
                  <a:lnTo>
                    <a:pt x="1517" y="41"/>
                  </a:lnTo>
                  <a:lnTo>
                    <a:pt x="1517" y="41"/>
                  </a:lnTo>
                  <a:lnTo>
                    <a:pt x="1496" y="62"/>
                  </a:lnTo>
                  <a:lnTo>
                    <a:pt x="1496" y="62"/>
                  </a:lnTo>
                  <a:lnTo>
                    <a:pt x="1476" y="41"/>
                  </a:lnTo>
                  <a:lnTo>
                    <a:pt x="1476" y="41"/>
                  </a:lnTo>
                  <a:lnTo>
                    <a:pt x="1456" y="41"/>
                  </a:lnTo>
                  <a:lnTo>
                    <a:pt x="1435" y="62"/>
                  </a:lnTo>
                  <a:lnTo>
                    <a:pt x="1414" y="62"/>
                  </a:lnTo>
                  <a:lnTo>
                    <a:pt x="1394" y="82"/>
                  </a:lnTo>
                  <a:lnTo>
                    <a:pt x="1394" y="82"/>
                  </a:lnTo>
                  <a:lnTo>
                    <a:pt x="1394" y="103"/>
                  </a:lnTo>
                  <a:lnTo>
                    <a:pt x="1394" y="123"/>
                  </a:lnTo>
                  <a:lnTo>
                    <a:pt x="1394" y="123"/>
                  </a:lnTo>
                  <a:lnTo>
                    <a:pt x="1394" y="123"/>
                  </a:lnTo>
                  <a:lnTo>
                    <a:pt x="1394" y="123"/>
                  </a:lnTo>
                  <a:lnTo>
                    <a:pt x="1394" y="123"/>
                  </a:lnTo>
                  <a:lnTo>
                    <a:pt x="1394" y="123"/>
                  </a:lnTo>
                  <a:lnTo>
                    <a:pt x="1394" y="123"/>
                  </a:lnTo>
                  <a:lnTo>
                    <a:pt x="1374" y="144"/>
                  </a:lnTo>
                  <a:lnTo>
                    <a:pt x="1374" y="144"/>
                  </a:lnTo>
                  <a:lnTo>
                    <a:pt x="1374" y="144"/>
                  </a:lnTo>
                  <a:lnTo>
                    <a:pt x="1374" y="144"/>
                  </a:lnTo>
                  <a:lnTo>
                    <a:pt x="1353" y="144"/>
                  </a:lnTo>
                  <a:lnTo>
                    <a:pt x="1353" y="144"/>
                  </a:lnTo>
                  <a:lnTo>
                    <a:pt x="1332" y="144"/>
                  </a:lnTo>
                  <a:lnTo>
                    <a:pt x="1332" y="144"/>
                  </a:lnTo>
                  <a:lnTo>
                    <a:pt x="1332" y="144"/>
                  </a:lnTo>
                  <a:lnTo>
                    <a:pt x="1332" y="144"/>
                  </a:lnTo>
                  <a:lnTo>
                    <a:pt x="1332" y="144"/>
                  </a:lnTo>
                  <a:lnTo>
                    <a:pt x="1312" y="144"/>
                  </a:lnTo>
                  <a:lnTo>
                    <a:pt x="1312" y="144"/>
                  </a:lnTo>
                  <a:lnTo>
                    <a:pt x="1312" y="144"/>
                  </a:lnTo>
                  <a:lnTo>
                    <a:pt x="1312" y="144"/>
                  </a:lnTo>
                  <a:lnTo>
                    <a:pt x="1291" y="144"/>
                  </a:lnTo>
                  <a:lnTo>
                    <a:pt x="1291" y="144"/>
                  </a:lnTo>
                  <a:lnTo>
                    <a:pt x="1291" y="144"/>
                  </a:lnTo>
                  <a:lnTo>
                    <a:pt x="1291" y="144"/>
                  </a:lnTo>
                  <a:lnTo>
                    <a:pt x="1291" y="123"/>
                  </a:lnTo>
                  <a:lnTo>
                    <a:pt x="1291" y="123"/>
                  </a:lnTo>
                  <a:lnTo>
                    <a:pt x="1291" y="123"/>
                  </a:lnTo>
                  <a:lnTo>
                    <a:pt x="1291" y="123"/>
                  </a:lnTo>
                  <a:lnTo>
                    <a:pt x="1270" y="103"/>
                  </a:lnTo>
                  <a:lnTo>
                    <a:pt x="1270" y="103"/>
                  </a:lnTo>
                  <a:lnTo>
                    <a:pt x="1250" y="103"/>
                  </a:lnTo>
                  <a:lnTo>
                    <a:pt x="1230" y="123"/>
                  </a:lnTo>
                  <a:lnTo>
                    <a:pt x="1209" y="103"/>
                  </a:lnTo>
                  <a:lnTo>
                    <a:pt x="1209" y="103"/>
                  </a:lnTo>
                  <a:lnTo>
                    <a:pt x="1209" y="123"/>
                  </a:lnTo>
                  <a:lnTo>
                    <a:pt x="1209" y="123"/>
                  </a:lnTo>
                  <a:lnTo>
                    <a:pt x="1209" y="123"/>
                  </a:lnTo>
                  <a:lnTo>
                    <a:pt x="1189" y="144"/>
                  </a:lnTo>
                  <a:lnTo>
                    <a:pt x="1189" y="144"/>
                  </a:lnTo>
                  <a:lnTo>
                    <a:pt x="1189" y="144"/>
                  </a:lnTo>
                  <a:lnTo>
                    <a:pt x="1209" y="144"/>
                  </a:lnTo>
                  <a:lnTo>
                    <a:pt x="1189" y="164"/>
                  </a:lnTo>
                  <a:lnTo>
                    <a:pt x="1189" y="164"/>
                  </a:lnTo>
                  <a:lnTo>
                    <a:pt x="1189" y="164"/>
                  </a:lnTo>
                  <a:lnTo>
                    <a:pt x="1189" y="164"/>
                  </a:lnTo>
                  <a:lnTo>
                    <a:pt x="1189" y="185"/>
                  </a:lnTo>
                  <a:lnTo>
                    <a:pt x="1189" y="185"/>
                  </a:lnTo>
                  <a:lnTo>
                    <a:pt x="1189" y="185"/>
                  </a:lnTo>
                  <a:lnTo>
                    <a:pt x="1189" y="185"/>
                  </a:lnTo>
                  <a:lnTo>
                    <a:pt x="1189" y="205"/>
                  </a:lnTo>
                  <a:lnTo>
                    <a:pt x="1189" y="205"/>
                  </a:lnTo>
                  <a:lnTo>
                    <a:pt x="1209" y="205"/>
                  </a:lnTo>
                  <a:lnTo>
                    <a:pt x="1209" y="205"/>
                  </a:lnTo>
                  <a:lnTo>
                    <a:pt x="1209" y="226"/>
                  </a:lnTo>
                  <a:lnTo>
                    <a:pt x="1209" y="226"/>
                  </a:lnTo>
                  <a:lnTo>
                    <a:pt x="1209" y="246"/>
                  </a:lnTo>
                  <a:lnTo>
                    <a:pt x="1209" y="246"/>
                  </a:lnTo>
                  <a:lnTo>
                    <a:pt x="1209" y="246"/>
                  </a:lnTo>
                  <a:lnTo>
                    <a:pt x="1189" y="246"/>
                  </a:lnTo>
                  <a:lnTo>
                    <a:pt x="1168" y="246"/>
                  </a:lnTo>
                  <a:lnTo>
                    <a:pt x="1168" y="246"/>
                  </a:lnTo>
                  <a:lnTo>
                    <a:pt x="1168" y="246"/>
                  </a:lnTo>
                  <a:lnTo>
                    <a:pt x="1168" y="246"/>
                  </a:lnTo>
                  <a:lnTo>
                    <a:pt x="1148" y="246"/>
                  </a:lnTo>
                  <a:lnTo>
                    <a:pt x="1148" y="246"/>
                  </a:lnTo>
                  <a:lnTo>
                    <a:pt x="1148" y="246"/>
                  </a:lnTo>
                  <a:lnTo>
                    <a:pt x="1148" y="226"/>
                  </a:lnTo>
                  <a:lnTo>
                    <a:pt x="1148" y="226"/>
                  </a:lnTo>
                  <a:lnTo>
                    <a:pt x="1148" y="226"/>
                  </a:lnTo>
                  <a:lnTo>
                    <a:pt x="1148" y="205"/>
                  </a:lnTo>
                  <a:lnTo>
                    <a:pt x="1127" y="205"/>
                  </a:lnTo>
                  <a:lnTo>
                    <a:pt x="1127" y="205"/>
                  </a:lnTo>
                  <a:lnTo>
                    <a:pt x="1107" y="226"/>
                  </a:lnTo>
                  <a:lnTo>
                    <a:pt x="1086" y="226"/>
                  </a:lnTo>
                  <a:lnTo>
                    <a:pt x="1086" y="226"/>
                  </a:lnTo>
                  <a:lnTo>
                    <a:pt x="1086" y="246"/>
                  </a:lnTo>
                  <a:lnTo>
                    <a:pt x="1086" y="246"/>
                  </a:lnTo>
                  <a:lnTo>
                    <a:pt x="1086" y="246"/>
                  </a:lnTo>
                  <a:lnTo>
                    <a:pt x="1086" y="246"/>
                  </a:lnTo>
                  <a:lnTo>
                    <a:pt x="1086" y="246"/>
                  </a:lnTo>
                  <a:lnTo>
                    <a:pt x="1086" y="267"/>
                  </a:lnTo>
                  <a:lnTo>
                    <a:pt x="1086" y="267"/>
                  </a:lnTo>
                  <a:lnTo>
                    <a:pt x="1086" y="267"/>
                  </a:lnTo>
                  <a:lnTo>
                    <a:pt x="1086" y="287"/>
                  </a:lnTo>
                  <a:lnTo>
                    <a:pt x="1086" y="287"/>
                  </a:lnTo>
                  <a:lnTo>
                    <a:pt x="1086" y="287"/>
                  </a:lnTo>
                  <a:lnTo>
                    <a:pt x="1086" y="287"/>
                  </a:lnTo>
                  <a:lnTo>
                    <a:pt x="1086" y="287"/>
                  </a:lnTo>
                  <a:lnTo>
                    <a:pt x="1086" y="308"/>
                  </a:lnTo>
                  <a:lnTo>
                    <a:pt x="1107" y="308"/>
                  </a:lnTo>
                  <a:lnTo>
                    <a:pt x="1107" y="308"/>
                  </a:lnTo>
                  <a:lnTo>
                    <a:pt x="1107" y="308"/>
                  </a:lnTo>
                  <a:lnTo>
                    <a:pt x="1107" y="328"/>
                  </a:lnTo>
                  <a:lnTo>
                    <a:pt x="1107" y="328"/>
                  </a:lnTo>
                  <a:lnTo>
                    <a:pt x="1107" y="328"/>
                  </a:lnTo>
                  <a:lnTo>
                    <a:pt x="1107" y="328"/>
                  </a:lnTo>
                  <a:lnTo>
                    <a:pt x="1107" y="349"/>
                  </a:lnTo>
                  <a:lnTo>
                    <a:pt x="1107" y="349"/>
                  </a:lnTo>
                  <a:lnTo>
                    <a:pt x="1107" y="349"/>
                  </a:lnTo>
                  <a:lnTo>
                    <a:pt x="1107" y="349"/>
                  </a:lnTo>
                  <a:lnTo>
                    <a:pt x="1107" y="369"/>
                  </a:lnTo>
                  <a:lnTo>
                    <a:pt x="1127" y="369"/>
                  </a:lnTo>
                  <a:lnTo>
                    <a:pt x="1107" y="390"/>
                  </a:lnTo>
                  <a:lnTo>
                    <a:pt x="1107" y="390"/>
                  </a:lnTo>
                  <a:lnTo>
                    <a:pt x="1086" y="390"/>
                  </a:lnTo>
                  <a:lnTo>
                    <a:pt x="1086" y="390"/>
                  </a:lnTo>
                  <a:lnTo>
                    <a:pt x="1086" y="390"/>
                  </a:lnTo>
                  <a:lnTo>
                    <a:pt x="1086" y="369"/>
                  </a:lnTo>
                  <a:lnTo>
                    <a:pt x="1066" y="369"/>
                  </a:lnTo>
                  <a:lnTo>
                    <a:pt x="1066" y="349"/>
                  </a:lnTo>
                  <a:lnTo>
                    <a:pt x="1066" y="349"/>
                  </a:lnTo>
                  <a:lnTo>
                    <a:pt x="1066" y="328"/>
                  </a:lnTo>
                  <a:lnTo>
                    <a:pt x="1066" y="328"/>
                  </a:lnTo>
                  <a:lnTo>
                    <a:pt x="1045" y="328"/>
                  </a:lnTo>
                  <a:lnTo>
                    <a:pt x="1045" y="328"/>
                  </a:lnTo>
                  <a:lnTo>
                    <a:pt x="1045" y="328"/>
                  </a:lnTo>
                  <a:lnTo>
                    <a:pt x="1025" y="328"/>
                  </a:lnTo>
                  <a:lnTo>
                    <a:pt x="1004" y="328"/>
                  </a:lnTo>
                  <a:lnTo>
                    <a:pt x="1004" y="328"/>
                  </a:lnTo>
                  <a:lnTo>
                    <a:pt x="984" y="328"/>
                  </a:lnTo>
                  <a:lnTo>
                    <a:pt x="984" y="328"/>
                  </a:lnTo>
                  <a:lnTo>
                    <a:pt x="984" y="328"/>
                  </a:lnTo>
                  <a:lnTo>
                    <a:pt x="984" y="328"/>
                  </a:lnTo>
                  <a:lnTo>
                    <a:pt x="984" y="349"/>
                  </a:lnTo>
                  <a:lnTo>
                    <a:pt x="984" y="349"/>
                  </a:lnTo>
                  <a:lnTo>
                    <a:pt x="984" y="349"/>
                  </a:lnTo>
                  <a:lnTo>
                    <a:pt x="984" y="349"/>
                  </a:lnTo>
                  <a:lnTo>
                    <a:pt x="963" y="369"/>
                  </a:lnTo>
                  <a:lnTo>
                    <a:pt x="943" y="349"/>
                  </a:lnTo>
                  <a:lnTo>
                    <a:pt x="922" y="349"/>
                  </a:lnTo>
                  <a:lnTo>
                    <a:pt x="922" y="349"/>
                  </a:lnTo>
                  <a:lnTo>
                    <a:pt x="922" y="349"/>
                  </a:lnTo>
                  <a:lnTo>
                    <a:pt x="902" y="328"/>
                  </a:lnTo>
                  <a:lnTo>
                    <a:pt x="902" y="328"/>
                  </a:lnTo>
                  <a:lnTo>
                    <a:pt x="902" y="328"/>
                  </a:lnTo>
                  <a:lnTo>
                    <a:pt x="902" y="328"/>
                  </a:lnTo>
                  <a:lnTo>
                    <a:pt x="902" y="328"/>
                  </a:lnTo>
                  <a:lnTo>
                    <a:pt x="902" y="308"/>
                  </a:lnTo>
                  <a:lnTo>
                    <a:pt x="902" y="267"/>
                  </a:lnTo>
                  <a:lnTo>
                    <a:pt x="902" y="267"/>
                  </a:lnTo>
                  <a:lnTo>
                    <a:pt x="902" y="267"/>
                  </a:lnTo>
                  <a:lnTo>
                    <a:pt x="881" y="267"/>
                  </a:lnTo>
                  <a:lnTo>
                    <a:pt x="881" y="267"/>
                  </a:lnTo>
                  <a:lnTo>
                    <a:pt x="881" y="287"/>
                  </a:lnTo>
                  <a:lnTo>
                    <a:pt x="881" y="287"/>
                  </a:lnTo>
                  <a:lnTo>
                    <a:pt x="881" y="287"/>
                  </a:lnTo>
                  <a:lnTo>
                    <a:pt x="881" y="287"/>
                  </a:lnTo>
                  <a:lnTo>
                    <a:pt x="861" y="267"/>
                  </a:lnTo>
                  <a:lnTo>
                    <a:pt x="861" y="267"/>
                  </a:lnTo>
                  <a:lnTo>
                    <a:pt x="861" y="267"/>
                  </a:lnTo>
                  <a:lnTo>
                    <a:pt x="840" y="267"/>
                  </a:lnTo>
                  <a:lnTo>
                    <a:pt x="840" y="267"/>
                  </a:lnTo>
                  <a:lnTo>
                    <a:pt x="840" y="287"/>
                  </a:lnTo>
                  <a:lnTo>
                    <a:pt x="840" y="287"/>
                  </a:lnTo>
                  <a:lnTo>
                    <a:pt x="840" y="308"/>
                  </a:lnTo>
                  <a:lnTo>
                    <a:pt x="840" y="308"/>
                  </a:lnTo>
                  <a:lnTo>
                    <a:pt x="840" y="308"/>
                  </a:lnTo>
                  <a:lnTo>
                    <a:pt x="840" y="308"/>
                  </a:lnTo>
                  <a:lnTo>
                    <a:pt x="840" y="328"/>
                  </a:lnTo>
                  <a:lnTo>
                    <a:pt x="840" y="328"/>
                  </a:lnTo>
                  <a:lnTo>
                    <a:pt x="840" y="349"/>
                  </a:lnTo>
                  <a:lnTo>
                    <a:pt x="840" y="349"/>
                  </a:lnTo>
                  <a:lnTo>
                    <a:pt x="840" y="369"/>
                  </a:lnTo>
                  <a:lnTo>
                    <a:pt x="819" y="390"/>
                  </a:lnTo>
                  <a:lnTo>
                    <a:pt x="819" y="390"/>
                  </a:lnTo>
                  <a:lnTo>
                    <a:pt x="819" y="390"/>
                  </a:lnTo>
                  <a:lnTo>
                    <a:pt x="819" y="390"/>
                  </a:lnTo>
                  <a:lnTo>
                    <a:pt x="819" y="390"/>
                  </a:lnTo>
                  <a:lnTo>
                    <a:pt x="819" y="410"/>
                  </a:lnTo>
                  <a:lnTo>
                    <a:pt x="819" y="410"/>
                  </a:lnTo>
                  <a:lnTo>
                    <a:pt x="819" y="410"/>
                  </a:lnTo>
                  <a:lnTo>
                    <a:pt x="819" y="410"/>
                  </a:lnTo>
                  <a:lnTo>
                    <a:pt x="779" y="431"/>
                  </a:lnTo>
                  <a:lnTo>
                    <a:pt x="779" y="431"/>
                  </a:lnTo>
                  <a:lnTo>
                    <a:pt x="779" y="431"/>
                  </a:lnTo>
                  <a:lnTo>
                    <a:pt x="779" y="451"/>
                  </a:lnTo>
                  <a:lnTo>
                    <a:pt x="779" y="451"/>
                  </a:lnTo>
                  <a:lnTo>
                    <a:pt x="779" y="451"/>
                  </a:lnTo>
                  <a:lnTo>
                    <a:pt x="779" y="472"/>
                  </a:lnTo>
                  <a:lnTo>
                    <a:pt x="758" y="472"/>
                  </a:lnTo>
                  <a:lnTo>
                    <a:pt x="758" y="472"/>
                  </a:lnTo>
                  <a:lnTo>
                    <a:pt x="758" y="472"/>
                  </a:lnTo>
                  <a:lnTo>
                    <a:pt x="758" y="492"/>
                  </a:lnTo>
                  <a:lnTo>
                    <a:pt x="758" y="492"/>
                  </a:lnTo>
                  <a:lnTo>
                    <a:pt x="758" y="492"/>
                  </a:lnTo>
                  <a:lnTo>
                    <a:pt x="758" y="492"/>
                  </a:lnTo>
                  <a:lnTo>
                    <a:pt x="758" y="513"/>
                  </a:lnTo>
                  <a:lnTo>
                    <a:pt x="758" y="513"/>
                  </a:lnTo>
                  <a:lnTo>
                    <a:pt x="758" y="513"/>
                  </a:lnTo>
                  <a:lnTo>
                    <a:pt x="758" y="513"/>
                  </a:lnTo>
                  <a:lnTo>
                    <a:pt x="758" y="513"/>
                  </a:lnTo>
                  <a:lnTo>
                    <a:pt x="758" y="513"/>
                  </a:lnTo>
                  <a:lnTo>
                    <a:pt x="779" y="533"/>
                  </a:lnTo>
                  <a:lnTo>
                    <a:pt x="779" y="533"/>
                  </a:lnTo>
                  <a:lnTo>
                    <a:pt x="779" y="533"/>
                  </a:lnTo>
                  <a:lnTo>
                    <a:pt x="779" y="533"/>
                  </a:lnTo>
                  <a:lnTo>
                    <a:pt x="779" y="554"/>
                  </a:lnTo>
                  <a:lnTo>
                    <a:pt x="758" y="575"/>
                  </a:lnTo>
                  <a:lnTo>
                    <a:pt x="758" y="575"/>
                  </a:lnTo>
                  <a:lnTo>
                    <a:pt x="737" y="554"/>
                  </a:lnTo>
                  <a:lnTo>
                    <a:pt x="737" y="575"/>
                  </a:lnTo>
                  <a:lnTo>
                    <a:pt x="737" y="554"/>
                  </a:lnTo>
                  <a:lnTo>
                    <a:pt x="737" y="554"/>
                  </a:lnTo>
                  <a:lnTo>
                    <a:pt x="737" y="554"/>
                  </a:lnTo>
                  <a:lnTo>
                    <a:pt x="737" y="533"/>
                  </a:lnTo>
                  <a:lnTo>
                    <a:pt x="737" y="533"/>
                  </a:lnTo>
                  <a:lnTo>
                    <a:pt x="737" y="533"/>
                  </a:lnTo>
                  <a:lnTo>
                    <a:pt x="717" y="513"/>
                  </a:lnTo>
                  <a:lnTo>
                    <a:pt x="717" y="513"/>
                  </a:lnTo>
                  <a:lnTo>
                    <a:pt x="717" y="513"/>
                  </a:lnTo>
                  <a:lnTo>
                    <a:pt x="717" y="513"/>
                  </a:lnTo>
                  <a:lnTo>
                    <a:pt x="697" y="492"/>
                  </a:lnTo>
                  <a:lnTo>
                    <a:pt x="697" y="492"/>
                  </a:lnTo>
                  <a:lnTo>
                    <a:pt x="697" y="492"/>
                  </a:lnTo>
                  <a:lnTo>
                    <a:pt x="697" y="492"/>
                  </a:lnTo>
                  <a:lnTo>
                    <a:pt x="697" y="492"/>
                  </a:lnTo>
                  <a:lnTo>
                    <a:pt x="697" y="472"/>
                  </a:lnTo>
                  <a:lnTo>
                    <a:pt x="697" y="472"/>
                  </a:lnTo>
                  <a:lnTo>
                    <a:pt x="717" y="451"/>
                  </a:lnTo>
                  <a:lnTo>
                    <a:pt x="697" y="451"/>
                  </a:lnTo>
                  <a:lnTo>
                    <a:pt x="697" y="451"/>
                  </a:lnTo>
                  <a:lnTo>
                    <a:pt x="697" y="451"/>
                  </a:lnTo>
                  <a:lnTo>
                    <a:pt x="676" y="451"/>
                  </a:lnTo>
                  <a:lnTo>
                    <a:pt x="676" y="451"/>
                  </a:lnTo>
                  <a:lnTo>
                    <a:pt x="676" y="431"/>
                  </a:lnTo>
                  <a:lnTo>
                    <a:pt x="676" y="431"/>
                  </a:lnTo>
                  <a:lnTo>
                    <a:pt x="676" y="431"/>
                  </a:lnTo>
                  <a:lnTo>
                    <a:pt x="676" y="431"/>
                  </a:lnTo>
                  <a:lnTo>
                    <a:pt x="676" y="451"/>
                  </a:lnTo>
                  <a:lnTo>
                    <a:pt x="655" y="451"/>
                  </a:lnTo>
                  <a:lnTo>
                    <a:pt x="655" y="451"/>
                  </a:lnTo>
                  <a:lnTo>
                    <a:pt x="655" y="431"/>
                  </a:lnTo>
                  <a:lnTo>
                    <a:pt x="635" y="431"/>
                  </a:lnTo>
                  <a:lnTo>
                    <a:pt x="635" y="431"/>
                  </a:lnTo>
                  <a:lnTo>
                    <a:pt x="615" y="410"/>
                  </a:lnTo>
                  <a:lnTo>
                    <a:pt x="615" y="390"/>
                  </a:lnTo>
                  <a:lnTo>
                    <a:pt x="594" y="390"/>
                  </a:lnTo>
                  <a:lnTo>
                    <a:pt x="594" y="390"/>
                  </a:lnTo>
                  <a:lnTo>
                    <a:pt x="594" y="390"/>
                  </a:lnTo>
                  <a:lnTo>
                    <a:pt x="594" y="369"/>
                  </a:lnTo>
                  <a:lnTo>
                    <a:pt x="573" y="369"/>
                  </a:lnTo>
                  <a:lnTo>
                    <a:pt x="594" y="349"/>
                  </a:lnTo>
                  <a:lnTo>
                    <a:pt x="594" y="328"/>
                  </a:lnTo>
                  <a:lnTo>
                    <a:pt x="594" y="308"/>
                  </a:lnTo>
                  <a:lnTo>
                    <a:pt x="594" y="308"/>
                  </a:lnTo>
                  <a:lnTo>
                    <a:pt x="594" y="287"/>
                  </a:lnTo>
                  <a:lnTo>
                    <a:pt x="594" y="287"/>
                  </a:lnTo>
                  <a:lnTo>
                    <a:pt x="573" y="287"/>
                  </a:lnTo>
                  <a:lnTo>
                    <a:pt x="573" y="287"/>
                  </a:lnTo>
                  <a:lnTo>
                    <a:pt x="553" y="287"/>
                  </a:lnTo>
                  <a:lnTo>
                    <a:pt x="553" y="287"/>
                  </a:lnTo>
                  <a:lnTo>
                    <a:pt x="553" y="308"/>
                  </a:lnTo>
                  <a:lnTo>
                    <a:pt x="533" y="308"/>
                  </a:lnTo>
                  <a:lnTo>
                    <a:pt x="553" y="308"/>
                  </a:lnTo>
                  <a:lnTo>
                    <a:pt x="553" y="308"/>
                  </a:lnTo>
                  <a:lnTo>
                    <a:pt x="553" y="308"/>
                  </a:lnTo>
                  <a:lnTo>
                    <a:pt x="553" y="308"/>
                  </a:lnTo>
                  <a:lnTo>
                    <a:pt x="533" y="328"/>
                  </a:lnTo>
                  <a:lnTo>
                    <a:pt x="533" y="328"/>
                  </a:lnTo>
                  <a:lnTo>
                    <a:pt x="533" y="328"/>
                  </a:lnTo>
                  <a:lnTo>
                    <a:pt x="512" y="349"/>
                  </a:lnTo>
                  <a:lnTo>
                    <a:pt x="512" y="349"/>
                  </a:lnTo>
                  <a:lnTo>
                    <a:pt x="491" y="349"/>
                  </a:lnTo>
                  <a:lnTo>
                    <a:pt x="491" y="349"/>
                  </a:lnTo>
                  <a:lnTo>
                    <a:pt x="471" y="369"/>
                  </a:lnTo>
                  <a:lnTo>
                    <a:pt x="471" y="369"/>
                  </a:lnTo>
                  <a:lnTo>
                    <a:pt x="471" y="369"/>
                  </a:lnTo>
                  <a:lnTo>
                    <a:pt x="471" y="369"/>
                  </a:lnTo>
                  <a:lnTo>
                    <a:pt x="491" y="369"/>
                  </a:lnTo>
                  <a:lnTo>
                    <a:pt x="491" y="390"/>
                  </a:lnTo>
                  <a:lnTo>
                    <a:pt x="491" y="410"/>
                  </a:lnTo>
                  <a:lnTo>
                    <a:pt x="491" y="431"/>
                  </a:lnTo>
                  <a:lnTo>
                    <a:pt x="471" y="431"/>
                  </a:lnTo>
                  <a:lnTo>
                    <a:pt x="471" y="431"/>
                  </a:lnTo>
                  <a:lnTo>
                    <a:pt x="471" y="431"/>
                  </a:lnTo>
                  <a:lnTo>
                    <a:pt x="450" y="451"/>
                  </a:lnTo>
                  <a:lnTo>
                    <a:pt x="450" y="451"/>
                  </a:lnTo>
                  <a:lnTo>
                    <a:pt x="450" y="451"/>
                  </a:lnTo>
                  <a:lnTo>
                    <a:pt x="450" y="451"/>
                  </a:lnTo>
                  <a:lnTo>
                    <a:pt x="450" y="472"/>
                  </a:lnTo>
                  <a:lnTo>
                    <a:pt x="450" y="472"/>
                  </a:lnTo>
                  <a:lnTo>
                    <a:pt x="450" y="472"/>
                  </a:lnTo>
                  <a:lnTo>
                    <a:pt x="450" y="472"/>
                  </a:lnTo>
                  <a:lnTo>
                    <a:pt x="450" y="492"/>
                  </a:lnTo>
                  <a:lnTo>
                    <a:pt x="450" y="492"/>
                  </a:lnTo>
                  <a:lnTo>
                    <a:pt x="450" y="492"/>
                  </a:lnTo>
                  <a:lnTo>
                    <a:pt x="409" y="492"/>
                  </a:lnTo>
                  <a:lnTo>
                    <a:pt x="409" y="492"/>
                  </a:lnTo>
                  <a:lnTo>
                    <a:pt x="409" y="513"/>
                  </a:lnTo>
                  <a:lnTo>
                    <a:pt x="409" y="513"/>
                  </a:lnTo>
                  <a:lnTo>
                    <a:pt x="409" y="513"/>
                  </a:lnTo>
                  <a:lnTo>
                    <a:pt x="409" y="513"/>
                  </a:lnTo>
                  <a:lnTo>
                    <a:pt x="409" y="513"/>
                  </a:lnTo>
                  <a:lnTo>
                    <a:pt x="389" y="513"/>
                  </a:lnTo>
                  <a:lnTo>
                    <a:pt x="389" y="513"/>
                  </a:lnTo>
                  <a:lnTo>
                    <a:pt x="389" y="513"/>
                  </a:lnTo>
                  <a:lnTo>
                    <a:pt x="389" y="513"/>
                  </a:lnTo>
                  <a:lnTo>
                    <a:pt x="369" y="513"/>
                  </a:lnTo>
                  <a:lnTo>
                    <a:pt x="369" y="513"/>
                  </a:lnTo>
                  <a:lnTo>
                    <a:pt x="369" y="513"/>
                  </a:lnTo>
                  <a:lnTo>
                    <a:pt x="369" y="513"/>
                  </a:lnTo>
                  <a:lnTo>
                    <a:pt x="348" y="513"/>
                  </a:lnTo>
                  <a:lnTo>
                    <a:pt x="348" y="513"/>
                  </a:lnTo>
                  <a:lnTo>
                    <a:pt x="348" y="513"/>
                  </a:lnTo>
                  <a:lnTo>
                    <a:pt x="348" y="492"/>
                  </a:lnTo>
                  <a:lnTo>
                    <a:pt x="348" y="492"/>
                  </a:lnTo>
                  <a:lnTo>
                    <a:pt x="307" y="492"/>
                  </a:lnTo>
                  <a:lnTo>
                    <a:pt x="307" y="492"/>
                  </a:lnTo>
                  <a:lnTo>
                    <a:pt x="307" y="492"/>
                  </a:lnTo>
                  <a:lnTo>
                    <a:pt x="286" y="492"/>
                  </a:lnTo>
                  <a:lnTo>
                    <a:pt x="286" y="492"/>
                  </a:lnTo>
                  <a:lnTo>
                    <a:pt x="286" y="513"/>
                  </a:lnTo>
                  <a:lnTo>
                    <a:pt x="265" y="513"/>
                  </a:lnTo>
                  <a:lnTo>
                    <a:pt x="245" y="513"/>
                  </a:lnTo>
                  <a:lnTo>
                    <a:pt x="225" y="513"/>
                  </a:lnTo>
                  <a:lnTo>
                    <a:pt x="225" y="513"/>
                  </a:lnTo>
                  <a:lnTo>
                    <a:pt x="225" y="513"/>
                  </a:lnTo>
                  <a:lnTo>
                    <a:pt x="204" y="533"/>
                  </a:lnTo>
                  <a:lnTo>
                    <a:pt x="183" y="533"/>
                  </a:lnTo>
                  <a:lnTo>
                    <a:pt x="183" y="533"/>
                  </a:lnTo>
                  <a:lnTo>
                    <a:pt x="163" y="533"/>
                  </a:lnTo>
                  <a:lnTo>
                    <a:pt x="163" y="533"/>
                  </a:lnTo>
                  <a:lnTo>
                    <a:pt x="143" y="513"/>
                  </a:lnTo>
                  <a:lnTo>
                    <a:pt x="143" y="513"/>
                  </a:lnTo>
                  <a:lnTo>
                    <a:pt x="143" y="513"/>
                  </a:lnTo>
                  <a:lnTo>
                    <a:pt x="143" y="513"/>
                  </a:lnTo>
                  <a:lnTo>
                    <a:pt x="143" y="533"/>
                  </a:lnTo>
                  <a:lnTo>
                    <a:pt x="122" y="533"/>
                  </a:lnTo>
                  <a:lnTo>
                    <a:pt x="122" y="533"/>
                  </a:lnTo>
                  <a:lnTo>
                    <a:pt x="122" y="533"/>
                  </a:lnTo>
                  <a:lnTo>
                    <a:pt x="101" y="533"/>
                  </a:lnTo>
                  <a:lnTo>
                    <a:pt x="101" y="533"/>
                  </a:lnTo>
                  <a:lnTo>
                    <a:pt x="101" y="533"/>
                  </a:lnTo>
                  <a:lnTo>
                    <a:pt x="101" y="533"/>
                  </a:lnTo>
                  <a:lnTo>
                    <a:pt x="101" y="533"/>
                  </a:lnTo>
                  <a:lnTo>
                    <a:pt x="101" y="533"/>
                  </a:lnTo>
                  <a:lnTo>
                    <a:pt x="101" y="533"/>
                  </a:lnTo>
                  <a:lnTo>
                    <a:pt x="101" y="554"/>
                  </a:lnTo>
                  <a:lnTo>
                    <a:pt x="81" y="554"/>
                  </a:lnTo>
                  <a:lnTo>
                    <a:pt x="81" y="554"/>
                  </a:lnTo>
                  <a:lnTo>
                    <a:pt x="81" y="554"/>
                  </a:lnTo>
                  <a:lnTo>
                    <a:pt x="81" y="554"/>
                  </a:lnTo>
                  <a:lnTo>
                    <a:pt x="81" y="554"/>
                  </a:lnTo>
                  <a:lnTo>
                    <a:pt x="81" y="554"/>
                  </a:lnTo>
                  <a:lnTo>
                    <a:pt x="61" y="575"/>
                  </a:lnTo>
                  <a:lnTo>
                    <a:pt x="81" y="575"/>
                  </a:lnTo>
                  <a:lnTo>
                    <a:pt x="81" y="595"/>
                  </a:lnTo>
                  <a:lnTo>
                    <a:pt x="81" y="615"/>
                  </a:lnTo>
                  <a:lnTo>
                    <a:pt x="81" y="615"/>
                  </a:lnTo>
                  <a:lnTo>
                    <a:pt x="101" y="615"/>
                  </a:lnTo>
                  <a:lnTo>
                    <a:pt x="101" y="615"/>
                  </a:lnTo>
                  <a:lnTo>
                    <a:pt x="101" y="615"/>
                  </a:lnTo>
                  <a:lnTo>
                    <a:pt x="101" y="636"/>
                  </a:lnTo>
                  <a:lnTo>
                    <a:pt x="122" y="636"/>
                  </a:lnTo>
                  <a:lnTo>
                    <a:pt x="122" y="636"/>
                  </a:lnTo>
                  <a:lnTo>
                    <a:pt x="122" y="636"/>
                  </a:lnTo>
                  <a:lnTo>
                    <a:pt x="122" y="636"/>
                  </a:lnTo>
                  <a:lnTo>
                    <a:pt x="122" y="657"/>
                  </a:lnTo>
                  <a:lnTo>
                    <a:pt x="122" y="657"/>
                  </a:lnTo>
                  <a:lnTo>
                    <a:pt x="122" y="657"/>
                  </a:lnTo>
                  <a:lnTo>
                    <a:pt x="122" y="657"/>
                  </a:lnTo>
                  <a:lnTo>
                    <a:pt x="122" y="677"/>
                  </a:lnTo>
                  <a:lnTo>
                    <a:pt x="122" y="677"/>
                  </a:lnTo>
                  <a:lnTo>
                    <a:pt x="122" y="697"/>
                  </a:lnTo>
                  <a:lnTo>
                    <a:pt x="143" y="697"/>
                  </a:lnTo>
                  <a:lnTo>
                    <a:pt x="163" y="718"/>
                  </a:lnTo>
                  <a:lnTo>
                    <a:pt x="163" y="718"/>
                  </a:lnTo>
                  <a:lnTo>
                    <a:pt x="163" y="718"/>
                  </a:lnTo>
                  <a:lnTo>
                    <a:pt x="163" y="718"/>
                  </a:lnTo>
                  <a:lnTo>
                    <a:pt x="163" y="718"/>
                  </a:lnTo>
                  <a:lnTo>
                    <a:pt x="163" y="739"/>
                  </a:lnTo>
                  <a:lnTo>
                    <a:pt x="183" y="739"/>
                  </a:lnTo>
                  <a:lnTo>
                    <a:pt x="183" y="739"/>
                  </a:lnTo>
                  <a:lnTo>
                    <a:pt x="183" y="739"/>
                  </a:lnTo>
                  <a:lnTo>
                    <a:pt x="183" y="759"/>
                  </a:lnTo>
                  <a:lnTo>
                    <a:pt x="163" y="759"/>
                  </a:lnTo>
                  <a:lnTo>
                    <a:pt x="163" y="779"/>
                  </a:lnTo>
                  <a:lnTo>
                    <a:pt x="163" y="779"/>
                  </a:lnTo>
                  <a:lnTo>
                    <a:pt x="163" y="779"/>
                  </a:lnTo>
                  <a:lnTo>
                    <a:pt x="163" y="800"/>
                  </a:lnTo>
                  <a:lnTo>
                    <a:pt x="163" y="800"/>
                  </a:lnTo>
                  <a:lnTo>
                    <a:pt x="163" y="821"/>
                  </a:lnTo>
                  <a:lnTo>
                    <a:pt x="143" y="821"/>
                  </a:lnTo>
                  <a:lnTo>
                    <a:pt x="143" y="821"/>
                  </a:lnTo>
                  <a:lnTo>
                    <a:pt x="143" y="821"/>
                  </a:lnTo>
                  <a:lnTo>
                    <a:pt x="143" y="821"/>
                  </a:lnTo>
                  <a:lnTo>
                    <a:pt x="143" y="821"/>
                  </a:lnTo>
                  <a:lnTo>
                    <a:pt x="122" y="821"/>
                  </a:lnTo>
                  <a:lnTo>
                    <a:pt x="122" y="821"/>
                  </a:lnTo>
                  <a:lnTo>
                    <a:pt x="122" y="821"/>
                  </a:lnTo>
                  <a:lnTo>
                    <a:pt x="101" y="841"/>
                  </a:lnTo>
                  <a:lnTo>
                    <a:pt x="101" y="841"/>
                  </a:lnTo>
                  <a:lnTo>
                    <a:pt x="101" y="841"/>
                  </a:lnTo>
                  <a:lnTo>
                    <a:pt x="101" y="841"/>
                  </a:lnTo>
                  <a:lnTo>
                    <a:pt x="81" y="841"/>
                  </a:lnTo>
                  <a:lnTo>
                    <a:pt x="81" y="841"/>
                  </a:lnTo>
                  <a:lnTo>
                    <a:pt x="81" y="841"/>
                  </a:lnTo>
                  <a:lnTo>
                    <a:pt x="101" y="861"/>
                  </a:lnTo>
                  <a:lnTo>
                    <a:pt x="81" y="861"/>
                  </a:lnTo>
                  <a:lnTo>
                    <a:pt x="81" y="861"/>
                  </a:lnTo>
                  <a:lnTo>
                    <a:pt x="61" y="861"/>
                  </a:lnTo>
                  <a:lnTo>
                    <a:pt x="61" y="841"/>
                  </a:lnTo>
                  <a:lnTo>
                    <a:pt x="41" y="841"/>
                  </a:lnTo>
                  <a:lnTo>
                    <a:pt x="41" y="841"/>
                  </a:lnTo>
                  <a:lnTo>
                    <a:pt x="41" y="841"/>
                  </a:lnTo>
                  <a:lnTo>
                    <a:pt x="41" y="861"/>
                  </a:lnTo>
                  <a:lnTo>
                    <a:pt x="41" y="861"/>
                  </a:lnTo>
                  <a:lnTo>
                    <a:pt x="20" y="861"/>
                  </a:lnTo>
                  <a:lnTo>
                    <a:pt x="20" y="861"/>
                  </a:lnTo>
                  <a:lnTo>
                    <a:pt x="20" y="861"/>
                  </a:lnTo>
                  <a:lnTo>
                    <a:pt x="20" y="861"/>
                  </a:lnTo>
                  <a:lnTo>
                    <a:pt x="0" y="861"/>
                  </a:lnTo>
                  <a:lnTo>
                    <a:pt x="0" y="861"/>
                  </a:lnTo>
                  <a:lnTo>
                    <a:pt x="20" y="882"/>
                  </a:lnTo>
                  <a:lnTo>
                    <a:pt x="20" y="882"/>
                  </a:lnTo>
                  <a:lnTo>
                    <a:pt x="20" y="882"/>
                  </a:lnTo>
                  <a:lnTo>
                    <a:pt x="20" y="882"/>
                  </a:lnTo>
                  <a:lnTo>
                    <a:pt x="20" y="882"/>
                  </a:lnTo>
                  <a:lnTo>
                    <a:pt x="20" y="903"/>
                  </a:lnTo>
                  <a:lnTo>
                    <a:pt x="20" y="903"/>
                  </a:lnTo>
                  <a:lnTo>
                    <a:pt x="41" y="903"/>
                  </a:lnTo>
                  <a:lnTo>
                    <a:pt x="41" y="903"/>
                  </a:lnTo>
                  <a:lnTo>
                    <a:pt x="41" y="923"/>
                  </a:lnTo>
                  <a:lnTo>
                    <a:pt x="41" y="943"/>
                  </a:lnTo>
                  <a:lnTo>
                    <a:pt x="41" y="964"/>
                  </a:lnTo>
                  <a:lnTo>
                    <a:pt x="61" y="964"/>
                  </a:lnTo>
                  <a:lnTo>
                    <a:pt x="81" y="985"/>
                  </a:lnTo>
                  <a:lnTo>
                    <a:pt x="81" y="985"/>
                  </a:lnTo>
                  <a:lnTo>
                    <a:pt x="101" y="985"/>
                  </a:lnTo>
                  <a:lnTo>
                    <a:pt x="101" y="985"/>
                  </a:lnTo>
                  <a:lnTo>
                    <a:pt x="122" y="985"/>
                  </a:lnTo>
                  <a:lnTo>
                    <a:pt x="122" y="985"/>
                  </a:lnTo>
                  <a:lnTo>
                    <a:pt x="122" y="985"/>
                  </a:lnTo>
                  <a:lnTo>
                    <a:pt x="122" y="1005"/>
                  </a:lnTo>
                  <a:lnTo>
                    <a:pt x="122" y="1005"/>
                  </a:lnTo>
                  <a:lnTo>
                    <a:pt x="122" y="1005"/>
                  </a:lnTo>
                  <a:lnTo>
                    <a:pt x="122" y="1005"/>
                  </a:lnTo>
                  <a:lnTo>
                    <a:pt x="122" y="1005"/>
                  </a:lnTo>
                  <a:lnTo>
                    <a:pt x="122" y="1005"/>
                  </a:lnTo>
                  <a:lnTo>
                    <a:pt x="122" y="1005"/>
                  </a:lnTo>
                  <a:lnTo>
                    <a:pt x="122" y="1025"/>
                  </a:lnTo>
                  <a:lnTo>
                    <a:pt x="122" y="1025"/>
                  </a:lnTo>
                  <a:lnTo>
                    <a:pt x="122" y="1025"/>
                  </a:lnTo>
                  <a:lnTo>
                    <a:pt x="143" y="1046"/>
                  </a:lnTo>
                  <a:lnTo>
                    <a:pt x="143" y="1067"/>
                  </a:lnTo>
                  <a:lnTo>
                    <a:pt x="143" y="1067"/>
                  </a:lnTo>
                  <a:lnTo>
                    <a:pt x="122" y="1046"/>
                  </a:lnTo>
                  <a:lnTo>
                    <a:pt x="122" y="1046"/>
                  </a:lnTo>
                  <a:lnTo>
                    <a:pt x="101" y="1067"/>
                  </a:lnTo>
                  <a:lnTo>
                    <a:pt x="101" y="1067"/>
                  </a:lnTo>
                  <a:lnTo>
                    <a:pt x="101" y="1067"/>
                  </a:lnTo>
                  <a:lnTo>
                    <a:pt x="101" y="1087"/>
                  </a:lnTo>
                  <a:lnTo>
                    <a:pt x="101" y="1087"/>
                  </a:lnTo>
                  <a:lnTo>
                    <a:pt x="81" y="1107"/>
                  </a:lnTo>
                  <a:lnTo>
                    <a:pt x="81" y="1107"/>
                  </a:lnTo>
                  <a:lnTo>
                    <a:pt x="61" y="1129"/>
                  </a:lnTo>
                  <a:lnTo>
                    <a:pt x="61" y="1129"/>
                  </a:lnTo>
                  <a:lnTo>
                    <a:pt x="81" y="1149"/>
                  </a:lnTo>
                  <a:lnTo>
                    <a:pt x="81" y="1169"/>
                  </a:lnTo>
                  <a:lnTo>
                    <a:pt x="101" y="1169"/>
                  </a:lnTo>
                  <a:lnTo>
                    <a:pt x="81" y="1169"/>
                  </a:lnTo>
                  <a:lnTo>
                    <a:pt x="81" y="1169"/>
                  </a:lnTo>
                  <a:lnTo>
                    <a:pt x="81" y="1190"/>
                  </a:lnTo>
                  <a:lnTo>
                    <a:pt x="81" y="1190"/>
                  </a:lnTo>
                  <a:lnTo>
                    <a:pt x="81" y="1190"/>
                  </a:lnTo>
                  <a:lnTo>
                    <a:pt x="81" y="1190"/>
                  </a:lnTo>
                  <a:lnTo>
                    <a:pt x="81" y="1211"/>
                  </a:lnTo>
                  <a:lnTo>
                    <a:pt x="81" y="1211"/>
                  </a:lnTo>
                  <a:lnTo>
                    <a:pt x="81" y="1211"/>
                  </a:lnTo>
                  <a:lnTo>
                    <a:pt x="101" y="1231"/>
                  </a:lnTo>
                  <a:lnTo>
                    <a:pt x="101" y="1231"/>
                  </a:lnTo>
                  <a:lnTo>
                    <a:pt x="101" y="1231"/>
                  </a:lnTo>
                  <a:lnTo>
                    <a:pt x="101" y="1231"/>
                  </a:lnTo>
                  <a:lnTo>
                    <a:pt x="101" y="1231"/>
                  </a:lnTo>
                  <a:lnTo>
                    <a:pt x="101" y="1251"/>
                  </a:lnTo>
                  <a:lnTo>
                    <a:pt x="101" y="1251"/>
                  </a:lnTo>
                  <a:lnTo>
                    <a:pt x="101" y="1251"/>
                  </a:lnTo>
                  <a:lnTo>
                    <a:pt x="122" y="1251"/>
                  </a:lnTo>
                  <a:lnTo>
                    <a:pt x="122" y="1251"/>
                  </a:lnTo>
                  <a:lnTo>
                    <a:pt x="122" y="1251"/>
                  </a:lnTo>
                  <a:lnTo>
                    <a:pt x="122" y="1251"/>
                  </a:lnTo>
                  <a:lnTo>
                    <a:pt x="122" y="1251"/>
                  </a:lnTo>
                  <a:lnTo>
                    <a:pt x="143" y="1251"/>
                  </a:lnTo>
                  <a:lnTo>
                    <a:pt x="143" y="1272"/>
                  </a:lnTo>
                  <a:lnTo>
                    <a:pt x="163" y="1272"/>
                  </a:lnTo>
                  <a:lnTo>
                    <a:pt x="204" y="1293"/>
                  </a:lnTo>
                  <a:lnTo>
                    <a:pt x="204" y="1293"/>
                  </a:lnTo>
                  <a:lnTo>
                    <a:pt x="204" y="1293"/>
                  </a:lnTo>
                  <a:lnTo>
                    <a:pt x="225" y="1293"/>
                  </a:lnTo>
                  <a:lnTo>
                    <a:pt x="225" y="1293"/>
                  </a:lnTo>
                  <a:lnTo>
                    <a:pt x="225" y="1313"/>
                  </a:lnTo>
                  <a:lnTo>
                    <a:pt x="225" y="1313"/>
                  </a:lnTo>
                  <a:lnTo>
                    <a:pt x="225" y="1313"/>
                  </a:lnTo>
                  <a:lnTo>
                    <a:pt x="245" y="1313"/>
                  </a:lnTo>
                  <a:lnTo>
                    <a:pt x="286" y="1293"/>
                  </a:lnTo>
                  <a:lnTo>
                    <a:pt x="307" y="1293"/>
                  </a:lnTo>
                  <a:lnTo>
                    <a:pt x="307" y="1293"/>
                  </a:lnTo>
                  <a:lnTo>
                    <a:pt x="327" y="1293"/>
                  </a:lnTo>
                  <a:lnTo>
                    <a:pt x="327" y="1293"/>
                  </a:lnTo>
                  <a:lnTo>
                    <a:pt x="327" y="1313"/>
                  </a:lnTo>
                  <a:lnTo>
                    <a:pt x="327" y="1313"/>
                  </a:lnTo>
                  <a:lnTo>
                    <a:pt x="327" y="1333"/>
                  </a:lnTo>
                  <a:lnTo>
                    <a:pt x="327" y="1333"/>
                  </a:lnTo>
                  <a:lnTo>
                    <a:pt x="327" y="1333"/>
                  </a:lnTo>
                  <a:lnTo>
                    <a:pt x="327" y="1333"/>
                  </a:lnTo>
                  <a:lnTo>
                    <a:pt x="327" y="1333"/>
                  </a:lnTo>
                  <a:lnTo>
                    <a:pt x="327" y="1354"/>
                  </a:lnTo>
                  <a:lnTo>
                    <a:pt x="327" y="1354"/>
                  </a:lnTo>
                  <a:lnTo>
                    <a:pt x="327" y="1354"/>
                  </a:lnTo>
                  <a:lnTo>
                    <a:pt x="307" y="1375"/>
                  </a:lnTo>
                  <a:lnTo>
                    <a:pt x="307" y="1375"/>
                  </a:lnTo>
                  <a:lnTo>
                    <a:pt x="286" y="1395"/>
                  </a:lnTo>
                  <a:lnTo>
                    <a:pt x="286" y="1395"/>
                  </a:lnTo>
                  <a:lnTo>
                    <a:pt x="265" y="1415"/>
                  </a:lnTo>
                  <a:lnTo>
                    <a:pt x="265" y="1415"/>
                  </a:lnTo>
                  <a:lnTo>
                    <a:pt x="265" y="1436"/>
                  </a:lnTo>
                  <a:lnTo>
                    <a:pt x="265" y="1457"/>
                  </a:lnTo>
                  <a:lnTo>
                    <a:pt x="265" y="1457"/>
                  </a:lnTo>
                  <a:lnTo>
                    <a:pt x="286" y="1457"/>
                  </a:lnTo>
                  <a:lnTo>
                    <a:pt x="286" y="1457"/>
                  </a:lnTo>
                  <a:lnTo>
                    <a:pt x="286" y="1457"/>
                  </a:lnTo>
                  <a:lnTo>
                    <a:pt x="286" y="1457"/>
                  </a:lnTo>
                  <a:lnTo>
                    <a:pt x="327" y="1457"/>
                  </a:lnTo>
                  <a:lnTo>
                    <a:pt x="348" y="1457"/>
                  </a:lnTo>
                  <a:lnTo>
                    <a:pt x="369" y="1436"/>
                  </a:lnTo>
                  <a:lnTo>
                    <a:pt x="409" y="1436"/>
                  </a:lnTo>
                  <a:lnTo>
                    <a:pt x="450" y="1415"/>
                  </a:lnTo>
                  <a:lnTo>
                    <a:pt x="450" y="1415"/>
                  </a:lnTo>
                  <a:lnTo>
                    <a:pt x="450" y="1415"/>
                  </a:lnTo>
                  <a:lnTo>
                    <a:pt x="450" y="1415"/>
                  </a:lnTo>
                  <a:lnTo>
                    <a:pt x="450" y="1415"/>
                  </a:lnTo>
                  <a:lnTo>
                    <a:pt x="450" y="1395"/>
                  </a:lnTo>
                  <a:lnTo>
                    <a:pt x="471" y="1395"/>
                  </a:lnTo>
                  <a:lnTo>
                    <a:pt x="471" y="1395"/>
                  </a:lnTo>
                  <a:lnTo>
                    <a:pt x="471" y="1395"/>
                  </a:lnTo>
                  <a:lnTo>
                    <a:pt x="491" y="1395"/>
                  </a:lnTo>
                  <a:lnTo>
                    <a:pt x="491" y="1395"/>
                  </a:lnTo>
                  <a:lnTo>
                    <a:pt x="491" y="1375"/>
                  </a:lnTo>
                  <a:lnTo>
                    <a:pt x="491" y="1375"/>
                  </a:lnTo>
                  <a:lnTo>
                    <a:pt x="512" y="1354"/>
                  </a:lnTo>
                  <a:lnTo>
                    <a:pt x="512" y="1333"/>
                  </a:lnTo>
                  <a:lnTo>
                    <a:pt x="512" y="1333"/>
                  </a:lnTo>
                  <a:lnTo>
                    <a:pt x="512" y="1333"/>
                  </a:lnTo>
                  <a:lnTo>
                    <a:pt x="512" y="1333"/>
                  </a:lnTo>
                  <a:lnTo>
                    <a:pt x="512" y="1313"/>
                  </a:lnTo>
                  <a:lnTo>
                    <a:pt x="512" y="1313"/>
                  </a:lnTo>
                  <a:lnTo>
                    <a:pt x="512" y="1313"/>
                  </a:lnTo>
                  <a:lnTo>
                    <a:pt x="533" y="1313"/>
                  </a:lnTo>
                  <a:lnTo>
                    <a:pt x="533" y="1293"/>
                  </a:lnTo>
                  <a:lnTo>
                    <a:pt x="553" y="1293"/>
                  </a:lnTo>
                  <a:lnTo>
                    <a:pt x="553" y="1293"/>
                  </a:lnTo>
                  <a:lnTo>
                    <a:pt x="573" y="1293"/>
                  </a:lnTo>
                  <a:lnTo>
                    <a:pt x="573" y="1272"/>
                  </a:lnTo>
                  <a:lnTo>
                    <a:pt x="573" y="1272"/>
                  </a:lnTo>
                  <a:lnTo>
                    <a:pt x="573" y="1272"/>
                  </a:lnTo>
                  <a:lnTo>
                    <a:pt x="573" y="1272"/>
                  </a:lnTo>
                  <a:lnTo>
                    <a:pt x="573" y="1272"/>
                  </a:lnTo>
                  <a:lnTo>
                    <a:pt x="573" y="1272"/>
                  </a:lnTo>
                  <a:lnTo>
                    <a:pt x="573" y="1251"/>
                  </a:lnTo>
                  <a:lnTo>
                    <a:pt x="573" y="1251"/>
                  </a:lnTo>
                  <a:lnTo>
                    <a:pt x="573" y="1251"/>
                  </a:lnTo>
                  <a:lnTo>
                    <a:pt x="573" y="1251"/>
                  </a:lnTo>
                  <a:lnTo>
                    <a:pt x="573" y="1231"/>
                  </a:lnTo>
                  <a:lnTo>
                    <a:pt x="615" y="1211"/>
                  </a:lnTo>
                  <a:lnTo>
                    <a:pt x="615" y="1211"/>
                  </a:lnTo>
                  <a:lnTo>
                    <a:pt x="615" y="1211"/>
                  </a:lnTo>
                  <a:lnTo>
                    <a:pt x="615" y="1211"/>
                  </a:lnTo>
                  <a:lnTo>
                    <a:pt x="635" y="1190"/>
                  </a:lnTo>
                  <a:lnTo>
                    <a:pt x="655" y="1190"/>
                  </a:lnTo>
                  <a:lnTo>
                    <a:pt x="655" y="1190"/>
                  </a:lnTo>
                  <a:lnTo>
                    <a:pt x="655" y="1190"/>
                  </a:lnTo>
                  <a:lnTo>
                    <a:pt x="655" y="1190"/>
                  </a:lnTo>
                  <a:lnTo>
                    <a:pt x="655" y="1190"/>
                  </a:lnTo>
                  <a:lnTo>
                    <a:pt x="676" y="1190"/>
                  </a:lnTo>
                  <a:lnTo>
                    <a:pt x="676" y="1190"/>
                  </a:lnTo>
                  <a:lnTo>
                    <a:pt x="676" y="1190"/>
                  </a:lnTo>
                  <a:lnTo>
                    <a:pt x="697" y="1190"/>
                  </a:lnTo>
                  <a:lnTo>
                    <a:pt x="697" y="1190"/>
                  </a:lnTo>
                  <a:lnTo>
                    <a:pt x="697" y="1190"/>
                  </a:lnTo>
                  <a:lnTo>
                    <a:pt x="717" y="1190"/>
                  </a:lnTo>
                  <a:lnTo>
                    <a:pt x="717" y="1190"/>
                  </a:lnTo>
                  <a:lnTo>
                    <a:pt x="737" y="1190"/>
                  </a:lnTo>
                  <a:lnTo>
                    <a:pt x="737" y="1190"/>
                  </a:lnTo>
                  <a:lnTo>
                    <a:pt x="758" y="1211"/>
                  </a:lnTo>
                  <a:lnTo>
                    <a:pt x="779" y="1211"/>
                  </a:lnTo>
                  <a:lnTo>
                    <a:pt x="799" y="1211"/>
                  </a:lnTo>
                  <a:lnTo>
                    <a:pt x="799" y="1231"/>
                  </a:lnTo>
                  <a:lnTo>
                    <a:pt x="799" y="1231"/>
                  </a:lnTo>
                  <a:lnTo>
                    <a:pt x="799" y="1231"/>
                  </a:lnTo>
                  <a:lnTo>
                    <a:pt x="819" y="1231"/>
                  </a:lnTo>
                  <a:lnTo>
                    <a:pt x="819" y="1231"/>
                  </a:lnTo>
                  <a:lnTo>
                    <a:pt x="819" y="1231"/>
                  </a:lnTo>
                  <a:lnTo>
                    <a:pt x="819" y="1231"/>
                  </a:lnTo>
                  <a:lnTo>
                    <a:pt x="819" y="1211"/>
                  </a:lnTo>
                  <a:lnTo>
                    <a:pt x="840" y="1231"/>
                  </a:lnTo>
                  <a:lnTo>
                    <a:pt x="861" y="1251"/>
                  </a:lnTo>
                  <a:lnTo>
                    <a:pt x="881" y="1251"/>
                  </a:lnTo>
                  <a:lnTo>
                    <a:pt x="881" y="1251"/>
                  </a:lnTo>
                  <a:lnTo>
                    <a:pt x="881" y="1272"/>
                  </a:lnTo>
                  <a:lnTo>
                    <a:pt x="881" y="1272"/>
                  </a:lnTo>
                  <a:lnTo>
                    <a:pt x="902" y="1272"/>
                  </a:lnTo>
                  <a:lnTo>
                    <a:pt x="902" y="1272"/>
                  </a:lnTo>
                  <a:lnTo>
                    <a:pt x="902" y="1272"/>
                  </a:lnTo>
                  <a:lnTo>
                    <a:pt x="902" y="1272"/>
                  </a:lnTo>
                  <a:lnTo>
                    <a:pt x="902" y="1272"/>
                  </a:lnTo>
                  <a:lnTo>
                    <a:pt x="922" y="1272"/>
                  </a:lnTo>
                  <a:lnTo>
                    <a:pt x="922" y="1293"/>
                  </a:lnTo>
                  <a:lnTo>
                    <a:pt x="943" y="1293"/>
                  </a:lnTo>
                  <a:lnTo>
                    <a:pt x="943" y="1293"/>
                  </a:lnTo>
                  <a:lnTo>
                    <a:pt x="943" y="1293"/>
                  </a:lnTo>
                  <a:lnTo>
                    <a:pt x="943" y="1313"/>
                  </a:lnTo>
                  <a:lnTo>
                    <a:pt x="943" y="1313"/>
                  </a:lnTo>
                  <a:lnTo>
                    <a:pt x="963" y="1313"/>
                  </a:lnTo>
                  <a:lnTo>
                    <a:pt x="963" y="1313"/>
                  </a:lnTo>
                  <a:lnTo>
                    <a:pt x="963" y="1313"/>
                  </a:lnTo>
                  <a:lnTo>
                    <a:pt x="984" y="1313"/>
                  </a:lnTo>
                  <a:lnTo>
                    <a:pt x="984" y="1313"/>
                  </a:lnTo>
                  <a:lnTo>
                    <a:pt x="1004" y="1333"/>
                  </a:lnTo>
                  <a:lnTo>
                    <a:pt x="1004" y="1354"/>
                  </a:lnTo>
                  <a:lnTo>
                    <a:pt x="1004" y="1354"/>
                  </a:lnTo>
                  <a:lnTo>
                    <a:pt x="1025" y="1354"/>
                  </a:lnTo>
                  <a:lnTo>
                    <a:pt x="1025" y="1354"/>
                  </a:lnTo>
                  <a:lnTo>
                    <a:pt x="1025" y="1354"/>
                  </a:lnTo>
                  <a:lnTo>
                    <a:pt x="1025" y="1354"/>
                  </a:lnTo>
                  <a:lnTo>
                    <a:pt x="1025" y="1354"/>
                  </a:lnTo>
                  <a:lnTo>
                    <a:pt x="1025" y="1354"/>
                  </a:lnTo>
                  <a:lnTo>
                    <a:pt x="1025" y="1354"/>
                  </a:lnTo>
                  <a:lnTo>
                    <a:pt x="1025" y="1333"/>
                  </a:lnTo>
                  <a:lnTo>
                    <a:pt x="1025" y="1333"/>
                  </a:lnTo>
                  <a:lnTo>
                    <a:pt x="1025" y="1333"/>
                  </a:lnTo>
                  <a:lnTo>
                    <a:pt x="1004" y="1333"/>
                  </a:lnTo>
                  <a:lnTo>
                    <a:pt x="1004" y="1333"/>
                  </a:lnTo>
                  <a:lnTo>
                    <a:pt x="1004" y="1333"/>
                  </a:lnTo>
                  <a:lnTo>
                    <a:pt x="1025" y="1333"/>
                  </a:lnTo>
                  <a:lnTo>
                    <a:pt x="1025" y="1333"/>
                  </a:lnTo>
                  <a:lnTo>
                    <a:pt x="1004" y="1333"/>
                  </a:lnTo>
                  <a:lnTo>
                    <a:pt x="1025" y="1333"/>
                  </a:lnTo>
                  <a:lnTo>
                    <a:pt x="1025" y="1333"/>
                  </a:lnTo>
                  <a:lnTo>
                    <a:pt x="1025" y="1333"/>
                  </a:lnTo>
                  <a:lnTo>
                    <a:pt x="1045" y="1333"/>
                  </a:lnTo>
                  <a:lnTo>
                    <a:pt x="1045" y="1354"/>
                  </a:lnTo>
                  <a:lnTo>
                    <a:pt x="1045" y="1354"/>
                  </a:lnTo>
                  <a:lnTo>
                    <a:pt x="1066" y="1354"/>
                  </a:lnTo>
                  <a:lnTo>
                    <a:pt x="1066" y="1354"/>
                  </a:lnTo>
                  <a:lnTo>
                    <a:pt x="1066" y="1354"/>
                  </a:lnTo>
                  <a:lnTo>
                    <a:pt x="1066" y="1354"/>
                  </a:lnTo>
                  <a:lnTo>
                    <a:pt x="1066" y="1354"/>
                  </a:lnTo>
                  <a:lnTo>
                    <a:pt x="1066" y="1354"/>
                  </a:lnTo>
                  <a:lnTo>
                    <a:pt x="1066" y="1354"/>
                  </a:lnTo>
                  <a:lnTo>
                    <a:pt x="1086" y="1354"/>
                  </a:lnTo>
                  <a:lnTo>
                    <a:pt x="1086" y="1354"/>
                  </a:lnTo>
                  <a:lnTo>
                    <a:pt x="1107" y="1354"/>
                  </a:lnTo>
                  <a:lnTo>
                    <a:pt x="1107" y="1375"/>
                  </a:lnTo>
                  <a:lnTo>
                    <a:pt x="1107" y="1375"/>
                  </a:lnTo>
                  <a:lnTo>
                    <a:pt x="1127" y="1395"/>
                  </a:lnTo>
                  <a:lnTo>
                    <a:pt x="1127" y="1415"/>
                  </a:lnTo>
                  <a:lnTo>
                    <a:pt x="1148" y="1436"/>
                  </a:lnTo>
                  <a:lnTo>
                    <a:pt x="1148" y="1457"/>
                  </a:lnTo>
                  <a:lnTo>
                    <a:pt x="1168" y="1559"/>
                  </a:lnTo>
                  <a:lnTo>
                    <a:pt x="1168" y="1600"/>
                  </a:lnTo>
                  <a:lnTo>
                    <a:pt x="1168" y="1600"/>
                  </a:lnTo>
                  <a:lnTo>
                    <a:pt x="1189" y="1600"/>
                  </a:lnTo>
                  <a:lnTo>
                    <a:pt x="1189" y="1621"/>
                  </a:lnTo>
                  <a:lnTo>
                    <a:pt x="1209" y="1641"/>
                  </a:lnTo>
                  <a:lnTo>
                    <a:pt x="1230" y="1703"/>
                  </a:lnTo>
                  <a:lnTo>
                    <a:pt x="1230" y="1703"/>
                  </a:lnTo>
                  <a:lnTo>
                    <a:pt x="1250" y="1723"/>
                  </a:lnTo>
                  <a:lnTo>
                    <a:pt x="1250" y="1723"/>
                  </a:lnTo>
                  <a:lnTo>
                    <a:pt x="1250" y="1744"/>
                  </a:lnTo>
                  <a:lnTo>
                    <a:pt x="1250" y="1744"/>
                  </a:lnTo>
                  <a:lnTo>
                    <a:pt x="1250" y="1744"/>
                  </a:lnTo>
                  <a:lnTo>
                    <a:pt x="1250" y="1764"/>
                  </a:lnTo>
                  <a:lnTo>
                    <a:pt x="1250" y="1764"/>
                  </a:lnTo>
                  <a:lnTo>
                    <a:pt x="1250" y="1785"/>
                  </a:lnTo>
                  <a:lnTo>
                    <a:pt x="1230" y="1805"/>
                  </a:lnTo>
                  <a:lnTo>
                    <a:pt x="1230" y="1805"/>
                  </a:lnTo>
                  <a:lnTo>
                    <a:pt x="1230" y="1826"/>
                  </a:lnTo>
                  <a:lnTo>
                    <a:pt x="1230" y="1846"/>
                  </a:lnTo>
                  <a:lnTo>
                    <a:pt x="1230" y="1846"/>
                  </a:lnTo>
                  <a:lnTo>
                    <a:pt x="1250" y="1846"/>
                  </a:lnTo>
                  <a:lnTo>
                    <a:pt x="1250" y="1846"/>
                  </a:lnTo>
                  <a:lnTo>
                    <a:pt x="1250" y="1826"/>
                  </a:lnTo>
                  <a:lnTo>
                    <a:pt x="1250" y="1826"/>
                  </a:lnTo>
                  <a:lnTo>
                    <a:pt x="1270" y="1826"/>
                  </a:lnTo>
                  <a:lnTo>
                    <a:pt x="1291" y="1826"/>
                  </a:lnTo>
                  <a:lnTo>
                    <a:pt x="1312" y="1846"/>
                  </a:lnTo>
                  <a:lnTo>
                    <a:pt x="1312" y="1846"/>
                  </a:lnTo>
                  <a:lnTo>
                    <a:pt x="1312" y="1846"/>
                  </a:lnTo>
                  <a:lnTo>
                    <a:pt x="1312" y="1867"/>
                  </a:lnTo>
                  <a:lnTo>
                    <a:pt x="1312" y="1867"/>
                  </a:lnTo>
                  <a:lnTo>
                    <a:pt x="1312" y="1867"/>
                  </a:lnTo>
                  <a:lnTo>
                    <a:pt x="1312" y="1867"/>
                  </a:lnTo>
                  <a:lnTo>
                    <a:pt x="1312" y="1867"/>
                  </a:lnTo>
                  <a:lnTo>
                    <a:pt x="1312" y="1887"/>
                  </a:lnTo>
                  <a:lnTo>
                    <a:pt x="1312" y="1887"/>
                  </a:lnTo>
                  <a:lnTo>
                    <a:pt x="1312" y="1908"/>
                  </a:lnTo>
                  <a:lnTo>
                    <a:pt x="1353" y="1908"/>
                  </a:lnTo>
                  <a:lnTo>
                    <a:pt x="1374" y="1928"/>
                  </a:lnTo>
                  <a:lnTo>
                    <a:pt x="1394" y="1928"/>
                  </a:lnTo>
                  <a:lnTo>
                    <a:pt x="1394" y="1928"/>
                  </a:lnTo>
                  <a:lnTo>
                    <a:pt x="1394" y="1949"/>
                  </a:lnTo>
                  <a:lnTo>
                    <a:pt x="1394" y="1949"/>
                  </a:lnTo>
                  <a:lnTo>
                    <a:pt x="1394" y="1949"/>
                  </a:lnTo>
                  <a:lnTo>
                    <a:pt x="1394" y="1949"/>
                  </a:lnTo>
                  <a:lnTo>
                    <a:pt x="1414" y="1969"/>
                  </a:lnTo>
                  <a:lnTo>
                    <a:pt x="1414" y="1969"/>
                  </a:lnTo>
                  <a:lnTo>
                    <a:pt x="1414" y="1990"/>
                  </a:lnTo>
                  <a:lnTo>
                    <a:pt x="1435" y="1990"/>
                  </a:lnTo>
                  <a:lnTo>
                    <a:pt x="1435" y="1990"/>
                  </a:lnTo>
                  <a:lnTo>
                    <a:pt x="1435" y="1990"/>
                  </a:lnTo>
                  <a:lnTo>
                    <a:pt x="1435" y="2010"/>
                  </a:lnTo>
                  <a:lnTo>
                    <a:pt x="1435" y="2010"/>
                  </a:lnTo>
                  <a:lnTo>
                    <a:pt x="1435" y="2010"/>
                  </a:lnTo>
                  <a:lnTo>
                    <a:pt x="1456" y="2010"/>
                  </a:lnTo>
                  <a:lnTo>
                    <a:pt x="1456" y="2010"/>
                  </a:lnTo>
                  <a:lnTo>
                    <a:pt x="1456" y="2031"/>
                  </a:lnTo>
                  <a:lnTo>
                    <a:pt x="1456" y="2031"/>
                  </a:lnTo>
                  <a:lnTo>
                    <a:pt x="1456" y="2031"/>
                  </a:lnTo>
                  <a:lnTo>
                    <a:pt x="1456" y="2051"/>
                  </a:lnTo>
                  <a:lnTo>
                    <a:pt x="1456" y="2051"/>
                  </a:lnTo>
                  <a:lnTo>
                    <a:pt x="1435" y="2051"/>
                  </a:lnTo>
                  <a:lnTo>
                    <a:pt x="1435" y="2051"/>
                  </a:lnTo>
                  <a:lnTo>
                    <a:pt x="1435" y="2051"/>
                  </a:lnTo>
                  <a:lnTo>
                    <a:pt x="1414" y="2072"/>
                  </a:lnTo>
                  <a:lnTo>
                    <a:pt x="1414" y="2072"/>
                  </a:lnTo>
                  <a:lnTo>
                    <a:pt x="1435" y="2072"/>
                  </a:lnTo>
                  <a:lnTo>
                    <a:pt x="1435" y="2072"/>
                  </a:lnTo>
                  <a:lnTo>
                    <a:pt x="1435" y="2072"/>
                  </a:lnTo>
                  <a:lnTo>
                    <a:pt x="1435" y="2092"/>
                  </a:lnTo>
                  <a:lnTo>
                    <a:pt x="1456" y="2092"/>
                  </a:lnTo>
                  <a:lnTo>
                    <a:pt x="1456" y="2092"/>
                  </a:lnTo>
                  <a:lnTo>
                    <a:pt x="1456" y="2092"/>
                  </a:lnTo>
                  <a:lnTo>
                    <a:pt x="1456" y="2092"/>
                  </a:lnTo>
                  <a:lnTo>
                    <a:pt x="1456" y="2092"/>
                  </a:lnTo>
                  <a:lnTo>
                    <a:pt x="1456" y="2092"/>
                  </a:lnTo>
                  <a:lnTo>
                    <a:pt x="1456" y="2072"/>
                  </a:lnTo>
                  <a:lnTo>
                    <a:pt x="1456" y="2072"/>
                  </a:lnTo>
                  <a:lnTo>
                    <a:pt x="1456" y="2072"/>
                  </a:lnTo>
                  <a:lnTo>
                    <a:pt x="1476" y="2072"/>
                  </a:lnTo>
                  <a:lnTo>
                    <a:pt x="1476" y="2072"/>
                  </a:lnTo>
                  <a:lnTo>
                    <a:pt x="1476" y="2072"/>
                  </a:lnTo>
                  <a:lnTo>
                    <a:pt x="1496" y="2072"/>
                  </a:lnTo>
                  <a:lnTo>
                    <a:pt x="1517" y="2072"/>
                  </a:lnTo>
                  <a:lnTo>
                    <a:pt x="1517" y="2072"/>
                  </a:lnTo>
                  <a:lnTo>
                    <a:pt x="1517" y="2072"/>
                  </a:lnTo>
                  <a:lnTo>
                    <a:pt x="1517" y="2072"/>
                  </a:lnTo>
                  <a:lnTo>
                    <a:pt x="1517" y="2072"/>
                  </a:lnTo>
                  <a:lnTo>
                    <a:pt x="1517" y="2072"/>
                  </a:lnTo>
                  <a:lnTo>
                    <a:pt x="1517" y="2072"/>
                  </a:lnTo>
                  <a:lnTo>
                    <a:pt x="1538" y="2072"/>
                  </a:lnTo>
                  <a:lnTo>
                    <a:pt x="1558" y="2092"/>
                  </a:lnTo>
                  <a:lnTo>
                    <a:pt x="1578" y="2092"/>
                  </a:lnTo>
                  <a:lnTo>
                    <a:pt x="1620" y="2133"/>
                  </a:lnTo>
                  <a:lnTo>
                    <a:pt x="1620" y="2133"/>
                  </a:lnTo>
                  <a:lnTo>
                    <a:pt x="1640" y="2174"/>
                  </a:lnTo>
                  <a:lnTo>
                    <a:pt x="1640" y="2174"/>
                  </a:lnTo>
                  <a:lnTo>
                    <a:pt x="1640" y="2195"/>
                  </a:lnTo>
                  <a:lnTo>
                    <a:pt x="1640" y="2195"/>
                  </a:lnTo>
                  <a:lnTo>
                    <a:pt x="1640" y="2195"/>
                  </a:lnTo>
                  <a:lnTo>
                    <a:pt x="1660" y="2215"/>
                  </a:lnTo>
                  <a:lnTo>
                    <a:pt x="1660" y="2215"/>
                  </a:lnTo>
                  <a:lnTo>
                    <a:pt x="1660" y="2215"/>
                  </a:lnTo>
                  <a:lnTo>
                    <a:pt x="1660" y="2236"/>
                  </a:lnTo>
                  <a:lnTo>
                    <a:pt x="1660" y="2236"/>
                  </a:lnTo>
                  <a:lnTo>
                    <a:pt x="1681" y="2236"/>
                  </a:lnTo>
                  <a:lnTo>
                    <a:pt x="1702" y="2236"/>
                  </a:lnTo>
                  <a:lnTo>
                    <a:pt x="1702" y="2236"/>
                  </a:lnTo>
                  <a:lnTo>
                    <a:pt x="1702" y="2236"/>
                  </a:lnTo>
                  <a:lnTo>
                    <a:pt x="1722" y="2236"/>
                  </a:lnTo>
                  <a:lnTo>
                    <a:pt x="1722" y="2236"/>
                  </a:lnTo>
                  <a:lnTo>
                    <a:pt x="1722" y="2256"/>
                  </a:lnTo>
                  <a:lnTo>
                    <a:pt x="1722" y="2256"/>
                  </a:lnTo>
                  <a:lnTo>
                    <a:pt x="1742" y="2256"/>
                  </a:lnTo>
                  <a:lnTo>
                    <a:pt x="1742" y="2256"/>
                  </a:lnTo>
                  <a:lnTo>
                    <a:pt x="1742" y="2256"/>
                  </a:lnTo>
                  <a:lnTo>
                    <a:pt x="1742" y="2256"/>
                  </a:lnTo>
                  <a:lnTo>
                    <a:pt x="1784" y="2277"/>
                  </a:lnTo>
                  <a:lnTo>
                    <a:pt x="1784" y="2298"/>
                  </a:lnTo>
                  <a:lnTo>
                    <a:pt x="1784" y="2318"/>
                  </a:lnTo>
                  <a:lnTo>
                    <a:pt x="1804" y="2318"/>
                  </a:lnTo>
                  <a:lnTo>
                    <a:pt x="1804" y="2318"/>
                  </a:lnTo>
                  <a:lnTo>
                    <a:pt x="1804" y="2338"/>
                  </a:lnTo>
                  <a:lnTo>
                    <a:pt x="1804" y="2338"/>
                  </a:lnTo>
                  <a:lnTo>
                    <a:pt x="1804" y="2359"/>
                  </a:lnTo>
                  <a:lnTo>
                    <a:pt x="1804" y="2359"/>
                  </a:lnTo>
                  <a:lnTo>
                    <a:pt x="1804" y="2359"/>
                  </a:lnTo>
                  <a:lnTo>
                    <a:pt x="1824" y="2359"/>
                  </a:lnTo>
                  <a:lnTo>
                    <a:pt x="1824" y="2359"/>
                  </a:lnTo>
                  <a:lnTo>
                    <a:pt x="1824" y="2359"/>
                  </a:lnTo>
                  <a:lnTo>
                    <a:pt x="1824" y="2359"/>
                  </a:lnTo>
                  <a:lnTo>
                    <a:pt x="1845" y="2380"/>
                  </a:lnTo>
                  <a:lnTo>
                    <a:pt x="1866" y="2400"/>
                  </a:lnTo>
                  <a:lnTo>
                    <a:pt x="1907" y="2441"/>
                  </a:lnTo>
                  <a:lnTo>
                    <a:pt x="1928" y="2482"/>
                  </a:lnTo>
                  <a:lnTo>
                    <a:pt x="1948" y="2482"/>
                  </a:lnTo>
                  <a:lnTo>
                    <a:pt x="1948" y="2482"/>
                  </a:lnTo>
                  <a:lnTo>
                    <a:pt x="1948" y="2482"/>
                  </a:lnTo>
                  <a:lnTo>
                    <a:pt x="1948" y="2482"/>
                  </a:lnTo>
                  <a:lnTo>
                    <a:pt x="1968" y="2482"/>
                  </a:lnTo>
                  <a:lnTo>
                    <a:pt x="1989" y="2502"/>
                  </a:lnTo>
                  <a:lnTo>
                    <a:pt x="2010" y="2502"/>
                  </a:lnTo>
                  <a:lnTo>
                    <a:pt x="2010" y="2502"/>
                  </a:lnTo>
                  <a:lnTo>
                    <a:pt x="2030" y="2502"/>
                  </a:lnTo>
                  <a:lnTo>
                    <a:pt x="2030" y="2502"/>
                  </a:lnTo>
                  <a:lnTo>
                    <a:pt x="2050" y="2523"/>
                  </a:lnTo>
                  <a:lnTo>
                    <a:pt x="2050" y="2544"/>
                  </a:lnTo>
                  <a:lnTo>
                    <a:pt x="2071" y="2544"/>
                  </a:lnTo>
                  <a:lnTo>
                    <a:pt x="2071" y="2564"/>
                  </a:lnTo>
                  <a:lnTo>
                    <a:pt x="2071" y="2564"/>
                  </a:lnTo>
                  <a:lnTo>
                    <a:pt x="2071" y="2564"/>
                  </a:lnTo>
                  <a:lnTo>
                    <a:pt x="2071" y="2584"/>
                  </a:lnTo>
                  <a:lnTo>
                    <a:pt x="2092" y="2584"/>
                  </a:lnTo>
                  <a:lnTo>
                    <a:pt x="2092" y="2564"/>
                  </a:lnTo>
                  <a:lnTo>
                    <a:pt x="2092" y="2564"/>
                  </a:lnTo>
                  <a:lnTo>
                    <a:pt x="2112" y="2564"/>
                  </a:lnTo>
                  <a:lnTo>
                    <a:pt x="2132" y="2544"/>
                  </a:lnTo>
                  <a:lnTo>
                    <a:pt x="2132" y="2544"/>
                  </a:lnTo>
                  <a:lnTo>
                    <a:pt x="2153" y="2544"/>
                  </a:lnTo>
                  <a:lnTo>
                    <a:pt x="2173" y="2544"/>
                  </a:lnTo>
                  <a:lnTo>
                    <a:pt x="2214" y="2564"/>
                  </a:lnTo>
                  <a:lnTo>
                    <a:pt x="2235" y="2564"/>
                  </a:lnTo>
                  <a:lnTo>
                    <a:pt x="2235" y="2564"/>
                  </a:lnTo>
                  <a:lnTo>
                    <a:pt x="2235" y="2564"/>
                  </a:lnTo>
                  <a:lnTo>
                    <a:pt x="2235" y="2564"/>
                  </a:lnTo>
                  <a:lnTo>
                    <a:pt x="2235" y="2564"/>
                  </a:lnTo>
                  <a:lnTo>
                    <a:pt x="2235" y="2584"/>
                  </a:lnTo>
                  <a:lnTo>
                    <a:pt x="2235" y="2584"/>
                  </a:lnTo>
                  <a:lnTo>
                    <a:pt x="2256" y="2584"/>
                  </a:lnTo>
                  <a:lnTo>
                    <a:pt x="2256" y="2564"/>
                  </a:lnTo>
                  <a:lnTo>
                    <a:pt x="2256" y="2564"/>
                  </a:lnTo>
                  <a:lnTo>
                    <a:pt x="2276" y="2544"/>
                  </a:lnTo>
                  <a:lnTo>
                    <a:pt x="2276" y="2564"/>
                  </a:lnTo>
                  <a:lnTo>
                    <a:pt x="2296" y="2564"/>
                  </a:lnTo>
                  <a:lnTo>
                    <a:pt x="2296" y="2564"/>
                  </a:lnTo>
                  <a:lnTo>
                    <a:pt x="2296" y="2564"/>
                  </a:lnTo>
                  <a:lnTo>
                    <a:pt x="2317" y="2584"/>
                  </a:lnTo>
                  <a:lnTo>
                    <a:pt x="2338" y="2605"/>
                  </a:lnTo>
                  <a:lnTo>
                    <a:pt x="2358" y="2626"/>
                  </a:lnTo>
                  <a:lnTo>
                    <a:pt x="2358" y="2626"/>
                  </a:lnTo>
                  <a:lnTo>
                    <a:pt x="2358" y="2646"/>
                  </a:lnTo>
                  <a:lnTo>
                    <a:pt x="2379" y="2646"/>
                  </a:lnTo>
                  <a:lnTo>
                    <a:pt x="2379" y="2646"/>
                  </a:lnTo>
                  <a:lnTo>
                    <a:pt x="2379" y="2666"/>
                  </a:lnTo>
                  <a:lnTo>
                    <a:pt x="2379" y="2666"/>
                  </a:lnTo>
                  <a:lnTo>
                    <a:pt x="2399" y="2687"/>
                  </a:lnTo>
                  <a:lnTo>
                    <a:pt x="2420" y="2708"/>
                  </a:lnTo>
                  <a:lnTo>
                    <a:pt x="2420" y="2728"/>
                  </a:lnTo>
                  <a:lnTo>
                    <a:pt x="2420" y="2748"/>
                  </a:lnTo>
                  <a:lnTo>
                    <a:pt x="2420" y="2748"/>
                  </a:lnTo>
                  <a:lnTo>
                    <a:pt x="2420" y="2748"/>
                  </a:lnTo>
                  <a:lnTo>
                    <a:pt x="2420" y="2748"/>
                  </a:lnTo>
                  <a:lnTo>
                    <a:pt x="2420" y="2748"/>
                  </a:lnTo>
                  <a:lnTo>
                    <a:pt x="2420" y="2748"/>
                  </a:lnTo>
                  <a:lnTo>
                    <a:pt x="2420" y="2748"/>
                  </a:lnTo>
                  <a:lnTo>
                    <a:pt x="2420" y="2728"/>
                  </a:lnTo>
                  <a:lnTo>
                    <a:pt x="2440" y="2728"/>
                  </a:lnTo>
                  <a:lnTo>
                    <a:pt x="2440" y="2728"/>
                  </a:lnTo>
                  <a:lnTo>
                    <a:pt x="2440" y="2748"/>
                  </a:lnTo>
                  <a:lnTo>
                    <a:pt x="2461" y="2748"/>
                  </a:lnTo>
                  <a:lnTo>
                    <a:pt x="2461" y="2748"/>
                  </a:lnTo>
                  <a:lnTo>
                    <a:pt x="2461" y="2748"/>
                  </a:lnTo>
                  <a:lnTo>
                    <a:pt x="2481" y="2728"/>
                  </a:lnTo>
                  <a:lnTo>
                    <a:pt x="2481" y="2728"/>
                  </a:lnTo>
                  <a:lnTo>
                    <a:pt x="2481" y="2728"/>
                  </a:lnTo>
                  <a:lnTo>
                    <a:pt x="2502" y="2728"/>
                  </a:lnTo>
                  <a:lnTo>
                    <a:pt x="2502" y="2728"/>
                  </a:lnTo>
                  <a:lnTo>
                    <a:pt x="2502" y="2728"/>
                  </a:lnTo>
                  <a:lnTo>
                    <a:pt x="2522" y="2748"/>
                  </a:lnTo>
                  <a:lnTo>
                    <a:pt x="2522" y="2748"/>
                  </a:lnTo>
                  <a:lnTo>
                    <a:pt x="2522" y="2748"/>
                  </a:lnTo>
                  <a:lnTo>
                    <a:pt x="2543" y="2769"/>
                  </a:lnTo>
                  <a:lnTo>
                    <a:pt x="2543" y="2769"/>
                  </a:lnTo>
                  <a:lnTo>
                    <a:pt x="2543" y="2769"/>
                  </a:lnTo>
                  <a:lnTo>
                    <a:pt x="2543" y="2769"/>
                  </a:lnTo>
                  <a:lnTo>
                    <a:pt x="2563" y="2769"/>
                  </a:lnTo>
                  <a:lnTo>
                    <a:pt x="2563" y="2769"/>
                  </a:lnTo>
                  <a:lnTo>
                    <a:pt x="2563" y="2790"/>
                  </a:lnTo>
                  <a:lnTo>
                    <a:pt x="2563" y="2790"/>
                  </a:lnTo>
                  <a:lnTo>
                    <a:pt x="2543" y="2790"/>
                  </a:lnTo>
                  <a:lnTo>
                    <a:pt x="2543" y="2810"/>
                  </a:lnTo>
                  <a:lnTo>
                    <a:pt x="2543" y="2810"/>
                  </a:lnTo>
                  <a:lnTo>
                    <a:pt x="2543" y="2810"/>
                  </a:lnTo>
                  <a:lnTo>
                    <a:pt x="2522" y="2810"/>
                  </a:lnTo>
                  <a:lnTo>
                    <a:pt x="2522" y="2810"/>
                  </a:lnTo>
                  <a:lnTo>
                    <a:pt x="2522" y="2831"/>
                  </a:lnTo>
                  <a:lnTo>
                    <a:pt x="2522" y="2831"/>
                  </a:lnTo>
                  <a:lnTo>
                    <a:pt x="2522" y="2831"/>
                  </a:lnTo>
                  <a:lnTo>
                    <a:pt x="2522" y="2852"/>
                  </a:lnTo>
                  <a:lnTo>
                    <a:pt x="2522" y="2831"/>
                  </a:lnTo>
                  <a:lnTo>
                    <a:pt x="2543" y="2831"/>
                  </a:lnTo>
                  <a:lnTo>
                    <a:pt x="2543" y="2831"/>
                  </a:lnTo>
                  <a:lnTo>
                    <a:pt x="2563" y="2810"/>
                  </a:lnTo>
                  <a:lnTo>
                    <a:pt x="2563" y="2810"/>
                  </a:lnTo>
                  <a:lnTo>
                    <a:pt x="2584" y="2831"/>
                  </a:lnTo>
                  <a:lnTo>
                    <a:pt x="2584" y="2831"/>
                  </a:lnTo>
                  <a:lnTo>
                    <a:pt x="2604" y="2831"/>
                  </a:lnTo>
                  <a:lnTo>
                    <a:pt x="2604" y="2810"/>
                  </a:lnTo>
                  <a:lnTo>
                    <a:pt x="2604" y="2810"/>
                  </a:lnTo>
                  <a:lnTo>
                    <a:pt x="2625" y="2810"/>
                  </a:lnTo>
                  <a:lnTo>
                    <a:pt x="2625" y="2810"/>
                  </a:lnTo>
                  <a:lnTo>
                    <a:pt x="2645" y="2790"/>
                  </a:lnTo>
                  <a:lnTo>
                    <a:pt x="2645" y="2790"/>
                  </a:lnTo>
                  <a:lnTo>
                    <a:pt x="2666" y="2790"/>
                  </a:lnTo>
                  <a:lnTo>
                    <a:pt x="2666" y="2810"/>
                  </a:lnTo>
                  <a:lnTo>
                    <a:pt x="2686" y="2810"/>
                  </a:lnTo>
                  <a:lnTo>
                    <a:pt x="2686" y="2831"/>
                  </a:lnTo>
                  <a:lnTo>
                    <a:pt x="2707" y="2831"/>
                  </a:lnTo>
                  <a:lnTo>
                    <a:pt x="2727" y="2892"/>
                  </a:lnTo>
                  <a:lnTo>
                    <a:pt x="2748" y="2913"/>
                  </a:lnTo>
                  <a:lnTo>
                    <a:pt x="2748" y="2913"/>
                  </a:lnTo>
                  <a:lnTo>
                    <a:pt x="2748" y="2934"/>
                  </a:lnTo>
                  <a:lnTo>
                    <a:pt x="2727" y="2934"/>
                  </a:lnTo>
                  <a:lnTo>
                    <a:pt x="2727" y="2934"/>
                  </a:lnTo>
                  <a:lnTo>
                    <a:pt x="2727" y="2934"/>
                  </a:lnTo>
                  <a:lnTo>
                    <a:pt x="2727" y="2934"/>
                  </a:lnTo>
                  <a:lnTo>
                    <a:pt x="2727" y="2934"/>
                  </a:lnTo>
                  <a:lnTo>
                    <a:pt x="2727" y="2934"/>
                  </a:lnTo>
                  <a:lnTo>
                    <a:pt x="2727" y="2954"/>
                  </a:lnTo>
                  <a:lnTo>
                    <a:pt x="2727" y="2954"/>
                  </a:lnTo>
                  <a:lnTo>
                    <a:pt x="2707" y="2974"/>
                  </a:lnTo>
                  <a:lnTo>
                    <a:pt x="2707" y="2974"/>
                  </a:lnTo>
                  <a:lnTo>
                    <a:pt x="2727" y="2974"/>
                  </a:lnTo>
                  <a:lnTo>
                    <a:pt x="2727" y="2995"/>
                  </a:lnTo>
                  <a:lnTo>
                    <a:pt x="2727" y="2974"/>
                  </a:lnTo>
                  <a:lnTo>
                    <a:pt x="2727" y="2995"/>
                  </a:lnTo>
                  <a:lnTo>
                    <a:pt x="2748" y="2995"/>
                  </a:lnTo>
                  <a:lnTo>
                    <a:pt x="2748" y="2995"/>
                  </a:lnTo>
                  <a:lnTo>
                    <a:pt x="2748" y="2995"/>
                  </a:lnTo>
                  <a:lnTo>
                    <a:pt x="2768" y="3016"/>
                  </a:lnTo>
                  <a:lnTo>
                    <a:pt x="2768" y="3016"/>
                  </a:lnTo>
                  <a:lnTo>
                    <a:pt x="2768" y="3016"/>
                  </a:lnTo>
                  <a:lnTo>
                    <a:pt x="2789" y="3016"/>
                  </a:lnTo>
                  <a:lnTo>
                    <a:pt x="2789" y="3016"/>
                  </a:lnTo>
                  <a:lnTo>
                    <a:pt x="2789" y="3016"/>
                  </a:lnTo>
                  <a:lnTo>
                    <a:pt x="2809" y="3036"/>
                  </a:lnTo>
                  <a:lnTo>
                    <a:pt x="2809" y="3036"/>
                  </a:lnTo>
                  <a:lnTo>
                    <a:pt x="2830" y="3036"/>
                  </a:lnTo>
                  <a:lnTo>
                    <a:pt x="2830" y="3056"/>
                  </a:lnTo>
                  <a:lnTo>
                    <a:pt x="2850" y="3056"/>
                  </a:lnTo>
                  <a:lnTo>
                    <a:pt x="2830" y="3056"/>
                  </a:lnTo>
                  <a:lnTo>
                    <a:pt x="2830" y="3056"/>
                  </a:lnTo>
                  <a:lnTo>
                    <a:pt x="2850" y="3056"/>
                  </a:lnTo>
                  <a:lnTo>
                    <a:pt x="2850" y="3056"/>
                  </a:lnTo>
                  <a:lnTo>
                    <a:pt x="2850" y="3056"/>
                  </a:lnTo>
                  <a:lnTo>
                    <a:pt x="2850" y="3056"/>
                  </a:lnTo>
                  <a:lnTo>
                    <a:pt x="2850" y="3056"/>
                  </a:lnTo>
                  <a:lnTo>
                    <a:pt x="2871" y="3077"/>
                  </a:lnTo>
                  <a:lnTo>
                    <a:pt x="2871" y="3077"/>
                  </a:lnTo>
                  <a:lnTo>
                    <a:pt x="2891" y="3077"/>
                  </a:lnTo>
                  <a:lnTo>
                    <a:pt x="2891" y="3077"/>
                  </a:lnTo>
                  <a:lnTo>
                    <a:pt x="2912" y="3056"/>
                  </a:lnTo>
                  <a:lnTo>
                    <a:pt x="2912" y="3056"/>
                  </a:lnTo>
                  <a:lnTo>
                    <a:pt x="2912" y="3036"/>
                  </a:lnTo>
                  <a:lnTo>
                    <a:pt x="2933" y="3036"/>
                  </a:lnTo>
                  <a:lnTo>
                    <a:pt x="2953" y="3036"/>
                  </a:lnTo>
                  <a:lnTo>
                    <a:pt x="2953" y="3036"/>
                  </a:lnTo>
                  <a:lnTo>
                    <a:pt x="2953" y="3036"/>
                  </a:lnTo>
                  <a:lnTo>
                    <a:pt x="2953" y="3056"/>
                  </a:lnTo>
                  <a:lnTo>
                    <a:pt x="2973" y="3056"/>
                  </a:lnTo>
                  <a:lnTo>
                    <a:pt x="2973" y="3077"/>
                  </a:lnTo>
                  <a:lnTo>
                    <a:pt x="2994" y="3077"/>
                  </a:lnTo>
                  <a:lnTo>
                    <a:pt x="2994" y="3077"/>
                  </a:lnTo>
                  <a:lnTo>
                    <a:pt x="2994" y="3098"/>
                  </a:lnTo>
                  <a:lnTo>
                    <a:pt x="2994" y="3098"/>
                  </a:lnTo>
                  <a:lnTo>
                    <a:pt x="3015" y="3118"/>
                  </a:lnTo>
                  <a:lnTo>
                    <a:pt x="3015" y="3118"/>
                  </a:lnTo>
                  <a:lnTo>
                    <a:pt x="3015" y="3138"/>
                  </a:lnTo>
                  <a:lnTo>
                    <a:pt x="3015" y="3138"/>
                  </a:lnTo>
                  <a:lnTo>
                    <a:pt x="3015" y="3138"/>
                  </a:lnTo>
                  <a:lnTo>
                    <a:pt x="3015" y="3159"/>
                  </a:lnTo>
                  <a:lnTo>
                    <a:pt x="3015" y="3159"/>
                  </a:lnTo>
                  <a:lnTo>
                    <a:pt x="3015" y="3159"/>
                  </a:lnTo>
                  <a:lnTo>
                    <a:pt x="3035" y="3200"/>
                  </a:lnTo>
                  <a:lnTo>
                    <a:pt x="3035" y="3200"/>
                  </a:lnTo>
                  <a:lnTo>
                    <a:pt x="3035" y="3220"/>
                  </a:lnTo>
                  <a:lnTo>
                    <a:pt x="3055" y="3241"/>
                  </a:lnTo>
                  <a:lnTo>
                    <a:pt x="3055" y="3241"/>
                  </a:lnTo>
                  <a:lnTo>
                    <a:pt x="3055" y="3262"/>
                  </a:lnTo>
                  <a:lnTo>
                    <a:pt x="3055" y="3262"/>
                  </a:lnTo>
                  <a:lnTo>
                    <a:pt x="3076" y="3262"/>
                  </a:lnTo>
                  <a:lnTo>
                    <a:pt x="3076" y="3282"/>
                  </a:lnTo>
                  <a:lnTo>
                    <a:pt x="3097" y="3302"/>
                  </a:lnTo>
                  <a:lnTo>
                    <a:pt x="3097" y="3302"/>
                  </a:lnTo>
                  <a:lnTo>
                    <a:pt x="3117" y="3344"/>
                  </a:lnTo>
                  <a:lnTo>
                    <a:pt x="3117" y="3364"/>
                  </a:lnTo>
                  <a:lnTo>
                    <a:pt x="3137" y="3467"/>
                  </a:lnTo>
                  <a:lnTo>
                    <a:pt x="3158" y="3508"/>
                  </a:lnTo>
                  <a:lnTo>
                    <a:pt x="3158" y="3508"/>
                  </a:lnTo>
                  <a:lnTo>
                    <a:pt x="3179" y="3528"/>
                  </a:lnTo>
                  <a:lnTo>
                    <a:pt x="3179" y="3528"/>
                  </a:lnTo>
                  <a:lnTo>
                    <a:pt x="3179" y="3528"/>
                  </a:lnTo>
                  <a:lnTo>
                    <a:pt x="3199" y="3528"/>
                  </a:lnTo>
                  <a:lnTo>
                    <a:pt x="3199" y="3549"/>
                  </a:lnTo>
                  <a:lnTo>
                    <a:pt x="3199" y="3549"/>
                  </a:lnTo>
                  <a:lnTo>
                    <a:pt x="3199" y="3569"/>
                  </a:lnTo>
                  <a:lnTo>
                    <a:pt x="3199" y="3590"/>
                  </a:lnTo>
                  <a:lnTo>
                    <a:pt x="3179" y="3610"/>
                  </a:lnTo>
                  <a:lnTo>
                    <a:pt x="3179" y="3610"/>
                  </a:lnTo>
                  <a:lnTo>
                    <a:pt x="3179" y="3610"/>
                  </a:lnTo>
                  <a:lnTo>
                    <a:pt x="3158" y="3610"/>
                  </a:lnTo>
                  <a:lnTo>
                    <a:pt x="3137" y="3610"/>
                  </a:lnTo>
                  <a:lnTo>
                    <a:pt x="3117" y="3610"/>
                  </a:lnTo>
                  <a:lnTo>
                    <a:pt x="3117" y="3631"/>
                  </a:lnTo>
                  <a:lnTo>
                    <a:pt x="3097" y="3651"/>
                  </a:lnTo>
                  <a:lnTo>
                    <a:pt x="3076" y="3651"/>
                  </a:lnTo>
                  <a:lnTo>
                    <a:pt x="3076" y="3651"/>
                  </a:lnTo>
                  <a:lnTo>
                    <a:pt x="3076" y="3651"/>
                  </a:lnTo>
                  <a:lnTo>
                    <a:pt x="3076" y="3651"/>
                  </a:lnTo>
                  <a:lnTo>
                    <a:pt x="3076" y="3672"/>
                  </a:lnTo>
                  <a:lnTo>
                    <a:pt x="3076" y="3672"/>
                  </a:lnTo>
                  <a:lnTo>
                    <a:pt x="3076" y="3672"/>
                  </a:lnTo>
                  <a:lnTo>
                    <a:pt x="3076" y="3672"/>
                  </a:lnTo>
                  <a:lnTo>
                    <a:pt x="3076" y="3672"/>
                  </a:lnTo>
                  <a:lnTo>
                    <a:pt x="3076" y="3672"/>
                  </a:lnTo>
                  <a:lnTo>
                    <a:pt x="3097" y="3692"/>
                  </a:lnTo>
                  <a:lnTo>
                    <a:pt x="3097" y="3692"/>
                  </a:lnTo>
                  <a:lnTo>
                    <a:pt x="3097" y="3713"/>
                  </a:lnTo>
                  <a:lnTo>
                    <a:pt x="3097" y="3733"/>
                  </a:lnTo>
                  <a:lnTo>
                    <a:pt x="3076" y="3795"/>
                  </a:lnTo>
                  <a:lnTo>
                    <a:pt x="3076" y="3815"/>
                  </a:lnTo>
                  <a:lnTo>
                    <a:pt x="3076" y="3815"/>
                  </a:lnTo>
                  <a:lnTo>
                    <a:pt x="3055" y="3815"/>
                  </a:lnTo>
                  <a:lnTo>
                    <a:pt x="3055" y="3815"/>
                  </a:lnTo>
                  <a:lnTo>
                    <a:pt x="3055" y="3815"/>
                  </a:lnTo>
                  <a:lnTo>
                    <a:pt x="3035" y="3836"/>
                  </a:lnTo>
                  <a:lnTo>
                    <a:pt x="3015" y="3836"/>
                  </a:lnTo>
                  <a:lnTo>
                    <a:pt x="3015" y="3856"/>
                  </a:lnTo>
                  <a:lnTo>
                    <a:pt x="3015" y="3856"/>
                  </a:lnTo>
                  <a:lnTo>
                    <a:pt x="3015" y="3877"/>
                  </a:lnTo>
                  <a:lnTo>
                    <a:pt x="3015" y="3877"/>
                  </a:lnTo>
                  <a:lnTo>
                    <a:pt x="3015" y="3897"/>
                  </a:lnTo>
                  <a:lnTo>
                    <a:pt x="3015" y="3897"/>
                  </a:lnTo>
                  <a:lnTo>
                    <a:pt x="3015" y="3897"/>
                  </a:lnTo>
                  <a:lnTo>
                    <a:pt x="3015" y="3918"/>
                  </a:lnTo>
                  <a:lnTo>
                    <a:pt x="3015" y="3918"/>
                  </a:lnTo>
                  <a:lnTo>
                    <a:pt x="3015" y="3938"/>
                  </a:lnTo>
                  <a:lnTo>
                    <a:pt x="3015" y="3938"/>
                  </a:lnTo>
                  <a:lnTo>
                    <a:pt x="3015" y="3938"/>
                  </a:lnTo>
                  <a:lnTo>
                    <a:pt x="3035" y="3959"/>
                  </a:lnTo>
                  <a:lnTo>
                    <a:pt x="3035" y="3959"/>
                  </a:lnTo>
                  <a:lnTo>
                    <a:pt x="3035" y="3959"/>
                  </a:lnTo>
                  <a:lnTo>
                    <a:pt x="3055" y="3979"/>
                  </a:lnTo>
                  <a:lnTo>
                    <a:pt x="3055" y="3979"/>
                  </a:lnTo>
                  <a:lnTo>
                    <a:pt x="3117" y="3959"/>
                  </a:lnTo>
                  <a:lnTo>
                    <a:pt x="3137" y="3979"/>
                  </a:lnTo>
                  <a:lnTo>
                    <a:pt x="3158" y="3959"/>
                  </a:lnTo>
                  <a:lnTo>
                    <a:pt x="3158" y="3959"/>
                  </a:lnTo>
                  <a:lnTo>
                    <a:pt x="3179" y="3959"/>
                  </a:lnTo>
                  <a:lnTo>
                    <a:pt x="3179" y="3959"/>
                  </a:lnTo>
                  <a:lnTo>
                    <a:pt x="3179" y="3959"/>
                  </a:lnTo>
                  <a:lnTo>
                    <a:pt x="3179" y="3938"/>
                  </a:lnTo>
                  <a:lnTo>
                    <a:pt x="3179" y="3938"/>
                  </a:lnTo>
                  <a:lnTo>
                    <a:pt x="3199" y="3877"/>
                  </a:lnTo>
                  <a:lnTo>
                    <a:pt x="3199" y="3877"/>
                  </a:lnTo>
                  <a:lnTo>
                    <a:pt x="3240" y="3815"/>
                  </a:lnTo>
                  <a:lnTo>
                    <a:pt x="3240" y="3795"/>
                  </a:lnTo>
                  <a:lnTo>
                    <a:pt x="3281" y="3774"/>
                  </a:lnTo>
                  <a:lnTo>
                    <a:pt x="3301" y="3774"/>
                  </a:lnTo>
                  <a:lnTo>
                    <a:pt x="3301" y="3754"/>
                  </a:lnTo>
                  <a:lnTo>
                    <a:pt x="3301" y="3754"/>
                  </a:lnTo>
                  <a:lnTo>
                    <a:pt x="3301" y="3754"/>
                  </a:lnTo>
                  <a:lnTo>
                    <a:pt x="3322" y="3733"/>
                  </a:lnTo>
                  <a:lnTo>
                    <a:pt x="3322" y="3733"/>
                  </a:lnTo>
                  <a:lnTo>
                    <a:pt x="3322" y="3713"/>
                  </a:lnTo>
                  <a:lnTo>
                    <a:pt x="3322" y="3692"/>
                  </a:lnTo>
                  <a:lnTo>
                    <a:pt x="3322" y="3672"/>
                  </a:lnTo>
                  <a:lnTo>
                    <a:pt x="3301" y="3631"/>
                  </a:lnTo>
                  <a:lnTo>
                    <a:pt x="3301" y="3631"/>
                  </a:lnTo>
                  <a:lnTo>
                    <a:pt x="3301" y="3631"/>
                  </a:lnTo>
                  <a:lnTo>
                    <a:pt x="3301" y="3610"/>
                  </a:lnTo>
                  <a:lnTo>
                    <a:pt x="3301" y="3610"/>
                  </a:lnTo>
                  <a:lnTo>
                    <a:pt x="3301" y="3610"/>
                  </a:lnTo>
                  <a:lnTo>
                    <a:pt x="3322" y="3590"/>
                  </a:lnTo>
                  <a:lnTo>
                    <a:pt x="3322" y="3590"/>
                  </a:lnTo>
                  <a:lnTo>
                    <a:pt x="3322" y="3569"/>
                  </a:lnTo>
                  <a:lnTo>
                    <a:pt x="3322" y="3569"/>
                  </a:lnTo>
                  <a:lnTo>
                    <a:pt x="3343" y="3549"/>
                  </a:lnTo>
                  <a:lnTo>
                    <a:pt x="3343" y="3549"/>
                  </a:lnTo>
                  <a:lnTo>
                    <a:pt x="3343" y="3549"/>
                  </a:lnTo>
                  <a:lnTo>
                    <a:pt x="3363" y="3528"/>
                  </a:lnTo>
                  <a:lnTo>
                    <a:pt x="3404" y="3508"/>
                  </a:lnTo>
                  <a:lnTo>
                    <a:pt x="3425" y="3508"/>
                  </a:lnTo>
                  <a:lnTo>
                    <a:pt x="3445" y="3508"/>
                  </a:lnTo>
                  <a:lnTo>
                    <a:pt x="3445" y="3508"/>
                  </a:lnTo>
                  <a:lnTo>
                    <a:pt x="3466" y="3508"/>
                  </a:lnTo>
                  <a:lnTo>
                    <a:pt x="3466" y="3508"/>
                  </a:lnTo>
                  <a:lnTo>
                    <a:pt x="3466" y="3508"/>
                  </a:lnTo>
                  <a:lnTo>
                    <a:pt x="3487" y="3508"/>
                  </a:lnTo>
                  <a:lnTo>
                    <a:pt x="3487" y="3508"/>
                  </a:lnTo>
                  <a:lnTo>
                    <a:pt x="3487" y="3528"/>
                  </a:lnTo>
                  <a:lnTo>
                    <a:pt x="3507" y="3508"/>
                  </a:lnTo>
                  <a:lnTo>
                    <a:pt x="3507" y="3508"/>
                  </a:lnTo>
                  <a:lnTo>
                    <a:pt x="3507" y="3508"/>
                  </a:lnTo>
                  <a:lnTo>
                    <a:pt x="3507" y="3508"/>
                  </a:lnTo>
                  <a:lnTo>
                    <a:pt x="3507" y="3487"/>
                  </a:lnTo>
                  <a:lnTo>
                    <a:pt x="3507" y="3487"/>
                  </a:lnTo>
                  <a:lnTo>
                    <a:pt x="3507" y="3467"/>
                  </a:lnTo>
                  <a:lnTo>
                    <a:pt x="3507" y="3467"/>
                  </a:lnTo>
                  <a:lnTo>
                    <a:pt x="3527" y="3467"/>
                  </a:lnTo>
                  <a:lnTo>
                    <a:pt x="3527" y="3467"/>
                  </a:lnTo>
                  <a:lnTo>
                    <a:pt x="3527" y="3467"/>
                  </a:lnTo>
                  <a:lnTo>
                    <a:pt x="3507" y="3446"/>
                  </a:lnTo>
                  <a:lnTo>
                    <a:pt x="3507" y="3446"/>
                  </a:lnTo>
                  <a:lnTo>
                    <a:pt x="3507" y="3446"/>
                  </a:lnTo>
                  <a:lnTo>
                    <a:pt x="3487" y="3426"/>
                  </a:lnTo>
                  <a:lnTo>
                    <a:pt x="3487" y="3426"/>
                  </a:lnTo>
                  <a:lnTo>
                    <a:pt x="3487" y="3405"/>
                  </a:lnTo>
                  <a:lnTo>
                    <a:pt x="3507" y="3384"/>
                  </a:lnTo>
                  <a:lnTo>
                    <a:pt x="3487" y="3384"/>
                  </a:lnTo>
                  <a:lnTo>
                    <a:pt x="3487" y="3364"/>
                  </a:lnTo>
                  <a:lnTo>
                    <a:pt x="3487" y="3364"/>
                  </a:lnTo>
                  <a:lnTo>
                    <a:pt x="3487" y="3364"/>
                  </a:lnTo>
                  <a:lnTo>
                    <a:pt x="3487" y="3344"/>
                  </a:lnTo>
                  <a:lnTo>
                    <a:pt x="3487" y="3323"/>
                  </a:lnTo>
                  <a:lnTo>
                    <a:pt x="3487" y="3302"/>
                  </a:lnTo>
                  <a:lnTo>
                    <a:pt x="3487" y="3302"/>
                  </a:lnTo>
                  <a:lnTo>
                    <a:pt x="3466" y="3282"/>
                  </a:lnTo>
                  <a:lnTo>
                    <a:pt x="3466" y="3282"/>
                  </a:lnTo>
                  <a:lnTo>
                    <a:pt x="3445" y="3282"/>
                  </a:lnTo>
                  <a:lnTo>
                    <a:pt x="3445" y="3262"/>
                  </a:lnTo>
                  <a:lnTo>
                    <a:pt x="3445" y="3262"/>
                  </a:lnTo>
                  <a:lnTo>
                    <a:pt x="3445" y="3262"/>
                  </a:lnTo>
                  <a:lnTo>
                    <a:pt x="3425" y="3262"/>
                  </a:lnTo>
                  <a:lnTo>
                    <a:pt x="3425" y="3262"/>
                  </a:lnTo>
                  <a:lnTo>
                    <a:pt x="3404" y="3241"/>
                  </a:lnTo>
                  <a:lnTo>
                    <a:pt x="3383" y="3241"/>
                  </a:lnTo>
                  <a:lnTo>
                    <a:pt x="3383" y="3241"/>
                  </a:lnTo>
                  <a:lnTo>
                    <a:pt x="3383" y="3220"/>
                  </a:lnTo>
                  <a:lnTo>
                    <a:pt x="3383" y="3220"/>
                  </a:lnTo>
                  <a:lnTo>
                    <a:pt x="3363" y="3220"/>
                  </a:lnTo>
                  <a:lnTo>
                    <a:pt x="3363" y="3220"/>
                  </a:lnTo>
                  <a:lnTo>
                    <a:pt x="3343" y="3220"/>
                  </a:lnTo>
                  <a:lnTo>
                    <a:pt x="3301" y="3220"/>
                  </a:lnTo>
                  <a:lnTo>
                    <a:pt x="3301" y="3200"/>
                  </a:lnTo>
                  <a:lnTo>
                    <a:pt x="3281" y="3200"/>
                  </a:lnTo>
                  <a:lnTo>
                    <a:pt x="3261" y="3180"/>
                  </a:lnTo>
                  <a:lnTo>
                    <a:pt x="3281" y="3180"/>
                  </a:lnTo>
                  <a:lnTo>
                    <a:pt x="3281" y="3180"/>
                  </a:lnTo>
                  <a:lnTo>
                    <a:pt x="3261" y="3159"/>
                  </a:lnTo>
                  <a:lnTo>
                    <a:pt x="3261" y="3159"/>
                  </a:lnTo>
                  <a:lnTo>
                    <a:pt x="3261" y="3138"/>
                  </a:lnTo>
                  <a:lnTo>
                    <a:pt x="3261" y="3118"/>
                  </a:lnTo>
                  <a:lnTo>
                    <a:pt x="3281" y="3098"/>
                  </a:lnTo>
                  <a:lnTo>
                    <a:pt x="3281" y="3077"/>
                  </a:lnTo>
                  <a:lnTo>
                    <a:pt x="3301" y="3077"/>
                  </a:lnTo>
                  <a:lnTo>
                    <a:pt x="3301" y="3077"/>
                  </a:lnTo>
                  <a:lnTo>
                    <a:pt x="3301" y="3056"/>
                  </a:lnTo>
                  <a:lnTo>
                    <a:pt x="3301" y="3056"/>
                  </a:lnTo>
                  <a:lnTo>
                    <a:pt x="3281" y="3036"/>
                  </a:lnTo>
                  <a:lnTo>
                    <a:pt x="3281" y="3036"/>
                  </a:lnTo>
                  <a:lnTo>
                    <a:pt x="3281" y="3016"/>
                  </a:lnTo>
                  <a:lnTo>
                    <a:pt x="3301" y="2995"/>
                  </a:lnTo>
                  <a:lnTo>
                    <a:pt x="3301" y="2995"/>
                  </a:lnTo>
                  <a:lnTo>
                    <a:pt x="3301" y="2995"/>
                  </a:lnTo>
                  <a:lnTo>
                    <a:pt x="3322" y="2954"/>
                  </a:lnTo>
                  <a:lnTo>
                    <a:pt x="3322" y="2954"/>
                  </a:lnTo>
                  <a:lnTo>
                    <a:pt x="3322" y="2954"/>
                  </a:lnTo>
                  <a:lnTo>
                    <a:pt x="3343" y="2934"/>
                  </a:lnTo>
                  <a:lnTo>
                    <a:pt x="3343" y="2913"/>
                  </a:lnTo>
                  <a:lnTo>
                    <a:pt x="3363" y="2872"/>
                  </a:lnTo>
                  <a:lnTo>
                    <a:pt x="3383" y="2852"/>
                  </a:lnTo>
                  <a:lnTo>
                    <a:pt x="3404" y="2831"/>
                  </a:lnTo>
                  <a:lnTo>
                    <a:pt x="3425" y="2810"/>
                  </a:lnTo>
                  <a:lnTo>
                    <a:pt x="3445" y="2810"/>
                  </a:lnTo>
                  <a:lnTo>
                    <a:pt x="3445" y="2810"/>
                  </a:lnTo>
                  <a:lnTo>
                    <a:pt x="3466" y="2810"/>
                  </a:lnTo>
                  <a:lnTo>
                    <a:pt x="3466" y="2810"/>
                  </a:lnTo>
                  <a:lnTo>
                    <a:pt x="3466" y="2810"/>
                  </a:lnTo>
                  <a:lnTo>
                    <a:pt x="3466" y="2831"/>
                  </a:lnTo>
                  <a:lnTo>
                    <a:pt x="3466" y="2831"/>
                  </a:lnTo>
                  <a:lnTo>
                    <a:pt x="3466" y="2831"/>
                  </a:lnTo>
                  <a:lnTo>
                    <a:pt x="3487" y="2831"/>
                  </a:lnTo>
                  <a:lnTo>
                    <a:pt x="3487" y="2810"/>
                  </a:lnTo>
                  <a:lnTo>
                    <a:pt x="3487" y="2810"/>
                  </a:lnTo>
                  <a:lnTo>
                    <a:pt x="3487" y="2810"/>
                  </a:lnTo>
                  <a:lnTo>
                    <a:pt x="3487" y="2831"/>
                  </a:lnTo>
                  <a:lnTo>
                    <a:pt x="3487" y="2831"/>
                  </a:lnTo>
                  <a:lnTo>
                    <a:pt x="3507" y="2810"/>
                  </a:lnTo>
                  <a:lnTo>
                    <a:pt x="3507" y="2810"/>
                  </a:lnTo>
                  <a:lnTo>
                    <a:pt x="3507" y="2831"/>
                  </a:lnTo>
                  <a:lnTo>
                    <a:pt x="3507" y="2831"/>
                  </a:lnTo>
                  <a:lnTo>
                    <a:pt x="3487" y="2831"/>
                  </a:lnTo>
                  <a:lnTo>
                    <a:pt x="3487" y="2831"/>
                  </a:lnTo>
                  <a:lnTo>
                    <a:pt x="3487" y="2831"/>
                  </a:lnTo>
                  <a:lnTo>
                    <a:pt x="3487" y="2852"/>
                  </a:lnTo>
                  <a:lnTo>
                    <a:pt x="3487" y="2852"/>
                  </a:lnTo>
                  <a:lnTo>
                    <a:pt x="3487" y="2852"/>
                  </a:lnTo>
                  <a:lnTo>
                    <a:pt x="3487" y="2852"/>
                  </a:lnTo>
                  <a:lnTo>
                    <a:pt x="3487" y="2872"/>
                  </a:lnTo>
                  <a:lnTo>
                    <a:pt x="3507" y="2872"/>
                  </a:lnTo>
                  <a:lnTo>
                    <a:pt x="3527" y="2872"/>
                  </a:lnTo>
                  <a:lnTo>
                    <a:pt x="3527" y="2872"/>
                  </a:lnTo>
                  <a:lnTo>
                    <a:pt x="3527" y="2872"/>
                  </a:lnTo>
                  <a:lnTo>
                    <a:pt x="3548" y="2892"/>
                  </a:lnTo>
                  <a:lnTo>
                    <a:pt x="3548" y="2892"/>
                  </a:lnTo>
                  <a:lnTo>
                    <a:pt x="3548" y="2892"/>
                  </a:lnTo>
                  <a:lnTo>
                    <a:pt x="3548" y="2892"/>
                  </a:lnTo>
                  <a:lnTo>
                    <a:pt x="3569" y="2892"/>
                  </a:lnTo>
                  <a:lnTo>
                    <a:pt x="3569" y="2892"/>
                  </a:lnTo>
                  <a:lnTo>
                    <a:pt x="3589" y="2892"/>
                  </a:lnTo>
                  <a:lnTo>
                    <a:pt x="3691" y="2892"/>
                  </a:lnTo>
                  <a:lnTo>
                    <a:pt x="3712" y="2892"/>
                  </a:lnTo>
                  <a:lnTo>
                    <a:pt x="3712" y="2913"/>
                  </a:lnTo>
                  <a:lnTo>
                    <a:pt x="3712" y="2913"/>
                  </a:lnTo>
                  <a:lnTo>
                    <a:pt x="3712" y="2913"/>
                  </a:lnTo>
                  <a:lnTo>
                    <a:pt x="3712" y="2913"/>
                  </a:lnTo>
                  <a:lnTo>
                    <a:pt x="3712" y="2913"/>
                  </a:lnTo>
                  <a:lnTo>
                    <a:pt x="3733" y="2934"/>
                  </a:lnTo>
                  <a:lnTo>
                    <a:pt x="3733" y="2934"/>
                  </a:lnTo>
                  <a:lnTo>
                    <a:pt x="3733" y="2934"/>
                  </a:lnTo>
                  <a:lnTo>
                    <a:pt x="3733" y="2954"/>
                  </a:lnTo>
                  <a:lnTo>
                    <a:pt x="3733" y="2954"/>
                  </a:lnTo>
                  <a:lnTo>
                    <a:pt x="3753" y="2954"/>
                  </a:lnTo>
                  <a:lnTo>
                    <a:pt x="3753" y="2974"/>
                  </a:lnTo>
                  <a:lnTo>
                    <a:pt x="3753" y="2974"/>
                  </a:lnTo>
                  <a:lnTo>
                    <a:pt x="3753" y="2995"/>
                  </a:lnTo>
                  <a:lnTo>
                    <a:pt x="3753" y="2995"/>
                  </a:lnTo>
                  <a:lnTo>
                    <a:pt x="3753" y="2995"/>
                  </a:lnTo>
                  <a:lnTo>
                    <a:pt x="3753" y="2995"/>
                  </a:lnTo>
                  <a:lnTo>
                    <a:pt x="3773" y="3016"/>
                  </a:lnTo>
                  <a:lnTo>
                    <a:pt x="3773" y="3016"/>
                  </a:lnTo>
                  <a:lnTo>
                    <a:pt x="3753" y="3016"/>
                  </a:lnTo>
                  <a:lnTo>
                    <a:pt x="3753" y="3016"/>
                  </a:lnTo>
                  <a:lnTo>
                    <a:pt x="3753" y="3016"/>
                  </a:lnTo>
                  <a:lnTo>
                    <a:pt x="3753" y="3016"/>
                  </a:lnTo>
                  <a:lnTo>
                    <a:pt x="3794" y="3056"/>
                  </a:lnTo>
                  <a:lnTo>
                    <a:pt x="3794" y="3056"/>
                  </a:lnTo>
                  <a:lnTo>
                    <a:pt x="3794" y="3056"/>
                  </a:lnTo>
                  <a:lnTo>
                    <a:pt x="3815" y="3056"/>
                  </a:lnTo>
                  <a:lnTo>
                    <a:pt x="3815" y="3077"/>
                  </a:lnTo>
                  <a:lnTo>
                    <a:pt x="3835" y="3077"/>
                  </a:lnTo>
                  <a:lnTo>
                    <a:pt x="3835" y="3077"/>
                  </a:lnTo>
                  <a:lnTo>
                    <a:pt x="3835" y="3077"/>
                  </a:lnTo>
                  <a:lnTo>
                    <a:pt x="3855" y="3077"/>
                  </a:lnTo>
                  <a:lnTo>
                    <a:pt x="3855" y="3077"/>
                  </a:lnTo>
                  <a:lnTo>
                    <a:pt x="3876" y="3098"/>
                  </a:lnTo>
                  <a:lnTo>
                    <a:pt x="3876" y="3098"/>
                  </a:lnTo>
                  <a:lnTo>
                    <a:pt x="3876" y="3098"/>
                  </a:lnTo>
                  <a:lnTo>
                    <a:pt x="3896" y="3098"/>
                  </a:lnTo>
                  <a:lnTo>
                    <a:pt x="3896" y="3098"/>
                  </a:lnTo>
                  <a:lnTo>
                    <a:pt x="3896" y="3077"/>
                  </a:lnTo>
                  <a:lnTo>
                    <a:pt x="3896" y="3077"/>
                  </a:lnTo>
                  <a:lnTo>
                    <a:pt x="3896" y="3077"/>
                  </a:lnTo>
                  <a:lnTo>
                    <a:pt x="3896" y="3056"/>
                  </a:lnTo>
                  <a:lnTo>
                    <a:pt x="3896" y="3056"/>
                  </a:lnTo>
                  <a:lnTo>
                    <a:pt x="3896" y="3036"/>
                  </a:lnTo>
                  <a:lnTo>
                    <a:pt x="3896" y="3036"/>
                  </a:lnTo>
                  <a:lnTo>
                    <a:pt x="3896" y="3036"/>
                  </a:lnTo>
                  <a:lnTo>
                    <a:pt x="3896" y="3016"/>
                  </a:lnTo>
                  <a:lnTo>
                    <a:pt x="3896" y="3016"/>
                  </a:lnTo>
                  <a:lnTo>
                    <a:pt x="3896" y="2995"/>
                  </a:lnTo>
                  <a:lnTo>
                    <a:pt x="3917" y="2974"/>
                  </a:lnTo>
                  <a:lnTo>
                    <a:pt x="3917" y="2974"/>
                  </a:lnTo>
                  <a:lnTo>
                    <a:pt x="3917" y="2974"/>
                  </a:lnTo>
                  <a:lnTo>
                    <a:pt x="3917" y="2954"/>
                  </a:lnTo>
                  <a:close/>
                  <a:moveTo>
                    <a:pt x="1866" y="1395"/>
                  </a:moveTo>
                  <a:lnTo>
                    <a:pt x="1866" y="1395"/>
                  </a:lnTo>
                  <a:lnTo>
                    <a:pt x="1866" y="1395"/>
                  </a:lnTo>
                  <a:lnTo>
                    <a:pt x="1866" y="1395"/>
                  </a:lnTo>
                  <a:lnTo>
                    <a:pt x="1866" y="1395"/>
                  </a:lnTo>
                  <a:lnTo>
                    <a:pt x="1866" y="1395"/>
                  </a:lnTo>
                  <a:lnTo>
                    <a:pt x="1866" y="1395"/>
                  </a:lnTo>
                  <a:lnTo>
                    <a:pt x="1845" y="1415"/>
                  </a:lnTo>
                  <a:lnTo>
                    <a:pt x="1845" y="1415"/>
                  </a:lnTo>
                  <a:lnTo>
                    <a:pt x="1824" y="1415"/>
                  </a:lnTo>
                  <a:lnTo>
                    <a:pt x="1824" y="1395"/>
                  </a:lnTo>
                  <a:lnTo>
                    <a:pt x="1824" y="1395"/>
                  </a:lnTo>
                  <a:lnTo>
                    <a:pt x="1845" y="1375"/>
                  </a:lnTo>
                  <a:lnTo>
                    <a:pt x="1845" y="1375"/>
                  </a:lnTo>
                  <a:lnTo>
                    <a:pt x="1845" y="1375"/>
                  </a:lnTo>
                  <a:lnTo>
                    <a:pt x="1866" y="1375"/>
                  </a:lnTo>
                  <a:lnTo>
                    <a:pt x="1866" y="1375"/>
                  </a:lnTo>
                  <a:lnTo>
                    <a:pt x="1866" y="1375"/>
                  </a:lnTo>
                  <a:lnTo>
                    <a:pt x="1866" y="1395"/>
                  </a:lnTo>
                  <a:close/>
                  <a:moveTo>
                    <a:pt x="1866" y="2277"/>
                  </a:moveTo>
                  <a:lnTo>
                    <a:pt x="1866" y="2277"/>
                  </a:lnTo>
                  <a:close/>
                </a:path>
              </a:pathLst>
            </a:custGeom>
            <a:solidFill>
              <a:schemeClr val="accent6">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8" name="Freeform 52"/>
            <p:cNvSpPr>
              <a:spLocks noChangeArrowheads="1"/>
            </p:cNvSpPr>
            <p:nvPr/>
          </p:nvSpPr>
          <p:spPr bwMode="auto">
            <a:xfrm>
              <a:off x="3432476" y="3559897"/>
              <a:ext cx="1420677" cy="1435085"/>
            </a:xfrm>
            <a:custGeom>
              <a:avLst/>
              <a:gdLst/>
              <a:ahLst/>
              <a:cxnLst>
                <a:cxn ang="0">
                  <a:pos x="4287" y="3693"/>
                </a:cxn>
                <a:cxn ang="0">
                  <a:pos x="4061" y="3898"/>
                </a:cxn>
                <a:cxn ang="0">
                  <a:pos x="4020" y="4021"/>
                </a:cxn>
                <a:cxn ang="0">
                  <a:pos x="4102" y="4165"/>
                </a:cxn>
                <a:cxn ang="0">
                  <a:pos x="4123" y="4308"/>
                </a:cxn>
                <a:cxn ang="0">
                  <a:pos x="4266" y="4349"/>
                </a:cxn>
                <a:cxn ang="0">
                  <a:pos x="3282" y="3652"/>
                </a:cxn>
                <a:cxn ang="0">
                  <a:pos x="964" y="2052"/>
                </a:cxn>
                <a:cxn ang="0">
                  <a:pos x="492" y="1477"/>
                </a:cxn>
                <a:cxn ang="0">
                  <a:pos x="3753" y="944"/>
                </a:cxn>
                <a:cxn ang="0">
                  <a:pos x="3507" y="903"/>
                </a:cxn>
                <a:cxn ang="0">
                  <a:pos x="3242" y="759"/>
                </a:cxn>
                <a:cxn ang="0">
                  <a:pos x="2995" y="595"/>
                </a:cxn>
                <a:cxn ang="0">
                  <a:pos x="2811" y="493"/>
                </a:cxn>
                <a:cxn ang="0">
                  <a:pos x="2626" y="267"/>
                </a:cxn>
                <a:cxn ang="0">
                  <a:pos x="2380" y="103"/>
                </a:cxn>
                <a:cxn ang="0">
                  <a:pos x="2072" y="370"/>
                </a:cxn>
                <a:cxn ang="0">
                  <a:pos x="1580" y="718"/>
                </a:cxn>
                <a:cxn ang="0">
                  <a:pos x="1149" y="513"/>
                </a:cxn>
                <a:cxn ang="0">
                  <a:pos x="1046" y="636"/>
                </a:cxn>
                <a:cxn ang="0">
                  <a:pos x="1088" y="801"/>
                </a:cxn>
                <a:cxn ang="0">
                  <a:pos x="944" y="944"/>
                </a:cxn>
                <a:cxn ang="0">
                  <a:pos x="862" y="944"/>
                </a:cxn>
                <a:cxn ang="0">
                  <a:pos x="678" y="903"/>
                </a:cxn>
                <a:cxn ang="0">
                  <a:pos x="574" y="821"/>
                </a:cxn>
                <a:cxn ang="0">
                  <a:pos x="390" y="903"/>
                </a:cxn>
                <a:cxn ang="0">
                  <a:pos x="226" y="862"/>
                </a:cxn>
                <a:cxn ang="0">
                  <a:pos x="226" y="985"/>
                </a:cxn>
                <a:cxn ang="0">
                  <a:pos x="164" y="1005"/>
                </a:cxn>
                <a:cxn ang="0">
                  <a:pos x="144" y="1149"/>
                </a:cxn>
                <a:cxn ang="0">
                  <a:pos x="308" y="1211"/>
                </a:cxn>
                <a:cxn ang="0">
                  <a:pos x="492" y="1334"/>
                </a:cxn>
                <a:cxn ang="0">
                  <a:pos x="534" y="1416"/>
                </a:cxn>
                <a:cxn ang="0">
                  <a:pos x="595" y="1395"/>
                </a:cxn>
                <a:cxn ang="0">
                  <a:pos x="616" y="1437"/>
                </a:cxn>
                <a:cxn ang="0">
                  <a:pos x="739" y="1498"/>
                </a:cxn>
                <a:cxn ang="0">
                  <a:pos x="903" y="1601"/>
                </a:cxn>
                <a:cxn ang="0">
                  <a:pos x="842" y="1826"/>
                </a:cxn>
                <a:cxn ang="0">
                  <a:pos x="1046" y="2072"/>
                </a:cxn>
                <a:cxn ang="0">
                  <a:pos x="1046" y="2236"/>
                </a:cxn>
                <a:cxn ang="0">
                  <a:pos x="1190" y="2626"/>
                </a:cxn>
                <a:cxn ang="0">
                  <a:pos x="964" y="2790"/>
                </a:cxn>
                <a:cxn ang="0">
                  <a:pos x="821" y="3344"/>
                </a:cxn>
                <a:cxn ang="0">
                  <a:pos x="1067" y="3590"/>
                </a:cxn>
                <a:cxn ang="0">
                  <a:pos x="1395" y="3672"/>
                </a:cxn>
                <a:cxn ang="0">
                  <a:pos x="1723" y="3734"/>
                </a:cxn>
                <a:cxn ang="0">
                  <a:pos x="2072" y="3877"/>
                </a:cxn>
                <a:cxn ang="0">
                  <a:pos x="2257" y="3631"/>
                </a:cxn>
                <a:cxn ang="0">
                  <a:pos x="2790" y="3385"/>
                </a:cxn>
                <a:cxn ang="0">
                  <a:pos x="2893" y="3467"/>
                </a:cxn>
                <a:cxn ang="0">
                  <a:pos x="3159" y="3611"/>
                </a:cxn>
                <a:cxn ang="0">
                  <a:pos x="3426" y="3570"/>
                </a:cxn>
                <a:cxn ang="0">
                  <a:pos x="3569" y="3426"/>
                </a:cxn>
                <a:cxn ang="0">
                  <a:pos x="3753" y="3180"/>
                </a:cxn>
                <a:cxn ang="0">
                  <a:pos x="3548" y="2892"/>
                </a:cxn>
                <a:cxn ang="0">
                  <a:pos x="3569" y="2688"/>
                </a:cxn>
                <a:cxn ang="0">
                  <a:pos x="3569" y="2400"/>
                </a:cxn>
                <a:cxn ang="0">
                  <a:pos x="3324" y="2195"/>
                </a:cxn>
                <a:cxn ang="0">
                  <a:pos x="3303" y="2072"/>
                </a:cxn>
                <a:cxn ang="0">
                  <a:pos x="3548" y="1723"/>
                </a:cxn>
                <a:cxn ang="0">
                  <a:pos x="3733" y="1683"/>
                </a:cxn>
                <a:cxn ang="0">
                  <a:pos x="3774" y="1375"/>
                </a:cxn>
                <a:cxn ang="0">
                  <a:pos x="1887" y="3816"/>
                </a:cxn>
              </a:cxnLst>
              <a:rect l="0" t="0" r="r" b="b"/>
              <a:pathLst>
                <a:path w="4349" h="4391">
                  <a:moveTo>
                    <a:pt x="4328" y="3857"/>
                  </a:moveTo>
                  <a:lnTo>
                    <a:pt x="4328" y="3857"/>
                  </a:lnTo>
                  <a:lnTo>
                    <a:pt x="4328" y="3836"/>
                  </a:lnTo>
                  <a:lnTo>
                    <a:pt x="4328" y="3857"/>
                  </a:lnTo>
                  <a:close/>
                  <a:moveTo>
                    <a:pt x="4348" y="3980"/>
                  </a:moveTo>
                  <a:lnTo>
                    <a:pt x="4348" y="3980"/>
                  </a:lnTo>
                  <a:lnTo>
                    <a:pt x="4348" y="3959"/>
                  </a:lnTo>
                  <a:lnTo>
                    <a:pt x="4348" y="3959"/>
                  </a:lnTo>
                  <a:lnTo>
                    <a:pt x="4348" y="3939"/>
                  </a:lnTo>
                  <a:lnTo>
                    <a:pt x="4348" y="3939"/>
                  </a:lnTo>
                  <a:lnTo>
                    <a:pt x="4348" y="3939"/>
                  </a:lnTo>
                  <a:lnTo>
                    <a:pt x="4348" y="3918"/>
                  </a:lnTo>
                  <a:lnTo>
                    <a:pt x="4348" y="3918"/>
                  </a:lnTo>
                  <a:lnTo>
                    <a:pt x="4348" y="3898"/>
                  </a:lnTo>
                  <a:lnTo>
                    <a:pt x="4348" y="3877"/>
                  </a:lnTo>
                  <a:lnTo>
                    <a:pt x="4348" y="3877"/>
                  </a:lnTo>
                  <a:lnTo>
                    <a:pt x="4348" y="3857"/>
                  </a:lnTo>
                  <a:lnTo>
                    <a:pt x="4328" y="3857"/>
                  </a:lnTo>
                  <a:lnTo>
                    <a:pt x="4328" y="3857"/>
                  </a:lnTo>
                  <a:lnTo>
                    <a:pt x="4328" y="3857"/>
                  </a:lnTo>
                  <a:lnTo>
                    <a:pt x="4328" y="3877"/>
                  </a:lnTo>
                  <a:lnTo>
                    <a:pt x="4328" y="3877"/>
                  </a:lnTo>
                  <a:lnTo>
                    <a:pt x="4328" y="3857"/>
                  </a:lnTo>
                  <a:lnTo>
                    <a:pt x="4328" y="3857"/>
                  </a:lnTo>
                  <a:lnTo>
                    <a:pt x="4328" y="3857"/>
                  </a:lnTo>
                  <a:lnTo>
                    <a:pt x="4328" y="3857"/>
                  </a:lnTo>
                  <a:lnTo>
                    <a:pt x="4328" y="3857"/>
                  </a:lnTo>
                  <a:lnTo>
                    <a:pt x="4328" y="3857"/>
                  </a:lnTo>
                  <a:lnTo>
                    <a:pt x="4328" y="3857"/>
                  </a:lnTo>
                  <a:lnTo>
                    <a:pt x="4328" y="3836"/>
                  </a:lnTo>
                  <a:lnTo>
                    <a:pt x="4328" y="3836"/>
                  </a:lnTo>
                  <a:lnTo>
                    <a:pt x="4328" y="3836"/>
                  </a:lnTo>
                  <a:lnTo>
                    <a:pt x="4328" y="3836"/>
                  </a:lnTo>
                  <a:lnTo>
                    <a:pt x="4307" y="3836"/>
                  </a:lnTo>
                  <a:lnTo>
                    <a:pt x="4307" y="3836"/>
                  </a:lnTo>
                  <a:lnTo>
                    <a:pt x="4307" y="3836"/>
                  </a:lnTo>
                  <a:lnTo>
                    <a:pt x="4307" y="3836"/>
                  </a:lnTo>
                  <a:lnTo>
                    <a:pt x="4307" y="3836"/>
                  </a:lnTo>
                  <a:lnTo>
                    <a:pt x="4328" y="3836"/>
                  </a:lnTo>
                  <a:lnTo>
                    <a:pt x="4328" y="3816"/>
                  </a:lnTo>
                  <a:lnTo>
                    <a:pt x="4328" y="3816"/>
                  </a:lnTo>
                  <a:lnTo>
                    <a:pt x="4328" y="3816"/>
                  </a:lnTo>
                  <a:lnTo>
                    <a:pt x="4328" y="3775"/>
                  </a:lnTo>
                  <a:lnTo>
                    <a:pt x="4328" y="3754"/>
                  </a:lnTo>
                  <a:lnTo>
                    <a:pt x="4328" y="3713"/>
                  </a:lnTo>
                  <a:lnTo>
                    <a:pt x="4328" y="3713"/>
                  </a:lnTo>
                  <a:lnTo>
                    <a:pt x="4328" y="3693"/>
                  </a:lnTo>
                  <a:lnTo>
                    <a:pt x="4328" y="3693"/>
                  </a:lnTo>
                  <a:lnTo>
                    <a:pt x="4328" y="3693"/>
                  </a:lnTo>
                  <a:lnTo>
                    <a:pt x="4328" y="3693"/>
                  </a:lnTo>
                  <a:lnTo>
                    <a:pt x="4328" y="3693"/>
                  </a:lnTo>
                  <a:lnTo>
                    <a:pt x="4307" y="3672"/>
                  </a:lnTo>
                  <a:lnTo>
                    <a:pt x="4307" y="3672"/>
                  </a:lnTo>
                  <a:lnTo>
                    <a:pt x="4307" y="3672"/>
                  </a:lnTo>
                  <a:lnTo>
                    <a:pt x="4307" y="3672"/>
                  </a:lnTo>
                  <a:lnTo>
                    <a:pt x="4287" y="3672"/>
                  </a:lnTo>
                  <a:lnTo>
                    <a:pt x="4287" y="3672"/>
                  </a:lnTo>
                  <a:lnTo>
                    <a:pt x="4287" y="3693"/>
                  </a:lnTo>
                  <a:lnTo>
                    <a:pt x="4287" y="3693"/>
                  </a:lnTo>
                  <a:lnTo>
                    <a:pt x="4287" y="3693"/>
                  </a:lnTo>
                  <a:lnTo>
                    <a:pt x="4287" y="3693"/>
                  </a:lnTo>
                  <a:lnTo>
                    <a:pt x="4287" y="3713"/>
                  </a:lnTo>
                  <a:lnTo>
                    <a:pt x="4287" y="3713"/>
                  </a:lnTo>
                  <a:lnTo>
                    <a:pt x="4287" y="3713"/>
                  </a:lnTo>
                  <a:lnTo>
                    <a:pt x="4287" y="3713"/>
                  </a:lnTo>
                  <a:lnTo>
                    <a:pt x="4287" y="3713"/>
                  </a:lnTo>
                  <a:lnTo>
                    <a:pt x="4287" y="3713"/>
                  </a:lnTo>
                  <a:lnTo>
                    <a:pt x="4287" y="3734"/>
                  </a:lnTo>
                  <a:lnTo>
                    <a:pt x="4287" y="3734"/>
                  </a:lnTo>
                  <a:lnTo>
                    <a:pt x="4287" y="3734"/>
                  </a:lnTo>
                  <a:lnTo>
                    <a:pt x="4287" y="3734"/>
                  </a:lnTo>
                  <a:lnTo>
                    <a:pt x="4266" y="3754"/>
                  </a:lnTo>
                  <a:lnTo>
                    <a:pt x="4287" y="3754"/>
                  </a:lnTo>
                  <a:lnTo>
                    <a:pt x="4287" y="3754"/>
                  </a:lnTo>
                  <a:lnTo>
                    <a:pt x="4287" y="3775"/>
                  </a:lnTo>
                  <a:lnTo>
                    <a:pt x="4287" y="3775"/>
                  </a:lnTo>
                  <a:lnTo>
                    <a:pt x="4287" y="3795"/>
                  </a:lnTo>
                  <a:lnTo>
                    <a:pt x="4287" y="3795"/>
                  </a:lnTo>
                  <a:lnTo>
                    <a:pt x="4266" y="3816"/>
                  </a:lnTo>
                  <a:lnTo>
                    <a:pt x="4266" y="3816"/>
                  </a:lnTo>
                  <a:lnTo>
                    <a:pt x="4266" y="3816"/>
                  </a:lnTo>
                  <a:lnTo>
                    <a:pt x="4266" y="3816"/>
                  </a:lnTo>
                  <a:lnTo>
                    <a:pt x="4266" y="3816"/>
                  </a:lnTo>
                  <a:lnTo>
                    <a:pt x="4245" y="3795"/>
                  </a:lnTo>
                  <a:lnTo>
                    <a:pt x="4245" y="3795"/>
                  </a:lnTo>
                  <a:lnTo>
                    <a:pt x="4225" y="3795"/>
                  </a:lnTo>
                  <a:lnTo>
                    <a:pt x="4225" y="3795"/>
                  </a:lnTo>
                  <a:lnTo>
                    <a:pt x="4225" y="3795"/>
                  </a:lnTo>
                  <a:lnTo>
                    <a:pt x="4225" y="3795"/>
                  </a:lnTo>
                  <a:lnTo>
                    <a:pt x="4205" y="3795"/>
                  </a:lnTo>
                  <a:lnTo>
                    <a:pt x="4205" y="3795"/>
                  </a:lnTo>
                  <a:lnTo>
                    <a:pt x="4184" y="3816"/>
                  </a:lnTo>
                  <a:lnTo>
                    <a:pt x="4184" y="3836"/>
                  </a:lnTo>
                  <a:lnTo>
                    <a:pt x="4184" y="3836"/>
                  </a:lnTo>
                  <a:lnTo>
                    <a:pt x="4143" y="3836"/>
                  </a:lnTo>
                  <a:lnTo>
                    <a:pt x="4123" y="3857"/>
                  </a:lnTo>
                  <a:lnTo>
                    <a:pt x="4102" y="3857"/>
                  </a:lnTo>
                  <a:lnTo>
                    <a:pt x="4102" y="3857"/>
                  </a:lnTo>
                  <a:lnTo>
                    <a:pt x="4102" y="3857"/>
                  </a:lnTo>
                  <a:lnTo>
                    <a:pt x="4102" y="3857"/>
                  </a:lnTo>
                  <a:lnTo>
                    <a:pt x="4102" y="3877"/>
                  </a:lnTo>
                  <a:lnTo>
                    <a:pt x="4102" y="3877"/>
                  </a:lnTo>
                  <a:lnTo>
                    <a:pt x="4102" y="3877"/>
                  </a:lnTo>
                  <a:lnTo>
                    <a:pt x="4081" y="3877"/>
                  </a:lnTo>
                  <a:lnTo>
                    <a:pt x="4081" y="3857"/>
                  </a:lnTo>
                  <a:lnTo>
                    <a:pt x="4081" y="3877"/>
                  </a:lnTo>
                  <a:lnTo>
                    <a:pt x="4081" y="3857"/>
                  </a:lnTo>
                  <a:lnTo>
                    <a:pt x="4081" y="3857"/>
                  </a:lnTo>
                  <a:lnTo>
                    <a:pt x="4081" y="3857"/>
                  </a:lnTo>
                  <a:lnTo>
                    <a:pt x="4081" y="3857"/>
                  </a:lnTo>
                  <a:lnTo>
                    <a:pt x="4081" y="3857"/>
                  </a:lnTo>
                  <a:lnTo>
                    <a:pt x="4081" y="3877"/>
                  </a:lnTo>
                  <a:lnTo>
                    <a:pt x="4081" y="3877"/>
                  </a:lnTo>
                  <a:lnTo>
                    <a:pt x="4081" y="3877"/>
                  </a:lnTo>
                  <a:lnTo>
                    <a:pt x="4081" y="3877"/>
                  </a:lnTo>
                  <a:lnTo>
                    <a:pt x="4061" y="3898"/>
                  </a:lnTo>
                  <a:lnTo>
                    <a:pt x="4061" y="3898"/>
                  </a:lnTo>
                  <a:lnTo>
                    <a:pt x="4061" y="3898"/>
                  </a:lnTo>
                  <a:lnTo>
                    <a:pt x="4061" y="3898"/>
                  </a:lnTo>
                  <a:lnTo>
                    <a:pt x="4061" y="3898"/>
                  </a:lnTo>
                  <a:lnTo>
                    <a:pt x="4061" y="3898"/>
                  </a:lnTo>
                  <a:lnTo>
                    <a:pt x="4061" y="3918"/>
                  </a:lnTo>
                  <a:lnTo>
                    <a:pt x="4061" y="3918"/>
                  </a:lnTo>
                  <a:lnTo>
                    <a:pt x="4061" y="3918"/>
                  </a:lnTo>
                  <a:lnTo>
                    <a:pt x="4061" y="3918"/>
                  </a:lnTo>
                  <a:lnTo>
                    <a:pt x="4061" y="3918"/>
                  </a:lnTo>
                  <a:lnTo>
                    <a:pt x="4061" y="3939"/>
                  </a:lnTo>
                  <a:lnTo>
                    <a:pt x="4041" y="3939"/>
                  </a:lnTo>
                  <a:lnTo>
                    <a:pt x="4041" y="3939"/>
                  </a:lnTo>
                  <a:lnTo>
                    <a:pt x="4041" y="3939"/>
                  </a:lnTo>
                  <a:lnTo>
                    <a:pt x="4041" y="3939"/>
                  </a:lnTo>
                  <a:lnTo>
                    <a:pt x="4041" y="3939"/>
                  </a:lnTo>
                  <a:lnTo>
                    <a:pt x="4041" y="3939"/>
                  </a:lnTo>
                  <a:lnTo>
                    <a:pt x="4041" y="3939"/>
                  </a:lnTo>
                  <a:lnTo>
                    <a:pt x="4041" y="3939"/>
                  </a:lnTo>
                  <a:lnTo>
                    <a:pt x="4041" y="3939"/>
                  </a:lnTo>
                  <a:lnTo>
                    <a:pt x="4041" y="3939"/>
                  </a:lnTo>
                  <a:lnTo>
                    <a:pt x="4020" y="3939"/>
                  </a:lnTo>
                  <a:lnTo>
                    <a:pt x="4020" y="3939"/>
                  </a:lnTo>
                  <a:lnTo>
                    <a:pt x="4020" y="3959"/>
                  </a:lnTo>
                  <a:lnTo>
                    <a:pt x="4020" y="3959"/>
                  </a:lnTo>
                  <a:lnTo>
                    <a:pt x="4020" y="3959"/>
                  </a:lnTo>
                  <a:lnTo>
                    <a:pt x="4020" y="3959"/>
                  </a:lnTo>
                  <a:lnTo>
                    <a:pt x="4020" y="3959"/>
                  </a:lnTo>
                  <a:lnTo>
                    <a:pt x="4041" y="3959"/>
                  </a:lnTo>
                  <a:lnTo>
                    <a:pt x="4041" y="3959"/>
                  </a:lnTo>
                  <a:lnTo>
                    <a:pt x="4061" y="3959"/>
                  </a:lnTo>
                  <a:lnTo>
                    <a:pt x="4041" y="3980"/>
                  </a:lnTo>
                  <a:lnTo>
                    <a:pt x="4041" y="3980"/>
                  </a:lnTo>
                  <a:lnTo>
                    <a:pt x="4041" y="3980"/>
                  </a:lnTo>
                  <a:lnTo>
                    <a:pt x="4041" y="3980"/>
                  </a:lnTo>
                  <a:lnTo>
                    <a:pt x="4041" y="3980"/>
                  </a:lnTo>
                  <a:lnTo>
                    <a:pt x="4041" y="3980"/>
                  </a:lnTo>
                  <a:lnTo>
                    <a:pt x="4041" y="3980"/>
                  </a:lnTo>
                  <a:lnTo>
                    <a:pt x="4041" y="3980"/>
                  </a:lnTo>
                  <a:lnTo>
                    <a:pt x="4061" y="3980"/>
                  </a:lnTo>
                  <a:lnTo>
                    <a:pt x="4061" y="3980"/>
                  </a:lnTo>
                  <a:lnTo>
                    <a:pt x="4061" y="3980"/>
                  </a:lnTo>
                  <a:lnTo>
                    <a:pt x="4061" y="4000"/>
                  </a:lnTo>
                  <a:lnTo>
                    <a:pt x="4061" y="4000"/>
                  </a:lnTo>
                  <a:lnTo>
                    <a:pt x="4061" y="4000"/>
                  </a:lnTo>
                  <a:lnTo>
                    <a:pt x="4061" y="4000"/>
                  </a:lnTo>
                  <a:lnTo>
                    <a:pt x="4061" y="4000"/>
                  </a:lnTo>
                  <a:lnTo>
                    <a:pt x="4061" y="4000"/>
                  </a:lnTo>
                  <a:lnTo>
                    <a:pt x="4061" y="4000"/>
                  </a:lnTo>
                  <a:lnTo>
                    <a:pt x="4041" y="4000"/>
                  </a:lnTo>
                  <a:lnTo>
                    <a:pt x="4041" y="4000"/>
                  </a:lnTo>
                  <a:lnTo>
                    <a:pt x="4041" y="4000"/>
                  </a:lnTo>
                  <a:lnTo>
                    <a:pt x="4041" y="4000"/>
                  </a:lnTo>
                  <a:lnTo>
                    <a:pt x="4020" y="4000"/>
                  </a:lnTo>
                  <a:lnTo>
                    <a:pt x="4020" y="4000"/>
                  </a:lnTo>
                  <a:lnTo>
                    <a:pt x="4020" y="4021"/>
                  </a:lnTo>
                  <a:lnTo>
                    <a:pt x="4020" y="4021"/>
                  </a:lnTo>
                  <a:lnTo>
                    <a:pt x="4020" y="4021"/>
                  </a:lnTo>
                  <a:lnTo>
                    <a:pt x="4041" y="4021"/>
                  </a:lnTo>
                  <a:lnTo>
                    <a:pt x="4020" y="4021"/>
                  </a:lnTo>
                  <a:lnTo>
                    <a:pt x="4041" y="4021"/>
                  </a:lnTo>
                  <a:lnTo>
                    <a:pt x="4041" y="4041"/>
                  </a:lnTo>
                  <a:lnTo>
                    <a:pt x="4041" y="4041"/>
                  </a:lnTo>
                  <a:lnTo>
                    <a:pt x="4020" y="4041"/>
                  </a:lnTo>
                  <a:lnTo>
                    <a:pt x="4020" y="4041"/>
                  </a:lnTo>
                  <a:lnTo>
                    <a:pt x="4041" y="4041"/>
                  </a:lnTo>
                  <a:lnTo>
                    <a:pt x="4041" y="4041"/>
                  </a:lnTo>
                  <a:lnTo>
                    <a:pt x="4041" y="4041"/>
                  </a:lnTo>
                  <a:lnTo>
                    <a:pt x="4020" y="4041"/>
                  </a:lnTo>
                  <a:lnTo>
                    <a:pt x="4020" y="4041"/>
                  </a:lnTo>
                  <a:lnTo>
                    <a:pt x="4020" y="4041"/>
                  </a:lnTo>
                  <a:lnTo>
                    <a:pt x="4041" y="4041"/>
                  </a:lnTo>
                  <a:lnTo>
                    <a:pt x="4041" y="4041"/>
                  </a:lnTo>
                  <a:lnTo>
                    <a:pt x="4041" y="4062"/>
                  </a:lnTo>
                  <a:lnTo>
                    <a:pt x="4041" y="4062"/>
                  </a:lnTo>
                  <a:lnTo>
                    <a:pt x="4041" y="4062"/>
                  </a:lnTo>
                  <a:lnTo>
                    <a:pt x="4041" y="4062"/>
                  </a:lnTo>
                  <a:lnTo>
                    <a:pt x="4041" y="4062"/>
                  </a:lnTo>
                  <a:lnTo>
                    <a:pt x="4061" y="4062"/>
                  </a:lnTo>
                  <a:lnTo>
                    <a:pt x="4061" y="4062"/>
                  </a:lnTo>
                  <a:lnTo>
                    <a:pt x="4061" y="4062"/>
                  </a:lnTo>
                  <a:lnTo>
                    <a:pt x="4061" y="4062"/>
                  </a:lnTo>
                  <a:lnTo>
                    <a:pt x="4081" y="4062"/>
                  </a:lnTo>
                  <a:lnTo>
                    <a:pt x="4081" y="4082"/>
                  </a:lnTo>
                  <a:lnTo>
                    <a:pt x="4081" y="4082"/>
                  </a:lnTo>
                  <a:lnTo>
                    <a:pt x="4081" y="4082"/>
                  </a:lnTo>
                  <a:lnTo>
                    <a:pt x="4081" y="4082"/>
                  </a:lnTo>
                  <a:lnTo>
                    <a:pt x="4081" y="4103"/>
                  </a:lnTo>
                  <a:lnTo>
                    <a:pt x="4081" y="4103"/>
                  </a:lnTo>
                  <a:lnTo>
                    <a:pt x="4081" y="4103"/>
                  </a:lnTo>
                  <a:lnTo>
                    <a:pt x="4081" y="4103"/>
                  </a:lnTo>
                  <a:lnTo>
                    <a:pt x="4061" y="4103"/>
                  </a:lnTo>
                  <a:lnTo>
                    <a:pt x="4061" y="4103"/>
                  </a:lnTo>
                  <a:lnTo>
                    <a:pt x="4061" y="4123"/>
                  </a:lnTo>
                  <a:lnTo>
                    <a:pt x="4061" y="4123"/>
                  </a:lnTo>
                  <a:lnTo>
                    <a:pt x="4061" y="4123"/>
                  </a:lnTo>
                  <a:lnTo>
                    <a:pt x="4041" y="4123"/>
                  </a:lnTo>
                  <a:lnTo>
                    <a:pt x="4041" y="4123"/>
                  </a:lnTo>
                  <a:lnTo>
                    <a:pt x="4041" y="4144"/>
                  </a:lnTo>
                  <a:lnTo>
                    <a:pt x="4041" y="4144"/>
                  </a:lnTo>
                  <a:lnTo>
                    <a:pt x="4041" y="4165"/>
                  </a:lnTo>
                  <a:lnTo>
                    <a:pt x="4041" y="4165"/>
                  </a:lnTo>
                  <a:lnTo>
                    <a:pt x="4041" y="4165"/>
                  </a:lnTo>
                  <a:lnTo>
                    <a:pt x="4061" y="4165"/>
                  </a:lnTo>
                  <a:lnTo>
                    <a:pt x="4061" y="4165"/>
                  </a:lnTo>
                  <a:lnTo>
                    <a:pt x="4081" y="4144"/>
                  </a:lnTo>
                  <a:lnTo>
                    <a:pt x="4081" y="4144"/>
                  </a:lnTo>
                  <a:lnTo>
                    <a:pt x="4081" y="4144"/>
                  </a:lnTo>
                  <a:lnTo>
                    <a:pt x="4102" y="4144"/>
                  </a:lnTo>
                  <a:lnTo>
                    <a:pt x="4102" y="4144"/>
                  </a:lnTo>
                  <a:lnTo>
                    <a:pt x="4102" y="4144"/>
                  </a:lnTo>
                  <a:lnTo>
                    <a:pt x="4102" y="4165"/>
                  </a:lnTo>
                  <a:lnTo>
                    <a:pt x="4102" y="4165"/>
                  </a:lnTo>
                  <a:lnTo>
                    <a:pt x="4102" y="4165"/>
                  </a:lnTo>
                  <a:lnTo>
                    <a:pt x="4102" y="4165"/>
                  </a:lnTo>
                  <a:lnTo>
                    <a:pt x="4102" y="4165"/>
                  </a:lnTo>
                  <a:lnTo>
                    <a:pt x="4102" y="4165"/>
                  </a:lnTo>
                  <a:lnTo>
                    <a:pt x="4102" y="4165"/>
                  </a:lnTo>
                  <a:lnTo>
                    <a:pt x="4102" y="4165"/>
                  </a:lnTo>
                  <a:lnTo>
                    <a:pt x="4102" y="4165"/>
                  </a:lnTo>
                  <a:lnTo>
                    <a:pt x="4102" y="4185"/>
                  </a:lnTo>
                  <a:lnTo>
                    <a:pt x="4102" y="4185"/>
                  </a:lnTo>
                  <a:lnTo>
                    <a:pt x="4102" y="4185"/>
                  </a:lnTo>
                  <a:lnTo>
                    <a:pt x="4102" y="4185"/>
                  </a:lnTo>
                  <a:lnTo>
                    <a:pt x="4081" y="4185"/>
                  </a:lnTo>
                  <a:lnTo>
                    <a:pt x="4081" y="4185"/>
                  </a:lnTo>
                  <a:lnTo>
                    <a:pt x="4102" y="4185"/>
                  </a:lnTo>
                  <a:lnTo>
                    <a:pt x="4102" y="4185"/>
                  </a:lnTo>
                  <a:lnTo>
                    <a:pt x="4102" y="4185"/>
                  </a:lnTo>
                  <a:lnTo>
                    <a:pt x="4081" y="4205"/>
                  </a:lnTo>
                  <a:lnTo>
                    <a:pt x="4081" y="4205"/>
                  </a:lnTo>
                  <a:lnTo>
                    <a:pt x="4081" y="4205"/>
                  </a:lnTo>
                  <a:lnTo>
                    <a:pt x="4081" y="4205"/>
                  </a:lnTo>
                  <a:lnTo>
                    <a:pt x="4081" y="4205"/>
                  </a:lnTo>
                  <a:lnTo>
                    <a:pt x="4081" y="4205"/>
                  </a:lnTo>
                  <a:lnTo>
                    <a:pt x="4081" y="4226"/>
                  </a:lnTo>
                  <a:lnTo>
                    <a:pt x="4081" y="4226"/>
                  </a:lnTo>
                  <a:lnTo>
                    <a:pt x="4061" y="4226"/>
                  </a:lnTo>
                  <a:lnTo>
                    <a:pt x="4061" y="4226"/>
                  </a:lnTo>
                  <a:lnTo>
                    <a:pt x="4061" y="4226"/>
                  </a:lnTo>
                  <a:lnTo>
                    <a:pt x="4061" y="4226"/>
                  </a:lnTo>
                  <a:lnTo>
                    <a:pt x="4061" y="4226"/>
                  </a:lnTo>
                  <a:lnTo>
                    <a:pt x="4061" y="4226"/>
                  </a:lnTo>
                  <a:lnTo>
                    <a:pt x="4061" y="4226"/>
                  </a:lnTo>
                  <a:lnTo>
                    <a:pt x="4061" y="4226"/>
                  </a:lnTo>
                  <a:lnTo>
                    <a:pt x="4061" y="4226"/>
                  </a:lnTo>
                  <a:lnTo>
                    <a:pt x="4081" y="4226"/>
                  </a:lnTo>
                  <a:lnTo>
                    <a:pt x="4081" y="4226"/>
                  </a:lnTo>
                  <a:lnTo>
                    <a:pt x="4102" y="4226"/>
                  </a:lnTo>
                  <a:lnTo>
                    <a:pt x="4102" y="4247"/>
                  </a:lnTo>
                  <a:lnTo>
                    <a:pt x="4102" y="4247"/>
                  </a:lnTo>
                  <a:lnTo>
                    <a:pt x="4102" y="4247"/>
                  </a:lnTo>
                  <a:lnTo>
                    <a:pt x="4123" y="4247"/>
                  </a:lnTo>
                  <a:lnTo>
                    <a:pt x="4143" y="4247"/>
                  </a:lnTo>
                  <a:lnTo>
                    <a:pt x="4143" y="4247"/>
                  </a:lnTo>
                  <a:lnTo>
                    <a:pt x="4143" y="4247"/>
                  </a:lnTo>
                  <a:lnTo>
                    <a:pt x="4143" y="4267"/>
                  </a:lnTo>
                  <a:lnTo>
                    <a:pt x="4123" y="4267"/>
                  </a:lnTo>
                  <a:lnTo>
                    <a:pt x="4123" y="4267"/>
                  </a:lnTo>
                  <a:lnTo>
                    <a:pt x="4123" y="4267"/>
                  </a:lnTo>
                  <a:lnTo>
                    <a:pt x="4102" y="4287"/>
                  </a:lnTo>
                  <a:lnTo>
                    <a:pt x="4102" y="4267"/>
                  </a:lnTo>
                  <a:lnTo>
                    <a:pt x="4102" y="4287"/>
                  </a:lnTo>
                  <a:lnTo>
                    <a:pt x="4102" y="4287"/>
                  </a:lnTo>
                  <a:lnTo>
                    <a:pt x="4102" y="4287"/>
                  </a:lnTo>
                  <a:lnTo>
                    <a:pt x="4102" y="4308"/>
                  </a:lnTo>
                  <a:lnTo>
                    <a:pt x="4102" y="4308"/>
                  </a:lnTo>
                  <a:lnTo>
                    <a:pt x="4102" y="4308"/>
                  </a:lnTo>
                  <a:lnTo>
                    <a:pt x="4102" y="4308"/>
                  </a:lnTo>
                  <a:lnTo>
                    <a:pt x="4102" y="4308"/>
                  </a:lnTo>
                  <a:lnTo>
                    <a:pt x="4102" y="4308"/>
                  </a:lnTo>
                  <a:lnTo>
                    <a:pt x="4123" y="4308"/>
                  </a:lnTo>
                  <a:lnTo>
                    <a:pt x="4123" y="4308"/>
                  </a:lnTo>
                  <a:lnTo>
                    <a:pt x="4123" y="4308"/>
                  </a:lnTo>
                  <a:lnTo>
                    <a:pt x="4123" y="4329"/>
                  </a:lnTo>
                  <a:lnTo>
                    <a:pt x="4123" y="4329"/>
                  </a:lnTo>
                  <a:lnTo>
                    <a:pt x="4123" y="4329"/>
                  </a:lnTo>
                  <a:lnTo>
                    <a:pt x="4123" y="4329"/>
                  </a:lnTo>
                  <a:lnTo>
                    <a:pt x="4123" y="4329"/>
                  </a:lnTo>
                  <a:lnTo>
                    <a:pt x="4123" y="4329"/>
                  </a:lnTo>
                  <a:lnTo>
                    <a:pt x="4123" y="4329"/>
                  </a:lnTo>
                  <a:lnTo>
                    <a:pt x="4123" y="4329"/>
                  </a:lnTo>
                  <a:lnTo>
                    <a:pt x="4123" y="4329"/>
                  </a:lnTo>
                  <a:lnTo>
                    <a:pt x="4143" y="4329"/>
                  </a:lnTo>
                  <a:lnTo>
                    <a:pt x="4143" y="4329"/>
                  </a:lnTo>
                  <a:lnTo>
                    <a:pt x="4143" y="4349"/>
                  </a:lnTo>
                  <a:lnTo>
                    <a:pt x="4143" y="4349"/>
                  </a:lnTo>
                  <a:lnTo>
                    <a:pt x="4143" y="4349"/>
                  </a:lnTo>
                  <a:lnTo>
                    <a:pt x="4163" y="4349"/>
                  </a:lnTo>
                  <a:lnTo>
                    <a:pt x="4163" y="4349"/>
                  </a:lnTo>
                  <a:lnTo>
                    <a:pt x="4163" y="4349"/>
                  </a:lnTo>
                  <a:lnTo>
                    <a:pt x="4163" y="4349"/>
                  </a:lnTo>
                  <a:lnTo>
                    <a:pt x="4184" y="4349"/>
                  </a:lnTo>
                  <a:lnTo>
                    <a:pt x="4184" y="4349"/>
                  </a:lnTo>
                  <a:lnTo>
                    <a:pt x="4184" y="4349"/>
                  </a:lnTo>
                  <a:lnTo>
                    <a:pt x="4184" y="4349"/>
                  </a:lnTo>
                  <a:lnTo>
                    <a:pt x="4184" y="4349"/>
                  </a:lnTo>
                  <a:lnTo>
                    <a:pt x="4184" y="4349"/>
                  </a:lnTo>
                  <a:lnTo>
                    <a:pt x="4184" y="4349"/>
                  </a:lnTo>
                  <a:lnTo>
                    <a:pt x="4184" y="4349"/>
                  </a:lnTo>
                  <a:lnTo>
                    <a:pt x="4184" y="4349"/>
                  </a:lnTo>
                  <a:lnTo>
                    <a:pt x="4184" y="4349"/>
                  </a:lnTo>
                  <a:lnTo>
                    <a:pt x="4184" y="4349"/>
                  </a:lnTo>
                  <a:lnTo>
                    <a:pt x="4184" y="4349"/>
                  </a:lnTo>
                  <a:lnTo>
                    <a:pt x="4184" y="4349"/>
                  </a:lnTo>
                  <a:lnTo>
                    <a:pt x="4205" y="4369"/>
                  </a:lnTo>
                  <a:lnTo>
                    <a:pt x="4205" y="4369"/>
                  </a:lnTo>
                  <a:lnTo>
                    <a:pt x="4205" y="4369"/>
                  </a:lnTo>
                  <a:lnTo>
                    <a:pt x="4205" y="4369"/>
                  </a:lnTo>
                  <a:lnTo>
                    <a:pt x="4205" y="4390"/>
                  </a:lnTo>
                  <a:lnTo>
                    <a:pt x="4205" y="4390"/>
                  </a:lnTo>
                  <a:lnTo>
                    <a:pt x="4225" y="4390"/>
                  </a:lnTo>
                  <a:lnTo>
                    <a:pt x="4225" y="4390"/>
                  </a:lnTo>
                  <a:lnTo>
                    <a:pt x="4225" y="4390"/>
                  </a:lnTo>
                  <a:lnTo>
                    <a:pt x="4225" y="4390"/>
                  </a:lnTo>
                  <a:lnTo>
                    <a:pt x="4245" y="4390"/>
                  </a:lnTo>
                  <a:lnTo>
                    <a:pt x="4245" y="4390"/>
                  </a:lnTo>
                  <a:lnTo>
                    <a:pt x="4245" y="4390"/>
                  </a:lnTo>
                  <a:lnTo>
                    <a:pt x="4245" y="4369"/>
                  </a:lnTo>
                  <a:lnTo>
                    <a:pt x="4245" y="4369"/>
                  </a:lnTo>
                  <a:lnTo>
                    <a:pt x="4245" y="4369"/>
                  </a:lnTo>
                  <a:lnTo>
                    <a:pt x="4245" y="4369"/>
                  </a:lnTo>
                  <a:lnTo>
                    <a:pt x="4245" y="4369"/>
                  </a:lnTo>
                  <a:lnTo>
                    <a:pt x="4245" y="4369"/>
                  </a:lnTo>
                  <a:lnTo>
                    <a:pt x="4245" y="4369"/>
                  </a:lnTo>
                  <a:lnTo>
                    <a:pt x="4245" y="4369"/>
                  </a:lnTo>
                  <a:lnTo>
                    <a:pt x="4245" y="4369"/>
                  </a:lnTo>
                  <a:lnTo>
                    <a:pt x="4245" y="4369"/>
                  </a:lnTo>
                  <a:lnTo>
                    <a:pt x="4245" y="4369"/>
                  </a:lnTo>
                  <a:lnTo>
                    <a:pt x="4245" y="4369"/>
                  </a:lnTo>
                  <a:lnTo>
                    <a:pt x="4245" y="4349"/>
                  </a:lnTo>
                  <a:lnTo>
                    <a:pt x="4266" y="4349"/>
                  </a:lnTo>
                  <a:lnTo>
                    <a:pt x="4245" y="4349"/>
                  </a:lnTo>
                  <a:lnTo>
                    <a:pt x="4266" y="4349"/>
                  </a:lnTo>
                  <a:lnTo>
                    <a:pt x="4266" y="4349"/>
                  </a:lnTo>
                  <a:lnTo>
                    <a:pt x="4266" y="4329"/>
                  </a:lnTo>
                  <a:lnTo>
                    <a:pt x="4245" y="4329"/>
                  </a:lnTo>
                  <a:lnTo>
                    <a:pt x="4245" y="4329"/>
                  </a:lnTo>
                  <a:lnTo>
                    <a:pt x="4266" y="4329"/>
                  </a:lnTo>
                  <a:lnTo>
                    <a:pt x="4245" y="4329"/>
                  </a:lnTo>
                  <a:lnTo>
                    <a:pt x="4245" y="4329"/>
                  </a:lnTo>
                  <a:lnTo>
                    <a:pt x="4266" y="4329"/>
                  </a:lnTo>
                  <a:lnTo>
                    <a:pt x="4266" y="4329"/>
                  </a:lnTo>
                  <a:lnTo>
                    <a:pt x="4266" y="4308"/>
                  </a:lnTo>
                  <a:lnTo>
                    <a:pt x="4266" y="4308"/>
                  </a:lnTo>
                  <a:lnTo>
                    <a:pt x="4266" y="4308"/>
                  </a:lnTo>
                  <a:lnTo>
                    <a:pt x="4287" y="4308"/>
                  </a:lnTo>
                  <a:lnTo>
                    <a:pt x="4287" y="4308"/>
                  </a:lnTo>
                  <a:lnTo>
                    <a:pt x="4287" y="4287"/>
                  </a:lnTo>
                  <a:lnTo>
                    <a:pt x="4287" y="4287"/>
                  </a:lnTo>
                  <a:lnTo>
                    <a:pt x="4266" y="4287"/>
                  </a:lnTo>
                  <a:lnTo>
                    <a:pt x="4266" y="4308"/>
                  </a:lnTo>
                  <a:lnTo>
                    <a:pt x="4266" y="4287"/>
                  </a:lnTo>
                  <a:lnTo>
                    <a:pt x="4266" y="4287"/>
                  </a:lnTo>
                  <a:lnTo>
                    <a:pt x="4266" y="4287"/>
                  </a:lnTo>
                  <a:lnTo>
                    <a:pt x="4266" y="4287"/>
                  </a:lnTo>
                  <a:lnTo>
                    <a:pt x="4266" y="4287"/>
                  </a:lnTo>
                  <a:lnTo>
                    <a:pt x="4266" y="4287"/>
                  </a:lnTo>
                  <a:lnTo>
                    <a:pt x="4287" y="4287"/>
                  </a:lnTo>
                  <a:lnTo>
                    <a:pt x="4287" y="4287"/>
                  </a:lnTo>
                  <a:lnTo>
                    <a:pt x="4287" y="4287"/>
                  </a:lnTo>
                  <a:lnTo>
                    <a:pt x="4287" y="4267"/>
                  </a:lnTo>
                  <a:lnTo>
                    <a:pt x="4287" y="4267"/>
                  </a:lnTo>
                  <a:lnTo>
                    <a:pt x="4287" y="4267"/>
                  </a:lnTo>
                  <a:lnTo>
                    <a:pt x="4287" y="4267"/>
                  </a:lnTo>
                  <a:lnTo>
                    <a:pt x="4287" y="4267"/>
                  </a:lnTo>
                  <a:lnTo>
                    <a:pt x="4287" y="4267"/>
                  </a:lnTo>
                  <a:lnTo>
                    <a:pt x="4287" y="4267"/>
                  </a:lnTo>
                  <a:lnTo>
                    <a:pt x="4287" y="4267"/>
                  </a:lnTo>
                  <a:lnTo>
                    <a:pt x="4287" y="4247"/>
                  </a:lnTo>
                  <a:lnTo>
                    <a:pt x="4287" y="4247"/>
                  </a:lnTo>
                  <a:lnTo>
                    <a:pt x="4307" y="4247"/>
                  </a:lnTo>
                  <a:lnTo>
                    <a:pt x="4307" y="4247"/>
                  </a:lnTo>
                  <a:lnTo>
                    <a:pt x="4307" y="4226"/>
                  </a:lnTo>
                  <a:lnTo>
                    <a:pt x="4307" y="4185"/>
                  </a:lnTo>
                  <a:lnTo>
                    <a:pt x="4307" y="4165"/>
                  </a:lnTo>
                  <a:lnTo>
                    <a:pt x="4307" y="4144"/>
                  </a:lnTo>
                  <a:lnTo>
                    <a:pt x="4307" y="4144"/>
                  </a:lnTo>
                  <a:lnTo>
                    <a:pt x="4307" y="4123"/>
                  </a:lnTo>
                  <a:lnTo>
                    <a:pt x="4328" y="4103"/>
                  </a:lnTo>
                  <a:lnTo>
                    <a:pt x="4328" y="4082"/>
                  </a:lnTo>
                  <a:lnTo>
                    <a:pt x="4348" y="4082"/>
                  </a:lnTo>
                  <a:lnTo>
                    <a:pt x="4348" y="4082"/>
                  </a:lnTo>
                  <a:lnTo>
                    <a:pt x="4348" y="4062"/>
                  </a:lnTo>
                  <a:lnTo>
                    <a:pt x="4348" y="4062"/>
                  </a:lnTo>
                  <a:lnTo>
                    <a:pt x="4348" y="4062"/>
                  </a:lnTo>
                  <a:lnTo>
                    <a:pt x="4348" y="4062"/>
                  </a:lnTo>
                  <a:lnTo>
                    <a:pt x="4348" y="4041"/>
                  </a:lnTo>
                  <a:lnTo>
                    <a:pt x="4348" y="3980"/>
                  </a:lnTo>
                  <a:close/>
                  <a:moveTo>
                    <a:pt x="3282" y="3652"/>
                  </a:moveTo>
                  <a:lnTo>
                    <a:pt x="3282" y="3652"/>
                  </a:lnTo>
                  <a:lnTo>
                    <a:pt x="3282" y="3652"/>
                  </a:lnTo>
                  <a:lnTo>
                    <a:pt x="3282" y="3652"/>
                  </a:lnTo>
                  <a:lnTo>
                    <a:pt x="3282" y="3652"/>
                  </a:lnTo>
                  <a:lnTo>
                    <a:pt x="3282" y="3652"/>
                  </a:lnTo>
                  <a:lnTo>
                    <a:pt x="3282" y="3652"/>
                  </a:lnTo>
                  <a:lnTo>
                    <a:pt x="3262" y="3652"/>
                  </a:lnTo>
                  <a:lnTo>
                    <a:pt x="3262" y="3652"/>
                  </a:lnTo>
                  <a:lnTo>
                    <a:pt x="3262" y="3652"/>
                  </a:lnTo>
                  <a:lnTo>
                    <a:pt x="3262" y="3652"/>
                  </a:lnTo>
                  <a:lnTo>
                    <a:pt x="3262" y="3652"/>
                  </a:lnTo>
                  <a:lnTo>
                    <a:pt x="3262" y="3672"/>
                  </a:lnTo>
                  <a:lnTo>
                    <a:pt x="3282" y="3672"/>
                  </a:lnTo>
                  <a:lnTo>
                    <a:pt x="3282" y="3652"/>
                  </a:lnTo>
                  <a:close/>
                  <a:moveTo>
                    <a:pt x="985" y="2175"/>
                  </a:moveTo>
                  <a:lnTo>
                    <a:pt x="985" y="2175"/>
                  </a:lnTo>
                  <a:lnTo>
                    <a:pt x="985" y="2175"/>
                  </a:lnTo>
                  <a:lnTo>
                    <a:pt x="1006" y="2195"/>
                  </a:lnTo>
                  <a:lnTo>
                    <a:pt x="1026" y="2216"/>
                  </a:lnTo>
                  <a:lnTo>
                    <a:pt x="1026" y="2216"/>
                  </a:lnTo>
                  <a:lnTo>
                    <a:pt x="1026" y="2216"/>
                  </a:lnTo>
                  <a:lnTo>
                    <a:pt x="1026" y="2236"/>
                  </a:lnTo>
                  <a:lnTo>
                    <a:pt x="1026" y="2236"/>
                  </a:lnTo>
                  <a:lnTo>
                    <a:pt x="1026" y="2236"/>
                  </a:lnTo>
                  <a:lnTo>
                    <a:pt x="1046" y="2216"/>
                  </a:lnTo>
                  <a:lnTo>
                    <a:pt x="1046" y="2216"/>
                  </a:lnTo>
                  <a:lnTo>
                    <a:pt x="1046" y="2195"/>
                  </a:lnTo>
                  <a:lnTo>
                    <a:pt x="1046" y="2195"/>
                  </a:lnTo>
                  <a:lnTo>
                    <a:pt x="1026" y="2195"/>
                  </a:lnTo>
                  <a:lnTo>
                    <a:pt x="1026" y="2195"/>
                  </a:lnTo>
                  <a:lnTo>
                    <a:pt x="1026" y="2175"/>
                  </a:lnTo>
                  <a:lnTo>
                    <a:pt x="1026" y="2175"/>
                  </a:lnTo>
                  <a:lnTo>
                    <a:pt x="1026" y="2175"/>
                  </a:lnTo>
                  <a:lnTo>
                    <a:pt x="1026" y="2175"/>
                  </a:lnTo>
                  <a:lnTo>
                    <a:pt x="1026" y="2175"/>
                  </a:lnTo>
                  <a:lnTo>
                    <a:pt x="1026" y="2154"/>
                  </a:lnTo>
                  <a:lnTo>
                    <a:pt x="1026" y="2154"/>
                  </a:lnTo>
                  <a:lnTo>
                    <a:pt x="1026" y="2154"/>
                  </a:lnTo>
                  <a:lnTo>
                    <a:pt x="1026" y="2154"/>
                  </a:lnTo>
                  <a:lnTo>
                    <a:pt x="1006" y="2154"/>
                  </a:lnTo>
                  <a:lnTo>
                    <a:pt x="1006" y="2154"/>
                  </a:lnTo>
                  <a:lnTo>
                    <a:pt x="1006" y="2134"/>
                  </a:lnTo>
                  <a:lnTo>
                    <a:pt x="985" y="2134"/>
                  </a:lnTo>
                  <a:lnTo>
                    <a:pt x="985" y="2134"/>
                  </a:lnTo>
                  <a:lnTo>
                    <a:pt x="985" y="2154"/>
                  </a:lnTo>
                  <a:lnTo>
                    <a:pt x="985" y="2154"/>
                  </a:lnTo>
                  <a:lnTo>
                    <a:pt x="985" y="2154"/>
                  </a:lnTo>
                  <a:lnTo>
                    <a:pt x="985" y="2175"/>
                  </a:lnTo>
                  <a:close/>
                  <a:moveTo>
                    <a:pt x="964" y="2052"/>
                  </a:moveTo>
                  <a:lnTo>
                    <a:pt x="964" y="2052"/>
                  </a:lnTo>
                  <a:lnTo>
                    <a:pt x="964" y="2031"/>
                  </a:lnTo>
                  <a:lnTo>
                    <a:pt x="964" y="2031"/>
                  </a:lnTo>
                  <a:lnTo>
                    <a:pt x="964" y="2031"/>
                  </a:lnTo>
                  <a:lnTo>
                    <a:pt x="964" y="2031"/>
                  </a:lnTo>
                  <a:lnTo>
                    <a:pt x="944" y="2031"/>
                  </a:lnTo>
                  <a:lnTo>
                    <a:pt x="944" y="2031"/>
                  </a:lnTo>
                  <a:lnTo>
                    <a:pt x="944" y="2052"/>
                  </a:lnTo>
                  <a:lnTo>
                    <a:pt x="964" y="2052"/>
                  </a:lnTo>
                  <a:lnTo>
                    <a:pt x="964" y="2052"/>
                  </a:lnTo>
                  <a:lnTo>
                    <a:pt x="985" y="2052"/>
                  </a:lnTo>
                  <a:lnTo>
                    <a:pt x="1006" y="2072"/>
                  </a:lnTo>
                  <a:lnTo>
                    <a:pt x="1026" y="2093"/>
                  </a:lnTo>
                  <a:lnTo>
                    <a:pt x="1026" y="2093"/>
                  </a:lnTo>
                  <a:lnTo>
                    <a:pt x="1026" y="2093"/>
                  </a:lnTo>
                  <a:lnTo>
                    <a:pt x="1026" y="2093"/>
                  </a:lnTo>
                  <a:lnTo>
                    <a:pt x="1026" y="2093"/>
                  </a:lnTo>
                  <a:lnTo>
                    <a:pt x="1026" y="2093"/>
                  </a:lnTo>
                  <a:lnTo>
                    <a:pt x="1026" y="2072"/>
                  </a:lnTo>
                  <a:lnTo>
                    <a:pt x="1026" y="2072"/>
                  </a:lnTo>
                  <a:lnTo>
                    <a:pt x="1026" y="2072"/>
                  </a:lnTo>
                  <a:lnTo>
                    <a:pt x="985" y="2052"/>
                  </a:lnTo>
                  <a:lnTo>
                    <a:pt x="985" y="2052"/>
                  </a:lnTo>
                  <a:lnTo>
                    <a:pt x="985" y="2052"/>
                  </a:lnTo>
                  <a:lnTo>
                    <a:pt x="985" y="2052"/>
                  </a:lnTo>
                  <a:lnTo>
                    <a:pt x="985" y="2052"/>
                  </a:lnTo>
                  <a:lnTo>
                    <a:pt x="985" y="2052"/>
                  </a:lnTo>
                  <a:lnTo>
                    <a:pt x="964" y="2052"/>
                  </a:lnTo>
                  <a:close/>
                  <a:moveTo>
                    <a:pt x="739" y="1805"/>
                  </a:moveTo>
                  <a:lnTo>
                    <a:pt x="760" y="1805"/>
                  </a:lnTo>
                  <a:lnTo>
                    <a:pt x="739" y="1805"/>
                  </a:lnTo>
                  <a:lnTo>
                    <a:pt x="739" y="1805"/>
                  </a:lnTo>
                  <a:lnTo>
                    <a:pt x="739" y="1805"/>
                  </a:lnTo>
                  <a:lnTo>
                    <a:pt x="718" y="1785"/>
                  </a:lnTo>
                  <a:lnTo>
                    <a:pt x="718" y="1785"/>
                  </a:lnTo>
                  <a:lnTo>
                    <a:pt x="718" y="1805"/>
                  </a:lnTo>
                  <a:lnTo>
                    <a:pt x="718" y="1805"/>
                  </a:lnTo>
                  <a:lnTo>
                    <a:pt x="739" y="1805"/>
                  </a:lnTo>
                  <a:close/>
                  <a:moveTo>
                    <a:pt x="780" y="1683"/>
                  </a:moveTo>
                  <a:lnTo>
                    <a:pt x="780" y="1683"/>
                  </a:lnTo>
                  <a:lnTo>
                    <a:pt x="780" y="1662"/>
                  </a:lnTo>
                  <a:lnTo>
                    <a:pt x="780" y="1662"/>
                  </a:lnTo>
                  <a:lnTo>
                    <a:pt x="760" y="1662"/>
                  </a:lnTo>
                  <a:lnTo>
                    <a:pt x="760" y="1662"/>
                  </a:lnTo>
                  <a:lnTo>
                    <a:pt x="760" y="1683"/>
                  </a:lnTo>
                  <a:lnTo>
                    <a:pt x="780" y="1703"/>
                  </a:lnTo>
                  <a:lnTo>
                    <a:pt x="780" y="1703"/>
                  </a:lnTo>
                  <a:lnTo>
                    <a:pt x="780" y="1703"/>
                  </a:lnTo>
                  <a:lnTo>
                    <a:pt x="800" y="1703"/>
                  </a:lnTo>
                  <a:lnTo>
                    <a:pt x="800" y="1723"/>
                  </a:lnTo>
                  <a:lnTo>
                    <a:pt x="800" y="1723"/>
                  </a:lnTo>
                  <a:lnTo>
                    <a:pt x="800" y="1723"/>
                  </a:lnTo>
                  <a:lnTo>
                    <a:pt x="800" y="1703"/>
                  </a:lnTo>
                  <a:lnTo>
                    <a:pt x="800" y="1703"/>
                  </a:lnTo>
                  <a:lnTo>
                    <a:pt x="800" y="1703"/>
                  </a:lnTo>
                  <a:lnTo>
                    <a:pt x="800" y="1703"/>
                  </a:lnTo>
                  <a:lnTo>
                    <a:pt x="780" y="1683"/>
                  </a:lnTo>
                  <a:close/>
                  <a:moveTo>
                    <a:pt x="534" y="1498"/>
                  </a:moveTo>
                  <a:lnTo>
                    <a:pt x="534" y="1498"/>
                  </a:lnTo>
                  <a:lnTo>
                    <a:pt x="513" y="1498"/>
                  </a:lnTo>
                  <a:lnTo>
                    <a:pt x="513" y="1477"/>
                  </a:lnTo>
                  <a:lnTo>
                    <a:pt x="513" y="1477"/>
                  </a:lnTo>
                  <a:lnTo>
                    <a:pt x="513" y="1477"/>
                  </a:lnTo>
                  <a:lnTo>
                    <a:pt x="492" y="1477"/>
                  </a:lnTo>
                  <a:lnTo>
                    <a:pt x="492" y="1477"/>
                  </a:lnTo>
                  <a:lnTo>
                    <a:pt x="492" y="1477"/>
                  </a:lnTo>
                  <a:lnTo>
                    <a:pt x="492" y="1477"/>
                  </a:lnTo>
                  <a:lnTo>
                    <a:pt x="492" y="1477"/>
                  </a:lnTo>
                  <a:lnTo>
                    <a:pt x="492" y="1477"/>
                  </a:lnTo>
                  <a:lnTo>
                    <a:pt x="492" y="1477"/>
                  </a:lnTo>
                  <a:lnTo>
                    <a:pt x="492" y="1498"/>
                  </a:lnTo>
                  <a:lnTo>
                    <a:pt x="492" y="1498"/>
                  </a:lnTo>
                  <a:lnTo>
                    <a:pt x="492" y="1498"/>
                  </a:lnTo>
                  <a:lnTo>
                    <a:pt x="513" y="1519"/>
                  </a:lnTo>
                  <a:lnTo>
                    <a:pt x="534" y="1519"/>
                  </a:lnTo>
                  <a:lnTo>
                    <a:pt x="554" y="1519"/>
                  </a:lnTo>
                  <a:lnTo>
                    <a:pt x="554" y="1498"/>
                  </a:lnTo>
                  <a:lnTo>
                    <a:pt x="554" y="1498"/>
                  </a:lnTo>
                  <a:lnTo>
                    <a:pt x="534" y="1498"/>
                  </a:lnTo>
                  <a:close/>
                  <a:moveTo>
                    <a:pt x="21" y="903"/>
                  </a:moveTo>
                  <a:lnTo>
                    <a:pt x="21" y="903"/>
                  </a:lnTo>
                  <a:lnTo>
                    <a:pt x="21" y="903"/>
                  </a:lnTo>
                  <a:lnTo>
                    <a:pt x="21" y="903"/>
                  </a:lnTo>
                  <a:lnTo>
                    <a:pt x="21" y="903"/>
                  </a:lnTo>
                  <a:lnTo>
                    <a:pt x="0" y="903"/>
                  </a:lnTo>
                  <a:lnTo>
                    <a:pt x="0" y="923"/>
                  </a:lnTo>
                  <a:lnTo>
                    <a:pt x="21" y="923"/>
                  </a:lnTo>
                  <a:lnTo>
                    <a:pt x="21" y="923"/>
                  </a:lnTo>
                  <a:lnTo>
                    <a:pt x="21" y="923"/>
                  </a:lnTo>
                  <a:lnTo>
                    <a:pt x="21" y="923"/>
                  </a:lnTo>
                  <a:lnTo>
                    <a:pt x="21" y="923"/>
                  </a:lnTo>
                  <a:lnTo>
                    <a:pt x="21" y="923"/>
                  </a:lnTo>
                  <a:lnTo>
                    <a:pt x="21" y="923"/>
                  </a:lnTo>
                  <a:lnTo>
                    <a:pt x="21" y="923"/>
                  </a:lnTo>
                  <a:lnTo>
                    <a:pt x="41" y="923"/>
                  </a:lnTo>
                  <a:lnTo>
                    <a:pt x="41" y="923"/>
                  </a:lnTo>
                  <a:lnTo>
                    <a:pt x="41" y="923"/>
                  </a:lnTo>
                  <a:lnTo>
                    <a:pt x="21" y="903"/>
                  </a:lnTo>
                  <a:close/>
                  <a:moveTo>
                    <a:pt x="3938" y="1026"/>
                  </a:moveTo>
                  <a:lnTo>
                    <a:pt x="3876" y="1005"/>
                  </a:lnTo>
                  <a:lnTo>
                    <a:pt x="3876" y="985"/>
                  </a:lnTo>
                  <a:lnTo>
                    <a:pt x="3856" y="1005"/>
                  </a:lnTo>
                  <a:lnTo>
                    <a:pt x="3835" y="985"/>
                  </a:lnTo>
                  <a:lnTo>
                    <a:pt x="3835" y="985"/>
                  </a:lnTo>
                  <a:lnTo>
                    <a:pt x="3835" y="985"/>
                  </a:lnTo>
                  <a:lnTo>
                    <a:pt x="3815" y="985"/>
                  </a:lnTo>
                  <a:lnTo>
                    <a:pt x="3815" y="985"/>
                  </a:lnTo>
                  <a:lnTo>
                    <a:pt x="3815" y="985"/>
                  </a:lnTo>
                  <a:lnTo>
                    <a:pt x="3815" y="985"/>
                  </a:lnTo>
                  <a:lnTo>
                    <a:pt x="3815" y="985"/>
                  </a:lnTo>
                  <a:lnTo>
                    <a:pt x="3795" y="985"/>
                  </a:lnTo>
                  <a:lnTo>
                    <a:pt x="3795" y="985"/>
                  </a:lnTo>
                  <a:lnTo>
                    <a:pt x="3795" y="985"/>
                  </a:lnTo>
                  <a:lnTo>
                    <a:pt x="3795" y="985"/>
                  </a:lnTo>
                  <a:lnTo>
                    <a:pt x="3795" y="985"/>
                  </a:lnTo>
                  <a:lnTo>
                    <a:pt x="3795" y="985"/>
                  </a:lnTo>
                  <a:lnTo>
                    <a:pt x="3795" y="985"/>
                  </a:lnTo>
                  <a:lnTo>
                    <a:pt x="3774" y="985"/>
                  </a:lnTo>
                  <a:lnTo>
                    <a:pt x="3774" y="985"/>
                  </a:lnTo>
                  <a:lnTo>
                    <a:pt x="3753" y="965"/>
                  </a:lnTo>
                  <a:lnTo>
                    <a:pt x="3753" y="965"/>
                  </a:lnTo>
                  <a:lnTo>
                    <a:pt x="3753" y="965"/>
                  </a:lnTo>
                  <a:lnTo>
                    <a:pt x="3753" y="944"/>
                  </a:lnTo>
                  <a:lnTo>
                    <a:pt x="3753" y="944"/>
                  </a:lnTo>
                  <a:lnTo>
                    <a:pt x="3753" y="944"/>
                  </a:lnTo>
                  <a:lnTo>
                    <a:pt x="3753" y="944"/>
                  </a:lnTo>
                  <a:lnTo>
                    <a:pt x="3753" y="944"/>
                  </a:lnTo>
                  <a:lnTo>
                    <a:pt x="3753" y="944"/>
                  </a:lnTo>
                  <a:lnTo>
                    <a:pt x="3733" y="944"/>
                  </a:lnTo>
                  <a:lnTo>
                    <a:pt x="3733" y="923"/>
                  </a:lnTo>
                  <a:lnTo>
                    <a:pt x="3733" y="923"/>
                  </a:lnTo>
                  <a:lnTo>
                    <a:pt x="3712" y="923"/>
                  </a:lnTo>
                  <a:lnTo>
                    <a:pt x="3712" y="923"/>
                  </a:lnTo>
                  <a:lnTo>
                    <a:pt x="3712" y="944"/>
                  </a:lnTo>
                  <a:lnTo>
                    <a:pt x="3712" y="944"/>
                  </a:lnTo>
                  <a:lnTo>
                    <a:pt x="3712" y="944"/>
                  </a:lnTo>
                  <a:lnTo>
                    <a:pt x="3712" y="944"/>
                  </a:lnTo>
                  <a:lnTo>
                    <a:pt x="3712" y="944"/>
                  </a:lnTo>
                  <a:lnTo>
                    <a:pt x="3691" y="944"/>
                  </a:lnTo>
                  <a:lnTo>
                    <a:pt x="3691" y="944"/>
                  </a:lnTo>
                  <a:lnTo>
                    <a:pt x="3691" y="944"/>
                  </a:lnTo>
                  <a:lnTo>
                    <a:pt x="3691" y="965"/>
                  </a:lnTo>
                  <a:lnTo>
                    <a:pt x="3691" y="965"/>
                  </a:lnTo>
                  <a:lnTo>
                    <a:pt x="3691" y="965"/>
                  </a:lnTo>
                  <a:lnTo>
                    <a:pt x="3671" y="965"/>
                  </a:lnTo>
                  <a:lnTo>
                    <a:pt x="3651" y="965"/>
                  </a:lnTo>
                  <a:lnTo>
                    <a:pt x="3651" y="944"/>
                  </a:lnTo>
                  <a:lnTo>
                    <a:pt x="3651" y="944"/>
                  </a:lnTo>
                  <a:lnTo>
                    <a:pt x="3630" y="944"/>
                  </a:lnTo>
                  <a:lnTo>
                    <a:pt x="3630" y="944"/>
                  </a:lnTo>
                  <a:lnTo>
                    <a:pt x="3630" y="944"/>
                  </a:lnTo>
                  <a:lnTo>
                    <a:pt x="3630" y="944"/>
                  </a:lnTo>
                  <a:lnTo>
                    <a:pt x="3630" y="944"/>
                  </a:lnTo>
                  <a:lnTo>
                    <a:pt x="3630" y="944"/>
                  </a:lnTo>
                  <a:lnTo>
                    <a:pt x="3630" y="965"/>
                  </a:lnTo>
                  <a:lnTo>
                    <a:pt x="3609" y="944"/>
                  </a:lnTo>
                  <a:lnTo>
                    <a:pt x="3609" y="944"/>
                  </a:lnTo>
                  <a:lnTo>
                    <a:pt x="3609" y="923"/>
                  </a:lnTo>
                  <a:lnTo>
                    <a:pt x="3609" y="923"/>
                  </a:lnTo>
                  <a:lnTo>
                    <a:pt x="3589" y="903"/>
                  </a:lnTo>
                  <a:lnTo>
                    <a:pt x="3589" y="903"/>
                  </a:lnTo>
                  <a:lnTo>
                    <a:pt x="3569" y="903"/>
                  </a:lnTo>
                  <a:lnTo>
                    <a:pt x="3569" y="903"/>
                  </a:lnTo>
                  <a:lnTo>
                    <a:pt x="3569" y="903"/>
                  </a:lnTo>
                  <a:lnTo>
                    <a:pt x="3569" y="923"/>
                  </a:lnTo>
                  <a:lnTo>
                    <a:pt x="3569" y="923"/>
                  </a:lnTo>
                  <a:lnTo>
                    <a:pt x="3569" y="923"/>
                  </a:lnTo>
                  <a:lnTo>
                    <a:pt x="3548" y="944"/>
                  </a:lnTo>
                  <a:lnTo>
                    <a:pt x="3548" y="944"/>
                  </a:lnTo>
                  <a:lnTo>
                    <a:pt x="3548" y="923"/>
                  </a:lnTo>
                  <a:lnTo>
                    <a:pt x="3527" y="923"/>
                  </a:lnTo>
                  <a:lnTo>
                    <a:pt x="3527" y="923"/>
                  </a:lnTo>
                  <a:lnTo>
                    <a:pt x="3527" y="923"/>
                  </a:lnTo>
                  <a:lnTo>
                    <a:pt x="3527" y="923"/>
                  </a:lnTo>
                  <a:lnTo>
                    <a:pt x="3527" y="903"/>
                  </a:lnTo>
                  <a:lnTo>
                    <a:pt x="3527" y="903"/>
                  </a:lnTo>
                  <a:lnTo>
                    <a:pt x="3527" y="903"/>
                  </a:lnTo>
                  <a:lnTo>
                    <a:pt x="3507" y="903"/>
                  </a:lnTo>
                  <a:lnTo>
                    <a:pt x="3507" y="903"/>
                  </a:lnTo>
                  <a:lnTo>
                    <a:pt x="3507" y="903"/>
                  </a:lnTo>
                  <a:lnTo>
                    <a:pt x="3507" y="903"/>
                  </a:lnTo>
                  <a:lnTo>
                    <a:pt x="3507" y="903"/>
                  </a:lnTo>
                  <a:lnTo>
                    <a:pt x="3507" y="903"/>
                  </a:lnTo>
                  <a:lnTo>
                    <a:pt x="3507" y="883"/>
                  </a:lnTo>
                  <a:lnTo>
                    <a:pt x="3507" y="883"/>
                  </a:lnTo>
                  <a:lnTo>
                    <a:pt x="3507" y="883"/>
                  </a:lnTo>
                  <a:lnTo>
                    <a:pt x="3507" y="883"/>
                  </a:lnTo>
                  <a:lnTo>
                    <a:pt x="3507" y="883"/>
                  </a:lnTo>
                  <a:lnTo>
                    <a:pt x="3507" y="883"/>
                  </a:lnTo>
                  <a:lnTo>
                    <a:pt x="3507" y="883"/>
                  </a:lnTo>
                  <a:lnTo>
                    <a:pt x="3487" y="862"/>
                  </a:lnTo>
                  <a:lnTo>
                    <a:pt x="3487" y="862"/>
                  </a:lnTo>
                  <a:lnTo>
                    <a:pt x="3487" y="841"/>
                  </a:lnTo>
                  <a:lnTo>
                    <a:pt x="3487" y="841"/>
                  </a:lnTo>
                  <a:lnTo>
                    <a:pt x="3487" y="841"/>
                  </a:lnTo>
                  <a:lnTo>
                    <a:pt x="3487" y="841"/>
                  </a:lnTo>
                  <a:lnTo>
                    <a:pt x="3487" y="841"/>
                  </a:lnTo>
                  <a:lnTo>
                    <a:pt x="3467" y="821"/>
                  </a:lnTo>
                  <a:lnTo>
                    <a:pt x="3467" y="821"/>
                  </a:lnTo>
                  <a:lnTo>
                    <a:pt x="3467" y="821"/>
                  </a:lnTo>
                  <a:lnTo>
                    <a:pt x="3467" y="821"/>
                  </a:lnTo>
                  <a:lnTo>
                    <a:pt x="3467" y="821"/>
                  </a:lnTo>
                  <a:lnTo>
                    <a:pt x="3467" y="801"/>
                  </a:lnTo>
                  <a:lnTo>
                    <a:pt x="3467" y="801"/>
                  </a:lnTo>
                  <a:lnTo>
                    <a:pt x="3446" y="780"/>
                  </a:lnTo>
                  <a:lnTo>
                    <a:pt x="3426" y="780"/>
                  </a:lnTo>
                  <a:lnTo>
                    <a:pt x="3426" y="780"/>
                  </a:lnTo>
                  <a:lnTo>
                    <a:pt x="3426" y="801"/>
                  </a:lnTo>
                  <a:lnTo>
                    <a:pt x="3426" y="801"/>
                  </a:lnTo>
                  <a:lnTo>
                    <a:pt x="3426" y="801"/>
                  </a:lnTo>
                  <a:lnTo>
                    <a:pt x="3426" y="801"/>
                  </a:lnTo>
                  <a:lnTo>
                    <a:pt x="3406" y="780"/>
                  </a:lnTo>
                  <a:lnTo>
                    <a:pt x="3385" y="780"/>
                  </a:lnTo>
                  <a:lnTo>
                    <a:pt x="3385" y="780"/>
                  </a:lnTo>
                  <a:lnTo>
                    <a:pt x="3385" y="780"/>
                  </a:lnTo>
                  <a:lnTo>
                    <a:pt x="3385" y="780"/>
                  </a:lnTo>
                  <a:lnTo>
                    <a:pt x="3364" y="780"/>
                  </a:lnTo>
                  <a:lnTo>
                    <a:pt x="3364" y="780"/>
                  </a:lnTo>
                  <a:lnTo>
                    <a:pt x="3364" y="780"/>
                  </a:lnTo>
                  <a:lnTo>
                    <a:pt x="3344" y="780"/>
                  </a:lnTo>
                  <a:lnTo>
                    <a:pt x="3344" y="780"/>
                  </a:lnTo>
                  <a:lnTo>
                    <a:pt x="3344" y="780"/>
                  </a:lnTo>
                  <a:lnTo>
                    <a:pt x="3344" y="780"/>
                  </a:lnTo>
                  <a:lnTo>
                    <a:pt x="3344" y="780"/>
                  </a:lnTo>
                  <a:lnTo>
                    <a:pt x="3344" y="801"/>
                  </a:lnTo>
                  <a:lnTo>
                    <a:pt x="3344" y="801"/>
                  </a:lnTo>
                  <a:lnTo>
                    <a:pt x="3324" y="801"/>
                  </a:lnTo>
                  <a:lnTo>
                    <a:pt x="3303" y="801"/>
                  </a:lnTo>
                  <a:lnTo>
                    <a:pt x="3303" y="780"/>
                  </a:lnTo>
                  <a:lnTo>
                    <a:pt x="3303" y="780"/>
                  </a:lnTo>
                  <a:lnTo>
                    <a:pt x="3282" y="780"/>
                  </a:lnTo>
                  <a:lnTo>
                    <a:pt x="3282" y="759"/>
                  </a:lnTo>
                  <a:lnTo>
                    <a:pt x="3262" y="759"/>
                  </a:lnTo>
                  <a:lnTo>
                    <a:pt x="3262" y="759"/>
                  </a:lnTo>
                  <a:lnTo>
                    <a:pt x="3262" y="759"/>
                  </a:lnTo>
                  <a:lnTo>
                    <a:pt x="3242" y="739"/>
                  </a:lnTo>
                  <a:lnTo>
                    <a:pt x="3242" y="739"/>
                  </a:lnTo>
                  <a:lnTo>
                    <a:pt x="3242" y="739"/>
                  </a:lnTo>
                  <a:lnTo>
                    <a:pt x="3242" y="759"/>
                  </a:lnTo>
                  <a:lnTo>
                    <a:pt x="3242" y="759"/>
                  </a:lnTo>
                  <a:lnTo>
                    <a:pt x="3242" y="759"/>
                  </a:lnTo>
                  <a:lnTo>
                    <a:pt x="3221" y="739"/>
                  </a:lnTo>
                  <a:lnTo>
                    <a:pt x="3221" y="739"/>
                  </a:lnTo>
                  <a:lnTo>
                    <a:pt x="3221" y="739"/>
                  </a:lnTo>
                  <a:lnTo>
                    <a:pt x="3200" y="759"/>
                  </a:lnTo>
                  <a:lnTo>
                    <a:pt x="3200" y="759"/>
                  </a:lnTo>
                  <a:lnTo>
                    <a:pt x="3200" y="759"/>
                  </a:lnTo>
                  <a:lnTo>
                    <a:pt x="3200" y="759"/>
                  </a:lnTo>
                  <a:lnTo>
                    <a:pt x="3200" y="759"/>
                  </a:lnTo>
                  <a:lnTo>
                    <a:pt x="3180" y="759"/>
                  </a:lnTo>
                  <a:lnTo>
                    <a:pt x="3180" y="759"/>
                  </a:lnTo>
                  <a:lnTo>
                    <a:pt x="3180" y="759"/>
                  </a:lnTo>
                  <a:lnTo>
                    <a:pt x="3159" y="759"/>
                  </a:lnTo>
                  <a:lnTo>
                    <a:pt x="3159" y="759"/>
                  </a:lnTo>
                  <a:lnTo>
                    <a:pt x="3159" y="759"/>
                  </a:lnTo>
                  <a:lnTo>
                    <a:pt x="3159" y="759"/>
                  </a:lnTo>
                  <a:lnTo>
                    <a:pt x="3159" y="759"/>
                  </a:lnTo>
                  <a:lnTo>
                    <a:pt x="3159" y="739"/>
                  </a:lnTo>
                  <a:lnTo>
                    <a:pt x="3159" y="739"/>
                  </a:lnTo>
                  <a:lnTo>
                    <a:pt x="3139" y="718"/>
                  </a:lnTo>
                  <a:lnTo>
                    <a:pt x="3139" y="718"/>
                  </a:lnTo>
                  <a:lnTo>
                    <a:pt x="3139" y="718"/>
                  </a:lnTo>
                  <a:lnTo>
                    <a:pt x="3139" y="698"/>
                  </a:lnTo>
                  <a:lnTo>
                    <a:pt x="3139" y="698"/>
                  </a:lnTo>
                  <a:lnTo>
                    <a:pt x="3139" y="698"/>
                  </a:lnTo>
                  <a:lnTo>
                    <a:pt x="3118" y="698"/>
                  </a:lnTo>
                  <a:lnTo>
                    <a:pt x="3118" y="718"/>
                  </a:lnTo>
                  <a:lnTo>
                    <a:pt x="3118" y="718"/>
                  </a:lnTo>
                  <a:lnTo>
                    <a:pt x="3118" y="718"/>
                  </a:lnTo>
                  <a:lnTo>
                    <a:pt x="3118" y="718"/>
                  </a:lnTo>
                  <a:lnTo>
                    <a:pt x="3118" y="698"/>
                  </a:lnTo>
                  <a:lnTo>
                    <a:pt x="3118" y="698"/>
                  </a:lnTo>
                  <a:lnTo>
                    <a:pt x="3118" y="698"/>
                  </a:lnTo>
                  <a:lnTo>
                    <a:pt x="3118" y="698"/>
                  </a:lnTo>
                  <a:lnTo>
                    <a:pt x="3118" y="698"/>
                  </a:lnTo>
                  <a:lnTo>
                    <a:pt x="3118" y="698"/>
                  </a:lnTo>
                  <a:lnTo>
                    <a:pt x="3118" y="677"/>
                  </a:lnTo>
                  <a:lnTo>
                    <a:pt x="3118" y="677"/>
                  </a:lnTo>
                  <a:lnTo>
                    <a:pt x="3098" y="677"/>
                  </a:lnTo>
                  <a:lnTo>
                    <a:pt x="3098" y="677"/>
                  </a:lnTo>
                  <a:lnTo>
                    <a:pt x="3077" y="677"/>
                  </a:lnTo>
                  <a:lnTo>
                    <a:pt x="3077" y="677"/>
                  </a:lnTo>
                  <a:lnTo>
                    <a:pt x="3077" y="657"/>
                  </a:lnTo>
                  <a:lnTo>
                    <a:pt x="3057" y="657"/>
                  </a:lnTo>
                  <a:lnTo>
                    <a:pt x="3057" y="636"/>
                  </a:lnTo>
                  <a:lnTo>
                    <a:pt x="3057" y="636"/>
                  </a:lnTo>
                  <a:lnTo>
                    <a:pt x="3036" y="636"/>
                  </a:lnTo>
                  <a:lnTo>
                    <a:pt x="3036" y="616"/>
                  </a:lnTo>
                  <a:lnTo>
                    <a:pt x="3036" y="616"/>
                  </a:lnTo>
                  <a:lnTo>
                    <a:pt x="3036" y="616"/>
                  </a:lnTo>
                  <a:lnTo>
                    <a:pt x="3016" y="616"/>
                  </a:lnTo>
                  <a:lnTo>
                    <a:pt x="3016" y="636"/>
                  </a:lnTo>
                  <a:lnTo>
                    <a:pt x="2995" y="636"/>
                  </a:lnTo>
                  <a:lnTo>
                    <a:pt x="2995" y="616"/>
                  </a:lnTo>
                  <a:lnTo>
                    <a:pt x="2995" y="616"/>
                  </a:lnTo>
                  <a:lnTo>
                    <a:pt x="2995" y="595"/>
                  </a:lnTo>
                  <a:lnTo>
                    <a:pt x="2995" y="595"/>
                  </a:lnTo>
                  <a:lnTo>
                    <a:pt x="2995" y="595"/>
                  </a:lnTo>
                  <a:lnTo>
                    <a:pt x="2995" y="595"/>
                  </a:lnTo>
                  <a:lnTo>
                    <a:pt x="2995" y="595"/>
                  </a:lnTo>
                  <a:lnTo>
                    <a:pt x="2995" y="595"/>
                  </a:lnTo>
                  <a:lnTo>
                    <a:pt x="2995" y="595"/>
                  </a:lnTo>
                  <a:lnTo>
                    <a:pt x="2995" y="575"/>
                  </a:lnTo>
                  <a:lnTo>
                    <a:pt x="2995" y="575"/>
                  </a:lnTo>
                  <a:lnTo>
                    <a:pt x="2995" y="575"/>
                  </a:lnTo>
                  <a:lnTo>
                    <a:pt x="2995" y="575"/>
                  </a:lnTo>
                  <a:lnTo>
                    <a:pt x="2995" y="554"/>
                  </a:lnTo>
                  <a:lnTo>
                    <a:pt x="2975" y="554"/>
                  </a:lnTo>
                  <a:lnTo>
                    <a:pt x="2975" y="554"/>
                  </a:lnTo>
                  <a:lnTo>
                    <a:pt x="2975" y="534"/>
                  </a:lnTo>
                  <a:lnTo>
                    <a:pt x="2995" y="513"/>
                  </a:lnTo>
                  <a:lnTo>
                    <a:pt x="2995" y="513"/>
                  </a:lnTo>
                  <a:lnTo>
                    <a:pt x="2995" y="513"/>
                  </a:lnTo>
                  <a:lnTo>
                    <a:pt x="2995" y="493"/>
                  </a:lnTo>
                  <a:lnTo>
                    <a:pt x="2995" y="493"/>
                  </a:lnTo>
                  <a:lnTo>
                    <a:pt x="2995" y="493"/>
                  </a:lnTo>
                  <a:lnTo>
                    <a:pt x="2995" y="493"/>
                  </a:lnTo>
                  <a:lnTo>
                    <a:pt x="2995" y="493"/>
                  </a:lnTo>
                  <a:lnTo>
                    <a:pt x="2995" y="472"/>
                  </a:lnTo>
                  <a:lnTo>
                    <a:pt x="3016" y="472"/>
                  </a:lnTo>
                  <a:lnTo>
                    <a:pt x="2995" y="472"/>
                  </a:lnTo>
                  <a:lnTo>
                    <a:pt x="2995" y="472"/>
                  </a:lnTo>
                  <a:lnTo>
                    <a:pt x="2995" y="472"/>
                  </a:lnTo>
                  <a:lnTo>
                    <a:pt x="2995" y="452"/>
                  </a:lnTo>
                  <a:lnTo>
                    <a:pt x="2975" y="452"/>
                  </a:lnTo>
                  <a:lnTo>
                    <a:pt x="2954" y="493"/>
                  </a:lnTo>
                  <a:lnTo>
                    <a:pt x="2954" y="493"/>
                  </a:lnTo>
                  <a:lnTo>
                    <a:pt x="2954" y="493"/>
                  </a:lnTo>
                  <a:lnTo>
                    <a:pt x="2954" y="493"/>
                  </a:lnTo>
                  <a:lnTo>
                    <a:pt x="2954" y="493"/>
                  </a:lnTo>
                  <a:lnTo>
                    <a:pt x="2954" y="513"/>
                  </a:lnTo>
                  <a:lnTo>
                    <a:pt x="2954" y="513"/>
                  </a:lnTo>
                  <a:lnTo>
                    <a:pt x="2934" y="534"/>
                  </a:lnTo>
                  <a:lnTo>
                    <a:pt x="2934" y="534"/>
                  </a:lnTo>
                  <a:lnTo>
                    <a:pt x="2934" y="534"/>
                  </a:lnTo>
                  <a:lnTo>
                    <a:pt x="2934" y="534"/>
                  </a:lnTo>
                  <a:lnTo>
                    <a:pt x="2893" y="554"/>
                  </a:lnTo>
                  <a:lnTo>
                    <a:pt x="2872" y="554"/>
                  </a:lnTo>
                  <a:lnTo>
                    <a:pt x="2872" y="554"/>
                  </a:lnTo>
                  <a:lnTo>
                    <a:pt x="2831" y="534"/>
                  </a:lnTo>
                  <a:lnTo>
                    <a:pt x="2811" y="534"/>
                  </a:lnTo>
                  <a:lnTo>
                    <a:pt x="2811" y="534"/>
                  </a:lnTo>
                  <a:lnTo>
                    <a:pt x="2811" y="534"/>
                  </a:lnTo>
                  <a:lnTo>
                    <a:pt x="2790" y="534"/>
                  </a:lnTo>
                  <a:lnTo>
                    <a:pt x="2790" y="534"/>
                  </a:lnTo>
                  <a:lnTo>
                    <a:pt x="2790" y="534"/>
                  </a:lnTo>
                  <a:lnTo>
                    <a:pt x="2790" y="513"/>
                  </a:lnTo>
                  <a:lnTo>
                    <a:pt x="2790" y="513"/>
                  </a:lnTo>
                  <a:lnTo>
                    <a:pt x="2790" y="513"/>
                  </a:lnTo>
                  <a:lnTo>
                    <a:pt x="2790" y="513"/>
                  </a:lnTo>
                  <a:lnTo>
                    <a:pt x="2790" y="513"/>
                  </a:lnTo>
                  <a:lnTo>
                    <a:pt x="2790" y="513"/>
                  </a:lnTo>
                  <a:lnTo>
                    <a:pt x="2790" y="493"/>
                  </a:lnTo>
                  <a:lnTo>
                    <a:pt x="2811" y="493"/>
                  </a:lnTo>
                  <a:lnTo>
                    <a:pt x="2811" y="493"/>
                  </a:lnTo>
                  <a:lnTo>
                    <a:pt x="2811" y="493"/>
                  </a:lnTo>
                  <a:lnTo>
                    <a:pt x="2811" y="493"/>
                  </a:lnTo>
                  <a:lnTo>
                    <a:pt x="2811" y="472"/>
                  </a:lnTo>
                  <a:lnTo>
                    <a:pt x="2811" y="452"/>
                  </a:lnTo>
                  <a:lnTo>
                    <a:pt x="2811" y="452"/>
                  </a:lnTo>
                  <a:lnTo>
                    <a:pt x="2790" y="452"/>
                  </a:lnTo>
                  <a:lnTo>
                    <a:pt x="2790" y="472"/>
                  </a:lnTo>
                  <a:lnTo>
                    <a:pt x="2790" y="452"/>
                  </a:lnTo>
                  <a:lnTo>
                    <a:pt x="2790" y="452"/>
                  </a:lnTo>
                  <a:lnTo>
                    <a:pt x="2790" y="431"/>
                  </a:lnTo>
                  <a:lnTo>
                    <a:pt x="2790" y="431"/>
                  </a:lnTo>
                  <a:lnTo>
                    <a:pt x="2811" y="431"/>
                  </a:lnTo>
                  <a:lnTo>
                    <a:pt x="2811" y="411"/>
                  </a:lnTo>
                  <a:lnTo>
                    <a:pt x="2811" y="411"/>
                  </a:lnTo>
                  <a:lnTo>
                    <a:pt x="2811" y="411"/>
                  </a:lnTo>
                  <a:lnTo>
                    <a:pt x="2811" y="411"/>
                  </a:lnTo>
                  <a:lnTo>
                    <a:pt x="2811" y="411"/>
                  </a:lnTo>
                  <a:lnTo>
                    <a:pt x="2811" y="390"/>
                  </a:lnTo>
                  <a:lnTo>
                    <a:pt x="2811" y="390"/>
                  </a:lnTo>
                  <a:lnTo>
                    <a:pt x="2811" y="390"/>
                  </a:lnTo>
                  <a:lnTo>
                    <a:pt x="2811" y="390"/>
                  </a:lnTo>
                  <a:lnTo>
                    <a:pt x="2790" y="390"/>
                  </a:lnTo>
                  <a:lnTo>
                    <a:pt x="2811" y="411"/>
                  </a:lnTo>
                  <a:lnTo>
                    <a:pt x="2790" y="411"/>
                  </a:lnTo>
                  <a:lnTo>
                    <a:pt x="2790" y="411"/>
                  </a:lnTo>
                  <a:lnTo>
                    <a:pt x="2790" y="390"/>
                  </a:lnTo>
                  <a:lnTo>
                    <a:pt x="2790" y="370"/>
                  </a:lnTo>
                  <a:lnTo>
                    <a:pt x="2770" y="370"/>
                  </a:lnTo>
                  <a:lnTo>
                    <a:pt x="2770" y="370"/>
                  </a:lnTo>
                  <a:lnTo>
                    <a:pt x="2770" y="370"/>
                  </a:lnTo>
                  <a:lnTo>
                    <a:pt x="2749" y="370"/>
                  </a:lnTo>
                  <a:lnTo>
                    <a:pt x="2729" y="370"/>
                  </a:lnTo>
                  <a:lnTo>
                    <a:pt x="2729" y="370"/>
                  </a:lnTo>
                  <a:lnTo>
                    <a:pt x="2729" y="370"/>
                  </a:lnTo>
                  <a:lnTo>
                    <a:pt x="2729" y="370"/>
                  </a:lnTo>
                  <a:lnTo>
                    <a:pt x="2708" y="349"/>
                  </a:lnTo>
                  <a:lnTo>
                    <a:pt x="2708" y="349"/>
                  </a:lnTo>
                  <a:lnTo>
                    <a:pt x="2687" y="349"/>
                  </a:lnTo>
                  <a:lnTo>
                    <a:pt x="2687" y="349"/>
                  </a:lnTo>
                  <a:lnTo>
                    <a:pt x="2687" y="349"/>
                  </a:lnTo>
                  <a:lnTo>
                    <a:pt x="2667" y="370"/>
                  </a:lnTo>
                  <a:lnTo>
                    <a:pt x="2667" y="370"/>
                  </a:lnTo>
                  <a:lnTo>
                    <a:pt x="2667" y="370"/>
                  </a:lnTo>
                  <a:lnTo>
                    <a:pt x="2667" y="370"/>
                  </a:lnTo>
                  <a:lnTo>
                    <a:pt x="2667" y="370"/>
                  </a:lnTo>
                  <a:lnTo>
                    <a:pt x="2667" y="370"/>
                  </a:lnTo>
                  <a:lnTo>
                    <a:pt x="2667" y="370"/>
                  </a:lnTo>
                  <a:lnTo>
                    <a:pt x="2667" y="370"/>
                  </a:lnTo>
                  <a:lnTo>
                    <a:pt x="2667" y="349"/>
                  </a:lnTo>
                  <a:lnTo>
                    <a:pt x="2667" y="329"/>
                  </a:lnTo>
                  <a:lnTo>
                    <a:pt x="2667" y="308"/>
                  </a:lnTo>
                  <a:lnTo>
                    <a:pt x="2647" y="308"/>
                  </a:lnTo>
                  <a:lnTo>
                    <a:pt x="2647" y="288"/>
                  </a:lnTo>
                  <a:lnTo>
                    <a:pt x="2647" y="288"/>
                  </a:lnTo>
                  <a:lnTo>
                    <a:pt x="2647" y="288"/>
                  </a:lnTo>
                  <a:lnTo>
                    <a:pt x="2626" y="288"/>
                  </a:lnTo>
                  <a:lnTo>
                    <a:pt x="2605" y="288"/>
                  </a:lnTo>
                  <a:lnTo>
                    <a:pt x="2626" y="288"/>
                  </a:lnTo>
                  <a:lnTo>
                    <a:pt x="2626" y="267"/>
                  </a:lnTo>
                  <a:lnTo>
                    <a:pt x="2626" y="267"/>
                  </a:lnTo>
                  <a:lnTo>
                    <a:pt x="2605" y="267"/>
                  </a:lnTo>
                  <a:lnTo>
                    <a:pt x="2605" y="267"/>
                  </a:lnTo>
                  <a:lnTo>
                    <a:pt x="2605" y="267"/>
                  </a:lnTo>
                  <a:lnTo>
                    <a:pt x="2605" y="267"/>
                  </a:lnTo>
                  <a:lnTo>
                    <a:pt x="2605" y="288"/>
                  </a:lnTo>
                  <a:lnTo>
                    <a:pt x="2585" y="288"/>
                  </a:lnTo>
                  <a:lnTo>
                    <a:pt x="2585" y="288"/>
                  </a:lnTo>
                  <a:lnTo>
                    <a:pt x="2565" y="288"/>
                  </a:lnTo>
                  <a:lnTo>
                    <a:pt x="2565" y="267"/>
                  </a:lnTo>
                  <a:lnTo>
                    <a:pt x="2565" y="267"/>
                  </a:lnTo>
                  <a:lnTo>
                    <a:pt x="2565" y="267"/>
                  </a:lnTo>
                  <a:lnTo>
                    <a:pt x="2544" y="267"/>
                  </a:lnTo>
                  <a:lnTo>
                    <a:pt x="2544" y="247"/>
                  </a:lnTo>
                  <a:lnTo>
                    <a:pt x="2544" y="226"/>
                  </a:lnTo>
                  <a:lnTo>
                    <a:pt x="2544" y="206"/>
                  </a:lnTo>
                  <a:lnTo>
                    <a:pt x="2544" y="206"/>
                  </a:lnTo>
                  <a:lnTo>
                    <a:pt x="2544" y="185"/>
                  </a:lnTo>
                  <a:lnTo>
                    <a:pt x="2544" y="185"/>
                  </a:lnTo>
                  <a:lnTo>
                    <a:pt x="2544" y="185"/>
                  </a:lnTo>
                  <a:lnTo>
                    <a:pt x="2544" y="185"/>
                  </a:lnTo>
                  <a:lnTo>
                    <a:pt x="2544" y="185"/>
                  </a:lnTo>
                  <a:lnTo>
                    <a:pt x="2544" y="165"/>
                  </a:lnTo>
                  <a:lnTo>
                    <a:pt x="2523" y="165"/>
                  </a:lnTo>
                  <a:lnTo>
                    <a:pt x="2523" y="165"/>
                  </a:lnTo>
                  <a:lnTo>
                    <a:pt x="2523" y="144"/>
                  </a:lnTo>
                  <a:lnTo>
                    <a:pt x="2523" y="144"/>
                  </a:lnTo>
                  <a:lnTo>
                    <a:pt x="2523" y="144"/>
                  </a:lnTo>
                  <a:lnTo>
                    <a:pt x="2483" y="144"/>
                  </a:lnTo>
                  <a:lnTo>
                    <a:pt x="2483" y="144"/>
                  </a:lnTo>
                  <a:lnTo>
                    <a:pt x="2462" y="165"/>
                  </a:lnTo>
                  <a:lnTo>
                    <a:pt x="2462" y="165"/>
                  </a:lnTo>
                  <a:lnTo>
                    <a:pt x="2462" y="185"/>
                  </a:lnTo>
                  <a:lnTo>
                    <a:pt x="2441" y="185"/>
                  </a:lnTo>
                  <a:lnTo>
                    <a:pt x="2441" y="185"/>
                  </a:lnTo>
                  <a:lnTo>
                    <a:pt x="2441" y="185"/>
                  </a:lnTo>
                  <a:lnTo>
                    <a:pt x="2421" y="165"/>
                  </a:lnTo>
                  <a:lnTo>
                    <a:pt x="2421" y="165"/>
                  </a:lnTo>
                  <a:lnTo>
                    <a:pt x="2421" y="165"/>
                  </a:lnTo>
                  <a:lnTo>
                    <a:pt x="2421" y="144"/>
                  </a:lnTo>
                  <a:lnTo>
                    <a:pt x="2421" y="144"/>
                  </a:lnTo>
                  <a:lnTo>
                    <a:pt x="2401" y="144"/>
                  </a:lnTo>
                  <a:lnTo>
                    <a:pt x="2401" y="124"/>
                  </a:lnTo>
                  <a:lnTo>
                    <a:pt x="2401" y="124"/>
                  </a:lnTo>
                  <a:lnTo>
                    <a:pt x="2401" y="124"/>
                  </a:lnTo>
                  <a:lnTo>
                    <a:pt x="2401" y="124"/>
                  </a:lnTo>
                  <a:lnTo>
                    <a:pt x="2401" y="124"/>
                  </a:lnTo>
                  <a:lnTo>
                    <a:pt x="2380" y="124"/>
                  </a:lnTo>
                  <a:lnTo>
                    <a:pt x="2380" y="124"/>
                  </a:lnTo>
                  <a:lnTo>
                    <a:pt x="2380" y="124"/>
                  </a:lnTo>
                  <a:lnTo>
                    <a:pt x="2380" y="124"/>
                  </a:lnTo>
                  <a:lnTo>
                    <a:pt x="2380" y="124"/>
                  </a:lnTo>
                  <a:lnTo>
                    <a:pt x="2380" y="103"/>
                  </a:lnTo>
                  <a:lnTo>
                    <a:pt x="2380" y="103"/>
                  </a:lnTo>
                  <a:lnTo>
                    <a:pt x="2359" y="103"/>
                  </a:lnTo>
                  <a:lnTo>
                    <a:pt x="2359" y="103"/>
                  </a:lnTo>
                  <a:lnTo>
                    <a:pt x="2359" y="103"/>
                  </a:lnTo>
                  <a:lnTo>
                    <a:pt x="2380" y="103"/>
                  </a:lnTo>
                  <a:lnTo>
                    <a:pt x="2380" y="103"/>
                  </a:lnTo>
                  <a:lnTo>
                    <a:pt x="2359" y="82"/>
                  </a:lnTo>
                  <a:lnTo>
                    <a:pt x="2380" y="82"/>
                  </a:lnTo>
                  <a:lnTo>
                    <a:pt x="2380" y="62"/>
                  </a:lnTo>
                  <a:lnTo>
                    <a:pt x="2380" y="62"/>
                  </a:lnTo>
                  <a:lnTo>
                    <a:pt x="2380" y="62"/>
                  </a:lnTo>
                  <a:lnTo>
                    <a:pt x="2380" y="42"/>
                  </a:lnTo>
                  <a:lnTo>
                    <a:pt x="2359" y="42"/>
                  </a:lnTo>
                  <a:lnTo>
                    <a:pt x="2359" y="21"/>
                  </a:lnTo>
                  <a:lnTo>
                    <a:pt x="2359" y="0"/>
                  </a:lnTo>
                  <a:lnTo>
                    <a:pt x="2359" y="0"/>
                  </a:lnTo>
                  <a:lnTo>
                    <a:pt x="2359" y="0"/>
                  </a:lnTo>
                  <a:lnTo>
                    <a:pt x="2359" y="0"/>
                  </a:lnTo>
                  <a:lnTo>
                    <a:pt x="2339" y="0"/>
                  </a:lnTo>
                  <a:lnTo>
                    <a:pt x="2319" y="0"/>
                  </a:lnTo>
                  <a:lnTo>
                    <a:pt x="2298" y="0"/>
                  </a:lnTo>
                  <a:lnTo>
                    <a:pt x="2298" y="0"/>
                  </a:lnTo>
                  <a:lnTo>
                    <a:pt x="2298" y="0"/>
                  </a:lnTo>
                  <a:lnTo>
                    <a:pt x="2237" y="21"/>
                  </a:lnTo>
                  <a:lnTo>
                    <a:pt x="2195" y="21"/>
                  </a:lnTo>
                  <a:lnTo>
                    <a:pt x="2195" y="21"/>
                  </a:lnTo>
                  <a:lnTo>
                    <a:pt x="2175" y="21"/>
                  </a:lnTo>
                  <a:lnTo>
                    <a:pt x="2133" y="42"/>
                  </a:lnTo>
                  <a:lnTo>
                    <a:pt x="2113" y="42"/>
                  </a:lnTo>
                  <a:lnTo>
                    <a:pt x="2113" y="62"/>
                  </a:lnTo>
                  <a:lnTo>
                    <a:pt x="2113" y="62"/>
                  </a:lnTo>
                  <a:lnTo>
                    <a:pt x="2093" y="62"/>
                  </a:lnTo>
                  <a:lnTo>
                    <a:pt x="2093" y="62"/>
                  </a:lnTo>
                  <a:lnTo>
                    <a:pt x="2093" y="62"/>
                  </a:lnTo>
                  <a:lnTo>
                    <a:pt x="2072" y="82"/>
                  </a:lnTo>
                  <a:lnTo>
                    <a:pt x="2072" y="82"/>
                  </a:lnTo>
                  <a:lnTo>
                    <a:pt x="2072" y="82"/>
                  </a:lnTo>
                  <a:lnTo>
                    <a:pt x="2093" y="103"/>
                  </a:lnTo>
                  <a:lnTo>
                    <a:pt x="2093" y="103"/>
                  </a:lnTo>
                  <a:lnTo>
                    <a:pt x="2093" y="124"/>
                  </a:lnTo>
                  <a:lnTo>
                    <a:pt x="2072" y="124"/>
                  </a:lnTo>
                  <a:lnTo>
                    <a:pt x="2072" y="144"/>
                  </a:lnTo>
                  <a:lnTo>
                    <a:pt x="2072" y="144"/>
                  </a:lnTo>
                  <a:lnTo>
                    <a:pt x="2072" y="165"/>
                  </a:lnTo>
                  <a:lnTo>
                    <a:pt x="2072" y="185"/>
                  </a:lnTo>
                  <a:lnTo>
                    <a:pt x="2072" y="206"/>
                  </a:lnTo>
                  <a:lnTo>
                    <a:pt x="2072" y="206"/>
                  </a:lnTo>
                  <a:lnTo>
                    <a:pt x="2072" y="226"/>
                  </a:lnTo>
                  <a:lnTo>
                    <a:pt x="2072" y="226"/>
                  </a:lnTo>
                  <a:lnTo>
                    <a:pt x="2072" y="247"/>
                  </a:lnTo>
                  <a:lnTo>
                    <a:pt x="2072" y="267"/>
                  </a:lnTo>
                  <a:lnTo>
                    <a:pt x="2051" y="288"/>
                  </a:lnTo>
                  <a:lnTo>
                    <a:pt x="2051" y="288"/>
                  </a:lnTo>
                  <a:lnTo>
                    <a:pt x="2072" y="288"/>
                  </a:lnTo>
                  <a:lnTo>
                    <a:pt x="2072" y="308"/>
                  </a:lnTo>
                  <a:lnTo>
                    <a:pt x="2072" y="288"/>
                  </a:lnTo>
                  <a:lnTo>
                    <a:pt x="2051" y="288"/>
                  </a:lnTo>
                  <a:lnTo>
                    <a:pt x="2051" y="308"/>
                  </a:lnTo>
                  <a:lnTo>
                    <a:pt x="2051" y="329"/>
                  </a:lnTo>
                  <a:lnTo>
                    <a:pt x="2051" y="329"/>
                  </a:lnTo>
                  <a:lnTo>
                    <a:pt x="2051" y="349"/>
                  </a:lnTo>
                  <a:lnTo>
                    <a:pt x="2051" y="349"/>
                  </a:lnTo>
                  <a:lnTo>
                    <a:pt x="2072" y="349"/>
                  </a:lnTo>
                  <a:lnTo>
                    <a:pt x="2072" y="370"/>
                  </a:lnTo>
                  <a:lnTo>
                    <a:pt x="2072" y="370"/>
                  </a:lnTo>
                  <a:lnTo>
                    <a:pt x="2072" y="370"/>
                  </a:lnTo>
                  <a:lnTo>
                    <a:pt x="2072" y="370"/>
                  </a:lnTo>
                  <a:lnTo>
                    <a:pt x="2072" y="370"/>
                  </a:lnTo>
                  <a:lnTo>
                    <a:pt x="2072" y="370"/>
                  </a:lnTo>
                  <a:lnTo>
                    <a:pt x="2072" y="370"/>
                  </a:lnTo>
                  <a:lnTo>
                    <a:pt x="2072" y="370"/>
                  </a:lnTo>
                  <a:lnTo>
                    <a:pt x="2072" y="370"/>
                  </a:lnTo>
                  <a:lnTo>
                    <a:pt x="2093" y="370"/>
                  </a:lnTo>
                  <a:lnTo>
                    <a:pt x="2072" y="370"/>
                  </a:lnTo>
                  <a:lnTo>
                    <a:pt x="2072" y="390"/>
                  </a:lnTo>
                  <a:lnTo>
                    <a:pt x="2072" y="390"/>
                  </a:lnTo>
                  <a:lnTo>
                    <a:pt x="2051" y="370"/>
                  </a:lnTo>
                  <a:lnTo>
                    <a:pt x="2031" y="370"/>
                  </a:lnTo>
                  <a:lnTo>
                    <a:pt x="2031" y="370"/>
                  </a:lnTo>
                  <a:lnTo>
                    <a:pt x="2011" y="411"/>
                  </a:lnTo>
                  <a:lnTo>
                    <a:pt x="2011" y="411"/>
                  </a:lnTo>
                  <a:lnTo>
                    <a:pt x="2011" y="411"/>
                  </a:lnTo>
                  <a:lnTo>
                    <a:pt x="1990" y="431"/>
                  </a:lnTo>
                  <a:lnTo>
                    <a:pt x="1949" y="452"/>
                  </a:lnTo>
                  <a:lnTo>
                    <a:pt x="1949" y="472"/>
                  </a:lnTo>
                  <a:lnTo>
                    <a:pt x="1929" y="472"/>
                  </a:lnTo>
                  <a:lnTo>
                    <a:pt x="1929" y="472"/>
                  </a:lnTo>
                  <a:lnTo>
                    <a:pt x="1805" y="493"/>
                  </a:lnTo>
                  <a:lnTo>
                    <a:pt x="1785" y="493"/>
                  </a:lnTo>
                  <a:lnTo>
                    <a:pt x="1765" y="493"/>
                  </a:lnTo>
                  <a:lnTo>
                    <a:pt x="1744" y="513"/>
                  </a:lnTo>
                  <a:lnTo>
                    <a:pt x="1744" y="513"/>
                  </a:lnTo>
                  <a:lnTo>
                    <a:pt x="1703" y="534"/>
                  </a:lnTo>
                  <a:lnTo>
                    <a:pt x="1703" y="534"/>
                  </a:lnTo>
                  <a:lnTo>
                    <a:pt x="1662" y="554"/>
                  </a:lnTo>
                  <a:lnTo>
                    <a:pt x="1641" y="554"/>
                  </a:lnTo>
                  <a:lnTo>
                    <a:pt x="1641" y="554"/>
                  </a:lnTo>
                  <a:lnTo>
                    <a:pt x="1621" y="554"/>
                  </a:lnTo>
                  <a:lnTo>
                    <a:pt x="1621" y="575"/>
                  </a:lnTo>
                  <a:lnTo>
                    <a:pt x="1600" y="595"/>
                  </a:lnTo>
                  <a:lnTo>
                    <a:pt x="1600" y="636"/>
                  </a:lnTo>
                  <a:lnTo>
                    <a:pt x="1600" y="636"/>
                  </a:lnTo>
                  <a:lnTo>
                    <a:pt x="1600" y="636"/>
                  </a:lnTo>
                  <a:lnTo>
                    <a:pt x="1600" y="636"/>
                  </a:lnTo>
                  <a:lnTo>
                    <a:pt x="1600" y="636"/>
                  </a:lnTo>
                  <a:lnTo>
                    <a:pt x="1600" y="657"/>
                  </a:lnTo>
                  <a:lnTo>
                    <a:pt x="1600" y="657"/>
                  </a:lnTo>
                  <a:lnTo>
                    <a:pt x="1600" y="657"/>
                  </a:lnTo>
                  <a:lnTo>
                    <a:pt x="1600" y="657"/>
                  </a:lnTo>
                  <a:lnTo>
                    <a:pt x="1621" y="657"/>
                  </a:lnTo>
                  <a:lnTo>
                    <a:pt x="1621" y="657"/>
                  </a:lnTo>
                  <a:lnTo>
                    <a:pt x="1641" y="677"/>
                  </a:lnTo>
                  <a:lnTo>
                    <a:pt x="1662" y="677"/>
                  </a:lnTo>
                  <a:lnTo>
                    <a:pt x="1683" y="677"/>
                  </a:lnTo>
                  <a:lnTo>
                    <a:pt x="1703" y="657"/>
                  </a:lnTo>
                  <a:lnTo>
                    <a:pt x="1703" y="677"/>
                  </a:lnTo>
                  <a:lnTo>
                    <a:pt x="1703" y="677"/>
                  </a:lnTo>
                  <a:lnTo>
                    <a:pt x="1683" y="677"/>
                  </a:lnTo>
                  <a:lnTo>
                    <a:pt x="1641" y="677"/>
                  </a:lnTo>
                  <a:lnTo>
                    <a:pt x="1621" y="698"/>
                  </a:lnTo>
                  <a:lnTo>
                    <a:pt x="1600" y="698"/>
                  </a:lnTo>
                  <a:lnTo>
                    <a:pt x="1580" y="718"/>
                  </a:lnTo>
                  <a:lnTo>
                    <a:pt x="1580" y="718"/>
                  </a:lnTo>
                  <a:lnTo>
                    <a:pt x="1580" y="718"/>
                  </a:lnTo>
                  <a:lnTo>
                    <a:pt x="1559" y="718"/>
                  </a:lnTo>
                  <a:lnTo>
                    <a:pt x="1559" y="718"/>
                  </a:lnTo>
                  <a:lnTo>
                    <a:pt x="1498" y="739"/>
                  </a:lnTo>
                  <a:lnTo>
                    <a:pt x="1498" y="739"/>
                  </a:lnTo>
                  <a:lnTo>
                    <a:pt x="1477" y="718"/>
                  </a:lnTo>
                  <a:lnTo>
                    <a:pt x="1457" y="718"/>
                  </a:lnTo>
                  <a:lnTo>
                    <a:pt x="1436" y="698"/>
                  </a:lnTo>
                  <a:lnTo>
                    <a:pt x="1436" y="698"/>
                  </a:lnTo>
                  <a:lnTo>
                    <a:pt x="1416" y="698"/>
                  </a:lnTo>
                  <a:lnTo>
                    <a:pt x="1416" y="698"/>
                  </a:lnTo>
                  <a:lnTo>
                    <a:pt x="1395" y="698"/>
                  </a:lnTo>
                  <a:lnTo>
                    <a:pt x="1395" y="698"/>
                  </a:lnTo>
                  <a:lnTo>
                    <a:pt x="1375" y="698"/>
                  </a:lnTo>
                  <a:lnTo>
                    <a:pt x="1375" y="698"/>
                  </a:lnTo>
                  <a:lnTo>
                    <a:pt x="1313" y="677"/>
                  </a:lnTo>
                  <a:lnTo>
                    <a:pt x="1293" y="657"/>
                  </a:lnTo>
                  <a:lnTo>
                    <a:pt x="1252" y="657"/>
                  </a:lnTo>
                  <a:lnTo>
                    <a:pt x="1252" y="657"/>
                  </a:lnTo>
                  <a:lnTo>
                    <a:pt x="1231" y="657"/>
                  </a:lnTo>
                  <a:lnTo>
                    <a:pt x="1231" y="677"/>
                  </a:lnTo>
                  <a:lnTo>
                    <a:pt x="1231" y="677"/>
                  </a:lnTo>
                  <a:lnTo>
                    <a:pt x="1231" y="677"/>
                  </a:lnTo>
                  <a:lnTo>
                    <a:pt x="1231" y="677"/>
                  </a:lnTo>
                  <a:lnTo>
                    <a:pt x="1231" y="677"/>
                  </a:lnTo>
                  <a:lnTo>
                    <a:pt x="1231" y="677"/>
                  </a:lnTo>
                  <a:lnTo>
                    <a:pt x="1231" y="677"/>
                  </a:lnTo>
                  <a:lnTo>
                    <a:pt x="1231" y="677"/>
                  </a:lnTo>
                  <a:lnTo>
                    <a:pt x="1211" y="677"/>
                  </a:lnTo>
                  <a:lnTo>
                    <a:pt x="1211" y="677"/>
                  </a:lnTo>
                  <a:lnTo>
                    <a:pt x="1211" y="677"/>
                  </a:lnTo>
                  <a:lnTo>
                    <a:pt x="1211" y="657"/>
                  </a:lnTo>
                  <a:lnTo>
                    <a:pt x="1211" y="657"/>
                  </a:lnTo>
                  <a:lnTo>
                    <a:pt x="1211" y="657"/>
                  </a:lnTo>
                  <a:lnTo>
                    <a:pt x="1211" y="657"/>
                  </a:lnTo>
                  <a:lnTo>
                    <a:pt x="1211" y="636"/>
                  </a:lnTo>
                  <a:lnTo>
                    <a:pt x="1211" y="636"/>
                  </a:lnTo>
                  <a:lnTo>
                    <a:pt x="1190" y="616"/>
                  </a:lnTo>
                  <a:lnTo>
                    <a:pt x="1190" y="595"/>
                  </a:lnTo>
                  <a:lnTo>
                    <a:pt x="1190" y="595"/>
                  </a:lnTo>
                  <a:lnTo>
                    <a:pt x="1190" y="575"/>
                  </a:lnTo>
                  <a:lnTo>
                    <a:pt x="1190" y="575"/>
                  </a:lnTo>
                  <a:lnTo>
                    <a:pt x="1190" y="575"/>
                  </a:lnTo>
                  <a:lnTo>
                    <a:pt x="1190" y="575"/>
                  </a:lnTo>
                  <a:lnTo>
                    <a:pt x="1211" y="575"/>
                  </a:lnTo>
                  <a:lnTo>
                    <a:pt x="1211" y="554"/>
                  </a:lnTo>
                  <a:lnTo>
                    <a:pt x="1211" y="554"/>
                  </a:lnTo>
                  <a:lnTo>
                    <a:pt x="1211" y="554"/>
                  </a:lnTo>
                  <a:lnTo>
                    <a:pt x="1211" y="554"/>
                  </a:lnTo>
                  <a:lnTo>
                    <a:pt x="1211" y="534"/>
                  </a:lnTo>
                  <a:lnTo>
                    <a:pt x="1211" y="534"/>
                  </a:lnTo>
                  <a:lnTo>
                    <a:pt x="1211" y="513"/>
                  </a:lnTo>
                  <a:lnTo>
                    <a:pt x="1211" y="513"/>
                  </a:lnTo>
                  <a:lnTo>
                    <a:pt x="1211" y="513"/>
                  </a:lnTo>
                  <a:lnTo>
                    <a:pt x="1170" y="513"/>
                  </a:lnTo>
                  <a:lnTo>
                    <a:pt x="1170" y="513"/>
                  </a:lnTo>
                  <a:lnTo>
                    <a:pt x="1149" y="513"/>
                  </a:lnTo>
                  <a:lnTo>
                    <a:pt x="1149" y="513"/>
                  </a:lnTo>
                  <a:lnTo>
                    <a:pt x="1149" y="513"/>
                  </a:lnTo>
                  <a:lnTo>
                    <a:pt x="1128" y="534"/>
                  </a:lnTo>
                  <a:lnTo>
                    <a:pt x="1128" y="534"/>
                  </a:lnTo>
                  <a:lnTo>
                    <a:pt x="1128" y="534"/>
                  </a:lnTo>
                  <a:lnTo>
                    <a:pt x="1128" y="513"/>
                  </a:lnTo>
                  <a:lnTo>
                    <a:pt x="1108" y="513"/>
                  </a:lnTo>
                  <a:lnTo>
                    <a:pt x="1108" y="513"/>
                  </a:lnTo>
                  <a:lnTo>
                    <a:pt x="1108" y="534"/>
                  </a:lnTo>
                  <a:lnTo>
                    <a:pt x="1108" y="534"/>
                  </a:lnTo>
                  <a:lnTo>
                    <a:pt x="1108" y="534"/>
                  </a:lnTo>
                  <a:lnTo>
                    <a:pt x="1108" y="513"/>
                  </a:lnTo>
                  <a:lnTo>
                    <a:pt x="1108" y="513"/>
                  </a:lnTo>
                  <a:lnTo>
                    <a:pt x="1108" y="513"/>
                  </a:lnTo>
                  <a:lnTo>
                    <a:pt x="1108" y="513"/>
                  </a:lnTo>
                  <a:lnTo>
                    <a:pt x="1088" y="513"/>
                  </a:lnTo>
                  <a:lnTo>
                    <a:pt x="1067" y="513"/>
                  </a:lnTo>
                  <a:lnTo>
                    <a:pt x="1046" y="493"/>
                  </a:lnTo>
                  <a:lnTo>
                    <a:pt x="1046" y="493"/>
                  </a:lnTo>
                  <a:lnTo>
                    <a:pt x="1046" y="493"/>
                  </a:lnTo>
                  <a:lnTo>
                    <a:pt x="1046" y="493"/>
                  </a:lnTo>
                  <a:lnTo>
                    <a:pt x="1046" y="493"/>
                  </a:lnTo>
                  <a:lnTo>
                    <a:pt x="1046" y="493"/>
                  </a:lnTo>
                  <a:lnTo>
                    <a:pt x="1046" y="493"/>
                  </a:lnTo>
                  <a:lnTo>
                    <a:pt x="1046" y="493"/>
                  </a:lnTo>
                  <a:lnTo>
                    <a:pt x="1026" y="493"/>
                  </a:lnTo>
                  <a:lnTo>
                    <a:pt x="1026" y="493"/>
                  </a:lnTo>
                  <a:lnTo>
                    <a:pt x="1026" y="493"/>
                  </a:lnTo>
                  <a:lnTo>
                    <a:pt x="1026" y="472"/>
                  </a:lnTo>
                  <a:lnTo>
                    <a:pt x="1026" y="472"/>
                  </a:lnTo>
                  <a:lnTo>
                    <a:pt x="1006" y="493"/>
                  </a:lnTo>
                  <a:lnTo>
                    <a:pt x="1006" y="493"/>
                  </a:lnTo>
                  <a:lnTo>
                    <a:pt x="1006" y="493"/>
                  </a:lnTo>
                  <a:lnTo>
                    <a:pt x="1026" y="513"/>
                  </a:lnTo>
                  <a:lnTo>
                    <a:pt x="1026" y="513"/>
                  </a:lnTo>
                  <a:lnTo>
                    <a:pt x="1026" y="513"/>
                  </a:lnTo>
                  <a:lnTo>
                    <a:pt x="1026" y="513"/>
                  </a:lnTo>
                  <a:lnTo>
                    <a:pt x="1046" y="534"/>
                  </a:lnTo>
                  <a:lnTo>
                    <a:pt x="1046" y="534"/>
                  </a:lnTo>
                  <a:lnTo>
                    <a:pt x="1046" y="534"/>
                  </a:lnTo>
                  <a:lnTo>
                    <a:pt x="1026" y="554"/>
                  </a:lnTo>
                  <a:lnTo>
                    <a:pt x="1026" y="554"/>
                  </a:lnTo>
                  <a:lnTo>
                    <a:pt x="1026" y="554"/>
                  </a:lnTo>
                  <a:lnTo>
                    <a:pt x="1026" y="575"/>
                  </a:lnTo>
                  <a:lnTo>
                    <a:pt x="1026" y="575"/>
                  </a:lnTo>
                  <a:lnTo>
                    <a:pt x="1026" y="575"/>
                  </a:lnTo>
                  <a:lnTo>
                    <a:pt x="1026" y="595"/>
                  </a:lnTo>
                  <a:lnTo>
                    <a:pt x="1026" y="595"/>
                  </a:lnTo>
                  <a:lnTo>
                    <a:pt x="1026" y="595"/>
                  </a:lnTo>
                  <a:lnTo>
                    <a:pt x="1026" y="595"/>
                  </a:lnTo>
                  <a:lnTo>
                    <a:pt x="1026" y="595"/>
                  </a:lnTo>
                  <a:lnTo>
                    <a:pt x="1026" y="616"/>
                  </a:lnTo>
                  <a:lnTo>
                    <a:pt x="1026" y="616"/>
                  </a:lnTo>
                  <a:lnTo>
                    <a:pt x="1026" y="616"/>
                  </a:lnTo>
                  <a:lnTo>
                    <a:pt x="1026" y="636"/>
                  </a:lnTo>
                  <a:lnTo>
                    <a:pt x="1026" y="636"/>
                  </a:lnTo>
                  <a:lnTo>
                    <a:pt x="1026" y="636"/>
                  </a:lnTo>
                  <a:lnTo>
                    <a:pt x="1046" y="636"/>
                  </a:lnTo>
                  <a:lnTo>
                    <a:pt x="1046" y="636"/>
                  </a:lnTo>
                  <a:lnTo>
                    <a:pt x="1046" y="636"/>
                  </a:lnTo>
                  <a:lnTo>
                    <a:pt x="1046" y="636"/>
                  </a:lnTo>
                  <a:lnTo>
                    <a:pt x="1046" y="636"/>
                  </a:lnTo>
                  <a:lnTo>
                    <a:pt x="1046" y="636"/>
                  </a:lnTo>
                  <a:lnTo>
                    <a:pt x="1046" y="657"/>
                  </a:lnTo>
                  <a:lnTo>
                    <a:pt x="1046" y="657"/>
                  </a:lnTo>
                  <a:lnTo>
                    <a:pt x="1067" y="657"/>
                  </a:lnTo>
                  <a:lnTo>
                    <a:pt x="1067" y="657"/>
                  </a:lnTo>
                  <a:lnTo>
                    <a:pt x="1067" y="657"/>
                  </a:lnTo>
                  <a:lnTo>
                    <a:pt x="1067" y="657"/>
                  </a:lnTo>
                  <a:lnTo>
                    <a:pt x="1067" y="677"/>
                  </a:lnTo>
                  <a:lnTo>
                    <a:pt x="1067" y="657"/>
                  </a:lnTo>
                  <a:lnTo>
                    <a:pt x="1067" y="677"/>
                  </a:lnTo>
                  <a:lnTo>
                    <a:pt x="1067" y="677"/>
                  </a:lnTo>
                  <a:lnTo>
                    <a:pt x="1067" y="677"/>
                  </a:lnTo>
                  <a:lnTo>
                    <a:pt x="1067" y="677"/>
                  </a:lnTo>
                  <a:lnTo>
                    <a:pt x="1067" y="698"/>
                  </a:lnTo>
                  <a:lnTo>
                    <a:pt x="1067" y="698"/>
                  </a:lnTo>
                  <a:lnTo>
                    <a:pt x="1067" y="698"/>
                  </a:lnTo>
                  <a:lnTo>
                    <a:pt x="1067" y="718"/>
                  </a:lnTo>
                  <a:lnTo>
                    <a:pt x="1088" y="718"/>
                  </a:lnTo>
                  <a:lnTo>
                    <a:pt x="1088" y="718"/>
                  </a:lnTo>
                  <a:lnTo>
                    <a:pt x="1088" y="718"/>
                  </a:lnTo>
                  <a:lnTo>
                    <a:pt x="1088" y="718"/>
                  </a:lnTo>
                  <a:lnTo>
                    <a:pt x="1108" y="718"/>
                  </a:lnTo>
                  <a:lnTo>
                    <a:pt x="1108" y="718"/>
                  </a:lnTo>
                  <a:lnTo>
                    <a:pt x="1088" y="718"/>
                  </a:lnTo>
                  <a:lnTo>
                    <a:pt x="1088" y="718"/>
                  </a:lnTo>
                  <a:lnTo>
                    <a:pt x="1088" y="718"/>
                  </a:lnTo>
                  <a:lnTo>
                    <a:pt x="1088" y="739"/>
                  </a:lnTo>
                  <a:lnTo>
                    <a:pt x="1088" y="739"/>
                  </a:lnTo>
                  <a:lnTo>
                    <a:pt x="1088" y="739"/>
                  </a:lnTo>
                  <a:lnTo>
                    <a:pt x="1088" y="759"/>
                  </a:lnTo>
                  <a:lnTo>
                    <a:pt x="1088" y="759"/>
                  </a:lnTo>
                  <a:lnTo>
                    <a:pt x="1088" y="759"/>
                  </a:lnTo>
                  <a:lnTo>
                    <a:pt x="1088" y="759"/>
                  </a:lnTo>
                  <a:lnTo>
                    <a:pt x="1088" y="759"/>
                  </a:lnTo>
                  <a:lnTo>
                    <a:pt x="1088" y="759"/>
                  </a:lnTo>
                  <a:lnTo>
                    <a:pt x="1088" y="759"/>
                  </a:lnTo>
                  <a:lnTo>
                    <a:pt x="1088" y="780"/>
                  </a:lnTo>
                  <a:lnTo>
                    <a:pt x="1088" y="780"/>
                  </a:lnTo>
                  <a:lnTo>
                    <a:pt x="1088" y="780"/>
                  </a:lnTo>
                  <a:lnTo>
                    <a:pt x="1088" y="780"/>
                  </a:lnTo>
                  <a:lnTo>
                    <a:pt x="1088" y="780"/>
                  </a:lnTo>
                  <a:lnTo>
                    <a:pt x="1088" y="780"/>
                  </a:lnTo>
                  <a:lnTo>
                    <a:pt x="1088" y="801"/>
                  </a:lnTo>
                  <a:lnTo>
                    <a:pt x="1088" y="801"/>
                  </a:lnTo>
                  <a:lnTo>
                    <a:pt x="1088" y="801"/>
                  </a:lnTo>
                  <a:lnTo>
                    <a:pt x="1088" y="821"/>
                  </a:lnTo>
                  <a:lnTo>
                    <a:pt x="1088" y="801"/>
                  </a:lnTo>
                  <a:lnTo>
                    <a:pt x="1088" y="801"/>
                  </a:lnTo>
                  <a:lnTo>
                    <a:pt x="1088" y="801"/>
                  </a:lnTo>
                  <a:lnTo>
                    <a:pt x="1108" y="801"/>
                  </a:lnTo>
                  <a:lnTo>
                    <a:pt x="1108" y="801"/>
                  </a:lnTo>
                  <a:lnTo>
                    <a:pt x="1108" y="801"/>
                  </a:lnTo>
                  <a:lnTo>
                    <a:pt x="1088" y="801"/>
                  </a:lnTo>
                  <a:lnTo>
                    <a:pt x="1088" y="801"/>
                  </a:lnTo>
                  <a:lnTo>
                    <a:pt x="1088" y="821"/>
                  </a:lnTo>
                  <a:lnTo>
                    <a:pt x="1088" y="841"/>
                  </a:lnTo>
                  <a:lnTo>
                    <a:pt x="1088" y="841"/>
                  </a:lnTo>
                  <a:lnTo>
                    <a:pt x="1088" y="841"/>
                  </a:lnTo>
                  <a:lnTo>
                    <a:pt x="1088" y="841"/>
                  </a:lnTo>
                  <a:lnTo>
                    <a:pt x="1088" y="841"/>
                  </a:lnTo>
                  <a:lnTo>
                    <a:pt x="1088" y="862"/>
                  </a:lnTo>
                  <a:lnTo>
                    <a:pt x="1088" y="841"/>
                  </a:lnTo>
                  <a:lnTo>
                    <a:pt x="1088" y="862"/>
                  </a:lnTo>
                  <a:lnTo>
                    <a:pt x="1067" y="883"/>
                  </a:lnTo>
                  <a:lnTo>
                    <a:pt x="1067" y="883"/>
                  </a:lnTo>
                  <a:lnTo>
                    <a:pt x="1067" y="883"/>
                  </a:lnTo>
                  <a:lnTo>
                    <a:pt x="1067" y="883"/>
                  </a:lnTo>
                  <a:lnTo>
                    <a:pt x="1067" y="883"/>
                  </a:lnTo>
                  <a:lnTo>
                    <a:pt x="1067" y="883"/>
                  </a:lnTo>
                  <a:lnTo>
                    <a:pt x="1067" y="903"/>
                  </a:lnTo>
                  <a:lnTo>
                    <a:pt x="1067" y="903"/>
                  </a:lnTo>
                  <a:lnTo>
                    <a:pt x="1067" y="923"/>
                  </a:lnTo>
                  <a:lnTo>
                    <a:pt x="1067" y="923"/>
                  </a:lnTo>
                  <a:lnTo>
                    <a:pt x="1088" y="944"/>
                  </a:lnTo>
                  <a:lnTo>
                    <a:pt x="1088" y="944"/>
                  </a:lnTo>
                  <a:lnTo>
                    <a:pt x="1088" y="965"/>
                  </a:lnTo>
                  <a:lnTo>
                    <a:pt x="1088" y="965"/>
                  </a:lnTo>
                  <a:lnTo>
                    <a:pt x="1108" y="965"/>
                  </a:lnTo>
                  <a:lnTo>
                    <a:pt x="1108" y="965"/>
                  </a:lnTo>
                  <a:lnTo>
                    <a:pt x="1108" y="965"/>
                  </a:lnTo>
                  <a:lnTo>
                    <a:pt x="1108" y="965"/>
                  </a:lnTo>
                  <a:lnTo>
                    <a:pt x="1108" y="965"/>
                  </a:lnTo>
                  <a:lnTo>
                    <a:pt x="1108" y="965"/>
                  </a:lnTo>
                  <a:lnTo>
                    <a:pt x="1108" y="965"/>
                  </a:lnTo>
                  <a:lnTo>
                    <a:pt x="1108" y="965"/>
                  </a:lnTo>
                  <a:lnTo>
                    <a:pt x="1108" y="965"/>
                  </a:lnTo>
                  <a:lnTo>
                    <a:pt x="1128" y="985"/>
                  </a:lnTo>
                  <a:lnTo>
                    <a:pt x="1128" y="985"/>
                  </a:lnTo>
                  <a:lnTo>
                    <a:pt x="1108" y="985"/>
                  </a:lnTo>
                  <a:lnTo>
                    <a:pt x="1088" y="985"/>
                  </a:lnTo>
                  <a:lnTo>
                    <a:pt x="1067" y="985"/>
                  </a:lnTo>
                  <a:lnTo>
                    <a:pt x="1067" y="985"/>
                  </a:lnTo>
                  <a:lnTo>
                    <a:pt x="1067" y="985"/>
                  </a:lnTo>
                  <a:lnTo>
                    <a:pt x="1046" y="985"/>
                  </a:lnTo>
                  <a:lnTo>
                    <a:pt x="1026" y="985"/>
                  </a:lnTo>
                  <a:lnTo>
                    <a:pt x="1006" y="985"/>
                  </a:lnTo>
                  <a:lnTo>
                    <a:pt x="985" y="985"/>
                  </a:lnTo>
                  <a:lnTo>
                    <a:pt x="985" y="965"/>
                  </a:lnTo>
                  <a:lnTo>
                    <a:pt x="985" y="965"/>
                  </a:lnTo>
                  <a:lnTo>
                    <a:pt x="985" y="944"/>
                  </a:lnTo>
                  <a:lnTo>
                    <a:pt x="985" y="944"/>
                  </a:lnTo>
                  <a:lnTo>
                    <a:pt x="985" y="944"/>
                  </a:lnTo>
                  <a:lnTo>
                    <a:pt x="985" y="944"/>
                  </a:lnTo>
                  <a:lnTo>
                    <a:pt x="985" y="944"/>
                  </a:lnTo>
                  <a:lnTo>
                    <a:pt x="964" y="944"/>
                  </a:lnTo>
                  <a:lnTo>
                    <a:pt x="964" y="944"/>
                  </a:lnTo>
                  <a:lnTo>
                    <a:pt x="944" y="944"/>
                  </a:lnTo>
                  <a:lnTo>
                    <a:pt x="944" y="944"/>
                  </a:lnTo>
                  <a:lnTo>
                    <a:pt x="944" y="944"/>
                  </a:lnTo>
                  <a:lnTo>
                    <a:pt x="944" y="944"/>
                  </a:lnTo>
                  <a:lnTo>
                    <a:pt x="944" y="944"/>
                  </a:lnTo>
                  <a:lnTo>
                    <a:pt x="944" y="944"/>
                  </a:lnTo>
                  <a:lnTo>
                    <a:pt x="944" y="944"/>
                  </a:lnTo>
                  <a:lnTo>
                    <a:pt x="924" y="965"/>
                  </a:lnTo>
                  <a:lnTo>
                    <a:pt x="924" y="965"/>
                  </a:lnTo>
                  <a:lnTo>
                    <a:pt x="924" y="965"/>
                  </a:lnTo>
                  <a:lnTo>
                    <a:pt x="944" y="985"/>
                  </a:lnTo>
                  <a:lnTo>
                    <a:pt x="944" y="985"/>
                  </a:lnTo>
                  <a:lnTo>
                    <a:pt x="944" y="985"/>
                  </a:lnTo>
                  <a:lnTo>
                    <a:pt x="944" y="985"/>
                  </a:lnTo>
                  <a:lnTo>
                    <a:pt x="944" y="985"/>
                  </a:lnTo>
                  <a:lnTo>
                    <a:pt x="944" y="985"/>
                  </a:lnTo>
                  <a:lnTo>
                    <a:pt x="944" y="985"/>
                  </a:lnTo>
                  <a:lnTo>
                    <a:pt x="944" y="985"/>
                  </a:lnTo>
                  <a:lnTo>
                    <a:pt x="944" y="985"/>
                  </a:lnTo>
                  <a:lnTo>
                    <a:pt x="944" y="985"/>
                  </a:lnTo>
                  <a:lnTo>
                    <a:pt x="944" y="985"/>
                  </a:lnTo>
                  <a:lnTo>
                    <a:pt x="944" y="1005"/>
                  </a:lnTo>
                  <a:lnTo>
                    <a:pt x="944" y="1005"/>
                  </a:lnTo>
                  <a:lnTo>
                    <a:pt x="944" y="1005"/>
                  </a:lnTo>
                  <a:lnTo>
                    <a:pt x="944" y="1026"/>
                  </a:lnTo>
                  <a:lnTo>
                    <a:pt x="944" y="1026"/>
                  </a:lnTo>
                  <a:lnTo>
                    <a:pt x="944" y="1005"/>
                  </a:lnTo>
                  <a:lnTo>
                    <a:pt x="944" y="1005"/>
                  </a:lnTo>
                  <a:lnTo>
                    <a:pt x="924" y="985"/>
                  </a:lnTo>
                  <a:lnTo>
                    <a:pt x="924" y="985"/>
                  </a:lnTo>
                  <a:lnTo>
                    <a:pt x="944" y="985"/>
                  </a:lnTo>
                  <a:lnTo>
                    <a:pt x="924" y="985"/>
                  </a:lnTo>
                  <a:lnTo>
                    <a:pt x="924" y="985"/>
                  </a:lnTo>
                  <a:lnTo>
                    <a:pt x="924" y="985"/>
                  </a:lnTo>
                  <a:lnTo>
                    <a:pt x="924" y="965"/>
                  </a:lnTo>
                  <a:lnTo>
                    <a:pt x="924" y="965"/>
                  </a:lnTo>
                  <a:lnTo>
                    <a:pt x="924" y="965"/>
                  </a:lnTo>
                  <a:lnTo>
                    <a:pt x="903" y="965"/>
                  </a:lnTo>
                  <a:lnTo>
                    <a:pt x="903" y="965"/>
                  </a:lnTo>
                  <a:lnTo>
                    <a:pt x="903" y="965"/>
                  </a:lnTo>
                  <a:lnTo>
                    <a:pt x="903" y="965"/>
                  </a:lnTo>
                  <a:lnTo>
                    <a:pt x="903" y="965"/>
                  </a:lnTo>
                  <a:lnTo>
                    <a:pt x="903" y="965"/>
                  </a:lnTo>
                  <a:lnTo>
                    <a:pt x="903" y="965"/>
                  </a:lnTo>
                  <a:lnTo>
                    <a:pt x="882" y="965"/>
                  </a:lnTo>
                  <a:lnTo>
                    <a:pt x="882" y="965"/>
                  </a:lnTo>
                  <a:lnTo>
                    <a:pt x="882" y="985"/>
                  </a:lnTo>
                  <a:lnTo>
                    <a:pt x="882" y="985"/>
                  </a:lnTo>
                  <a:lnTo>
                    <a:pt x="882" y="985"/>
                  </a:lnTo>
                  <a:lnTo>
                    <a:pt x="882" y="985"/>
                  </a:lnTo>
                  <a:lnTo>
                    <a:pt x="882" y="985"/>
                  </a:lnTo>
                  <a:lnTo>
                    <a:pt x="882" y="965"/>
                  </a:lnTo>
                  <a:lnTo>
                    <a:pt x="882" y="965"/>
                  </a:lnTo>
                  <a:lnTo>
                    <a:pt x="882" y="965"/>
                  </a:lnTo>
                  <a:lnTo>
                    <a:pt x="882" y="985"/>
                  </a:lnTo>
                  <a:lnTo>
                    <a:pt x="882" y="985"/>
                  </a:lnTo>
                  <a:lnTo>
                    <a:pt x="862" y="985"/>
                  </a:lnTo>
                  <a:lnTo>
                    <a:pt x="862" y="985"/>
                  </a:lnTo>
                  <a:lnTo>
                    <a:pt x="862" y="965"/>
                  </a:lnTo>
                  <a:lnTo>
                    <a:pt x="862" y="965"/>
                  </a:lnTo>
                  <a:lnTo>
                    <a:pt x="862" y="965"/>
                  </a:lnTo>
                  <a:lnTo>
                    <a:pt x="862" y="965"/>
                  </a:lnTo>
                  <a:lnTo>
                    <a:pt x="862" y="944"/>
                  </a:lnTo>
                  <a:lnTo>
                    <a:pt x="862" y="944"/>
                  </a:lnTo>
                  <a:lnTo>
                    <a:pt x="862" y="944"/>
                  </a:lnTo>
                  <a:lnTo>
                    <a:pt x="842" y="965"/>
                  </a:lnTo>
                  <a:lnTo>
                    <a:pt x="842" y="965"/>
                  </a:lnTo>
                  <a:lnTo>
                    <a:pt x="842" y="965"/>
                  </a:lnTo>
                  <a:lnTo>
                    <a:pt x="842" y="944"/>
                  </a:lnTo>
                  <a:lnTo>
                    <a:pt x="842" y="944"/>
                  </a:lnTo>
                  <a:lnTo>
                    <a:pt x="862" y="944"/>
                  </a:lnTo>
                  <a:lnTo>
                    <a:pt x="862" y="944"/>
                  </a:lnTo>
                  <a:lnTo>
                    <a:pt x="862" y="944"/>
                  </a:lnTo>
                  <a:lnTo>
                    <a:pt x="862" y="944"/>
                  </a:lnTo>
                  <a:lnTo>
                    <a:pt x="862" y="944"/>
                  </a:lnTo>
                  <a:lnTo>
                    <a:pt x="842" y="944"/>
                  </a:lnTo>
                  <a:lnTo>
                    <a:pt x="842" y="923"/>
                  </a:lnTo>
                  <a:lnTo>
                    <a:pt x="842" y="923"/>
                  </a:lnTo>
                  <a:lnTo>
                    <a:pt x="842" y="923"/>
                  </a:lnTo>
                  <a:lnTo>
                    <a:pt x="842" y="944"/>
                  </a:lnTo>
                  <a:lnTo>
                    <a:pt x="821" y="944"/>
                  </a:lnTo>
                  <a:lnTo>
                    <a:pt x="821" y="944"/>
                  </a:lnTo>
                  <a:lnTo>
                    <a:pt x="821" y="944"/>
                  </a:lnTo>
                  <a:lnTo>
                    <a:pt x="800" y="944"/>
                  </a:lnTo>
                  <a:lnTo>
                    <a:pt x="800" y="944"/>
                  </a:lnTo>
                  <a:lnTo>
                    <a:pt x="800" y="944"/>
                  </a:lnTo>
                  <a:lnTo>
                    <a:pt x="800" y="944"/>
                  </a:lnTo>
                  <a:lnTo>
                    <a:pt x="800" y="944"/>
                  </a:lnTo>
                  <a:lnTo>
                    <a:pt x="800" y="944"/>
                  </a:lnTo>
                  <a:lnTo>
                    <a:pt x="780" y="965"/>
                  </a:lnTo>
                  <a:lnTo>
                    <a:pt x="780" y="965"/>
                  </a:lnTo>
                  <a:lnTo>
                    <a:pt x="760" y="965"/>
                  </a:lnTo>
                  <a:lnTo>
                    <a:pt x="760" y="965"/>
                  </a:lnTo>
                  <a:lnTo>
                    <a:pt x="760" y="985"/>
                  </a:lnTo>
                  <a:lnTo>
                    <a:pt x="760" y="985"/>
                  </a:lnTo>
                  <a:lnTo>
                    <a:pt x="739" y="985"/>
                  </a:lnTo>
                  <a:lnTo>
                    <a:pt x="739" y="985"/>
                  </a:lnTo>
                  <a:lnTo>
                    <a:pt x="739" y="985"/>
                  </a:lnTo>
                  <a:lnTo>
                    <a:pt x="739" y="985"/>
                  </a:lnTo>
                  <a:lnTo>
                    <a:pt x="739" y="1005"/>
                  </a:lnTo>
                  <a:lnTo>
                    <a:pt x="718" y="985"/>
                  </a:lnTo>
                  <a:lnTo>
                    <a:pt x="718" y="985"/>
                  </a:lnTo>
                  <a:lnTo>
                    <a:pt x="718" y="985"/>
                  </a:lnTo>
                  <a:lnTo>
                    <a:pt x="718" y="985"/>
                  </a:lnTo>
                  <a:lnTo>
                    <a:pt x="718" y="985"/>
                  </a:lnTo>
                  <a:lnTo>
                    <a:pt x="718" y="985"/>
                  </a:lnTo>
                  <a:lnTo>
                    <a:pt x="718" y="985"/>
                  </a:lnTo>
                  <a:lnTo>
                    <a:pt x="718" y="985"/>
                  </a:lnTo>
                  <a:lnTo>
                    <a:pt x="718" y="965"/>
                  </a:lnTo>
                  <a:lnTo>
                    <a:pt x="698" y="965"/>
                  </a:lnTo>
                  <a:lnTo>
                    <a:pt x="698" y="965"/>
                  </a:lnTo>
                  <a:lnTo>
                    <a:pt x="698" y="944"/>
                  </a:lnTo>
                  <a:lnTo>
                    <a:pt x="698" y="944"/>
                  </a:lnTo>
                  <a:lnTo>
                    <a:pt x="698" y="944"/>
                  </a:lnTo>
                  <a:lnTo>
                    <a:pt x="698" y="944"/>
                  </a:lnTo>
                  <a:lnTo>
                    <a:pt x="698" y="944"/>
                  </a:lnTo>
                  <a:lnTo>
                    <a:pt x="698" y="944"/>
                  </a:lnTo>
                  <a:lnTo>
                    <a:pt x="698" y="944"/>
                  </a:lnTo>
                  <a:lnTo>
                    <a:pt x="698" y="923"/>
                  </a:lnTo>
                  <a:lnTo>
                    <a:pt x="678" y="903"/>
                  </a:lnTo>
                  <a:lnTo>
                    <a:pt x="678" y="903"/>
                  </a:lnTo>
                  <a:lnTo>
                    <a:pt x="678" y="903"/>
                  </a:lnTo>
                  <a:lnTo>
                    <a:pt x="678" y="883"/>
                  </a:lnTo>
                  <a:lnTo>
                    <a:pt x="657" y="883"/>
                  </a:lnTo>
                  <a:lnTo>
                    <a:pt x="657" y="883"/>
                  </a:lnTo>
                  <a:lnTo>
                    <a:pt x="657" y="883"/>
                  </a:lnTo>
                  <a:lnTo>
                    <a:pt x="678" y="883"/>
                  </a:lnTo>
                  <a:lnTo>
                    <a:pt x="678" y="883"/>
                  </a:lnTo>
                  <a:lnTo>
                    <a:pt x="678" y="883"/>
                  </a:lnTo>
                  <a:lnTo>
                    <a:pt x="678" y="862"/>
                  </a:lnTo>
                  <a:lnTo>
                    <a:pt x="657" y="862"/>
                  </a:lnTo>
                  <a:lnTo>
                    <a:pt x="657" y="862"/>
                  </a:lnTo>
                  <a:lnTo>
                    <a:pt x="636" y="862"/>
                  </a:lnTo>
                  <a:lnTo>
                    <a:pt x="636" y="862"/>
                  </a:lnTo>
                  <a:lnTo>
                    <a:pt x="636" y="862"/>
                  </a:lnTo>
                  <a:lnTo>
                    <a:pt x="636" y="862"/>
                  </a:lnTo>
                  <a:lnTo>
                    <a:pt x="657" y="841"/>
                  </a:lnTo>
                  <a:lnTo>
                    <a:pt x="657" y="841"/>
                  </a:lnTo>
                  <a:lnTo>
                    <a:pt x="657" y="841"/>
                  </a:lnTo>
                  <a:lnTo>
                    <a:pt x="657" y="841"/>
                  </a:lnTo>
                  <a:lnTo>
                    <a:pt x="657" y="841"/>
                  </a:lnTo>
                  <a:lnTo>
                    <a:pt x="657" y="841"/>
                  </a:lnTo>
                  <a:lnTo>
                    <a:pt x="657" y="841"/>
                  </a:lnTo>
                  <a:lnTo>
                    <a:pt x="657" y="841"/>
                  </a:lnTo>
                  <a:lnTo>
                    <a:pt x="636" y="841"/>
                  </a:lnTo>
                  <a:lnTo>
                    <a:pt x="636" y="841"/>
                  </a:lnTo>
                  <a:lnTo>
                    <a:pt x="636" y="841"/>
                  </a:lnTo>
                  <a:lnTo>
                    <a:pt x="636" y="841"/>
                  </a:lnTo>
                  <a:lnTo>
                    <a:pt x="636" y="841"/>
                  </a:lnTo>
                  <a:lnTo>
                    <a:pt x="616" y="862"/>
                  </a:lnTo>
                  <a:lnTo>
                    <a:pt x="616" y="862"/>
                  </a:lnTo>
                  <a:lnTo>
                    <a:pt x="616" y="862"/>
                  </a:lnTo>
                  <a:lnTo>
                    <a:pt x="616" y="862"/>
                  </a:lnTo>
                  <a:lnTo>
                    <a:pt x="616" y="862"/>
                  </a:lnTo>
                  <a:lnTo>
                    <a:pt x="636" y="841"/>
                  </a:lnTo>
                  <a:lnTo>
                    <a:pt x="636" y="841"/>
                  </a:lnTo>
                  <a:lnTo>
                    <a:pt x="636" y="841"/>
                  </a:lnTo>
                  <a:lnTo>
                    <a:pt x="636" y="841"/>
                  </a:lnTo>
                  <a:lnTo>
                    <a:pt x="636" y="821"/>
                  </a:lnTo>
                  <a:lnTo>
                    <a:pt x="636" y="821"/>
                  </a:lnTo>
                  <a:lnTo>
                    <a:pt x="636" y="821"/>
                  </a:lnTo>
                  <a:lnTo>
                    <a:pt x="636" y="821"/>
                  </a:lnTo>
                  <a:lnTo>
                    <a:pt x="616" y="821"/>
                  </a:lnTo>
                  <a:lnTo>
                    <a:pt x="616" y="821"/>
                  </a:lnTo>
                  <a:lnTo>
                    <a:pt x="616" y="821"/>
                  </a:lnTo>
                  <a:lnTo>
                    <a:pt x="616" y="821"/>
                  </a:lnTo>
                  <a:lnTo>
                    <a:pt x="595" y="821"/>
                  </a:lnTo>
                  <a:lnTo>
                    <a:pt x="595" y="841"/>
                  </a:lnTo>
                  <a:lnTo>
                    <a:pt x="595" y="841"/>
                  </a:lnTo>
                  <a:lnTo>
                    <a:pt x="595" y="841"/>
                  </a:lnTo>
                  <a:lnTo>
                    <a:pt x="595" y="841"/>
                  </a:lnTo>
                  <a:lnTo>
                    <a:pt x="595" y="841"/>
                  </a:lnTo>
                  <a:lnTo>
                    <a:pt x="595" y="841"/>
                  </a:lnTo>
                  <a:lnTo>
                    <a:pt x="595" y="841"/>
                  </a:lnTo>
                  <a:lnTo>
                    <a:pt x="595" y="821"/>
                  </a:lnTo>
                  <a:lnTo>
                    <a:pt x="595" y="821"/>
                  </a:lnTo>
                  <a:lnTo>
                    <a:pt x="595" y="821"/>
                  </a:lnTo>
                  <a:lnTo>
                    <a:pt x="595" y="821"/>
                  </a:lnTo>
                  <a:lnTo>
                    <a:pt x="574" y="821"/>
                  </a:lnTo>
                  <a:lnTo>
                    <a:pt x="574" y="821"/>
                  </a:lnTo>
                  <a:lnTo>
                    <a:pt x="574" y="821"/>
                  </a:lnTo>
                  <a:lnTo>
                    <a:pt x="574" y="821"/>
                  </a:lnTo>
                  <a:lnTo>
                    <a:pt x="554" y="821"/>
                  </a:lnTo>
                  <a:lnTo>
                    <a:pt x="534" y="821"/>
                  </a:lnTo>
                  <a:lnTo>
                    <a:pt x="534" y="841"/>
                  </a:lnTo>
                  <a:lnTo>
                    <a:pt x="534" y="841"/>
                  </a:lnTo>
                  <a:lnTo>
                    <a:pt x="534" y="841"/>
                  </a:lnTo>
                  <a:lnTo>
                    <a:pt x="534" y="841"/>
                  </a:lnTo>
                  <a:lnTo>
                    <a:pt x="534" y="841"/>
                  </a:lnTo>
                  <a:lnTo>
                    <a:pt x="534" y="821"/>
                  </a:lnTo>
                  <a:lnTo>
                    <a:pt x="534" y="821"/>
                  </a:lnTo>
                  <a:lnTo>
                    <a:pt x="534" y="821"/>
                  </a:lnTo>
                  <a:lnTo>
                    <a:pt x="534" y="821"/>
                  </a:lnTo>
                  <a:lnTo>
                    <a:pt x="513" y="821"/>
                  </a:lnTo>
                  <a:lnTo>
                    <a:pt x="513" y="821"/>
                  </a:lnTo>
                  <a:lnTo>
                    <a:pt x="513" y="821"/>
                  </a:lnTo>
                  <a:lnTo>
                    <a:pt x="513" y="821"/>
                  </a:lnTo>
                  <a:lnTo>
                    <a:pt x="492" y="821"/>
                  </a:lnTo>
                  <a:lnTo>
                    <a:pt x="492" y="821"/>
                  </a:lnTo>
                  <a:lnTo>
                    <a:pt x="492" y="841"/>
                  </a:lnTo>
                  <a:lnTo>
                    <a:pt x="472" y="841"/>
                  </a:lnTo>
                  <a:lnTo>
                    <a:pt x="472" y="841"/>
                  </a:lnTo>
                  <a:lnTo>
                    <a:pt x="492" y="862"/>
                  </a:lnTo>
                  <a:lnTo>
                    <a:pt x="492" y="862"/>
                  </a:lnTo>
                  <a:lnTo>
                    <a:pt x="472" y="862"/>
                  </a:lnTo>
                  <a:lnTo>
                    <a:pt x="472" y="862"/>
                  </a:lnTo>
                  <a:lnTo>
                    <a:pt x="472" y="862"/>
                  </a:lnTo>
                  <a:lnTo>
                    <a:pt x="472" y="883"/>
                  </a:lnTo>
                  <a:lnTo>
                    <a:pt x="472" y="883"/>
                  </a:lnTo>
                  <a:lnTo>
                    <a:pt x="472" y="883"/>
                  </a:lnTo>
                  <a:lnTo>
                    <a:pt x="452" y="883"/>
                  </a:lnTo>
                  <a:lnTo>
                    <a:pt x="452" y="862"/>
                  </a:lnTo>
                  <a:lnTo>
                    <a:pt x="452" y="883"/>
                  </a:lnTo>
                  <a:lnTo>
                    <a:pt x="452" y="862"/>
                  </a:lnTo>
                  <a:lnTo>
                    <a:pt x="452" y="862"/>
                  </a:lnTo>
                  <a:lnTo>
                    <a:pt x="431" y="862"/>
                  </a:lnTo>
                  <a:lnTo>
                    <a:pt x="431" y="862"/>
                  </a:lnTo>
                  <a:lnTo>
                    <a:pt x="410" y="862"/>
                  </a:lnTo>
                  <a:lnTo>
                    <a:pt x="410" y="862"/>
                  </a:lnTo>
                  <a:lnTo>
                    <a:pt x="410" y="841"/>
                  </a:lnTo>
                  <a:lnTo>
                    <a:pt x="410" y="862"/>
                  </a:lnTo>
                  <a:lnTo>
                    <a:pt x="410" y="862"/>
                  </a:lnTo>
                  <a:lnTo>
                    <a:pt x="410" y="862"/>
                  </a:lnTo>
                  <a:lnTo>
                    <a:pt x="410" y="862"/>
                  </a:lnTo>
                  <a:lnTo>
                    <a:pt x="410" y="862"/>
                  </a:lnTo>
                  <a:lnTo>
                    <a:pt x="410" y="862"/>
                  </a:lnTo>
                  <a:lnTo>
                    <a:pt x="390" y="862"/>
                  </a:lnTo>
                  <a:lnTo>
                    <a:pt x="390" y="883"/>
                  </a:lnTo>
                  <a:lnTo>
                    <a:pt x="390" y="883"/>
                  </a:lnTo>
                  <a:lnTo>
                    <a:pt x="390" y="883"/>
                  </a:lnTo>
                  <a:lnTo>
                    <a:pt x="390" y="862"/>
                  </a:lnTo>
                  <a:lnTo>
                    <a:pt x="390" y="862"/>
                  </a:lnTo>
                  <a:lnTo>
                    <a:pt x="390" y="883"/>
                  </a:lnTo>
                  <a:lnTo>
                    <a:pt x="390" y="883"/>
                  </a:lnTo>
                  <a:lnTo>
                    <a:pt x="390" y="883"/>
                  </a:lnTo>
                  <a:lnTo>
                    <a:pt x="390" y="883"/>
                  </a:lnTo>
                  <a:lnTo>
                    <a:pt x="390" y="903"/>
                  </a:lnTo>
                  <a:lnTo>
                    <a:pt x="390" y="903"/>
                  </a:lnTo>
                  <a:lnTo>
                    <a:pt x="390" y="883"/>
                  </a:lnTo>
                  <a:lnTo>
                    <a:pt x="390" y="883"/>
                  </a:lnTo>
                  <a:lnTo>
                    <a:pt x="370" y="883"/>
                  </a:lnTo>
                  <a:lnTo>
                    <a:pt x="370" y="883"/>
                  </a:lnTo>
                  <a:lnTo>
                    <a:pt x="390" y="883"/>
                  </a:lnTo>
                  <a:lnTo>
                    <a:pt x="390" y="883"/>
                  </a:lnTo>
                  <a:lnTo>
                    <a:pt x="370" y="862"/>
                  </a:lnTo>
                  <a:lnTo>
                    <a:pt x="370" y="862"/>
                  </a:lnTo>
                  <a:lnTo>
                    <a:pt x="370" y="883"/>
                  </a:lnTo>
                  <a:lnTo>
                    <a:pt x="370" y="883"/>
                  </a:lnTo>
                  <a:lnTo>
                    <a:pt x="370" y="862"/>
                  </a:lnTo>
                  <a:lnTo>
                    <a:pt x="370" y="862"/>
                  </a:lnTo>
                  <a:lnTo>
                    <a:pt x="370" y="862"/>
                  </a:lnTo>
                  <a:lnTo>
                    <a:pt x="370" y="862"/>
                  </a:lnTo>
                  <a:lnTo>
                    <a:pt x="370" y="862"/>
                  </a:lnTo>
                  <a:lnTo>
                    <a:pt x="370" y="862"/>
                  </a:lnTo>
                  <a:lnTo>
                    <a:pt x="370" y="862"/>
                  </a:lnTo>
                  <a:lnTo>
                    <a:pt x="370" y="862"/>
                  </a:lnTo>
                  <a:lnTo>
                    <a:pt x="370" y="841"/>
                  </a:lnTo>
                  <a:lnTo>
                    <a:pt x="370" y="841"/>
                  </a:lnTo>
                  <a:lnTo>
                    <a:pt x="370" y="841"/>
                  </a:lnTo>
                  <a:lnTo>
                    <a:pt x="349" y="841"/>
                  </a:lnTo>
                  <a:lnTo>
                    <a:pt x="349" y="841"/>
                  </a:lnTo>
                  <a:lnTo>
                    <a:pt x="349" y="841"/>
                  </a:lnTo>
                  <a:lnTo>
                    <a:pt x="328" y="841"/>
                  </a:lnTo>
                  <a:lnTo>
                    <a:pt x="328" y="862"/>
                  </a:lnTo>
                  <a:lnTo>
                    <a:pt x="328" y="862"/>
                  </a:lnTo>
                  <a:lnTo>
                    <a:pt x="328" y="862"/>
                  </a:lnTo>
                  <a:lnTo>
                    <a:pt x="328" y="862"/>
                  </a:lnTo>
                  <a:lnTo>
                    <a:pt x="328" y="862"/>
                  </a:lnTo>
                  <a:lnTo>
                    <a:pt x="328" y="862"/>
                  </a:lnTo>
                  <a:lnTo>
                    <a:pt x="328" y="862"/>
                  </a:lnTo>
                  <a:lnTo>
                    <a:pt x="328" y="862"/>
                  </a:lnTo>
                  <a:lnTo>
                    <a:pt x="328" y="862"/>
                  </a:lnTo>
                  <a:lnTo>
                    <a:pt x="328" y="862"/>
                  </a:lnTo>
                  <a:lnTo>
                    <a:pt x="308" y="862"/>
                  </a:lnTo>
                  <a:lnTo>
                    <a:pt x="308" y="862"/>
                  </a:lnTo>
                  <a:lnTo>
                    <a:pt x="308" y="862"/>
                  </a:lnTo>
                  <a:lnTo>
                    <a:pt x="288" y="862"/>
                  </a:lnTo>
                  <a:lnTo>
                    <a:pt x="288" y="862"/>
                  </a:lnTo>
                  <a:lnTo>
                    <a:pt x="288" y="862"/>
                  </a:lnTo>
                  <a:lnTo>
                    <a:pt x="288" y="862"/>
                  </a:lnTo>
                  <a:lnTo>
                    <a:pt x="288" y="883"/>
                  </a:lnTo>
                  <a:lnTo>
                    <a:pt x="288" y="862"/>
                  </a:lnTo>
                  <a:lnTo>
                    <a:pt x="288" y="862"/>
                  </a:lnTo>
                  <a:lnTo>
                    <a:pt x="288" y="862"/>
                  </a:lnTo>
                  <a:lnTo>
                    <a:pt x="267" y="862"/>
                  </a:lnTo>
                  <a:lnTo>
                    <a:pt x="267" y="862"/>
                  </a:lnTo>
                  <a:lnTo>
                    <a:pt x="267" y="862"/>
                  </a:lnTo>
                  <a:lnTo>
                    <a:pt x="267" y="862"/>
                  </a:lnTo>
                  <a:lnTo>
                    <a:pt x="267" y="862"/>
                  </a:lnTo>
                  <a:lnTo>
                    <a:pt x="246" y="862"/>
                  </a:lnTo>
                  <a:lnTo>
                    <a:pt x="246" y="862"/>
                  </a:lnTo>
                  <a:lnTo>
                    <a:pt x="226" y="862"/>
                  </a:lnTo>
                  <a:lnTo>
                    <a:pt x="226" y="862"/>
                  </a:lnTo>
                  <a:lnTo>
                    <a:pt x="226" y="862"/>
                  </a:lnTo>
                  <a:lnTo>
                    <a:pt x="226" y="862"/>
                  </a:lnTo>
                  <a:lnTo>
                    <a:pt x="226" y="862"/>
                  </a:lnTo>
                  <a:lnTo>
                    <a:pt x="226" y="862"/>
                  </a:lnTo>
                  <a:lnTo>
                    <a:pt x="206" y="862"/>
                  </a:lnTo>
                  <a:lnTo>
                    <a:pt x="206" y="862"/>
                  </a:lnTo>
                  <a:lnTo>
                    <a:pt x="185" y="862"/>
                  </a:lnTo>
                  <a:lnTo>
                    <a:pt x="185" y="862"/>
                  </a:lnTo>
                  <a:lnTo>
                    <a:pt x="185" y="862"/>
                  </a:lnTo>
                  <a:lnTo>
                    <a:pt x="185" y="862"/>
                  </a:lnTo>
                  <a:lnTo>
                    <a:pt x="185" y="883"/>
                  </a:lnTo>
                  <a:lnTo>
                    <a:pt x="185" y="883"/>
                  </a:lnTo>
                  <a:lnTo>
                    <a:pt x="185" y="883"/>
                  </a:lnTo>
                  <a:lnTo>
                    <a:pt x="185" y="883"/>
                  </a:lnTo>
                  <a:lnTo>
                    <a:pt x="164" y="883"/>
                  </a:lnTo>
                  <a:lnTo>
                    <a:pt x="164" y="883"/>
                  </a:lnTo>
                  <a:lnTo>
                    <a:pt x="164" y="883"/>
                  </a:lnTo>
                  <a:lnTo>
                    <a:pt x="185" y="883"/>
                  </a:lnTo>
                  <a:lnTo>
                    <a:pt x="164" y="883"/>
                  </a:lnTo>
                  <a:lnTo>
                    <a:pt x="164" y="883"/>
                  </a:lnTo>
                  <a:lnTo>
                    <a:pt x="164" y="883"/>
                  </a:lnTo>
                  <a:lnTo>
                    <a:pt x="144" y="883"/>
                  </a:lnTo>
                  <a:lnTo>
                    <a:pt x="144" y="883"/>
                  </a:lnTo>
                  <a:lnTo>
                    <a:pt x="144" y="883"/>
                  </a:lnTo>
                  <a:lnTo>
                    <a:pt x="144" y="883"/>
                  </a:lnTo>
                  <a:lnTo>
                    <a:pt x="144" y="883"/>
                  </a:lnTo>
                  <a:lnTo>
                    <a:pt x="124" y="883"/>
                  </a:lnTo>
                  <a:lnTo>
                    <a:pt x="124" y="883"/>
                  </a:lnTo>
                  <a:lnTo>
                    <a:pt x="124" y="903"/>
                  </a:lnTo>
                  <a:lnTo>
                    <a:pt x="103" y="923"/>
                  </a:lnTo>
                  <a:lnTo>
                    <a:pt x="124" y="923"/>
                  </a:lnTo>
                  <a:lnTo>
                    <a:pt x="124" y="923"/>
                  </a:lnTo>
                  <a:lnTo>
                    <a:pt x="103" y="923"/>
                  </a:lnTo>
                  <a:lnTo>
                    <a:pt x="103" y="923"/>
                  </a:lnTo>
                  <a:lnTo>
                    <a:pt x="103" y="944"/>
                  </a:lnTo>
                  <a:lnTo>
                    <a:pt x="103" y="944"/>
                  </a:lnTo>
                  <a:lnTo>
                    <a:pt x="103" y="965"/>
                  </a:lnTo>
                  <a:lnTo>
                    <a:pt x="103" y="965"/>
                  </a:lnTo>
                  <a:lnTo>
                    <a:pt x="103" y="965"/>
                  </a:lnTo>
                  <a:lnTo>
                    <a:pt x="103" y="985"/>
                  </a:lnTo>
                  <a:lnTo>
                    <a:pt x="103" y="985"/>
                  </a:lnTo>
                  <a:lnTo>
                    <a:pt x="103" y="985"/>
                  </a:lnTo>
                  <a:lnTo>
                    <a:pt x="124" y="985"/>
                  </a:lnTo>
                  <a:lnTo>
                    <a:pt x="124" y="985"/>
                  </a:lnTo>
                  <a:lnTo>
                    <a:pt x="124" y="985"/>
                  </a:lnTo>
                  <a:lnTo>
                    <a:pt x="124" y="985"/>
                  </a:lnTo>
                  <a:lnTo>
                    <a:pt x="124" y="985"/>
                  </a:lnTo>
                  <a:lnTo>
                    <a:pt x="124" y="985"/>
                  </a:lnTo>
                  <a:lnTo>
                    <a:pt x="144" y="985"/>
                  </a:lnTo>
                  <a:lnTo>
                    <a:pt x="144" y="985"/>
                  </a:lnTo>
                  <a:lnTo>
                    <a:pt x="144" y="985"/>
                  </a:lnTo>
                  <a:lnTo>
                    <a:pt x="164" y="985"/>
                  </a:lnTo>
                  <a:lnTo>
                    <a:pt x="185" y="985"/>
                  </a:lnTo>
                  <a:lnTo>
                    <a:pt x="206" y="965"/>
                  </a:lnTo>
                  <a:lnTo>
                    <a:pt x="206" y="965"/>
                  </a:lnTo>
                  <a:lnTo>
                    <a:pt x="226" y="965"/>
                  </a:lnTo>
                  <a:lnTo>
                    <a:pt x="226" y="965"/>
                  </a:lnTo>
                  <a:lnTo>
                    <a:pt x="246" y="965"/>
                  </a:lnTo>
                  <a:lnTo>
                    <a:pt x="246" y="965"/>
                  </a:lnTo>
                  <a:lnTo>
                    <a:pt x="226" y="985"/>
                  </a:lnTo>
                  <a:lnTo>
                    <a:pt x="226" y="985"/>
                  </a:lnTo>
                  <a:lnTo>
                    <a:pt x="206" y="1005"/>
                  </a:lnTo>
                  <a:lnTo>
                    <a:pt x="206" y="1005"/>
                  </a:lnTo>
                  <a:lnTo>
                    <a:pt x="206" y="1005"/>
                  </a:lnTo>
                  <a:lnTo>
                    <a:pt x="206" y="1005"/>
                  </a:lnTo>
                  <a:lnTo>
                    <a:pt x="206" y="1005"/>
                  </a:lnTo>
                  <a:lnTo>
                    <a:pt x="206" y="1005"/>
                  </a:lnTo>
                  <a:lnTo>
                    <a:pt x="206" y="1005"/>
                  </a:lnTo>
                  <a:lnTo>
                    <a:pt x="206" y="1005"/>
                  </a:lnTo>
                  <a:lnTo>
                    <a:pt x="206" y="1005"/>
                  </a:lnTo>
                  <a:lnTo>
                    <a:pt x="206" y="1005"/>
                  </a:lnTo>
                  <a:lnTo>
                    <a:pt x="226" y="1005"/>
                  </a:lnTo>
                  <a:lnTo>
                    <a:pt x="226" y="1005"/>
                  </a:lnTo>
                  <a:lnTo>
                    <a:pt x="226" y="1005"/>
                  </a:lnTo>
                  <a:lnTo>
                    <a:pt x="226" y="1005"/>
                  </a:lnTo>
                  <a:lnTo>
                    <a:pt x="226" y="1005"/>
                  </a:lnTo>
                  <a:lnTo>
                    <a:pt x="226" y="985"/>
                  </a:lnTo>
                  <a:lnTo>
                    <a:pt x="246" y="985"/>
                  </a:lnTo>
                  <a:lnTo>
                    <a:pt x="246" y="1005"/>
                  </a:lnTo>
                  <a:lnTo>
                    <a:pt x="226" y="1005"/>
                  </a:lnTo>
                  <a:lnTo>
                    <a:pt x="226" y="1005"/>
                  </a:lnTo>
                  <a:lnTo>
                    <a:pt x="246" y="1005"/>
                  </a:lnTo>
                  <a:lnTo>
                    <a:pt x="246" y="1005"/>
                  </a:lnTo>
                  <a:lnTo>
                    <a:pt x="246" y="1005"/>
                  </a:lnTo>
                  <a:lnTo>
                    <a:pt x="246" y="1005"/>
                  </a:lnTo>
                  <a:lnTo>
                    <a:pt x="246" y="1005"/>
                  </a:lnTo>
                  <a:lnTo>
                    <a:pt x="246" y="1005"/>
                  </a:lnTo>
                  <a:lnTo>
                    <a:pt x="246" y="1005"/>
                  </a:lnTo>
                  <a:lnTo>
                    <a:pt x="246" y="1005"/>
                  </a:lnTo>
                  <a:lnTo>
                    <a:pt x="226" y="1005"/>
                  </a:lnTo>
                  <a:lnTo>
                    <a:pt x="226" y="1005"/>
                  </a:lnTo>
                  <a:lnTo>
                    <a:pt x="246" y="1005"/>
                  </a:lnTo>
                  <a:lnTo>
                    <a:pt x="246" y="1005"/>
                  </a:lnTo>
                  <a:lnTo>
                    <a:pt x="246" y="1026"/>
                  </a:lnTo>
                  <a:lnTo>
                    <a:pt x="246" y="1026"/>
                  </a:lnTo>
                  <a:lnTo>
                    <a:pt x="246" y="1026"/>
                  </a:lnTo>
                  <a:lnTo>
                    <a:pt x="267" y="1026"/>
                  </a:lnTo>
                  <a:lnTo>
                    <a:pt x="267" y="1026"/>
                  </a:lnTo>
                  <a:lnTo>
                    <a:pt x="267" y="1026"/>
                  </a:lnTo>
                  <a:lnTo>
                    <a:pt x="267" y="1026"/>
                  </a:lnTo>
                  <a:lnTo>
                    <a:pt x="267" y="1026"/>
                  </a:lnTo>
                  <a:lnTo>
                    <a:pt x="246" y="1026"/>
                  </a:lnTo>
                  <a:lnTo>
                    <a:pt x="246" y="1026"/>
                  </a:lnTo>
                  <a:lnTo>
                    <a:pt x="246" y="1026"/>
                  </a:lnTo>
                  <a:lnTo>
                    <a:pt x="246" y="1026"/>
                  </a:lnTo>
                  <a:lnTo>
                    <a:pt x="246" y="1026"/>
                  </a:lnTo>
                  <a:lnTo>
                    <a:pt x="226" y="1026"/>
                  </a:lnTo>
                  <a:lnTo>
                    <a:pt x="206" y="1026"/>
                  </a:lnTo>
                  <a:lnTo>
                    <a:pt x="206" y="1026"/>
                  </a:lnTo>
                  <a:lnTo>
                    <a:pt x="206" y="1026"/>
                  </a:lnTo>
                  <a:lnTo>
                    <a:pt x="206" y="1026"/>
                  </a:lnTo>
                  <a:lnTo>
                    <a:pt x="206" y="1026"/>
                  </a:lnTo>
                  <a:lnTo>
                    <a:pt x="206" y="1026"/>
                  </a:lnTo>
                  <a:lnTo>
                    <a:pt x="185" y="1005"/>
                  </a:lnTo>
                  <a:lnTo>
                    <a:pt x="164" y="1005"/>
                  </a:lnTo>
                  <a:lnTo>
                    <a:pt x="164" y="985"/>
                  </a:lnTo>
                  <a:lnTo>
                    <a:pt x="164" y="985"/>
                  </a:lnTo>
                  <a:lnTo>
                    <a:pt x="164" y="985"/>
                  </a:lnTo>
                  <a:lnTo>
                    <a:pt x="164" y="1005"/>
                  </a:lnTo>
                  <a:lnTo>
                    <a:pt x="164" y="1005"/>
                  </a:lnTo>
                  <a:lnTo>
                    <a:pt x="164" y="1005"/>
                  </a:lnTo>
                  <a:lnTo>
                    <a:pt x="164" y="1005"/>
                  </a:lnTo>
                  <a:lnTo>
                    <a:pt x="144" y="1026"/>
                  </a:lnTo>
                  <a:lnTo>
                    <a:pt x="144" y="1005"/>
                  </a:lnTo>
                  <a:lnTo>
                    <a:pt x="144" y="1005"/>
                  </a:lnTo>
                  <a:lnTo>
                    <a:pt x="144" y="1005"/>
                  </a:lnTo>
                  <a:lnTo>
                    <a:pt x="144" y="1005"/>
                  </a:lnTo>
                  <a:lnTo>
                    <a:pt x="144" y="1026"/>
                  </a:lnTo>
                  <a:lnTo>
                    <a:pt x="144" y="1026"/>
                  </a:lnTo>
                  <a:lnTo>
                    <a:pt x="164" y="1026"/>
                  </a:lnTo>
                  <a:lnTo>
                    <a:pt x="164" y="1026"/>
                  </a:lnTo>
                  <a:lnTo>
                    <a:pt x="164" y="1026"/>
                  </a:lnTo>
                  <a:lnTo>
                    <a:pt x="164" y="1026"/>
                  </a:lnTo>
                  <a:lnTo>
                    <a:pt x="164" y="1026"/>
                  </a:lnTo>
                  <a:lnTo>
                    <a:pt x="164" y="1047"/>
                  </a:lnTo>
                  <a:lnTo>
                    <a:pt x="164" y="1047"/>
                  </a:lnTo>
                  <a:lnTo>
                    <a:pt x="164" y="1047"/>
                  </a:lnTo>
                  <a:lnTo>
                    <a:pt x="164" y="1047"/>
                  </a:lnTo>
                  <a:lnTo>
                    <a:pt x="164" y="1067"/>
                  </a:lnTo>
                  <a:lnTo>
                    <a:pt x="164" y="1067"/>
                  </a:lnTo>
                  <a:lnTo>
                    <a:pt x="164" y="1067"/>
                  </a:lnTo>
                  <a:lnTo>
                    <a:pt x="164" y="1047"/>
                  </a:lnTo>
                  <a:lnTo>
                    <a:pt x="185" y="1047"/>
                  </a:lnTo>
                  <a:lnTo>
                    <a:pt x="185" y="1047"/>
                  </a:lnTo>
                  <a:lnTo>
                    <a:pt x="185" y="1047"/>
                  </a:lnTo>
                  <a:lnTo>
                    <a:pt x="206" y="1047"/>
                  </a:lnTo>
                  <a:lnTo>
                    <a:pt x="206" y="1047"/>
                  </a:lnTo>
                  <a:lnTo>
                    <a:pt x="206" y="1047"/>
                  </a:lnTo>
                  <a:lnTo>
                    <a:pt x="206" y="1047"/>
                  </a:lnTo>
                  <a:lnTo>
                    <a:pt x="206" y="1067"/>
                  </a:lnTo>
                  <a:lnTo>
                    <a:pt x="226" y="1067"/>
                  </a:lnTo>
                  <a:lnTo>
                    <a:pt x="226" y="1067"/>
                  </a:lnTo>
                  <a:lnTo>
                    <a:pt x="226" y="1067"/>
                  </a:lnTo>
                  <a:lnTo>
                    <a:pt x="226" y="1087"/>
                  </a:lnTo>
                  <a:lnTo>
                    <a:pt x="226" y="1087"/>
                  </a:lnTo>
                  <a:lnTo>
                    <a:pt x="226" y="1087"/>
                  </a:lnTo>
                  <a:lnTo>
                    <a:pt x="226" y="1087"/>
                  </a:lnTo>
                  <a:lnTo>
                    <a:pt x="226" y="1108"/>
                  </a:lnTo>
                  <a:lnTo>
                    <a:pt x="226" y="1108"/>
                  </a:lnTo>
                  <a:lnTo>
                    <a:pt x="226" y="1108"/>
                  </a:lnTo>
                  <a:lnTo>
                    <a:pt x="206" y="1108"/>
                  </a:lnTo>
                  <a:lnTo>
                    <a:pt x="103" y="1108"/>
                  </a:lnTo>
                  <a:lnTo>
                    <a:pt x="103" y="1108"/>
                  </a:lnTo>
                  <a:lnTo>
                    <a:pt x="103" y="1108"/>
                  </a:lnTo>
                  <a:lnTo>
                    <a:pt x="103" y="1108"/>
                  </a:lnTo>
                  <a:lnTo>
                    <a:pt x="103" y="1108"/>
                  </a:lnTo>
                  <a:lnTo>
                    <a:pt x="103" y="1108"/>
                  </a:lnTo>
                  <a:lnTo>
                    <a:pt x="103" y="1108"/>
                  </a:lnTo>
                  <a:lnTo>
                    <a:pt x="103" y="1108"/>
                  </a:lnTo>
                  <a:lnTo>
                    <a:pt x="103" y="1108"/>
                  </a:lnTo>
                  <a:lnTo>
                    <a:pt x="103" y="1108"/>
                  </a:lnTo>
                  <a:lnTo>
                    <a:pt x="103" y="1129"/>
                  </a:lnTo>
                  <a:lnTo>
                    <a:pt x="124" y="1129"/>
                  </a:lnTo>
                  <a:lnTo>
                    <a:pt x="124" y="1129"/>
                  </a:lnTo>
                  <a:lnTo>
                    <a:pt x="124" y="1129"/>
                  </a:lnTo>
                  <a:lnTo>
                    <a:pt x="144" y="1149"/>
                  </a:lnTo>
                  <a:lnTo>
                    <a:pt x="144" y="1149"/>
                  </a:lnTo>
                  <a:lnTo>
                    <a:pt x="144" y="1129"/>
                  </a:lnTo>
                  <a:lnTo>
                    <a:pt x="144" y="1129"/>
                  </a:lnTo>
                  <a:lnTo>
                    <a:pt x="164" y="1129"/>
                  </a:lnTo>
                  <a:lnTo>
                    <a:pt x="185" y="1169"/>
                  </a:lnTo>
                  <a:lnTo>
                    <a:pt x="185" y="1190"/>
                  </a:lnTo>
                  <a:lnTo>
                    <a:pt x="185" y="1190"/>
                  </a:lnTo>
                  <a:lnTo>
                    <a:pt x="185" y="1211"/>
                  </a:lnTo>
                  <a:lnTo>
                    <a:pt x="206" y="1211"/>
                  </a:lnTo>
                  <a:lnTo>
                    <a:pt x="206" y="1231"/>
                  </a:lnTo>
                  <a:lnTo>
                    <a:pt x="185" y="1231"/>
                  </a:lnTo>
                  <a:lnTo>
                    <a:pt x="185" y="1231"/>
                  </a:lnTo>
                  <a:lnTo>
                    <a:pt x="185" y="1231"/>
                  </a:lnTo>
                  <a:lnTo>
                    <a:pt x="185" y="1231"/>
                  </a:lnTo>
                  <a:lnTo>
                    <a:pt x="185" y="1231"/>
                  </a:lnTo>
                  <a:lnTo>
                    <a:pt x="185" y="1231"/>
                  </a:lnTo>
                  <a:lnTo>
                    <a:pt x="185" y="1231"/>
                  </a:lnTo>
                  <a:lnTo>
                    <a:pt x="226" y="1251"/>
                  </a:lnTo>
                  <a:lnTo>
                    <a:pt x="246" y="1251"/>
                  </a:lnTo>
                  <a:lnTo>
                    <a:pt x="246" y="1251"/>
                  </a:lnTo>
                  <a:lnTo>
                    <a:pt x="246" y="1231"/>
                  </a:lnTo>
                  <a:lnTo>
                    <a:pt x="246" y="1231"/>
                  </a:lnTo>
                  <a:lnTo>
                    <a:pt x="246" y="1231"/>
                  </a:lnTo>
                  <a:lnTo>
                    <a:pt x="246" y="1231"/>
                  </a:lnTo>
                  <a:lnTo>
                    <a:pt x="246" y="1231"/>
                  </a:lnTo>
                  <a:lnTo>
                    <a:pt x="246" y="1231"/>
                  </a:lnTo>
                  <a:lnTo>
                    <a:pt x="246" y="1231"/>
                  </a:lnTo>
                  <a:lnTo>
                    <a:pt x="246" y="1211"/>
                  </a:lnTo>
                  <a:lnTo>
                    <a:pt x="246" y="1211"/>
                  </a:lnTo>
                  <a:lnTo>
                    <a:pt x="246" y="1231"/>
                  </a:lnTo>
                  <a:lnTo>
                    <a:pt x="267" y="1231"/>
                  </a:lnTo>
                  <a:lnTo>
                    <a:pt x="267" y="1231"/>
                  </a:lnTo>
                  <a:lnTo>
                    <a:pt x="267" y="1231"/>
                  </a:lnTo>
                  <a:lnTo>
                    <a:pt x="267" y="1231"/>
                  </a:lnTo>
                  <a:lnTo>
                    <a:pt x="267" y="1211"/>
                  </a:lnTo>
                  <a:lnTo>
                    <a:pt x="267" y="1211"/>
                  </a:lnTo>
                  <a:lnTo>
                    <a:pt x="267" y="1211"/>
                  </a:lnTo>
                  <a:lnTo>
                    <a:pt x="267" y="1211"/>
                  </a:lnTo>
                  <a:lnTo>
                    <a:pt x="267" y="1190"/>
                  </a:lnTo>
                  <a:lnTo>
                    <a:pt x="267" y="1211"/>
                  </a:lnTo>
                  <a:lnTo>
                    <a:pt x="267" y="1211"/>
                  </a:lnTo>
                  <a:lnTo>
                    <a:pt x="267" y="1211"/>
                  </a:lnTo>
                  <a:lnTo>
                    <a:pt x="267" y="1211"/>
                  </a:lnTo>
                  <a:lnTo>
                    <a:pt x="267" y="1211"/>
                  </a:lnTo>
                  <a:lnTo>
                    <a:pt x="288" y="1231"/>
                  </a:lnTo>
                  <a:lnTo>
                    <a:pt x="288" y="1231"/>
                  </a:lnTo>
                  <a:lnTo>
                    <a:pt x="288" y="1231"/>
                  </a:lnTo>
                  <a:lnTo>
                    <a:pt x="288" y="1231"/>
                  </a:lnTo>
                  <a:lnTo>
                    <a:pt x="288" y="1231"/>
                  </a:lnTo>
                  <a:lnTo>
                    <a:pt x="308" y="1231"/>
                  </a:lnTo>
                  <a:lnTo>
                    <a:pt x="308" y="1231"/>
                  </a:lnTo>
                  <a:lnTo>
                    <a:pt x="288" y="1231"/>
                  </a:lnTo>
                  <a:lnTo>
                    <a:pt x="288" y="1231"/>
                  </a:lnTo>
                  <a:lnTo>
                    <a:pt x="288" y="1231"/>
                  </a:lnTo>
                  <a:lnTo>
                    <a:pt x="288" y="1231"/>
                  </a:lnTo>
                  <a:lnTo>
                    <a:pt x="308" y="1231"/>
                  </a:lnTo>
                  <a:lnTo>
                    <a:pt x="308" y="1231"/>
                  </a:lnTo>
                  <a:lnTo>
                    <a:pt x="308" y="1211"/>
                  </a:lnTo>
                  <a:lnTo>
                    <a:pt x="308" y="1211"/>
                  </a:lnTo>
                  <a:lnTo>
                    <a:pt x="328" y="1211"/>
                  </a:lnTo>
                  <a:lnTo>
                    <a:pt x="328" y="1231"/>
                  </a:lnTo>
                  <a:lnTo>
                    <a:pt x="328" y="1231"/>
                  </a:lnTo>
                  <a:lnTo>
                    <a:pt x="328" y="1231"/>
                  </a:lnTo>
                  <a:lnTo>
                    <a:pt x="328" y="1231"/>
                  </a:lnTo>
                  <a:lnTo>
                    <a:pt x="328" y="1231"/>
                  </a:lnTo>
                  <a:lnTo>
                    <a:pt x="328" y="1251"/>
                  </a:lnTo>
                  <a:lnTo>
                    <a:pt x="328" y="1251"/>
                  </a:lnTo>
                  <a:lnTo>
                    <a:pt x="328" y="1251"/>
                  </a:lnTo>
                  <a:lnTo>
                    <a:pt x="328" y="1251"/>
                  </a:lnTo>
                  <a:lnTo>
                    <a:pt x="349" y="1251"/>
                  </a:lnTo>
                  <a:lnTo>
                    <a:pt x="349" y="1272"/>
                  </a:lnTo>
                  <a:lnTo>
                    <a:pt x="349" y="1272"/>
                  </a:lnTo>
                  <a:lnTo>
                    <a:pt x="349" y="1272"/>
                  </a:lnTo>
                  <a:lnTo>
                    <a:pt x="349" y="1272"/>
                  </a:lnTo>
                  <a:lnTo>
                    <a:pt x="370" y="1272"/>
                  </a:lnTo>
                  <a:lnTo>
                    <a:pt x="370" y="1272"/>
                  </a:lnTo>
                  <a:lnTo>
                    <a:pt x="390" y="1272"/>
                  </a:lnTo>
                  <a:lnTo>
                    <a:pt x="390" y="1272"/>
                  </a:lnTo>
                  <a:lnTo>
                    <a:pt x="390" y="1272"/>
                  </a:lnTo>
                  <a:lnTo>
                    <a:pt x="390" y="1272"/>
                  </a:lnTo>
                  <a:lnTo>
                    <a:pt x="410" y="1272"/>
                  </a:lnTo>
                  <a:lnTo>
                    <a:pt x="410" y="1272"/>
                  </a:lnTo>
                  <a:lnTo>
                    <a:pt x="410" y="1272"/>
                  </a:lnTo>
                  <a:lnTo>
                    <a:pt x="410" y="1272"/>
                  </a:lnTo>
                  <a:lnTo>
                    <a:pt x="410" y="1293"/>
                  </a:lnTo>
                  <a:lnTo>
                    <a:pt x="431" y="1293"/>
                  </a:lnTo>
                  <a:lnTo>
                    <a:pt x="431" y="1293"/>
                  </a:lnTo>
                  <a:lnTo>
                    <a:pt x="431" y="1293"/>
                  </a:lnTo>
                  <a:lnTo>
                    <a:pt x="431" y="1293"/>
                  </a:lnTo>
                  <a:lnTo>
                    <a:pt x="431" y="1293"/>
                  </a:lnTo>
                  <a:lnTo>
                    <a:pt x="431" y="1293"/>
                  </a:lnTo>
                  <a:lnTo>
                    <a:pt x="452" y="1313"/>
                  </a:lnTo>
                  <a:lnTo>
                    <a:pt x="452" y="1313"/>
                  </a:lnTo>
                  <a:lnTo>
                    <a:pt x="452" y="1313"/>
                  </a:lnTo>
                  <a:lnTo>
                    <a:pt x="452" y="1313"/>
                  </a:lnTo>
                  <a:lnTo>
                    <a:pt x="472" y="1313"/>
                  </a:lnTo>
                  <a:lnTo>
                    <a:pt x="472" y="1313"/>
                  </a:lnTo>
                  <a:lnTo>
                    <a:pt x="472" y="1313"/>
                  </a:lnTo>
                  <a:lnTo>
                    <a:pt x="472" y="1313"/>
                  </a:lnTo>
                  <a:lnTo>
                    <a:pt x="472" y="1313"/>
                  </a:lnTo>
                  <a:lnTo>
                    <a:pt x="472" y="1313"/>
                  </a:lnTo>
                  <a:lnTo>
                    <a:pt x="492" y="1313"/>
                  </a:lnTo>
                  <a:lnTo>
                    <a:pt x="492" y="1293"/>
                  </a:lnTo>
                  <a:lnTo>
                    <a:pt x="513" y="1293"/>
                  </a:lnTo>
                  <a:lnTo>
                    <a:pt x="513" y="1293"/>
                  </a:lnTo>
                  <a:lnTo>
                    <a:pt x="513" y="1293"/>
                  </a:lnTo>
                  <a:lnTo>
                    <a:pt x="492" y="1313"/>
                  </a:lnTo>
                  <a:lnTo>
                    <a:pt x="492" y="1313"/>
                  </a:lnTo>
                  <a:lnTo>
                    <a:pt x="492" y="1313"/>
                  </a:lnTo>
                  <a:lnTo>
                    <a:pt x="492" y="1313"/>
                  </a:lnTo>
                  <a:lnTo>
                    <a:pt x="492" y="1313"/>
                  </a:lnTo>
                  <a:lnTo>
                    <a:pt x="492" y="1313"/>
                  </a:lnTo>
                  <a:lnTo>
                    <a:pt x="492" y="1313"/>
                  </a:lnTo>
                  <a:lnTo>
                    <a:pt x="492" y="1313"/>
                  </a:lnTo>
                  <a:lnTo>
                    <a:pt x="472" y="1313"/>
                  </a:lnTo>
                  <a:lnTo>
                    <a:pt x="472" y="1313"/>
                  </a:lnTo>
                  <a:lnTo>
                    <a:pt x="492" y="1334"/>
                  </a:lnTo>
                  <a:lnTo>
                    <a:pt x="492" y="1334"/>
                  </a:lnTo>
                  <a:lnTo>
                    <a:pt x="513" y="1334"/>
                  </a:lnTo>
                  <a:lnTo>
                    <a:pt x="513" y="1334"/>
                  </a:lnTo>
                  <a:lnTo>
                    <a:pt x="492" y="1334"/>
                  </a:lnTo>
                  <a:lnTo>
                    <a:pt x="492" y="1334"/>
                  </a:lnTo>
                  <a:lnTo>
                    <a:pt x="472" y="1334"/>
                  </a:lnTo>
                  <a:lnTo>
                    <a:pt x="492" y="1334"/>
                  </a:lnTo>
                  <a:lnTo>
                    <a:pt x="492" y="1334"/>
                  </a:lnTo>
                  <a:lnTo>
                    <a:pt x="513" y="1334"/>
                  </a:lnTo>
                  <a:lnTo>
                    <a:pt x="513" y="1355"/>
                  </a:lnTo>
                  <a:lnTo>
                    <a:pt x="513" y="1355"/>
                  </a:lnTo>
                  <a:lnTo>
                    <a:pt x="513" y="1355"/>
                  </a:lnTo>
                  <a:lnTo>
                    <a:pt x="513" y="1355"/>
                  </a:lnTo>
                  <a:lnTo>
                    <a:pt x="534" y="1334"/>
                  </a:lnTo>
                  <a:lnTo>
                    <a:pt x="534" y="1334"/>
                  </a:lnTo>
                  <a:lnTo>
                    <a:pt x="534" y="1334"/>
                  </a:lnTo>
                  <a:lnTo>
                    <a:pt x="534" y="1334"/>
                  </a:lnTo>
                  <a:lnTo>
                    <a:pt x="534" y="1334"/>
                  </a:lnTo>
                  <a:lnTo>
                    <a:pt x="534" y="1334"/>
                  </a:lnTo>
                  <a:lnTo>
                    <a:pt x="534" y="1334"/>
                  </a:lnTo>
                  <a:lnTo>
                    <a:pt x="534" y="1334"/>
                  </a:lnTo>
                  <a:lnTo>
                    <a:pt x="534" y="1334"/>
                  </a:lnTo>
                  <a:lnTo>
                    <a:pt x="534" y="1334"/>
                  </a:lnTo>
                  <a:lnTo>
                    <a:pt x="534" y="1334"/>
                  </a:lnTo>
                  <a:lnTo>
                    <a:pt x="534" y="1334"/>
                  </a:lnTo>
                  <a:lnTo>
                    <a:pt x="534" y="1334"/>
                  </a:lnTo>
                  <a:lnTo>
                    <a:pt x="534" y="1313"/>
                  </a:lnTo>
                  <a:lnTo>
                    <a:pt x="534" y="1313"/>
                  </a:lnTo>
                  <a:lnTo>
                    <a:pt x="534" y="1313"/>
                  </a:lnTo>
                  <a:lnTo>
                    <a:pt x="534" y="1313"/>
                  </a:lnTo>
                  <a:lnTo>
                    <a:pt x="534" y="1313"/>
                  </a:lnTo>
                  <a:lnTo>
                    <a:pt x="554" y="1313"/>
                  </a:lnTo>
                  <a:lnTo>
                    <a:pt x="554" y="1313"/>
                  </a:lnTo>
                  <a:lnTo>
                    <a:pt x="554" y="1313"/>
                  </a:lnTo>
                  <a:lnTo>
                    <a:pt x="554" y="1313"/>
                  </a:lnTo>
                  <a:lnTo>
                    <a:pt x="554" y="1334"/>
                  </a:lnTo>
                  <a:lnTo>
                    <a:pt x="554" y="1334"/>
                  </a:lnTo>
                  <a:lnTo>
                    <a:pt x="554" y="1334"/>
                  </a:lnTo>
                  <a:lnTo>
                    <a:pt x="554" y="1334"/>
                  </a:lnTo>
                  <a:lnTo>
                    <a:pt x="554" y="1334"/>
                  </a:lnTo>
                  <a:lnTo>
                    <a:pt x="554" y="1334"/>
                  </a:lnTo>
                  <a:lnTo>
                    <a:pt x="554" y="1334"/>
                  </a:lnTo>
                  <a:lnTo>
                    <a:pt x="554" y="1334"/>
                  </a:lnTo>
                  <a:lnTo>
                    <a:pt x="534" y="1334"/>
                  </a:lnTo>
                  <a:lnTo>
                    <a:pt x="534" y="1355"/>
                  </a:lnTo>
                  <a:lnTo>
                    <a:pt x="534" y="1355"/>
                  </a:lnTo>
                  <a:lnTo>
                    <a:pt x="534" y="1355"/>
                  </a:lnTo>
                  <a:lnTo>
                    <a:pt x="534" y="1375"/>
                  </a:lnTo>
                  <a:lnTo>
                    <a:pt x="534" y="1375"/>
                  </a:lnTo>
                  <a:lnTo>
                    <a:pt x="534" y="1375"/>
                  </a:lnTo>
                  <a:lnTo>
                    <a:pt x="534" y="1375"/>
                  </a:lnTo>
                  <a:lnTo>
                    <a:pt x="534" y="1375"/>
                  </a:lnTo>
                  <a:lnTo>
                    <a:pt x="534" y="1395"/>
                  </a:lnTo>
                  <a:lnTo>
                    <a:pt x="534" y="1395"/>
                  </a:lnTo>
                  <a:lnTo>
                    <a:pt x="534" y="1416"/>
                  </a:lnTo>
                  <a:lnTo>
                    <a:pt x="534" y="1416"/>
                  </a:lnTo>
                  <a:lnTo>
                    <a:pt x="534" y="1416"/>
                  </a:lnTo>
                  <a:lnTo>
                    <a:pt x="534" y="1416"/>
                  </a:lnTo>
                  <a:lnTo>
                    <a:pt x="534" y="1437"/>
                  </a:lnTo>
                  <a:lnTo>
                    <a:pt x="534" y="1437"/>
                  </a:lnTo>
                  <a:lnTo>
                    <a:pt x="534" y="1437"/>
                  </a:lnTo>
                  <a:lnTo>
                    <a:pt x="554" y="1437"/>
                  </a:lnTo>
                  <a:lnTo>
                    <a:pt x="554" y="1437"/>
                  </a:lnTo>
                  <a:lnTo>
                    <a:pt x="554" y="1437"/>
                  </a:lnTo>
                  <a:lnTo>
                    <a:pt x="534" y="1416"/>
                  </a:lnTo>
                  <a:lnTo>
                    <a:pt x="534" y="1395"/>
                  </a:lnTo>
                  <a:lnTo>
                    <a:pt x="554" y="1395"/>
                  </a:lnTo>
                  <a:lnTo>
                    <a:pt x="554" y="1395"/>
                  </a:lnTo>
                  <a:lnTo>
                    <a:pt x="534" y="1395"/>
                  </a:lnTo>
                  <a:lnTo>
                    <a:pt x="534" y="1395"/>
                  </a:lnTo>
                  <a:lnTo>
                    <a:pt x="554" y="1375"/>
                  </a:lnTo>
                  <a:lnTo>
                    <a:pt x="554" y="1375"/>
                  </a:lnTo>
                  <a:lnTo>
                    <a:pt x="554" y="1395"/>
                  </a:lnTo>
                  <a:lnTo>
                    <a:pt x="554" y="1395"/>
                  </a:lnTo>
                  <a:lnTo>
                    <a:pt x="554" y="1395"/>
                  </a:lnTo>
                  <a:lnTo>
                    <a:pt x="554" y="1395"/>
                  </a:lnTo>
                  <a:lnTo>
                    <a:pt x="554" y="1395"/>
                  </a:lnTo>
                  <a:lnTo>
                    <a:pt x="554" y="1395"/>
                  </a:lnTo>
                  <a:lnTo>
                    <a:pt x="574" y="1395"/>
                  </a:lnTo>
                  <a:lnTo>
                    <a:pt x="574" y="1395"/>
                  </a:lnTo>
                  <a:lnTo>
                    <a:pt x="574" y="1395"/>
                  </a:lnTo>
                  <a:lnTo>
                    <a:pt x="574" y="1395"/>
                  </a:lnTo>
                  <a:lnTo>
                    <a:pt x="574" y="1395"/>
                  </a:lnTo>
                  <a:lnTo>
                    <a:pt x="574" y="1375"/>
                  </a:lnTo>
                  <a:lnTo>
                    <a:pt x="574" y="1375"/>
                  </a:lnTo>
                  <a:lnTo>
                    <a:pt x="574" y="1395"/>
                  </a:lnTo>
                  <a:lnTo>
                    <a:pt x="574" y="1395"/>
                  </a:lnTo>
                  <a:lnTo>
                    <a:pt x="574" y="1395"/>
                  </a:lnTo>
                  <a:lnTo>
                    <a:pt x="574" y="1395"/>
                  </a:lnTo>
                  <a:lnTo>
                    <a:pt x="574" y="1395"/>
                  </a:lnTo>
                  <a:lnTo>
                    <a:pt x="595" y="1395"/>
                  </a:lnTo>
                  <a:lnTo>
                    <a:pt x="595" y="1395"/>
                  </a:lnTo>
                  <a:lnTo>
                    <a:pt x="595" y="1395"/>
                  </a:lnTo>
                  <a:lnTo>
                    <a:pt x="595" y="1395"/>
                  </a:lnTo>
                  <a:lnTo>
                    <a:pt x="595" y="1395"/>
                  </a:lnTo>
                  <a:lnTo>
                    <a:pt x="595" y="1416"/>
                  </a:lnTo>
                  <a:lnTo>
                    <a:pt x="595" y="1395"/>
                  </a:lnTo>
                  <a:lnTo>
                    <a:pt x="595" y="1395"/>
                  </a:lnTo>
                  <a:lnTo>
                    <a:pt x="595" y="1395"/>
                  </a:lnTo>
                  <a:lnTo>
                    <a:pt x="595" y="1395"/>
                  </a:lnTo>
                  <a:lnTo>
                    <a:pt x="595" y="1395"/>
                  </a:lnTo>
                  <a:lnTo>
                    <a:pt x="595" y="1395"/>
                  </a:lnTo>
                  <a:lnTo>
                    <a:pt x="595" y="1375"/>
                  </a:lnTo>
                  <a:lnTo>
                    <a:pt x="595" y="1375"/>
                  </a:lnTo>
                  <a:lnTo>
                    <a:pt x="595" y="1375"/>
                  </a:lnTo>
                  <a:lnTo>
                    <a:pt x="595" y="1355"/>
                  </a:lnTo>
                  <a:lnTo>
                    <a:pt x="595" y="1355"/>
                  </a:lnTo>
                  <a:lnTo>
                    <a:pt x="595" y="1355"/>
                  </a:lnTo>
                  <a:lnTo>
                    <a:pt x="595" y="1375"/>
                  </a:lnTo>
                  <a:lnTo>
                    <a:pt x="595" y="1375"/>
                  </a:lnTo>
                  <a:lnTo>
                    <a:pt x="595" y="1375"/>
                  </a:lnTo>
                  <a:lnTo>
                    <a:pt x="595" y="1375"/>
                  </a:lnTo>
                  <a:lnTo>
                    <a:pt x="595" y="1375"/>
                  </a:lnTo>
                  <a:lnTo>
                    <a:pt x="595" y="1375"/>
                  </a:lnTo>
                  <a:lnTo>
                    <a:pt x="595" y="1375"/>
                  </a:lnTo>
                  <a:lnTo>
                    <a:pt x="595" y="1395"/>
                  </a:lnTo>
                  <a:lnTo>
                    <a:pt x="595" y="1395"/>
                  </a:lnTo>
                  <a:lnTo>
                    <a:pt x="595" y="1395"/>
                  </a:lnTo>
                  <a:lnTo>
                    <a:pt x="595" y="1395"/>
                  </a:lnTo>
                  <a:lnTo>
                    <a:pt x="616" y="1395"/>
                  </a:lnTo>
                  <a:lnTo>
                    <a:pt x="616" y="1395"/>
                  </a:lnTo>
                  <a:lnTo>
                    <a:pt x="616" y="1395"/>
                  </a:lnTo>
                  <a:lnTo>
                    <a:pt x="616" y="1395"/>
                  </a:lnTo>
                  <a:lnTo>
                    <a:pt x="616" y="1395"/>
                  </a:lnTo>
                  <a:lnTo>
                    <a:pt x="616" y="1395"/>
                  </a:lnTo>
                  <a:lnTo>
                    <a:pt x="616" y="1375"/>
                  </a:lnTo>
                  <a:lnTo>
                    <a:pt x="636" y="1375"/>
                  </a:lnTo>
                  <a:lnTo>
                    <a:pt x="636" y="1375"/>
                  </a:lnTo>
                  <a:lnTo>
                    <a:pt x="657" y="1375"/>
                  </a:lnTo>
                  <a:lnTo>
                    <a:pt x="657" y="1375"/>
                  </a:lnTo>
                  <a:lnTo>
                    <a:pt x="657" y="1375"/>
                  </a:lnTo>
                  <a:lnTo>
                    <a:pt x="657" y="1375"/>
                  </a:lnTo>
                  <a:lnTo>
                    <a:pt x="657" y="1395"/>
                  </a:lnTo>
                  <a:lnTo>
                    <a:pt x="657" y="1375"/>
                  </a:lnTo>
                  <a:lnTo>
                    <a:pt x="657" y="1375"/>
                  </a:lnTo>
                  <a:lnTo>
                    <a:pt x="657" y="1395"/>
                  </a:lnTo>
                  <a:lnTo>
                    <a:pt x="657" y="1395"/>
                  </a:lnTo>
                  <a:lnTo>
                    <a:pt x="678" y="1395"/>
                  </a:lnTo>
                  <a:lnTo>
                    <a:pt x="678" y="1395"/>
                  </a:lnTo>
                  <a:lnTo>
                    <a:pt x="678" y="1395"/>
                  </a:lnTo>
                  <a:lnTo>
                    <a:pt x="678" y="1395"/>
                  </a:lnTo>
                  <a:lnTo>
                    <a:pt x="678" y="1395"/>
                  </a:lnTo>
                  <a:lnTo>
                    <a:pt x="678" y="1395"/>
                  </a:lnTo>
                  <a:lnTo>
                    <a:pt x="678" y="1395"/>
                  </a:lnTo>
                  <a:lnTo>
                    <a:pt x="678" y="1375"/>
                  </a:lnTo>
                  <a:lnTo>
                    <a:pt x="678" y="1375"/>
                  </a:lnTo>
                  <a:lnTo>
                    <a:pt x="678" y="1395"/>
                  </a:lnTo>
                  <a:lnTo>
                    <a:pt x="678" y="1395"/>
                  </a:lnTo>
                  <a:lnTo>
                    <a:pt x="657" y="1416"/>
                  </a:lnTo>
                  <a:lnTo>
                    <a:pt x="657" y="1416"/>
                  </a:lnTo>
                  <a:lnTo>
                    <a:pt x="657" y="1416"/>
                  </a:lnTo>
                  <a:lnTo>
                    <a:pt x="657" y="1416"/>
                  </a:lnTo>
                  <a:lnTo>
                    <a:pt x="636" y="1416"/>
                  </a:lnTo>
                  <a:lnTo>
                    <a:pt x="636" y="1416"/>
                  </a:lnTo>
                  <a:lnTo>
                    <a:pt x="636" y="1416"/>
                  </a:lnTo>
                  <a:lnTo>
                    <a:pt x="636" y="1416"/>
                  </a:lnTo>
                  <a:lnTo>
                    <a:pt x="636" y="1416"/>
                  </a:lnTo>
                  <a:lnTo>
                    <a:pt x="636" y="1416"/>
                  </a:lnTo>
                  <a:lnTo>
                    <a:pt x="636" y="1416"/>
                  </a:lnTo>
                  <a:lnTo>
                    <a:pt x="616" y="1416"/>
                  </a:lnTo>
                  <a:lnTo>
                    <a:pt x="616" y="1416"/>
                  </a:lnTo>
                  <a:lnTo>
                    <a:pt x="616" y="1416"/>
                  </a:lnTo>
                  <a:lnTo>
                    <a:pt x="616" y="1416"/>
                  </a:lnTo>
                  <a:lnTo>
                    <a:pt x="616" y="1416"/>
                  </a:lnTo>
                  <a:lnTo>
                    <a:pt x="616" y="1416"/>
                  </a:lnTo>
                  <a:lnTo>
                    <a:pt x="616" y="1416"/>
                  </a:lnTo>
                  <a:lnTo>
                    <a:pt x="616" y="1416"/>
                  </a:lnTo>
                  <a:lnTo>
                    <a:pt x="616" y="1416"/>
                  </a:lnTo>
                  <a:lnTo>
                    <a:pt x="616" y="1416"/>
                  </a:lnTo>
                  <a:lnTo>
                    <a:pt x="616" y="1416"/>
                  </a:lnTo>
                  <a:lnTo>
                    <a:pt x="616" y="1416"/>
                  </a:lnTo>
                  <a:lnTo>
                    <a:pt x="616" y="1416"/>
                  </a:lnTo>
                  <a:lnTo>
                    <a:pt x="616" y="1437"/>
                  </a:lnTo>
                  <a:lnTo>
                    <a:pt x="616" y="1437"/>
                  </a:lnTo>
                  <a:lnTo>
                    <a:pt x="636" y="1437"/>
                  </a:lnTo>
                  <a:lnTo>
                    <a:pt x="636" y="1437"/>
                  </a:lnTo>
                  <a:lnTo>
                    <a:pt x="636" y="1437"/>
                  </a:lnTo>
                  <a:lnTo>
                    <a:pt x="636" y="1437"/>
                  </a:lnTo>
                  <a:lnTo>
                    <a:pt x="657" y="1437"/>
                  </a:lnTo>
                  <a:lnTo>
                    <a:pt x="657" y="1437"/>
                  </a:lnTo>
                  <a:lnTo>
                    <a:pt x="678" y="1437"/>
                  </a:lnTo>
                  <a:lnTo>
                    <a:pt x="678" y="1437"/>
                  </a:lnTo>
                  <a:lnTo>
                    <a:pt x="678" y="1437"/>
                  </a:lnTo>
                  <a:lnTo>
                    <a:pt x="678" y="1437"/>
                  </a:lnTo>
                  <a:lnTo>
                    <a:pt x="678" y="1437"/>
                  </a:lnTo>
                  <a:lnTo>
                    <a:pt x="698" y="1437"/>
                  </a:lnTo>
                  <a:lnTo>
                    <a:pt x="698" y="1437"/>
                  </a:lnTo>
                  <a:lnTo>
                    <a:pt x="698" y="1437"/>
                  </a:lnTo>
                  <a:lnTo>
                    <a:pt x="698" y="1437"/>
                  </a:lnTo>
                  <a:lnTo>
                    <a:pt x="678" y="1437"/>
                  </a:lnTo>
                  <a:lnTo>
                    <a:pt x="698" y="1437"/>
                  </a:lnTo>
                  <a:lnTo>
                    <a:pt x="698" y="1437"/>
                  </a:lnTo>
                  <a:lnTo>
                    <a:pt x="698" y="1437"/>
                  </a:lnTo>
                  <a:lnTo>
                    <a:pt x="698" y="1416"/>
                  </a:lnTo>
                  <a:lnTo>
                    <a:pt x="698" y="1437"/>
                  </a:lnTo>
                  <a:lnTo>
                    <a:pt x="698" y="1437"/>
                  </a:lnTo>
                  <a:lnTo>
                    <a:pt x="698" y="1437"/>
                  </a:lnTo>
                  <a:lnTo>
                    <a:pt x="698" y="1437"/>
                  </a:lnTo>
                  <a:lnTo>
                    <a:pt x="698" y="1437"/>
                  </a:lnTo>
                  <a:lnTo>
                    <a:pt x="698" y="1437"/>
                  </a:lnTo>
                  <a:lnTo>
                    <a:pt x="698" y="1437"/>
                  </a:lnTo>
                  <a:lnTo>
                    <a:pt x="698" y="1437"/>
                  </a:lnTo>
                  <a:lnTo>
                    <a:pt x="718" y="1437"/>
                  </a:lnTo>
                  <a:lnTo>
                    <a:pt x="718" y="1437"/>
                  </a:lnTo>
                  <a:lnTo>
                    <a:pt x="718" y="1437"/>
                  </a:lnTo>
                  <a:lnTo>
                    <a:pt x="718" y="1437"/>
                  </a:lnTo>
                  <a:lnTo>
                    <a:pt x="739" y="1457"/>
                  </a:lnTo>
                  <a:lnTo>
                    <a:pt x="760" y="1457"/>
                  </a:lnTo>
                  <a:lnTo>
                    <a:pt x="760" y="1457"/>
                  </a:lnTo>
                  <a:lnTo>
                    <a:pt x="760" y="1457"/>
                  </a:lnTo>
                  <a:lnTo>
                    <a:pt x="760" y="1457"/>
                  </a:lnTo>
                  <a:lnTo>
                    <a:pt x="760" y="1457"/>
                  </a:lnTo>
                  <a:lnTo>
                    <a:pt x="739" y="1457"/>
                  </a:lnTo>
                  <a:lnTo>
                    <a:pt x="718" y="1457"/>
                  </a:lnTo>
                  <a:lnTo>
                    <a:pt x="739" y="1457"/>
                  </a:lnTo>
                  <a:lnTo>
                    <a:pt x="718" y="1477"/>
                  </a:lnTo>
                  <a:lnTo>
                    <a:pt x="739" y="1477"/>
                  </a:lnTo>
                  <a:lnTo>
                    <a:pt x="739" y="1477"/>
                  </a:lnTo>
                  <a:lnTo>
                    <a:pt x="739" y="1477"/>
                  </a:lnTo>
                  <a:lnTo>
                    <a:pt x="739" y="1477"/>
                  </a:lnTo>
                  <a:lnTo>
                    <a:pt x="739" y="1477"/>
                  </a:lnTo>
                  <a:lnTo>
                    <a:pt x="760" y="1477"/>
                  </a:lnTo>
                  <a:lnTo>
                    <a:pt x="760" y="1498"/>
                  </a:lnTo>
                  <a:lnTo>
                    <a:pt x="760" y="1498"/>
                  </a:lnTo>
                  <a:lnTo>
                    <a:pt x="739" y="1498"/>
                  </a:lnTo>
                  <a:lnTo>
                    <a:pt x="739" y="1498"/>
                  </a:lnTo>
                  <a:lnTo>
                    <a:pt x="739" y="1498"/>
                  </a:lnTo>
                  <a:lnTo>
                    <a:pt x="739" y="1498"/>
                  </a:lnTo>
                  <a:lnTo>
                    <a:pt x="739" y="1498"/>
                  </a:lnTo>
                  <a:lnTo>
                    <a:pt x="739" y="1498"/>
                  </a:lnTo>
                  <a:lnTo>
                    <a:pt x="739" y="1498"/>
                  </a:lnTo>
                  <a:lnTo>
                    <a:pt x="739" y="1498"/>
                  </a:lnTo>
                  <a:lnTo>
                    <a:pt x="718" y="1498"/>
                  </a:lnTo>
                  <a:lnTo>
                    <a:pt x="698" y="1498"/>
                  </a:lnTo>
                  <a:lnTo>
                    <a:pt x="718" y="1519"/>
                  </a:lnTo>
                  <a:lnTo>
                    <a:pt x="718" y="1519"/>
                  </a:lnTo>
                  <a:lnTo>
                    <a:pt x="718" y="1539"/>
                  </a:lnTo>
                  <a:lnTo>
                    <a:pt x="718" y="1539"/>
                  </a:lnTo>
                  <a:lnTo>
                    <a:pt x="718" y="1519"/>
                  </a:lnTo>
                  <a:lnTo>
                    <a:pt x="718" y="1519"/>
                  </a:lnTo>
                  <a:lnTo>
                    <a:pt x="718" y="1519"/>
                  </a:lnTo>
                  <a:lnTo>
                    <a:pt x="718" y="1519"/>
                  </a:lnTo>
                  <a:lnTo>
                    <a:pt x="718" y="1519"/>
                  </a:lnTo>
                  <a:lnTo>
                    <a:pt x="718" y="1519"/>
                  </a:lnTo>
                  <a:lnTo>
                    <a:pt x="718" y="1519"/>
                  </a:lnTo>
                  <a:lnTo>
                    <a:pt x="739" y="1539"/>
                  </a:lnTo>
                  <a:lnTo>
                    <a:pt x="739" y="1539"/>
                  </a:lnTo>
                  <a:lnTo>
                    <a:pt x="718" y="1539"/>
                  </a:lnTo>
                  <a:lnTo>
                    <a:pt x="718" y="1539"/>
                  </a:lnTo>
                  <a:lnTo>
                    <a:pt x="718" y="1539"/>
                  </a:lnTo>
                  <a:lnTo>
                    <a:pt x="698" y="1539"/>
                  </a:lnTo>
                  <a:lnTo>
                    <a:pt x="698" y="1539"/>
                  </a:lnTo>
                  <a:lnTo>
                    <a:pt x="718" y="1559"/>
                  </a:lnTo>
                  <a:lnTo>
                    <a:pt x="739" y="1559"/>
                  </a:lnTo>
                  <a:lnTo>
                    <a:pt x="739" y="1559"/>
                  </a:lnTo>
                  <a:lnTo>
                    <a:pt x="739" y="1559"/>
                  </a:lnTo>
                  <a:lnTo>
                    <a:pt x="739" y="1559"/>
                  </a:lnTo>
                  <a:lnTo>
                    <a:pt x="739" y="1539"/>
                  </a:lnTo>
                  <a:lnTo>
                    <a:pt x="739" y="1539"/>
                  </a:lnTo>
                  <a:lnTo>
                    <a:pt x="739" y="1539"/>
                  </a:lnTo>
                  <a:lnTo>
                    <a:pt x="760" y="1559"/>
                  </a:lnTo>
                  <a:lnTo>
                    <a:pt x="760" y="1559"/>
                  </a:lnTo>
                  <a:lnTo>
                    <a:pt x="760" y="1559"/>
                  </a:lnTo>
                  <a:lnTo>
                    <a:pt x="760" y="1559"/>
                  </a:lnTo>
                  <a:lnTo>
                    <a:pt x="780" y="1580"/>
                  </a:lnTo>
                  <a:lnTo>
                    <a:pt x="780" y="1580"/>
                  </a:lnTo>
                  <a:lnTo>
                    <a:pt x="780" y="1559"/>
                  </a:lnTo>
                  <a:lnTo>
                    <a:pt x="800" y="1559"/>
                  </a:lnTo>
                  <a:lnTo>
                    <a:pt x="800" y="1559"/>
                  </a:lnTo>
                  <a:lnTo>
                    <a:pt x="800" y="1559"/>
                  </a:lnTo>
                  <a:lnTo>
                    <a:pt x="800" y="1559"/>
                  </a:lnTo>
                  <a:lnTo>
                    <a:pt x="800" y="1559"/>
                  </a:lnTo>
                  <a:lnTo>
                    <a:pt x="821" y="1559"/>
                  </a:lnTo>
                  <a:lnTo>
                    <a:pt x="821" y="1539"/>
                  </a:lnTo>
                  <a:lnTo>
                    <a:pt x="862" y="1539"/>
                  </a:lnTo>
                  <a:lnTo>
                    <a:pt x="882" y="1559"/>
                  </a:lnTo>
                  <a:lnTo>
                    <a:pt x="882" y="1559"/>
                  </a:lnTo>
                  <a:lnTo>
                    <a:pt x="882" y="1559"/>
                  </a:lnTo>
                  <a:lnTo>
                    <a:pt x="882" y="1559"/>
                  </a:lnTo>
                  <a:lnTo>
                    <a:pt x="903" y="1559"/>
                  </a:lnTo>
                  <a:lnTo>
                    <a:pt x="903" y="1580"/>
                  </a:lnTo>
                  <a:lnTo>
                    <a:pt x="903" y="1580"/>
                  </a:lnTo>
                  <a:lnTo>
                    <a:pt x="924" y="1601"/>
                  </a:lnTo>
                  <a:lnTo>
                    <a:pt x="924" y="1601"/>
                  </a:lnTo>
                  <a:lnTo>
                    <a:pt x="944" y="1601"/>
                  </a:lnTo>
                  <a:lnTo>
                    <a:pt x="944" y="1601"/>
                  </a:lnTo>
                  <a:lnTo>
                    <a:pt x="924" y="1601"/>
                  </a:lnTo>
                  <a:lnTo>
                    <a:pt x="924" y="1601"/>
                  </a:lnTo>
                  <a:lnTo>
                    <a:pt x="924" y="1601"/>
                  </a:lnTo>
                  <a:lnTo>
                    <a:pt x="903" y="1601"/>
                  </a:lnTo>
                  <a:lnTo>
                    <a:pt x="903" y="1580"/>
                  </a:lnTo>
                  <a:lnTo>
                    <a:pt x="882" y="1580"/>
                  </a:lnTo>
                  <a:lnTo>
                    <a:pt x="882" y="1580"/>
                  </a:lnTo>
                  <a:lnTo>
                    <a:pt x="903" y="1580"/>
                  </a:lnTo>
                  <a:lnTo>
                    <a:pt x="882" y="1580"/>
                  </a:lnTo>
                  <a:lnTo>
                    <a:pt x="882" y="1559"/>
                  </a:lnTo>
                  <a:lnTo>
                    <a:pt x="882" y="1559"/>
                  </a:lnTo>
                  <a:lnTo>
                    <a:pt x="882" y="1559"/>
                  </a:lnTo>
                  <a:lnTo>
                    <a:pt x="882" y="1559"/>
                  </a:lnTo>
                  <a:lnTo>
                    <a:pt x="882" y="1559"/>
                  </a:lnTo>
                  <a:lnTo>
                    <a:pt x="862" y="1559"/>
                  </a:lnTo>
                  <a:lnTo>
                    <a:pt x="862" y="1559"/>
                  </a:lnTo>
                  <a:lnTo>
                    <a:pt x="862" y="1559"/>
                  </a:lnTo>
                  <a:lnTo>
                    <a:pt x="862" y="1559"/>
                  </a:lnTo>
                  <a:lnTo>
                    <a:pt x="862" y="1559"/>
                  </a:lnTo>
                  <a:lnTo>
                    <a:pt x="862" y="1559"/>
                  </a:lnTo>
                  <a:lnTo>
                    <a:pt x="821" y="1559"/>
                  </a:lnTo>
                  <a:lnTo>
                    <a:pt x="821" y="1559"/>
                  </a:lnTo>
                  <a:lnTo>
                    <a:pt x="821" y="1559"/>
                  </a:lnTo>
                  <a:lnTo>
                    <a:pt x="821" y="1580"/>
                  </a:lnTo>
                  <a:lnTo>
                    <a:pt x="821" y="1580"/>
                  </a:lnTo>
                  <a:lnTo>
                    <a:pt x="800" y="1580"/>
                  </a:lnTo>
                  <a:lnTo>
                    <a:pt x="800" y="1580"/>
                  </a:lnTo>
                  <a:lnTo>
                    <a:pt x="821" y="1601"/>
                  </a:lnTo>
                  <a:lnTo>
                    <a:pt x="821" y="1601"/>
                  </a:lnTo>
                  <a:lnTo>
                    <a:pt x="800" y="1601"/>
                  </a:lnTo>
                  <a:lnTo>
                    <a:pt x="800" y="1601"/>
                  </a:lnTo>
                  <a:lnTo>
                    <a:pt x="800" y="1621"/>
                  </a:lnTo>
                  <a:lnTo>
                    <a:pt x="800" y="1621"/>
                  </a:lnTo>
                  <a:lnTo>
                    <a:pt x="800" y="1621"/>
                  </a:lnTo>
                  <a:lnTo>
                    <a:pt x="780" y="1621"/>
                  </a:lnTo>
                  <a:lnTo>
                    <a:pt x="780" y="1621"/>
                  </a:lnTo>
                  <a:lnTo>
                    <a:pt x="800" y="1621"/>
                  </a:lnTo>
                  <a:lnTo>
                    <a:pt x="821" y="1641"/>
                  </a:lnTo>
                  <a:lnTo>
                    <a:pt x="842" y="1641"/>
                  </a:lnTo>
                  <a:lnTo>
                    <a:pt x="842" y="1662"/>
                  </a:lnTo>
                  <a:lnTo>
                    <a:pt x="842" y="1662"/>
                  </a:lnTo>
                  <a:lnTo>
                    <a:pt x="862" y="1662"/>
                  </a:lnTo>
                  <a:lnTo>
                    <a:pt x="862" y="1683"/>
                  </a:lnTo>
                  <a:lnTo>
                    <a:pt x="842" y="1683"/>
                  </a:lnTo>
                  <a:lnTo>
                    <a:pt x="842" y="1683"/>
                  </a:lnTo>
                  <a:lnTo>
                    <a:pt x="842" y="1703"/>
                  </a:lnTo>
                  <a:lnTo>
                    <a:pt x="842" y="1703"/>
                  </a:lnTo>
                  <a:lnTo>
                    <a:pt x="821" y="1703"/>
                  </a:lnTo>
                  <a:lnTo>
                    <a:pt x="821" y="1723"/>
                  </a:lnTo>
                  <a:lnTo>
                    <a:pt x="821" y="1723"/>
                  </a:lnTo>
                  <a:lnTo>
                    <a:pt x="800" y="1723"/>
                  </a:lnTo>
                  <a:lnTo>
                    <a:pt x="800" y="1723"/>
                  </a:lnTo>
                  <a:lnTo>
                    <a:pt x="800" y="1744"/>
                  </a:lnTo>
                  <a:lnTo>
                    <a:pt x="800" y="1744"/>
                  </a:lnTo>
                  <a:lnTo>
                    <a:pt x="800" y="1765"/>
                  </a:lnTo>
                  <a:lnTo>
                    <a:pt x="800" y="1765"/>
                  </a:lnTo>
                  <a:lnTo>
                    <a:pt x="800" y="1765"/>
                  </a:lnTo>
                  <a:lnTo>
                    <a:pt x="821" y="1765"/>
                  </a:lnTo>
                  <a:lnTo>
                    <a:pt x="821" y="1785"/>
                  </a:lnTo>
                  <a:lnTo>
                    <a:pt x="842" y="1805"/>
                  </a:lnTo>
                  <a:lnTo>
                    <a:pt x="842" y="1826"/>
                  </a:lnTo>
                  <a:lnTo>
                    <a:pt x="842" y="1826"/>
                  </a:lnTo>
                  <a:lnTo>
                    <a:pt x="842" y="1826"/>
                  </a:lnTo>
                  <a:lnTo>
                    <a:pt x="862" y="1826"/>
                  </a:lnTo>
                  <a:lnTo>
                    <a:pt x="862" y="1826"/>
                  </a:lnTo>
                  <a:lnTo>
                    <a:pt x="862" y="1847"/>
                  </a:lnTo>
                  <a:lnTo>
                    <a:pt x="862" y="1847"/>
                  </a:lnTo>
                  <a:lnTo>
                    <a:pt x="862" y="1847"/>
                  </a:lnTo>
                  <a:lnTo>
                    <a:pt x="882" y="1847"/>
                  </a:lnTo>
                  <a:lnTo>
                    <a:pt x="882" y="1867"/>
                  </a:lnTo>
                  <a:lnTo>
                    <a:pt x="882" y="1867"/>
                  </a:lnTo>
                  <a:lnTo>
                    <a:pt x="882" y="1867"/>
                  </a:lnTo>
                  <a:lnTo>
                    <a:pt x="882" y="1867"/>
                  </a:lnTo>
                  <a:lnTo>
                    <a:pt x="882" y="1888"/>
                  </a:lnTo>
                  <a:lnTo>
                    <a:pt x="882" y="1908"/>
                  </a:lnTo>
                  <a:lnTo>
                    <a:pt x="882" y="1929"/>
                  </a:lnTo>
                  <a:lnTo>
                    <a:pt x="882" y="1929"/>
                  </a:lnTo>
                  <a:lnTo>
                    <a:pt x="882" y="1929"/>
                  </a:lnTo>
                  <a:lnTo>
                    <a:pt x="882" y="1908"/>
                  </a:lnTo>
                  <a:lnTo>
                    <a:pt x="882" y="1908"/>
                  </a:lnTo>
                  <a:lnTo>
                    <a:pt x="882" y="1908"/>
                  </a:lnTo>
                  <a:lnTo>
                    <a:pt x="882" y="1908"/>
                  </a:lnTo>
                  <a:lnTo>
                    <a:pt x="882" y="1929"/>
                  </a:lnTo>
                  <a:lnTo>
                    <a:pt x="903" y="1929"/>
                  </a:lnTo>
                  <a:lnTo>
                    <a:pt x="903" y="1929"/>
                  </a:lnTo>
                  <a:lnTo>
                    <a:pt x="903" y="1929"/>
                  </a:lnTo>
                  <a:lnTo>
                    <a:pt x="924" y="1949"/>
                  </a:lnTo>
                  <a:lnTo>
                    <a:pt x="924" y="1949"/>
                  </a:lnTo>
                  <a:lnTo>
                    <a:pt x="944" y="1949"/>
                  </a:lnTo>
                  <a:lnTo>
                    <a:pt x="924" y="1949"/>
                  </a:lnTo>
                  <a:lnTo>
                    <a:pt x="944" y="1949"/>
                  </a:lnTo>
                  <a:lnTo>
                    <a:pt x="964" y="1970"/>
                  </a:lnTo>
                  <a:lnTo>
                    <a:pt x="964" y="1970"/>
                  </a:lnTo>
                  <a:lnTo>
                    <a:pt x="985" y="1970"/>
                  </a:lnTo>
                  <a:lnTo>
                    <a:pt x="985" y="1970"/>
                  </a:lnTo>
                  <a:lnTo>
                    <a:pt x="985" y="1990"/>
                  </a:lnTo>
                  <a:lnTo>
                    <a:pt x="985" y="2011"/>
                  </a:lnTo>
                  <a:lnTo>
                    <a:pt x="985" y="2011"/>
                  </a:lnTo>
                  <a:lnTo>
                    <a:pt x="1006" y="1990"/>
                  </a:lnTo>
                  <a:lnTo>
                    <a:pt x="1006" y="2011"/>
                  </a:lnTo>
                  <a:lnTo>
                    <a:pt x="1026" y="2011"/>
                  </a:lnTo>
                  <a:lnTo>
                    <a:pt x="1026" y="2011"/>
                  </a:lnTo>
                  <a:lnTo>
                    <a:pt x="1026" y="2011"/>
                  </a:lnTo>
                  <a:lnTo>
                    <a:pt x="1026" y="2011"/>
                  </a:lnTo>
                  <a:lnTo>
                    <a:pt x="1046" y="2031"/>
                  </a:lnTo>
                  <a:lnTo>
                    <a:pt x="1046" y="2031"/>
                  </a:lnTo>
                  <a:lnTo>
                    <a:pt x="1046" y="2031"/>
                  </a:lnTo>
                  <a:lnTo>
                    <a:pt x="1046" y="2031"/>
                  </a:lnTo>
                  <a:lnTo>
                    <a:pt x="1067" y="2011"/>
                  </a:lnTo>
                  <a:lnTo>
                    <a:pt x="1088" y="2011"/>
                  </a:lnTo>
                  <a:lnTo>
                    <a:pt x="1088" y="2031"/>
                  </a:lnTo>
                  <a:lnTo>
                    <a:pt x="1088" y="2031"/>
                  </a:lnTo>
                  <a:lnTo>
                    <a:pt x="1088" y="2031"/>
                  </a:lnTo>
                  <a:lnTo>
                    <a:pt x="1088" y="2052"/>
                  </a:lnTo>
                  <a:lnTo>
                    <a:pt x="1088" y="2052"/>
                  </a:lnTo>
                  <a:lnTo>
                    <a:pt x="1067" y="2052"/>
                  </a:lnTo>
                  <a:lnTo>
                    <a:pt x="1046" y="2072"/>
                  </a:lnTo>
                  <a:lnTo>
                    <a:pt x="1046" y="2072"/>
                  </a:lnTo>
                  <a:lnTo>
                    <a:pt x="1046" y="2072"/>
                  </a:lnTo>
                  <a:lnTo>
                    <a:pt x="1046" y="2072"/>
                  </a:lnTo>
                  <a:lnTo>
                    <a:pt x="1046" y="2093"/>
                  </a:lnTo>
                  <a:lnTo>
                    <a:pt x="1046" y="2093"/>
                  </a:lnTo>
                  <a:lnTo>
                    <a:pt x="1046" y="2093"/>
                  </a:lnTo>
                  <a:lnTo>
                    <a:pt x="1046" y="2093"/>
                  </a:lnTo>
                  <a:lnTo>
                    <a:pt x="1046" y="2093"/>
                  </a:lnTo>
                  <a:lnTo>
                    <a:pt x="1067" y="2093"/>
                  </a:lnTo>
                  <a:lnTo>
                    <a:pt x="1067" y="2093"/>
                  </a:lnTo>
                  <a:lnTo>
                    <a:pt x="1067" y="2093"/>
                  </a:lnTo>
                  <a:lnTo>
                    <a:pt x="1067" y="2093"/>
                  </a:lnTo>
                  <a:lnTo>
                    <a:pt x="1067" y="2093"/>
                  </a:lnTo>
                  <a:lnTo>
                    <a:pt x="1067" y="2093"/>
                  </a:lnTo>
                  <a:lnTo>
                    <a:pt x="1067" y="2093"/>
                  </a:lnTo>
                  <a:lnTo>
                    <a:pt x="1067" y="2093"/>
                  </a:lnTo>
                  <a:lnTo>
                    <a:pt x="1067" y="2113"/>
                  </a:lnTo>
                  <a:lnTo>
                    <a:pt x="1067" y="2113"/>
                  </a:lnTo>
                  <a:lnTo>
                    <a:pt x="1067" y="2113"/>
                  </a:lnTo>
                  <a:lnTo>
                    <a:pt x="1067" y="2113"/>
                  </a:lnTo>
                  <a:lnTo>
                    <a:pt x="1067" y="2113"/>
                  </a:lnTo>
                  <a:lnTo>
                    <a:pt x="1067" y="2113"/>
                  </a:lnTo>
                  <a:lnTo>
                    <a:pt x="1067" y="2113"/>
                  </a:lnTo>
                  <a:lnTo>
                    <a:pt x="1067" y="2113"/>
                  </a:lnTo>
                  <a:lnTo>
                    <a:pt x="1088" y="2113"/>
                  </a:lnTo>
                  <a:lnTo>
                    <a:pt x="1067" y="2134"/>
                  </a:lnTo>
                  <a:lnTo>
                    <a:pt x="1088" y="2134"/>
                  </a:lnTo>
                  <a:lnTo>
                    <a:pt x="1088" y="2134"/>
                  </a:lnTo>
                  <a:lnTo>
                    <a:pt x="1088" y="2134"/>
                  </a:lnTo>
                  <a:lnTo>
                    <a:pt x="1088" y="2134"/>
                  </a:lnTo>
                  <a:lnTo>
                    <a:pt x="1088" y="2154"/>
                  </a:lnTo>
                  <a:lnTo>
                    <a:pt x="1088" y="2154"/>
                  </a:lnTo>
                  <a:lnTo>
                    <a:pt x="1088" y="2154"/>
                  </a:lnTo>
                  <a:lnTo>
                    <a:pt x="1088" y="2154"/>
                  </a:lnTo>
                  <a:lnTo>
                    <a:pt x="1088" y="2154"/>
                  </a:lnTo>
                  <a:lnTo>
                    <a:pt x="1088" y="2154"/>
                  </a:lnTo>
                  <a:lnTo>
                    <a:pt x="1067" y="2154"/>
                  </a:lnTo>
                  <a:lnTo>
                    <a:pt x="1067" y="2154"/>
                  </a:lnTo>
                  <a:lnTo>
                    <a:pt x="1067" y="2175"/>
                  </a:lnTo>
                  <a:lnTo>
                    <a:pt x="1067" y="2175"/>
                  </a:lnTo>
                  <a:lnTo>
                    <a:pt x="1088" y="2175"/>
                  </a:lnTo>
                  <a:lnTo>
                    <a:pt x="1067" y="2175"/>
                  </a:lnTo>
                  <a:lnTo>
                    <a:pt x="1067" y="2175"/>
                  </a:lnTo>
                  <a:lnTo>
                    <a:pt x="1067" y="2195"/>
                  </a:lnTo>
                  <a:lnTo>
                    <a:pt x="1067" y="2195"/>
                  </a:lnTo>
                  <a:lnTo>
                    <a:pt x="1067" y="2195"/>
                  </a:lnTo>
                  <a:lnTo>
                    <a:pt x="1067" y="2195"/>
                  </a:lnTo>
                  <a:lnTo>
                    <a:pt x="1067" y="2195"/>
                  </a:lnTo>
                  <a:lnTo>
                    <a:pt x="1067" y="2216"/>
                  </a:lnTo>
                  <a:lnTo>
                    <a:pt x="1067" y="2216"/>
                  </a:lnTo>
                  <a:lnTo>
                    <a:pt x="1067" y="2216"/>
                  </a:lnTo>
                  <a:lnTo>
                    <a:pt x="1067" y="2216"/>
                  </a:lnTo>
                  <a:lnTo>
                    <a:pt x="1067" y="2216"/>
                  </a:lnTo>
                  <a:lnTo>
                    <a:pt x="1067" y="2216"/>
                  </a:lnTo>
                  <a:lnTo>
                    <a:pt x="1046" y="2216"/>
                  </a:lnTo>
                  <a:lnTo>
                    <a:pt x="1046" y="2216"/>
                  </a:lnTo>
                  <a:lnTo>
                    <a:pt x="1046" y="2216"/>
                  </a:lnTo>
                  <a:lnTo>
                    <a:pt x="1046" y="2216"/>
                  </a:lnTo>
                  <a:lnTo>
                    <a:pt x="1046" y="2216"/>
                  </a:lnTo>
                  <a:lnTo>
                    <a:pt x="1046" y="2236"/>
                  </a:lnTo>
                  <a:lnTo>
                    <a:pt x="1046" y="2236"/>
                  </a:lnTo>
                  <a:lnTo>
                    <a:pt x="1046" y="2236"/>
                  </a:lnTo>
                  <a:lnTo>
                    <a:pt x="1046" y="2257"/>
                  </a:lnTo>
                  <a:lnTo>
                    <a:pt x="1067" y="2257"/>
                  </a:lnTo>
                  <a:lnTo>
                    <a:pt x="1088" y="2277"/>
                  </a:lnTo>
                  <a:lnTo>
                    <a:pt x="1088" y="2298"/>
                  </a:lnTo>
                  <a:lnTo>
                    <a:pt x="1067" y="2277"/>
                  </a:lnTo>
                  <a:lnTo>
                    <a:pt x="1067" y="2277"/>
                  </a:lnTo>
                  <a:lnTo>
                    <a:pt x="1067" y="2277"/>
                  </a:lnTo>
                  <a:lnTo>
                    <a:pt x="1046" y="2257"/>
                  </a:lnTo>
                  <a:lnTo>
                    <a:pt x="1046" y="2257"/>
                  </a:lnTo>
                  <a:lnTo>
                    <a:pt x="1026" y="2257"/>
                  </a:lnTo>
                  <a:lnTo>
                    <a:pt x="1026" y="2257"/>
                  </a:lnTo>
                  <a:lnTo>
                    <a:pt x="1006" y="2277"/>
                  </a:lnTo>
                  <a:lnTo>
                    <a:pt x="1026" y="2298"/>
                  </a:lnTo>
                  <a:lnTo>
                    <a:pt x="1026" y="2298"/>
                  </a:lnTo>
                  <a:lnTo>
                    <a:pt x="1026" y="2298"/>
                  </a:lnTo>
                  <a:lnTo>
                    <a:pt x="1026" y="2298"/>
                  </a:lnTo>
                  <a:lnTo>
                    <a:pt x="1046" y="2298"/>
                  </a:lnTo>
                  <a:lnTo>
                    <a:pt x="1046" y="2298"/>
                  </a:lnTo>
                  <a:lnTo>
                    <a:pt x="1046" y="2318"/>
                  </a:lnTo>
                  <a:lnTo>
                    <a:pt x="1067" y="2318"/>
                  </a:lnTo>
                  <a:lnTo>
                    <a:pt x="1067" y="2339"/>
                  </a:lnTo>
                  <a:lnTo>
                    <a:pt x="1088" y="2339"/>
                  </a:lnTo>
                  <a:lnTo>
                    <a:pt x="1088" y="2339"/>
                  </a:lnTo>
                  <a:lnTo>
                    <a:pt x="1088" y="2339"/>
                  </a:lnTo>
                  <a:lnTo>
                    <a:pt x="1088" y="2359"/>
                  </a:lnTo>
                  <a:lnTo>
                    <a:pt x="1128" y="2380"/>
                  </a:lnTo>
                  <a:lnTo>
                    <a:pt x="1149" y="2400"/>
                  </a:lnTo>
                  <a:lnTo>
                    <a:pt x="1149" y="2421"/>
                  </a:lnTo>
                  <a:lnTo>
                    <a:pt x="1149" y="2421"/>
                  </a:lnTo>
                  <a:lnTo>
                    <a:pt x="1149" y="2462"/>
                  </a:lnTo>
                  <a:lnTo>
                    <a:pt x="1170" y="2482"/>
                  </a:lnTo>
                  <a:lnTo>
                    <a:pt x="1170" y="2564"/>
                  </a:lnTo>
                  <a:lnTo>
                    <a:pt x="1170" y="2585"/>
                  </a:lnTo>
                  <a:lnTo>
                    <a:pt x="1170" y="2585"/>
                  </a:lnTo>
                  <a:lnTo>
                    <a:pt x="1170" y="2606"/>
                  </a:lnTo>
                  <a:lnTo>
                    <a:pt x="1190" y="2606"/>
                  </a:lnTo>
                  <a:lnTo>
                    <a:pt x="1211" y="2606"/>
                  </a:lnTo>
                  <a:lnTo>
                    <a:pt x="1211" y="2626"/>
                  </a:lnTo>
                  <a:lnTo>
                    <a:pt x="1211" y="2626"/>
                  </a:lnTo>
                  <a:lnTo>
                    <a:pt x="1190" y="2606"/>
                  </a:lnTo>
                  <a:lnTo>
                    <a:pt x="1190" y="2606"/>
                  </a:lnTo>
                  <a:lnTo>
                    <a:pt x="1170" y="2606"/>
                  </a:lnTo>
                  <a:lnTo>
                    <a:pt x="1190" y="2626"/>
                  </a:lnTo>
                  <a:lnTo>
                    <a:pt x="1190" y="2626"/>
                  </a:lnTo>
                  <a:lnTo>
                    <a:pt x="1190" y="2626"/>
                  </a:lnTo>
                  <a:lnTo>
                    <a:pt x="1190" y="2646"/>
                  </a:lnTo>
                  <a:lnTo>
                    <a:pt x="1190" y="2646"/>
                  </a:lnTo>
                  <a:lnTo>
                    <a:pt x="1190" y="2667"/>
                  </a:lnTo>
                  <a:lnTo>
                    <a:pt x="1190" y="2667"/>
                  </a:lnTo>
                  <a:lnTo>
                    <a:pt x="1190" y="2667"/>
                  </a:lnTo>
                  <a:lnTo>
                    <a:pt x="1190" y="2667"/>
                  </a:lnTo>
                  <a:lnTo>
                    <a:pt x="1190" y="2646"/>
                  </a:lnTo>
                  <a:lnTo>
                    <a:pt x="1190" y="2646"/>
                  </a:lnTo>
                  <a:lnTo>
                    <a:pt x="1190" y="2626"/>
                  </a:lnTo>
                  <a:lnTo>
                    <a:pt x="1190" y="2626"/>
                  </a:lnTo>
                  <a:lnTo>
                    <a:pt x="1190" y="2626"/>
                  </a:lnTo>
                  <a:lnTo>
                    <a:pt x="1190" y="2626"/>
                  </a:lnTo>
                  <a:lnTo>
                    <a:pt x="1170" y="2606"/>
                  </a:lnTo>
                  <a:lnTo>
                    <a:pt x="1170" y="2606"/>
                  </a:lnTo>
                  <a:lnTo>
                    <a:pt x="1149" y="2585"/>
                  </a:lnTo>
                  <a:lnTo>
                    <a:pt x="1149" y="2564"/>
                  </a:lnTo>
                  <a:lnTo>
                    <a:pt x="1149" y="2544"/>
                  </a:lnTo>
                  <a:lnTo>
                    <a:pt x="1149" y="2503"/>
                  </a:lnTo>
                  <a:lnTo>
                    <a:pt x="1149" y="2503"/>
                  </a:lnTo>
                  <a:lnTo>
                    <a:pt x="1149" y="2482"/>
                  </a:lnTo>
                  <a:lnTo>
                    <a:pt x="1149" y="2482"/>
                  </a:lnTo>
                  <a:lnTo>
                    <a:pt x="1128" y="2462"/>
                  </a:lnTo>
                  <a:lnTo>
                    <a:pt x="1108" y="2421"/>
                  </a:lnTo>
                  <a:lnTo>
                    <a:pt x="1088" y="2400"/>
                  </a:lnTo>
                  <a:lnTo>
                    <a:pt x="1088" y="2400"/>
                  </a:lnTo>
                  <a:lnTo>
                    <a:pt x="1067" y="2380"/>
                  </a:lnTo>
                  <a:lnTo>
                    <a:pt x="1067" y="2380"/>
                  </a:lnTo>
                  <a:lnTo>
                    <a:pt x="1067" y="2380"/>
                  </a:lnTo>
                  <a:lnTo>
                    <a:pt x="1067" y="2380"/>
                  </a:lnTo>
                  <a:lnTo>
                    <a:pt x="1067" y="2359"/>
                  </a:lnTo>
                  <a:lnTo>
                    <a:pt x="1067" y="2359"/>
                  </a:lnTo>
                  <a:lnTo>
                    <a:pt x="1067" y="2359"/>
                  </a:lnTo>
                  <a:lnTo>
                    <a:pt x="1067" y="2359"/>
                  </a:lnTo>
                  <a:lnTo>
                    <a:pt x="1067" y="2359"/>
                  </a:lnTo>
                  <a:lnTo>
                    <a:pt x="1067" y="2359"/>
                  </a:lnTo>
                  <a:lnTo>
                    <a:pt x="1067" y="2359"/>
                  </a:lnTo>
                  <a:lnTo>
                    <a:pt x="1046" y="2359"/>
                  </a:lnTo>
                  <a:lnTo>
                    <a:pt x="1046" y="2359"/>
                  </a:lnTo>
                  <a:lnTo>
                    <a:pt x="1026" y="2380"/>
                  </a:lnTo>
                  <a:lnTo>
                    <a:pt x="1026" y="2380"/>
                  </a:lnTo>
                  <a:lnTo>
                    <a:pt x="1026" y="2482"/>
                  </a:lnTo>
                  <a:lnTo>
                    <a:pt x="1006" y="2544"/>
                  </a:lnTo>
                  <a:lnTo>
                    <a:pt x="944" y="2770"/>
                  </a:lnTo>
                  <a:lnTo>
                    <a:pt x="964" y="2749"/>
                  </a:lnTo>
                  <a:lnTo>
                    <a:pt x="964" y="2749"/>
                  </a:lnTo>
                  <a:lnTo>
                    <a:pt x="964" y="2728"/>
                  </a:lnTo>
                  <a:lnTo>
                    <a:pt x="985" y="2708"/>
                  </a:lnTo>
                  <a:lnTo>
                    <a:pt x="985" y="2708"/>
                  </a:lnTo>
                  <a:lnTo>
                    <a:pt x="985" y="2708"/>
                  </a:lnTo>
                  <a:lnTo>
                    <a:pt x="985" y="2708"/>
                  </a:lnTo>
                  <a:lnTo>
                    <a:pt x="985" y="2708"/>
                  </a:lnTo>
                  <a:lnTo>
                    <a:pt x="985" y="2708"/>
                  </a:lnTo>
                  <a:lnTo>
                    <a:pt x="985" y="2708"/>
                  </a:lnTo>
                  <a:lnTo>
                    <a:pt x="985" y="2708"/>
                  </a:lnTo>
                  <a:lnTo>
                    <a:pt x="985" y="2708"/>
                  </a:lnTo>
                  <a:lnTo>
                    <a:pt x="985" y="2708"/>
                  </a:lnTo>
                  <a:lnTo>
                    <a:pt x="1006" y="2708"/>
                  </a:lnTo>
                  <a:lnTo>
                    <a:pt x="1026" y="2728"/>
                  </a:lnTo>
                  <a:lnTo>
                    <a:pt x="1026" y="2728"/>
                  </a:lnTo>
                  <a:lnTo>
                    <a:pt x="1026" y="2728"/>
                  </a:lnTo>
                  <a:lnTo>
                    <a:pt x="1026" y="2749"/>
                  </a:lnTo>
                  <a:lnTo>
                    <a:pt x="1026" y="2749"/>
                  </a:lnTo>
                  <a:lnTo>
                    <a:pt x="1006" y="2749"/>
                  </a:lnTo>
                  <a:lnTo>
                    <a:pt x="1006" y="2749"/>
                  </a:lnTo>
                  <a:lnTo>
                    <a:pt x="985" y="2749"/>
                  </a:lnTo>
                  <a:lnTo>
                    <a:pt x="985" y="2749"/>
                  </a:lnTo>
                  <a:lnTo>
                    <a:pt x="964" y="2749"/>
                  </a:lnTo>
                  <a:lnTo>
                    <a:pt x="964" y="2770"/>
                  </a:lnTo>
                  <a:lnTo>
                    <a:pt x="964" y="2770"/>
                  </a:lnTo>
                  <a:lnTo>
                    <a:pt x="964" y="2790"/>
                  </a:lnTo>
                  <a:lnTo>
                    <a:pt x="944" y="2790"/>
                  </a:lnTo>
                  <a:lnTo>
                    <a:pt x="944" y="2790"/>
                  </a:lnTo>
                  <a:lnTo>
                    <a:pt x="944" y="2810"/>
                  </a:lnTo>
                  <a:lnTo>
                    <a:pt x="944" y="2810"/>
                  </a:lnTo>
                  <a:lnTo>
                    <a:pt x="944" y="2852"/>
                  </a:lnTo>
                  <a:lnTo>
                    <a:pt x="924" y="2913"/>
                  </a:lnTo>
                  <a:lnTo>
                    <a:pt x="903" y="3016"/>
                  </a:lnTo>
                  <a:lnTo>
                    <a:pt x="882" y="3078"/>
                  </a:lnTo>
                  <a:lnTo>
                    <a:pt x="862" y="3098"/>
                  </a:lnTo>
                  <a:lnTo>
                    <a:pt x="842" y="3180"/>
                  </a:lnTo>
                  <a:lnTo>
                    <a:pt x="842" y="3200"/>
                  </a:lnTo>
                  <a:lnTo>
                    <a:pt x="821" y="3221"/>
                  </a:lnTo>
                  <a:lnTo>
                    <a:pt x="821" y="3221"/>
                  </a:lnTo>
                  <a:lnTo>
                    <a:pt x="821" y="3221"/>
                  </a:lnTo>
                  <a:lnTo>
                    <a:pt x="800" y="3242"/>
                  </a:lnTo>
                  <a:lnTo>
                    <a:pt x="800" y="3242"/>
                  </a:lnTo>
                  <a:lnTo>
                    <a:pt x="800" y="3262"/>
                  </a:lnTo>
                  <a:lnTo>
                    <a:pt x="780" y="3262"/>
                  </a:lnTo>
                  <a:lnTo>
                    <a:pt x="780" y="3262"/>
                  </a:lnTo>
                  <a:lnTo>
                    <a:pt x="780" y="3262"/>
                  </a:lnTo>
                  <a:lnTo>
                    <a:pt x="780" y="3282"/>
                  </a:lnTo>
                  <a:lnTo>
                    <a:pt x="760" y="3282"/>
                  </a:lnTo>
                  <a:lnTo>
                    <a:pt x="739" y="3282"/>
                  </a:lnTo>
                  <a:lnTo>
                    <a:pt x="718" y="3282"/>
                  </a:lnTo>
                  <a:lnTo>
                    <a:pt x="718" y="3282"/>
                  </a:lnTo>
                  <a:lnTo>
                    <a:pt x="718" y="3282"/>
                  </a:lnTo>
                  <a:lnTo>
                    <a:pt x="718" y="3282"/>
                  </a:lnTo>
                  <a:lnTo>
                    <a:pt x="718" y="3282"/>
                  </a:lnTo>
                  <a:lnTo>
                    <a:pt x="718" y="3282"/>
                  </a:lnTo>
                  <a:lnTo>
                    <a:pt x="718" y="3303"/>
                  </a:lnTo>
                  <a:lnTo>
                    <a:pt x="718" y="3303"/>
                  </a:lnTo>
                  <a:lnTo>
                    <a:pt x="718" y="3303"/>
                  </a:lnTo>
                  <a:lnTo>
                    <a:pt x="718" y="3324"/>
                  </a:lnTo>
                  <a:lnTo>
                    <a:pt x="718" y="3324"/>
                  </a:lnTo>
                  <a:lnTo>
                    <a:pt x="739" y="3324"/>
                  </a:lnTo>
                  <a:lnTo>
                    <a:pt x="739" y="3324"/>
                  </a:lnTo>
                  <a:lnTo>
                    <a:pt x="739" y="3324"/>
                  </a:lnTo>
                  <a:lnTo>
                    <a:pt x="739" y="3324"/>
                  </a:lnTo>
                  <a:lnTo>
                    <a:pt x="739" y="3324"/>
                  </a:lnTo>
                  <a:lnTo>
                    <a:pt x="760" y="3324"/>
                  </a:lnTo>
                  <a:lnTo>
                    <a:pt x="760" y="3324"/>
                  </a:lnTo>
                  <a:lnTo>
                    <a:pt x="760" y="3324"/>
                  </a:lnTo>
                  <a:lnTo>
                    <a:pt x="760" y="3324"/>
                  </a:lnTo>
                  <a:lnTo>
                    <a:pt x="760" y="3344"/>
                  </a:lnTo>
                  <a:lnTo>
                    <a:pt x="760" y="3344"/>
                  </a:lnTo>
                  <a:lnTo>
                    <a:pt x="760" y="3344"/>
                  </a:lnTo>
                  <a:lnTo>
                    <a:pt x="760" y="3344"/>
                  </a:lnTo>
                  <a:lnTo>
                    <a:pt x="760" y="3344"/>
                  </a:lnTo>
                  <a:lnTo>
                    <a:pt x="760" y="3344"/>
                  </a:lnTo>
                  <a:lnTo>
                    <a:pt x="780" y="3344"/>
                  </a:lnTo>
                  <a:lnTo>
                    <a:pt x="780" y="3344"/>
                  </a:lnTo>
                  <a:lnTo>
                    <a:pt x="780" y="3344"/>
                  </a:lnTo>
                  <a:lnTo>
                    <a:pt x="780" y="3344"/>
                  </a:lnTo>
                  <a:lnTo>
                    <a:pt x="780" y="3344"/>
                  </a:lnTo>
                  <a:lnTo>
                    <a:pt x="780" y="3344"/>
                  </a:lnTo>
                  <a:lnTo>
                    <a:pt x="800" y="3344"/>
                  </a:lnTo>
                  <a:lnTo>
                    <a:pt x="800" y="3344"/>
                  </a:lnTo>
                  <a:lnTo>
                    <a:pt x="821" y="3344"/>
                  </a:lnTo>
                  <a:lnTo>
                    <a:pt x="821" y="3344"/>
                  </a:lnTo>
                  <a:lnTo>
                    <a:pt x="821" y="3344"/>
                  </a:lnTo>
                  <a:lnTo>
                    <a:pt x="821" y="3344"/>
                  </a:lnTo>
                  <a:lnTo>
                    <a:pt x="842" y="3364"/>
                  </a:lnTo>
                  <a:lnTo>
                    <a:pt x="842" y="3385"/>
                  </a:lnTo>
                  <a:lnTo>
                    <a:pt x="821" y="3406"/>
                  </a:lnTo>
                  <a:lnTo>
                    <a:pt x="821" y="3406"/>
                  </a:lnTo>
                  <a:lnTo>
                    <a:pt x="821" y="3406"/>
                  </a:lnTo>
                  <a:lnTo>
                    <a:pt x="800" y="3426"/>
                  </a:lnTo>
                  <a:lnTo>
                    <a:pt x="800" y="3426"/>
                  </a:lnTo>
                  <a:lnTo>
                    <a:pt x="800" y="3446"/>
                  </a:lnTo>
                  <a:lnTo>
                    <a:pt x="800" y="3446"/>
                  </a:lnTo>
                  <a:lnTo>
                    <a:pt x="821" y="3446"/>
                  </a:lnTo>
                  <a:lnTo>
                    <a:pt x="821" y="3446"/>
                  </a:lnTo>
                  <a:lnTo>
                    <a:pt x="842" y="3467"/>
                  </a:lnTo>
                  <a:lnTo>
                    <a:pt x="842" y="3446"/>
                  </a:lnTo>
                  <a:lnTo>
                    <a:pt x="842" y="3446"/>
                  </a:lnTo>
                  <a:lnTo>
                    <a:pt x="842" y="3446"/>
                  </a:lnTo>
                  <a:lnTo>
                    <a:pt x="842" y="3426"/>
                  </a:lnTo>
                  <a:lnTo>
                    <a:pt x="862" y="3426"/>
                  </a:lnTo>
                  <a:lnTo>
                    <a:pt x="862" y="3426"/>
                  </a:lnTo>
                  <a:lnTo>
                    <a:pt x="862" y="3426"/>
                  </a:lnTo>
                  <a:lnTo>
                    <a:pt x="862" y="3426"/>
                  </a:lnTo>
                  <a:lnTo>
                    <a:pt x="862" y="3426"/>
                  </a:lnTo>
                  <a:lnTo>
                    <a:pt x="862" y="3446"/>
                  </a:lnTo>
                  <a:lnTo>
                    <a:pt x="862" y="3446"/>
                  </a:lnTo>
                  <a:lnTo>
                    <a:pt x="862" y="3446"/>
                  </a:lnTo>
                  <a:lnTo>
                    <a:pt x="882" y="3467"/>
                  </a:lnTo>
                  <a:lnTo>
                    <a:pt x="903" y="3467"/>
                  </a:lnTo>
                  <a:lnTo>
                    <a:pt x="903" y="3467"/>
                  </a:lnTo>
                  <a:lnTo>
                    <a:pt x="924" y="3467"/>
                  </a:lnTo>
                  <a:lnTo>
                    <a:pt x="924" y="3488"/>
                  </a:lnTo>
                  <a:lnTo>
                    <a:pt x="924" y="3488"/>
                  </a:lnTo>
                  <a:lnTo>
                    <a:pt x="924" y="3488"/>
                  </a:lnTo>
                  <a:lnTo>
                    <a:pt x="944" y="3488"/>
                  </a:lnTo>
                  <a:lnTo>
                    <a:pt x="944" y="3488"/>
                  </a:lnTo>
                  <a:lnTo>
                    <a:pt x="944" y="3488"/>
                  </a:lnTo>
                  <a:lnTo>
                    <a:pt x="964" y="3508"/>
                  </a:lnTo>
                  <a:lnTo>
                    <a:pt x="964" y="3508"/>
                  </a:lnTo>
                  <a:lnTo>
                    <a:pt x="985" y="3508"/>
                  </a:lnTo>
                  <a:lnTo>
                    <a:pt x="1026" y="3508"/>
                  </a:lnTo>
                  <a:lnTo>
                    <a:pt x="1026" y="3508"/>
                  </a:lnTo>
                  <a:lnTo>
                    <a:pt x="1026" y="3528"/>
                  </a:lnTo>
                  <a:lnTo>
                    <a:pt x="1026" y="3528"/>
                  </a:lnTo>
                  <a:lnTo>
                    <a:pt x="1026" y="3528"/>
                  </a:lnTo>
                  <a:lnTo>
                    <a:pt x="1026" y="3528"/>
                  </a:lnTo>
                  <a:lnTo>
                    <a:pt x="1026" y="3549"/>
                  </a:lnTo>
                  <a:lnTo>
                    <a:pt x="1026" y="3549"/>
                  </a:lnTo>
                  <a:lnTo>
                    <a:pt x="1026" y="3549"/>
                  </a:lnTo>
                  <a:lnTo>
                    <a:pt x="1046" y="3549"/>
                  </a:lnTo>
                  <a:lnTo>
                    <a:pt x="1046" y="3549"/>
                  </a:lnTo>
                  <a:lnTo>
                    <a:pt x="1046" y="3549"/>
                  </a:lnTo>
                  <a:lnTo>
                    <a:pt x="1046" y="3549"/>
                  </a:lnTo>
                  <a:lnTo>
                    <a:pt x="1067" y="3570"/>
                  </a:lnTo>
                  <a:lnTo>
                    <a:pt x="1067" y="3590"/>
                  </a:lnTo>
                  <a:lnTo>
                    <a:pt x="1067" y="3590"/>
                  </a:lnTo>
                  <a:lnTo>
                    <a:pt x="1067" y="3590"/>
                  </a:lnTo>
                  <a:lnTo>
                    <a:pt x="1067" y="3590"/>
                  </a:lnTo>
                  <a:lnTo>
                    <a:pt x="1067" y="3590"/>
                  </a:lnTo>
                  <a:lnTo>
                    <a:pt x="1067" y="3590"/>
                  </a:lnTo>
                  <a:lnTo>
                    <a:pt x="1088" y="3590"/>
                  </a:lnTo>
                  <a:lnTo>
                    <a:pt x="1088" y="3590"/>
                  </a:lnTo>
                  <a:lnTo>
                    <a:pt x="1088" y="3590"/>
                  </a:lnTo>
                  <a:lnTo>
                    <a:pt x="1088" y="3590"/>
                  </a:lnTo>
                  <a:lnTo>
                    <a:pt x="1088" y="3590"/>
                  </a:lnTo>
                  <a:lnTo>
                    <a:pt x="1088" y="3590"/>
                  </a:lnTo>
                  <a:lnTo>
                    <a:pt x="1088" y="3590"/>
                  </a:lnTo>
                  <a:lnTo>
                    <a:pt x="1088" y="3590"/>
                  </a:lnTo>
                  <a:lnTo>
                    <a:pt x="1088" y="3590"/>
                  </a:lnTo>
                  <a:lnTo>
                    <a:pt x="1108" y="3590"/>
                  </a:lnTo>
                  <a:lnTo>
                    <a:pt x="1128" y="3590"/>
                  </a:lnTo>
                  <a:lnTo>
                    <a:pt x="1128" y="3590"/>
                  </a:lnTo>
                  <a:lnTo>
                    <a:pt x="1128" y="3590"/>
                  </a:lnTo>
                  <a:lnTo>
                    <a:pt x="1149" y="3590"/>
                  </a:lnTo>
                  <a:lnTo>
                    <a:pt x="1149" y="3590"/>
                  </a:lnTo>
                  <a:lnTo>
                    <a:pt x="1149" y="3590"/>
                  </a:lnTo>
                  <a:lnTo>
                    <a:pt x="1170" y="3590"/>
                  </a:lnTo>
                  <a:lnTo>
                    <a:pt x="1170" y="3570"/>
                  </a:lnTo>
                  <a:lnTo>
                    <a:pt x="1170" y="3590"/>
                  </a:lnTo>
                  <a:lnTo>
                    <a:pt x="1170" y="3590"/>
                  </a:lnTo>
                  <a:lnTo>
                    <a:pt x="1190" y="3590"/>
                  </a:lnTo>
                  <a:lnTo>
                    <a:pt x="1190" y="3611"/>
                  </a:lnTo>
                  <a:lnTo>
                    <a:pt x="1190" y="3611"/>
                  </a:lnTo>
                  <a:lnTo>
                    <a:pt x="1211" y="3611"/>
                  </a:lnTo>
                  <a:lnTo>
                    <a:pt x="1211" y="3611"/>
                  </a:lnTo>
                  <a:lnTo>
                    <a:pt x="1211" y="3611"/>
                  </a:lnTo>
                  <a:lnTo>
                    <a:pt x="1211" y="3611"/>
                  </a:lnTo>
                  <a:lnTo>
                    <a:pt x="1211" y="3631"/>
                  </a:lnTo>
                  <a:lnTo>
                    <a:pt x="1231" y="3631"/>
                  </a:lnTo>
                  <a:lnTo>
                    <a:pt x="1231" y="3631"/>
                  </a:lnTo>
                  <a:lnTo>
                    <a:pt x="1231" y="3631"/>
                  </a:lnTo>
                  <a:lnTo>
                    <a:pt x="1231" y="3631"/>
                  </a:lnTo>
                  <a:lnTo>
                    <a:pt x="1231" y="3631"/>
                  </a:lnTo>
                  <a:lnTo>
                    <a:pt x="1231" y="3652"/>
                  </a:lnTo>
                  <a:lnTo>
                    <a:pt x="1231" y="3652"/>
                  </a:lnTo>
                  <a:lnTo>
                    <a:pt x="1231" y="3652"/>
                  </a:lnTo>
                  <a:lnTo>
                    <a:pt x="1231" y="3652"/>
                  </a:lnTo>
                  <a:lnTo>
                    <a:pt x="1252" y="3652"/>
                  </a:lnTo>
                  <a:lnTo>
                    <a:pt x="1252" y="3652"/>
                  </a:lnTo>
                  <a:lnTo>
                    <a:pt x="1293" y="3652"/>
                  </a:lnTo>
                  <a:lnTo>
                    <a:pt x="1313" y="3652"/>
                  </a:lnTo>
                  <a:lnTo>
                    <a:pt x="1313" y="3652"/>
                  </a:lnTo>
                  <a:lnTo>
                    <a:pt x="1313" y="3652"/>
                  </a:lnTo>
                  <a:lnTo>
                    <a:pt x="1334" y="3652"/>
                  </a:lnTo>
                  <a:lnTo>
                    <a:pt x="1334" y="3652"/>
                  </a:lnTo>
                  <a:lnTo>
                    <a:pt x="1354" y="3672"/>
                  </a:lnTo>
                  <a:lnTo>
                    <a:pt x="1354" y="3672"/>
                  </a:lnTo>
                  <a:lnTo>
                    <a:pt x="1354" y="3672"/>
                  </a:lnTo>
                  <a:lnTo>
                    <a:pt x="1354" y="3652"/>
                  </a:lnTo>
                  <a:lnTo>
                    <a:pt x="1375" y="3652"/>
                  </a:lnTo>
                  <a:lnTo>
                    <a:pt x="1375" y="3652"/>
                  </a:lnTo>
                  <a:lnTo>
                    <a:pt x="1375" y="3652"/>
                  </a:lnTo>
                  <a:lnTo>
                    <a:pt x="1395" y="3672"/>
                  </a:lnTo>
                  <a:lnTo>
                    <a:pt x="1395" y="3672"/>
                  </a:lnTo>
                  <a:lnTo>
                    <a:pt x="1395" y="3672"/>
                  </a:lnTo>
                  <a:lnTo>
                    <a:pt x="1395" y="3672"/>
                  </a:lnTo>
                  <a:lnTo>
                    <a:pt x="1395" y="3672"/>
                  </a:lnTo>
                  <a:lnTo>
                    <a:pt x="1395" y="3672"/>
                  </a:lnTo>
                  <a:lnTo>
                    <a:pt x="1416" y="3672"/>
                  </a:lnTo>
                  <a:lnTo>
                    <a:pt x="1416" y="3672"/>
                  </a:lnTo>
                  <a:lnTo>
                    <a:pt x="1457" y="3672"/>
                  </a:lnTo>
                  <a:lnTo>
                    <a:pt x="1477" y="3672"/>
                  </a:lnTo>
                  <a:lnTo>
                    <a:pt x="1477" y="3672"/>
                  </a:lnTo>
                  <a:lnTo>
                    <a:pt x="1477" y="3672"/>
                  </a:lnTo>
                  <a:lnTo>
                    <a:pt x="1477" y="3672"/>
                  </a:lnTo>
                  <a:lnTo>
                    <a:pt x="1477" y="3672"/>
                  </a:lnTo>
                  <a:lnTo>
                    <a:pt x="1477" y="3652"/>
                  </a:lnTo>
                  <a:lnTo>
                    <a:pt x="1477" y="3652"/>
                  </a:lnTo>
                  <a:lnTo>
                    <a:pt x="1477" y="3652"/>
                  </a:lnTo>
                  <a:lnTo>
                    <a:pt x="1477" y="3652"/>
                  </a:lnTo>
                  <a:lnTo>
                    <a:pt x="1477" y="3652"/>
                  </a:lnTo>
                  <a:lnTo>
                    <a:pt x="1477" y="3652"/>
                  </a:lnTo>
                  <a:lnTo>
                    <a:pt x="1477" y="3631"/>
                  </a:lnTo>
                  <a:lnTo>
                    <a:pt x="1477" y="3631"/>
                  </a:lnTo>
                  <a:lnTo>
                    <a:pt x="1477" y="3611"/>
                  </a:lnTo>
                  <a:lnTo>
                    <a:pt x="1477" y="3611"/>
                  </a:lnTo>
                  <a:lnTo>
                    <a:pt x="1477" y="3611"/>
                  </a:lnTo>
                  <a:lnTo>
                    <a:pt x="1498" y="3611"/>
                  </a:lnTo>
                  <a:lnTo>
                    <a:pt x="1498" y="3611"/>
                  </a:lnTo>
                  <a:lnTo>
                    <a:pt x="1518" y="3611"/>
                  </a:lnTo>
                  <a:lnTo>
                    <a:pt x="1518" y="3611"/>
                  </a:lnTo>
                  <a:lnTo>
                    <a:pt x="1518" y="3611"/>
                  </a:lnTo>
                  <a:lnTo>
                    <a:pt x="1539" y="3611"/>
                  </a:lnTo>
                  <a:lnTo>
                    <a:pt x="1539" y="3631"/>
                  </a:lnTo>
                  <a:lnTo>
                    <a:pt x="1559" y="3631"/>
                  </a:lnTo>
                  <a:lnTo>
                    <a:pt x="1559" y="3631"/>
                  </a:lnTo>
                  <a:lnTo>
                    <a:pt x="1559" y="3631"/>
                  </a:lnTo>
                  <a:lnTo>
                    <a:pt x="1559" y="3631"/>
                  </a:lnTo>
                  <a:lnTo>
                    <a:pt x="1559" y="3631"/>
                  </a:lnTo>
                  <a:lnTo>
                    <a:pt x="1559" y="3631"/>
                  </a:lnTo>
                  <a:lnTo>
                    <a:pt x="1580" y="3631"/>
                  </a:lnTo>
                  <a:lnTo>
                    <a:pt x="1580" y="3631"/>
                  </a:lnTo>
                  <a:lnTo>
                    <a:pt x="1580" y="3652"/>
                  </a:lnTo>
                  <a:lnTo>
                    <a:pt x="1580" y="3652"/>
                  </a:lnTo>
                  <a:lnTo>
                    <a:pt x="1600" y="3652"/>
                  </a:lnTo>
                  <a:lnTo>
                    <a:pt x="1621" y="3652"/>
                  </a:lnTo>
                  <a:lnTo>
                    <a:pt x="1621" y="3652"/>
                  </a:lnTo>
                  <a:lnTo>
                    <a:pt x="1621" y="3672"/>
                  </a:lnTo>
                  <a:lnTo>
                    <a:pt x="1621" y="3672"/>
                  </a:lnTo>
                  <a:lnTo>
                    <a:pt x="1621" y="3672"/>
                  </a:lnTo>
                  <a:lnTo>
                    <a:pt x="1641" y="3672"/>
                  </a:lnTo>
                  <a:lnTo>
                    <a:pt x="1641" y="3693"/>
                  </a:lnTo>
                  <a:lnTo>
                    <a:pt x="1641" y="3672"/>
                  </a:lnTo>
                  <a:lnTo>
                    <a:pt x="1683" y="3693"/>
                  </a:lnTo>
                  <a:lnTo>
                    <a:pt x="1703" y="3693"/>
                  </a:lnTo>
                  <a:lnTo>
                    <a:pt x="1703" y="3693"/>
                  </a:lnTo>
                  <a:lnTo>
                    <a:pt x="1703" y="3693"/>
                  </a:lnTo>
                  <a:lnTo>
                    <a:pt x="1703" y="3693"/>
                  </a:lnTo>
                  <a:lnTo>
                    <a:pt x="1703" y="3693"/>
                  </a:lnTo>
                  <a:lnTo>
                    <a:pt x="1703" y="3713"/>
                  </a:lnTo>
                  <a:lnTo>
                    <a:pt x="1703" y="3713"/>
                  </a:lnTo>
                  <a:lnTo>
                    <a:pt x="1723" y="3734"/>
                  </a:lnTo>
                  <a:lnTo>
                    <a:pt x="1723" y="3734"/>
                  </a:lnTo>
                  <a:lnTo>
                    <a:pt x="1723" y="3734"/>
                  </a:lnTo>
                  <a:lnTo>
                    <a:pt x="1723" y="3713"/>
                  </a:lnTo>
                  <a:lnTo>
                    <a:pt x="1744" y="3713"/>
                  </a:lnTo>
                  <a:lnTo>
                    <a:pt x="1744" y="3713"/>
                  </a:lnTo>
                  <a:lnTo>
                    <a:pt x="1765" y="3713"/>
                  </a:lnTo>
                  <a:lnTo>
                    <a:pt x="1765" y="3734"/>
                  </a:lnTo>
                  <a:lnTo>
                    <a:pt x="1785" y="3734"/>
                  </a:lnTo>
                  <a:lnTo>
                    <a:pt x="1805" y="3734"/>
                  </a:lnTo>
                  <a:lnTo>
                    <a:pt x="1805" y="3754"/>
                  </a:lnTo>
                  <a:lnTo>
                    <a:pt x="1805" y="3754"/>
                  </a:lnTo>
                  <a:lnTo>
                    <a:pt x="1826" y="3754"/>
                  </a:lnTo>
                  <a:lnTo>
                    <a:pt x="1826" y="3754"/>
                  </a:lnTo>
                  <a:lnTo>
                    <a:pt x="1826" y="3754"/>
                  </a:lnTo>
                  <a:lnTo>
                    <a:pt x="1826" y="3754"/>
                  </a:lnTo>
                  <a:lnTo>
                    <a:pt x="1805" y="3775"/>
                  </a:lnTo>
                  <a:lnTo>
                    <a:pt x="1805" y="3775"/>
                  </a:lnTo>
                  <a:lnTo>
                    <a:pt x="1805" y="3795"/>
                  </a:lnTo>
                  <a:lnTo>
                    <a:pt x="1805" y="3795"/>
                  </a:lnTo>
                  <a:lnTo>
                    <a:pt x="1805" y="3795"/>
                  </a:lnTo>
                  <a:lnTo>
                    <a:pt x="1805" y="3795"/>
                  </a:lnTo>
                  <a:lnTo>
                    <a:pt x="1805" y="3795"/>
                  </a:lnTo>
                  <a:lnTo>
                    <a:pt x="1805" y="3795"/>
                  </a:lnTo>
                  <a:lnTo>
                    <a:pt x="1826" y="3795"/>
                  </a:lnTo>
                  <a:lnTo>
                    <a:pt x="1847" y="3795"/>
                  </a:lnTo>
                  <a:lnTo>
                    <a:pt x="1847" y="3816"/>
                  </a:lnTo>
                  <a:lnTo>
                    <a:pt x="1867" y="3816"/>
                  </a:lnTo>
                  <a:lnTo>
                    <a:pt x="1867" y="3816"/>
                  </a:lnTo>
                  <a:lnTo>
                    <a:pt x="1867" y="3816"/>
                  </a:lnTo>
                  <a:lnTo>
                    <a:pt x="1887" y="3836"/>
                  </a:lnTo>
                  <a:lnTo>
                    <a:pt x="1887" y="3836"/>
                  </a:lnTo>
                  <a:lnTo>
                    <a:pt x="1887" y="3857"/>
                  </a:lnTo>
                  <a:lnTo>
                    <a:pt x="1887" y="3857"/>
                  </a:lnTo>
                  <a:lnTo>
                    <a:pt x="1887" y="3857"/>
                  </a:lnTo>
                  <a:lnTo>
                    <a:pt x="1887" y="3857"/>
                  </a:lnTo>
                  <a:lnTo>
                    <a:pt x="1908" y="3857"/>
                  </a:lnTo>
                  <a:lnTo>
                    <a:pt x="1908" y="3857"/>
                  </a:lnTo>
                  <a:lnTo>
                    <a:pt x="1908" y="3857"/>
                  </a:lnTo>
                  <a:lnTo>
                    <a:pt x="1929" y="3857"/>
                  </a:lnTo>
                  <a:lnTo>
                    <a:pt x="1929" y="3857"/>
                  </a:lnTo>
                  <a:lnTo>
                    <a:pt x="1929" y="3857"/>
                  </a:lnTo>
                  <a:lnTo>
                    <a:pt x="1929" y="3836"/>
                  </a:lnTo>
                  <a:lnTo>
                    <a:pt x="1929" y="3836"/>
                  </a:lnTo>
                  <a:lnTo>
                    <a:pt x="1949" y="3836"/>
                  </a:lnTo>
                  <a:lnTo>
                    <a:pt x="1949" y="3836"/>
                  </a:lnTo>
                  <a:lnTo>
                    <a:pt x="1969" y="3836"/>
                  </a:lnTo>
                  <a:lnTo>
                    <a:pt x="1990" y="3836"/>
                  </a:lnTo>
                  <a:lnTo>
                    <a:pt x="1990" y="3836"/>
                  </a:lnTo>
                  <a:lnTo>
                    <a:pt x="1990" y="3836"/>
                  </a:lnTo>
                  <a:lnTo>
                    <a:pt x="2011" y="3857"/>
                  </a:lnTo>
                  <a:lnTo>
                    <a:pt x="2031" y="3857"/>
                  </a:lnTo>
                  <a:lnTo>
                    <a:pt x="2031" y="3857"/>
                  </a:lnTo>
                  <a:lnTo>
                    <a:pt x="2031" y="3857"/>
                  </a:lnTo>
                  <a:lnTo>
                    <a:pt x="2031" y="3877"/>
                  </a:lnTo>
                  <a:lnTo>
                    <a:pt x="2051" y="3877"/>
                  </a:lnTo>
                  <a:lnTo>
                    <a:pt x="2051" y="3877"/>
                  </a:lnTo>
                  <a:lnTo>
                    <a:pt x="2051" y="3877"/>
                  </a:lnTo>
                  <a:lnTo>
                    <a:pt x="2051" y="3877"/>
                  </a:lnTo>
                  <a:lnTo>
                    <a:pt x="2072" y="3877"/>
                  </a:lnTo>
                  <a:lnTo>
                    <a:pt x="2072" y="3877"/>
                  </a:lnTo>
                  <a:lnTo>
                    <a:pt x="2072" y="3877"/>
                  </a:lnTo>
                  <a:lnTo>
                    <a:pt x="2072" y="3877"/>
                  </a:lnTo>
                  <a:lnTo>
                    <a:pt x="2072" y="3877"/>
                  </a:lnTo>
                  <a:lnTo>
                    <a:pt x="2093" y="3877"/>
                  </a:lnTo>
                  <a:lnTo>
                    <a:pt x="2093" y="3877"/>
                  </a:lnTo>
                  <a:lnTo>
                    <a:pt x="2113" y="3877"/>
                  </a:lnTo>
                  <a:lnTo>
                    <a:pt x="2113" y="3877"/>
                  </a:lnTo>
                  <a:lnTo>
                    <a:pt x="2113" y="3877"/>
                  </a:lnTo>
                  <a:lnTo>
                    <a:pt x="2113" y="3877"/>
                  </a:lnTo>
                  <a:lnTo>
                    <a:pt x="2113" y="3857"/>
                  </a:lnTo>
                  <a:lnTo>
                    <a:pt x="2113" y="3857"/>
                  </a:lnTo>
                  <a:lnTo>
                    <a:pt x="2133" y="3857"/>
                  </a:lnTo>
                  <a:lnTo>
                    <a:pt x="2133" y="3857"/>
                  </a:lnTo>
                  <a:lnTo>
                    <a:pt x="2154" y="3857"/>
                  </a:lnTo>
                  <a:lnTo>
                    <a:pt x="2154" y="3857"/>
                  </a:lnTo>
                  <a:lnTo>
                    <a:pt x="2154" y="3857"/>
                  </a:lnTo>
                  <a:lnTo>
                    <a:pt x="2175" y="3836"/>
                  </a:lnTo>
                  <a:lnTo>
                    <a:pt x="2175" y="3836"/>
                  </a:lnTo>
                  <a:lnTo>
                    <a:pt x="2175" y="3836"/>
                  </a:lnTo>
                  <a:lnTo>
                    <a:pt x="2175" y="3836"/>
                  </a:lnTo>
                  <a:lnTo>
                    <a:pt x="2195" y="3836"/>
                  </a:lnTo>
                  <a:lnTo>
                    <a:pt x="2195" y="3836"/>
                  </a:lnTo>
                  <a:lnTo>
                    <a:pt x="2216" y="3836"/>
                  </a:lnTo>
                  <a:lnTo>
                    <a:pt x="2216" y="3836"/>
                  </a:lnTo>
                  <a:lnTo>
                    <a:pt x="2216" y="3836"/>
                  </a:lnTo>
                  <a:lnTo>
                    <a:pt x="2237" y="3836"/>
                  </a:lnTo>
                  <a:lnTo>
                    <a:pt x="2237" y="3836"/>
                  </a:lnTo>
                  <a:lnTo>
                    <a:pt x="2237" y="3836"/>
                  </a:lnTo>
                  <a:lnTo>
                    <a:pt x="2237" y="3836"/>
                  </a:lnTo>
                  <a:lnTo>
                    <a:pt x="2237" y="3857"/>
                  </a:lnTo>
                  <a:lnTo>
                    <a:pt x="2237" y="3857"/>
                  </a:lnTo>
                  <a:lnTo>
                    <a:pt x="2257" y="3857"/>
                  </a:lnTo>
                  <a:lnTo>
                    <a:pt x="2257" y="3857"/>
                  </a:lnTo>
                  <a:lnTo>
                    <a:pt x="2257" y="3857"/>
                  </a:lnTo>
                  <a:lnTo>
                    <a:pt x="2277" y="3857"/>
                  </a:lnTo>
                  <a:lnTo>
                    <a:pt x="2277" y="3857"/>
                  </a:lnTo>
                  <a:lnTo>
                    <a:pt x="2277" y="3836"/>
                  </a:lnTo>
                  <a:lnTo>
                    <a:pt x="2277" y="3836"/>
                  </a:lnTo>
                  <a:lnTo>
                    <a:pt x="2277" y="3836"/>
                  </a:lnTo>
                  <a:lnTo>
                    <a:pt x="2277" y="3836"/>
                  </a:lnTo>
                  <a:lnTo>
                    <a:pt x="2277" y="3816"/>
                  </a:lnTo>
                  <a:lnTo>
                    <a:pt x="2277" y="3816"/>
                  </a:lnTo>
                  <a:lnTo>
                    <a:pt x="2277" y="3816"/>
                  </a:lnTo>
                  <a:lnTo>
                    <a:pt x="2257" y="3816"/>
                  </a:lnTo>
                  <a:lnTo>
                    <a:pt x="2257" y="3816"/>
                  </a:lnTo>
                  <a:lnTo>
                    <a:pt x="2257" y="3795"/>
                  </a:lnTo>
                  <a:lnTo>
                    <a:pt x="2237" y="3795"/>
                  </a:lnTo>
                  <a:lnTo>
                    <a:pt x="2237" y="3775"/>
                  </a:lnTo>
                  <a:lnTo>
                    <a:pt x="2237" y="3775"/>
                  </a:lnTo>
                  <a:lnTo>
                    <a:pt x="2237" y="3734"/>
                  </a:lnTo>
                  <a:lnTo>
                    <a:pt x="2237" y="3713"/>
                  </a:lnTo>
                  <a:lnTo>
                    <a:pt x="2237" y="3713"/>
                  </a:lnTo>
                  <a:lnTo>
                    <a:pt x="2237" y="3693"/>
                  </a:lnTo>
                  <a:lnTo>
                    <a:pt x="2257" y="3672"/>
                  </a:lnTo>
                  <a:lnTo>
                    <a:pt x="2257" y="3652"/>
                  </a:lnTo>
                  <a:lnTo>
                    <a:pt x="2257" y="3631"/>
                  </a:lnTo>
                  <a:lnTo>
                    <a:pt x="2257" y="3631"/>
                  </a:lnTo>
                  <a:lnTo>
                    <a:pt x="2257" y="3631"/>
                  </a:lnTo>
                  <a:lnTo>
                    <a:pt x="2257" y="3611"/>
                  </a:lnTo>
                  <a:lnTo>
                    <a:pt x="2257" y="3611"/>
                  </a:lnTo>
                  <a:lnTo>
                    <a:pt x="2257" y="3590"/>
                  </a:lnTo>
                  <a:lnTo>
                    <a:pt x="2257" y="3590"/>
                  </a:lnTo>
                  <a:lnTo>
                    <a:pt x="2277" y="3570"/>
                  </a:lnTo>
                  <a:lnTo>
                    <a:pt x="2277" y="3570"/>
                  </a:lnTo>
                  <a:lnTo>
                    <a:pt x="2277" y="3570"/>
                  </a:lnTo>
                  <a:lnTo>
                    <a:pt x="2277" y="3549"/>
                  </a:lnTo>
                  <a:lnTo>
                    <a:pt x="2277" y="3549"/>
                  </a:lnTo>
                  <a:lnTo>
                    <a:pt x="2298" y="3549"/>
                  </a:lnTo>
                  <a:lnTo>
                    <a:pt x="2298" y="3528"/>
                  </a:lnTo>
                  <a:lnTo>
                    <a:pt x="2298" y="3528"/>
                  </a:lnTo>
                  <a:lnTo>
                    <a:pt x="2298" y="3528"/>
                  </a:lnTo>
                  <a:lnTo>
                    <a:pt x="2319" y="3528"/>
                  </a:lnTo>
                  <a:lnTo>
                    <a:pt x="2319" y="3528"/>
                  </a:lnTo>
                  <a:lnTo>
                    <a:pt x="2319" y="3508"/>
                  </a:lnTo>
                  <a:lnTo>
                    <a:pt x="2319" y="3508"/>
                  </a:lnTo>
                  <a:lnTo>
                    <a:pt x="2359" y="3488"/>
                  </a:lnTo>
                  <a:lnTo>
                    <a:pt x="2380" y="3488"/>
                  </a:lnTo>
                  <a:lnTo>
                    <a:pt x="2380" y="3488"/>
                  </a:lnTo>
                  <a:lnTo>
                    <a:pt x="2401" y="3488"/>
                  </a:lnTo>
                  <a:lnTo>
                    <a:pt x="2401" y="3488"/>
                  </a:lnTo>
                  <a:lnTo>
                    <a:pt x="2421" y="3488"/>
                  </a:lnTo>
                  <a:lnTo>
                    <a:pt x="2441" y="3467"/>
                  </a:lnTo>
                  <a:lnTo>
                    <a:pt x="2441" y="3446"/>
                  </a:lnTo>
                  <a:lnTo>
                    <a:pt x="2483" y="3446"/>
                  </a:lnTo>
                  <a:lnTo>
                    <a:pt x="2565" y="3385"/>
                  </a:lnTo>
                  <a:lnTo>
                    <a:pt x="2565" y="3385"/>
                  </a:lnTo>
                  <a:lnTo>
                    <a:pt x="2565" y="3385"/>
                  </a:lnTo>
                  <a:lnTo>
                    <a:pt x="2585" y="3385"/>
                  </a:lnTo>
                  <a:lnTo>
                    <a:pt x="2605" y="3385"/>
                  </a:lnTo>
                  <a:lnTo>
                    <a:pt x="2626" y="3385"/>
                  </a:lnTo>
                  <a:lnTo>
                    <a:pt x="2626" y="3385"/>
                  </a:lnTo>
                  <a:lnTo>
                    <a:pt x="2605" y="3406"/>
                  </a:lnTo>
                  <a:lnTo>
                    <a:pt x="2626" y="3406"/>
                  </a:lnTo>
                  <a:lnTo>
                    <a:pt x="2626" y="3426"/>
                  </a:lnTo>
                  <a:lnTo>
                    <a:pt x="2626" y="3426"/>
                  </a:lnTo>
                  <a:lnTo>
                    <a:pt x="2647" y="3426"/>
                  </a:lnTo>
                  <a:lnTo>
                    <a:pt x="2708" y="3426"/>
                  </a:lnTo>
                  <a:lnTo>
                    <a:pt x="2729" y="3426"/>
                  </a:lnTo>
                  <a:lnTo>
                    <a:pt x="2749" y="3446"/>
                  </a:lnTo>
                  <a:lnTo>
                    <a:pt x="2749" y="3446"/>
                  </a:lnTo>
                  <a:lnTo>
                    <a:pt x="2770" y="3446"/>
                  </a:lnTo>
                  <a:lnTo>
                    <a:pt x="2770" y="3446"/>
                  </a:lnTo>
                  <a:lnTo>
                    <a:pt x="2749" y="3467"/>
                  </a:lnTo>
                  <a:lnTo>
                    <a:pt x="2749" y="3467"/>
                  </a:lnTo>
                  <a:lnTo>
                    <a:pt x="2770" y="3467"/>
                  </a:lnTo>
                  <a:lnTo>
                    <a:pt x="2790" y="3488"/>
                  </a:lnTo>
                  <a:lnTo>
                    <a:pt x="2831" y="3488"/>
                  </a:lnTo>
                  <a:lnTo>
                    <a:pt x="2831" y="3488"/>
                  </a:lnTo>
                  <a:lnTo>
                    <a:pt x="2831" y="3467"/>
                  </a:lnTo>
                  <a:lnTo>
                    <a:pt x="2831" y="3467"/>
                  </a:lnTo>
                  <a:lnTo>
                    <a:pt x="2811" y="3467"/>
                  </a:lnTo>
                  <a:lnTo>
                    <a:pt x="2811" y="3446"/>
                  </a:lnTo>
                  <a:lnTo>
                    <a:pt x="2811" y="3426"/>
                  </a:lnTo>
                  <a:lnTo>
                    <a:pt x="2811" y="3406"/>
                  </a:lnTo>
                  <a:lnTo>
                    <a:pt x="2811" y="3406"/>
                  </a:lnTo>
                  <a:lnTo>
                    <a:pt x="2790" y="3385"/>
                  </a:lnTo>
                  <a:lnTo>
                    <a:pt x="2790" y="3385"/>
                  </a:lnTo>
                  <a:lnTo>
                    <a:pt x="2811" y="3385"/>
                  </a:lnTo>
                  <a:lnTo>
                    <a:pt x="2811" y="3385"/>
                  </a:lnTo>
                  <a:lnTo>
                    <a:pt x="2811" y="3406"/>
                  </a:lnTo>
                  <a:lnTo>
                    <a:pt x="2811" y="3406"/>
                  </a:lnTo>
                  <a:lnTo>
                    <a:pt x="2811" y="3406"/>
                  </a:lnTo>
                  <a:lnTo>
                    <a:pt x="2811" y="3446"/>
                  </a:lnTo>
                  <a:lnTo>
                    <a:pt x="2811" y="3446"/>
                  </a:lnTo>
                  <a:lnTo>
                    <a:pt x="2831" y="3467"/>
                  </a:lnTo>
                  <a:lnTo>
                    <a:pt x="2831" y="3467"/>
                  </a:lnTo>
                  <a:lnTo>
                    <a:pt x="2852" y="3488"/>
                  </a:lnTo>
                  <a:lnTo>
                    <a:pt x="2852" y="3488"/>
                  </a:lnTo>
                  <a:lnTo>
                    <a:pt x="2852" y="3488"/>
                  </a:lnTo>
                  <a:lnTo>
                    <a:pt x="2852" y="3488"/>
                  </a:lnTo>
                  <a:lnTo>
                    <a:pt x="2852" y="3488"/>
                  </a:lnTo>
                  <a:lnTo>
                    <a:pt x="2852" y="3467"/>
                  </a:lnTo>
                  <a:lnTo>
                    <a:pt x="2852" y="3467"/>
                  </a:lnTo>
                  <a:lnTo>
                    <a:pt x="2852" y="3467"/>
                  </a:lnTo>
                  <a:lnTo>
                    <a:pt x="2852" y="3446"/>
                  </a:lnTo>
                  <a:lnTo>
                    <a:pt x="2852" y="3446"/>
                  </a:lnTo>
                  <a:lnTo>
                    <a:pt x="2852" y="3446"/>
                  </a:lnTo>
                  <a:lnTo>
                    <a:pt x="2872" y="3446"/>
                  </a:lnTo>
                  <a:lnTo>
                    <a:pt x="2872" y="3446"/>
                  </a:lnTo>
                  <a:lnTo>
                    <a:pt x="2893" y="3467"/>
                  </a:lnTo>
                  <a:lnTo>
                    <a:pt x="2893" y="3467"/>
                  </a:lnTo>
                  <a:lnTo>
                    <a:pt x="2893" y="3467"/>
                  </a:lnTo>
                  <a:lnTo>
                    <a:pt x="2913" y="3446"/>
                  </a:lnTo>
                  <a:lnTo>
                    <a:pt x="2913" y="3446"/>
                  </a:lnTo>
                  <a:lnTo>
                    <a:pt x="2913" y="3426"/>
                  </a:lnTo>
                  <a:lnTo>
                    <a:pt x="2913" y="3426"/>
                  </a:lnTo>
                  <a:lnTo>
                    <a:pt x="2893" y="3426"/>
                  </a:lnTo>
                  <a:lnTo>
                    <a:pt x="2893" y="3426"/>
                  </a:lnTo>
                  <a:lnTo>
                    <a:pt x="2893" y="3406"/>
                  </a:lnTo>
                  <a:lnTo>
                    <a:pt x="2893" y="3406"/>
                  </a:lnTo>
                  <a:lnTo>
                    <a:pt x="2893" y="3406"/>
                  </a:lnTo>
                  <a:lnTo>
                    <a:pt x="2913" y="3406"/>
                  </a:lnTo>
                  <a:lnTo>
                    <a:pt x="2913" y="3406"/>
                  </a:lnTo>
                  <a:lnTo>
                    <a:pt x="2913" y="3406"/>
                  </a:lnTo>
                  <a:lnTo>
                    <a:pt x="2913" y="3406"/>
                  </a:lnTo>
                  <a:lnTo>
                    <a:pt x="2913" y="3406"/>
                  </a:lnTo>
                  <a:lnTo>
                    <a:pt x="2913" y="3406"/>
                  </a:lnTo>
                  <a:lnTo>
                    <a:pt x="2913" y="3406"/>
                  </a:lnTo>
                  <a:lnTo>
                    <a:pt x="2934" y="3406"/>
                  </a:lnTo>
                  <a:lnTo>
                    <a:pt x="2934" y="3406"/>
                  </a:lnTo>
                  <a:lnTo>
                    <a:pt x="2934" y="3406"/>
                  </a:lnTo>
                  <a:lnTo>
                    <a:pt x="2934" y="3426"/>
                  </a:lnTo>
                  <a:lnTo>
                    <a:pt x="2934" y="3426"/>
                  </a:lnTo>
                  <a:lnTo>
                    <a:pt x="2954" y="3426"/>
                  </a:lnTo>
                  <a:lnTo>
                    <a:pt x="2954" y="3426"/>
                  </a:lnTo>
                  <a:lnTo>
                    <a:pt x="2975" y="3426"/>
                  </a:lnTo>
                  <a:lnTo>
                    <a:pt x="2975" y="3426"/>
                  </a:lnTo>
                  <a:lnTo>
                    <a:pt x="2954" y="3446"/>
                  </a:lnTo>
                  <a:lnTo>
                    <a:pt x="2954" y="3446"/>
                  </a:lnTo>
                  <a:lnTo>
                    <a:pt x="2954" y="3446"/>
                  </a:lnTo>
                  <a:lnTo>
                    <a:pt x="2934" y="3467"/>
                  </a:lnTo>
                  <a:lnTo>
                    <a:pt x="2913" y="3446"/>
                  </a:lnTo>
                  <a:lnTo>
                    <a:pt x="2893" y="3467"/>
                  </a:lnTo>
                  <a:lnTo>
                    <a:pt x="2893" y="3467"/>
                  </a:lnTo>
                  <a:lnTo>
                    <a:pt x="2893" y="3488"/>
                  </a:lnTo>
                  <a:lnTo>
                    <a:pt x="2893" y="3488"/>
                  </a:lnTo>
                  <a:lnTo>
                    <a:pt x="2913" y="3488"/>
                  </a:lnTo>
                  <a:lnTo>
                    <a:pt x="2934" y="3508"/>
                  </a:lnTo>
                  <a:lnTo>
                    <a:pt x="2934" y="3508"/>
                  </a:lnTo>
                  <a:lnTo>
                    <a:pt x="2975" y="3508"/>
                  </a:lnTo>
                  <a:lnTo>
                    <a:pt x="2995" y="3488"/>
                  </a:lnTo>
                  <a:lnTo>
                    <a:pt x="2995" y="3508"/>
                  </a:lnTo>
                  <a:lnTo>
                    <a:pt x="2995" y="3508"/>
                  </a:lnTo>
                  <a:lnTo>
                    <a:pt x="2995" y="3508"/>
                  </a:lnTo>
                  <a:lnTo>
                    <a:pt x="2995" y="3528"/>
                  </a:lnTo>
                  <a:lnTo>
                    <a:pt x="3016" y="3528"/>
                  </a:lnTo>
                  <a:lnTo>
                    <a:pt x="2995" y="3528"/>
                  </a:lnTo>
                  <a:lnTo>
                    <a:pt x="2995" y="3549"/>
                  </a:lnTo>
                  <a:lnTo>
                    <a:pt x="2995" y="3549"/>
                  </a:lnTo>
                  <a:lnTo>
                    <a:pt x="2995" y="3549"/>
                  </a:lnTo>
                  <a:lnTo>
                    <a:pt x="3016" y="3549"/>
                  </a:lnTo>
                  <a:lnTo>
                    <a:pt x="3016" y="3549"/>
                  </a:lnTo>
                  <a:lnTo>
                    <a:pt x="3016" y="3549"/>
                  </a:lnTo>
                  <a:lnTo>
                    <a:pt x="3036" y="3549"/>
                  </a:lnTo>
                  <a:lnTo>
                    <a:pt x="3036" y="3549"/>
                  </a:lnTo>
                  <a:lnTo>
                    <a:pt x="3057" y="3549"/>
                  </a:lnTo>
                  <a:lnTo>
                    <a:pt x="3057" y="3549"/>
                  </a:lnTo>
                  <a:lnTo>
                    <a:pt x="3057" y="3549"/>
                  </a:lnTo>
                  <a:lnTo>
                    <a:pt x="3057" y="3549"/>
                  </a:lnTo>
                  <a:lnTo>
                    <a:pt x="3057" y="3570"/>
                  </a:lnTo>
                  <a:lnTo>
                    <a:pt x="3077" y="3570"/>
                  </a:lnTo>
                  <a:lnTo>
                    <a:pt x="3077" y="3570"/>
                  </a:lnTo>
                  <a:lnTo>
                    <a:pt x="3077" y="3570"/>
                  </a:lnTo>
                  <a:lnTo>
                    <a:pt x="3077" y="3570"/>
                  </a:lnTo>
                  <a:lnTo>
                    <a:pt x="3098" y="3570"/>
                  </a:lnTo>
                  <a:lnTo>
                    <a:pt x="3098" y="3570"/>
                  </a:lnTo>
                  <a:lnTo>
                    <a:pt x="3098" y="3570"/>
                  </a:lnTo>
                  <a:lnTo>
                    <a:pt x="3098" y="3570"/>
                  </a:lnTo>
                  <a:lnTo>
                    <a:pt x="3118" y="3570"/>
                  </a:lnTo>
                  <a:lnTo>
                    <a:pt x="3118" y="3590"/>
                  </a:lnTo>
                  <a:lnTo>
                    <a:pt x="3118" y="3590"/>
                  </a:lnTo>
                  <a:lnTo>
                    <a:pt x="3139" y="3590"/>
                  </a:lnTo>
                  <a:lnTo>
                    <a:pt x="3139" y="3590"/>
                  </a:lnTo>
                  <a:lnTo>
                    <a:pt x="3139" y="3590"/>
                  </a:lnTo>
                  <a:lnTo>
                    <a:pt x="3139" y="3611"/>
                  </a:lnTo>
                  <a:lnTo>
                    <a:pt x="3139" y="3611"/>
                  </a:lnTo>
                  <a:lnTo>
                    <a:pt x="3139" y="3611"/>
                  </a:lnTo>
                  <a:lnTo>
                    <a:pt x="3159" y="3611"/>
                  </a:lnTo>
                  <a:lnTo>
                    <a:pt x="3139" y="3611"/>
                  </a:lnTo>
                  <a:lnTo>
                    <a:pt x="3139" y="3611"/>
                  </a:lnTo>
                  <a:lnTo>
                    <a:pt x="3139" y="3631"/>
                  </a:lnTo>
                  <a:lnTo>
                    <a:pt x="3139" y="3631"/>
                  </a:lnTo>
                  <a:lnTo>
                    <a:pt x="3159" y="3631"/>
                  </a:lnTo>
                  <a:lnTo>
                    <a:pt x="3159" y="3631"/>
                  </a:lnTo>
                  <a:lnTo>
                    <a:pt x="3180" y="3631"/>
                  </a:lnTo>
                  <a:lnTo>
                    <a:pt x="3180" y="3631"/>
                  </a:lnTo>
                  <a:lnTo>
                    <a:pt x="3180" y="3631"/>
                  </a:lnTo>
                  <a:lnTo>
                    <a:pt x="3200" y="3611"/>
                  </a:lnTo>
                  <a:lnTo>
                    <a:pt x="3180" y="3611"/>
                  </a:lnTo>
                  <a:lnTo>
                    <a:pt x="3180" y="3611"/>
                  </a:lnTo>
                  <a:lnTo>
                    <a:pt x="3180" y="3611"/>
                  </a:lnTo>
                  <a:lnTo>
                    <a:pt x="3159" y="3611"/>
                  </a:lnTo>
                  <a:lnTo>
                    <a:pt x="3180" y="3590"/>
                  </a:lnTo>
                  <a:lnTo>
                    <a:pt x="3180" y="3590"/>
                  </a:lnTo>
                  <a:lnTo>
                    <a:pt x="3180" y="3590"/>
                  </a:lnTo>
                  <a:lnTo>
                    <a:pt x="3180" y="3590"/>
                  </a:lnTo>
                  <a:lnTo>
                    <a:pt x="3180" y="3611"/>
                  </a:lnTo>
                  <a:lnTo>
                    <a:pt x="3180" y="3611"/>
                  </a:lnTo>
                  <a:lnTo>
                    <a:pt x="3200" y="3611"/>
                  </a:lnTo>
                  <a:lnTo>
                    <a:pt x="3200" y="3611"/>
                  </a:lnTo>
                  <a:lnTo>
                    <a:pt x="3221" y="3611"/>
                  </a:lnTo>
                  <a:lnTo>
                    <a:pt x="3221" y="3631"/>
                  </a:lnTo>
                  <a:lnTo>
                    <a:pt x="3221" y="3631"/>
                  </a:lnTo>
                  <a:lnTo>
                    <a:pt x="3242" y="3611"/>
                  </a:lnTo>
                  <a:lnTo>
                    <a:pt x="3242" y="3611"/>
                  </a:lnTo>
                  <a:lnTo>
                    <a:pt x="3242" y="3631"/>
                  </a:lnTo>
                  <a:lnTo>
                    <a:pt x="3242" y="3631"/>
                  </a:lnTo>
                  <a:lnTo>
                    <a:pt x="3242" y="3631"/>
                  </a:lnTo>
                  <a:lnTo>
                    <a:pt x="3242" y="3631"/>
                  </a:lnTo>
                  <a:lnTo>
                    <a:pt x="3242" y="3631"/>
                  </a:lnTo>
                  <a:lnTo>
                    <a:pt x="3242" y="3652"/>
                  </a:lnTo>
                  <a:lnTo>
                    <a:pt x="3262" y="3652"/>
                  </a:lnTo>
                  <a:lnTo>
                    <a:pt x="3262" y="3652"/>
                  </a:lnTo>
                  <a:lnTo>
                    <a:pt x="3262" y="3631"/>
                  </a:lnTo>
                  <a:lnTo>
                    <a:pt x="3262" y="3631"/>
                  </a:lnTo>
                  <a:lnTo>
                    <a:pt x="3262" y="3631"/>
                  </a:lnTo>
                  <a:lnTo>
                    <a:pt x="3262" y="3631"/>
                  </a:lnTo>
                  <a:lnTo>
                    <a:pt x="3262" y="3611"/>
                  </a:lnTo>
                  <a:lnTo>
                    <a:pt x="3262" y="3611"/>
                  </a:lnTo>
                  <a:lnTo>
                    <a:pt x="3262" y="3611"/>
                  </a:lnTo>
                  <a:lnTo>
                    <a:pt x="3282" y="3611"/>
                  </a:lnTo>
                  <a:lnTo>
                    <a:pt x="3282" y="3611"/>
                  </a:lnTo>
                  <a:lnTo>
                    <a:pt x="3303" y="3611"/>
                  </a:lnTo>
                  <a:lnTo>
                    <a:pt x="3303" y="3611"/>
                  </a:lnTo>
                  <a:lnTo>
                    <a:pt x="3303" y="3611"/>
                  </a:lnTo>
                  <a:lnTo>
                    <a:pt x="3324" y="3611"/>
                  </a:lnTo>
                  <a:lnTo>
                    <a:pt x="3324" y="3611"/>
                  </a:lnTo>
                  <a:lnTo>
                    <a:pt x="3324" y="3611"/>
                  </a:lnTo>
                  <a:lnTo>
                    <a:pt x="3324" y="3611"/>
                  </a:lnTo>
                  <a:lnTo>
                    <a:pt x="3324" y="3611"/>
                  </a:lnTo>
                  <a:lnTo>
                    <a:pt x="3324" y="3590"/>
                  </a:lnTo>
                  <a:lnTo>
                    <a:pt x="3344" y="3590"/>
                  </a:lnTo>
                  <a:lnTo>
                    <a:pt x="3344" y="3590"/>
                  </a:lnTo>
                  <a:lnTo>
                    <a:pt x="3344" y="3590"/>
                  </a:lnTo>
                  <a:lnTo>
                    <a:pt x="3364" y="3590"/>
                  </a:lnTo>
                  <a:lnTo>
                    <a:pt x="3364" y="3590"/>
                  </a:lnTo>
                  <a:lnTo>
                    <a:pt x="3385" y="3590"/>
                  </a:lnTo>
                  <a:lnTo>
                    <a:pt x="3385" y="3590"/>
                  </a:lnTo>
                  <a:lnTo>
                    <a:pt x="3385" y="3590"/>
                  </a:lnTo>
                  <a:lnTo>
                    <a:pt x="3385" y="3590"/>
                  </a:lnTo>
                  <a:lnTo>
                    <a:pt x="3406" y="3590"/>
                  </a:lnTo>
                  <a:lnTo>
                    <a:pt x="3406" y="3570"/>
                  </a:lnTo>
                  <a:lnTo>
                    <a:pt x="3406" y="3590"/>
                  </a:lnTo>
                  <a:lnTo>
                    <a:pt x="3406" y="3590"/>
                  </a:lnTo>
                  <a:lnTo>
                    <a:pt x="3406" y="3590"/>
                  </a:lnTo>
                  <a:lnTo>
                    <a:pt x="3406" y="3590"/>
                  </a:lnTo>
                  <a:lnTo>
                    <a:pt x="3406" y="3590"/>
                  </a:lnTo>
                  <a:lnTo>
                    <a:pt x="3426" y="3570"/>
                  </a:lnTo>
                  <a:lnTo>
                    <a:pt x="3426" y="3570"/>
                  </a:lnTo>
                  <a:lnTo>
                    <a:pt x="3426" y="3570"/>
                  </a:lnTo>
                  <a:lnTo>
                    <a:pt x="3426" y="3570"/>
                  </a:lnTo>
                  <a:lnTo>
                    <a:pt x="3426" y="3549"/>
                  </a:lnTo>
                  <a:lnTo>
                    <a:pt x="3426" y="3549"/>
                  </a:lnTo>
                  <a:lnTo>
                    <a:pt x="3426" y="3549"/>
                  </a:lnTo>
                  <a:lnTo>
                    <a:pt x="3426" y="3549"/>
                  </a:lnTo>
                  <a:lnTo>
                    <a:pt x="3426" y="3549"/>
                  </a:lnTo>
                  <a:lnTo>
                    <a:pt x="3406" y="3549"/>
                  </a:lnTo>
                  <a:lnTo>
                    <a:pt x="3406" y="3549"/>
                  </a:lnTo>
                  <a:lnTo>
                    <a:pt x="3406" y="3528"/>
                  </a:lnTo>
                  <a:lnTo>
                    <a:pt x="3406" y="3528"/>
                  </a:lnTo>
                  <a:lnTo>
                    <a:pt x="3426" y="3528"/>
                  </a:lnTo>
                  <a:lnTo>
                    <a:pt x="3426" y="3528"/>
                  </a:lnTo>
                  <a:lnTo>
                    <a:pt x="3426" y="3508"/>
                  </a:lnTo>
                  <a:lnTo>
                    <a:pt x="3426" y="3508"/>
                  </a:lnTo>
                  <a:lnTo>
                    <a:pt x="3426" y="3508"/>
                  </a:lnTo>
                  <a:lnTo>
                    <a:pt x="3446" y="3508"/>
                  </a:lnTo>
                  <a:lnTo>
                    <a:pt x="3446" y="3508"/>
                  </a:lnTo>
                  <a:lnTo>
                    <a:pt x="3446" y="3488"/>
                  </a:lnTo>
                  <a:lnTo>
                    <a:pt x="3446" y="3488"/>
                  </a:lnTo>
                  <a:lnTo>
                    <a:pt x="3446" y="3488"/>
                  </a:lnTo>
                  <a:lnTo>
                    <a:pt x="3446" y="3488"/>
                  </a:lnTo>
                  <a:lnTo>
                    <a:pt x="3467" y="3488"/>
                  </a:lnTo>
                  <a:lnTo>
                    <a:pt x="3467" y="3488"/>
                  </a:lnTo>
                  <a:lnTo>
                    <a:pt x="3467" y="3488"/>
                  </a:lnTo>
                  <a:lnTo>
                    <a:pt x="3487" y="3488"/>
                  </a:lnTo>
                  <a:lnTo>
                    <a:pt x="3487" y="3488"/>
                  </a:lnTo>
                  <a:lnTo>
                    <a:pt x="3487" y="3488"/>
                  </a:lnTo>
                  <a:lnTo>
                    <a:pt x="3487" y="3467"/>
                  </a:lnTo>
                  <a:lnTo>
                    <a:pt x="3487" y="3467"/>
                  </a:lnTo>
                  <a:lnTo>
                    <a:pt x="3487" y="3467"/>
                  </a:lnTo>
                  <a:lnTo>
                    <a:pt x="3487" y="3467"/>
                  </a:lnTo>
                  <a:lnTo>
                    <a:pt x="3487" y="3467"/>
                  </a:lnTo>
                  <a:lnTo>
                    <a:pt x="3487" y="3488"/>
                  </a:lnTo>
                  <a:lnTo>
                    <a:pt x="3507" y="3488"/>
                  </a:lnTo>
                  <a:lnTo>
                    <a:pt x="3507" y="3467"/>
                  </a:lnTo>
                  <a:lnTo>
                    <a:pt x="3507" y="3467"/>
                  </a:lnTo>
                  <a:lnTo>
                    <a:pt x="3507" y="3467"/>
                  </a:lnTo>
                  <a:lnTo>
                    <a:pt x="3527" y="3446"/>
                  </a:lnTo>
                  <a:lnTo>
                    <a:pt x="3527" y="3446"/>
                  </a:lnTo>
                  <a:lnTo>
                    <a:pt x="3527" y="3446"/>
                  </a:lnTo>
                  <a:lnTo>
                    <a:pt x="3527" y="3446"/>
                  </a:lnTo>
                  <a:lnTo>
                    <a:pt x="3507" y="3446"/>
                  </a:lnTo>
                  <a:lnTo>
                    <a:pt x="3507" y="3426"/>
                  </a:lnTo>
                  <a:lnTo>
                    <a:pt x="3527" y="3426"/>
                  </a:lnTo>
                  <a:lnTo>
                    <a:pt x="3527" y="3426"/>
                  </a:lnTo>
                  <a:lnTo>
                    <a:pt x="3527" y="3426"/>
                  </a:lnTo>
                  <a:lnTo>
                    <a:pt x="3548" y="3426"/>
                  </a:lnTo>
                  <a:lnTo>
                    <a:pt x="3548" y="3426"/>
                  </a:lnTo>
                  <a:lnTo>
                    <a:pt x="3548" y="3426"/>
                  </a:lnTo>
                  <a:lnTo>
                    <a:pt x="3548" y="3426"/>
                  </a:lnTo>
                  <a:lnTo>
                    <a:pt x="3548" y="3426"/>
                  </a:lnTo>
                  <a:lnTo>
                    <a:pt x="3548" y="3426"/>
                  </a:lnTo>
                  <a:lnTo>
                    <a:pt x="3569" y="3426"/>
                  </a:lnTo>
                  <a:lnTo>
                    <a:pt x="3569" y="3426"/>
                  </a:lnTo>
                  <a:lnTo>
                    <a:pt x="3569" y="3426"/>
                  </a:lnTo>
                  <a:lnTo>
                    <a:pt x="3569" y="3426"/>
                  </a:lnTo>
                  <a:lnTo>
                    <a:pt x="3589" y="3426"/>
                  </a:lnTo>
                  <a:lnTo>
                    <a:pt x="3569" y="3426"/>
                  </a:lnTo>
                  <a:lnTo>
                    <a:pt x="3569" y="3406"/>
                  </a:lnTo>
                  <a:lnTo>
                    <a:pt x="3569" y="3406"/>
                  </a:lnTo>
                  <a:lnTo>
                    <a:pt x="3569" y="3406"/>
                  </a:lnTo>
                  <a:lnTo>
                    <a:pt x="3569" y="3385"/>
                  </a:lnTo>
                  <a:lnTo>
                    <a:pt x="3589" y="3385"/>
                  </a:lnTo>
                  <a:lnTo>
                    <a:pt x="3589" y="3385"/>
                  </a:lnTo>
                  <a:lnTo>
                    <a:pt x="3589" y="3385"/>
                  </a:lnTo>
                  <a:lnTo>
                    <a:pt x="3589" y="3385"/>
                  </a:lnTo>
                  <a:lnTo>
                    <a:pt x="3589" y="3385"/>
                  </a:lnTo>
                  <a:lnTo>
                    <a:pt x="3589" y="3385"/>
                  </a:lnTo>
                  <a:lnTo>
                    <a:pt x="3609" y="3385"/>
                  </a:lnTo>
                  <a:lnTo>
                    <a:pt x="3609" y="3385"/>
                  </a:lnTo>
                  <a:lnTo>
                    <a:pt x="3609" y="3385"/>
                  </a:lnTo>
                  <a:lnTo>
                    <a:pt x="3609" y="3364"/>
                  </a:lnTo>
                  <a:lnTo>
                    <a:pt x="3609" y="3364"/>
                  </a:lnTo>
                  <a:lnTo>
                    <a:pt x="3609" y="3364"/>
                  </a:lnTo>
                  <a:lnTo>
                    <a:pt x="3630" y="3364"/>
                  </a:lnTo>
                  <a:lnTo>
                    <a:pt x="3630" y="3364"/>
                  </a:lnTo>
                  <a:lnTo>
                    <a:pt x="3630" y="3364"/>
                  </a:lnTo>
                  <a:lnTo>
                    <a:pt x="3651" y="3364"/>
                  </a:lnTo>
                  <a:lnTo>
                    <a:pt x="3651" y="3364"/>
                  </a:lnTo>
                  <a:lnTo>
                    <a:pt x="3651" y="3364"/>
                  </a:lnTo>
                  <a:lnTo>
                    <a:pt x="3651" y="3364"/>
                  </a:lnTo>
                  <a:lnTo>
                    <a:pt x="3651" y="3344"/>
                  </a:lnTo>
                  <a:lnTo>
                    <a:pt x="3651" y="3344"/>
                  </a:lnTo>
                  <a:lnTo>
                    <a:pt x="3651" y="3344"/>
                  </a:lnTo>
                  <a:lnTo>
                    <a:pt x="3671" y="3344"/>
                  </a:lnTo>
                  <a:lnTo>
                    <a:pt x="3671" y="3344"/>
                  </a:lnTo>
                  <a:lnTo>
                    <a:pt x="3671" y="3344"/>
                  </a:lnTo>
                  <a:lnTo>
                    <a:pt x="3671" y="3344"/>
                  </a:lnTo>
                  <a:lnTo>
                    <a:pt x="3671" y="3344"/>
                  </a:lnTo>
                  <a:lnTo>
                    <a:pt x="3691" y="3344"/>
                  </a:lnTo>
                  <a:lnTo>
                    <a:pt x="3691" y="3344"/>
                  </a:lnTo>
                  <a:lnTo>
                    <a:pt x="3691" y="3344"/>
                  </a:lnTo>
                  <a:lnTo>
                    <a:pt x="3691" y="3344"/>
                  </a:lnTo>
                  <a:lnTo>
                    <a:pt x="3691" y="3324"/>
                  </a:lnTo>
                  <a:lnTo>
                    <a:pt x="3691" y="3324"/>
                  </a:lnTo>
                  <a:lnTo>
                    <a:pt x="3691" y="3324"/>
                  </a:lnTo>
                  <a:lnTo>
                    <a:pt x="3691" y="3324"/>
                  </a:lnTo>
                  <a:lnTo>
                    <a:pt x="3691" y="3324"/>
                  </a:lnTo>
                  <a:lnTo>
                    <a:pt x="3691" y="3324"/>
                  </a:lnTo>
                  <a:lnTo>
                    <a:pt x="3691" y="3324"/>
                  </a:lnTo>
                  <a:lnTo>
                    <a:pt x="3691" y="3303"/>
                  </a:lnTo>
                  <a:lnTo>
                    <a:pt x="3691" y="3282"/>
                  </a:lnTo>
                  <a:lnTo>
                    <a:pt x="3691" y="3282"/>
                  </a:lnTo>
                  <a:lnTo>
                    <a:pt x="3712" y="3262"/>
                  </a:lnTo>
                  <a:lnTo>
                    <a:pt x="3712" y="3262"/>
                  </a:lnTo>
                  <a:lnTo>
                    <a:pt x="3733" y="3242"/>
                  </a:lnTo>
                  <a:lnTo>
                    <a:pt x="3733" y="3242"/>
                  </a:lnTo>
                  <a:lnTo>
                    <a:pt x="3753" y="3221"/>
                  </a:lnTo>
                  <a:lnTo>
                    <a:pt x="3753" y="3221"/>
                  </a:lnTo>
                  <a:lnTo>
                    <a:pt x="3753" y="3221"/>
                  </a:lnTo>
                  <a:lnTo>
                    <a:pt x="3753" y="3200"/>
                  </a:lnTo>
                  <a:lnTo>
                    <a:pt x="3753" y="3200"/>
                  </a:lnTo>
                  <a:lnTo>
                    <a:pt x="3753" y="3200"/>
                  </a:lnTo>
                  <a:lnTo>
                    <a:pt x="3753" y="3200"/>
                  </a:lnTo>
                  <a:lnTo>
                    <a:pt x="3753" y="3200"/>
                  </a:lnTo>
                  <a:lnTo>
                    <a:pt x="3753" y="3180"/>
                  </a:lnTo>
                  <a:lnTo>
                    <a:pt x="3753" y="3180"/>
                  </a:lnTo>
                  <a:lnTo>
                    <a:pt x="3753" y="3160"/>
                  </a:lnTo>
                  <a:lnTo>
                    <a:pt x="3753" y="3160"/>
                  </a:lnTo>
                  <a:lnTo>
                    <a:pt x="3733" y="3160"/>
                  </a:lnTo>
                  <a:lnTo>
                    <a:pt x="3733" y="3160"/>
                  </a:lnTo>
                  <a:lnTo>
                    <a:pt x="3712" y="3160"/>
                  </a:lnTo>
                  <a:lnTo>
                    <a:pt x="3671" y="3180"/>
                  </a:lnTo>
                  <a:lnTo>
                    <a:pt x="3651" y="3180"/>
                  </a:lnTo>
                  <a:lnTo>
                    <a:pt x="3651" y="3180"/>
                  </a:lnTo>
                  <a:lnTo>
                    <a:pt x="3651" y="3180"/>
                  </a:lnTo>
                  <a:lnTo>
                    <a:pt x="3651" y="3160"/>
                  </a:lnTo>
                  <a:lnTo>
                    <a:pt x="3651" y="3160"/>
                  </a:lnTo>
                  <a:lnTo>
                    <a:pt x="3630" y="3160"/>
                  </a:lnTo>
                  <a:lnTo>
                    <a:pt x="3630" y="3160"/>
                  </a:lnTo>
                  <a:lnTo>
                    <a:pt x="3630" y="3160"/>
                  </a:lnTo>
                  <a:lnTo>
                    <a:pt x="3589" y="3139"/>
                  </a:lnTo>
                  <a:lnTo>
                    <a:pt x="3569" y="3139"/>
                  </a:lnTo>
                  <a:lnTo>
                    <a:pt x="3569" y="3118"/>
                  </a:lnTo>
                  <a:lnTo>
                    <a:pt x="3548" y="3118"/>
                  </a:lnTo>
                  <a:lnTo>
                    <a:pt x="3548" y="3118"/>
                  </a:lnTo>
                  <a:lnTo>
                    <a:pt x="3548" y="3118"/>
                  </a:lnTo>
                  <a:lnTo>
                    <a:pt x="3548" y="3118"/>
                  </a:lnTo>
                  <a:lnTo>
                    <a:pt x="3548" y="3118"/>
                  </a:lnTo>
                  <a:lnTo>
                    <a:pt x="3527" y="3118"/>
                  </a:lnTo>
                  <a:lnTo>
                    <a:pt x="3527" y="3118"/>
                  </a:lnTo>
                  <a:lnTo>
                    <a:pt x="3527" y="3118"/>
                  </a:lnTo>
                  <a:lnTo>
                    <a:pt x="3527" y="3098"/>
                  </a:lnTo>
                  <a:lnTo>
                    <a:pt x="3527" y="3098"/>
                  </a:lnTo>
                  <a:lnTo>
                    <a:pt x="3527" y="3098"/>
                  </a:lnTo>
                  <a:lnTo>
                    <a:pt x="3527" y="3098"/>
                  </a:lnTo>
                  <a:lnTo>
                    <a:pt x="3527" y="3098"/>
                  </a:lnTo>
                  <a:lnTo>
                    <a:pt x="3507" y="3078"/>
                  </a:lnTo>
                  <a:lnTo>
                    <a:pt x="3507" y="3078"/>
                  </a:lnTo>
                  <a:lnTo>
                    <a:pt x="3507" y="3078"/>
                  </a:lnTo>
                  <a:lnTo>
                    <a:pt x="3507" y="3057"/>
                  </a:lnTo>
                  <a:lnTo>
                    <a:pt x="3507" y="3057"/>
                  </a:lnTo>
                  <a:lnTo>
                    <a:pt x="3507" y="3057"/>
                  </a:lnTo>
                  <a:lnTo>
                    <a:pt x="3507" y="3057"/>
                  </a:lnTo>
                  <a:lnTo>
                    <a:pt x="3507" y="3036"/>
                  </a:lnTo>
                  <a:lnTo>
                    <a:pt x="3507" y="3036"/>
                  </a:lnTo>
                  <a:lnTo>
                    <a:pt x="3527" y="3036"/>
                  </a:lnTo>
                  <a:lnTo>
                    <a:pt x="3507" y="3036"/>
                  </a:lnTo>
                  <a:lnTo>
                    <a:pt x="3507" y="3016"/>
                  </a:lnTo>
                  <a:lnTo>
                    <a:pt x="3487" y="2996"/>
                  </a:lnTo>
                  <a:lnTo>
                    <a:pt x="3487" y="2996"/>
                  </a:lnTo>
                  <a:lnTo>
                    <a:pt x="3507" y="2974"/>
                  </a:lnTo>
                  <a:lnTo>
                    <a:pt x="3507" y="2974"/>
                  </a:lnTo>
                  <a:lnTo>
                    <a:pt x="3527" y="2954"/>
                  </a:lnTo>
                  <a:lnTo>
                    <a:pt x="3527" y="2954"/>
                  </a:lnTo>
                  <a:lnTo>
                    <a:pt x="3527" y="2934"/>
                  </a:lnTo>
                  <a:lnTo>
                    <a:pt x="3527" y="2934"/>
                  </a:lnTo>
                  <a:lnTo>
                    <a:pt x="3527" y="2934"/>
                  </a:lnTo>
                  <a:lnTo>
                    <a:pt x="3548" y="2913"/>
                  </a:lnTo>
                  <a:lnTo>
                    <a:pt x="3548" y="2913"/>
                  </a:lnTo>
                  <a:lnTo>
                    <a:pt x="3569" y="2934"/>
                  </a:lnTo>
                  <a:lnTo>
                    <a:pt x="3569" y="2934"/>
                  </a:lnTo>
                  <a:lnTo>
                    <a:pt x="3569" y="2913"/>
                  </a:lnTo>
                  <a:lnTo>
                    <a:pt x="3548" y="2892"/>
                  </a:lnTo>
                  <a:lnTo>
                    <a:pt x="3548" y="2892"/>
                  </a:lnTo>
                  <a:lnTo>
                    <a:pt x="3548" y="2892"/>
                  </a:lnTo>
                  <a:lnTo>
                    <a:pt x="3548" y="2872"/>
                  </a:lnTo>
                  <a:lnTo>
                    <a:pt x="3548" y="2872"/>
                  </a:lnTo>
                  <a:lnTo>
                    <a:pt x="3548" y="2872"/>
                  </a:lnTo>
                  <a:lnTo>
                    <a:pt x="3548" y="2872"/>
                  </a:lnTo>
                  <a:lnTo>
                    <a:pt x="3548" y="2872"/>
                  </a:lnTo>
                  <a:lnTo>
                    <a:pt x="3548" y="2872"/>
                  </a:lnTo>
                  <a:lnTo>
                    <a:pt x="3548" y="2872"/>
                  </a:lnTo>
                  <a:lnTo>
                    <a:pt x="3548" y="2852"/>
                  </a:lnTo>
                  <a:lnTo>
                    <a:pt x="3548" y="2852"/>
                  </a:lnTo>
                  <a:lnTo>
                    <a:pt x="3548" y="2852"/>
                  </a:lnTo>
                  <a:lnTo>
                    <a:pt x="3527" y="2852"/>
                  </a:lnTo>
                  <a:lnTo>
                    <a:pt x="3527" y="2852"/>
                  </a:lnTo>
                  <a:lnTo>
                    <a:pt x="3507" y="2852"/>
                  </a:lnTo>
                  <a:lnTo>
                    <a:pt x="3507" y="2852"/>
                  </a:lnTo>
                  <a:lnTo>
                    <a:pt x="3487" y="2831"/>
                  </a:lnTo>
                  <a:lnTo>
                    <a:pt x="3467" y="2831"/>
                  </a:lnTo>
                  <a:lnTo>
                    <a:pt x="3467" y="2810"/>
                  </a:lnTo>
                  <a:lnTo>
                    <a:pt x="3467" y="2790"/>
                  </a:lnTo>
                  <a:lnTo>
                    <a:pt x="3467" y="2770"/>
                  </a:lnTo>
                  <a:lnTo>
                    <a:pt x="3467" y="2770"/>
                  </a:lnTo>
                  <a:lnTo>
                    <a:pt x="3446" y="2770"/>
                  </a:lnTo>
                  <a:lnTo>
                    <a:pt x="3446" y="2770"/>
                  </a:lnTo>
                  <a:lnTo>
                    <a:pt x="3446" y="2749"/>
                  </a:lnTo>
                  <a:lnTo>
                    <a:pt x="3446" y="2749"/>
                  </a:lnTo>
                  <a:lnTo>
                    <a:pt x="3446" y="2749"/>
                  </a:lnTo>
                  <a:lnTo>
                    <a:pt x="3446" y="2749"/>
                  </a:lnTo>
                  <a:lnTo>
                    <a:pt x="3446" y="2749"/>
                  </a:lnTo>
                  <a:lnTo>
                    <a:pt x="3426" y="2728"/>
                  </a:lnTo>
                  <a:lnTo>
                    <a:pt x="3426" y="2728"/>
                  </a:lnTo>
                  <a:lnTo>
                    <a:pt x="3446" y="2728"/>
                  </a:lnTo>
                  <a:lnTo>
                    <a:pt x="3446" y="2728"/>
                  </a:lnTo>
                  <a:lnTo>
                    <a:pt x="3446" y="2728"/>
                  </a:lnTo>
                  <a:lnTo>
                    <a:pt x="3446" y="2728"/>
                  </a:lnTo>
                  <a:lnTo>
                    <a:pt x="3467" y="2728"/>
                  </a:lnTo>
                  <a:lnTo>
                    <a:pt x="3467" y="2728"/>
                  </a:lnTo>
                  <a:lnTo>
                    <a:pt x="3467" y="2708"/>
                  </a:lnTo>
                  <a:lnTo>
                    <a:pt x="3467" y="2708"/>
                  </a:lnTo>
                  <a:lnTo>
                    <a:pt x="3467" y="2708"/>
                  </a:lnTo>
                  <a:lnTo>
                    <a:pt x="3487" y="2708"/>
                  </a:lnTo>
                  <a:lnTo>
                    <a:pt x="3487" y="2728"/>
                  </a:lnTo>
                  <a:lnTo>
                    <a:pt x="3507" y="2728"/>
                  </a:lnTo>
                  <a:lnTo>
                    <a:pt x="3507" y="2728"/>
                  </a:lnTo>
                  <a:lnTo>
                    <a:pt x="3527" y="2728"/>
                  </a:lnTo>
                  <a:lnTo>
                    <a:pt x="3507" y="2708"/>
                  </a:lnTo>
                  <a:lnTo>
                    <a:pt x="3507" y="2708"/>
                  </a:lnTo>
                  <a:lnTo>
                    <a:pt x="3507" y="2708"/>
                  </a:lnTo>
                  <a:lnTo>
                    <a:pt x="3527" y="2708"/>
                  </a:lnTo>
                  <a:lnTo>
                    <a:pt x="3527" y="2708"/>
                  </a:lnTo>
                  <a:lnTo>
                    <a:pt x="3527" y="2708"/>
                  </a:lnTo>
                  <a:lnTo>
                    <a:pt x="3527" y="2708"/>
                  </a:lnTo>
                  <a:lnTo>
                    <a:pt x="3548" y="2688"/>
                  </a:lnTo>
                  <a:lnTo>
                    <a:pt x="3548" y="2688"/>
                  </a:lnTo>
                  <a:lnTo>
                    <a:pt x="3548" y="2688"/>
                  </a:lnTo>
                  <a:lnTo>
                    <a:pt x="3569" y="2688"/>
                  </a:lnTo>
                  <a:lnTo>
                    <a:pt x="3569" y="2688"/>
                  </a:lnTo>
                  <a:lnTo>
                    <a:pt x="3569" y="2688"/>
                  </a:lnTo>
                  <a:lnTo>
                    <a:pt x="3569" y="2688"/>
                  </a:lnTo>
                  <a:lnTo>
                    <a:pt x="3569" y="2688"/>
                  </a:lnTo>
                  <a:lnTo>
                    <a:pt x="3589" y="2688"/>
                  </a:lnTo>
                  <a:lnTo>
                    <a:pt x="3589" y="2667"/>
                  </a:lnTo>
                  <a:lnTo>
                    <a:pt x="3589" y="2667"/>
                  </a:lnTo>
                  <a:lnTo>
                    <a:pt x="3589" y="2646"/>
                  </a:lnTo>
                  <a:lnTo>
                    <a:pt x="3589" y="2646"/>
                  </a:lnTo>
                  <a:lnTo>
                    <a:pt x="3589" y="2646"/>
                  </a:lnTo>
                  <a:lnTo>
                    <a:pt x="3589" y="2626"/>
                  </a:lnTo>
                  <a:lnTo>
                    <a:pt x="3609" y="2626"/>
                  </a:lnTo>
                  <a:lnTo>
                    <a:pt x="3609" y="2606"/>
                  </a:lnTo>
                  <a:lnTo>
                    <a:pt x="3609" y="2606"/>
                  </a:lnTo>
                  <a:lnTo>
                    <a:pt x="3609" y="2606"/>
                  </a:lnTo>
                  <a:lnTo>
                    <a:pt x="3589" y="2606"/>
                  </a:lnTo>
                  <a:lnTo>
                    <a:pt x="3589" y="2585"/>
                  </a:lnTo>
                  <a:lnTo>
                    <a:pt x="3589" y="2585"/>
                  </a:lnTo>
                  <a:lnTo>
                    <a:pt x="3589" y="2585"/>
                  </a:lnTo>
                  <a:lnTo>
                    <a:pt x="3589" y="2585"/>
                  </a:lnTo>
                  <a:lnTo>
                    <a:pt x="3589" y="2585"/>
                  </a:lnTo>
                  <a:lnTo>
                    <a:pt x="3569" y="2564"/>
                  </a:lnTo>
                  <a:lnTo>
                    <a:pt x="3548" y="2564"/>
                  </a:lnTo>
                  <a:lnTo>
                    <a:pt x="3548" y="2544"/>
                  </a:lnTo>
                  <a:lnTo>
                    <a:pt x="3548" y="2544"/>
                  </a:lnTo>
                  <a:lnTo>
                    <a:pt x="3548" y="2524"/>
                  </a:lnTo>
                  <a:lnTo>
                    <a:pt x="3548" y="2524"/>
                  </a:lnTo>
                  <a:lnTo>
                    <a:pt x="3548" y="2524"/>
                  </a:lnTo>
                  <a:lnTo>
                    <a:pt x="3548" y="2524"/>
                  </a:lnTo>
                  <a:lnTo>
                    <a:pt x="3548" y="2503"/>
                  </a:lnTo>
                  <a:lnTo>
                    <a:pt x="3548" y="2503"/>
                  </a:lnTo>
                  <a:lnTo>
                    <a:pt x="3548" y="2503"/>
                  </a:lnTo>
                  <a:lnTo>
                    <a:pt x="3548" y="2503"/>
                  </a:lnTo>
                  <a:lnTo>
                    <a:pt x="3527" y="2503"/>
                  </a:lnTo>
                  <a:lnTo>
                    <a:pt x="3527" y="2482"/>
                  </a:lnTo>
                  <a:lnTo>
                    <a:pt x="3527" y="2482"/>
                  </a:lnTo>
                  <a:lnTo>
                    <a:pt x="3527" y="2482"/>
                  </a:lnTo>
                  <a:lnTo>
                    <a:pt x="3507" y="2482"/>
                  </a:lnTo>
                  <a:lnTo>
                    <a:pt x="3507" y="2482"/>
                  </a:lnTo>
                  <a:lnTo>
                    <a:pt x="3507" y="2462"/>
                  </a:lnTo>
                  <a:lnTo>
                    <a:pt x="3507" y="2442"/>
                  </a:lnTo>
                  <a:lnTo>
                    <a:pt x="3487" y="2442"/>
                  </a:lnTo>
                  <a:lnTo>
                    <a:pt x="3507" y="2421"/>
                  </a:lnTo>
                  <a:lnTo>
                    <a:pt x="3507" y="2421"/>
                  </a:lnTo>
                  <a:lnTo>
                    <a:pt x="3507" y="2421"/>
                  </a:lnTo>
                  <a:lnTo>
                    <a:pt x="3507" y="2421"/>
                  </a:lnTo>
                  <a:lnTo>
                    <a:pt x="3507" y="2421"/>
                  </a:lnTo>
                  <a:lnTo>
                    <a:pt x="3507" y="2421"/>
                  </a:lnTo>
                  <a:lnTo>
                    <a:pt x="3527" y="2421"/>
                  </a:lnTo>
                  <a:lnTo>
                    <a:pt x="3527" y="2400"/>
                  </a:lnTo>
                  <a:lnTo>
                    <a:pt x="3527" y="2400"/>
                  </a:lnTo>
                  <a:lnTo>
                    <a:pt x="3527" y="2400"/>
                  </a:lnTo>
                  <a:lnTo>
                    <a:pt x="3527" y="2400"/>
                  </a:lnTo>
                  <a:lnTo>
                    <a:pt x="3527" y="2400"/>
                  </a:lnTo>
                  <a:lnTo>
                    <a:pt x="3527" y="2400"/>
                  </a:lnTo>
                  <a:lnTo>
                    <a:pt x="3527" y="2400"/>
                  </a:lnTo>
                  <a:lnTo>
                    <a:pt x="3548" y="2400"/>
                  </a:lnTo>
                  <a:lnTo>
                    <a:pt x="3548" y="2400"/>
                  </a:lnTo>
                  <a:lnTo>
                    <a:pt x="3548" y="2400"/>
                  </a:lnTo>
                  <a:lnTo>
                    <a:pt x="3569" y="2400"/>
                  </a:lnTo>
                  <a:lnTo>
                    <a:pt x="3569" y="2380"/>
                  </a:lnTo>
                  <a:lnTo>
                    <a:pt x="3569" y="2380"/>
                  </a:lnTo>
                  <a:lnTo>
                    <a:pt x="3569" y="2380"/>
                  </a:lnTo>
                  <a:lnTo>
                    <a:pt x="3569" y="2380"/>
                  </a:lnTo>
                  <a:lnTo>
                    <a:pt x="3569" y="2380"/>
                  </a:lnTo>
                  <a:lnTo>
                    <a:pt x="3569" y="2359"/>
                  </a:lnTo>
                  <a:lnTo>
                    <a:pt x="3569" y="2359"/>
                  </a:lnTo>
                  <a:lnTo>
                    <a:pt x="3569" y="2359"/>
                  </a:lnTo>
                  <a:lnTo>
                    <a:pt x="3569" y="2339"/>
                  </a:lnTo>
                  <a:lnTo>
                    <a:pt x="3569" y="2339"/>
                  </a:lnTo>
                  <a:lnTo>
                    <a:pt x="3548" y="2318"/>
                  </a:lnTo>
                  <a:lnTo>
                    <a:pt x="3527" y="2318"/>
                  </a:lnTo>
                  <a:lnTo>
                    <a:pt x="3527" y="2318"/>
                  </a:lnTo>
                  <a:lnTo>
                    <a:pt x="3527" y="2318"/>
                  </a:lnTo>
                  <a:lnTo>
                    <a:pt x="3527" y="2318"/>
                  </a:lnTo>
                  <a:lnTo>
                    <a:pt x="3527" y="2318"/>
                  </a:lnTo>
                  <a:lnTo>
                    <a:pt x="3527" y="2318"/>
                  </a:lnTo>
                  <a:lnTo>
                    <a:pt x="3527" y="2318"/>
                  </a:lnTo>
                  <a:lnTo>
                    <a:pt x="3527" y="2318"/>
                  </a:lnTo>
                  <a:lnTo>
                    <a:pt x="3527" y="2318"/>
                  </a:lnTo>
                  <a:lnTo>
                    <a:pt x="3527" y="2318"/>
                  </a:lnTo>
                  <a:lnTo>
                    <a:pt x="3527" y="2298"/>
                  </a:lnTo>
                  <a:lnTo>
                    <a:pt x="3527" y="2298"/>
                  </a:lnTo>
                  <a:lnTo>
                    <a:pt x="3527" y="2298"/>
                  </a:lnTo>
                  <a:lnTo>
                    <a:pt x="3527" y="2298"/>
                  </a:lnTo>
                  <a:lnTo>
                    <a:pt x="3527" y="2298"/>
                  </a:lnTo>
                  <a:lnTo>
                    <a:pt x="3527" y="2298"/>
                  </a:lnTo>
                  <a:lnTo>
                    <a:pt x="3527" y="2298"/>
                  </a:lnTo>
                  <a:lnTo>
                    <a:pt x="3527" y="2277"/>
                  </a:lnTo>
                  <a:lnTo>
                    <a:pt x="3507" y="2277"/>
                  </a:lnTo>
                  <a:lnTo>
                    <a:pt x="3507" y="2277"/>
                  </a:lnTo>
                  <a:lnTo>
                    <a:pt x="3507" y="2257"/>
                  </a:lnTo>
                  <a:lnTo>
                    <a:pt x="3507" y="2236"/>
                  </a:lnTo>
                  <a:lnTo>
                    <a:pt x="3527" y="2216"/>
                  </a:lnTo>
                  <a:lnTo>
                    <a:pt x="3507" y="2216"/>
                  </a:lnTo>
                  <a:lnTo>
                    <a:pt x="3507" y="2195"/>
                  </a:lnTo>
                  <a:lnTo>
                    <a:pt x="3487" y="2195"/>
                  </a:lnTo>
                  <a:lnTo>
                    <a:pt x="3487" y="2175"/>
                  </a:lnTo>
                  <a:lnTo>
                    <a:pt x="3507" y="2175"/>
                  </a:lnTo>
                  <a:lnTo>
                    <a:pt x="3507" y="2175"/>
                  </a:lnTo>
                  <a:lnTo>
                    <a:pt x="3507" y="2154"/>
                  </a:lnTo>
                  <a:lnTo>
                    <a:pt x="3507" y="2154"/>
                  </a:lnTo>
                  <a:lnTo>
                    <a:pt x="3487" y="2154"/>
                  </a:lnTo>
                  <a:lnTo>
                    <a:pt x="3426" y="2154"/>
                  </a:lnTo>
                  <a:lnTo>
                    <a:pt x="3426" y="2154"/>
                  </a:lnTo>
                  <a:lnTo>
                    <a:pt x="3406" y="2154"/>
                  </a:lnTo>
                  <a:lnTo>
                    <a:pt x="3406" y="2175"/>
                  </a:lnTo>
                  <a:lnTo>
                    <a:pt x="3406" y="2175"/>
                  </a:lnTo>
                  <a:lnTo>
                    <a:pt x="3406" y="2175"/>
                  </a:lnTo>
                  <a:lnTo>
                    <a:pt x="3385" y="2175"/>
                  </a:lnTo>
                  <a:lnTo>
                    <a:pt x="3385" y="2175"/>
                  </a:lnTo>
                  <a:lnTo>
                    <a:pt x="3385" y="2175"/>
                  </a:lnTo>
                  <a:lnTo>
                    <a:pt x="3385" y="2175"/>
                  </a:lnTo>
                  <a:lnTo>
                    <a:pt x="3385" y="2175"/>
                  </a:lnTo>
                  <a:lnTo>
                    <a:pt x="3385" y="2175"/>
                  </a:lnTo>
                  <a:lnTo>
                    <a:pt x="3364" y="2175"/>
                  </a:lnTo>
                  <a:lnTo>
                    <a:pt x="3344" y="2195"/>
                  </a:lnTo>
                  <a:lnTo>
                    <a:pt x="3324" y="2195"/>
                  </a:lnTo>
                  <a:lnTo>
                    <a:pt x="3344" y="2216"/>
                  </a:lnTo>
                  <a:lnTo>
                    <a:pt x="3344" y="2216"/>
                  </a:lnTo>
                  <a:lnTo>
                    <a:pt x="3344" y="2216"/>
                  </a:lnTo>
                  <a:lnTo>
                    <a:pt x="3344" y="2216"/>
                  </a:lnTo>
                  <a:lnTo>
                    <a:pt x="3344" y="2216"/>
                  </a:lnTo>
                  <a:lnTo>
                    <a:pt x="3344" y="2216"/>
                  </a:lnTo>
                  <a:lnTo>
                    <a:pt x="3344" y="2216"/>
                  </a:lnTo>
                  <a:lnTo>
                    <a:pt x="3344" y="2236"/>
                  </a:lnTo>
                  <a:lnTo>
                    <a:pt x="3344" y="2236"/>
                  </a:lnTo>
                  <a:lnTo>
                    <a:pt x="3324" y="2257"/>
                  </a:lnTo>
                  <a:lnTo>
                    <a:pt x="3303" y="2257"/>
                  </a:lnTo>
                  <a:lnTo>
                    <a:pt x="3303" y="2277"/>
                  </a:lnTo>
                  <a:lnTo>
                    <a:pt x="3282" y="2257"/>
                  </a:lnTo>
                  <a:lnTo>
                    <a:pt x="3262" y="2257"/>
                  </a:lnTo>
                  <a:lnTo>
                    <a:pt x="3262" y="2277"/>
                  </a:lnTo>
                  <a:lnTo>
                    <a:pt x="3242" y="2277"/>
                  </a:lnTo>
                  <a:lnTo>
                    <a:pt x="3262" y="2257"/>
                  </a:lnTo>
                  <a:lnTo>
                    <a:pt x="3262" y="2257"/>
                  </a:lnTo>
                  <a:lnTo>
                    <a:pt x="3262" y="2257"/>
                  </a:lnTo>
                  <a:lnTo>
                    <a:pt x="3262" y="2257"/>
                  </a:lnTo>
                  <a:lnTo>
                    <a:pt x="3242" y="2236"/>
                  </a:lnTo>
                  <a:lnTo>
                    <a:pt x="3242" y="2236"/>
                  </a:lnTo>
                  <a:lnTo>
                    <a:pt x="3262" y="2236"/>
                  </a:lnTo>
                  <a:lnTo>
                    <a:pt x="3282" y="2216"/>
                  </a:lnTo>
                  <a:lnTo>
                    <a:pt x="3282" y="2216"/>
                  </a:lnTo>
                  <a:lnTo>
                    <a:pt x="3282" y="2216"/>
                  </a:lnTo>
                  <a:lnTo>
                    <a:pt x="3282" y="2216"/>
                  </a:lnTo>
                  <a:lnTo>
                    <a:pt x="3282" y="2216"/>
                  </a:lnTo>
                  <a:lnTo>
                    <a:pt x="3282" y="2216"/>
                  </a:lnTo>
                  <a:lnTo>
                    <a:pt x="3282" y="2216"/>
                  </a:lnTo>
                  <a:lnTo>
                    <a:pt x="3282" y="2216"/>
                  </a:lnTo>
                  <a:lnTo>
                    <a:pt x="3282" y="2216"/>
                  </a:lnTo>
                  <a:lnTo>
                    <a:pt x="3282" y="2216"/>
                  </a:lnTo>
                  <a:lnTo>
                    <a:pt x="3303" y="2216"/>
                  </a:lnTo>
                  <a:lnTo>
                    <a:pt x="3303" y="2195"/>
                  </a:lnTo>
                  <a:lnTo>
                    <a:pt x="3303" y="2195"/>
                  </a:lnTo>
                  <a:lnTo>
                    <a:pt x="3303" y="2195"/>
                  </a:lnTo>
                  <a:lnTo>
                    <a:pt x="3303" y="2175"/>
                  </a:lnTo>
                  <a:lnTo>
                    <a:pt x="3303" y="2175"/>
                  </a:lnTo>
                  <a:lnTo>
                    <a:pt x="3303" y="2154"/>
                  </a:lnTo>
                  <a:lnTo>
                    <a:pt x="3303" y="2154"/>
                  </a:lnTo>
                  <a:lnTo>
                    <a:pt x="3282" y="2154"/>
                  </a:lnTo>
                  <a:lnTo>
                    <a:pt x="3282" y="2154"/>
                  </a:lnTo>
                  <a:lnTo>
                    <a:pt x="3282" y="2134"/>
                  </a:lnTo>
                  <a:lnTo>
                    <a:pt x="3282" y="2134"/>
                  </a:lnTo>
                  <a:lnTo>
                    <a:pt x="3282" y="2134"/>
                  </a:lnTo>
                  <a:lnTo>
                    <a:pt x="3282" y="2134"/>
                  </a:lnTo>
                  <a:lnTo>
                    <a:pt x="3282" y="2134"/>
                  </a:lnTo>
                  <a:lnTo>
                    <a:pt x="3282" y="2134"/>
                  </a:lnTo>
                  <a:lnTo>
                    <a:pt x="3282" y="2134"/>
                  </a:lnTo>
                  <a:lnTo>
                    <a:pt x="3282" y="2134"/>
                  </a:lnTo>
                  <a:lnTo>
                    <a:pt x="3282" y="2134"/>
                  </a:lnTo>
                  <a:lnTo>
                    <a:pt x="3282" y="2113"/>
                  </a:lnTo>
                  <a:lnTo>
                    <a:pt x="3303" y="2093"/>
                  </a:lnTo>
                  <a:lnTo>
                    <a:pt x="3324" y="2093"/>
                  </a:lnTo>
                  <a:lnTo>
                    <a:pt x="3303" y="2072"/>
                  </a:lnTo>
                  <a:lnTo>
                    <a:pt x="3303" y="2072"/>
                  </a:lnTo>
                  <a:lnTo>
                    <a:pt x="3303" y="2072"/>
                  </a:lnTo>
                  <a:lnTo>
                    <a:pt x="3344" y="2031"/>
                  </a:lnTo>
                  <a:lnTo>
                    <a:pt x="3385" y="2031"/>
                  </a:lnTo>
                  <a:lnTo>
                    <a:pt x="3385" y="2011"/>
                  </a:lnTo>
                  <a:lnTo>
                    <a:pt x="3385" y="2011"/>
                  </a:lnTo>
                  <a:lnTo>
                    <a:pt x="3406" y="2011"/>
                  </a:lnTo>
                  <a:lnTo>
                    <a:pt x="3406" y="2011"/>
                  </a:lnTo>
                  <a:lnTo>
                    <a:pt x="3406" y="1990"/>
                  </a:lnTo>
                  <a:lnTo>
                    <a:pt x="3406" y="1990"/>
                  </a:lnTo>
                  <a:lnTo>
                    <a:pt x="3406" y="1990"/>
                  </a:lnTo>
                  <a:lnTo>
                    <a:pt x="3406" y="1990"/>
                  </a:lnTo>
                  <a:lnTo>
                    <a:pt x="3406" y="1990"/>
                  </a:lnTo>
                  <a:lnTo>
                    <a:pt x="3406" y="1990"/>
                  </a:lnTo>
                  <a:lnTo>
                    <a:pt x="3406" y="1970"/>
                  </a:lnTo>
                  <a:lnTo>
                    <a:pt x="3406" y="1970"/>
                  </a:lnTo>
                  <a:lnTo>
                    <a:pt x="3406" y="1970"/>
                  </a:lnTo>
                  <a:lnTo>
                    <a:pt x="3406" y="1949"/>
                  </a:lnTo>
                  <a:lnTo>
                    <a:pt x="3406" y="1949"/>
                  </a:lnTo>
                  <a:lnTo>
                    <a:pt x="3406" y="1949"/>
                  </a:lnTo>
                  <a:lnTo>
                    <a:pt x="3406" y="1949"/>
                  </a:lnTo>
                  <a:lnTo>
                    <a:pt x="3406" y="1929"/>
                  </a:lnTo>
                  <a:lnTo>
                    <a:pt x="3406" y="1929"/>
                  </a:lnTo>
                  <a:lnTo>
                    <a:pt x="3406" y="1908"/>
                  </a:lnTo>
                  <a:lnTo>
                    <a:pt x="3426" y="1908"/>
                  </a:lnTo>
                  <a:lnTo>
                    <a:pt x="3467" y="1908"/>
                  </a:lnTo>
                  <a:lnTo>
                    <a:pt x="3487" y="1888"/>
                  </a:lnTo>
                  <a:lnTo>
                    <a:pt x="3487" y="1867"/>
                  </a:lnTo>
                  <a:lnTo>
                    <a:pt x="3487" y="1867"/>
                  </a:lnTo>
                  <a:lnTo>
                    <a:pt x="3487" y="1867"/>
                  </a:lnTo>
                  <a:lnTo>
                    <a:pt x="3487" y="1867"/>
                  </a:lnTo>
                  <a:lnTo>
                    <a:pt x="3507" y="1847"/>
                  </a:lnTo>
                  <a:lnTo>
                    <a:pt x="3507" y="1847"/>
                  </a:lnTo>
                  <a:lnTo>
                    <a:pt x="3507" y="1847"/>
                  </a:lnTo>
                  <a:lnTo>
                    <a:pt x="3507" y="1847"/>
                  </a:lnTo>
                  <a:lnTo>
                    <a:pt x="3507" y="1847"/>
                  </a:lnTo>
                  <a:lnTo>
                    <a:pt x="3507" y="1847"/>
                  </a:lnTo>
                  <a:lnTo>
                    <a:pt x="3527" y="1826"/>
                  </a:lnTo>
                  <a:lnTo>
                    <a:pt x="3527" y="1826"/>
                  </a:lnTo>
                  <a:lnTo>
                    <a:pt x="3548" y="1805"/>
                  </a:lnTo>
                  <a:lnTo>
                    <a:pt x="3548" y="1805"/>
                  </a:lnTo>
                  <a:lnTo>
                    <a:pt x="3569" y="1785"/>
                  </a:lnTo>
                  <a:lnTo>
                    <a:pt x="3569" y="1785"/>
                  </a:lnTo>
                  <a:lnTo>
                    <a:pt x="3569" y="1765"/>
                  </a:lnTo>
                  <a:lnTo>
                    <a:pt x="3569" y="1765"/>
                  </a:lnTo>
                  <a:lnTo>
                    <a:pt x="3589" y="1765"/>
                  </a:lnTo>
                  <a:lnTo>
                    <a:pt x="3589" y="1765"/>
                  </a:lnTo>
                  <a:lnTo>
                    <a:pt x="3589" y="1765"/>
                  </a:lnTo>
                  <a:lnTo>
                    <a:pt x="3589" y="1765"/>
                  </a:lnTo>
                  <a:lnTo>
                    <a:pt x="3589" y="1744"/>
                  </a:lnTo>
                  <a:lnTo>
                    <a:pt x="3589" y="1744"/>
                  </a:lnTo>
                  <a:lnTo>
                    <a:pt x="3589" y="1744"/>
                  </a:lnTo>
                  <a:lnTo>
                    <a:pt x="3589" y="1744"/>
                  </a:lnTo>
                  <a:lnTo>
                    <a:pt x="3589" y="1744"/>
                  </a:lnTo>
                  <a:lnTo>
                    <a:pt x="3589" y="1744"/>
                  </a:lnTo>
                  <a:lnTo>
                    <a:pt x="3589" y="1744"/>
                  </a:lnTo>
                  <a:lnTo>
                    <a:pt x="3548" y="1744"/>
                  </a:lnTo>
                  <a:lnTo>
                    <a:pt x="3548" y="1723"/>
                  </a:lnTo>
                  <a:lnTo>
                    <a:pt x="3548" y="1723"/>
                  </a:lnTo>
                  <a:lnTo>
                    <a:pt x="3548" y="1723"/>
                  </a:lnTo>
                  <a:lnTo>
                    <a:pt x="3569" y="1723"/>
                  </a:lnTo>
                  <a:lnTo>
                    <a:pt x="3569" y="1703"/>
                  </a:lnTo>
                  <a:lnTo>
                    <a:pt x="3569" y="1703"/>
                  </a:lnTo>
                  <a:lnTo>
                    <a:pt x="3569" y="1703"/>
                  </a:lnTo>
                  <a:lnTo>
                    <a:pt x="3589" y="1703"/>
                  </a:lnTo>
                  <a:lnTo>
                    <a:pt x="3589" y="1703"/>
                  </a:lnTo>
                  <a:lnTo>
                    <a:pt x="3589" y="1683"/>
                  </a:lnTo>
                  <a:lnTo>
                    <a:pt x="3589" y="1683"/>
                  </a:lnTo>
                  <a:lnTo>
                    <a:pt x="3569" y="1683"/>
                  </a:lnTo>
                  <a:lnTo>
                    <a:pt x="3589" y="1683"/>
                  </a:lnTo>
                  <a:lnTo>
                    <a:pt x="3589" y="1683"/>
                  </a:lnTo>
                  <a:lnTo>
                    <a:pt x="3589" y="1683"/>
                  </a:lnTo>
                  <a:lnTo>
                    <a:pt x="3589" y="1683"/>
                  </a:lnTo>
                  <a:lnTo>
                    <a:pt x="3589" y="1683"/>
                  </a:lnTo>
                  <a:lnTo>
                    <a:pt x="3609" y="1683"/>
                  </a:lnTo>
                  <a:lnTo>
                    <a:pt x="3609" y="1683"/>
                  </a:lnTo>
                  <a:lnTo>
                    <a:pt x="3630" y="1683"/>
                  </a:lnTo>
                  <a:lnTo>
                    <a:pt x="3630" y="1683"/>
                  </a:lnTo>
                  <a:lnTo>
                    <a:pt x="3630" y="1683"/>
                  </a:lnTo>
                  <a:lnTo>
                    <a:pt x="3630" y="1683"/>
                  </a:lnTo>
                  <a:lnTo>
                    <a:pt x="3651" y="1683"/>
                  </a:lnTo>
                  <a:lnTo>
                    <a:pt x="3630" y="1703"/>
                  </a:lnTo>
                  <a:lnTo>
                    <a:pt x="3630" y="1703"/>
                  </a:lnTo>
                  <a:lnTo>
                    <a:pt x="3651" y="1703"/>
                  </a:lnTo>
                  <a:lnTo>
                    <a:pt x="3651" y="1703"/>
                  </a:lnTo>
                  <a:lnTo>
                    <a:pt x="3651" y="1703"/>
                  </a:lnTo>
                  <a:lnTo>
                    <a:pt x="3651" y="1703"/>
                  </a:lnTo>
                  <a:lnTo>
                    <a:pt x="3651" y="1723"/>
                  </a:lnTo>
                  <a:lnTo>
                    <a:pt x="3651" y="1723"/>
                  </a:lnTo>
                  <a:lnTo>
                    <a:pt x="3651" y="1723"/>
                  </a:lnTo>
                  <a:lnTo>
                    <a:pt x="3671" y="1703"/>
                  </a:lnTo>
                  <a:lnTo>
                    <a:pt x="3671" y="1703"/>
                  </a:lnTo>
                  <a:lnTo>
                    <a:pt x="3691" y="1703"/>
                  </a:lnTo>
                  <a:lnTo>
                    <a:pt x="3691" y="1703"/>
                  </a:lnTo>
                  <a:lnTo>
                    <a:pt x="3712" y="1703"/>
                  </a:lnTo>
                  <a:lnTo>
                    <a:pt x="3712" y="1703"/>
                  </a:lnTo>
                  <a:lnTo>
                    <a:pt x="3712" y="1703"/>
                  </a:lnTo>
                  <a:lnTo>
                    <a:pt x="3712" y="1703"/>
                  </a:lnTo>
                  <a:lnTo>
                    <a:pt x="3712" y="1703"/>
                  </a:lnTo>
                  <a:lnTo>
                    <a:pt x="3712" y="1683"/>
                  </a:lnTo>
                  <a:lnTo>
                    <a:pt x="3712" y="1683"/>
                  </a:lnTo>
                  <a:lnTo>
                    <a:pt x="3712" y="1683"/>
                  </a:lnTo>
                  <a:lnTo>
                    <a:pt x="3712" y="1683"/>
                  </a:lnTo>
                  <a:lnTo>
                    <a:pt x="3712" y="1683"/>
                  </a:lnTo>
                  <a:lnTo>
                    <a:pt x="3712" y="1683"/>
                  </a:lnTo>
                  <a:lnTo>
                    <a:pt x="3712" y="1683"/>
                  </a:lnTo>
                  <a:lnTo>
                    <a:pt x="3712" y="1683"/>
                  </a:lnTo>
                  <a:lnTo>
                    <a:pt x="3733" y="1683"/>
                  </a:lnTo>
                  <a:lnTo>
                    <a:pt x="3733" y="1683"/>
                  </a:lnTo>
                  <a:lnTo>
                    <a:pt x="3733" y="1683"/>
                  </a:lnTo>
                  <a:lnTo>
                    <a:pt x="3733" y="1683"/>
                  </a:lnTo>
                  <a:lnTo>
                    <a:pt x="3733" y="1683"/>
                  </a:lnTo>
                  <a:lnTo>
                    <a:pt x="3733" y="1683"/>
                  </a:lnTo>
                  <a:lnTo>
                    <a:pt x="3733" y="1683"/>
                  </a:lnTo>
                  <a:lnTo>
                    <a:pt x="3733" y="1683"/>
                  </a:lnTo>
                  <a:lnTo>
                    <a:pt x="3733" y="1683"/>
                  </a:lnTo>
                  <a:lnTo>
                    <a:pt x="3733" y="1683"/>
                  </a:lnTo>
                  <a:lnTo>
                    <a:pt x="3733" y="1683"/>
                  </a:lnTo>
                  <a:lnTo>
                    <a:pt x="3733" y="1662"/>
                  </a:lnTo>
                  <a:lnTo>
                    <a:pt x="3733" y="1683"/>
                  </a:lnTo>
                  <a:lnTo>
                    <a:pt x="3733" y="1662"/>
                  </a:lnTo>
                  <a:lnTo>
                    <a:pt x="3733" y="1662"/>
                  </a:lnTo>
                  <a:lnTo>
                    <a:pt x="3733" y="1662"/>
                  </a:lnTo>
                  <a:lnTo>
                    <a:pt x="3733" y="1662"/>
                  </a:lnTo>
                  <a:lnTo>
                    <a:pt x="3733" y="1662"/>
                  </a:lnTo>
                  <a:lnTo>
                    <a:pt x="3733" y="1662"/>
                  </a:lnTo>
                  <a:lnTo>
                    <a:pt x="3753" y="1641"/>
                  </a:lnTo>
                  <a:lnTo>
                    <a:pt x="3753" y="1641"/>
                  </a:lnTo>
                  <a:lnTo>
                    <a:pt x="3753" y="1641"/>
                  </a:lnTo>
                  <a:lnTo>
                    <a:pt x="3774" y="1641"/>
                  </a:lnTo>
                  <a:lnTo>
                    <a:pt x="3774" y="1641"/>
                  </a:lnTo>
                  <a:lnTo>
                    <a:pt x="3774" y="1641"/>
                  </a:lnTo>
                  <a:lnTo>
                    <a:pt x="3774" y="1641"/>
                  </a:lnTo>
                  <a:lnTo>
                    <a:pt x="3774" y="1641"/>
                  </a:lnTo>
                  <a:lnTo>
                    <a:pt x="3774" y="1621"/>
                  </a:lnTo>
                  <a:lnTo>
                    <a:pt x="3753" y="1621"/>
                  </a:lnTo>
                  <a:lnTo>
                    <a:pt x="3753" y="1621"/>
                  </a:lnTo>
                  <a:lnTo>
                    <a:pt x="3753" y="1621"/>
                  </a:lnTo>
                  <a:lnTo>
                    <a:pt x="3753" y="1601"/>
                  </a:lnTo>
                  <a:lnTo>
                    <a:pt x="3753" y="1601"/>
                  </a:lnTo>
                  <a:lnTo>
                    <a:pt x="3753" y="1601"/>
                  </a:lnTo>
                  <a:lnTo>
                    <a:pt x="3753" y="1601"/>
                  </a:lnTo>
                  <a:lnTo>
                    <a:pt x="3753" y="1580"/>
                  </a:lnTo>
                  <a:lnTo>
                    <a:pt x="3753" y="1580"/>
                  </a:lnTo>
                  <a:lnTo>
                    <a:pt x="3753" y="1580"/>
                  </a:lnTo>
                  <a:lnTo>
                    <a:pt x="3753" y="1580"/>
                  </a:lnTo>
                  <a:lnTo>
                    <a:pt x="3753" y="1559"/>
                  </a:lnTo>
                  <a:lnTo>
                    <a:pt x="3753" y="1559"/>
                  </a:lnTo>
                  <a:lnTo>
                    <a:pt x="3753" y="1539"/>
                  </a:lnTo>
                  <a:lnTo>
                    <a:pt x="3753" y="1539"/>
                  </a:lnTo>
                  <a:lnTo>
                    <a:pt x="3753" y="1539"/>
                  </a:lnTo>
                  <a:lnTo>
                    <a:pt x="3753" y="1539"/>
                  </a:lnTo>
                  <a:lnTo>
                    <a:pt x="3753" y="1519"/>
                  </a:lnTo>
                  <a:lnTo>
                    <a:pt x="3753" y="1519"/>
                  </a:lnTo>
                  <a:lnTo>
                    <a:pt x="3753" y="1519"/>
                  </a:lnTo>
                  <a:lnTo>
                    <a:pt x="3753" y="1519"/>
                  </a:lnTo>
                  <a:lnTo>
                    <a:pt x="3753" y="1519"/>
                  </a:lnTo>
                  <a:lnTo>
                    <a:pt x="3753" y="1519"/>
                  </a:lnTo>
                  <a:lnTo>
                    <a:pt x="3753" y="1498"/>
                  </a:lnTo>
                  <a:lnTo>
                    <a:pt x="3753" y="1498"/>
                  </a:lnTo>
                  <a:lnTo>
                    <a:pt x="3774" y="1498"/>
                  </a:lnTo>
                  <a:lnTo>
                    <a:pt x="3774" y="1498"/>
                  </a:lnTo>
                  <a:lnTo>
                    <a:pt x="3774" y="1498"/>
                  </a:lnTo>
                  <a:lnTo>
                    <a:pt x="3774" y="1498"/>
                  </a:lnTo>
                  <a:lnTo>
                    <a:pt x="3774" y="1477"/>
                  </a:lnTo>
                  <a:lnTo>
                    <a:pt x="3774" y="1477"/>
                  </a:lnTo>
                  <a:lnTo>
                    <a:pt x="3774" y="1477"/>
                  </a:lnTo>
                  <a:lnTo>
                    <a:pt x="3774" y="1457"/>
                  </a:lnTo>
                  <a:lnTo>
                    <a:pt x="3774" y="1437"/>
                  </a:lnTo>
                  <a:lnTo>
                    <a:pt x="3774" y="1416"/>
                  </a:lnTo>
                  <a:lnTo>
                    <a:pt x="3774" y="1416"/>
                  </a:lnTo>
                  <a:lnTo>
                    <a:pt x="3774" y="1395"/>
                  </a:lnTo>
                  <a:lnTo>
                    <a:pt x="3774" y="1395"/>
                  </a:lnTo>
                  <a:lnTo>
                    <a:pt x="3774" y="1395"/>
                  </a:lnTo>
                  <a:lnTo>
                    <a:pt x="3774" y="1395"/>
                  </a:lnTo>
                  <a:lnTo>
                    <a:pt x="3774" y="1375"/>
                  </a:lnTo>
                  <a:lnTo>
                    <a:pt x="3774" y="1375"/>
                  </a:lnTo>
                  <a:lnTo>
                    <a:pt x="3795" y="1355"/>
                  </a:lnTo>
                  <a:lnTo>
                    <a:pt x="3795" y="1355"/>
                  </a:lnTo>
                  <a:lnTo>
                    <a:pt x="3795" y="1334"/>
                  </a:lnTo>
                  <a:lnTo>
                    <a:pt x="3815" y="1334"/>
                  </a:lnTo>
                  <a:lnTo>
                    <a:pt x="3815" y="1313"/>
                  </a:lnTo>
                  <a:lnTo>
                    <a:pt x="3815" y="1313"/>
                  </a:lnTo>
                  <a:lnTo>
                    <a:pt x="3815" y="1313"/>
                  </a:lnTo>
                  <a:lnTo>
                    <a:pt x="3815" y="1313"/>
                  </a:lnTo>
                  <a:lnTo>
                    <a:pt x="3815" y="1293"/>
                  </a:lnTo>
                  <a:lnTo>
                    <a:pt x="3815" y="1293"/>
                  </a:lnTo>
                  <a:lnTo>
                    <a:pt x="3815" y="1293"/>
                  </a:lnTo>
                  <a:lnTo>
                    <a:pt x="3815" y="1272"/>
                  </a:lnTo>
                  <a:lnTo>
                    <a:pt x="3815" y="1272"/>
                  </a:lnTo>
                  <a:lnTo>
                    <a:pt x="3815" y="1272"/>
                  </a:lnTo>
                  <a:lnTo>
                    <a:pt x="3815" y="1251"/>
                  </a:lnTo>
                  <a:lnTo>
                    <a:pt x="3835" y="1251"/>
                  </a:lnTo>
                  <a:lnTo>
                    <a:pt x="3835" y="1251"/>
                  </a:lnTo>
                  <a:lnTo>
                    <a:pt x="3835" y="1251"/>
                  </a:lnTo>
                  <a:lnTo>
                    <a:pt x="3835" y="1231"/>
                  </a:lnTo>
                  <a:lnTo>
                    <a:pt x="3835" y="1231"/>
                  </a:lnTo>
                  <a:lnTo>
                    <a:pt x="3835" y="1231"/>
                  </a:lnTo>
                  <a:lnTo>
                    <a:pt x="3835" y="1231"/>
                  </a:lnTo>
                  <a:lnTo>
                    <a:pt x="3835" y="1231"/>
                  </a:lnTo>
                  <a:lnTo>
                    <a:pt x="3835" y="1211"/>
                  </a:lnTo>
                  <a:lnTo>
                    <a:pt x="3835" y="1190"/>
                  </a:lnTo>
                  <a:lnTo>
                    <a:pt x="3835" y="1190"/>
                  </a:lnTo>
                  <a:lnTo>
                    <a:pt x="3856" y="1169"/>
                  </a:lnTo>
                  <a:lnTo>
                    <a:pt x="3856" y="1169"/>
                  </a:lnTo>
                  <a:lnTo>
                    <a:pt x="3856" y="1169"/>
                  </a:lnTo>
                  <a:lnTo>
                    <a:pt x="3876" y="1149"/>
                  </a:lnTo>
                  <a:lnTo>
                    <a:pt x="3876" y="1149"/>
                  </a:lnTo>
                  <a:lnTo>
                    <a:pt x="3876" y="1149"/>
                  </a:lnTo>
                  <a:lnTo>
                    <a:pt x="3876" y="1149"/>
                  </a:lnTo>
                  <a:lnTo>
                    <a:pt x="3897" y="1129"/>
                  </a:lnTo>
                  <a:lnTo>
                    <a:pt x="3897" y="1129"/>
                  </a:lnTo>
                  <a:lnTo>
                    <a:pt x="3897" y="1129"/>
                  </a:lnTo>
                  <a:lnTo>
                    <a:pt x="3897" y="1129"/>
                  </a:lnTo>
                  <a:lnTo>
                    <a:pt x="3897" y="1129"/>
                  </a:lnTo>
                  <a:lnTo>
                    <a:pt x="3897" y="1129"/>
                  </a:lnTo>
                  <a:lnTo>
                    <a:pt x="3897" y="1129"/>
                  </a:lnTo>
                  <a:lnTo>
                    <a:pt x="3897" y="1108"/>
                  </a:lnTo>
                  <a:lnTo>
                    <a:pt x="3917" y="1108"/>
                  </a:lnTo>
                  <a:lnTo>
                    <a:pt x="3917" y="1108"/>
                  </a:lnTo>
                  <a:lnTo>
                    <a:pt x="3917" y="1108"/>
                  </a:lnTo>
                  <a:lnTo>
                    <a:pt x="3917" y="1108"/>
                  </a:lnTo>
                  <a:lnTo>
                    <a:pt x="3917" y="1108"/>
                  </a:lnTo>
                  <a:lnTo>
                    <a:pt x="3917" y="1108"/>
                  </a:lnTo>
                  <a:lnTo>
                    <a:pt x="3917" y="1108"/>
                  </a:lnTo>
                  <a:lnTo>
                    <a:pt x="3917" y="1108"/>
                  </a:lnTo>
                  <a:lnTo>
                    <a:pt x="3938" y="1087"/>
                  </a:lnTo>
                  <a:lnTo>
                    <a:pt x="3938" y="1047"/>
                  </a:lnTo>
                  <a:lnTo>
                    <a:pt x="3959" y="1047"/>
                  </a:lnTo>
                  <a:lnTo>
                    <a:pt x="3959" y="1026"/>
                  </a:lnTo>
                  <a:lnTo>
                    <a:pt x="3959" y="1026"/>
                  </a:lnTo>
                  <a:lnTo>
                    <a:pt x="3959" y="1026"/>
                  </a:lnTo>
                  <a:lnTo>
                    <a:pt x="3938" y="1026"/>
                  </a:lnTo>
                  <a:close/>
                  <a:moveTo>
                    <a:pt x="1887" y="3816"/>
                  </a:moveTo>
                  <a:lnTo>
                    <a:pt x="1887" y="3816"/>
                  </a:lnTo>
                  <a:lnTo>
                    <a:pt x="1887" y="3816"/>
                  </a:lnTo>
                  <a:lnTo>
                    <a:pt x="1887" y="3816"/>
                  </a:lnTo>
                  <a:lnTo>
                    <a:pt x="1887" y="3816"/>
                  </a:lnTo>
                  <a:lnTo>
                    <a:pt x="1887" y="3816"/>
                  </a:lnTo>
                  <a:lnTo>
                    <a:pt x="1887" y="3795"/>
                  </a:lnTo>
                  <a:lnTo>
                    <a:pt x="1887" y="3795"/>
                  </a:lnTo>
                  <a:lnTo>
                    <a:pt x="1887" y="3816"/>
                  </a:lnTo>
                  <a:close/>
                </a:path>
              </a:pathLst>
            </a:custGeom>
            <a:solidFill>
              <a:schemeClr val="accent3">
                <a:lumMod val="40000"/>
                <a:lumOff val="60000"/>
              </a:schemeClr>
            </a:solidFill>
            <a:ln w="6350" cap="flat" cmpd="sng" algn="ctr">
              <a:solidFill>
                <a:schemeClr val="bg1">
                  <a:lumMod val="65000"/>
                </a:schemeClr>
              </a:solidFill>
              <a:prstDash val="solid"/>
              <a:round/>
              <a:headEnd type="none" w="med" len="med"/>
              <a:tailEnd type="none" w="med" len="med"/>
            </a:ln>
          </p:spPr>
          <p:txBody>
            <a:bodyPr>
              <a:prstTxWarp prst="textNoShape">
                <a:avLst/>
              </a:prstTxWarp>
            </a:bodyPr>
            <a:lstStyle/>
            <a:p>
              <a:pPr fontAlgn="auto">
                <a:spcBef>
                  <a:spcPts val="0"/>
                </a:spcBef>
                <a:spcAft>
                  <a:spcPts val="0"/>
                </a:spcAft>
                <a:defRPr/>
              </a:pPr>
              <a:endParaRPr lang="en-US" sz="600">
                <a:latin typeface="Arial"/>
                <a:ea typeface="+mn-ea"/>
                <a:cs typeface="Arial"/>
              </a:endParaRPr>
            </a:p>
          </p:txBody>
        </p:sp>
        <p:sp>
          <p:nvSpPr>
            <p:cNvPr id="59" name="TextBox 14"/>
            <p:cNvSpPr txBox="1">
              <a:spLocks noChangeArrowheads="1"/>
            </p:cNvSpPr>
            <p:nvPr/>
          </p:nvSpPr>
          <p:spPr bwMode="auto">
            <a:xfrm>
              <a:off x="7843838" y="6477000"/>
              <a:ext cx="1190625" cy="184150"/>
            </a:xfrm>
            <a:prstGeom prst="rect">
              <a:avLst/>
            </a:prstGeom>
            <a:noFill/>
            <a:ln w="9525">
              <a:noFill/>
              <a:miter lim="800000"/>
              <a:headEnd/>
              <a:tailEnd/>
            </a:ln>
          </p:spPr>
          <p:txBody>
            <a:bodyPr wrap="none">
              <a:prstTxWarp prst="textNoShape">
                <a:avLst/>
              </a:prstTxWarp>
              <a:spAutoFit/>
            </a:bodyPr>
            <a:lstStyle/>
            <a:p>
              <a:pPr algn="r"/>
              <a:r>
                <a:rPr lang="en-US" sz="600" dirty="0">
                  <a:ea typeface="Arial" pitchFamily="-111" charset="0"/>
                  <a:cs typeface="Arial" pitchFamily="-111" charset="0"/>
                </a:rPr>
                <a:t>©  </a:t>
              </a:r>
              <a:r>
                <a:rPr lang="en-US" sz="600" dirty="0" err="1">
                  <a:ea typeface="Arial" pitchFamily="-111" charset="0"/>
                  <a:cs typeface="Arial" pitchFamily="-111" charset="0"/>
                </a:rPr>
                <a:t>FreePowerPointMaps.com</a:t>
              </a:r>
              <a:endParaRPr lang="en-US" sz="600" dirty="0">
                <a:ea typeface="Arial" pitchFamily="-111" charset="0"/>
                <a:cs typeface="Arial" pitchFamily="-111" charset="0"/>
              </a:endParaRPr>
            </a:p>
          </p:txBody>
        </p:sp>
        <p:grpSp>
          <p:nvGrpSpPr>
            <p:cNvPr id="60" name="Group 11"/>
            <p:cNvGrpSpPr/>
            <p:nvPr/>
          </p:nvGrpSpPr>
          <p:grpSpPr>
            <a:xfrm>
              <a:off x="1363927" y="82550"/>
              <a:ext cx="6552522" cy="5861566"/>
              <a:chOff x="1363927" y="82550"/>
              <a:chExt cx="6552522" cy="5861566"/>
            </a:xfrm>
          </p:grpSpPr>
          <p:sp>
            <p:nvSpPr>
              <p:cNvPr id="61" name="TextBox 111"/>
              <p:cNvSpPr txBox="1"/>
              <p:nvPr/>
            </p:nvSpPr>
            <p:spPr bwMode="auto">
              <a:xfrm>
                <a:off x="3605850" y="3206750"/>
                <a:ext cx="492443" cy="276999"/>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United</a:t>
                </a:r>
              </a:p>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Kingdom</a:t>
                </a:r>
                <a:endParaRPr lang="en-US" sz="600" dirty="0">
                  <a:solidFill>
                    <a:schemeClr val="tx1">
                      <a:lumMod val="65000"/>
                      <a:lumOff val="35000"/>
                    </a:schemeClr>
                  </a:solidFill>
                  <a:latin typeface="Arial"/>
                  <a:ea typeface="+mn-ea"/>
                  <a:cs typeface="Arial"/>
                </a:endParaRPr>
              </a:p>
            </p:txBody>
          </p:sp>
          <p:sp>
            <p:nvSpPr>
              <p:cNvPr id="62" name="TextBox 112"/>
              <p:cNvSpPr txBox="1"/>
              <p:nvPr/>
            </p:nvSpPr>
            <p:spPr bwMode="auto">
              <a:xfrm>
                <a:off x="2727630" y="1054100"/>
                <a:ext cx="432781"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Iceland</a:t>
                </a:r>
                <a:endParaRPr lang="en-US" sz="600" dirty="0">
                  <a:solidFill>
                    <a:schemeClr val="tx1">
                      <a:lumMod val="65000"/>
                      <a:lumOff val="35000"/>
                    </a:schemeClr>
                  </a:solidFill>
                  <a:latin typeface="Arial"/>
                  <a:ea typeface="+mn-ea"/>
                  <a:cs typeface="Arial"/>
                </a:endParaRPr>
              </a:p>
            </p:txBody>
          </p:sp>
          <p:sp>
            <p:nvSpPr>
              <p:cNvPr id="63" name="TextBox 113"/>
              <p:cNvSpPr txBox="1"/>
              <p:nvPr/>
            </p:nvSpPr>
            <p:spPr bwMode="auto">
              <a:xfrm>
                <a:off x="3102355" y="3060700"/>
                <a:ext cx="419932"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Ireland</a:t>
                </a:r>
                <a:endParaRPr lang="en-US" sz="600" dirty="0">
                  <a:solidFill>
                    <a:schemeClr val="tx1">
                      <a:lumMod val="65000"/>
                      <a:lumOff val="35000"/>
                    </a:schemeClr>
                  </a:solidFill>
                  <a:latin typeface="Arial"/>
                  <a:ea typeface="+mn-ea"/>
                  <a:cs typeface="Arial"/>
                </a:endParaRPr>
              </a:p>
            </p:txBody>
          </p:sp>
          <p:sp>
            <p:nvSpPr>
              <p:cNvPr id="64" name="TextBox 114"/>
              <p:cNvSpPr txBox="1"/>
              <p:nvPr/>
            </p:nvSpPr>
            <p:spPr bwMode="auto">
              <a:xfrm>
                <a:off x="3957500" y="4102100"/>
                <a:ext cx="42414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France</a:t>
                </a:r>
                <a:endParaRPr lang="en-US" sz="600" dirty="0">
                  <a:solidFill>
                    <a:schemeClr val="tx1">
                      <a:lumMod val="65000"/>
                      <a:lumOff val="35000"/>
                    </a:schemeClr>
                  </a:solidFill>
                  <a:latin typeface="Arial"/>
                  <a:ea typeface="+mn-ea"/>
                  <a:cs typeface="Arial"/>
                </a:endParaRPr>
              </a:p>
            </p:txBody>
          </p:sp>
          <p:sp>
            <p:nvSpPr>
              <p:cNvPr id="65" name="TextBox 116"/>
              <p:cNvSpPr txBox="1"/>
              <p:nvPr/>
            </p:nvSpPr>
            <p:spPr bwMode="auto">
              <a:xfrm>
                <a:off x="3261290" y="4946650"/>
                <a:ext cx="38146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Spain</a:t>
                </a:r>
                <a:endParaRPr lang="en-US" sz="600" dirty="0">
                  <a:solidFill>
                    <a:schemeClr val="tx1">
                      <a:lumMod val="65000"/>
                      <a:lumOff val="35000"/>
                    </a:schemeClr>
                  </a:solidFill>
                  <a:latin typeface="Arial"/>
                  <a:ea typeface="+mn-ea"/>
                  <a:cs typeface="Arial"/>
                </a:endParaRPr>
              </a:p>
            </p:txBody>
          </p:sp>
          <p:sp>
            <p:nvSpPr>
              <p:cNvPr id="66" name="TextBox 120"/>
              <p:cNvSpPr txBox="1"/>
              <p:nvPr/>
            </p:nvSpPr>
            <p:spPr bwMode="auto">
              <a:xfrm>
                <a:off x="2670295" y="4959350"/>
                <a:ext cx="471253"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Portugal</a:t>
                </a:r>
                <a:endParaRPr lang="en-US" sz="600" dirty="0">
                  <a:solidFill>
                    <a:schemeClr val="tx1">
                      <a:lumMod val="65000"/>
                      <a:lumOff val="35000"/>
                    </a:schemeClr>
                  </a:solidFill>
                  <a:latin typeface="Arial"/>
                  <a:ea typeface="+mn-ea"/>
                  <a:cs typeface="Arial"/>
                </a:endParaRPr>
              </a:p>
            </p:txBody>
          </p:sp>
          <p:sp>
            <p:nvSpPr>
              <p:cNvPr id="67" name="TextBox 159"/>
              <p:cNvSpPr txBox="1"/>
              <p:nvPr/>
            </p:nvSpPr>
            <p:spPr bwMode="auto">
              <a:xfrm>
                <a:off x="4638980" y="1924050"/>
                <a:ext cx="44548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Norway</a:t>
                </a:r>
                <a:endParaRPr lang="en-US" sz="600" dirty="0">
                  <a:solidFill>
                    <a:schemeClr val="tx1">
                      <a:lumMod val="65000"/>
                      <a:lumOff val="35000"/>
                    </a:schemeClr>
                  </a:solidFill>
                  <a:latin typeface="Arial"/>
                  <a:ea typeface="+mn-ea"/>
                  <a:cs typeface="Arial"/>
                </a:endParaRPr>
              </a:p>
            </p:txBody>
          </p:sp>
          <p:sp>
            <p:nvSpPr>
              <p:cNvPr id="68" name="TextBox 161"/>
              <p:cNvSpPr txBox="1"/>
              <p:nvPr/>
            </p:nvSpPr>
            <p:spPr bwMode="auto">
              <a:xfrm>
                <a:off x="5068508" y="2101850"/>
                <a:ext cx="462724"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Sweden</a:t>
                </a:r>
                <a:endParaRPr lang="en-US" sz="600" dirty="0">
                  <a:solidFill>
                    <a:schemeClr val="tx1">
                      <a:lumMod val="65000"/>
                      <a:lumOff val="35000"/>
                    </a:schemeClr>
                  </a:solidFill>
                  <a:latin typeface="Arial"/>
                  <a:ea typeface="+mn-ea"/>
                  <a:cs typeface="Arial"/>
                </a:endParaRPr>
              </a:p>
            </p:txBody>
          </p:sp>
          <p:sp>
            <p:nvSpPr>
              <p:cNvPr id="69" name="TextBox 168"/>
              <p:cNvSpPr txBox="1"/>
              <p:nvPr/>
            </p:nvSpPr>
            <p:spPr bwMode="auto">
              <a:xfrm>
                <a:off x="5875107" y="1657350"/>
                <a:ext cx="437026"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Finland</a:t>
                </a:r>
              </a:p>
            </p:txBody>
          </p:sp>
          <p:sp>
            <p:nvSpPr>
              <p:cNvPr id="70" name="TextBox 169"/>
              <p:cNvSpPr txBox="1"/>
              <p:nvPr/>
            </p:nvSpPr>
            <p:spPr bwMode="auto">
              <a:xfrm>
                <a:off x="4640838" y="3473450"/>
                <a:ext cx="505267"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Germany</a:t>
                </a:r>
                <a:endParaRPr lang="en-US" sz="600" dirty="0">
                  <a:solidFill>
                    <a:schemeClr val="tx1">
                      <a:lumMod val="65000"/>
                      <a:lumOff val="35000"/>
                    </a:schemeClr>
                  </a:solidFill>
                  <a:latin typeface="Arial"/>
                  <a:ea typeface="+mn-ea"/>
                  <a:cs typeface="Arial"/>
                </a:endParaRPr>
              </a:p>
            </p:txBody>
          </p:sp>
          <p:sp>
            <p:nvSpPr>
              <p:cNvPr id="71" name="TextBox 170"/>
              <p:cNvSpPr txBox="1"/>
              <p:nvPr/>
            </p:nvSpPr>
            <p:spPr bwMode="auto">
              <a:xfrm>
                <a:off x="5976726" y="5073650"/>
                <a:ext cx="43698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Greece</a:t>
                </a:r>
                <a:endParaRPr lang="en-US" sz="600" dirty="0">
                  <a:solidFill>
                    <a:schemeClr val="tx1">
                      <a:lumMod val="65000"/>
                      <a:lumOff val="35000"/>
                    </a:schemeClr>
                  </a:solidFill>
                  <a:latin typeface="Arial"/>
                  <a:ea typeface="+mn-ea"/>
                  <a:cs typeface="Arial"/>
                </a:endParaRPr>
              </a:p>
            </p:txBody>
          </p:sp>
          <p:sp>
            <p:nvSpPr>
              <p:cNvPr id="72" name="TextBox 171"/>
              <p:cNvSpPr txBox="1"/>
              <p:nvPr/>
            </p:nvSpPr>
            <p:spPr bwMode="auto">
              <a:xfrm>
                <a:off x="4984579" y="4686300"/>
                <a:ext cx="32578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Italy</a:t>
                </a:r>
                <a:endParaRPr lang="en-US" sz="600" dirty="0">
                  <a:solidFill>
                    <a:schemeClr val="tx1">
                      <a:lumMod val="65000"/>
                      <a:lumOff val="35000"/>
                    </a:schemeClr>
                  </a:solidFill>
                  <a:latin typeface="Arial"/>
                  <a:ea typeface="+mn-ea"/>
                  <a:cs typeface="Arial"/>
                </a:endParaRPr>
              </a:p>
            </p:txBody>
          </p:sp>
          <p:sp>
            <p:nvSpPr>
              <p:cNvPr id="73" name="TextBox 172"/>
              <p:cNvSpPr txBox="1"/>
              <p:nvPr/>
            </p:nvSpPr>
            <p:spPr bwMode="auto">
              <a:xfrm>
                <a:off x="5513194" y="3276600"/>
                <a:ext cx="424252"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Poland</a:t>
                </a:r>
                <a:endParaRPr lang="en-US" sz="600" dirty="0">
                  <a:solidFill>
                    <a:schemeClr val="tx1">
                      <a:lumMod val="65000"/>
                      <a:lumOff val="35000"/>
                    </a:schemeClr>
                  </a:solidFill>
                  <a:latin typeface="Arial"/>
                  <a:ea typeface="+mn-ea"/>
                  <a:cs typeface="Arial"/>
                </a:endParaRPr>
              </a:p>
            </p:txBody>
          </p:sp>
          <p:sp>
            <p:nvSpPr>
              <p:cNvPr id="74" name="TextBox 173"/>
              <p:cNvSpPr txBox="1"/>
              <p:nvPr/>
            </p:nvSpPr>
            <p:spPr bwMode="auto">
              <a:xfrm>
                <a:off x="7496592" y="2266950"/>
                <a:ext cx="419857"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Russia</a:t>
                </a:r>
                <a:endParaRPr lang="en-US" sz="600" dirty="0">
                  <a:solidFill>
                    <a:schemeClr val="tx1">
                      <a:lumMod val="65000"/>
                      <a:lumOff val="35000"/>
                    </a:schemeClr>
                  </a:solidFill>
                  <a:latin typeface="Arial"/>
                  <a:ea typeface="+mn-ea"/>
                  <a:cs typeface="Arial"/>
                </a:endParaRPr>
              </a:p>
            </p:txBody>
          </p:sp>
          <p:sp>
            <p:nvSpPr>
              <p:cNvPr id="75" name="TextBox 174"/>
              <p:cNvSpPr txBox="1"/>
              <p:nvPr/>
            </p:nvSpPr>
            <p:spPr bwMode="auto">
              <a:xfrm>
                <a:off x="7415487" y="4883150"/>
                <a:ext cx="416964"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Turkey</a:t>
                </a:r>
                <a:endParaRPr lang="en-US" sz="600" dirty="0">
                  <a:solidFill>
                    <a:schemeClr val="tx1">
                      <a:lumMod val="65000"/>
                      <a:lumOff val="35000"/>
                    </a:schemeClr>
                  </a:solidFill>
                  <a:latin typeface="Arial"/>
                  <a:ea typeface="+mn-ea"/>
                  <a:cs typeface="Arial"/>
                </a:endParaRPr>
              </a:p>
            </p:txBody>
          </p:sp>
          <p:sp>
            <p:nvSpPr>
              <p:cNvPr id="76" name="TextBox 175"/>
              <p:cNvSpPr txBox="1"/>
              <p:nvPr/>
            </p:nvSpPr>
            <p:spPr bwMode="auto">
              <a:xfrm>
                <a:off x="6713270" y="3511550"/>
                <a:ext cx="44980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Ukraine</a:t>
                </a:r>
                <a:endParaRPr lang="en-US" sz="600" dirty="0">
                  <a:solidFill>
                    <a:schemeClr val="tx1">
                      <a:lumMod val="65000"/>
                      <a:lumOff val="35000"/>
                    </a:schemeClr>
                  </a:solidFill>
                  <a:latin typeface="Arial"/>
                  <a:ea typeface="+mn-ea"/>
                  <a:cs typeface="Arial"/>
                </a:endParaRPr>
              </a:p>
            </p:txBody>
          </p:sp>
          <p:sp>
            <p:nvSpPr>
              <p:cNvPr id="77" name="TextBox 176"/>
              <p:cNvSpPr txBox="1"/>
              <p:nvPr/>
            </p:nvSpPr>
            <p:spPr bwMode="auto">
              <a:xfrm>
                <a:off x="4594270" y="2724150"/>
                <a:ext cx="496801"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Denmark</a:t>
                </a:r>
                <a:endParaRPr lang="en-US" sz="600" dirty="0">
                  <a:solidFill>
                    <a:schemeClr val="tx1">
                      <a:lumMod val="65000"/>
                      <a:lumOff val="35000"/>
                    </a:schemeClr>
                  </a:solidFill>
                  <a:latin typeface="Arial"/>
                  <a:ea typeface="+mn-ea"/>
                  <a:cs typeface="Arial"/>
                </a:endParaRPr>
              </a:p>
            </p:txBody>
          </p:sp>
          <p:sp>
            <p:nvSpPr>
              <p:cNvPr id="78" name="TextBox 177"/>
              <p:cNvSpPr txBox="1"/>
              <p:nvPr/>
            </p:nvSpPr>
            <p:spPr bwMode="auto">
              <a:xfrm>
                <a:off x="4199994" y="3314700"/>
                <a:ext cx="599556"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Netherlands</a:t>
                </a:r>
                <a:endParaRPr lang="en-US" sz="600" dirty="0">
                  <a:solidFill>
                    <a:schemeClr val="tx1">
                      <a:lumMod val="65000"/>
                      <a:lumOff val="35000"/>
                    </a:schemeClr>
                  </a:solidFill>
                  <a:latin typeface="Arial"/>
                  <a:ea typeface="+mn-ea"/>
                  <a:cs typeface="Arial"/>
                </a:endParaRPr>
              </a:p>
            </p:txBody>
          </p:sp>
          <p:sp>
            <p:nvSpPr>
              <p:cNvPr id="79" name="TextBox 178"/>
              <p:cNvSpPr txBox="1"/>
              <p:nvPr/>
            </p:nvSpPr>
            <p:spPr bwMode="auto">
              <a:xfrm>
                <a:off x="4158423" y="3530600"/>
                <a:ext cx="466794"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Belgium</a:t>
                </a:r>
                <a:endParaRPr lang="en-US" sz="600" dirty="0">
                  <a:solidFill>
                    <a:schemeClr val="tx1">
                      <a:lumMod val="65000"/>
                      <a:lumOff val="35000"/>
                    </a:schemeClr>
                  </a:solidFill>
                  <a:latin typeface="Arial"/>
                  <a:ea typeface="+mn-ea"/>
                  <a:cs typeface="Arial"/>
                </a:endParaRPr>
              </a:p>
            </p:txBody>
          </p:sp>
          <p:sp>
            <p:nvSpPr>
              <p:cNvPr id="80" name="TextBox 179"/>
              <p:cNvSpPr txBox="1"/>
              <p:nvPr/>
            </p:nvSpPr>
            <p:spPr bwMode="auto">
              <a:xfrm>
                <a:off x="4424478" y="4114799"/>
                <a:ext cx="582386"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Switzerland</a:t>
                </a:r>
                <a:endParaRPr lang="en-US" sz="600" dirty="0">
                  <a:solidFill>
                    <a:schemeClr val="tx1">
                      <a:lumMod val="65000"/>
                      <a:lumOff val="35000"/>
                    </a:schemeClr>
                  </a:solidFill>
                  <a:latin typeface="Arial"/>
                  <a:ea typeface="+mn-ea"/>
                  <a:cs typeface="Arial"/>
                </a:endParaRPr>
              </a:p>
            </p:txBody>
          </p:sp>
          <p:sp>
            <p:nvSpPr>
              <p:cNvPr id="81" name="TextBox 180"/>
              <p:cNvSpPr txBox="1"/>
              <p:nvPr/>
            </p:nvSpPr>
            <p:spPr bwMode="auto">
              <a:xfrm>
                <a:off x="5157651" y="3981450"/>
                <a:ext cx="42414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Austria</a:t>
                </a:r>
                <a:endParaRPr lang="en-US" sz="600" dirty="0">
                  <a:solidFill>
                    <a:schemeClr val="tx1">
                      <a:lumMod val="65000"/>
                      <a:lumOff val="35000"/>
                    </a:schemeClr>
                  </a:solidFill>
                  <a:latin typeface="Arial"/>
                  <a:ea typeface="+mn-ea"/>
                  <a:cs typeface="Arial"/>
                </a:endParaRPr>
              </a:p>
            </p:txBody>
          </p:sp>
          <p:sp>
            <p:nvSpPr>
              <p:cNvPr id="82" name="TextBox 181"/>
              <p:cNvSpPr txBox="1"/>
              <p:nvPr/>
            </p:nvSpPr>
            <p:spPr bwMode="auto">
              <a:xfrm>
                <a:off x="5923766" y="2228850"/>
                <a:ext cx="44130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Estonia</a:t>
                </a:r>
                <a:endParaRPr lang="en-US" sz="600" dirty="0">
                  <a:solidFill>
                    <a:schemeClr val="tx1">
                      <a:lumMod val="65000"/>
                      <a:lumOff val="35000"/>
                    </a:schemeClr>
                  </a:solidFill>
                  <a:latin typeface="Arial"/>
                  <a:ea typeface="+mn-ea"/>
                  <a:cs typeface="Arial"/>
                </a:endParaRPr>
              </a:p>
            </p:txBody>
          </p:sp>
          <p:sp>
            <p:nvSpPr>
              <p:cNvPr id="83" name="TextBox 182"/>
              <p:cNvSpPr txBox="1"/>
              <p:nvPr/>
            </p:nvSpPr>
            <p:spPr bwMode="auto">
              <a:xfrm>
                <a:off x="6031977" y="2501900"/>
                <a:ext cx="389988"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Latvia</a:t>
                </a:r>
                <a:endParaRPr lang="en-US" sz="600" dirty="0">
                  <a:solidFill>
                    <a:schemeClr val="tx1">
                      <a:lumMod val="65000"/>
                      <a:lumOff val="35000"/>
                    </a:schemeClr>
                  </a:solidFill>
                  <a:latin typeface="Arial"/>
                  <a:ea typeface="+mn-ea"/>
                  <a:cs typeface="Arial"/>
                </a:endParaRPr>
              </a:p>
            </p:txBody>
          </p:sp>
          <p:sp>
            <p:nvSpPr>
              <p:cNvPr id="84" name="TextBox 183"/>
              <p:cNvSpPr txBox="1"/>
              <p:nvPr/>
            </p:nvSpPr>
            <p:spPr bwMode="auto">
              <a:xfrm>
                <a:off x="5864178" y="2781300"/>
                <a:ext cx="49698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Lithuania</a:t>
                </a:r>
                <a:endParaRPr lang="en-US" sz="600" dirty="0">
                  <a:solidFill>
                    <a:schemeClr val="tx1">
                      <a:lumMod val="65000"/>
                      <a:lumOff val="35000"/>
                    </a:schemeClr>
                  </a:solidFill>
                  <a:latin typeface="Arial"/>
                  <a:ea typeface="+mn-ea"/>
                  <a:cs typeface="Arial"/>
                </a:endParaRPr>
              </a:p>
            </p:txBody>
          </p:sp>
          <p:sp>
            <p:nvSpPr>
              <p:cNvPr id="85" name="TextBox 184"/>
              <p:cNvSpPr txBox="1"/>
              <p:nvPr/>
            </p:nvSpPr>
            <p:spPr bwMode="auto">
              <a:xfrm>
                <a:off x="6258193" y="2984500"/>
                <a:ext cx="445555"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Belarus</a:t>
                </a:r>
                <a:endParaRPr lang="en-US" sz="600" dirty="0">
                  <a:solidFill>
                    <a:schemeClr val="tx1">
                      <a:lumMod val="65000"/>
                      <a:lumOff val="35000"/>
                    </a:schemeClr>
                  </a:solidFill>
                  <a:latin typeface="Arial"/>
                  <a:ea typeface="+mn-ea"/>
                  <a:cs typeface="Arial"/>
                </a:endParaRPr>
              </a:p>
            </p:txBody>
          </p:sp>
          <p:sp>
            <p:nvSpPr>
              <p:cNvPr id="86" name="TextBox 185"/>
              <p:cNvSpPr txBox="1"/>
              <p:nvPr/>
            </p:nvSpPr>
            <p:spPr bwMode="auto">
              <a:xfrm>
                <a:off x="5110302" y="3676650"/>
                <a:ext cx="595035"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Czech Rep.</a:t>
                </a:r>
                <a:endParaRPr lang="en-US" sz="600" dirty="0">
                  <a:solidFill>
                    <a:schemeClr val="tx1">
                      <a:lumMod val="65000"/>
                      <a:lumOff val="35000"/>
                    </a:schemeClr>
                  </a:solidFill>
                  <a:latin typeface="Arial"/>
                  <a:ea typeface="+mn-ea"/>
                  <a:cs typeface="Arial"/>
                </a:endParaRPr>
              </a:p>
            </p:txBody>
          </p:sp>
          <p:sp>
            <p:nvSpPr>
              <p:cNvPr id="87" name="TextBox 186"/>
              <p:cNvSpPr txBox="1"/>
              <p:nvPr/>
            </p:nvSpPr>
            <p:spPr bwMode="auto">
              <a:xfrm>
                <a:off x="5563771" y="3797300"/>
                <a:ext cx="475498"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Slovakia</a:t>
                </a:r>
                <a:endParaRPr lang="en-US" sz="600" dirty="0">
                  <a:solidFill>
                    <a:schemeClr val="tx1">
                      <a:lumMod val="65000"/>
                      <a:lumOff val="35000"/>
                    </a:schemeClr>
                  </a:solidFill>
                  <a:latin typeface="Arial"/>
                  <a:ea typeface="+mn-ea"/>
                  <a:cs typeface="Arial"/>
                </a:endParaRPr>
              </a:p>
            </p:txBody>
          </p:sp>
          <p:sp>
            <p:nvSpPr>
              <p:cNvPr id="88" name="TextBox 187"/>
              <p:cNvSpPr txBox="1"/>
              <p:nvPr/>
            </p:nvSpPr>
            <p:spPr bwMode="auto">
              <a:xfrm>
                <a:off x="5129811" y="4222750"/>
                <a:ext cx="47981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Slovenia</a:t>
                </a:r>
                <a:endParaRPr lang="en-US" sz="600" dirty="0">
                  <a:solidFill>
                    <a:schemeClr val="tx1">
                      <a:lumMod val="65000"/>
                      <a:lumOff val="35000"/>
                    </a:schemeClr>
                  </a:solidFill>
                  <a:latin typeface="Arial"/>
                  <a:ea typeface="+mn-ea"/>
                  <a:cs typeface="Arial"/>
                </a:endParaRPr>
              </a:p>
            </p:txBody>
          </p:sp>
          <p:sp>
            <p:nvSpPr>
              <p:cNvPr id="89" name="TextBox 188"/>
              <p:cNvSpPr txBox="1"/>
              <p:nvPr/>
            </p:nvSpPr>
            <p:spPr bwMode="auto">
              <a:xfrm>
                <a:off x="5561711" y="4057650"/>
                <a:ext cx="479618"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Hungary</a:t>
                </a:r>
                <a:endParaRPr lang="en-US" sz="600" dirty="0">
                  <a:solidFill>
                    <a:schemeClr val="tx1">
                      <a:lumMod val="65000"/>
                      <a:lumOff val="35000"/>
                    </a:schemeClr>
                  </a:solidFill>
                  <a:latin typeface="Arial"/>
                  <a:ea typeface="+mn-ea"/>
                  <a:cs typeface="Arial"/>
                </a:endParaRPr>
              </a:p>
            </p:txBody>
          </p:sp>
          <p:sp>
            <p:nvSpPr>
              <p:cNvPr id="90" name="TextBox 189"/>
              <p:cNvSpPr txBox="1"/>
              <p:nvPr/>
            </p:nvSpPr>
            <p:spPr bwMode="auto">
              <a:xfrm>
                <a:off x="6497221" y="3873500"/>
                <a:ext cx="475498"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Moldova</a:t>
                </a:r>
                <a:endParaRPr lang="en-US" sz="600" dirty="0">
                  <a:solidFill>
                    <a:schemeClr val="tx1">
                      <a:lumMod val="65000"/>
                      <a:lumOff val="35000"/>
                    </a:schemeClr>
                  </a:solidFill>
                  <a:latin typeface="Arial"/>
                  <a:ea typeface="+mn-ea"/>
                  <a:cs typeface="Arial"/>
                </a:endParaRPr>
              </a:p>
            </p:txBody>
          </p:sp>
          <p:sp>
            <p:nvSpPr>
              <p:cNvPr id="91" name="TextBox 190"/>
              <p:cNvSpPr txBox="1"/>
              <p:nvPr/>
            </p:nvSpPr>
            <p:spPr bwMode="auto">
              <a:xfrm>
                <a:off x="6152125" y="4140200"/>
                <a:ext cx="492593"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Romania</a:t>
                </a:r>
                <a:endParaRPr lang="en-US" sz="600" dirty="0">
                  <a:solidFill>
                    <a:schemeClr val="tx1">
                      <a:lumMod val="65000"/>
                      <a:lumOff val="35000"/>
                    </a:schemeClr>
                  </a:solidFill>
                  <a:latin typeface="Arial"/>
                  <a:ea typeface="+mn-ea"/>
                  <a:cs typeface="Arial"/>
                </a:endParaRPr>
              </a:p>
            </p:txBody>
          </p:sp>
          <p:sp>
            <p:nvSpPr>
              <p:cNvPr id="92" name="TextBox 191"/>
              <p:cNvSpPr txBox="1"/>
              <p:nvPr/>
            </p:nvSpPr>
            <p:spPr bwMode="auto">
              <a:xfrm>
                <a:off x="6279236" y="4578350"/>
                <a:ext cx="46697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Bulgaria</a:t>
                </a:r>
                <a:endParaRPr lang="en-US" sz="600" dirty="0">
                  <a:solidFill>
                    <a:schemeClr val="tx1">
                      <a:lumMod val="65000"/>
                      <a:lumOff val="35000"/>
                    </a:schemeClr>
                  </a:solidFill>
                  <a:latin typeface="Arial"/>
                  <a:ea typeface="+mn-ea"/>
                  <a:cs typeface="Arial"/>
                </a:endParaRPr>
              </a:p>
            </p:txBody>
          </p:sp>
          <p:sp>
            <p:nvSpPr>
              <p:cNvPr id="93" name="TextBox 192"/>
              <p:cNvSpPr txBox="1"/>
              <p:nvPr/>
            </p:nvSpPr>
            <p:spPr bwMode="auto">
              <a:xfrm>
                <a:off x="5337519" y="4292597"/>
                <a:ext cx="432706"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Croatia</a:t>
                </a:r>
                <a:endParaRPr lang="en-US" sz="600" dirty="0">
                  <a:solidFill>
                    <a:schemeClr val="tx1">
                      <a:lumMod val="65000"/>
                      <a:lumOff val="35000"/>
                    </a:schemeClr>
                  </a:solidFill>
                  <a:latin typeface="Arial"/>
                  <a:ea typeface="+mn-ea"/>
                  <a:cs typeface="Arial"/>
                </a:endParaRPr>
              </a:p>
            </p:txBody>
          </p:sp>
          <p:sp>
            <p:nvSpPr>
              <p:cNvPr id="94" name="TextBox 193"/>
              <p:cNvSpPr txBox="1"/>
              <p:nvPr/>
            </p:nvSpPr>
            <p:spPr bwMode="auto">
              <a:xfrm>
                <a:off x="5344652" y="4470400"/>
                <a:ext cx="69784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Bosnia &amp; </a:t>
                </a:r>
                <a:r>
                  <a:rPr lang="en-US" sz="600" dirty="0" err="1" smtClean="0">
                    <a:solidFill>
                      <a:schemeClr val="tx1">
                        <a:lumMod val="65000"/>
                        <a:lumOff val="35000"/>
                      </a:schemeClr>
                    </a:solidFill>
                    <a:latin typeface="Arial"/>
                    <a:ea typeface="+mn-ea"/>
                    <a:cs typeface="Arial"/>
                  </a:rPr>
                  <a:t>Herz</a:t>
                </a:r>
                <a:r>
                  <a:rPr lang="en-US" sz="600" dirty="0" smtClean="0">
                    <a:solidFill>
                      <a:schemeClr val="tx1">
                        <a:lumMod val="65000"/>
                        <a:lumOff val="35000"/>
                      </a:schemeClr>
                    </a:solidFill>
                    <a:latin typeface="Arial"/>
                    <a:ea typeface="+mn-ea"/>
                    <a:cs typeface="Arial"/>
                  </a:rPr>
                  <a:t>.</a:t>
                </a:r>
                <a:endParaRPr lang="en-US" sz="600" dirty="0">
                  <a:solidFill>
                    <a:schemeClr val="tx1">
                      <a:lumMod val="65000"/>
                      <a:lumOff val="35000"/>
                    </a:schemeClr>
                  </a:solidFill>
                  <a:latin typeface="Arial"/>
                  <a:ea typeface="+mn-ea"/>
                  <a:cs typeface="Arial"/>
                </a:endParaRPr>
              </a:p>
            </p:txBody>
          </p:sp>
          <p:sp>
            <p:nvSpPr>
              <p:cNvPr id="95" name="TextBox 194"/>
              <p:cNvSpPr txBox="1"/>
              <p:nvPr/>
            </p:nvSpPr>
            <p:spPr bwMode="auto">
              <a:xfrm>
                <a:off x="5820230" y="4415368"/>
                <a:ext cx="407083"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Serbia</a:t>
                </a:r>
                <a:endParaRPr lang="en-US" sz="600" dirty="0">
                  <a:solidFill>
                    <a:schemeClr val="tx1">
                      <a:lumMod val="65000"/>
                      <a:lumOff val="35000"/>
                    </a:schemeClr>
                  </a:solidFill>
                  <a:latin typeface="Arial"/>
                  <a:ea typeface="+mn-ea"/>
                  <a:cs typeface="Arial"/>
                </a:endParaRPr>
              </a:p>
            </p:txBody>
          </p:sp>
          <p:sp>
            <p:nvSpPr>
              <p:cNvPr id="96" name="TextBox 195"/>
              <p:cNvSpPr txBox="1"/>
              <p:nvPr/>
            </p:nvSpPr>
            <p:spPr bwMode="auto">
              <a:xfrm>
                <a:off x="5603530" y="4641850"/>
                <a:ext cx="561084"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Macedonia</a:t>
                </a:r>
                <a:endParaRPr lang="en-US" sz="600" dirty="0">
                  <a:solidFill>
                    <a:schemeClr val="tx1">
                      <a:lumMod val="65000"/>
                      <a:lumOff val="35000"/>
                    </a:schemeClr>
                  </a:solidFill>
                  <a:latin typeface="Arial"/>
                  <a:ea typeface="+mn-ea"/>
                  <a:cs typeface="Arial"/>
                </a:endParaRPr>
              </a:p>
            </p:txBody>
          </p:sp>
          <p:sp>
            <p:nvSpPr>
              <p:cNvPr id="97" name="TextBox 196"/>
              <p:cNvSpPr txBox="1"/>
              <p:nvPr/>
            </p:nvSpPr>
            <p:spPr bwMode="auto">
              <a:xfrm>
                <a:off x="5784048" y="4902200"/>
                <a:ext cx="441347"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Albania</a:t>
                </a:r>
                <a:endParaRPr lang="en-US" sz="600" dirty="0">
                  <a:solidFill>
                    <a:schemeClr val="tx1">
                      <a:lumMod val="65000"/>
                      <a:lumOff val="35000"/>
                    </a:schemeClr>
                  </a:solidFill>
                  <a:latin typeface="Arial"/>
                  <a:ea typeface="+mn-ea"/>
                  <a:cs typeface="Arial"/>
                </a:endParaRPr>
              </a:p>
            </p:txBody>
          </p:sp>
          <p:sp>
            <p:nvSpPr>
              <p:cNvPr id="98" name="TextBox 197"/>
              <p:cNvSpPr txBox="1"/>
              <p:nvPr/>
            </p:nvSpPr>
            <p:spPr bwMode="auto">
              <a:xfrm>
                <a:off x="5865816" y="4794250"/>
                <a:ext cx="59531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Montenegro</a:t>
                </a:r>
                <a:endParaRPr lang="en-US" sz="600" dirty="0">
                  <a:solidFill>
                    <a:schemeClr val="tx1">
                      <a:lumMod val="65000"/>
                      <a:lumOff val="35000"/>
                    </a:schemeClr>
                  </a:solidFill>
                  <a:latin typeface="Arial"/>
                  <a:ea typeface="+mn-ea"/>
                  <a:cs typeface="Arial"/>
                </a:endParaRPr>
              </a:p>
            </p:txBody>
          </p:sp>
          <p:sp>
            <p:nvSpPr>
              <p:cNvPr id="99" name="TextBox 198"/>
              <p:cNvSpPr txBox="1"/>
              <p:nvPr/>
            </p:nvSpPr>
            <p:spPr bwMode="auto">
              <a:xfrm>
                <a:off x="1363927" y="82550"/>
                <a:ext cx="54398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Greenland</a:t>
                </a:r>
              </a:p>
            </p:txBody>
          </p:sp>
          <p:sp>
            <p:nvSpPr>
              <p:cNvPr id="100" name="TextBox 199"/>
              <p:cNvSpPr txBox="1"/>
              <p:nvPr/>
            </p:nvSpPr>
            <p:spPr bwMode="auto">
              <a:xfrm>
                <a:off x="4215795" y="3676651"/>
                <a:ext cx="612405"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Luxembourg</a:t>
                </a:r>
                <a:endParaRPr lang="en-US" sz="600" dirty="0">
                  <a:solidFill>
                    <a:schemeClr val="tx1">
                      <a:lumMod val="65000"/>
                      <a:lumOff val="35000"/>
                    </a:schemeClr>
                  </a:solidFill>
                  <a:latin typeface="Arial"/>
                  <a:ea typeface="+mn-ea"/>
                  <a:cs typeface="Arial"/>
                </a:endParaRPr>
              </a:p>
            </p:txBody>
          </p:sp>
          <p:sp>
            <p:nvSpPr>
              <p:cNvPr id="101" name="TextBox 200"/>
              <p:cNvSpPr txBox="1"/>
              <p:nvPr/>
            </p:nvSpPr>
            <p:spPr bwMode="auto">
              <a:xfrm>
                <a:off x="4557717" y="4042835"/>
                <a:ext cx="595310"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Lichtenstein</a:t>
                </a:r>
                <a:endParaRPr lang="en-US" sz="600" dirty="0">
                  <a:solidFill>
                    <a:schemeClr val="tx1">
                      <a:lumMod val="65000"/>
                      <a:lumOff val="35000"/>
                    </a:schemeClr>
                  </a:solidFill>
                  <a:latin typeface="Arial"/>
                  <a:ea typeface="+mn-ea"/>
                  <a:cs typeface="Arial"/>
                </a:endParaRPr>
              </a:p>
            </p:txBody>
          </p:sp>
          <p:sp>
            <p:nvSpPr>
              <p:cNvPr id="102" name="TextBox 201"/>
              <p:cNvSpPr txBox="1"/>
              <p:nvPr/>
            </p:nvSpPr>
            <p:spPr bwMode="auto">
              <a:xfrm>
                <a:off x="5230935" y="5759450"/>
                <a:ext cx="372818"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Malta</a:t>
                </a:r>
                <a:endParaRPr lang="en-US" sz="600" dirty="0">
                  <a:solidFill>
                    <a:schemeClr val="tx1">
                      <a:lumMod val="65000"/>
                      <a:lumOff val="35000"/>
                    </a:schemeClr>
                  </a:solidFill>
                  <a:latin typeface="Arial"/>
                  <a:ea typeface="+mn-ea"/>
                  <a:cs typeface="Arial"/>
                </a:endParaRPr>
              </a:p>
            </p:txBody>
          </p:sp>
          <p:sp>
            <p:nvSpPr>
              <p:cNvPr id="103" name="TextBox 202"/>
              <p:cNvSpPr txBox="1"/>
              <p:nvPr/>
            </p:nvSpPr>
            <p:spPr bwMode="auto">
              <a:xfrm>
                <a:off x="3762569" y="4702175"/>
                <a:ext cx="458404"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Andorra</a:t>
                </a:r>
                <a:endParaRPr lang="en-US" sz="600" dirty="0">
                  <a:solidFill>
                    <a:schemeClr val="tx1">
                      <a:lumMod val="65000"/>
                      <a:lumOff val="35000"/>
                    </a:schemeClr>
                  </a:solidFill>
                  <a:latin typeface="Arial"/>
                  <a:ea typeface="+mn-ea"/>
                  <a:cs typeface="Arial"/>
                </a:endParaRPr>
              </a:p>
            </p:txBody>
          </p:sp>
          <p:sp>
            <p:nvSpPr>
              <p:cNvPr id="104" name="TextBox 203"/>
              <p:cNvSpPr txBox="1"/>
              <p:nvPr/>
            </p:nvSpPr>
            <p:spPr bwMode="auto">
              <a:xfrm>
                <a:off x="3287469" y="1534583"/>
                <a:ext cx="650839" cy="184666"/>
              </a:xfrm>
              <a:prstGeom prst="rect">
                <a:avLst/>
              </a:prstGeom>
              <a:noFill/>
            </p:spPr>
            <p:txBody>
              <a:bodyPr wrap="none">
                <a:spAutoFit/>
              </a:bodyPr>
              <a:lstStyle/>
              <a:p>
                <a:pPr algn="ctr" fontAlgn="auto">
                  <a:spcBef>
                    <a:spcPts val="0"/>
                  </a:spcBef>
                  <a:spcAft>
                    <a:spcPts val="0"/>
                  </a:spcAft>
                  <a:defRPr/>
                </a:pPr>
                <a:r>
                  <a:rPr lang="en-US" sz="600" dirty="0" smtClean="0">
                    <a:solidFill>
                      <a:schemeClr val="tx1">
                        <a:lumMod val="65000"/>
                        <a:lumOff val="35000"/>
                      </a:schemeClr>
                    </a:solidFill>
                    <a:latin typeface="Arial"/>
                    <a:ea typeface="+mn-ea"/>
                    <a:cs typeface="Arial"/>
                  </a:rPr>
                  <a:t>Faroe Islands</a:t>
                </a:r>
                <a:endParaRPr lang="en-US" sz="600" dirty="0">
                  <a:solidFill>
                    <a:schemeClr val="tx1">
                      <a:lumMod val="65000"/>
                      <a:lumOff val="35000"/>
                    </a:schemeClr>
                  </a:solidFill>
                  <a:latin typeface="Arial"/>
                  <a:ea typeface="+mn-ea"/>
                  <a:cs typeface="Arial"/>
                </a:endParaRPr>
              </a:p>
            </p:txBody>
          </p:sp>
        </p:grpSp>
      </p:grpSp>
      <p:sp>
        <p:nvSpPr>
          <p:cNvPr id="2" name="Rechteck 1"/>
          <p:cNvSpPr/>
          <p:nvPr/>
        </p:nvSpPr>
        <p:spPr>
          <a:xfrm>
            <a:off x="-18758" y="6535324"/>
            <a:ext cx="4572000" cy="246221"/>
          </a:xfrm>
          <a:prstGeom prst="rect">
            <a:avLst/>
          </a:prstGeom>
        </p:spPr>
        <p:txBody>
          <a:bodyPr>
            <a:spAutoFit/>
          </a:bodyPr>
          <a:lstStyle/>
          <a:p>
            <a:r>
              <a:rPr lang="en-US" sz="1000" b="1" dirty="0">
                <a:hlinkClick r:id="rId2" tooltip="Europe with Countries - Multicolor "/>
              </a:rPr>
              <a:t>Europe with Countries - Multicolor </a:t>
            </a:r>
            <a:r>
              <a:rPr lang="en-US" sz="1000" b="1" dirty="0"/>
              <a:t>by </a:t>
            </a:r>
            <a:r>
              <a:rPr lang="en-US" sz="1000" b="1" dirty="0">
                <a:hlinkClick r:id="rId3" tooltip="Free Vector Maps"/>
              </a:rPr>
              <a:t>FreeVectorMaps.com</a:t>
            </a:r>
            <a:endParaRPr lang="de-DE" sz="1000" dirty="0"/>
          </a:p>
        </p:txBody>
      </p:sp>
    </p:spTree>
    <p:extLst>
      <p:ext uri="{BB962C8B-B14F-4D97-AF65-F5344CB8AC3E}">
        <p14:creationId xmlns:p14="http://schemas.microsoft.com/office/powerpoint/2010/main" val="14970622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8</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0" y="2964085"/>
            <a:ext cx="9144000" cy="3201219"/>
          </a:xfrm>
        </p:spPr>
        <p:txBody>
          <a:bodyPr/>
          <a:lstStyle/>
          <a:p>
            <a:pPr marL="0" indent="0">
              <a:buNone/>
            </a:pPr>
            <a:r>
              <a:rPr lang="de-DE" sz="2500" dirty="0" err="1"/>
              <a:t>What</a:t>
            </a:r>
            <a:r>
              <a:rPr lang="de-DE" sz="2500" dirty="0"/>
              <a:t> do </a:t>
            </a:r>
            <a:r>
              <a:rPr lang="de-DE" sz="2500" dirty="0" err="1"/>
              <a:t>the</a:t>
            </a:r>
            <a:r>
              <a:rPr lang="de-DE" sz="2500" dirty="0"/>
              <a:t> 12 </a:t>
            </a:r>
            <a:r>
              <a:rPr lang="de-DE" sz="2500" dirty="0" err="1"/>
              <a:t>stars</a:t>
            </a:r>
            <a:r>
              <a:rPr lang="de-DE" sz="2500" dirty="0"/>
              <a:t> on </a:t>
            </a:r>
            <a:r>
              <a:rPr lang="de-DE" sz="2500" dirty="0" err="1"/>
              <a:t>the</a:t>
            </a:r>
            <a:r>
              <a:rPr lang="de-DE" sz="2500" dirty="0"/>
              <a:t> EU </a:t>
            </a:r>
            <a:r>
              <a:rPr lang="de-DE" sz="2500" dirty="0" err="1"/>
              <a:t>flag</a:t>
            </a:r>
            <a:r>
              <a:rPr lang="de-DE" sz="2500" dirty="0"/>
              <a:t> stand </a:t>
            </a:r>
            <a:r>
              <a:rPr lang="de-DE" sz="2500" dirty="0" err="1"/>
              <a:t>for</a:t>
            </a:r>
            <a:r>
              <a:rPr lang="de-DE" sz="2500" dirty="0"/>
              <a:t>?</a:t>
            </a:r>
          </a:p>
          <a:p>
            <a:pPr marL="0" indent="0">
              <a:buNone/>
            </a:pPr>
            <a:endParaRPr lang="de-DE" sz="2500" dirty="0"/>
          </a:p>
          <a:p>
            <a:pPr marL="0" indent="0">
              <a:buNone/>
            </a:pPr>
            <a:r>
              <a:rPr lang="de-DE" sz="2000" b="1" dirty="0">
                <a:solidFill>
                  <a:srgbClr val="00B050"/>
                </a:solidFill>
              </a:rPr>
              <a:t>a) The </a:t>
            </a:r>
            <a:r>
              <a:rPr lang="de-DE" sz="2000" b="1" dirty="0" err="1">
                <a:solidFill>
                  <a:srgbClr val="00B050"/>
                </a:solidFill>
              </a:rPr>
              <a:t>stars</a:t>
            </a:r>
            <a:r>
              <a:rPr lang="de-DE" sz="2000" b="1" dirty="0">
                <a:solidFill>
                  <a:srgbClr val="00B050"/>
                </a:solidFill>
              </a:rPr>
              <a:t> </a:t>
            </a:r>
            <a:r>
              <a:rPr lang="de-DE" sz="2000" b="1" dirty="0" err="1">
                <a:solidFill>
                  <a:srgbClr val="00B050"/>
                </a:solidFill>
              </a:rPr>
              <a:t>symbolise</a:t>
            </a:r>
            <a:r>
              <a:rPr lang="de-DE" sz="2000" b="1" dirty="0">
                <a:solidFill>
                  <a:srgbClr val="00B050"/>
                </a:solidFill>
              </a:rPr>
              <a:t> </a:t>
            </a:r>
            <a:r>
              <a:rPr lang="de-DE" sz="2000" b="1" dirty="0" err="1">
                <a:solidFill>
                  <a:srgbClr val="00B050"/>
                </a:solidFill>
              </a:rPr>
              <a:t>the</a:t>
            </a:r>
            <a:r>
              <a:rPr lang="de-DE" sz="2000" b="1" dirty="0">
                <a:solidFill>
                  <a:srgbClr val="00B050"/>
                </a:solidFill>
              </a:rPr>
              <a:t> </a:t>
            </a:r>
            <a:r>
              <a:rPr lang="de-DE" sz="2000" b="1" dirty="0" err="1">
                <a:solidFill>
                  <a:srgbClr val="00B050"/>
                </a:solidFill>
              </a:rPr>
              <a:t>ideals</a:t>
            </a:r>
            <a:r>
              <a:rPr lang="de-DE" sz="2000" b="1" dirty="0">
                <a:solidFill>
                  <a:srgbClr val="00B050"/>
                </a:solidFill>
              </a:rPr>
              <a:t> </a:t>
            </a:r>
            <a:r>
              <a:rPr lang="de-DE" sz="2000" b="1" dirty="0" err="1">
                <a:solidFill>
                  <a:srgbClr val="00B050"/>
                </a:solidFill>
              </a:rPr>
              <a:t>of</a:t>
            </a:r>
            <a:r>
              <a:rPr lang="de-DE" sz="2000" b="1" dirty="0">
                <a:solidFill>
                  <a:srgbClr val="00B050"/>
                </a:solidFill>
              </a:rPr>
              <a:t> </a:t>
            </a:r>
            <a:r>
              <a:rPr lang="de-DE" sz="2000" b="1" dirty="0" err="1">
                <a:solidFill>
                  <a:srgbClr val="00B050"/>
                </a:solidFill>
              </a:rPr>
              <a:t>unity</a:t>
            </a:r>
            <a:r>
              <a:rPr lang="de-DE" sz="2000" b="1" dirty="0">
                <a:solidFill>
                  <a:srgbClr val="00B050"/>
                </a:solidFill>
              </a:rPr>
              <a:t>, </a:t>
            </a:r>
            <a:r>
              <a:rPr lang="de-DE" sz="2000" b="1" dirty="0" err="1">
                <a:solidFill>
                  <a:srgbClr val="00B050"/>
                </a:solidFill>
              </a:rPr>
              <a:t>solidarity</a:t>
            </a:r>
            <a:r>
              <a:rPr lang="de-DE" sz="2000" b="1" dirty="0">
                <a:solidFill>
                  <a:srgbClr val="00B050"/>
                </a:solidFill>
              </a:rPr>
              <a:t> and </a:t>
            </a:r>
            <a:r>
              <a:rPr lang="de-DE" sz="2000" b="1" dirty="0" err="1">
                <a:solidFill>
                  <a:srgbClr val="00B050"/>
                </a:solidFill>
              </a:rPr>
              <a:t>harmony</a:t>
            </a:r>
            <a:r>
              <a:rPr lang="de-DE" sz="2000" b="1" dirty="0">
                <a:solidFill>
                  <a:srgbClr val="00B050"/>
                </a:solidFill>
              </a:rPr>
              <a:t> </a:t>
            </a:r>
            <a:r>
              <a:rPr lang="de-DE" sz="2000" b="1" dirty="0" err="1">
                <a:solidFill>
                  <a:srgbClr val="00B050"/>
                </a:solidFill>
              </a:rPr>
              <a:t>among</a:t>
            </a:r>
            <a:r>
              <a:rPr lang="de-DE" sz="2000" b="1" dirty="0">
                <a:solidFill>
                  <a:srgbClr val="00B050"/>
                </a:solidFill>
              </a:rPr>
              <a:t/>
            </a:r>
            <a:br>
              <a:rPr lang="de-DE" sz="2000" b="1" dirty="0">
                <a:solidFill>
                  <a:srgbClr val="00B050"/>
                </a:solidFill>
              </a:rPr>
            </a:br>
            <a:r>
              <a:rPr lang="de-DE" sz="2000" b="1" dirty="0">
                <a:solidFill>
                  <a:srgbClr val="00B050"/>
                </a:solidFill>
              </a:rPr>
              <a:t>     </a:t>
            </a:r>
            <a:r>
              <a:rPr lang="de-DE" sz="2000" b="1" dirty="0" err="1">
                <a:solidFill>
                  <a:srgbClr val="00B050"/>
                </a:solidFill>
              </a:rPr>
              <a:t>the</a:t>
            </a:r>
            <a:r>
              <a:rPr lang="de-DE" sz="2000" b="1" dirty="0">
                <a:solidFill>
                  <a:srgbClr val="00B050"/>
                </a:solidFill>
              </a:rPr>
              <a:t> </a:t>
            </a:r>
            <a:r>
              <a:rPr lang="de-DE" sz="2000" b="1" dirty="0" err="1">
                <a:solidFill>
                  <a:srgbClr val="00B050"/>
                </a:solidFill>
              </a:rPr>
              <a:t>peoples</a:t>
            </a:r>
            <a:r>
              <a:rPr lang="de-DE" sz="2000" b="1" dirty="0">
                <a:solidFill>
                  <a:srgbClr val="00B050"/>
                </a:solidFill>
              </a:rPr>
              <a:t> </a:t>
            </a:r>
            <a:r>
              <a:rPr lang="de-DE" sz="2000" b="1" dirty="0" err="1">
                <a:solidFill>
                  <a:srgbClr val="00B050"/>
                </a:solidFill>
              </a:rPr>
              <a:t>of</a:t>
            </a:r>
            <a:r>
              <a:rPr lang="de-DE" sz="2000" b="1" dirty="0">
                <a:solidFill>
                  <a:srgbClr val="00B050"/>
                </a:solidFill>
              </a:rPr>
              <a:t> Europe.</a:t>
            </a:r>
          </a:p>
          <a:p>
            <a:pPr marL="0" indent="0">
              <a:buNone/>
            </a:pPr>
            <a:r>
              <a:rPr lang="de-DE" sz="2000" dirty="0"/>
              <a:t>b) The </a:t>
            </a:r>
            <a:r>
              <a:rPr lang="de-DE" sz="2000" dirty="0" err="1"/>
              <a:t>stars</a:t>
            </a:r>
            <a:r>
              <a:rPr lang="de-DE" sz="2000" dirty="0"/>
              <a:t> </a:t>
            </a:r>
            <a:r>
              <a:rPr lang="de-DE" sz="2000" dirty="0" err="1"/>
              <a:t>represent</a:t>
            </a:r>
            <a:r>
              <a:rPr lang="de-DE" sz="2000" dirty="0"/>
              <a:t> </a:t>
            </a:r>
            <a:r>
              <a:rPr lang="de-DE" sz="2000" dirty="0" err="1"/>
              <a:t>the</a:t>
            </a:r>
            <a:r>
              <a:rPr lang="de-DE" sz="2000" dirty="0"/>
              <a:t> </a:t>
            </a:r>
            <a:r>
              <a:rPr lang="de-DE" sz="2000" dirty="0" err="1"/>
              <a:t>first</a:t>
            </a:r>
            <a:r>
              <a:rPr lang="de-DE" sz="2000" dirty="0"/>
              <a:t> 12 </a:t>
            </a:r>
            <a:r>
              <a:rPr lang="de-DE" sz="2000" dirty="0" err="1"/>
              <a:t>members</a:t>
            </a:r>
            <a:r>
              <a:rPr lang="de-DE" sz="2000" dirty="0"/>
              <a:t> </a:t>
            </a:r>
            <a:r>
              <a:rPr lang="de-DE" sz="2000" dirty="0" err="1"/>
              <a:t>of</a:t>
            </a:r>
            <a:r>
              <a:rPr lang="de-DE" sz="2000" dirty="0"/>
              <a:t> </a:t>
            </a:r>
            <a:r>
              <a:rPr lang="de-DE" sz="2000" dirty="0" err="1"/>
              <a:t>the</a:t>
            </a:r>
            <a:r>
              <a:rPr lang="de-DE" sz="2000" dirty="0"/>
              <a:t> EU.</a:t>
            </a:r>
          </a:p>
          <a:p>
            <a:pPr marL="0" indent="0">
              <a:buNone/>
            </a:pPr>
            <a:r>
              <a:rPr lang="de-DE" sz="2000" dirty="0"/>
              <a:t>c) The </a:t>
            </a:r>
            <a:r>
              <a:rPr lang="de-DE" sz="2000" dirty="0" err="1"/>
              <a:t>stars</a:t>
            </a:r>
            <a:r>
              <a:rPr lang="de-DE" sz="2000" dirty="0"/>
              <a:t> </a:t>
            </a:r>
            <a:r>
              <a:rPr lang="de-DE" sz="2000" dirty="0" err="1"/>
              <a:t>represent</a:t>
            </a:r>
            <a:r>
              <a:rPr lang="de-DE" sz="2000" dirty="0"/>
              <a:t> </a:t>
            </a:r>
            <a:r>
              <a:rPr lang="de-DE" sz="2000" dirty="0" err="1"/>
              <a:t>the</a:t>
            </a:r>
            <a:r>
              <a:rPr lang="de-DE" sz="2000" dirty="0"/>
              <a:t> 12 </a:t>
            </a:r>
            <a:r>
              <a:rPr lang="de-DE" sz="2000" dirty="0" err="1"/>
              <a:t>institutions</a:t>
            </a:r>
            <a:r>
              <a:rPr lang="de-DE" sz="2000" dirty="0"/>
              <a:t> </a:t>
            </a:r>
            <a:r>
              <a:rPr lang="de-DE" sz="2000" dirty="0" err="1"/>
              <a:t>that</a:t>
            </a:r>
            <a:r>
              <a:rPr lang="de-DE" sz="2000" dirty="0"/>
              <a:t> </a:t>
            </a:r>
            <a:r>
              <a:rPr lang="de-DE" sz="2000" dirty="0" err="1"/>
              <a:t>make</a:t>
            </a:r>
            <a:r>
              <a:rPr lang="de-DE" sz="2000" dirty="0"/>
              <a:t> </a:t>
            </a:r>
            <a:r>
              <a:rPr lang="de-DE" sz="2000" dirty="0" err="1"/>
              <a:t>up</a:t>
            </a:r>
            <a:r>
              <a:rPr lang="de-DE" sz="2000" dirty="0"/>
              <a:t> </a:t>
            </a:r>
            <a:r>
              <a:rPr lang="de-DE" sz="2000" dirty="0" err="1"/>
              <a:t>the</a:t>
            </a:r>
            <a:r>
              <a:rPr lang="de-DE" sz="2000" dirty="0"/>
              <a:t> EU.</a:t>
            </a:r>
          </a:p>
          <a:p>
            <a:pPr marL="0" indent="0">
              <a:buNone/>
            </a:pPr>
            <a:r>
              <a:rPr lang="de-DE" sz="2000" dirty="0"/>
              <a:t>d) The </a:t>
            </a:r>
            <a:r>
              <a:rPr lang="de-DE" sz="2000" dirty="0" err="1"/>
              <a:t>stars</a:t>
            </a:r>
            <a:r>
              <a:rPr lang="de-DE" sz="2000" dirty="0"/>
              <a:t> </a:t>
            </a:r>
            <a:r>
              <a:rPr lang="de-DE" sz="2000" dirty="0" err="1"/>
              <a:t>represent</a:t>
            </a:r>
            <a:r>
              <a:rPr lang="de-DE" sz="2000" dirty="0"/>
              <a:t> </a:t>
            </a:r>
            <a:r>
              <a:rPr lang="de-DE" sz="2000" dirty="0" err="1"/>
              <a:t>the</a:t>
            </a:r>
            <a:r>
              <a:rPr lang="de-DE" sz="2000" dirty="0"/>
              <a:t> 12 </a:t>
            </a:r>
            <a:r>
              <a:rPr lang="de-DE" sz="2000" dirty="0" err="1"/>
              <a:t>pillars</a:t>
            </a:r>
            <a:r>
              <a:rPr lang="de-DE" sz="2000" dirty="0"/>
              <a:t> </a:t>
            </a:r>
            <a:r>
              <a:rPr lang="de-DE" sz="2000" dirty="0" err="1"/>
              <a:t>of</a:t>
            </a:r>
            <a:r>
              <a:rPr lang="de-DE" sz="2000" dirty="0"/>
              <a:t> </a:t>
            </a:r>
            <a:r>
              <a:rPr lang="de-DE" sz="2000" dirty="0" err="1"/>
              <a:t>the</a:t>
            </a:r>
            <a:r>
              <a:rPr lang="de-DE" sz="2000" dirty="0"/>
              <a:t> EU (</a:t>
            </a:r>
            <a:r>
              <a:rPr lang="de-DE" sz="2000" dirty="0" err="1"/>
              <a:t>trust</a:t>
            </a:r>
            <a:r>
              <a:rPr lang="de-DE" sz="2000" dirty="0"/>
              <a:t>, </a:t>
            </a:r>
            <a:r>
              <a:rPr lang="de-DE" sz="2000" dirty="0" err="1"/>
              <a:t>fraternity</a:t>
            </a:r>
            <a:r>
              <a:rPr lang="de-DE" sz="2000" dirty="0"/>
              <a:t>, </a:t>
            </a:r>
            <a:r>
              <a:rPr lang="de-DE" sz="2000" dirty="0" err="1"/>
              <a:t>love</a:t>
            </a:r>
            <a:r>
              <a:rPr lang="de-DE" sz="2000" dirty="0"/>
              <a:t>, </a:t>
            </a:r>
            <a:r>
              <a:rPr lang="de-DE" sz="2000" dirty="0" err="1"/>
              <a:t>liberty</a:t>
            </a:r>
            <a:r>
              <a:rPr lang="de-DE" sz="2000" dirty="0"/>
              <a:t>,</a:t>
            </a:r>
            <a:br>
              <a:rPr lang="de-DE" sz="2000" dirty="0"/>
            </a:br>
            <a:r>
              <a:rPr lang="de-DE" sz="2000" dirty="0"/>
              <a:t>     </a:t>
            </a:r>
            <a:r>
              <a:rPr lang="de-DE" sz="2000" dirty="0" err="1"/>
              <a:t>justice</a:t>
            </a:r>
            <a:r>
              <a:rPr lang="de-DE" sz="2000" dirty="0"/>
              <a:t>, </a:t>
            </a:r>
            <a:r>
              <a:rPr lang="de-DE" sz="2000" dirty="0" err="1"/>
              <a:t>equality</a:t>
            </a:r>
            <a:r>
              <a:rPr lang="de-DE" sz="2000" dirty="0"/>
              <a:t>, </a:t>
            </a:r>
            <a:r>
              <a:rPr lang="de-DE" sz="2000" dirty="0" err="1"/>
              <a:t>peace</a:t>
            </a:r>
            <a:r>
              <a:rPr lang="de-DE" sz="2000" dirty="0"/>
              <a:t>, </a:t>
            </a:r>
            <a:r>
              <a:rPr lang="de-DE" sz="2000" dirty="0" err="1"/>
              <a:t>philantrophy</a:t>
            </a:r>
            <a:r>
              <a:rPr lang="de-DE" sz="2000" dirty="0"/>
              <a:t>, </a:t>
            </a:r>
            <a:r>
              <a:rPr lang="de-DE" sz="2000" dirty="0" err="1"/>
              <a:t>loyalty</a:t>
            </a:r>
            <a:r>
              <a:rPr lang="de-DE" sz="2000" dirty="0"/>
              <a:t>, </a:t>
            </a:r>
            <a:r>
              <a:rPr lang="de-DE" sz="2000" dirty="0" err="1"/>
              <a:t>integrity</a:t>
            </a:r>
            <a:r>
              <a:rPr lang="de-DE" sz="2000" dirty="0"/>
              <a:t>, </a:t>
            </a:r>
            <a:r>
              <a:rPr lang="de-DE" sz="2000" dirty="0" err="1"/>
              <a:t>honesty</a:t>
            </a:r>
            <a:r>
              <a:rPr lang="de-DE" sz="2000" dirty="0"/>
              <a:t>, </a:t>
            </a:r>
            <a:r>
              <a:rPr lang="de-DE" sz="2000" dirty="0" err="1"/>
              <a:t>strength</a:t>
            </a:r>
            <a:r>
              <a:rPr lang="de-DE" sz="2000" dirty="0"/>
              <a:t>,</a:t>
            </a:r>
            <a:br>
              <a:rPr lang="de-DE" sz="2000" dirty="0"/>
            </a:br>
            <a:r>
              <a:rPr lang="de-DE" sz="2000" dirty="0"/>
              <a:t>     </a:t>
            </a:r>
            <a:r>
              <a:rPr lang="de-DE" sz="2000" dirty="0" err="1"/>
              <a:t>innovation</a:t>
            </a:r>
            <a:r>
              <a:rPr lang="de-DE" sz="2000" dirty="0"/>
              <a:t>, </a:t>
            </a:r>
            <a:r>
              <a:rPr lang="de-DE" sz="2000" dirty="0" err="1"/>
              <a:t>tolerance</a:t>
            </a:r>
            <a:r>
              <a:rPr lang="de-DE" sz="2000" dirty="0"/>
              <a:t>).</a:t>
            </a:r>
            <a:endParaRPr lang="en-GB" sz="2000" dirty="0"/>
          </a:p>
          <a:p>
            <a:pPr marL="0" indent="0">
              <a:buNone/>
            </a:pPr>
            <a:endParaRPr lang="en-GB" sz="2400"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6698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9</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anthem</a:t>
            </a:r>
            <a:r>
              <a:rPr lang="de-DE" dirty="0"/>
              <a:t> </a:t>
            </a:r>
            <a:r>
              <a:rPr lang="de-DE" dirty="0" err="1"/>
              <a:t>of</a:t>
            </a:r>
            <a:r>
              <a:rPr lang="de-DE" dirty="0"/>
              <a:t> </a:t>
            </a:r>
            <a:r>
              <a:rPr lang="de-DE" dirty="0" err="1"/>
              <a:t>the</a:t>
            </a:r>
            <a:r>
              <a:rPr lang="de-DE" dirty="0"/>
              <a:t> EU?</a:t>
            </a:r>
          </a:p>
          <a:p>
            <a:pPr marL="0" indent="0">
              <a:buNone/>
            </a:pPr>
            <a:r>
              <a:rPr lang="de-DE" dirty="0"/>
              <a:t>a) Carmen (Bizet)</a:t>
            </a:r>
          </a:p>
          <a:p>
            <a:pPr marL="0" indent="0">
              <a:buNone/>
            </a:pPr>
            <a:r>
              <a:rPr lang="de-DE" dirty="0"/>
              <a:t>b) Ode </a:t>
            </a:r>
            <a:r>
              <a:rPr lang="de-DE" dirty="0" err="1"/>
              <a:t>to</a:t>
            </a:r>
            <a:r>
              <a:rPr lang="de-DE" dirty="0"/>
              <a:t> </a:t>
            </a:r>
            <a:r>
              <a:rPr lang="de-DE" dirty="0" err="1"/>
              <a:t>joy</a:t>
            </a:r>
            <a:r>
              <a:rPr lang="de-DE" dirty="0"/>
              <a:t> (Beethoven)</a:t>
            </a:r>
          </a:p>
          <a:p>
            <a:pPr marL="0" indent="0">
              <a:buNone/>
            </a:pPr>
            <a:r>
              <a:rPr lang="de-DE" dirty="0"/>
              <a:t>c) </a:t>
            </a:r>
            <a:r>
              <a:rPr lang="de-DE" dirty="0" err="1"/>
              <a:t>Salzurg</a:t>
            </a:r>
            <a:r>
              <a:rPr lang="de-DE" dirty="0"/>
              <a:t> Symphony (Mozart)</a:t>
            </a:r>
          </a:p>
          <a:p>
            <a:pPr marL="0" indent="0">
              <a:buNone/>
            </a:pPr>
            <a:r>
              <a:rPr lang="de-DE" dirty="0"/>
              <a:t>d) The </a:t>
            </a:r>
            <a:r>
              <a:rPr lang="de-DE" dirty="0" err="1"/>
              <a:t>planets</a:t>
            </a:r>
            <a:r>
              <a:rPr lang="de-DE" dirty="0"/>
              <a:t> (Gustav Holst)</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9738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9</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What</a:t>
            </a:r>
            <a:r>
              <a:rPr lang="de-DE" dirty="0"/>
              <a:t> </a:t>
            </a:r>
            <a:r>
              <a:rPr lang="de-DE" dirty="0" err="1"/>
              <a:t>is</a:t>
            </a:r>
            <a:r>
              <a:rPr lang="de-DE" dirty="0"/>
              <a:t> </a:t>
            </a:r>
            <a:r>
              <a:rPr lang="de-DE" dirty="0" err="1"/>
              <a:t>the</a:t>
            </a:r>
            <a:r>
              <a:rPr lang="de-DE" dirty="0"/>
              <a:t> </a:t>
            </a:r>
            <a:r>
              <a:rPr lang="de-DE" dirty="0" err="1"/>
              <a:t>anthem</a:t>
            </a:r>
            <a:r>
              <a:rPr lang="de-DE" dirty="0"/>
              <a:t> </a:t>
            </a:r>
            <a:r>
              <a:rPr lang="de-DE" dirty="0" err="1"/>
              <a:t>of</a:t>
            </a:r>
            <a:r>
              <a:rPr lang="de-DE" dirty="0"/>
              <a:t> </a:t>
            </a:r>
            <a:r>
              <a:rPr lang="de-DE" dirty="0" err="1"/>
              <a:t>the</a:t>
            </a:r>
            <a:r>
              <a:rPr lang="de-DE" dirty="0"/>
              <a:t> EU?</a:t>
            </a:r>
          </a:p>
          <a:p>
            <a:pPr marL="0" indent="0">
              <a:buNone/>
            </a:pPr>
            <a:r>
              <a:rPr lang="de-DE" dirty="0"/>
              <a:t>a) Carmen (Bizet)</a:t>
            </a:r>
          </a:p>
          <a:p>
            <a:pPr marL="0" indent="0">
              <a:buNone/>
            </a:pPr>
            <a:r>
              <a:rPr lang="de-DE" b="1" dirty="0">
                <a:solidFill>
                  <a:srgbClr val="00B050"/>
                </a:solidFill>
              </a:rPr>
              <a:t>b) Ode </a:t>
            </a:r>
            <a:r>
              <a:rPr lang="de-DE" b="1" dirty="0" err="1">
                <a:solidFill>
                  <a:srgbClr val="00B050"/>
                </a:solidFill>
              </a:rPr>
              <a:t>to</a:t>
            </a:r>
            <a:r>
              <a:rPr lang="de-DE" b="1" dirty="0">
                <a:solidFill>
                  <a:srgbClr val="00B050"/>
                </a:solidFill>
              </a:rPr>
              <a:t> </a:t>
            </a:r>
            <a:r>
              <a:rPr lang="de-DE" b="1" dirty="0" err="1">
                <a:solidFill>
                  <a:srgbClr val="00B050"/>
                </a:solidFill>
              </a:rPr>
              <a:t>joy</a:t>
            </a:r>
            <a:r>
              <a:rPr lang="de-DE" b="1" dirty="0">
                <a:solidFill>
                  <a:srgbClr val="00B050"/>
                </a:solidFill>
              </a:rPr>
              <a:t> (Beethoven)</a:t>
            </a:r>
          </a:p>
          <a:p>
            <a:pPr marL="0" indent="0">
              <a:buNone/>
            </a:pPr>
            <a:r>
              <a:rPr lang="de-DE" dirty="0"/>
              <a:t>c) </a:t>
            </a:r>
            <a:r>
              <a:rPr lang="de-DE" dirty="0" err="1"/>
              <a:t>Salzurg</a:t>
            </a:r>
            <a:r>
              <a:rPr lang="de-DE" dirty="0"/>
              <a:t> Symphony (Mozart)</a:t>
            </a:r>
          </a:p>
          <a:p>
            <a:pPr marL="0" indent="0">
              <a:buNone/>
            </a:pPr>
            <a:r>
              <a:rPr lang="de-DE" dirty="0"/>
              <a:t>d) The </a:t>
            </a:r>
            <a:r>
              <a:rPr lang="de-DE" dirty="0" err="1"/>
              <a:t>planets</a:t>
            </a:r>
            <a:r>
              <a:rPr lang="de-DE" dirty="0"/>
              <a:t> (Gustav Holst)</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4897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872541-D03A-481D-9CFA-08D04F856A67}"/>
              </a:ext>
            </a:extLst>
          </p:cNvPr>
          <p:cNvSpPr>
            <a:spLocks noGrp="1"/>
          </p:cNvSpPr>
          <p:nvPr>
            <p:ph type="title"/>
          </p:nvPr>
        </p:nvSpPr>
        <p:spPr/>
        <p:txBody>
          <a:bodyPr/>
          <a:lstStyle/>
          <a:p>
            <a:endParaRPr lang="en-GB"/>
          </a:p>
        </p:txBody>
      </p:sp>
      <p:pic>
        <p:nvPicPr>
          <p:cNvPr id="4" name="Online Media 3">
            <a:hlinkClick r:id="" action="ppaction://media"/>
            <a:extLst>
              <a:ext uri="{FF2B5EF4-FFF2-40B4-BE49-F238E27FC236}">
                <a16:creationId xmlns="" xmlns:a16="http://schemas.microsoft.com/office/drawing/2014/main" id="{A2D6CFCD-0C88-4786-955D-786A154860AE}"/>
              </a:ext>
            </a:extLst>
          </p:cNvPr>
          <p:cNvPicPr>
            <a:picLocks noGrp="1" noRot="1" noChangeAspect="1"/>
          </p:cNvPicPr>
          <p:nvPr>
            <p:ph idx="1"/>
            <a:videoFile r:link="rId1"/>
          </p:nvPr>
        </p:nvPicPr>
        <p:blipFill>
          <a:blip r:embed="rId4"/>
          <a:stretch>
            <a:fillRect/>
          </a:stretch>
        </p:blipFill>
        <p:spPr>
          <a:xfrm>
            <a:off x="601177" y="1628800"/>
            <a:ext cx="8085623" cy="4548163"/>
          </a:xfrm>
          <a:prstGeom prst="rect">
            <a:avLst/>
          </a:prstGeom>
        </p:spPr>
      </p:pic>
    </p:spTree>
    <p:extLst>
      <p:ext uri="{BB962C8B-B14F-4D97-AF65-F5344CB8AC3E}">
        <p14:creationId xmlns:p14="http://schemas.microsoft.com/office/powerpoint/2010/main" val="7399865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10</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When</a:t>
            </a:r>
            <a:r>
              <a:rPr lang="de-DE" dirty="0"/>
              <a:t> </a:t>
            </a:r>
            <a:r>
              <a:rPr lang="de-DE" dirty="0" err="1"/>
              <a:t>is</a:t>
            </a:r>
            <a:r>
              <a:rPr lang="de-DE" dirty="0"/>
              <a:t> Europe Day?</a:t>
            </a:r>
          </a:p>
          <a:p>
            <a:pPr marL="0" indent="0">
              <a:buNone/>
            </a:pPr>
            <a:r>
              <a:rPr lang="de-DE" dirty="0"/>
              <a:t>a) September 19th</a:t>
            </a:r>
          </a:p>
          <a:p>
            <a:pPr marL="0" indent="0">
              <a:buNone/>
            </a:pPr>
            <a:r>
              <a:rPr lang="de-DE" dirty="0"/>
              <a:t>b) </a:t>
            </a:r>
            <a:r>
              <a:rPr lang="de-DE" dirty="0" err="1"/>
              <a:t>February</a:t>
            </a:r>
            <a:r>
              <a:rPr lang="de-DE" dirty="0"/>
              <a:t> 14th</a:t>
            </a:r>
          </a:p>
          <a:p>
            <a:pPr marL="0" indent="0">
              <a:buNone/>
            </a:pPr>
            <a:r>
              <a:rPr lang="de-DE" dirty="0"/>
              <a:t>c) May 9th</a:t>
            </a:r>
          </a:p>
          <a:p>
            <a:pPr marL="0" indent="0">
              <a:buNone/>
            </a:pPr>
            <a:r>
              <a:rPr lang="de-DE" dirty="0"/>
              <a:t>d) </a:t>
            </a:r>
            <a:r>
              <a:rPr lang="de-DE" dirty="0" err="1"/>
              <a:t>July</a:t>
            </a:r>
            <a:r>
              <a:rPr lang="de-DE" dirty="0"/>
              <a:t> 5th</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4203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10</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When</a:t>
            </a:r>
            <a:r>
              <a:rPr lang="de-DE" dirty="0"/>
              <a:t> </a:t>
            </a:r>
            <a:r>
              <a:rPr lang="de-DE" dirty="0" err="1"/>
              <a:t>is</a:t>
            </a:r>
            <a:r>
              <a:rPr lang="de-DE" dirty="0"/>
              <a:t> Europe Day?</a:t>
            </a:r>
          </a:p>
          <a:p>
            <a:pPr marL="0" indent="0">
              <a:buNone/>
            </a:pPr>
            <a:r>
              <a:rPr lang="de-DE" dirty="0"/>
              <a:t>a) September 19th</a:t>
            </a:r>
          </a:p>
          <a:p>
            <a:pPr marL="0" indent="0">
              <a:buNone/>
            </a:pPr>
            <a:r>
              <a:rPr lang="de-DE" dirty="0"/>
              <a:t>b) </a:t>
            </a:r>
            <a:r>
              <a:rPr lang="de-DE" dirty="0" err="1"/>
              <a:t>February</a:t>
            </a:r>
            <a:r>
              <a:rPr lang="de-DE" dirty="0"/>
              <a:t> 14th</a:t>
            </a:r>
          </a:p>
          <a:p>
            <a:pPr marL="0" indent="0">
              <a:buNone/>
            </a:pPr>
            <a:r>
              <a:rPr lang="de-DE" b="1" dirty="0">
                <a:solidFill>
                  <a:srgbClr val="00B050"/>
                </a:solidFill>
              </a:rPr>
              <a:t>c) May 9th</a:t>
            </a:r>
          </a:p>
          <a:p>
            <a:pPr marL="0" indent="0">
              <a:buNone/>
            </a:pPr>
            <a:r>
              <a:rPr lang="de-DE" dirty="0"/>
              <a:t>d) </a:t>
            </a:r>
            <a:r>
              <a:rPr lang="de-DE" dirty="0" err="1"/>
              <a:t>July</a:t>
            </a:r>
            <a:r>
              <a:rPr lang="de-DE" dirty="0"/>
              <a:t> 5th</a:t>
            </a:r>
            <a:endParaRPr lang="en-GB" dirty="0"/>
          </a:p>
          <a:p>
            <a:pPr marL="0" indent="0">
              <a:buNone/>
            </a:pP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13892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Employment</a:t>
            </a:r>
            <a:r>
              <a:rPr lang="de-DE" dirty="0"/>
              <a:t> </a:t>
            </a:r>
            <a:r>
              <a:rPr lang="de-DE" dirty="0" err="1"/>
              <a:t>rights</a:t>
            </a:r>
            <a:r>
              <a:rPr lang="de-DE" dirty="0"/>
              <a:t>: </a:t>
            </a:r>
            <a:r>
              <a:rPr lang="de-DE" dirty="0" err="1"/>
              <a:t>Which</a:t>
            </a:r>
            <a:r>
              <a:rPr lang="de-DE" dirty="0"/>
              <a:t> </a:t>
            </a:r>
            <a:r>
              <a:rPr lang="de-DE" dirty="0" err="1"/>
              <a:t>one</a:t>
            </a:r>
            <a:r>
              <a:rPr lang="de-DE" dirty="0"/>
              <a:t> </a:t>
            </a:r>
            <a:r>
              <a:rPr lang="de-DE" dirty="0" err="1"/>
              <a:t>of</a:t>
            </a:r>
            <a:r>
              <a:rPr lang="de-DE" dirty="0"/>
              <a:t> </a:t>
            </a:r>
            <a:r>
              <a:rPr lang="de-DE" dirty="0" err="1"/>
              <a:t>these</a:t>
            </a:r>
            <a:r>
              <a:rPr lang="de-DE" dirty="0"/>
              <a:t> </a:t>
            </a:r>
            <a:r>
              <a:rPr lang="de-DE" dirty="0" err="1"/>
              <a:t>is</a:t>
            </a:r>
            <a:r>
              <a:rPr lang="de-DE" dirty="0"/>
              <a:t> NOT </a:t>
            </a:r>
            <a:r>
              <a:rPr lang="de-DE" dirty="0" err="1"/>
              <a:t>guaranteed</a:t>
            </a:r>
            <a:r>
              <a:rPr lang="de-DE" dirty="0"/>
              <a:t> </a:t>
            </a:r>
            <a:r>
              <a:rPr lang="de-DE" dirty="0" err="1"/>
              <a:t>by</a:t>
            </a:r>
            <a:r>
              <a:rPr lang="de-DE" dirty="0"/>
              <a:t> EU </a:t>
            </a:r>
            <a:r>
              <a:rPr lang="de-DE" dirty="0" err="1"/>
              <a:t>regulation</a:t>
            </a:r>
            <a:r>
              <a:rPr lang="de-DE" dirty="0"/>
              <a:t>?</a:t>
            </a:r>
          </a:p>
          <a:p>
            <a:pPr marL="0" indent="0">
              <a:buNone/>
            </a:pPr>
            <a:r>
              <a:rPr lang="de-DE" dirty="0"/>
              <a:t>a) Paid annual </a:t>
            </a:r>
            <a:r>
              <a:rPr lang="de-DE" dirty="0" err="1"/>
              <a:t>holidays</a:t>
            </a:r>
            <a:endParaRPr lang="de-DE" dirty="0"/>
          </a:p>
          <a:p>
            <a:pPr marL="0" indent="0">
              <a:buNone/>
            </a:pPr>
            <a:r>
              <a:rPr lang="de-DE" dirty="0"/>
              <a:t>b) Health and </a:t>
            </a:r>
            <a:r>
              <a:rPr lang="de-DE" dirty="0" err="1"/>
              <a:t>safety</a:t>
            </a:r>
            <a:r>
              <a:rPr lang="de-DE" dirty="0"/>
              <a:t> </a:t>
            </a:r>
            <a:r>
              <a:rPr lang="de-DE" dirty="0" err="1"/>
              <a:t>provisions</a:t>
            </a:r>
            <a:endParaRPr lang="de-DE" dirty="0"/>
          </a:p>
          <a:p>
            <a:pPr marL="0" indent="0">
              <a:buNone/>
            </a:pPr>
            <a:r>
              <a:rPr lang="de-DE" dirty="0"/>
              <a:t>c) Minimum wage</a:t>
            </a:r>
          </a:p>
          <a:p>
            <a:pPr marL="0" indent="0">
              <a:buNone/>
            </a:pPr>
            <a:r>
              <a:rPr lang="de-DE" dirty="0"/>
              <a:t>d) Rights </a:t>
            </a:r>
            <a:r>
              <a:rPr lang="de-DE" dirty="0" err="1"/>
              <a:t>to</a:t>
            </a:r>
            <a:r>
              <a:rPr lang="de-DE" dirty="0"/>
              <a:t> </a:t>
            </a:r>
            <a:r>
              <a:rPr lang="de-DE" dirty="0" err="1"/>
              <a:t>unpaid</a:t>
            </a:r>
            <a:r>
              <a:rPr lang="de-DE" dirty="0"/>
              <a:t> parental </a:t>
            </a:r>
            <a:r>
              <a:rPr lang="de-DE" dirty="0" err="1"/>
              <a:t>leave</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759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Employment</a:t>
            </a:r>
            <a:r>
              <a:rPr lang="de-DE" dirty="0"/>
              <a:t> </a:t>
            </a:r>
            <a:r>
              <a:rPr lang="de-DE" dirty="0" err="1"/>
              <a:t>rights</a:t>
            </a:r>
            <a:r>
              <a:rPr lang="de-DE" dirty="0"/>
              <a:t>: </a:t>
            </a:r>
            <a:r>
              <a:rPr lang="de-DE" dirty="0" err="1"/>
              <a:t>Which</a:t>
            </a:r>
            <a:r>
              <a:rPr lang="de-DE" dirty="0"/>
              <a:t> </a:t>
            </a:r>
            <a:r>
              <a:rPr lang="de-DE" dirty="0" err="1"/>
              <a:t>one</a:t>
            </a:r>
            <a:r>
              <a:rPr lang="de-DE" dirty="0"/>
              <a:t> </a:t>
            </a:r>
            <a:r>
              <a:rPr lang="de-DE" dirty="0" err="1"/>
              <a:t>of</a:t>
            </a:r>
            <a:r>
              <a:rPr lang="de-DE" dirty="0"/>
              <a:t> </a:t>
            </a:r>
            <a:r>
              <a:rPr lang="de-DE" dirty="0" err="1"/>
              <a:t>these</a:t>
            </a:r>
            <a:r>
              <a:rPr lang="de-DE" dirty="0"/>
              <a:t> </a:t>
            </a:r>
            <a:r>
              <a:rPr lang="de-DE" dirty="0" err="1"/>
              <a:t>is</a:t>
            </a:r>
            <a:r>
              <a:rPr lang="de-DE" dirty="0"/>
              <a:t> NOT </a:t>
            </a:r>
            <a:r>
              <a:rPr lang="de-DE" dirty="0" err="1"/>
              <a:t>guaranteed</a:t>
            </a:r>
            <a:r>
              <a:rPr lang="de-DE" dirty="0"/>
              <a:t> </a:t>
            </a:r>
            <a:r>
              <a:rPr lang="de-DE" dirty="0" err="1"/>
              <a:t>by</a:t>
            </a:r>
            <a:r>
              <a:rPr lang="de-DE" dirty="0"/>
              <a:t> EU </a:t>
            </a:r>
            <a:r>
              <a:rPr lang="de-DE" dirty="0" err="1"/>
              <a:t>regulation</a:t>
            </a:r>
            <a:r>
              <a:rPr lang="de-DE" dirty="0"/>
              <a:t>?</a:t>
            </a:r>
          </a:p>
          <a:p>
            <a:pPr marL="0" indent="0">
              <a:buNone/>
            </a:pPr>
            <a:r>
              <a:rPr lang="de-DE" dirty="0"/>
              <a:t>a) Paid annual </a:t>
            </a:r>
            <a:r>
              <a:rPr lang="de-DE" dirty="0" err="1"/>
              <a:t>holidays</a:t>
            </a:r>
            <a:endParaRPr lang="de-DE" dirty="0"/>
          </a:p>
          <a:p>
            <a:pPr marL="0" indent="0">
              <a:buNone/>
            </a:pPr>
            <a:r>
              <a:rPr lang="de-DE" dirty="0"/>
              <a:t>b) Health and </a:t>
            </a:r>
            <a:r>
              <a:rPr lang="de-DE" dirty="0" err="1"/>
              <a:t>safety</a:t>
            </a:r>
            <a:r>
              <a:rPr lang="de-DE" dirty="0"/>
              <a:t> </a:t>
            </a:r>
            <a:r>
              <a:rPr lang="de-DE" dirty="0" err="1"/>
              <a:t>provisions</a:t>
            </a:r>
            <a:endParaRPr lang="de-DE" dirty="0"/>
          </a:p>
          <a:p>
            <a:pPr marL="0" indent="0">
              <a:buNone/>
            </a:pPr>
            <a:r>
              <a:rPr lang="de-DE" b="1" dirty="0">
                <a:solidFill>
                  <a:srgbClr val="00B050"/>
                </a:solidFill>
              </a:rPr>
              <a:t>c) Minimum wage</a:t>
            </a:r>
          </a:p>
          <a:p>
            <a:pPr marL="0" indent="0">
              <a:buNone/>
            </a:pPr>
            <a:r>
              <a:rPr lang="de-DE" dirty="0"/>
              <a:t>d) Rights </a:t>
            </a:r>
            <a:r>
              <a:rPr lang="de-DE" dirty="0" err="1"/>
              <a:t>to</a:t>
            </a:r>
            <a:r>
              <a:rPr lang="de-DE" dirty="0"/>
              <a:t> </a:t>
            </a:r>
            <a:r>
              <a:rPr lang="de-DE" dirty="0" err="1"/>
              <a:t>unpaid</a:t>
            </a:r>
            <a:r>
              <a:rPr lang="de-DE" dirty="0"/>
              <a:t> parental </a:t>
            </a:r>
            <a:r>
              <a:rPr lang="de-DE" dirty="0" err="1"/>
              <a:t>leave</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87243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11</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Approx</a:t>
            </a:r>
            <a:r>
              <a:rPr lang="de-DE" dirty="0"/>
              <a:t>. </a:t>
            </a:r>
            <a:r>
              <a:rPr lang="de-DE" dirty="0" err="1"/>
              <a:t>How</a:t>
            </a:r>
            <a:r>
              <a:rPr lang="de-DE" dirty="0"/>
              <a:t> </a:t>
            </a:r>
            <a:r>
              <a:rPr lang="de-DE" dirty="0" err="1"/>
              <a:t>many</a:t>
            </a:r>
            <a:r>
              <a:rPr lang="de-DE" dirty="0"/>
              <a:t> </a:t>
            </a:r>
            <a:r>
              <a:rPr lang="de-DE" dirty="0" err="1"/>
              <a:t>students</a:t>
            </a:r>
            <a:r>
              <a:rPr lang="de-DE" dirty="0"/>
              <a:t> </a:t>
            </a:r>
            <a:r>
              <a:rPr lang="de-DE" dirty="0" err="1"/>
              <a:t>participate</a:t>
            </a:r>
            <a:r>
              <a:rPr lang="de-DE" dirty="0"/>
              <a:t> in </a:t>
            </a:r>
            <a:r>
              <a:rPr lang="de-DE" dirty="0" err="1"/>
              <a:t>the</a:t>
            </a:r>
            <a:r>
              <a:rPr lang="de-DE" dirty="0"/>
              <a:t> Erasmus </a:t>
            </a:r>
            <a:r>
              <a:rPr lang="de-DE" dirty="0" err="1"/>
              <a:t>programme</a:t>
            </a:r>
            <a:r>
              <a:rPr lang="de-DE" dirty="0"/>
              <a:t> </a:t>
            </a:r>
            <a:r>
              <a:rPr lang="de-DE" dirty="0" err="1"/>
              <a:t>each</a:t>
            </a:r>
            <a:r>
              <a:rPr lang="de-DE" dirty="0"/>
              <a:t> </a:t>
            </a:r>
            <a:r>
              <a:rPr lang="de-DE" dirty="0" err="1"/>
              <a:t>year</a:t>
            </a:r>
            <a:r>
              <a:rPr lang="de-DE" dirty="0"/>
              <a:t>?</a:t>
            </a:r>
          </a:p>
          <a:p>
            <a:pPr marL="0" indent="0">
              <a:buNone/>
            </a:pPr>
            <a:r>
              <a:rPr lang="de-DE" dirty="0"/>
              <a:t>a) 60.000</a:t>
            </a:r>
          </a:p>
          <a:p>
            <a:pPr marL="0" indent="0">
              <a:buNone/>
            </a:pPr>
            <a:r>
              <a:rPr lang="de-DE" dirty="0"/>
              <a:t>b) 115.000</a:t>
            </a:r>
          </a:p>
          <a:p>
            <a:pPr marL="0" indent="0">
              <a:buNone/>
            </a:pPr>
            <a:r>
              <a:rPr lang="de-DE" dirty="0"/>
              <a:t>c) 185.000</a:t>
            </a:r>
          </a:p>
          <a:p>
            <a:pPr marL="0" indent="0">
              <a:buNone/>
            </a:pPr>
            <a:r>
              <a:rPr lang="de-DE" dirty="0"/>
              <a:t>d) 270.000</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4619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11</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Approx</a:t>
            </a:r>
            <a:r>
              <a:rPr lang="de-DE" dirty="0"/>
              <a:t>. </a:t>
            </a:r>
            <a:r>
              <a:rPr lang="de-DE" dirty="0" err="1"/>
              <a:t>how</a:t>
            </a:r>
            <a:r>
              <a:rPr lang="de-DE" dirty="0"/>
              <a:t> </a:t>
            </a:r>
            <a:r>
              <a:rPr lang="de-DE" dirty="0" err="1"/>
              <a:t>many</a:t>
            </a:r>
            <a:r>
              <a:rPr lang="de-DE" dirty="0"/>
              <a:t> </a:t>
            </a:r>
            <a:r>
              <a:rPr lang="de-DE" dirty="0" err="1"/>
              <a:t>students</a:t>
            </a:r>
            <a:r>
              <a:rPr lang="de-DE" dirty="0"/>
              <a:t> </a:t>
            </a:r>
            <a:r>
              <a:rPr lang="de-DE" dirty="0" err="1"/>
              <a:t>participate</a:t>
            </a:r>
            <a:r>
              <a:rPr lang="de-DE" dirty="0"/>
              <a:t> in </a:t>
            </a:r>
            <a:r>
              <a:rPr lang="de-DE" dirty="0" err="1"/>
              <a:t>the</a:t>
            </a:r>
            <a:r>
              <a:rPr lang="de-DE" dirty="0"/>
              <a:t> Erasmus </a:t>
            </a:r>
            <a:r>
              <a:rPr lang="de-DE" dirty="0" err="1"/>
              <a:t>programme</a:t>
            </a:r>
            <a:r>
              <a:rPr lang="de-DE" dirty="0"/>
              <a:t> </a:t>
            </a:r>
            <a:r>
              <a:rPr lang="de-DE" dirty="0" err="1"/>
              <a:t>each</a:t>
            </a:r>
            <a:r>
              <a:rPr lang="de-DE" dirty="0"/>
              <a:t> </a:t>
            </a:r>
            <a:r>
              <a:rPr lang="de-DE" dirty="0" err="1"/>
              <a:t>year</a:t>
            </a:r>
            <a:r>
              <a:rPr lang="de-DE" dirty="0"/>
              <a:t>?</a:t>
            </a:r>
          </a:p>
          <a:p>
            <a:pPr marL="0" indent="0">
              <a:buNone/>
            </a:pPr>
            <a:r>
              <a:rPr lang="de-DE" dirty="0"/>
              <a:t>a) 60.000</a:t>
            </a:r>
          </a:p>
          <a:p>
            <a:pPr marL="0" indent="0">
              <a:buNone/>
            </a:pPr>
            <a:r>
              <a:rPr lang="de-DE" dirty="0"/>
              <a:t>b) 115.000</a:t>
            </a:r>
          </a:p>
          <a:p>
            <a:pPr marL="0" indent="0">
              <a:buNone/>
            </a:pPr>
            <a:r>
              <a:rPr lang="de-DE" dirty="0"/>
              <a:t>c) 185.000</a:t>
            </a:r>
          </a:p>
          <a:p>
            <a:pPr marL="0" indent="0">
              <a:buNone/>
            </a:pPr>
            <a:r>
              <a:rPr lang="de-DE" b="1" dirty="0">
                <a:solidFill>
                  <a:srgbClr val="00B050"/>
                </a:solidFill>
              </a:rPr>
              <a:t>d) 270.000</a:t>
            </a:r>
            <a:endParaRPr lang="en-GB" b="1" dirty="0">
              <a:solidFill>
                <a:srgbClr val="00B050"/>
              </a:solidFill>
            </a:endParaRPr>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7726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9FD2297E-43AA-44F8-A53C-B28C5C09741A}"/>
              </a:ext>
            </a:extLst>
          </p:cNvPr>
          <p:cNvSpPr>
            <a:spLocks noGrp="1"/>
          </p:cNvSpPr>
          <p:nvPr>
            <p:ph idx="1"/>
          </p:nvPr>
        </p:nvSpPr>
        <p:spPr/>
        <p:txBody>
          <a:bodyPr/>
          <a:lstStyle/>
          <a:p>
            <a:endParaRPr lang="de-DE" dirty="0"/>
          </a:p>
          <a:p>
            <a:endParaRPr lang="de-DE" dirty="0"/>
          </a:p>
          <a:p>
            <a:r>
              <a:rPr lang="de-DE" dirty="0" err="1"/>
              <a:t>Where</a:t>
            </a:r>
            <a:r>
              <a:rPr lang="de-DE" dirty="0"/>
              <a:t> </a:t>
            </a:r>
            <a:r>
              <a:rPr lang="de-DE" dirty="0" err="1"/>
              <a:t>are</a:t>
            </a:r>
            <a:r>
              <a:rPr lang="de-DE" dirty="0"/>
              <a:t> </a:t>
            </a:r>
            <a:r>
              <a:rPr lang="de-DE" dirty="0" err="1"/>
              <a:t>you</a:t>
            </a:r>
            <a:r>
              <a:rPr lang="de-DE" dirty="0"/>
              <a:t> </a:t>
            </a:r>
            <a:r>
              <a:rPr lang="de-DE" dirty="0" err="1"/>
              <a:t>from</a:t>
            </a:r>
            <a:r>
              <a:rPr lang="de-DE" dirty="0"/>
              <a:t>?</a:t>
            </a:r>
          </a:p>
          <a:p>
            <a:r>
              <a:rPr lang="de-DE" dirty="0" err="1"/>
              <a:t>Where</a:t>
            </a:r>
            <a:r>
              <a:rPr lang="de-DE" dirty="0"/>
              <a:t> </a:t>
            </a:r>
            <a:r>
              <a:rPr lang="de-DE" dirty="0" err="1"/>
              <a:t>can</a:t>
            </a:r>
            <a:r>
              <a:rPr lang="de-DE" dirty="0"/>
              <a:t> </a:t>
            </a:r>
            <a:r>
              <a:rPr lang="de-DE" dirty="0" err="1"/>
              <a:t>we</a:t>
            </a:r>
            <a:r>
              <a:rPr lang="de-DE" dirty="0"/>
              <a:t> find </a:t>
            </a:r>
            <a:r>
              <a:rPr lang="de-DE" dirty="0" err="1"/>
              <a:t>your</a:t>
            </a:r>
            <a:r>
              <a:rPr lang="de-DE" dirty="0"/>
              <a:t> </a:t>
            </a:r>
            <a:br>
              <a:rPr lang="de-DE" dirty="0"/>
            </a:br>
            <a:r>
              <a:rPr lang="de-DE" dirty="0" err="1"/>
              <a:t>country</a:t>
            </a:r>
            <a:r>
              <a:rPr lang="de-DE" dirty="0"/>
              <a:t>/</a:t>
            </a:r>
            <a:r>
              <a:rPr lang="de-DE" dirty="0" err="1"/>
              <a:t>home</a:t>
            </a:r>
            <a:r>
              <a:rPr lang="de-DE" dirty="0"/>
              <a:t> </a:t>
            </a:r>
            <a:r>
              <a:rPr lang="de-DE" dirty="0" err="1"/>
              <a:t>town</a:t>
            </a:r>
            <a:r>
              <a:rPr lang="de-DE" dirty="0"/>
              <a:t> on </a:t>
            </a:r>
            <a:r>
              <a:rPr lang="de-DE" dirty="0" err="1"/>
              <a:t>the</a:t>
            </a:r>
            <a:r>
              <a:rPr lang="de-DE" dirty="0"/>
              <a:t> </a:t>
            </a:r>
            <a:r>
              <a:rPr lang="de-DE" dirty="0" err="1"/>
              <a:t>map</a:t>
            </a:r>
            <a:r>
              <a:rPr lang="de-DE" dirty="0"/>
              <a:t>?</a:t>
            </a:r>
          </a:p>
          <a:p>
            <a:r>
              <a:rPr lang="en-US" dirty="0"/>
              <a:t>Give one fun fact about your country that most people wouldn’t know!</a:t>
            </a:r>
            <a:endParaRPr lang="de-DE" dirty="0"/>
          </a:p>
          <a:p>
            <a:endParaRPr lang="en-GB" dirty="0"/>
          </a:p>
        </p:txBody>
      </p:sp>
      <p:pic>
        <p:nvPicPr>
          <p:cNvPr id="4098" name="Picture 2" descr="http://trivia.fyi/sites/default/files/geogrpahy-trivia.png">
            <a:extLst>
              <a:ext uri="{FF2B5EF4-FFF2-40B4-BE49-F238E27FC236}">
                <a16:creationId xmlns="" xmlns:a16="http://schemas.microsoft.com/office/drawing/2014/main" id="{02FBB765-2722-4CA0-ADE1-C0B8DB9DB69D}"/>
              </a:ext>
            </a:extLst>
          </p:cNvPr>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0673833">
            <a:off x="4782854" y="1366134"/>
            <a:ext cx="3106470" cy="210204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 xmlns:a16="http://schemas.microsoft.com/office/drawing/2014/main" id="{D2D0A379-3D64-4AAB-ABE5-ED3A943C4075}"/>
              </a:ext>
            </a:extLst>
          </p:cNvPr>
          <p:cNvSpPr txBox="1"/>
          <p:nvPr/>
        </p:nvSpPr>
        <p:spPr>
          <a:xfrm>
            <a:off x="6876256" y="3429000"/>
            <a:ext cx="3096344" cy="246221"/>
          </a:xfrm>
          <a:prstGeom prst="rect">
            <a:avLst/>
          </a:prstGeom>
          <a:noFill/>
        </p:spPr>
        <p:txBody>
          <a:bodyPr wrap="square" rtlCol="0">
            <a:spAutoFit/>
          </a:bodyPr>
          <a:lstStyle/>
          <a:p>
            <a:r>
              <a:rPr lang="en-GB" sz="1000" dirty="0"/>
              <a:t>Source: http://trivia.fyi/</a:t>
            </a:r>
          </a:p>
        </p:txBody>
      </p:sp>
    </p:spTree>
    <p:extLst>
      <p:ext uri="{BB962C8B-B14F-4D97-AF65-F5344CB8AC3E}">
        <p14:creationId xmlns:p14="http://schemas.microsoft.com/office/powerpoint/2010/main" val="21205204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Where</a:t>
            </a:r>
            <a:r>
              <a:rPr lang="de-DE" dirty="0"/>
              <a:t> </a:t>
            </a:r>
            <a:r>
              <a:rPr lang="de-DE" dirty="0" err="1"/>
              <a:t>did</a:t>
            </a:r>
            <a:r>
              <a:rPr lang="de-DE" dirty="0"/>
              <a:t> </a:t>
            </a:r>
            <a:r>
              <a:rPr lang="de-DE" dirty="0" err="1"/>
              <a:t>the</a:t>
            </a:r>
            <a:r>
              <a:rPr lang="de-DE" dirty="0"/>
              <a:t> EU </a:t>
            </a:r>
            <a:r>
              <a:rPr lang="de-DE" dirty="0" err="1"/>
              <a:t>spend</a:t>
            </a:r>
            <a:r>
              <a:rPr lang="de-DE" dirty="0"/>
              <a:t> </a:t>
            </a:r>
            <a:r>
              <a:rPr lang="de-DE" dirty="0" err="1"/>
              <a:t>the</a:t>
            </a:r>
            <a:r>
              <a:rPr lang="de-DE" dirty="0"/>
              <a:t> </a:t>
            </a:r>
            <a:r>
              <a:rPr lang="de-DE" dirty="0" err="1"/>
              <a:t>majority</a:t>
            </a:r>
            <a:r>
              <a:rPr lang="de-DE" dirty="0"/>
              <a:t> </a:t>
            </a:r>
            <a:r>
              <a:rPr lang="de-DE" dirty="0" err="1"/>
              <a:t>of</a:t>
            </a:r>
            <a:r>
              <a:rPr lang="de-DE" dirty="0"/>
              <a:t> </a:t>
            </a:r>
            <a:r>
              <a:rPr lang="de-DE" dirty="0" err="1"/>
              <a:t>its</a:t>
            </a:r>
            <a:r>
              <a:rPr lang="de-DE" dirty="0"/>
              <a:t> </a:t>
            </a:r>
            <a:r>
              <a:rPr lang="de-DE" dirty="0" err="1"/>
              <a:t>budget</a:t>
            </a:r>
            <a:r>
              <a:rPr lang="de-DE" dirty="0"/>
              <a:t> in 2017?</a:t>
            </a:r>
          </a:p>
          <a:p>
            <a:pPr marL="514350" indent="-514350">
              <a:buAutoNum type="alphaLcParenR"/>
            </a:pPr>
            <a:r>
              <a:rPr lang="en-GB" dirty="0"/>
              <a:t>Development aid</a:t>
            </a:r>
          </a:p>
          <a:p>
            <a:pPr marL="514350" indent="-514350">
              <a:buAutoNum type="alphaLcParenR"/>
            </a:pPr>
            <a:r>
              <a:rPr lang="de-DE" dirty="0"/>
              <a:t>Natural </a:t>
            </a:r>
            <a:r>
              <a:rPr lang="de-DE" dirty="0" err="1"/>
              <a:t>resources</a:t>
            </a:r>
            <a:r>
              <a:rPr lang="de-DE" dirty="0"/>
              <a:t> and </a:t>
            </a:r>
            <a:r>
              <a:rPr lang="de-DE" dirty="0" err="1"/>
              <a:t>agriculture</a:t>
            </a:r>
            <a:endParaRPr lang="de-DE" dirty="0"/>
          </a:p>
          <a:p>
            <a:pPr marL="514350" indent="-514350">
              <a:buAutoNum type="alphaLcParenR"/>
            </a:pPr>
            <a:r>
              <a:rPr lang="de-DE" dirty="0"/>
              <a:t>Jobs and regional </a:t>
            </a:r>
            <a:r>
              <a:rPr lang="de-DE" dirty="0" err="1"/>
              <a:t>development</a:t>
            </a:r>
            <a:endParaRPr lang="de-DE" dirty="0"/>
          </a:p>
          <a:p>
            <a:pPr marL="514350" indent="-514350">
              <a:buAutoNum type="alphaLcParenR"/>
            </a:pPr>
            <a:r>
              <a:rPr lang="de-DE" dirty="0"/>
              <a:t>Security, </a:t>
            </a:r>
            <a:r>
              <a:rPr lang="de-DE" dirty="0" err="1"/>
              <a:t>citizenship</a:t>
            </a:r>
            <a:r>
              <a:rPr lang="de-DE" dirty="0"/>
              <a:t>, </a:t>
            </a:r>
            <a:r>
              <a:rPr lang="de-DE" dirty="0" err="1"/>
              <a:t>justice</a:t>
            </a:r>
            <a:endParaRPr lang="de-DE" dirty="0"/>
          </a:p>
          <a:p>
            <a:pPr marL="514350" indent="-514350">
              <a:buAutoNum type="alphaLcParenR"/>
            </a:pPr>
            <a:endParaRPr lang="de-DE"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756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12</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Where</a:t>
            </a:r>
            <a:r>
              <a:rPr lang="de-DE" dirty="0"/>
              <a:t> </a:t>
            </a:r>
            <a:r>
              <a:rPr lang="de-DE" dirty="0" err="1"/>
              <a:t>did</a:t>
            </a:r>
            <a:r>
              <a:rPr lang="de-DE" dirty="0"/>
              <a:t> </a:t>
            </a:r>
            <a:r>
              <a:rPr lang="de-DE" dirty="0" err="1"/>
              <a:t>the</a:t>
            </a:r>
            <a:r>
              <a:rPr lang="de-DE" dirty="0"/>
              <a:t> EU </a:t>
            </a:r>
            <a:r>
              <a:rPr lang="de-DE" dirty="0" err="1"/>
              <a:t>spent</a:t>
            </a:r>
            <a:r>
              <a:rPr lang="de-DE" dirty="0"/>
              <a:t> </a:t>
            </a:r>
            <a:r>
              <a:rPr lang="de-DE" dirty="0" err="1"/>
              <a:t>the</a:t>
            </a:r>
            <a:r>
              <a:rPr lang="de-DE" dirty="0"/>
              <a:t> </a:t>
            </a:r>
            <a:r>
              <a:rPr lang="de-DE" dirty="0" err="1"/>
              <a:t>majority</a:t>
            </a:r>
            <a:r>
              <a:rPr lang="de-DE" dirty="0"/>
              <a:t> </a:t>
            </a:r>
            <a:r>
              <a:rPr lang="de-DE" dirty="0" err="1"/>
              <a:t>of</a:t>
            </a:r>
            <a:r>
              <a:rPr lang="de-DE" dirty="0"/>
              <a:t> ist </a:t>
            </a:r>
            <a:r>
              <a:rPr lang="de-DE" dirty="0" err="1"/>
              <a:t>budget</a:t>
            </a:r>
            <a:r>
              <a:rPr lang="de-DE" dirty="0"/>
              <a:t> in 2017?</a:t>
            </a:r>
          </a:p>
          <a:p>
            <a:pPr marL="514350" indent="-514350">
              <a:buAutoNum type="alphaLcParenR"/>
            </a:pPr>
            <a:r>
              <a:rPr lang="en-GB" dirty="0"/>
              <a:t>Development aid</a:t>
            </a:r>
          </a:p>
          <a:p>
            <a:pPr marL="514350" indent="-514350">
              <a:buAutoNum type="alphaLcParenR"/>
            </a:pPr>
            <a:r>
              <a:rPr lang="de-DE" dirty="0"/>
              <a:t>Natural </a:t>
            </a:r>
            <a:r>
              <a:rPr lang="de-DE" dirty="0" err="1"/>
              <a:t>resources</a:t>
            </a:r>
            <a:r>
              <a:rPr lang="de-DE" dirty="0"/>
              <a:t> and </a:t>
            </a:r>
            <a:r>
              <a:rPr lang="de-DE" dirty="0" err="1"/>
              <a:t>agriculture</a:t>
            </a:r>
            <a:endParaRPr lang="de-DE" dirty="0"/>
          </a:p>
          <a:p>
            <a:pPr marL="514350" indent="-514350">
              <a:buAutoNum type="alphaLcParenR"/>
            </a:pPr>
            <a:r>
              <a:rPr lang="de-DE" b="1" dirty="0">
                <a:solidFill>
                  <a:srgbClr val="00B050"/>
                </a:solidFill>
              </a:rPr>
              <a:t>Jobs and regional </a:t>
            </a:r>
            <a:r>
              <a:rPr lang="de-DE" b="1" dirty="0" err="1">
                <a:solidFill>
                  <a:srgbClr val="00B050"/>
                </a:solidFill>
              </a:rPr>
              <a:t>development</a:t>
            </a:r>
            <a:endParaRPr lang="de-DE" b="1" dirty="0">
              <a:solidFill>
                <a:srgbClr val="00B050"/>
              </a:solidFill>
            </a:endParaRPr>
          </a:p>
          <a:p>
            <a:pPr marL="514350" indent="-514350">
              <a:buFont typeface="Arial" panose="020B0604020202020204" pitchFamily="34" charset="0"/>
              <a:buAutoNum type="alphaLcParenR"/>
            </a:pPr>
            <a:r>
              <a:rPr lang="de-DE" dirty="0"/>
              <a:t>Security, </a:t>
            </a:r>
            <a:r>
              <a:rPr lang="de-DE" dirty="0" err="1"/>
              <a:t>citizenship</a:t>
            </a:r>
            <a:r>
              <a:rPr lang="de-DE" dirty="0"/>
              <a:t>, </a:t>
            </a:r>
            <a:r>
              <a:rPr lang="de-DE" dirty="0" err="1"/>
              <a:t>justice</a:t>
            </a:r>
            <a:endParaRPr lang="de-DE" dirty="0"/>
          </a:p>
          <a:p>
            <a:pPr marL="514350" indent="-514350">
              <a:buAutoNum type="alphaLcParenR"/>
            </a:pPr>
            <a:endParaRPr lang="de-DE"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4281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3">
            <a:extLst>
              <a:ext uri="{FF2B5EF4-FFF2-40B4-BE49-F238E27FC236}">
                <a16:creationId xmlns="" xmlns:a16="http://schemas.microsoft.com/office/drawing/2014/main" id="{1ABD1A4C-938D-45A0-A4E5-3F94EEAA376F}"/>
              </a:ext>
            </a:extLst>
          </p:cNvPr>
          <p:cNvSpPr>
            <a:spLocks noGrp="1"/>
          </p:cNvSpPr>
          <p:nvPr>
            <p:ph type="title"/>
          </p:nvPr>
        </p:nvSpPr>
        <p:spPr>
          <a:xfrm>
            <a:off x="768350" y="-1588"/>
            <a:ext cx="7886700" cy="723901"/>
          </a:xfrm>
        </p:spPr>
        <p:txBody>
          <a:bodyPr/>
          <a:lstStyle/>
          <a:p>
            <a:pPr eaLnBrk="1" hangingPunct="1"/>
            <a:r>
              <a:rPr lang="en-GB" altLang="nl-BE" sz="2000">
                <a:solidFill>
                  <a:schemeClr val="bg1"/>
                </a:solidFill>
                <a:latin typeface="Verdana" panose="020B0604030504040204" pitchFamily="34" charset="0"/>
                <a:ea typeface="Verdana" panose="020B0604030504040204" pitchFamily="34" charset="0"/>
                <a:cs typeface="Verdana" panose="020B0604030504040204" pitchFamily="34" charset="0"/>
              </a:rPr>
              <a:t>How does the EU spend its money?</a:t>
            </a:r>
            <a:endParaRPr lang="nl-BE" altLang="nl-BE" sz="200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8915" name="Content Placeholder 4">
            <a:extLst>
              <a:ext uri="{FF2B5EF4-FFF2-40B4-BE49-F238E27FC236}">
                <a16:creationId xmlns="" xmlns:a16="http://schemas.microsoft.com/office/drawing/2014/main" id="{11A44CE7-BEFC-4568-8D6F-C59A1DAABA2F}"/>
              </a:ext>
            </a:extLst>
          </p:cNvPr>
          <p:cNvSpPr>
            <a:spLocks noGrp="1"/>
          </p:cNvSpPr>
          <p:nvPr>
            <p:ph idx="1"/>
          </p:nvPr>
        </p:nvSpPr>
        <p:spPr>
          <a:xfrm>
            <a:off x="833438" y="1214438"/>
            <a:ext cx="7886700" cy="896937"/>
          </a:xfrm>
        </p:spPr>
        <p:txBody>
          <a:bodyPr/>
          <a:lstStyle/>
          <a:p>
            <a:pPr marL="0" indent="0" algn="ctr" eaLnBrk="1" hangingPunct="1">
              <a:lnSpc>
                <a:spcPct val="150000"/>
              </a:lnSpc>
              <a:buFont typeface="Arial" panose="020B0604020202020204" pitchFamily="34" charset="0"/>
              <a:buNone/>
            </a:pPr>
            <a:r>
              <a:rPr lang="fr-FR" altLang="nl-BE" sz="1800">
                <a:solidFill>
                  <a:srgbClr val="359AC2"/>
                </a:solidFill>
                <a:latin typeface="Verdana" panose="020B0604030504040204" pitchFamily="34" charset="0"/>
                <a:ea typeface="Verdana" panose="020B0604030504040204" pitchFamily="34" charset="0"/>
                <a:cs typeface="Verdana" panose="020B0604030504040204" pitchFamily="34" charset="0"/>
              </a:rPr>
              <a:t>2017 EU budget:  € 157.9 billion  </a:t>
            </a:r>
            <a:br>
              <a:rPr lang="fr-FR" altLang="nl-BE" sz="1800">
                <a:solidFill>
                  <a:srgbClr val="359AC2"/>
                </a:solidFill>
                <a:latin typeface="Verdana" panose="020B0604030504040204" pitchFamily="34" charset="0"/>
                <a:ea typeface="Verdana" panose="020B0604030504040204" pitchFamily="34" charset="0"/>
                <a:cs typeface="Verdana" panose="020B0604030504040204" pitchFamily="34" charset="0"/>
              </a:rPr>
            </a:br>
            <a:r>
              <a:rPr lang="fr-FR" altLang="nl-BE" sz="1800">
                <a:solidFill>
                  <a:srgbClr val="359AC2"/>
                </a:solidFill>
                <a:latin typeface="Verdana" panose="020B0604030504040204" pitchFamily="34" charset="0"/>
                <a:ea typeface="Verdana" panose="020B0604030504040204" pitchFamily="34" charset="0"/>
                <a:cs typeface="Verdana" panose="020B0604030504040204" pitchFamily="34" charset="0"/>
              </a:rPr>
              <a:t>= 1.05 % of gross national income</a:t>
            </a:r>
          </a:p>
          <a:p>
            <a:pPr marL="0" indent="0" eaLnBrk="1" hangingPunct="1">
              <a:lnSpc>
                <a:spcPct val="150000"/>
              </a:lnSpc>
              <a:buFont typeface="Arial" panose="020B0604020202020204" pitchFamily="34" charset="0"/>
              <a:buNone/>
            </a:pPr>
            <a:endParaRPr lang="nl-BE" altLang="nl-BE" sz="1800">
              <a:solidFill>
                <a:srgbClr val="359AC2"/>
              </a:solidFill>
              <a:latin typeface="Verdana" panose="020B0604030504040204" pitchFamily="34" charset="0"/>
              <a:ea typeface="Verdana" panose="020B0604030504040204" pitchFamily="34" charset="0"/>
              <a:cs typeface="Verdana" panose="020B0604030504040204" pitchFamily="34" charset="0"/>
            </a:endParaRPr>
          </a:p>
        </p:txBody>
      </p:sp>
      <p:pic>
        <p:nvPicPr>
          <p:cNvPr id="38916" name="Picture 1">
            <a:extLst>
              <a:ext uri="{FF2B5EF4-FFF2-40B4-BE49-F238E27FC236}">
                <a16:creationId xmlns="" xmlns:a16="http://schemas.microsoft.com/office/drawing/2014/main" id="{F4474316-1FFD-461B-BD7A-5CFCA5B075B8}"/>
              </a:ext>
            </a:extLst>
          </p:cNvPr>
          <p:cNvPicPr>
            <a:picLocks noChangeAspect="1"/>
          </p:cNvPicPr>
          <p:nvPr/>
        </p:nvPicPr>
        <p:blipFill>
          <a:blip r:embed="rId2">
            <a:extLst>
              <a:ext uri="{28A0092B-C50C-407E-A947-70E740481C1C}">
                <a14:useLocalDpi xmlns:a14="http://schemas.microsoft.com/office/drawing/2010/main" val="0"/>
              </a:ext>
            </a:extLst>
          </a:blip>
          <a:srcRect l="1311" t="27992" r="-1311" b="-2527"/>
          <a:stretch>
            <a:fillRect/>
          </a:stretch>
        </p:blipFill>
        <p:spPr bwMode="auto">
          <a:xfrm>
            <a:off x="930275" y="2389188"/>
            <a:ext cx="7478713"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45420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Fist, Rebellion, Rebel, Arm, Arms, Store, Stak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05074"/>
            <a:ext cx="9144000" cy="4352926"/>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1259632" y="2118941"/>
            <a:ext cx="6840760" cy="553998"/>
          </a:xfrm>
          <a:prstGeom prst="rect">
            <a:avLst/>
          </a:prstGeom>
          <a:noFill/>
        </p:spPr>
        <p:txBody>
          <a:bodyPr wrap="square" rtlCol="0">
            <a:spAutoFit/>
          </a:bodyPr>
          <a:lstStyle/>
          <a:p>
            <a:r>
              <a:rPr lang="de-DE" sz="3000" dirty="0" err="1" smtClean="0"/>
              <a:t>And</a:t>
            </a:r>
            <a:r>
              <a:rPr lang="de-DE" sz="3000" dirty="0" smtClean="0"/>
              <a:t> </a:t>
            </a:r>
            <a:r>
              <a:rPr lang="de-DE" sz="3000" dirty="0" err="1" smtClean="0"/>
              <a:t>the</a:t>
            </a:r>
            <a:r>
              <a:rPr lang="de-DE" sz="3000" dirty="0" smtClean="0"/>
              <a:t> </a:t>
            </a:r>
            <a:r>
              <a:rPr lang="de-DE" sz="3000" dirty="0" err="1" smtClean="0"/>
              <a:t>winner</a:t>
            </a:r>
            <a:r>
              <a:rPr lang="de-DE" sz="3000" dirty="0" smtClean="0"/>
              <a:t> </a:t>
            </a:r>
            <a:r>
              <a:rPr lang="de-DE" sz="3000" dirty="0" err="1" smtClean="0"/>
              <a:t>is</a:t>
            </a:r>
            <a:r>
              <a:rPr lang="de-DE" sz="3000" dirty="0" smtClean="0"/>
              <a:t>…</a:t>
            </a:r>
            <a:endParaRPr lang="de-DE" sz="3000" dirty="0"/>
          </a:p>
        </p:txBody>
      </p:sp>
      <p:sp>
        <p:nvSpPr>
          <p:cNvPr id="5" name="TextBox 11">
            <a:extLst>
              <a:ext uri="{FF2B5EF4-FFF2-40B4-BE49-F238E27FC236}">
                <a16:creationId xmlns="" xmlns:a16="http://schemas.microsoft.com/office/drawing/2014/main" id="{7F139D7E-D612-427C-9B47-C11F2CB9C658}"/>
              </a:ext>
            </a:extLst>
          </p:cNvPr>
          <p:cNvSpPr txBox="1"/>
          <p:nvPr/>
        </p:nvSpPr>
        <p:spPr>
          <a:xfrm>
            <a:off x="1389956" y="6498292"/>
            <a:ext cx="3182044" cy="246221"/>
          </a:xfrm>
          <a:prstGeom prst="rect">
            <a:avLst/>
          </a:prstGeom>
          <a:noFill/>
        </p:spPr>
        <p:txBody>
          <a:bodyPr wrap="square" rtlCol="0">
            <a:spAutoFit/>
          </a:bodyPr>
          <a:lstStyle/>
          <a:p>
            <a:r>
              <a:rPr lang="en-GB" sz="1000" dirty="0" smtClean="0">
                <a:hlinkClick r:id="rId3"/>
              </a:rPr>
              <a:t>Photo</a:t>
            </a:r>
            <a:r>
              <a:rPr lang="en-GB" sz="1000" dirty="0" smtClean="0"/>
              <a:t> by </a:t>
            </a:r>
            <a:r>
              <a:rPr lang="en-GB" sz="1000" dirty="0" err="1" smtClean="0">
                <a:hlinkClick r:id="rId4"/>
              </a:rPr>
              <a:t>niekverlaan</a:t>
            </a:r>
            <a:r>
              <a:rPr lang="en-GB" sz="1000" dirty="0" smtClean="0"/>
              <a:t> / licensed </a:t>
            </a:r>
            <a:r>
              <a:rPr lang="en-GB" sz="1000" dirty="0" smtClean="0">
                <a:hlinkClick r:id="rId5"/>
              </a:rPr>
              <a:t>CC0</a:t>
            </a:r>
            <a:endParaRPr lang="en-GB" sz="1000" dirty="0"/>
          </a:p>
        </p:txBody>
      </p:sp>
    </p:spTree>
    <p:extLst>
      <p:ext uri="{BB962C8B-B14F-4D97-AF65-F5344CB8AC3E}">
        <p14:creationId xmlns:p14="http://schemas.microsoft.com/office/powerpoint/2010/main" val="37791612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B3A0ABA-3229-42D6-8845-E4F496E78EF7}"/>
              </a:ext>
            </a:extLst>
          </p:cNvPr>
          <p:cNvSpPr>
            <a:spLocks noGrp="1"/>
          </p:cNvSpPr>
          <p:nvPr>
            <p:ph idx="1"/>
          </p:nvPr>
        </p:nvSpPr>
        <p:spPr>
          <a:xfrm>
            <a:off x="457200" y="1052736"/>
            <a:ext cx="8229600" cy="4525963"/>
          </a:xfrm>
        </p:spPr>
        <p:txBody>
          <a:bodyPr/>
          <a:lstStyle/>
          <a:p>
            <a:r>
              <a:rPr lang="de-DE" dirty="0" err="1"/>
              <a:t>Choose</a:t>
            </a:r>
            <a:r>
              <a:rPr lang="de-DE" dirty="0"/>
              <a:t> </a:t>
            </a:r>
            <a:r>
              <a:rPr lang="de-DE" dirty="0" err="1"/>
              <a:t>one</a:t>
            </a:r>
            <a:r>
              <a:rPr lang="de-DE" dirty="0"/>
              <a:t> </a:t>
            </a:r>
            <a:r>
              <a:rPr lang="de-DE" dirty="0" err="1"/>
              <a:t>card</a:t>
            </a:r>
            <a:r>
              <a:rPr lang="de-DE" dirty="0"/>
              <a:t> </a:t>
            </a:r>
            <a:r>
              <a:rPr lang="de-DE" dirty="0" err="1"/>
              <a:t>that</a:t>
            </a:r>
            <a:r>
              <a:rPr lang="de-DE" dirty="0"/>
              <a:t> </a:t>
            </a:r>
            <a:r>
              <a:rPr lang="de-DE" dirty="0" err="1"/>
              <a:t>reminds</a:t>
            </a:r>
            <a:r>
              <a:rPr lang="de-DE" dirty="0"/>
              <a:t> </a:t>
            </a:r>
            <a:r>
              <a:rPr lang="de-DE" dirty="0" err="1"/>
              <a:t>you</a:t>
            </a:r>
            <a:r>
              <a:rPr lang="de-DE" dirty="0"/>
              <a:t> </a:t>
            </a:r>
            <a:r>
              <a:rPr lang="de-DE" dirty="0" err="1"/>
              <a:t>of</a:t>
            </a:r>
            <a:r>
              <a:rPr lang="de-DE" dirty="0"/>
              <a:t> </a:t>
            </a:r>
            <a:r>
              <a:rPr lang="de-DE" dirty="0" err="1"/>
              <a:t>something</a:t>
            </a:r>
            <a:r>
              <a:rPr lang="de-DE" dirty="0"/>
              <a:t> </a:t>
            </a:r>
            <a:r>
              <a:rPr lang="de-DE" dirty="0" err="1"/>
              <a:t>that</a:t>
            </a:r>
            <a:r>
              <a:rPr lang="de-DE" dirty="0"/>
              <a:t> </a:t>
            </a:r>
            <a:r>
              <a:rPr lang="de-DE" dirty="0" err="1"/>
              <a:t>happened</a:t>
            </a:r>
            <a:r>
              <a:rPr lang="de-DE" dirty="0"/>
              <a:t> </a:t>
            </a:r>
            <a:r>
              <a:rPr lang="de-DE" dirty="0" err="1"/>
              <a:t>during</a:t>
            </a:r>
            <a:r>
              <a:rPr lang="de-DE" dirty="0"/>
              <a:t> </a:t>
            </a:r>
            <a:r>
              <a:rPr lang="de-DE" dirty="0" err="1"/>
              <a:t>your</a:t>
            </a:r>
            <a:r>
              <a:rPr lang="de-DE" dirty="0"/>
              <a:t> </a:t>
            </a:r>
            <a:r>
              <a:rPr lang="de-DE" dirty="0" err="1"/>
              <a:t>exchange</a:t>
            </a:r>
            <a:r>
              <a:rPr lang="de-DE" dirty="0"/>
              <a:t>…</a:t>
            </a:r>
          </a:p>
          <a:p>
            <a:endParaRPr lang="de-DE" sz="1100" dirty="0"/>
          </a:p>
          <a:p>
            <a:pPr lvl="0"/>
            <a:r>
              <a:rPr lang="en-US" sz="2800" dirty="0"/>
              <a:t>Where did you go? When?</a:t>
            </a:r>
            <a:endParaRPr lang="en-GB" sz="2800" dirty="0"/>
          </a:p>
          <a:p>
            <a:pPr lvl="0"/>
            <a:r>
              <a:rPr lang="en-US" sz="2800" dirty="0"/>
              <a:t>Why did you choose the card?</a:t>
            </a:r>
            <a:endParaRPr lang="en-GB" sz="2800" dirty="0"/>
          </a:p>
        </p:txBody>
      </p:sp>
      <p:pic>
        <p:nvPicPr>
          <p:cNvPr id="3074" name="Picture 2" descr="List, Note, Office, Business, Suit, Businessman, Memo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212" y="3919451"/>
            <a:ext cx="5327576" cy="229751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11">
            <a:extLst>
              <a:ext uri="{FF2B5EF4-FFF2-40B4-BE49-F238E27FC236}">
                <a16:creationId xmlns="" xmlns:a16="http://schemas.microsoft.com/office/drawing/2014/main" id="{7F139D7E-D612-427C-9B47-C11F2CB9C658}"/>
              </a:ext>
            </a:extLst>
          </p:cNvPr>
          <p:cNvSpPr txBox="1"/>
          <p:nvPr/>
        </p:nvSpPr>
        <p:spPr>
          <a:xfrm>
            <a:off x="2980978" y="6225426"/>
            <a:ext cx="3182044" cy="246221"/>
          </a:xfrm>
          <a:prstGeom prst="rect">
            <a:avLst/>
          </a:prstGeom>
          <a:noFill/>
        </p:spPr>
        <p:txBody>
          <a:bodyPr wrap="square" rtlCol="0">
            <a:spAutoFit/>
          </a:bodyPr>
          <a:lstStyle/>
          <a:p>
            <a:r>
              <a:rPr lang="en-GB" sz="1000" dirty="0" smtClean="0">
                <a:hlinkClick r:id="rId3"/>
              </a:rPr>
              <a:t>Photo</a:t>
            </a:r>
            <a:r>
              <a:rPr lang="en-GB" sz="1000" dirty="0" smtClean="0"/>
              <a:t> by </a:t>
            </a:r>
            <a:r>
              <a:rPr lang="en-GB" sz="1000" dirty="0" err="1" smtClean="0">
                <a:hlinkClick r:id="rId4"/>
              </a:rPr>
              <a:t>geralt</a:t>
            </a:r>
            <a:r>
              <a:rPr lang="en-GB" sz="1000" dirty="0" smtClean="0">
                <a:hlinkClick r:id="rId4"/>
              </a:rPr>
              <a:t> </a:t>
            </a:r>
            <a:r>
              <a:rPr lang="en-GB" sz="1000" dirty="0" smtClean="0"/>
              <a:t> / licensed </a:t>
            </a:r>
            <a:r>
              <a:rPr lang="en-GB" sz="1000" dirty="0" smtClean="0">
                <a:hlinkClick r:id="rId5"/>
              </a:rPr>
              <a:t>CC0</a:t>
            </a:r>
            <a:endParaRPr lang="en-GB" sz="1000" dirty="0"/>
          </a:p>
        </p:txBody>
      </p:sp>
    </p:spTree>
    <p:extLst>
      <p:ext uri="{BB962C8B-B14F-4D97-AF65-F5344CB8AC3E}">
        <p14:creationId xmlns:p14="http://schemas.microsoft.com/office/powerpoint/2010/main" val="24362410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result for break time">
            <a:extLst>
              <a:ext uri="{FF2B5EF4-FFF2-40B4-BE49-F238E27FC236}">
                <a16:creationId xmlns="" xmlns:a16="http://schemas.microsoft.com/office/drawing/2014/main" id="{9A73AAC5-551A-456F-9A1F-6AA7BE2723DB}"/>
              </a:ext>
            </a:extLst>
          </p:cNvPr>
          <p:cNvPicPr>
            <a:picLocks noChangeAspect="1" noChangeArrowheads="1"/>
          </p:cNvPicPr>
          <p:nvPr/>
        </p:nvPicPr>
        <p:blipFill>
          <a:blip r:embed="rId2">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2000" y="2109788"/>
            <a:ext cx="7620000" cy="2638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8615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B7BB616-B5B5-4292-9E5D-BCCA9AFA8B51}"/>
              </a:ext>
            </a:extLst>
          </p:cNvPr>
          <p:cNvSpPr>
            <a:spLocks noGrp="1"/>
          </p:cNvSpPr>
          <p:nvPr>
            <p:ph type="title"/>
          </p:nvPr>
        </p:nvSpPr>
        <p:spPr>
          <a:xfrm>
            <a:off x="457200" y="1061864"/>
            <a:ext cx="8229600" cy="1143000"/>
          </a:xfrm>
        </p:spPr>
        <p:txBody>
          <a:bodyPr/>
          <a:lstStyle/>
          <a:p>
            <a:r>
              <a:rPr lang="de-DE" dirty="0"/>
              <a:t>Do I </a:t>
            </a:r>
            <a:r>
              <a:rPr lang="de-DE" dirty="0" err="1"/>
              <a:t>identify</a:t>
            </a:r>
            <a:r>
              <a:rPr lang="de-DE" dirty="0"/>
              <a:t> </a:t>
            </a:r>
            <a:r>
              <a:rPr lang="de-DE" dirty="0" err="1"/>
              <a:t>myself</a:t>
            </a:r>
            <a:r>
              <a:rPr lang="de-DE" dirty="0"/>
              <a:t> … </a:t>
            </a:r>
            <a:endParaRPr lang="en-GB" dirty="0"/>
          </a:p>
        </p:txBody>
      </p:sp>
      <p:sp>
        <p:nvSpPr>
          <p:cNvPr id="4" name="TextBox 3">
            <a:extLst>
              <a:ext uri="{FF2B5EF4-FFF2-40B4-BE49-F238E27FC236}">
                <a16:creationId xmlns="" xmlns:a16="http://schemas.microsoft.com/office/drawing/2014/main" id="{86AFD80B-86D3-4710-AB06-49D3D37AFD60}"/>
              </a:ext>
            </a:extLst>
          </p:cNvPr>
          <p:cNvSpPr txBox="1"/>
          <p:nvPr/>
        </p:nvSpPr>
        <p:spPr>
          <a:xfrm>
            <a:off x="5652120" y="4307612"/>
            <a:ext cx="3203848" cy="2062103"/>
          </a:xfrm>
          <a:prstGeom prst="rect">
            <a:avLst/>
          </a:prstGeom>
          <a:noFill/>
        </p:spPr>
        <p:txBody>
          <a:bodyPr wrap="square" rtlCol="0">
            <a:spAutoFit/>
          </a:bodyPr>
          <a:lstStyle/>
          <a:p>
            <a:r>
              <a:rPr lang="de-DE" sz="3200" dirty="0" err="1"/>
              <a:t>Or</a:t>
            </a:r>
            <a:r>
              <a:rPr lang="de-DE" sz="3200" dirty="0"/>
              <a:t> </a:t>
            </a:r>
            <a:r>
              <a:rPr lang="de-DE" sz="3200" dirty="0" err="1"/>
              <a:t>as</a:t>
            </a:r>
            <a:r>
              <a:rPr lang="de-DE" sz="3200" dirty="0"/>
              <a:t> a </a:t>
            </a:r>
            <a:r>
              <a:rPr lang="de-DE" sz="3200" dirty="0" err="1"/>
              <a:t>member</a:t>
            </a:r>
            <a:r>
              <a:rPr lang="de-DE" sz="3200" dirty="0"/>
              <a:t> </a:t>
            </a:r>
            <a:r>
              <a:rPr lang="de-DE" sz="3200" dirty="0" err="1"/>
              <a:t>of</a:t>
            </a:r>
            <a:r>
              <a:rPr lang="de-DE" sz="3200" dirty="0"/>
              <a:t> </a:t>
            </a:r>
            <a:r>
              <a:rPr lang="de-DE" sz="3200" dirty="0" err="1"/>
              <a:t>my</a:t>
            </a:r>
            <a:r>
              <a:rPr lang="de-DE" sz="3200" dirty="0"/>
              <a:t> </a:t>
            </a:r>
            <a:r>
              <a:rPr lang="de-DE" sz="3200" dirty="0" err="1"/>
              <a:t>home</a:t>
            </a:r>
            <a:r>
              <a:rPr lang="de-DE" sz="3200" dirty="0"/>
              <a:t> </a:t>
            </a:r>
            <a:r>
              <a:rPr lang="de-DE" sz="3200" dirty="0" err="1"/>
              <a:t>country</a:t>
            </a:r>
            <a:r>
              <a:rPr lang="de-DE" sz="3200" dirty="0"/>
              <a:t>?				</a:t>
            </a:r>
            <a:endParaRPr lang="en-GB" sz="3200" dirty="0"/>
          </a:p>
        </p:txBody>
      </p:sp>
      <p:cxnSp>
        <p:nvCxnSpPr>
          <p:cNvPr id="6" name="Straight Arrow Connector 5">
            <a:extLst>
              <a:ext uri="{FF2B5EF4-FFF2-40B4-BE49-F238E27FC236}">
                <a16:creationId xmlns="" xmlns:a16="http://schemas.microsoft.com/office/drawing/2014/main" id="{A83F9069-6574-4266-A162-D553869DD346}"/>
              </a:ext>
            </a:extLst>
          </p:cNvPr>
          <p:cNvCxnSpPr/>
          <p:nvPr/>
        </p:nvCxnSpPr>
        <p:spPr>
          <a:xfrm>
            <a:off x="2627784" y="3645024"/>
            <a:ext cx="2880320" cy="1728192"/>
          </a:xfrm>
          <a:prstGeom prst="straightConnector1">
            <a:avLst/>
          </a:prstGeom>
          <a:ln w="762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 xmlns:a16="http://schemas.microsoft.com/office/drawing/2014/main" id="{606A6474-F89C-465F-9291-17E334F98E83}"/>
              </a:ext>
            </a:extLst>
          </p:cNvPr>
          <p:cNvSpPr txBox="1"/>
          <p:nvPr/>
        </p:nvSpPr>
        <p:spPr>
          <a:xfrm>
            <a:off x="395536" y="2852936"/>
            <a:ext cx="3203848" cy="979289"/>
          </a:xfrm>
          <a:prstGeom prst="rect">
            <a:avLst/>
          </a:prstGeom>
          <a:noFill/>
        </p:spPr>
        <p:txBody>
          <a:bodyPr wrap="square" rtlCol="0">
            <a:spAutoFit/>
          </a:bodyPr>
          <a:lstStyle/>
          <a:p>
            <a:r>
              <a:rPr lang="de-DE" sz="3200" dirty="0"/>
              <a:t>Rather </a:t>
            </a:r>
            <a:r>
              <a:rPr lang="de-DE" sz="3200" dirty="0" err="1"/>
              <a:t>as</a:t>
            </a:r>
            <a:r>
              <a:rPr lang="de-DE" sz="3200" dirty="0"/>
              <a:t>  European?</a:t>
            </a:r>
            <a:endParaRPr lang="en-GB" sz="3200" dirty="0"/>
          </a:p>
        </p:txBody>
      </p:sp>
      <p:sp>
        <p:nvSpPr>
          <p:cNvPr id="8" name="TextBox 7">
            <a:extLst>
              <a:ext uri="{FF2B5EF4-FFF2-40B4-BE49-F238E27FC236}">
                <a16:creationId xmlns="" xmlns:a16="http://schemas.microsoft.com/office/drawing/2014/main" id="{7AE5488A-3053-485C-A31E-E4AFA5E90D71}"/>
              </a:ext>
            </a:extLst>
          </p:cNvPr>
          <p:cNvSpPr txBox="1"/>
          <p:nvPr/>
        </p:nvSpPr>
        <p:spPr>
          <a:xfrm rot="16200000">
            <a:off x="7360277" y="2256837"/>
            <a:ext cx="3096344" cy="400110"/>
          </a:xfrm>
          <a:prstGeom prst="rect">
            <a:avLst/>
          </a:prstGeom>
          <a:noFill/>
        </p:spPr>
        <p:txBody>
          <a:bodyPr wrap="square" rtlCol="0">
            <a:spAutoFit/>
          </a:bodyPr>
          <a:lstStyle/>
          <a:p>
            <a:r>
              <a:rPr lang="en-GB" sz="1000" dirty="0"/>
              <a:t>Source: https://artsandactivities.com/stepping-stones-september-2017/</a:t>
            </a:r>
          </a:p>
        </p:txBody>
      </p:sp>
      <p:pic>
        <p:nvPicPr>
          <p:cNvPr id="2050" name="Picture 2" descr="Silhouette, Woman, Balancing, Walking, Risk, Targ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151" y="2564904"/>
            <a:ext cx="2652694" cy="273630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1">
            <a:extLst>
              <a:ext uri="{FF2B5EF4-FFF2-40B4-BE49-F238E27FC236}">
                <a16:creationId xmlns="" xmlns:a16="http://schemas.microsoft.com/office/drawing/2014/main" id="{7F139D7E-D612-427C-9B47-C11F2CB9C658}"/>
              </a:ext>
            </a:extLst>
          </p:cNvPr>
          <p:cNvSpPr txBox="1"/>
          <p:nvPr/>
        </p:nvSpPr>
        <p:spPr>
          <a:xfrm>
            <a:off x="2772841" y="6123494"/>
            <a:ext cx="3182044" cy="246221"/>
          </a:xfrm>
          <a:prstGeom prst="rect">
            <a:avLst/>
          </a:prstGeom>
          <a:noFill/>
        </p:spPr>
        <p:txBody>
          <a:bodyPr wrap="square" rtlCol="0">
            <a:spAutoFit/>
          </a:bodyPr>
          <a:lstStyle/>
          <a:p>
            <a:r>
              <a:rPr lang="en-GB" sz="1000" dirty="0" smtClean="0">
                <a:hlinkClick r:id="rId4"/>
              </a:rPr>
              <a:t>Graphic</a:t>
            </a:r>
            <a:r>
              <a:rPr lang="en-GB" sz="1000" dirty="0" smtClean="0"/>
              <a:t> by </a:t>
            </a:r>
            <a:r>
              <a:rPr lang="en-GB" sz="1000" dirty="0" err="1" smtClean="0">
                <a:hlinkClick r:id="rId5"/>
              </a:rPr>
              <a:t>mohamed_hassan</a:t>
            </a:r>
            <a:r>
              <a:rPr lang="en-GB" sz="1000" dirty="0" smtClean="0"/>
              <a:t> / licensed </a:t>
            </a:r>
            <a:r>
              <a:rPr lang="en-GB" sz="1000" dirty="0" smtClean="0">
                <a:hlinkClick r:id="rId6"/>
              </a:rPr>
              <a:t>CC0</a:t>
            </a:r>
            <a:endParaRPr lang="en-GB" sz="1000" dirty="0"/>
          </a:p>
        </p:txBody>
      </p:sp>
    </p:spTree>
    <p:extLst>
      <p:ext uri="{BB962C8B-B14F-4D97-AF65-F5344CB8AC3E}">
        <p14:creationId xmlns:p14="http://schemas.microsoft.com/office/powerpoint/2010/main" val="2886253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C7232EBF-3016-492E-BBDC-24F4AB5BE5B3}"/>
              </a:ext>
            </a:extLst>
          </p:cNvPr>
          <p:cNvSpPr>
            <a:spLocks noGrp="1"/>
          </p:cNvSpPr>
          <p:nvPr>
            <p:ph idx="1"/>
          </p:nvPr>
        </p:nvSpPr>
        <p:spPr>
          <a:xfrm>
            <a:off x="457200" y="1052736"/>
            <a:ext cx="8147248" cy="5400600"/>
          </a:xfrm>
        </p:spPr>
        <p:txBody>
          <a:bodyPr/>
          <a:lstStyle/>
          <a:p>
            <a:pPr lvl="0"/>
            <a:r>
              <a:rPr lang="en-US" sz="2400" dirty="0"/>
              <a:t>When I am at the airport, I identify myself as…</a:t>
            </a:r>
          </a:p>
          <a:p>
            <a:pPr lvl="0"/>
            <a:r>
              <a:rPr lang="en-US" sz="2400" dirty="0"/>
              <a:t>When I am travelling, I identify myself as…</a:t>
            </a:r>
          </a:p>
          <a:p>
            <a:pPr lvl="0"/>
            <a:r>
              <a:rPr lang="en-US" sz="2400" dirty="0"/>
              <a:t>When I spent my Erasmus study abroad, I identified myself as…</a:t>
            </a:r>
          </a:p>
          <a:p>
            <a:pPr lvl="0"/>
            <a:r>
              <a:rPr lang="en-US" sz="2400" dirty="0"/>
              <a:t>When I watch the news, I identify myself as…</a:t>
            </a:r>
          </a:p>
          <a:p>
            <a:pPr lvl="0"/>
            <a:r>
              <a:rPr lang="en-US" sz="2400" dirty="0"/>
              <a:t>When I talk to my friends from my Erasmus study abroad, I identify myself as…</a:t>
            </a:r>
          </a:p>
          <a:p>
            <a:pPr lvl="0"/>
            <a:r>
              <a:rPr lang="en-US" sz="2400" dirty="0"/>
              <a:t>When I tell my family about my Erasmus experiences, I identify myself as…</a:t>
            </a:r>
          </a:p>
          <a:p>
            <a:pPr lvl="0"/>
            <a:r>
              <a:rPr lang="en-US" sz="2400" dirty="0"/>
              <a:t>When I talk to international students at my home university, I identify myself as…</a:t>
            </a:r>
          </a:p>
          <a:p>
            <a:r>
              <a:rPr lang="en-US" sz="2400" dirty="0"/>
              <a:t>In this group I identify myself as…</a:t>
            </a:r>
          </a:p>
        </p:txBody>
      </p:sp>
    </p:spTree>
    <p:extLst>
      <p:ext uri="{BB962C8B-B14F-4D97-AF65-F5344CB8AC3E}">
        <p14:creationId xmlns:p14="http://schemas.microsoft.com/office/powerpoint/2010/main" val="3403666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9E20C04-6A62-4158-B2A0-951EDE083B51}"/>
              </a:ext>
            </a:extLst>
          </p:cNvPr>
          <p:cNvSpPr>
            <a:spLocks noGrp="1"/>
          </p:cNvSpPr>
          <p:nvPr>
            <p:ph type="title"/>
          </p:nvPr>
        </p:nvSpPr>
        <p:spPr>
          <a:xfrm>
            <a:off x="457200" y="980728"/>
            <a:ext cx="8229600" cy="1143000"/>
          </a:xfrm>
        </p:spPr>
        <p:txBody>
          <a:bodyPr/>
          <a:lstStyle/>
          <a:p>
            <a:r>
              <a:rPr lang="de-DE" dirty="0"/>
              <a:t>Me, </a:t>
            </a:r>
            <a:r>
              <a:rPr lang="de-DE" dirty="0" err="1"/>
              <a:t>myself</a:t>
            </a:r>
            <a:r>
              <a:rPr lang="de-DE" dirty="0"/>
              <a:t> and …</a:t>
            </a:r>
            <a:r>
              <a:rPr lang="de-DE" dirty="0" err="1"/>
              <a:t>my</a:t>
            </a:r>
            <a:r>
              <a:rPr lang="de-DE" dirty="0"/>
              <a:t> </a:t>
            </a:r>
            <a:r>
              <a:rPr lang="de-DE" dirty="0" err="1"/>
              <a:t>exchange</a:t>
            </a:r>
            <a:endParaRPr lang="en-GB" dirty="0"/>
          </a:p>
        </p:txBody>
      </p:sp>
      <p:cxnSp>
        <p:nvCxnSpPr>
          <p:cNvPr id="6" name="Straight Connector 5">
            <a:extLst>
              <a:ext uri="{FF2B5EF4-FFF2-40B4-BE49-F238E27FC236}">
                <a16:creationId xmlns="" xmlns:a16="http://schemas.microsoft.com/office/drawing/2014/main" id="{6A5196D6-9B57-4AFE-9488-5BD3D9946AAF}"/>
              </a:ext>
            </a:extLst>
          </p:cNvPr>
          <p:cNvCxnSpPr>
            <a:cxnSpLocks/>
          </p:cNvCxnSpPr>
          <p:nvPr/>
        </p:nvCxnSpPr>
        <p:spPr>
          <a:xfrm>
            <a:off x="4572000" y="1844824"/>
            <a:ext cx="0" cy="4596332"/>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99F471DA-CC72-440B-891B-BE68FC23197E}"/>
              </a:ext>
            </a:extLst>
          </p:cNvPr>
          <p:cNvCxnSpPr>
            <a:cxnSpLocks/>
          </p:cNvCxnSpPr>
          <p:nvPr/>
        </p:nvCxnSpPr>
        <p:spPr>
          <a:xfrm>
            <a:off x="2058566" y="4149080"/>
            <a:ext cx="5033714" cy="0"/>
          </a:xfrm>
          <a:prstGeom prst="line">
            <a:avLst/>
          </a:prstGeom>
          <a:ln w="571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 xmlns:a16="http://schemas.microsoft.com/office/drawing/2014/main" id="{59AABDD9-1F7F-4CCC-A9DA-470C3FA2396A}"/>
              </a:ext>
            </a:extLst>
          </p:cNvPr>
          <p:cNvSpPr txBox="1"/>
          <p:nvPr/>
        </p:nvSpPr>
        <p:spPr>
          <a:xfrm>
            <a:off x="985292" y="2420888"/>
            <a:ext cx="2362572" cy="923330"/>
          </a:xfrm>
          <a:prstGeom prst="rect">
            <a:avLst/>
          </a:prstGeom>
          <a:noFill/>
        </p:spPr>
        <p:txBody>
          <a:bodyPr wrap="square" rtlCol="0">
            <a:spAutoFit/>
          </a:bodyPr>
          <a:lstStyle/>
          <a:p>
            <a:pPr lvl="0"/>
            <a:r>
              <a:rPr lang="en-US" dirty="0"/>
              <a:t>Who do you think you are in your home country?</a:t>
            </a:r>
            <a:endParaRPr lang="en-GB" dirty="0"/>
          </a:p>
        </p:txBody>
      </p:sp>
      <p:sp>
        <p:nvSpPr>
          <p:cNvPr id="11" name="TextBox 10">
            <a:extLst>
              <a:ext uri="{FF2B5EF4-FFF2-40B4-BE49-F238E27FC236}">
                <a16:creationId xmlns="" xmlns:a16="http://schemas.microsoft.com/office/drawing/2014/main" id="{D9FD39D7-673F-455A-911E-BB1856EAF990}"/>
              </a:ext>
            </a:extLst>
          </p:cNvPr>
          <p:cNvSpPr txBox="1"/>
          <p:nvPr/>
        </p:nvSpPr>
        <p:spPr>
          <a:xfrm>
            <a:off x="5857800" y="2433662"/>
            <a:ext cx="3034680" cy="923330"/>
          </a:xfrm>
          <a:prstGeom prst="rect">
            <a:avLst/>
          </a:prstGeom>
          <a:noFill/>
        </p:spPr>
        <p:txBody>
          <a:bodyPr wrap="square" rtlCol="0">
            <a:spAutoFit/>
          </a:bodyPr>
          <a:lstStyle/>
          <a:p>
            <a:r>
              <a:rPr lang="en-US" dirty="0"/>
              <a:t>Who do other people in your home country think you are?</a:t>
            </a:r>
            <a:endParaRPr lang="en-GB" dirty="0"/>
          </a:p>
        </p:txBody>
      </p:sp>
      <p:sp>
        <p:nvSpPr>
          <p:cNvPr id="12" name="TextBox 11">
            <a:extLst>
              <a:ext uri="{FF2B5EF4-FFF2-40B4-BE49-F238E27FC236}">
                <a16:creationId xmlns="" xmlns:a16="http://schemas.microsoft.com/office/drawing/2014/main" id="{7F139D7E-D612-427C-9B47-C11F2CB9C658}"/>
              </a:ext>
            </a:extLst>
          </p:cNvPr>
          <p:cNvSpPr txBox="1"/>
          <p:nvPr/>
        </p:nvSpPr>
        <p:spPr>
          <a:xfrm>
            <a:off x="3348575" y="6441156"/>
            <a:ext cx="3182044" cy="246221"/>
          </a:xfrm>
          <a:prstGeom prst="rect">
            <a:avLst/>
          </a:prstGeom>
          <a:noFill/>
        </p:spPr>
        <p:txBody>
          <a:bodyPr wrap="square" rtlCol="0">
            <a:spAutoFit/>
          </a:bodyPr>
          <a:lstStyle/>
          <a:p>
            <a:r>
              <a:rPr lang="en-GB" sz="1000" dirty="0" smtClean="0">
                <a:hlinkClick r:id="rId2"/>
              </a:rPr>
              <a:t>Graphic</a:t>
            </a:r>
            <a:r>
              <a:rPr lang="en-GB" sz="1000" dirty="0" smtClean="0"/>
              <a:t> by </a:t>
            </a:r>
            <a:r>
              <a:rPr lang="en-GB" sz="1000" dirty="0" err="1" smtClean="0">
                <a:hlinkClick r:id="rId3"/>
              </a:rPr>
              <a:t>OpenClipart</a:t>
            </a:r>
            <a:r>
              <a:rPr lang="en-GB" sz="1000" dirty="0" smtClean="0">
                <a:hlinkClick r:id="rId3"/>
              </a:rPr>
              <a:t>-Vectors</a:t>
            </a:r>
            <a:r>
              <a:rPr lang="en-GB" sz="1000" dirty="0" smtClean="0"/>
              <a:t> / licensed </a:t>
            </a:r>
            <a:r>
              <a:rPr lang="en-GB" sz="1000" dirty="0" smtClean="0">
                <a:hlinkClick r:id="rId4"/>
              </a:rPr>
              <a:t>CC0</a:t>
            </a:r>
            <a:endParaRPr lang="en-GB" sz="1000" dirty="0"/>
          </a:p>
        </p:txBody>
      </p:sp>
      <p:sp>
        <p:nvSpPr>
          <p:cNvPr id="14" name="TextBox 13">
            <a:extLst>
              <a:ext uri="{FF2B5EF4-FFF2-40B4-BE49-F238E27FC236}">
                <a16:creationId xmlns="" xmlns:a16="http://schemas.microsoft.com/office/drawing/2014/main" id="{645E2C2F-6EC7-4EA0-88A8-BD90D2494240}"/>
              </a:ext>
            </a:extLst>
          </p:cNvPr>
          <p:cNvSpPr txBox="1"/>
          <p:nvPr/>
        </p:nvSpPr>
        <p:spPr>
          <a:xfrm>
            <a:off x="985292" y="4798893"/>
            <a:ext cx="2362572" cy="646331"/>
          </a:xfrm>
          <a:prstGeom prst="rect">
            <a:avLst/>
          </a:prstGeom>
          <a:noFill/>
        </p:spPr>
        <p:txBody>
          <a:bodyPr wrap="square" rtlCol="0">
            <a:spAutoFit/>
          </a:bodyPr>
          <a:lstStyle/>
          <a:p>
            <a:pPr lvl="0"/>
            <a:r>
              <a:rPr lang="en-US" dirty="0"/>
              <a:t>…during your exchange?</a:t>
            </a:r>
            <a:endParaRPr lang="en-GB" dirty="0"/>
          </a:p>
        </p:txBody>
      </p:sp>
      <p:pic>
        <p:nvPicPr>
          <p:cNvPr id="1026" name="Picture 2" descr="Anthropomorphic, Cookie, Decoration, Eat, Foo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824" y="2281321"/>
            <a:ext cx="3010523" cy="3776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28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wipe(down)">
                                      <p:cBhvr>
                                        <p:cTn id="20" dur="500"/>
                                        <p:tgtEl>
                                          <p:spTgt spid="11">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8AA98EE-E4A5-4A01-944E-BA7ADEAD338A}"/>
              </a:ext>
            </a:extLst>
          </p:cNvPr>
          <p:cNvSpPr>
            <a:spLocks noGrp="1"/>
          </p:cNvSpPr>
          <p:nvPr>
            <p:ph type="ctrTitle"/>
          </p:nvPr>
        </p:nvSpPr>
        <p:spPr/>
        <p:txBody>
          <a:bodyPr/>
          <a:lstStyle/>
          <a:p>
            <a:r>
              <a:rPr lang="de-DE" dirty="0"/>
              <a:t>Experience </a:t>
            </a:r>
            <a:r>
              <a:rPr lang="de-DE" dirty="0" err="1"/>
              <a:t>exchange</a:t>
            </a:r>
            <a:r>
              <a:rPr lang="de-DE" dirty="0"/>
              <a:t> and Identity</a:t>
            </a:r>
            <a:endParaRPr lang="en-GB" dirty="0"/>
          </a:p>
        </p:txBody>
      </p:sp>
      <p:sp>
        <p:nvSpPr>
          <p:cNvPr id="3" name="Subtitle 2">
            <a:extLst>
              <a:ext uri="{FF2B5EF4-FFF2-40B4-BE49-F238E27FC236}">
                <a16:creationId xmlns="" xmlns:a16="http://schemas.microsoft.com/office/drawing/2014/main" id="{42BF34D0-11EE-4F1E-BA71-C0E214EC8D7F}"/>
              </a:ext>
            </a:extLst>
          </p:cNvPr>
          <p:cNvSpPr>
            <a:spLocks noGrp="1"/>
          </p:cNvSpPr>
          <p:nvPr>
            <p:ph type="subTitle" idx="1"/>
          </p:nvPr>
        </p:nvSpPr>
        <p:spPr/>
        <p:txBody>
          <a:bodyPr/>
          <a:lstStyle/>
          <a:p>
            <a:r>
              <a:rPr lang="de-DE" dirty="0" err="1"/>
              <a:t>What</a:t>
            </a:r>
            <a:r>
              <a:rPr lang="de-DE" dirty="0"/>
              <a:t> </a:t>
            </a:r>
            <a:r>
              <a:rPr lang="de-DE" dirty="0" err="1"/>
              <a:t>did</a:t>
            </a:r>
            <a:r>
              <a:rPr lang="de-DE" dirty="0"/>
              <a:t> </a:t>
            </a:r>
            <a:r>
              <a:rPr lang="de-DE" dirty="0" err="1"/>
              <a:t>we</a:t>
            </a:r>
            <a:r>
              <a:rPr lang="de-DE" dirty="0"/>
              <a:t> </a:t>
            </a:r>
            <a:r>
              <a:rPr lang="de-DE" dirty="0" err="1"/>
              <a:t>learn</a:t>
            </a:r>
            <a:r>
              <a:rPr lang="de-DE" dirty="0"/>
              <a:t> so </a:t>
            </a:r>
            <a:r>
              <a:rPr lang="de-DE" dirty="0" err="1"/>
              <a:t>far</a:t>
            </a:r>
            <a:r>
              <a:rPr lang="de-DE" dirty="0"/>
              <a:t>?</a:t>
            </a:r>
          </a:p>
          <a:p>
            <a:r>
              <a:rPr lang="de-DE" dirty="0"/>
              <a:t>Any </a:t>
            </a:r>
            <a:r>
              <a:rPr lang="de-DE" dirty="0" err="1"/>
              <a:t>questions</a:t>
            </a:r>
            <a:r>
              <a:rPr lang="de-DE" dirty="0"/>
              <a:t>?</a:t>
            </a:r>
          </a:p>
          <a:p>
            <a:endParaRPr lang="de-DE" dirty="0"/>
          </a:p>
        </p:txBody>
      </p:sp>
    </p:spTree>
    <p:extLst>
      <p:ext uri="{BB962C8B-B14F-4D97-AF65-F5344CB8AC3E}">
        <p14:creationId xmlns:p14="http://schemas.microsoft.com/office/powerpoint/2010/main" val="4005515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result for quiztime">
            <a:extLst>
              <a:ext uri="{FF2B5EF4-FFF2-40B4-BE49-F238E27FC236}">
                <a16:creationId xmlns="" xmlns:a16="http://schemas.microsoft.com/office/drawing/2014/main" id="{1D9DC4FA-CB4F-4EAB-B3BC-221CD5CF5B46}"/>
              </a:ext>
            </a:extLst>
          </p:cNvPr>
          <p:cNvPicPr>
            <a:picLocks noChangeAspect="1" noChangeArrowheads="1"/>
          </p:cNvPicPr>
          <p:nvPr/>
        </p:nvPicPr>
        <p:blipFill rotWithShape="1">
          <a:blip r:embed="rId2">
            <a:duotone>
              <a:schemeClr val="accent6">
                <a:shade val="45000"/>
                <a:satMod val="135000"/>
              </a:schemeClr>
              <a:prstClr val="white"/>
            </a:duotone>
            <a:extLst>
              <a:ext uri="{28A0092B-C50C-407E-A947-70E740481C1C}">
                <a14:useLocalDpi xmlns:a14="http://schemas.microsoft.com/office/drawing/2010/main" val="0"/>
              </a:ext>
            </a:extLst>
          </a:blip>
          <a:srcRect b="5915"/>
          <a:stretch/>
        </p:blipFill>
        <p:spPr bwMode="auto">
          <a:xfrm>
            <a:off x="971600" y="836712"/>
            <a:ext cx="5051308" cy="554461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 xmlns:a16="http://schemas.microsoft.com/office/drawing/2014/main" id="{2B6A82A8-0A1E-4F24-A527-933E74546317}"/>
              </a:ext>
            </a:extLst>
          </p:cNvPr>
          <p:cNvSpPr txBox="1"/>
          <p:nvPr/>
        </p:nvSpPr>
        <p:spPr>
          <a:xfrm>
            <a:off x="899592" y="6381328"/>
            <a:ext cx="5472608" cy="246221"/>
          </a:xfrm>
          <a:prstGeom prst="rect">
            <a:avLst/>
          </a:prstGeom>
          <a:noFill/>
        </p:spPr>
        <p:txBody>
          <a:bodyPr wrap="square" rtlCol="0">
            <a:spAutoFit/>
          </a:bodyPr>
          <a:lstStyle/>
          <a:p>
            <a:r>
              <a:rPr lang="en-GB" sz="1000" dirty="0"/>
              <a:t>Source</a:t>
            </a:r>
            <a:r>
              <a:rPr lang="en-GB" sz="1000" dirty="0" smtClean="0"/>
              <a:t>: https</a:t>
            </a:r>
            <a:r>
              <a:rPr lang="en-GB" sz="1000" dirty="0"/>
              <a:t>://www.keepcalmandposters.com/poster/5729130_keep_calm_its_quiz_time</a:t>
            </a:r>
          </a:p>
        </p:txBody>
      </p:sp>
    </p:spTree>
    <p:extLst>
      <p:ext uri="{BB962C8B-B14F-4D97-AF65-F5344CB8AC3E}">
        <p14:creationId xmlns:p14="http://schemas.microsoft.com/office/powerpoint/2010/main" val="6768761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No Phone, No Cell Phone, Phone, Sign, No, Mobile, Cel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5" y="908720"/>
            <a:ext cx="6912767" cy="51845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1">
            <a:extLst>
              <a:ext uri="{FF2B5EF4-FFF2-40B4-BE49-F238E27FC236}">
                <a16:creationId xmlns="" xmlns:a16="http://schemas.microsoft.com/office/drawing/2014/main" id="{7F139D7E-D612-427C-9B47-C11F2CB9C658}"/>
              </a:ext>
            </a:extLst>
          </p:cNvPr>
          <p:cNvSpPr txBox="1"/>
          <p:nvPr/>
        </p:nvSpPr>
        <p:spPr>
          <a:xfrm>
            <a:off x="2843808" y="6264503"/>
            <a:ext cx="3182044" cy="246221"/>
          </a:xfrm>
          <a:prstGeom prst="rect">
            <a:avLst/>
          </a:prstGeom>
          <a:noFill/>
        </p:spPr>
        <p:txBody>
          <a:bodyPr wrap="square" rtlCol="0">
            <a:spAutoFit/>
          </a:bodyPr>
          <a:lstStyle/>
          <a:p>
            <a:r>
              <a:rPr lang="en-GB" sz="1000" dirty="0" smtClean="0">
                <a:hlinkClick r:id="rId3"/>
              </a:rPr>
              <a:t>Graphic</a:t>
            </a:r>
            <a:r>
              <a:rPr lang="en-GB" sz="1000" dirty="0" smtClean="0"/>
              <a:t> by </a:t>
            </a:r>
            <a:r>
              <a:rPr lang="en-GB" sz="1000" dirty="0" err="1" smtClean="0">
                <a:hlinkClick r:id="rId4"/>
              </a:rPr>
              <a:t>Tintazul</a:t>
            </a:r>
            <a:r>
              <a:rPr lang="en-GB" sz="1000" dirty="0" smtClean="0">
                <a:hlinkClick r:id="rId4"/>
              </a:rPr>
              <a:t> </a:t>
            </a:r>
            <a:r>
              <a:rPr lang="en-GB" sz="1000" dirty="0"/>
              <a:t>/ licensed </a:t>
            </a:r>
            <a:r>
              <a:rPr lang="en-GB" sz="1000" dirty="0" smtClean="0">
                <a:hlinkClick r:id="rId5"/>
              </a:rPr>
              <a:t>CC0</a:t>
            </a:r>
            <a:endParaRPr lang="en-GB" sz="1000" dirty="0"/>
          </a:p>
        </p:txBody>
      </p:sp>
    </p:spTree>
    <p:extLst>
      <p:ext uri="{BB962C8B-B14F-4D97-AF65-F5344CB8AC3E}">
        <p14:creationId xmlns:p14="http://schemas.microsoft.com/office/powerpoint/2010/main" val="1045551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member</a:t>
            </a:r>
            <a:r>
              <a:rPr lang="de-DE" dirty="0"/>
              <a:t> </a:t>
            </a:r>
            <a:r>
              <a:rPr lang="de-DE" dirty="0" err="1"/>
              <a:t>states</a:t>
            </a:r>
            <a:r>
              <a:rPr lang="de-DE" dirty="0"/>
              <a:t> </a:t>
            </a:r>
            <a:r>
              <a:rPr lang="de-DE" dirty="0" err="1"/>
              <a:t>does</a:t>
            </a:r>
            <a:r>
              <a:rPr lang="de-DE" dirty="0"/>
              <a:t> </a:t>
            </a:r>
            <a:r>
              <a:rPr lang="de-DE" dirty="0" err="1"/>
              <a:t>the</a:t>
            </a:r>
            <a:r>
              <a:rPr lang="de-DE" dirty="0"/>
              <a:t> EU </a:t>
            </a:r>
            <a:r>
              <a:rPr lang="de-DE" dirty="0" err="1"/>
              <a:t>have</a:t>
            </a:r>
            <a:r>
              <a:rPr lang="de-DE" dirty="0"/>
              <a:t>?</a:t>
            </a:r>
          </a:p>
          <a:p>
            <a:pPr marL="0" indent="0">
              <a:buNone/>
            </a:pPr>
            <a:r>
              <a:rPr lang="de-DE" dirty="0"/>
              <a:t>a) 26</a:t>
            </a:r>
          </a:p>
          <a:p>
            <a:pPr marL="0" indent="0">
              <a:buNone/>
            </a:pPr>
            <a:r>
              <a:rPr lang="de-DE" dirty="0"/>
              <a:t>b) 27</a:t>
            </a:r>
          </a:p>
          <a:p>
            <a:pPr marL="0" indent="0">
              <a:buNone/>
            </a:pPr>
            <a:r>
              <a:rPr lang="de-DE" dirty="0"/>
              <a:t>c) 28</a:t>
            </a:r>
          </a:p>
          <a:p>
            <a:pPr marL="0" indent="0">
              <a:buNone/>
            </a:pPr>
            <a:r>
              <a:rPr lang="de-DE" dirty="0"/>
              <a:t>d) 29</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821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A613F7-88C2-409F-AED8-541417EAB7C7}"/>
              </a:ext>
            </a:extLst>
          </p:cNvPr>
          <p:cNvSpPr>
            <a:spLocks noGrp="1"/>
          </p:cNvSpPr>
          <p:nvPr>
            <p:ph type="title"/>
          </p:nvPr>
        </p:nvSpPr>
        <p:spPr>
          <a:xfrm>
            <a:off x="490097" y="2430016"/>
            <a:ext cx="8229600" cy="782960"/>
          </a:xfrm>
        </p:spPr>
        <p:txBody>
          <a:bodyPr/>
          <a:lstStyle/>
          <a:p>
            <a:r>
              <a:rPr lang="de-DE" sz="2800" dirty="0"/>
              <a:t>Question 1</a:t>
            </a:r>
            <a:endParaRPr lang="en-GB" sz="2800" dirty="0"/>
          </a:p>
        </p:txBody>
      </p:sp>
      <p:sp>
        <p:nvSpPr>
          <p:cNvPr id="3" name="Content Placeholder 2">
            <a:extLst>
              <a:ext uri="{FF2B5EF4-FFF2-40B4-BE49-F238E27FC236}">
                <a16:creationId xmlns="" xmlns:a16="http://schemas.microsoft.com/office/drawing/2014/main" id="{0EF8266B-03F5-482E-B057-B0D446A76A28}"/>
              </a:ext>
            </a:extLst>
          </p:cNvPr>
          <p:cNvSpPr>
            <a:spLocks noGrp="1"/>
          </p:cNvSpPr>
          <p:nvPr>
            <p:ph idx="1"/>
          </p:nvPr>
        </p:nvSpPr>
        <p:spPr>
          <a:xfrm>
            <a:off x="490096" y="3068960"/>
            <a:ext cx="8196703" cy="3057203"/>
          </a:xfrm>
        </p:spPr>
        <p:txBody>
          <a:bodyPr/>
          <a:lstStyle/>
          <a:p>
            <a:pPr marL="0" indent="0">
              <a:buNone/>
            </a:pPr>
            <a:r>
              <a:rPr lang="de-DE" dirty="0" err="1"/>
              <a:t>How</a:t>
            </a:r>
            <a:r>
              <a:rPr lang="de-DE" dirty="0"/>
              <a:t> </a:t>
            </a:r>
            <a:r>
              <a:rPr lang="de-DE" dirty="0" err="1"/>
              <a:t>many</a:t>
            </a:r>
            <a:r>
              <a:rPr lang="de-DE" dirty="0"/>
              <a:t> </a:t>
            </a:r>
            <a:r>
              <a:rPr lang="de-DE" dirty="0" err="1"/>
              <a:t>member</a:t>
            </a:r>
            <a:r>
              <a:rPr lang="de-DE" dirty="0"/>
              <a:t> </a:t>
            </a:r>
            <a:r>
              <a:rPr lang="de-DE" dirty="0" err="1"/>
              <a:t>states</a:t>
            </a:r>
            <a:r>
              <a:rPr lang="de-DE" dirty="0"/>
              <a:t> </a:t>
            </a:r>
            <a:r>
              <a:rPr lang="de-DE" dirty="0" err="1"/>
              <a:t>does</a:t>
            </a:r>
            <a:r>
              <a:rPr lang="de-DE" dirty="0"/>
              <a:t> </a:t>
            </a:r>
            <a:r>
              <a:rPr lang="de-DE" dirty="0" err="1"/>
              <a:t>the</a:t>
            </a:r>
            <a:r>
              <a:rPr lang="de-DE" dirty="0"/>
              <a:t> EU </a:t>
            </a:r>
            <a:r>
              <a:rPr lang="de-DE" dirty="0" err="1"/>
              <a:t>have</a:t>
            </a:r>
            <a:r>
              <a:rPr lang="de-DE" dirty="0"/>
              <a:t>?</a:t>
            </a:r>
          </a:p>
          <a:p>
            <a:pPr marL="0" indent="0">
              <a:buNone/>
            </a:pPr>
            <a:r>
              <a:rPr lang="de-DE" dirty="0"/>
              <a:t>a) 26</a:t>
            </a:r>
          </a:p>
          <a:p>
            <a:pPr marL="0" indent="0">
              <a:buNone/>
            </a:pPr>
            <a:r>
              <a:rPr lang="de-DE" dirty="0"/>
              <a:t>b) 27</a:t>
            </a:r>
          </a:p>
          <a:p>
            <a:pPr marL="0" indent="0">
              <a:buNone/>
            </a:pPr>
            <a:r>
              <a:rPr lang="de-DE" b="1" dirty="0">
                <a:solidFill>
                  <a:srgbClr val="00B050"/>
                </a:solidFill>
              </a:rPr>
              <a:t>c) 28</a:t>
            </a:r>
          </a:p>
          <a:p>
            <a:pPr marL="0" indent="0">
              <a:buNone/>
            </a:pPr>
            <a:r>
              <a:rPr lang="de-DE" dirty="0"/>
              <a:t>d) 29</a:t>
            </a:r>
            <a:endParaRPr lang="en-GB" dirty="0"/>
          </a:p>
        </p:txBody>
      </p:sp>
      <p:pic>
        <p:nvPicPr>
          <p:cNvPr id="7170" name="Picture 2" descr="Image result for quiztime">
            <a:extLst>
              <a:ext uri="{FF2B5EF4-FFF2-40B4-BE49-F238E27FC236}">
                <a16:creationId xmlns="" xmlns:a16="http://schemas.microsoft.com/office/drawing/2014/main" id="{814A4FC5-E22E-4A27-8430-FE20BD8603A2}"/>
              </a:ext>
            </a:extLst>
          </p:cNvPr>
          <p:cNvPicPr>
            <a:picLocks noChangeAspect="1" noChangeArrowheads="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2323" b="19910"/>
          <a:stretch/>
        </p:blipFill>
        <p:spPr bwMode="auto">
          <a:xfrm>
            <a:off x="3203848" y="971600"/>
            <a:ext cx="2758177" cy="1593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756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14E280E5-781F-4C64-9E93-AAEA9D1F89DB}"/>
              </a:ext>
            </a:extLst>
          </p:cNvPr>
          <p:cNvPicPr>
            <a:picLocks noChangeAspect="1"/>
          </p:cNvPicPr>
          <p:nvPr/>
        </p:nvPicPr>
        <p:blipFill rotWithShape="1">
          <a:blip r:embed="rId3"/>
          <a:srcRect l="19288" t="12182" r="21650" b="12182"/>
          <a:stretch/>
        </p:blipFill>
        <p:spPr>
          <a:xfrm>
            <a:off x="1063995" y="1196752"/>
            <a:ext cx="7200800" cy="5184577"/>
          </a:xfrm>
          <a:prstGeom prst="rect">
            <a:avLst/>
          </a:prstGeom>
        </p:spPr>
      </p:pic>
      <p:sp>
        <p:nvSpPr>
          <p:cNvPr id="3" name="TextBox 11">
            <a:extLst>
              <a:ext uri="{FF2B5EF4-FFF2-40B4-BE49-F238E27FC236}">
                <a16:creationId xmlns="" xmlns:a16="http://schemas.microsoft.com/office/drawing/2014/main" id="{7F139D7E-D612-427C-9B47-C11F2CB9C658}"/>
              </a:ext>
            </a:extLst>
          </p:cNvPr>
          <p:cNvSpPr txBox="1"/>
          <p:nvPr/>
        </p:nvSpPr>
        <p:spPr>
          <a:xfrm>
            <a:off x="1389956" y="6498292"/>
            <a:ext cx="3182044" cy="246221"/>
          </a:xfrm>
          <a:prstGeom prst="rect">
            <a:avLst/>
          </a:prstGeom>
          <a:noFill/>
        </p:spPr>
        <p:txBody>
          <a:bodyPr wrap="square" rtlCol="0">
            <a:spAutoFit/>
          </a:bodyPr>
          <a:lstStyle/>
          <a:p>
            <a:r>
              <a:rPr lang="en-GB" sz="1000" dirty="0" smtClean="0">
                <a:hlinkClick r:id="rId4"/>
              </a:rPr>
              <a:t>Graphic</a:t>
            </a:r>
            <a:r>
              <a:rPr lang="en-GB" sz="1000" dirty="0" smtClean="0"/>
              <a:t> by </a:t>
            </a:r>
            <a:r>
              <a:rPr lang="en-GB" sz="1000" dirty="0" err="1" smtClean="0">
                <a:hlinkClick r:id="rId5"/>
              </a:rPr>
              <a:t>Tintazul</a:t>
            </a:r>
            <a:r>
              <a:rPr lang="en-GB" sz="1000" dirty="0" smtClean="0">
                <a:hlinkClick r:id="rId5"/>
              </a:rPr>
              <a:t> </a:t>
            </a:r>
            <a:r>
              <a:rPr lang="en-GB" sz="1000" dirty="0" smtClean="0"/>
              <a:t>/ licensed </a:t>
            </a:r>
            <a:r>
              <a:rPr lang="en-GB" sz="1000" dirty="0" smtClean="0">
                <a:hlinkClick r:id="rId6"/>
              </a:rPr>
              <a:t>CC BY-SA</a:t>
            </a:r>
            <a:endParaRPr lang="en-GB" sz="1000" dirty="0"/>
          </a:p>
        </p:txBody>
      </p:sp>
    </p:spTree>
    <p:extLst>
      <p:ext uri="{BB962C8B-B14F-4D97-AF65-F5344CB8AC3E}">
        <p14:creationId xmlns:p14="http://schemas.microsoft.com/office/powerpoint/2010/main" val="42373060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_slides_f2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template_slides_f2f</Template>
  <TotalTime>0</TotalTime>
  <Words>1452</Words>
  <Application>Microsoft Office PowerPoint</Application>
  <PresentationFormat>Bildschirmpräsentation (4:3)</PresentationFormat>
  <Paragraphs>349</Paragraphs>
  <Slides>49</Slides>
  <Notes>24</Notes>
  <HiddenSlides>2</HiddenSlides>
  <MMClips>1</MMClips>
  <ScaleCrop>false</ScaleCrop>
  <HeadingPairs>
    <vt:vector size="4" baseType="variant">
      <vt:variant>
        <vt:lpstr>Design</vt:lpstr>
      </vt:variant>
      <vt:variant>
        <vt:i4>1</vt:i4>
      </vt:variant>
      <vt:variant>
        <vt:lpstr>Folientitel</vt:lpstr>
      </vt:variant>
      <vt:variant>
        <vt:i4>49</vt:i4>
      </vt:variant>
    </vt:vector>
  </HeadingPairs>
  <TitlesOfParts>
    <vt:vector size="50" baseType="lpstr">
      <vt:lpstr>template_slides_f2f</vt:lpstr>
      <vt:lpstr>Experience exchange and Identity</vt:lpstr>
      <vt:lpstr>PowerPoint-Präsentation</vt:lpstr>
      <vt:lpstr>PowerPoint-Präsentation</vt:lpstr>
      <vt:lpstr>PowerPoint-Präsentation</vt:lpstr>
      <vt:lpstr>PowerPoint-Präsentation</vt:lpstr>
      <vt:lpstr>PowerPoint-Präsentation</vt:lpstr>
      <vt:lpstr>Question 1</vt:lpstr>
      <vt:lpstr>Question 1</vt:lpstr>
      <vt:lpstr>PowerPoint-Präsentation</vt:lpstr>
      <vt:lpstr>Question 2</vt:lpstr>
      <vt:lpstr>Question 2</vt:lpstr>
      <vt:lpstr>How big are the EU countries?</vt:lpstr>
      <vt:lpstr>Question 3</vt:lpstr>
      <vt:lpstr>Question 3</vt:lpstr>
      <vt:lpstr>EU surface area compared to the rest of the world</vt:lpstr>
      <vt:lpstr>Question 4</vt:lpstr>
      <vt:lpstr>Question 4</vt:lpstr>
      <vt:lpstr>EU population compared to the rest of the world</vt:lpstr>
      <vt:lpstr>Question 5</vt:lpstr>
      <vt:lpstr>Question 5</vt:lpstr>
      <vt:lpstr>How many people live in the EU? </vt:lpstr>
      <vt:lpstr>Question 6</vt:lpstr>
      <vt:lpstr>Question 6</vt:lpstr>
      <vt:lpstr>24 official languages</vt:lpstr>
      <vt:lpstr>Question 7</vt:lpstr>
      <vt:lpstr>Question 7</vt:lpstr>
      <vt:lpstr>Question 8</vt:lpstr>
      <vt:lpstr>Question 8</vt:lpstr>
      <vt:lpstr>Question 8</vt:lpstr>
      <vt:lpstr>Question 8</vt:lpstr>
      <vt:lpstr>Question 9</vt:lpstr>
      <vt:lpstr>Question 9</vt:lpstr>
      <vt:lpstr>PowerPoint-Präsentation</vt:lpstr>
      <vt:lpstr>Question 10</vt:lpstr>
      <vt:lpstr>Question 10</vt:lpstr>
      <vt:lpstr>Question 12</vt:lpstr>
      <vt:lpstr>Question 12</vt:lpstr>
      <vt:lpstr>Question 11</vt:lpstr>
      <vt:lpstr>Question 11</vt:lpstr>
      <vt:lpstr>Question 12</vt:lpstr>
      <vt:lpstr>Question 12</vt:lpstr>
      <vt:lpstr>How does the EU spend its money?</vt:lpstr>
      <vt:lpstr>PowerPoint-Präsentation</vt:lpstr>
      <vt:lpstr>PowerPoint-Präsentation</vt:lpstr>
      <vt:lpstr>PowerPoint-Präsentation</vt:lpstr>
      <vt:lpstr>Do I identify myself … </vt:lpstr>
      <vt:lpstr>PowerPoint-Präsentation</vt:lpstr>
      <vt:lpstr>Me, myself and …my exchange</vt:lpstr>
      <vt:lpstr>Experience exchange and Identity</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Fridolin Weiner</cp:lastModifiedBy>
  <cp:revision>146</cp:revision>
  <dcterms:created xsi:type="dcterms:W3CDTF">2017-11-23T15:00:02Z</dcterms:created>
  <dcterms:modified xsi:type="dcterms:W3CDTF">2018-09-06T14:50:07Z</dcterms:modified>
</cp:coreProperties>
</file>